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60" r:id="rId4"/>
  </p:sldMasterIdLst>
  <p:notesMasterIdLst>
    <p:notesMasterId r:id="rId38"/>
  </p:notesMasterIdLst>
  <p:sldIdLst>
    <p:sldId id="372" r:id="rId5"/>
    <p:sldId id="338" r:id="rId6"/>
    <p:sldId id="419" r:id="rId7"/>
    <p:sldId id="384" r:id="rId8"/>
    <p:sldId id="418" r:id="rId9"/>
    <p:sldId id="440" r:id="rId10"/>
    <p:sldId id="393" r:id="rId11"/>
    <p:sldId id="269" r:id="rId12"/>
    <p:sldId id="374" r:id="rId13"/>
    <p:sldId id="339" r:id="rId14"/>
    <p:sldId id="355" r:id="rId15"/>
    <p:sldId id="337" r:id="rId16"/>
    <p:sldId id="336" r:id="rId17"/>
    <p:sldId id="342" r:id="rId18"/>
    <p:sldId id="359" r:id="rId19"/>
    <p:sldId id="375" r:id="rId20"/>
    <p:sldId id="376" r:id="rId21"/>
    <p:sldId id="368" r:id="rId22"/>
    <p:sldId id="377" r:id="rId23"/>
    <p:sldId id="379" r:id="rId24"/>
    <p:sldId id="423" r:id="rId25"/>
    <p:sldId id="429" r:id="rId26"/>
    <p:sldId id="424" r:id="rId27"/>
    <p:sldId id="427" r:id="rId28"/>
    <p:sldId id="436" r:id="rId29"/>
    <p:sldId id="433" r:id="rId30"/>
    <p:sldId id="434" r:id="rId31"/>
    <p:sldId id="432" r:id="rId32"/>
    <p:sldId id="438" r:id="rId33"/>
    <p:sldId id="439" r:id="rId34"/>
    <p:sldId id="435" r:id="rId35"/>
    <p:sldId id="373" r:id="rId36"/>
    <p:sldId id="380" r:id="rId37"/>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F4707"/>
    <a:srgbClr val="FFFFFF"/>
    <a:srgbClr val="9A300A"/>
    <a:srgbClr val="E5E9EF"/>
    <a:srgbClr val="FDE0CB"/>
    <a:srgbClr val="E86507"/>
    <a:srgbClr val="F9F9F9"/>
    <a:srgbClr val="FFFAF7"/>
    <a:srgbClr val="FEF1E8"/>
    <a:srgbClr val="E9550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1"/>
    <p:restoredTop sz="96121" autoAdjust="0"/>
  </p:normalViewPr>
  <p:slideViewPr>
    <p:cSldViewPr snapToGrid="0">
      <p:cViewPr varScale="1">
        <p:scale>
          <a:sx n="102" d="100"/>
          <a:sy n="102" d="100"/>
        </p:scale>
        <p:origin x="83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microsoft.com/office/2016/11/relationships/changesInfo" Target="changesInfos/changesInfo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euter Anke" userId="3da67a77-c39f-4ee8-b0d8-279da2db4dd7" providerId="ADAL" clId="{D76243FE-165E-4522-AE33-971E3742C490}"/>
    <pc:docChg chg="undo custSel modSld modMainMaster">
      <pc:chgData name="Reuter Anke" userId="3da67a77-c39f-4ee8-b0d8-279da2db4dd7" providerId="ADAL" clId="{D76243FE-165E-4522-AE33-971E3742C490}" dt="2024-04-09T09:32:34.313" v="242" actId="20577"/>
      <pc:docMkLst>
        <pc:docMk/>
      </pc:docMkLst>
      <pc:sldChg chg="modSp mod">
        <pc:chgData name="Reuter Anke" userId="3da67a77-c39f-4ee8-b0d8-279da2db4dd7" providerId="ADAL" clId="{D76243FE-165E-4522-AE33-971E3742C490}" dt="2024-04-03T07:09:46.506" v="237" actId="114"/>
        <pc:sldMkLst>
          <pc:docMk/>
          <pc:sldMk cId="415711537" sldId="336"/>
        </pc:sldMkLst>
        <pc:spChg chg="mod">
          <ac:chgData name="Reuter Anke" userId="3da67a77-c39f-4ee8-b0d8-279da2db4dd7" providerId="ADAL" clId="{D76243FE-165E-4522-AE33-971E3742C490}" dt="2024-03-21T13:01:10.642" v="43" actId="20577"/>
          <ac:spMkLst>
            <pc:docMk/>
            <pc:sldMk cId="415711537" sldId="336"/>
            <ac:spMk id="9" creationId="{CC88CD5A-CBB7-1608-B125-334F6056BD34}"/>
          </ac:spMkLst>
        </pc:spChg>
        <pc:spChg chg="mod">
          <ac:chgData name="Reuter Anke" userId="3da67a77-c39f-4ee8-b0d8-279da2db4dd7" providerId="ADAL" clId="{D76243FE-165E-4522-AE33-971E3742C490}" dt="2024-03-21T13:01:12.936" v="45" actId="20577"/>
          <ac:spMkLst>
            <pc:docMk/>
            <pc:sldMk cId="415711537" sldId="336"/>
            <ac:spMk id="20" creationId="{84375B94-5E32-1B86-6F57-43868107D4C0}"/>
          </ac:spMkLst>
        </pc:spChg>
        <pc:spChg chg="mod">
          <ac:chgData name="Reuter Anke" userId="3da67a77-c39f-4ee8-b0d8-279da2db4dd7" providerId="ADAL" clId="{D76243FE-165E-4522-AE33-971E3742C490}" dt="2024-03-21T13:00:54.049" v="39" actId="20577"/>
          <ac:spMkLst>
            <pc:docMk/>
            <pc:sldMk cId="415711537" sldId="336"/>
            <ac:spMk id="31" creationId="{8FB6D229-5D3A-5AA6-A07B-0F733BD04DFC}"/>
          </ac:spMkLst>
        </pc:spChg>
        <pc:spChg chg="mod">
          <ac:chgData name="Reuter Anke" userId="3da67a77-c39f-4ee8-b0d8-279da2db4dd7" providerId="ADAL" clId="{D76243FE-165E-4522-AE33-971E3742C490}" dt="2024-04-03T07:09:46.506" v="237" actId="114"/>
          <ac:spMkLst>
            <pc:docMk/>
            <pc:sldMk cId="415711537" sldId="336"/>
            <ac:spMk id="35" creationId="{6EABE0F9-8F56-9699-9A63-6AAE5AA0DC91}"/>
          </ac:spMkLst>
        </pc:spChg>
      </pc:sldChg>
      <pc:sldChg chg="modNotesTx">
        <pc:chgData name="Reuter Anke" userId="3da67a77-c39f-4ee8-b0d8-279da2db4dd7" providerId="ADAL" clId="{D76243FE-165E-4522-AE33-971E3742C490}" dt="2024-03-21T14:15:19.638" v="207" actId="20577"/>
        <pc:sldMkLst>
          <pc:docMk/>
          <pc:sldMk cId="2298482891" sldId="338"/>
        </pc:sldMkLst>
      </pc:sldChg>
      <pc:sldChg chg="modSp">
        <pc:chgData name="Reuter Anke" userId="3da67a77-c39f-4ee8-b0d8-279da2db4dd7" providerId="ADAL" clId="{D76243FE-165E-4522-AE33-971E3742C490}" dt="2024-04-03T07:09:50.719" v="238" actId="114"/>
        <pc:sldMkLst>
          <pc:docMk/>
          <pc:sldMk cId="1818881385" sldId="342"/>
        </pc:sldMkLst>
        <pc:spChg chg="mod">
          <ac:chgData name="Reuter Anke" userId="3da67a77-c39f-4ee8-b0d8-279da2db4dd7" providerId="ADAL" clId="{D76243FE-165E-4522-AE33-971E3742C490}" dt="2024-04-03T07:09:50.719" v="238" actId="114"/>
          <ac:spMkLst>
            <pc:docMk/>
            <pc:sldMk cId="1818881385" sldId="342"/>
            <ac:spMk id="28" creationId="{3FEE3CF8-9862-21FF-2C8D-38ACF07899A0}"/>
          </ac:spMkLst>
        </pc:spChg>
      </pc:sldChg>
      <pc:sldChg chg="modSp mod modNotesTx">
        <pc:chgData name="Reuter Anke" userId="3da67a77-c39f-4ee8-b0d8-279da2db4dd7" providerId="ADAL" clId="{D76243FE-165E-4522-AE33-971E3742C490}" dt="2024-03-21T14:15:11.509" v="206" actId="20577"/>
        <pc:sldMkLst>
          <pc:docMk/>
          <pc:sldMk cId="3696955469" sldId="372"/>
        </pc:sldMkLst>
        <pc:spChg chg="mod">
          <ac:chgData name="Reuter Anke" userId="3da67a77-c39f-4ee8-b0d8-279da2db4dd7" providerId="ADAL" clId="{D76243FE-165E-4522-AE33-971E3742C490}" dt="2024-03-21T12:54:53.240" v="34" actId="1035"/>
          <ac:spMkLst>
            <pc:docMk/>
            <pc:sldMk cId="3696955469" sldId="372"/>
            <ac:spMk id="2" creationId="{8F71D288-07B3-32F8-7E68-12C3C00BC403}"/>
          </ac:spMkLst>
        </pc:spChg>
        <pc:spChg chg="mod">
          <ac:chgData name="Reuter Anke" userId="3da67a77-c39f-4ee8-b0d8-279da2db4dd7" providerId="ADAL" clId="{D76243FE-165E-4522-AE33-971E3742C490}" dt="2024-03-21T12:54:53.240" v="34" actId="1035"/>
          <ac:spMkLst>
            <pc:docMk/>
            <pc:sldMk cId="3696955469" sldId="372"/>
            <ac:spMk id="3" creationId="{222BE69C-D3AC-8C19-4CDD-45F171902108}"/>
          </ac:spMkLst>
        </pc:spChg>
        <pc:spChg chg="mod">
          <ac:chgData name="Reuter Anke" userId="3da67a77-c39f-4ee8-b0d8-279da2db4dd7" providerId="ADAL" clId="{D76243FE-165E-4522-AE33-971E3742C490}" dt="2024-03-21T12:54:53.240" v="34" actId="1035"/>
          <ac:spMkLst>
            <pc:docMk/>
            <pc:sldMk cId="3696955469" sldId="372"/>
            <ac:spMk id="4" creationId="{8C0C1B21-7244-9EDE-D273-6F66332D6D68}"/>
          </ac:spMkLst>
        </pc:spChg>
      </pc:sldChg>
      <pc:sldChg chg="modSp mod">
        <pc:chgData name="Reuter Anke" userId="3da67a77-c39f-4ee8-b0d8-279da2db4dd7" providerId="ADAL" clId="{D76243FE-165E-4522-AE33-971E3742C490}" dt="2024-03-21T12:57:30.500" v="38" actId="947"/>
        <pc:sldMkLst>
          <pc:docMk/>
          <pc:sldMk cId="2993657228" sldId="374"/>
        </pc:sldMkLst>
        <pc:spChg chg="mod">
          <ac:chgData name="Reuter Anke" userId="3da67a77-c39f-4ee8-b0d8-279da2db4dd7" providerId="ADAL" clId="{D76243FE-165E-4522-AE33-971E3742C490}" dt="2024-03-21T12:57:30.500" v="38" actId="947"/>
          <ac:spMkLst>
            <pc:docMk/>
            <pc:sldMk cId="2993657228" sldId="374"/>
            <ac:spMk id="5" creationId="{D0718EFA-1199-B917-B06D-1E1A140B5CFF}"/>
          </ac:spMkLst>
        </pc:spChg>
      </pc:sldChg>
      <pc:sldChg chg="modSp mod">
        <pc:chgData name="Reuter Anke" userId="3da67a77-c39f-4ee8-b0d8-279da2db4dd7" providerId="ADAL" clId="{D76243FE-165E-4522-AE33-971E3742C490}" dt="2024-03-21T13:02:54.929" v="52" actId="947"/>
        <pc:sldMkLst>
          <pc:docMk/>
          <pc:sldMk cId="472546823" sldId="376"/>
        </pc:sldMkLst>
        <pc:spChg chg="mod">
          <ac:chgData name="Reuter Anke" userId="3da67a77-c39f-4ee8-b0d8-279da2db4dd7" providerId="ADAL" clId="{D76243FE-165E-4522-AE33-971E3742C490}" dt="2024-03-21T13:02:54.929" v="52" actId="947"/>
          <ac:spMkLst>
            <pc:docMk/>
            <pc:sldMk cId="472546823" sldId="376"/>
            <ac:spMk id="5" creationId="{D0718EFA-1199-B917-B06D-1E1A140B5CFF}"/>
          </ac:spMkLst>
        </pc:spChg>
      </pc:sldChg>
      <pc:sldChg chg="modSp mod">
        <pc:chgData name="Reuter Anke" userId="3da67a77-c39f-4ee8-b0d8-279da2db4dd7" providerId="ADAL" clId="{D76243FE-165E-4522-AE33-971E3742C490}" dt="2024-03-21T13:04:14.740" v="54"/>
        <pc:sldMkLst>
          <pc:docMk/>
          <pc:sldMk cId="444871742" sldId="377"/>
        </pc:sldMkLst>
        <pc:spChg chg="mod">
          <ac:chgData name="Reuter Anke" userId="3da67a77-c39f-4ee8-b0d8-279da2db4dd7" providerId="ADAL" clId="{D76243FE-165E-4522-AE33-971E3742C490}" dt="2024-03-21T13:04:11.470" v="53"/>
          <ac:spMkLst>
            <pc:docMk/>
            <pc:sldMk cId="444871742" sldId="377"/>
            <ac:spMk id="17" creationId="{1A9974FF-6B2F-43DA-F8D6-C068F6C0C18D}"/>
          </ac:spMkLst>
        </pc:spChg>
        <pc:spChg chg="mod">
          <ac:chgData name="Reuter Anke" userId="3da67a77-c39f-4ee8-b0d8-279da2db4dd7" providerId="ADAL" clId="{D76243FE-165E-4522-AE33-971E3742C490}" dt="2024-03-21T13:04:14.740" v="54"/>
          <ac:spMkLst>
            <pc:docMk/>
            <pc:sldMk cId="444871742" sldId="377"/>
            <ac:spMk id="18" creationId="{6A0A6625-849B-6ADB-66B3-8A985A8BFD3A}"/>
          </ac:spMkLst>
        </pc:spChg>
      </pc:sldChg>
      <pc:sldChg chg="modSp mod modNotesTx">
        <pc:chgData name="Reuter Anke" userId="3da67a77-c39f-4ee8-b0d8-279da2db4dd7" providerId="ADAL" clId="{D76243FE-165E-4522-AE33-971E3742C490}" dt="2024-03-21T14:15:46.342" v="209" actId="20577"/>
        <pc:sldMkLst>
          <pc:docMk/>
          <pc:sldMk cId="4043138965" sldId="379"/>
        </pc:sldMkLst>
        <pc:spChg chg="mod">
          <ac:chgData name="Reuter Anke" userId="3da67a77-c39f-4ee8-b0d8-279da2db4dd7" providerId="ADAL" clId="{D76243FE-165E-4522-AE33-971E3742C490}" dt="2024-03-21T13:14:28.737" v="143"/>
          <ac:spMkLst>
            <pc:docMk/>
            <pc:sldMk cId="4043138965" sldId="379"/>
            <ac:spMk id="5" creationId="{463305C1-D596-CCB0-398A-9F3015E1A10B}"/>
          </ac:spMkLst>
        </pc:spChg>
        <pc:spChg chg="mod">
          <ac:chgData name="Reuter Anke" userId="3da67a77-c39f-4ee8-b0d8-279da2db4dd7" providerId="ADAL" clId="{D76243FE-165E-4522-AE33-971E3742C490}" dt="2024-03-21T13:04:47.364" v="56" actId="1076"/>
          <ac:spMkLst>
            <pc:docMk/>
            <pc:sldMk cId="4043138965" sldId="379"/>
            <ac:spMk id="10" creationId="{187AE38F-FAC3-EF79-5F72-D06BDEF55DDE}"/>
          </ac:spMkLst>
        </pc:spChg>
      </pc:sldChg>
      <pc:sldChg chg="modSp mod">
        <pc:chgData name="Reuter Anke" userId="3da67a77-c39f-4ee8-b0d8-279da2db4dd7" providerId="ADAL" clId="{D76243FE-165E-4522-AE33-971E3742C490}" dt="2024-04-03T06:56:52.429" v="212" actId="20577"/>
        <pc:sldMkLst>
          <pc:docMk/>
          <pc:sldMk cId="854377083" sldId="380"/>
        </pc:sldMkLst>
        <pc:spChg chg="mod">
          <ac:chgData name="Reuter Anke" userId="3da67a77-c39f-4ee8-b0d8-279da2db4dd7" providerId="ADAL" clId="{D76243FE-165E-4522-AE33-971E3742C490}" dt="2024-04-03T06:56:52.429" v="212" actId="20577"/>
          <ac:spMkLst>
            <pc:docMk/>
            <pc:sldMk cId="854377083" sldId="380"/>
            <ac:spMk id="2" creationId="{8E913815-AF46-3CE6-1E35-A2748E114CBA}"/>
          </ac:spMkLst>
        </pc:spChg>
      </pc:sldChg>
      <pc:sldChg chg="addSp delSp modSp mod">
        <pc:chgData name="Reuter Anke" userId="3da67a77-c39f-4ee8-b0d8-279da2db4dd7" providerId="ADAL" clId="{D76243FE-165E-4522-AE33-971E3742C490}" dt="2024-04-03T07:04:39.263" v="236" actId="790"/>
        <pc:sldMkLst>
          <pc:docMk/>
          <pc:sldMk cId="708183426" sldId="393"/>
        </pc:sldMkLst>
        <pc:spChg chg="add mod">
          <ac:chgData name="Reuter Anke" userId="3da67a77-c39f-4ee8-b0d8-279da2db4dd7" providerId="ADAL" clId="{D76243FE-165E-4522-AE33-971E3742C490}" dt="2024-04-03T07:04:39.263" v="236" actId="790"/>
          <ac:spMkLst>
            <pc:docMk/>
            <pc:sldMk cId="708183426" sldId="393"/>
            <ac:spMk id="7" creationId="{B780A538-4811-84AC-5FAE-A7FB8B6EB0D1}"/>
          </ac:spMkLst>
        </pc:spChg>
        <pc:picChg chg="add del">
          <ac:chgData name="Reuter Anke" userId="3da67a77-c39f-4ee8-b0d8-279da2db4dd7" providerId="ADAL" clId="{D76243FE-165E-4522-AE33-971E3742C490}" dt="2024-03-21T12:56:41.529" v="37" actId="478"/>
          <ac:picMkLst>
            <pc:docMk/>
            <pc:sldMk cId="708183426" sldId="393"/>
            <ac:picMk id="8" creationId="{29B7981F-BAFE-F9A2-E899-44A4B9F2F149}"/>
          </ac:picMkLst>
        </pc:picChg>
      </pc:sldChg>
      <pc:sldChg chg="modSp mod modClrScheme chgLayout">
        <pc:chgData name="Reuter Anke" userId="3da67a77-c39f-4ee8-b0d8-279da2db4dd7" providerId="ADAL" clId="{D76243FE-165E-4522-AE33-971E3742C490}" dt="2024-03-21T13:05:44.398" v="57" actId="700"/>
        <pc:sldMkLst>
          <pc:docMk/>
          <pc:sldMk cId="2606099890" sldId="436"/>
        </pc:sldMkLst>
        <pc:spChg chg="mod ord">
          <ac:chgData name="Reuter Anke" userId="3da67a77-c39f-4ee8-b0d8-279da2db4dd7" providerId="ADAL" clId="{D76243FE-165E-4522-AE33-971E3742C490}" dt="2024-03-21T13:05:44.398" v="57" actId="700"/>
          <ac:spMkLst>
            <pc:docMk/>
            <pc:sldMk cId="2606099890" sldId="436"/>
            <ac:spMk id="2" creationId="{92E035BD-1271-ABF3-21B5-F00EBBAE7A36}"/>
          </ac:spMkLst>
        </pc:spChg>
        <pc:spChg chg="mod ord">
          <ac:chgData name="Reuter Anke" userId="3da67a77-c39f-4ee8-b0d8-279da2db4dd7" providerId="ADAL" clId="{D76243FE-165E-4522-AE33-971E3742C490}" dt="2024-03-21T13:05:44.398" v="57" actId="700"/>
          <ac:spMkLst>
            <pc:docMk/>
            <pc:sldMk cId="2606099890" sldId="436"/>
            <ac:spMk id="3" creationId="{F7BF3B6B-29B9-A3C6-E035-7046163E9605}"/>
          </ac:spMkLst>
        </pc:spChg>
        <pc:spChg chg="mod ord">
          <ac:chgData name="Reuter Anke" userId="3da67a77-c39f-4ee8-b0d8-279da2db4dd7" providerId="ADAL" clId="{D76243FE-165E-4522-AE33-971E3742C490}" dt="2024-03-21T13:05:44.398" v="57" actId="700"/>
          <ac:spMkLst>
            <pc:docMk/>
            <pc:sldMk cId="2606099890" sldId="436"/>
            <ac:spMk id="4" creationId="{45E653C0-CAD2-256C-1001-F6BE89ABE8D4}"/>
          </ac:spMkLst>
        </pc:spChg>
        <pc:spChg chg="mod ord">
          <ac:chgData name="Reuter Anke" userId="3da67a77-c39f-4ee8-b0d8-279da2db4dd7" providerId="ADAL" clId="{D76243FE-165E-4522-AE33-971E3742C490}" dt="2024-03-21T13:05:44.398" v="57" actId="700"/>
          <ac:spMkLst>
            <pc:docMk/>
            <pc:sldMk cId="2606099890" sldId="436"/>
            <ac:spMk id="6" creationId="{7D432FBA-8EB5-582F-3B76-62FA7F744304}"/>
          </ac:spMkLst>
        </pc:spChg>
      </pc:sldChg>
      <pc:sldChg chg="delSp modSp mod modClrScheme chgLayout modNotesTx">
        <pc:chgData name="Reuter Anke" userId="3da67a77-c39f-4ee8-b0d8-279da2db4dd7" providerId="ADAL" clId="{D76243FE-165E-4522-AE33-971E3742C490}" dt="2024-04-09T09:32:20.617" v="240" actId="478"/>
        <pc:sldMkLst>
          <pc:docMk/>
          <pc:sldMk cId="461644377" sldId="438"/>
        </pc:sldMkLst>
        <pc:spChg chg="mod ord">
          <ac:chgData name="Reuter Anke" userId="3da67a77-c39f-4ee8-b0d8-279da2db4dd7" providerId="ADAL" clId="{D76243FE-165E-4522-AE33-971E3742C490}" dt="2024-03-21T13:16:38.187" v="193" actId="1076"/>
          <ac:spMkLst>
            <pc:docMk/>
            <pc:sldMk cId="461644377" sldId="438"/>
            <ac:spMk id="2" creationId="{1B7FEACB-1F8C-7B4D-3428-531874830222}"/>
          </ac:spMkLst>
        </pc:spChg>
        <pc:spChg chg="mod ord">
          <ac:chgData name="Reuter Anke" userId="3da67a77-c39f-4ee8-b0d8-279da2db4dd7" providerId="ADAL" clId="{D76243FE-165E-4522-AE33-971E3742C490}" dt="2024-03-21T13:16:46.296" v="200" actId="1076"/>
          <ac:spMkLst>
            <pc:docMk/>
            <pc:sldMk cId="461644377" sldId="438"/>
            <ac:spMk id="3" creationId="{D0E7CAAB-86A3-B390-F985-C87B13FDF3E9}"/>
          </ac:spMkLst>
        </pc:spChg>
        <pc:spChg chg="mod ord">
          <ac:chgData name="Reuter Anke" userId="3da67a77-c39f-4ee8-b0d8-279da2db4dd7" providerId="ADAL" clId="{D76243FE-165E-4522-AE33-971E3742C490}" dt="2024-03-21T13:16:31.396" v="190" actId="700"/>
          <ac:spMkLst>
            <pc:docMk/>
            <pc:sldMk cId="461644377" sldId="438"/>
            <ac:spMk id="4" creationId="{366C395C-73F3-57C3-3E23-538D91774CC3}"/>
          </ac:spMkLst>
        </pc:spChg>
        <pc:spChg chg="del">
          <ac:chgData name="Reuter Anke" userId="3da67a77-c39f-4ee8-b0d8-279da2db4dd7" providerId="ADAL" clId="{D76243FE-165E-4522-AE33-971E3742C490}" dt="2024-04-09T09:32:20.617" v="240" actId="478"/>
          <ac:spMkLst>
            <pc:docMk/>
            <pc:sldMk cId="461644377" sldId="438"/>
            <ac:spMk id="5" creationId="{B5158026-1152-0DF6-F28D-E18000AB1A72}"/>
          </ac:spMkLst>
        </pc:spChg>
      </pc:sldChg>
      <pc:sldChg chg="modSp mod modClrScheme chgLayout">
        <pc:chgData name="Reuter Anke" userId="3da67a77-c39f-4ee8-b0d8-279da2db4dd7" providerId="ADAL" clId="{D76243FE-165E-4522-AE33-971E3742C490}" dt="2024-03-21T13:06:53.626" v="78" actId="20577"/>
        <pc:sldMkLst>
          <pc:docMk/>
          <pc:sldMk cId="3864412839" sldId="439"/>
        </pc:sldMkLst>
        <pc:spChg chg="mod ord">
          <ac:chgData name="Reuter Anke" userId="3da67a77-c39f-4ee8-b0d8-279da2db4dd7" providerId="ADAL" clId="{D76243FE-165E-4522-AE33-971E3742C490}" dt="2024-03-21T12:53:25.385" v="1" actId="700"/>
          <ac:spMkLst>
            <pc:docMk/>
            <pc:sldMk cId="3864412839" sldId="439"/>
            <ac:spMk id="2" creationId="{92E035BD-1271-ABF3-21B5-F00EBBAE7A36}"/>
          </ac:spMkLst>
        </pc:spChg>
        <pc:spChg chg="mod ord">
          <ac:chgData name="Reuter Anke" userId="3da67a77-c39f-4ee8-b0d8-279da2db4dd7" providerId="ADAL" clId="{D76243FE-165E-4522-AE33-971E3742C490}" dt="2024-03-21T12:53:25.385" v="1" actId="700"/>
          <ac:spMkLst>
            <pc:docMk/>
            <pc:sldMk cId="3864412839" sldId="439"/>
            <ac:spMk id="3" creationId="{F7BF3B6B-29B9-A3C6-E035-7046163E9605}"/>
          </ac:spMkLst>
        </pc:spChg>
        <pc:spChg chg="mod ord">
          <ac:chgData name="Reuter Anke" userId="3da67a77-c39f-4ee8-b0d8-279da2db4dd7" providerId="ADAL" clId="{D76243FE-165E-4522-AE33-971E3742C490}" dt="2024-03-21T12:53:25.385" v="1" actId="700"/>
          <ac:spMkLst>
            <pc:docMk/>
            <pc:sldMk cId="3864412839" sldId="439"/>
            <ac:spMk id="4" creationId="{45E653C0-CAD2-256C-1001-F6BE89ABE8D4}"/>
          </ac:spMkLst>
        </pc:spChg>
        <pc:spChg chg="mod">
          <ac:chgData name="Reuter Anke" userId="3da67a77-c39f-4ee8-b0d8-279da2db4dd7" providerId="ADAL" clId="{D76243FE-165E-4522-AE33-971E3742C490}" dt="2024-03-21T13:06:53.626" v="78" actId="20577"/>
          <ac:spMkLst>
            <pc:docMk/>
            <pc:sldMk cId="3864412839" sldId="439"/>
            <ac:spMk id="5" creationId="{D0718EFA-1199-B917-B06D-1E1A140B5CFF}"/>
          </ac:spMkLst>
        </pc:spChg>
      </pc:sldChg>
      <pc:sldChg chg="delSp modSp mod modClrScheme chgLayout modNotesTx">
        <pc:chgData name="Reuter Anke" userId="3da67a77-c39f-4ee8-b0d8-279da2db4dd7" providerId="ADAL" clId="{D76243FE-165E-4522-AE33-971E3742C490}" dt="2024-04-09T09:32:10.105" v="239" actId="478"/>
        <pc:sldMkLst>
          <pc:docMk/>
          <pc:sldMk cId="1697474678" sldId="440"/>
        </pc:sldMkLst>
        <pc:spChg chg="mod ord">
          <ac:chgData name="Reuter Anke" userId="3da67a77-c39f-4ee8-b0d8-279da2db4dd7" providerId="ADAL" clId="{D76243FE-165E-4522-AE33-971E3742C490}" dt="2024-03-21T13:15:43.400" v="167" actId="2711"/>
          <ac:spMkLst>
            <pc:docMk/>
            <pc:sldMk cId="1697474678" sldId="440"/>
            <ac:spMk id="2" creationId="{1B7FEACB-1F8C-7B4D-3428-531874830222}"/>
          </ac:spMkLst>
        </pc:spChg>
        <pc:spChg chg="mod ord">
          <ac:chgData name="Reuter Anke" userId="3da67a77-c39f-4ee8-b0d8-279da2db4dd7" providerId="ADAL" clId="{D76243FE-165E-4522-AE33-971E3742C490}" dt="2024-03-21T13:16:07.207" v="189" actId="1076"/>
          <ac:spMkLst>
            <pc:docMk/>
            <pc:sldMk cId="1697474678" sldId="440"/>
            <ac:spMk id="3" creationId="{D0E7CAAB-86A3-B390-F985-C87B13FDF3E9}"/>
          </ac:spMkLst>
        </pc:spChg>
        <pc:spChg chg="mod ord">
          <ac:chgData name="Reuter Anke" userId="3da67a77-c39f-4ee8-b0d8-279da2db4dd7" providerId="ADAL" clId="{D76243FE-165E-4522-AE33-971E3742C490}" dt="2024-03-21T13:15:32.419" v="163" actId="700"/>
          <ac:spMkLst>
            <pc:docMk/>
            <pc:sldMk cId="1697474678" sldId="440"/>
            <ac:spMk id="4" creationId="{366C395C-73F3-57C3-3E23-538D91774CC3}"/>
          </ac:spMkLst>
        </pc:spChg>
        <pc:spChg chg="del">
          <ac:chgData name="Reuter Anke" userId="3da67a77-c39f-4ee8-b0d8-279da2db4dd7" providerId="ADAL" clId="{D76243FE-165E-4522-AE33-971E3742C490}" dt="2024-04-09T09:32:10.105" v="239" actId="478"/>
          <ac:spMkLst>
            <pc:docMk/>
            <pc:sldMk cId="1697474678" sldId="440"/>
            <ac:spMk id="5" creationId="{3EF2B748-61E0-89FB-9A78-C313D1394B79}"/>
          </ac:spMkLst>
        </pc:spChg>
      </pc:sldChg>
      <pc:sldMasterChg chg="delSldLayout modSldLayout">
        <pc:chgData name="Reuter Anke" userId="3da67a77-c39f-4ee8-b0d8-279da2db4dd7" providerId="ADAL" clId="{D76243FE-165E-4522-AE33-971E3742C490}" dt="2024-04-09T09:32:34.313" v="242" actId="20577"/>
        <pc:sldMasterMkLst>
          <pc:docMk/>
          <pc:sldMasterMk cId="426908201" sldId="2147483660"/>
        </pc:sldMasterMkLst>
        <pc:sldLayoutChg chg="del">
          <pc:chgData name="Reuter Anke" userId="3da67a77-c39f-4ee8-b0d8-279da2db4dd7" providerId="ADAL" clId="{D76243FE-165E-4522-AE33-971E3742C490}" dt="2024-03-21T13:14:59.456" v="154" actId="2696"/>
          <pc:sldLayoutMkLst>
            <pc:docMk/>
            <pc:sldMasterMk cId="426908201" sldId="2147483660"/>
            <pc:sldLayoutMk cId="2775961789" sldId="2147483650"/>
          </pc:sldLayoutMkLst>
        </pc:sldLayoutChg>
        <pc:sldLayoutChg chg="del">
          <pc:chgData name="Reuter Anke" userId="3da67a77-c39f-4ee8-b0d8-279da2db4dd7" providerId="ADAL" clId="{D76243FE-165E-4522-AE33-971E3742C490}" dt="2024-03-21T13:15:00.818" v="155" actId="2696"/>
          <pc:sldLayoutMkLst>
            <pc:docMk/>
            <pc:sldMasterMk cId="426908201" sldId="2147483660"/>
            <pc:sldLayoutMk cId="591576484" sldId="2147483654"/>
          </pc:sldLayoutMkLst>
        </pc:sldLayoutChg>
        <pc:sldLayoutChg chg="modSp">
          <pc:chgData name="Reuter Anke" userId="3da67a77-c39f-4ee8-b0d8-279da2db4dd7" providerId="ADAL" clId="{D76243FE-165E-4522-AE33-971E3742C490}" dt="2024-03-21T13:14:35.020" v="144" actId="207"/>
          <pc:sldLayoutMkLst>
            <pc:docMk/>
            <pc:sldMasterMk cId="426908201" sldId="2147483660"/>
            <pc:sldLayoutMk cId="2439386653" sldId="2147483661"/>
          </pc:sldLayoutMkLst>
          <pc:spChg chg="mod">
            <ac:chgData name="Reuter Anke" userId="3da67a77-c39f-4ee8-b0d8-279da2db4dd7" providerId="ADAL" clId="{D76243FE-165E-4522-AE33-971E3742C490}" dt="2024-03-21T13:14:35.020" v="144" actId="207"/>
            <ac:spMkLst>
              <pc:docMk/>
              <pc:sldMasterMk cId="426908201" sldId="2147483660"/>
              <pc:sldLayoutMk cId="2439386653" sldId="2147483661"/>
              <ac:spMk id="2" creationId="{97CB5A56-5C02-E721-23CE-BDCB68E42A3D}"/>
            </ac:spMkLst>
          </pc:spChg>
        </pc:sldLayoutChg>
        <pc:sldLayoutChg chg="del">
          <pc:chgData name="Reuter Anke" userId="3da67a77-c39f-4ee8-b0d8-279da2db4dd7" providerId="ADAL" clId="{D76243FE-165E-4522-AE33-971E3742C490}" dt="2024-03-21T13:14:40.815" v="145" actId="2696"/>
          <pc:sldLayoutMkLst>
            <pc:docMk/>
            <pc:sldMasterMk cId="426908201" sldId="2147483660"/>
            <pc:sldLayoutMk cId="4179268986" sldId="2147483662"/>
          </pc:sldLayoutMkLst>
        </pc:sldLayoutChg>
        <pc:sldLayoutChg chg="del">
          <pc:chgData name="Reuter Anke" userId="3da67a77-c39f-4ee8-b0d8-279da2db4dd7" providerId="ADAL" clId="{D76243FE-165E-4522-AE33-971E3742C490}" dt="2024-03-21T13:14:40.823" v="146" actId="2696"/>
          <pc:sldLayoutMkLst>
            <pc:docMk/>
            <pc:sldMasterMk cId="426908201" sldId="2147483660"/>
            <pc:sldLayoutMk cId="87578775" sldId="2147483663"/>
          </pc:sldLayoutMkLst>
        </pc:sldLayoutChg>
        <pc:sldLayoutChg chg="modSp mod">
          <pc:chgData name="Reuter Anke" userId="3da67a77-c39f-4ee8-b0d8-279da2db4dd7" providerId="ADAL" clId="{D76243FE-165E-4522-AE33-971E3742C490}" dt="2024-04-09T09:32:34.313" v="242" actId="20577"/>
          <pc:sldLayoutMkLst>
            <pc:docMk/>
            <pc:sldMasterMk cId="426908201" sldId="2147483660"/>
            <pc:sldLayoutMk cId="1099964007" sldId="2147483670"/>
          </pc:sldLayoutMkLst>
          <pc:spChg chg="mod">
            <ac:chgData name="Reuter Anke" userId="3da67a77-c39f-4ee8-b0d8-279da2db4dd7" providerId="ADAL" clId="{D76243FE-165E-4522-AE33-971E3742C490}" dt="2024-04-09T09:32:34.313" v="242" actId="20577"/>
            <ac:spMkLst>
              <pc:docMk/>
              <pc:sldMasterMk cId="426908201" sldId="2147483660"/>
              <pc:sldLayoutMk cId="1099964007" sldId="2147483670"/>
              <ac:spMk id="8" creationId="{6085AB3D-6C24-96B7-EBB4-AC5D54BBB208}"/>
            </ac:spMkLst>
          </pc:spChg>
        </pc:sldLayoutChg>
        <pc:sldLayoutChg chg="del">
          <pc:chgData name="Reuter Anke" userId="3da67a77-c39f-4ee8-b0d8-279da2db4dd7" providerId="ADAL" clId="{D76243FE-165E-4522-AE33-971E3742C490}" dt="2024-03-21T13:14:49.259" v="149" actId="2696"/>
          <pc:sldLayoutMkLst>
            <pc:docMk/>
            <pc:sldMasterMk cId="426908201" sldId="2147483660"/>
            <pc:sldLayoutMk cId="2467116997" sldId="2147483671"/>
          </pc:sldLayoutMkLst>
        </pc:sldLayoutChg>
        <pc:sldLayoutChg chg="del">
          <pc:chgData name="Reuter Anke" userId="3da67a77-c39f-4ee8-b0d8-279da2db4dd7" providerId="ADAL" clId="{D76243FE-165E-4522-AE33-971E3742C490}" dt="2024-03-21T13:14:51.017" v="150" actId="2696"/>
          <pc:sldLayoutMkLst>
            <pc:docMk/>
            <pc:sldMasterMk cId="426908201" sldId="2147483660"/>
            <pc:sldLayoutMk cId="2135514652" sldId="2147483672"/>
          </pc:sldLayoutMkLst>
        </pc:sldLayoutChg>
        <pc:sldLayoutChg chg="del">
          <pc:chgData name="Reuter Anke" userId="3da67a77-c39f-4ee8-b0d8-279da2db4dd7" providerId="ADAL" clId="{D76243FE-165E-4522-AE33-971E3742C490}" dt="2024-03-21T13:14:52.853" v="151" actId="2696"/>
          <pc:sldLayoutMkLst>
            <pc:docMk/>
            <pc:sldMasterMk cId="426908201" sldId="2147483660"/>
            <pc:sldLayoutMk cId="3250918237" sldId="2147483673"/>
          </pc:sldLayoutMkLst>
        </pc:sldLayoutChg>
        <pc:sldLayoutChg chg="del">
          <pc:chgData name="Reuter Anke" userId="3da67a77-c39f-4ee8-b0d8-279da2db4dd7" providerId="ADAL" clId="{D76243FE-165E-4522-AE33-971E3742C490}" dt="2024-03-21T13:14:56.574" v="152" actId="2696"/>
          <pc:sldLayoutMkLst>
            <pc:docMk/>
            <pc:sldMasterMk cId="426908201" sldId="2147483660"/>
            <pc:sldLayoutMk cId="3955249107" sldId="2147483674"/>
          </pc:sldLayoutMkLst>
        </pc:sldLayoutChg>
        <pc:sldLayoutChg chg="del">
          <pc:chgData name="Reuter Anke" userId="3da67a77-c39f-4ee8-b0d8-279da2db4dd7" providerId="ADAL" clId="{D76243FE-165E-4522-AE33-971E3742C490}" dt="2024-03-21T13:15:02.195" v="156" actId="2696"/>
          <pc:sldLayoutMkLst>
            <pc:docMk/>
            <pc:sldMasterMk cId="426908201" sldId="2147483660"/>
            <pc:sldLayoutMk cId="319963764" sldId="2147483675"/>
          </pc:sldLayoutMkLst>
        </pc:sldLayoutChg>
        <pc:sldLayoutChg chg="del">
          <pc:chgData name="Reuter Anke" userId="3da67a77-c39f-4ee8-b0d8-279da2db4dd7" providerId="ADAL" clId="{D76243FE-165E-4522-AE33-971E3742C490}" dt="2024-03-21T13:14:58.018" v="153" actId="2696"/>
          <pc:sldLayoutMkLst>
            <pc:docMk/>
            <pc:sldMasterMk cId="426908201" sldId="2147483660"/>
            <pc:sldLayoutMk cId="617453036" sldId="2147483676"/>
          </pc:sldLayoutMkLst>
        </pc:sldLayoutChg>
        <pc:sldLayoutChg chg="del">
          <pc:chgData name="Reuter Anke" userId="3da67a77-c39f-4ee8-b0d8-279da2db4dd7" providerId="ADAL" clId="{D76243FE-165E-4522-AE33-971E3742C490}" dt="2024-03-21T13:14:44.861" v="147" actId="2696"/>
          <pc:sldLayoutMkLst>
            <pc:docMk/>
            <pc:sldMasterMk cId="426908201" sldId="2147483660"/>
            <pc:sldLayoutMk cId="2775961789" sldId="2147483678"/>
          </pc:sldLayoutMkLst>
        </pc:sldLayoutChg>
        <pc:sldLayoutChg chg="del">
          <pc:chgData name="Reuter Anke" userId="3da67a77-c39f-4ee8-b0d8-279da2db4dd7" providerId="ADAL" clId="{D76243FE-165E-4522-AE33-971E3742C490}" dt="2024-03-21T13:14:47.523" v="148" actId="2696"/>
          <pc:sldLayoutMkLst>
            <pc:docMk/>
            <pc:sldMasterMk cId="426908201" sldId="2147483660"/>
            <pc:sldLayoutMk cId="591576484" sldId="2147483679"/>
          </pc:sldLayoutMkLst>
        </pc:sldLayoutChg>
        <pc:sldLayoutChg chg="del">
          <pc:chgData name="Reuter Anke" userId="3da67a77-c39f-4ee8-b0d8-279da2db4dd7" providerId="ADAL" clId="{D76243FE-165E-4522-AE33-971E3742C490}" dt="2024-03-21T13:15:12.729" v="158" actId="2696"/>
          <pc:sldLayoutMkLst>
            <pc:docMk/>
            <pc:sldMasterMk cId="426908201" sldId="2147483660"/>
            <pc:sldLayoutMk cId="1616837974" sldId="2147483685"/>
          </pc:sldLayoutMkLst>
        </pc:sldLayoutChg>
        <pc:sldLayoutChg chg="del">
          <pc:chgData name="Reuter Anke" userId="3da67a77-c39f-4ee8-b0d8-279da2db4dd7" providerId="ADAL" clId="{D76243FE-165E-4522-AE33-971E3742C490}" dt="2024-03-21T13:15:12.737" v="159" actId="2696"/>
          <pc:sldLayoutMkLst>
            <pc:docMk/>
            <pc:sldMasterMk cId="426908201" sldId="2147483660"/>
            <pc:sldLayoutMk cId="3780677198" sldId="2147483686"/>
          </pc:sldLayoutMkLst>
        </pc:sldLayoutChg>
        <pc:sldLayoutChg chg="del">
          <pc:chgData name="Reuter Anke" userId="3da67a77-c39f-4ee8-b0d8-279da2db4dd7" providerId="ADAL" clId="{D76243FE-165E-4522-AE33-971E3742C490}" dt="2024-03-21T13:15:12.746" v="160" actId="2696"/>
          <pc:sldLayoutMkLst>
            <pc:docMk/>
            <pc:sldMasterMk cId="426908201" sldId="2147483660"/>
            <pc:sldLayoutMk cId="1968003509" sldId="2147483687"/>
          </pc:sldLayoutMkLst>
        </pc:sldLayoutChg>
        <pc:sldLayoutChg chg="del">
          <pc:chgData name="Reuter Anke" userId="3da67a77-c39f-4ee8-b0d8-279da2db4dd7" providerId="ADAL" clId="{D76243FE-165E-4522-AE33-971E3742C490}" dt="2024-03-21T13:15:12.751" v="161" actId="2696"/>
          <pc:sldLayoutMkLst>
            <pc:docMk/>
            <pc:sldMasterMk cId="426908201" sldId="2147483660"/>
            <pc:sldLayoutMk cId="1039509285" sldId="2147483688"/>
          </pc:sldLayoutMkLst>
        </pc:sldLayoutChg>
        <pc:sldLayoutChg chg="del">
          <pc:chgData name="Reuter Anke" userId="3da67a77-c39f-4ee8-b0d8-279da2db4dd7" providerId="ADAL" clId="{D76243FE-165E-4522-AE33-971E3742C490}" dt="2024-03-21T13:15:12.756" v="162" actId="2696"/>
          <pc:sldLayoutMkLst>
            <pc:docMk/>
            <pc:sldMasterMk cId="426908201" sldId="2147483660"/>
            <pc:sldLayoutMk cId="1408104494" sldId="2147483690"/>
          </pc:sldLayoutMkLst>
        </pc:sldLayoutChg>
      </pc:sldMasterChg>
    </pc:docChg>
  </pc:docChgLst>
  <pc:docChgLst>
    <pc:chgData name="Reuter Anke" userId="3da67a77-c39f-4ee8-b0d8-279da2db4dd7" providerId="ADAL" clId="{5465A7A5-BC7C-49C8-A58C-F00B680B0516}"/>
    <pc:docChg chg="undo custSel addSld delSld modSld sldOrd">
      <pc:chgData name="Reuter Anke" userId="3da67a77-c39f-4ee8-b0d8-279da2db4dd7" providerId="ADAL" clId="{5465A7A5-BC7C-49C8-A58C-F00B680B0516}" dt="2024-02-29T16:07:19.848" v="1391" actId="1076"/>
      <pc:docMkLst>
        <pc:docMk/>
      </pc:docMkLst>
      <pc:sldChg chg="addSp delSp modSp mod modClrScheme chgLayout">
        <pc:chgData name="Reuter Anke" userId="3da67a77-c39f-4ee8-b0d8-279da2db4dd7" providerId="ADAL" clId="{5465A7A5-BC7C-49C8-A58C-F00B680B0516}" dt="2024-02-29T16:00:17.269" v="1109" actId="27636"/>
        <pc:sldMkLst>
          <pc:docMk/>
          <pc:sldMk cId="4043138965" sldId="379"/>
        </pc:sldMkLst>
        <pc:spChg chg="add del mod ord">
          <ac:chgData name="Reuter Anke" userId="3da67a77-c39f-4ee8-b0d8-279da2db4dd7" providerId="ADAL" clId="{5465A7A5-BC7C-49C8-A58C-F00B680B0516}" dt="2024-02-29T15:36:11.759" v="49" actId="700"/>
          <ac:spMkLst>
            <pc:docMk/>
            <pc:sldMk cId="4043138965" sldId="379"/>
            <ac:spMk id="2" creationId="{D172BD58-D33D-AB92-FBAE-DCBF23245726}"/>
          </ac:spMkLst>
        </pc:spChg>
        <pc:spChg chg="add del mod ord">
          <ac:chgData name="Reuter Anke" userId="3da67a77-c39f-4ee8-b0d8-279da2db4dd7" providerId="ADAL" clId="{5465A7A5-BC7C-49C8-A58C-F00B680B0516}" dt="2024-02-29T15:36:20.079" v="51" actId="700"/>
          <ac:spMkLst>
            <pc:docMk/>
            <pc:sldMk cId="4043138965" sldId="379"/>
            <ac:spMk id="3" creationId="{619E166D-758B-9DB3-933F-7D95C5E22DA1}"/>
          </ac:spMkLst>
        </pc:spChg>
        <pc:spChg chg="add del mod ord">
          <ac:chgData name="Reuter Anke" userId="3da67a77-c39f-4ee8-b0d8-279da2db4dd7" providerId="ADAL" clId="{5465A7A5-BC7C-49C8-A58C-F00B680B0516}" dt="2024-02-29T15:36:28.335" v="53" actId="700"/>
          <ac:spMkLst>
            <pc:docMk/>
            <pc:sldMk cId="4043138965" sldId="379"/>
            <ac:spMk id="4" creationId="{9472E2BF-4FA4-4398-4D7B-CE962F2FAF6C}"/>
          </ac:spMkLst>
        </pc:spChg>
        <pc:spChg chg="mod">
          <ac:chgData name="Reuter Anke" userId="3da67a77-c39f-4ee8-b0d8-279da2db4dd7" providerId="ADAL" clId="{5465A7A5-BC7C-49C8-A58C-F00B680B0516}" dt="2024-02-29T16:00:17.269" v="1109" actId="27636"/>
          <ac:spMkLst>
            <pc:docMk/>
            <pc:sldMk cId="4043138965" sldId="379"/>
            <ac:spMk id="8" creationId="{29921CE4-C308-AB8A-2FF7-3E5DEED78CF3}"/>
          </ac:spMkLst>
        </pc:spChg>
        <pc:spChg chg="mod ord">
          <ac:chgData name="Reuter Anke" userId="3da67a77-c39f-4ee8-b0d8-279da2db4dd7" providerId="ADAL" clId="{5465A7A5-BC7C-49C8-A58C-F00B680B0516}" dt="2024-02-29T15:36:28.335" v="53" actId="700"/>
          <ac:spMkLst>
            <pc:docMk/>
            <pc:sldMk cId="4043138965" sldId="379"/>
            <ac:spMk id="9" creationId="{A8822480-F75A-E4C0-09D3-7FE8A1BD2EB3}"/>
          </ac:spMkLst>
        </pc:spChg>
      </pc:sldChg>
      <pc:sldChg chg="modSp mod">
        <pc:chgData name="Reuter Anke" userId="3da67a77-c39f-4ee8-b0d8-279da2db4dd7" providerId="ADAL" clId="{5465A7A5-BC7C-49C8-A58C-F00B680B0516}" dt="2024-02-29T15:57:16.528" v="1062" actId="27636"/>
        <pc:sldMkLst>
          <pc:docMk/>
          <pc:sldMk cId="854377083" sldId="380"/>
        </pc:sldMkLst>
        <pc:spChg chg="mod">
          <ac:chgData name="Reuter Anke" userId="3da67a77-c39f-4ee8-b0d8-279da2db4dd7" providerId="ADAL" clId="{5465A7A5-BC7C-49C8-A58C-F00B680B0516}" dt="2024-02-29T15:57:16.528" v="1062" actId="27636"/>
          <ac:spMkLst>
            <pc:docMk/>
            <pc:sldMk cId="854377083" sldId="380"/>
            <ac:spMk id="2" creationId="{8E913815-AF46-3CE6-1E35-A2748E114CBA}"/>
          </ac:spMkLst>
        </pc:spChg>
      </pc:sldChg>
      <pc:sldChg chg="del">
        <pc:chgData name="Reuter Anke" userId="3da67a77-c39f-4ee8-b0d8-279da2db4dd7" providerId="ADAL" clId="{5465A7A5-BC7C-49C8-A58C-F00B680B0516}" dt="2024-02-29T16:00:11.411" v="1105" actId="47"/>
        <pc:sldMkLst>
          <pc:docMk/>
          <pc:sldMk cId="3181724448" sldId="402"/>
        </pc:sldMkLst>
      </pc:sldChg>
      <pc:sldChg chg="del">
        <pc:chgData name="Reuter Anke" userId="3da67a77-c39f-4ee8-b0d8-279da2db4dd7" providerId="ADAL" clId="{5465A7A5-BC7C-49C8-A58C-F00B680B0516}" dt="2024-02-29T16:00:54.925" v="1114" actId="47"/>
        <pc:sldMkLst>
          <pc:docMk/>
          <pc:sldMk cId="4130067123" sldId="422"/>
        </pc:sldMkLst>
      </pc:sldChg>
      <pc:sldChg chg="delSp modSp mod ord">
        <pc:chgData name="Reuter Anke" userId="3da67a77-c39f-4ee8-b0d8-279da2db4dd7" providerId="ADAL" clId="{5465A7A5-BC7C-49C8-A58C-F00B680B0516}" dt="2024-02-29T16:00:38.129" v="1113"/>
        <pc:sldMkLst>
          <pc:docMk/>
          <pc:sldMk cId="1265648615" sldId="423"/>
        </pc:sldMkLst>
        <pc:spChg chg="del">
          <ac:chgData name="Reuter Anke" userId="3da67a77-c39f-4ee8-b0d8-279da2db4dd7" providerId="ADAL" clId="{5465A7A5-BC7C-49C8-A58C-F00B680B0516}" dt="2024-02-29T16:00:33.487" v="1110" actId="478"/>
          <ac:spMkLst>
            <pc:docMk/>
            <pc:sldMk cId="1265648615" sldId="423"/>
            <ac:spMk id="6" creationId="{66B0098A-0208-5EAF-63C3-EDF7E32ED703}"/>
          </ac:spMkLst>
        </pc:spChg>
        <pc:picChg chg="mod">
          <ac:chgData name="Reuter Anke" userId="3da67a77-c39f-4ee8-b0d8-279da2db4dd7" providerId="ADAL" clId="{5465A7A5-BC7C-49C8-A58C-F00B680B0516}" dt="2024-02-29T16:00:36.277" v="1111" actId="1076"/>
          <ac:picMkLst>
            <pc:docMk/>
            <pc:sldMk cId="1265648615" sldId="423"/>
            <ac:picMk id="5" creationId="{C35126AB-733E-F700-B8D0-BDB23078B695}"/>
          </ac:picMkLst>
        </pc:picChg>
      </pc:sldChg>
      <pc:sldChg chg="addSp modSp mod modClrScheme chgLayout">
        <pc:chgData name="Reuter Anke" userId="3da67a77-c39f-4ee8-b0d8-279da2db4dd7" providerId="ADAL" clId="{5465A7A5-BC7C-49C8-A58C-F00B680B0516}" dt="2024-02-29T16:02:05.335" v="1167" actId="20577"/>
        <pc:sldMkLst>
          <pc:docMk/>
          <pc:sldMk cId="3481937221" sldId="424"/>
        </pc:sldMkLst>
        <pc:spChg chg="mod ord">
          <ac:chgData name="Reuter Anke" userId="3da67a77-c39f-4ee8-b0d8-279da2db4dd7" providerId="ADAL" clId="{5465A7A5-BC7C-49C8-A58C-F00B680B0516}" dt="2024-02-29T16:01:05.952" v="1116" actId="700"/>
          <ac:spMkLst>
            <pc:docMk/>
            <pc:sldMk cId="3481937221" sldId="424"/>
            <ac:spMk id="2" creationId="{92E035BD-1271-ABF3-21B5-F00EBBAE7A36}"/>
          </ac:spMkLst>
        </pc:spChg>
        <pc:spChg chg="mod ord">
          <ac:chgData name="Reuter Anke" userId="3da67a77-c39f-4ee8-b0d8-279da2db4dd7" providerId="ADAL" clId="{5465A7A5-BC7C-49C8-A58C-F00B680B0516}" dt="2024-02-29T16:01:05.952" v="1116" actId="700"/>
          <ac:spMkLst>
            <pc:docMk/>
            <pc:sldMk cId="3481937221" sldId="424"/>
            <ac:spMk id="3" creationId="{F7BF3B6B-29B9-A3C6-E035-7046163E9605}"/>
          </ac:spMkLst>
        </pc:spChg>
        <pc:spChg chg="mod ord">
          <ac:chgData name="Reuter Anke" userId="3da67a77-c39f-4ee8-b0d8-279da2db4dd7" providerId="ADAL" clId="{5465A7A5-BC7C-49C8-A58C-F00B680B0516}" dt="2024-02-29T16:01:05.952" v="1116" actId="700"/>
          <ac:spMkLst>
            <pc:docMk/>
            <pc:sldMk cId="3481937221" sldId="424"/>
            <ac:spMk id="4" creationId="{45E653C0-CAD2-256C-1001-F6BE89ABE8D4}"/>
          </ac:spMkLst>
        </pc:spChg>
        <pc:spChg chg="mod">
          <ac:chgData name="Reuter Anke" userId="3da67a77-c39f-4ee8-b0d8-279da2db4dd7" providerId="ADAL" clId="{5465A7A5-BC7C-49C8-A58C-F00B680B0516}" dt="2024-02-29T16:01:01.218" v="1115" actId="1076"/>
          <ac:spMkLst>
            <pc:docMk/>
            <pc:sldMk cId="3481937221" sldId="424"/>
            <ac:spMk id="5" creationId="{D0718EFA-1199-B917-B06D-1E1A140B5CFF}"/>
          </ac:spMkLst>
        </pc:spChg>
        <pc:spChg chg="add mod ord">
          <ac:chgData name="Reuter Anke" userId="3da67a77-c39f-4ee8-b0d8-279da2db4dd7" providerId="ADAL" clId="{5465A7A5-BC7C-49C8-A58C-F00B680B0516}" dt="2024-02-29T16:02:05.335" v="1167" actId="20577"/>
          <ac:spMkLst>
            <pc:docMk/>
            <pc:sldMk cId="3481937221" sldId="424"/>
            <ac:spMk id="6" creationId="{A0744B73-04D1-C20C-1527-6823E89E00B5}"/>
          </ac:spMkLst>
        </pc:spChg>
      </pc:sldChg>
      <pc:sldChg chg="del">
        <pc:chgData name="Reuter Anke" userId="3da67a77-c39f-4ee8-b0d8-279da2db4dd7" providerId="ADAL" clId="{5465A7A5-BC7C-49C8-A58C-F00B680B0516}" dt="2024-02-29T16:01:20.460" v="1133" actId="47"/>
        <pc:sldMkLst>
          <pc:docMk/>
          <pc:sldMk cId="2575081867" sldId="426"/>
        </pc:sldMkLst>
      </pc:sldChg>
      <pc:sldChg chg="addSp modSp mod modClrScheme chgLayout">
        <pc:chgData name="Reuter Anke" userId="3da67a77-c39f-4ee8-b0d8-279da2db4dd7" providerId="ADAL" clId="{5465A7A5-BC7C-49C8-A58C-F00B680B0516}" dt="2024-02-29T16:01:48.702" v="1163" actId="20577"/>
        <pc:sldMkLst>
          <pc:docMk/>
          <pc:sldMk cId="2557417423" sldId="427"/>
        </pc:sldMkLst>
        <pc:spChg chg="mod ord">
          <ac:chgData name="Reuter Anke" userId="3da67a77-c39f-4ee8-b0d8-279da2db4dd7" providerId="ADAL" clId="{5465A7A5-BC7C-49C8-A58C-F00B680B0516}" dt="2024-02-29T16:01:38.333" v="1137" actId="700"/>
          <ac:spMkLst>
            <pc:docMk/>
            <pc:sldMk cId="2557417423" sldId="427"/>
            <ac:spMk id="2" creationId="{92E035BD-1271-ABF3-21B5-F00EBBAE7A36}"/>
          </ac:spMkLst>
        </pc:spChg>
        <pc:spChg chg="mod ord">
          <ac:chgData name="Reuter Anke" userId="3da67a77-c39f-4ee8-b0d8-279da2db4dd7" providerId="ADAL" clId="{5465A7A5-BC7C-49C8-A58C-F00B680B0516}" dt="2024-02-29T16:01:38.333" v="1137" actId="700"/>
          <ac:spMkLst>
            <pc:docMk/>
            <pc:sldMk cId="2557417423" sldId="427"/>
            <ac:spMk id="3" creationId="{F7BF3B6B-29B9-A3C6-E035-7046163E9605}"/>
          </ac:spMkLst>
        </pc:spChg>
        <pc:spChg chg="mod ord">
          <ac:chgData name="Reuter Anke" userId="3da67a77-c39f-4ee8-b0d8-279da2db4dd7" providerId="ADAL" clId="{5465A7A5-BC7C-49C8-A58C-F00B680B0516}" dt="2024-02-29T16:01:38.333" v="1137" actId="700"/>
          <ac:spMkLst>
            <pc:docMk/>
            <pc:sldMk cId="2557417423" sldId="427"/>
            <ac:spMk id="4" creationId="{45E653C0-CAD2-256C-1001-F6BE89ABE8D4}"/>
          </ac:spMkLst>
        </pc:spChg>
        <pc:spChg chg="mod">
          <ac:chgData name="Reuter Anke" userId="3da67a77-c39f-4ee8-b0d8-279da2db4dd7" providerId="ADAL" clId="{5465A7A5-BC7C-49C8-A58C-F00B680B0516}" dt="2024-02-29T15:32:22.276" v="1" actId="20577"/>
          <ac:spMkLst>
            <pc:docMk/>
            <pc:sldMk cId="2557417423" sldId="427"/>
            <ac:spMk id="5" creationId="{D0718EFA-1199-B917-B06D-1E1A140B5CFF}"/>
          </ac:spMkLst>
        </pc:spChg>
        <pc:spChg chg="add mod ord">
          <ac:chgData name="Reuter Anke" userId="3da67a77-c39f-4ee8-b0d8-279da2db4dd7" providerId="ADAL" clId="{5465A7A5-BC7C-49C8-A58C-F00B680B0516}" dt="2024-02-29T16:01:48.702" v="1163" actId="20577"/>
          <ac:spMkLst>
            <pc:docMk/>
            <pc:sldMk cId="2557417423" sldId="427"/>
            <ac:spMk id="6" creationId="{57E4EF3D-D9A1-8D8A-D9A6-357E5C0D8D03}"/>
          </ac:spMkLst>
        </pc:spChg>
      </pc:sldChg>
      <pc:sldChg chg="modSp del mod">
        <pc:chgData name="Reuter Anke" userId="3da67a77-c39f-4ee8-b0d8-279da2db4dd7" providerId="ADAL" clId="{5465A7A5-BC7C-49C8-A58C-F00B680B0516}" dt="2024-02-29T15:35:40.800" v="47" actId="47"/>
        <pc:sldMkLst>
          <pc:docMk/>
          <pc:sldMk cId="898749500" sldId="428"/>
        </pc:sldMkLst>
        <pc:spChg chg="mod">
          <ac:chgData name="Reuter Anke" userId="3da67a77-c39f-4ee8-b0d8-279da2db4dd7" providerId="ADAL" clId="{5465A7A5-BC7C-49C8-A58C-F00B680B0516}" dt="2024-02-29T15:32:41.024" v="2" actId="13926"/>
          <ac:spMkLst>
            <pc:docMk/>
            <pc:sldMk cId="898749500" sldId="428"/>
            <ac:spMk id="5" creationId="{91F75CE8-C12D-120F-ED5D-DCD46F02E8FC}"/>
          </ac:spMkLst>
        </pc:spChg>
      </pc:sldChg>
      <pc:sldChg chg="modSp mod ord">
        <pc:chgData name="Reuter Anke" userId="3da67a77-c39f-4ee8-b0d8-279da2db4dd7" providerId="ADAL" clId="{5465A7A5-BC7C-49C8-A58C-F00B680B0516}" dt="2024-02-29T16:03:05.470" v="1195" actId="1076"/>
        <pc:sldMkLst>
          <pc:docMk/>
          <pc:sldMk cId="984380280" sldId="429"/>
        </pc:sldMkLst>
        <pc:spChg chg="mod">
          <ac:chgData name="Reuter Anke" userId="3da67a77-c39f-4ee8-b0d8-279da2db4dd7" providerId="ADAL" clId="{5465A7A5-BC7C-49C8-A58C-F00B680B0516}" dt="2024-02-29T16:03:05.470" v="1195" actId="1076"/>
          <ac:spMkLst>
            <pc:docMk/>
            <pc:sldMk cId="984380280" sldId="429"/>
            <ac:spMk id="6" creationId="{D0E92620-48B4-C0B9-3469-AF797B841561}"/>
          </ac:spMkLst>
        </pc:spChg>
      </pc:sldChg>
      <pc:sldChg chg="del">
        <pc:chgData name="Reuter Anke" userId="3da67a77-c39f-4ee8-b0d8-279da2db4dd7" providerId="ADAL" clId="{5465A7A5-BC7C-49C8-A58C-F00B680B0516}" dt="2024-02-29T15:37:29.858" v="58" actId="47"/>
        <pc:sldMkLst>
          <pc:docMk/>
          <pc:sldMk cId="854848183" sldId="431"/>
        </pc:sldMkLst>
      </pc:sldChg>
      <pc:sldChg chg="modSp mod">
        <pc:chgData name="Reuter Anke" userId="3da67a77-c39f-4ee8-b0d8-279da2db4dd7" providerId="ADAL" clId="{5465A7A5-BC7C-49C8-A58C-F00B680B0516}" dt="2024-02-29T16:02:59.821" v="1194" actId="1076"/>
        <pc:sldMkLst>
          <pc:docMk/>
          <pc:sldMk cId="3662368620" sldId="432"/>
        </pc:sldMkLst>
        <pc:spChg chg="mod">
          <ac:chgData name="Reuter Anke" userId="3da67a77-c39f-4ee8-b0d8-279da2db4dd7" providerId="ADAL" clId="{5465A7A5-BC7C-49C8-A58C-F00B680B0516}" dt="2024-02-29T16:02:59.821" v="1194" actId="1076"/>
          <ac:spMkLst>
            <pc:docMk/>
            <pc:sldMk cId="3662368620" sldId="432"/>
            <ac:spMk id="6" creationId="{D0E92620-48B4-C0B9-3469-AF797B841561}"/>
          </ac:spMkLst>
        </pc:spChg>
      </pc:sldChg>
      <pc:sldChg chg="addSp delSp modSp mod modClrScheme chgLayout">
        <pc:chgData name="Reuter Anke" userId="3da67a77-c39f-4ee8-b0d8-279da2db4dd7" providerId="ADAL" clId="{5465A7A5-BC7C-49C8-A58C-F00B680B0516}" dt="2024-02-29T15:45:31.446" v="528" actId="478"/>
        <pc:sldMkLst>
          <pc:docMk/>
          <pc:sldMk cId="2549327439" sldId="433"/>
        </pc:sldMkLst>
        <pc:spChg chg="mod ord">
          <ac:chgData name="Reuter Anke" userId="3da67a77-c39f-4ee8-b0d8-279da2db4dd7" providerId="ADAL" clId="{5465A7A5-BC7C-49C8-A58C-F00B680B0516}" dt="2024-02-29T15:45:27.121" v="527" actId="700"/>
          <ac:spMkLst>
            <pc:docMk/>
            <pc:sldMk cId="2549327439" sldId="433"/>
            <ac:spMk id="2" creationId="{47E5E137-CBA3-4FA2-3FD4-D53FE0585069}"/>
          </ac:spMkLst>
        </pc:spChg>
        <pc:spChg chg="mod ord">
          <ac:chgData name="Reuter Anke" userId="3da67a77-c39f-4ee8-b0d8-279da2db4dd7" providerId="ADAL" clId="{5465A7A5-BC7C-49C8-A58C-F00B680B0516}" dt="2024-02-29T15:45:27.121" v="527" actId="700"/>
          <ac:spMkLst>
            <pc:docMk/>
            <pc:sldMk cId="2549327439" sldId="433"/>
            <ac:spMk id="3" creationId="{1A84DE18-40A8-3C04-3939-A6D14D985AA0}"/>
          </ac:spMkLst>
        </pc:spChg>
        <pc:spChg chg="mod ord">
          <ac:chgData name="Reuter Anke" userId="3da67a77-c39f-4ee8-b0d8-279da2db4dd7" providerId="ADAL" clId="{5465A7A5-BC7C-49C8-A58C-F00B680B0516}" dt="2024-02-29T15:45:27.121" v="527" actId="700"/>
          <ac:spMkLst>
            <pc:docMk/>
            <pc:sldMk cId="2549327439" sldId="433"/>
            <ac:spMk id="4" creationId="{50C6BD76-8060-0043-3145-6B3A093D88C1}"/>
          </ac:spMkLst>
        </pc:spChg>
        <pc:spChg chg="mod ord">
          <ac:chgData name="Reuter Anke" userId="3da67a77-c39f-4ee8-b0d8-279da2db4dd7" providerId="ADAL" clId="{5465A7A5-BC7C-49C8-A58C-F00B680B0516}" dt="2024-02-29T15:45:27.121" v="527" actId="700"/>
          <ac:spMkLst>
            <pc:docMk/>
            <pc:sldMk cId="2549327439" sldId="433"/>
            <ac:spMk id="5" creationId="{91F75CE8-C12D-120F-ED5D-DCD46F02E8FC}"/>
          </ac:spMkLst>
        </pc:spChg>
        <pc:spChg chg="mod">
          <ac:chgData name="Reuter Anke" userId="3da67a77-c39f-4ee8-b0d8-279da2db4dd7" providerId="ADAL" clId="{5465A7A5-BC7C-49C8-A58C-F00B680B0516}" dt="2024-02-29T15:41:17.479" v="336" actId="20577"/>
          <ac:spMkLst>
            <pc:docMk/>
            <pc:sldMk cId="2549327439" sldId="433"/>
            <ac:spMk id="6" creationId="{19EE2314-4C17-DF71-3CB0-6473F2BFE10E}"/>
          </ac:spMkLst>
        </pc:spChg>
        <pc:spChg chg="add del mod ord">
          <ac:chgData name="Reuter Anke" userId="3da67a77-c39f-4ee8-b0d8-279da2db4dd7" providerId="ADAL" clId="{5465A7A5-BC7C-49C8-A58C-F00B680B0516}" dt="2024-02-29T15:45:31.446" v="528" actId="478"/>
          <ac:spMkLst>
            <pc:docMk/>
            <pc:sldMk cId="2549327439" sldId="433"/>
            <ac:spMk id="7" creationId="{A1545A71-6B05-FF6E-4868-501F838C3038}"/>
          </ac:spMkLst>
        </pc:spChg>
      </pc:sldChg>
      <pc:sldChg chg="modSp mod">
        <pc:chgData name="Reuter Anke" userId="3da67a77-c39f-4ee8-b0d8-279da2db4dd7" providerId="ADAL" clId="{5465A7A5-BC7C-49C8-A58C-F00B680B0516}" dt="2024-02-29T15:46:41.645" v="655" actId="20577"/>
        <pc:sldMkLst>
          <pc:docMk/>
          <pc:sldMk cId="2031367331" sldId="434"/>
        </pc:sldMkLst>
        <pc:spChg chg="mod">
          <ac:chgData name="Reuter Anke" userId="3da67a77-c39f-4ee8-b0d8-279da2db4dd7" providerId="ADAL" clId="{5465A7A5-BC7C-49C8-A58C-F00B680B0516}" dt="2024-02-29T15:43:43.659" v="410" actId="13926"/>
          <ac:spMkLst>
            <pc:docMk/>
            <pc:sldMk cId="2031367331" sldId="434"/>
            <ac:spMk id="5" creationId="{91F75CE8-C12D-120F-ED5D-DCD46F02E8FC}"/>
          </ac:spMkLst>
        </pc:spChg>
        <pc:spChg chg="mod">
          <ac:chgData name="Reuter Anke" userId="3da67a77-c39f-4ee8-b0d8-279da2db4dd7" providerId="ADAL" clId="{5465A7A5-BC7C-49C8-A58C-F00B680B0516}" dt="2024-02-29T15:46:41.645" v="655" actId="20577"/>
          <ac:spMkLst>
            <pc:docMk/>
            <pc:sldMk cId="2031367331" sldId="434"/>
            <ac:spMk id="6" creationId="{19EE2314-4C17-DF71-3CB0-6473F2BFE10E}"/>
          </ac:spMkLst>
        </pc:spChg>
      </pc:sldChg>
      <pc:sldChg chg="addSp modSp mod">
        <pc:chgData name="Reuter Anke" userId="3da67a77-c39f-4ee8-b0d8-279da2db4dd7" providerId="ADAL" clId="{5465A7A5-BC7C-49C8-A58C-F00B680B0516}" dt="2024-02-29T16:07:19.848" v="1391" actId="1076"/>
        <pc:sldMkLst>
          <pc:docMk/>
          <pc:sldMk cId="4025619441" sldId="435"/>
        </pc:sldMkLst>
        <pc:spChg chg="mod">
          <ac:chgData name="Reuter Anke" userId="3da67a77-c39f-4ee8-b0d8-279da2db4dd7" providerId="ADAL" clId="{5465A7A5-BC7C-49C8-A58C-F00B680B0516}" dt="2024-02-29T15:52:21.606" v="927" actId="20577"/>
          <ac:spMkLst>
            <pc:docMk/>
            <pc:sldMk cId="4025619441" sldId="435"/>
            <ac:spMk id="5" creationId="{91F75CE8-C12D-120F-ED5D-DCD46F02E8FC}"/>
          </ac:spMkLst>
        </pc:spChg>
        <pc:spChg chg="mod">
          <ac:chgData name="Reuter Anke" userId="3da67a77-c39f-4ee8-b0d8-279da2db4dd7" providerId="ADAL" clId="{5465A7A5-BC7C-49C8-A58C-F00B680B0516}" dt="2024-02-29T16:07:15.010" v="1389" actId="20577"/>
          <ac:spMkLst>
            <pc:docMk/>
            <pc:sldMk cId="4025619441" sldId="435"/>
            <ac:spMk id="6" creationId="{19EE2314-4C17-DF71-3CB0-6473F2BFE10E}"/>
          </ac:spMkLst>
        </pc:spChg>
        <pc:spChg chg="add mod">
          <ac:chgData name="Reuter Anke" userId="3da67a77-c39f-4ee8-b0d8-279da2db4dd7" providerId="ADAL" clId="{5465A7A5-BC7C-49C8-A58C-F00B680B0516}" dt="2024-02-29T16:07:19.848" v="1391" actId="1076"/>
          <ac:spMkLst>
            <pc:docMk/>
            <pc:sldMk cId="4025619441" sldId="435"/>
            <ac:spMk id="7" creationId="{B917FF0B-4E61-51B7-11E0-BC3685ACC637}"/>
          </ac:spMkLst>
        </pc:spChg>
      </pc:sldChg>
      <pc:sldChg chg="addSp delSp modSp add mod modClrScheme chgLayout">
        <pc:chgData name="Reuter Anke" userId="3da67a77-c39f-4ee8-b0d8-279da2db4dd7" providerId="ADAL" clId="{5465A7A5-BC7C-49C8-A58C-F00B680B0516}" dt="2024-02-29T16:01:59.598" v="1166" actId="403"/>
        <pc:sldMkLst>
          <pc:docMk/>
          <pc:sldMk cId="2606099890" sldId="436"/>
        </pc:sldMkLst>
        <pc:spChg chg="mod ord">
          <ac:chgData name="Reuter Anke" userId="3da67a77-c39f-4ee8-b0d8-279da2db4dd7" providerId="ADAL" clId="{5465A7A5-BC7C-49C8-A58C-F00B680B0516}" dt="2024-02-29T15:59:43.026" v="1078" actId="700"/>
          <ac:spMkLst>
            <pc:docMk/>
            <pc:sldMk cId="2606099890" sldId="436"/>
            <ac:spMk id="2" creationId="{92E035BD-1271-ABF3-21B5-F00EBBAE7A36}"/>
          </ac:spMkLst>
        </pc:spChg>
        <pc:spChg chg="mod ord">
          <ac:chgData name="Reuter Anke" userId="3da67a77-c39f-4ee8-b0d8-279da2db4dd7" providerId="ADAL" clId="{5465A7A5-BC7C-49C8-A58C-F00B680B0516}" dt="2024-02-29T15:59:43.026" v="1078" actId="700"/>
          <ac:spMkLst>
            <pc:docMk/>
            <pc:sldMk cId="2606099890" sldId="436"/>
            <ac:spMk id="3" creationId="{F7BF3B6B-29B9-A3C6-E035-7046163E9605}"/>
          </ac:spMkLst>
        </pc:spChg>
        <pc:spChg chg="mod ord">
          <ac:chgData name="Reuter Anke" userId="3da67a77-c39f-4ee8-b0d8-279da2db4dd7" providerId="ADAL" clId="{5465A7A5-BC7C-49C8-A58C-F00B680B0516}" dt="2024-02-29T15:59:43.026" v="1078" actId="700"/>
          <ac:spMkLst>
            <pc:docMk/>
            <pc:sldMk cId="2606099890" sldId="436"/>
            <ac:spMk id="4" creationId="{45E653C0-CAD2-256C-1001-F6BE89ABE8D4}"/>
          </ac:spMkLst>
        </pc:spChg>
        <pc:spChg chg="mod">
          <ac:chgData name="Reuter Anke" userId="3da67a77-c39f-4ee8-b0d8-279da2db4dd7" providerId="ADAL" clId="{5465A7A5-BC7C-49C8-A58C-F00B680B0516}" dt="2024-02-29T16:01:26.874" v="1134" actId="20577"/>
          <ac:spMkLst>
            <pc:docMk/>
            <pc:sldMk cId="2606099890" sldId="436"/>
            <ac:spMk id="5" creationId="{D0718EFA-1199-B917-B06D-1E1A140B5CFF}"/>
          </ac:spMkLst>
        </pc:spChg>
        <pc:spChg chg="add mod ord">
          <ac:chgData name="Reuter Anke" userId="3da67a77-c39f-4ee8-b0d8-279da2db4dd7" providerId="ADAL" clId="{5465A7A5-BC7C-49C8-A58C-F00B680B0516}" dt="2024-02-29T16:01:59.598" v="1166" actId="403"/>
          <ac:spMkLst>
            <pc:docMk/>
            <pc:sldMk cId="2606099890" sldId="436"/>
            <ac:spMk id="6" creationId="{7D432FBA-8EB5-582F-3B76-62FA7F744304}"/>
          </ac:spMkLst>
        </pc:spChg>
        <pc:spChg chg="add del mod ord">
          <ac:chgData name="Reuter Anke" userId="3da67a77-c39f-4ee8-b0d8-279da2db4dd7" providerId="ADAL" clId="{5465A7A5-BC7C-49C8-A58C-F00B680B0516}" dt="2024-02-29T15:59:48.030" v="1079" actId="478"/>
          <ac:spMkLst>
            <pc:docMk/>
            <pc:sldMk cId="2606099890" sldId="436"/>
            <ac:spMk id="7" creationId="{FA6FF047-F8F0-860F-F574-EBA64EED9B2D}"/>
          </ac:spMkLst>
        </pc:spChg>
      </pc:sldChg>
      <pc:sldChg chg="addSp delSp modSp new del mod">
        <pc:chgData name="Reuter Anke" userId="3da67a77-c39f-4ee8-b0d8-279da2db4dd7" providerId="ADAL" clId="{5465A7A5-BC7C-49C8-A58C-F00B680B0516}" dt="2024-02-29T15:52:03.731" v="917" actId="47"/>
        <pc:sldMkLst>
          <pc:docMk/>
          <pc:sldMk cId="430010021" sldId="437"/>
        </pc:sldMkLst>
        <pc:spChg chg="del">
          <ac:chgData name="Reuter Anke" userId="3da67a77-c39f-4ee8-b0d8-279da2db4dd7" providerId="ADAL" clId="{5465A7A5-BC7C-49C8-A58C-F00B680B0516}" dt="2024-02-29T15:47:23.389" v="657" actId="478"/>
          <ac:spMkLst>
            <pc:docMk/>
            <pc:sldMk cId="430010021" sldId="437"/>
            <ac:spMk id="2" creationId="{DBFB3920-CBDD-BD7E-3911-D8BE27D0533E}"/>
          </ac:spMkLst>
        </pc:spChg>
        <pc:spChg chg="add mod">
          <ac:chgData name="Reuter Anke" userId="3da67a77-c39f-4ee8-b0d8-279da2db4dd7" providerId="ADAL" clId="{5465A7A5-BC7C-49C8-A58C-F00B680B0516}" dt="2024-02-29T15:47:30.341" v="669" actId="20577"/>
          <ac:spMkLst>
            <pc:docMk/>
            <pc:sldMk cId="430010021" sldId="437"/>
            <ac:spMk id="5" creationId="{B4999C9C-C07A-6C7B-E12C-F8B1395BD3F9}"/>
          </ac:spMkLst>
        </pc:spChg>
      </pc:sldChg>
      <pc:sldChg chg="modSp add del mod">
        <pc:chgData name="Reuter Anke" userId="3da67a77-c39f-4ee8-b0d8-279da2db4dd7" providerId="ADAL" clId="{5465A7A5-BC7C-49C8-A58C-F00B680B0516}" dt="2024-02-29T15:58:29.231" v="1065" actId="20577"/>
        <pc:sldMkLst>
          <pc:docMk/>
          <pc:sldMk cId="461644377" sldId="438"/>
        </pc:sldMkLst>
        <pc:spChg chg="mod">
          <ac:chgData name="Reuter Anke" userId="3da67a77-c39f-4ee8-b0d8-279da2db4dd7" providerId="ADAL" clId="{5465A7A5-BC7C-49C8-A58C-F00B680B0516}" dt="2024-02-29T15:58:29.231" v="1065" actId="20577"/>
          <ac:spMkLst>
            <pc:docMk/>
            <pc:sldMk cId="461644377" sldId="438"/>
            <ac:spMk id="2" creationId="{1B7FEACB-1F8C-7B4D-3428-531874830222}"/>
          </ac:spMkLst>
        </pc:spChg>
        <pc:spChg chg="mod">
          <ac:chgData name="Reuter Anke" userId="3da67a77-c39f-4ee8-b0d8-279da2db4dd7" providerId="ADAL" clId="{5465A7A5-BC7C-49C8-A58C-F00B680B0516}" dt="2024-02-29T15:51:58.358" v="916" actId="403"/>
          <ac:spMkLst>
            <pc:docMk/>
            <pc:sldMk cId="461644377" sldId="438"/>
            <ac:spMk id="3" creationId="{D0E7CAAB-86A3-B390-F985-C87B13FDF3E9}"/>
          </ac:spMkLst>
        </pc:spChg>
      </pc:sldChg>
      <pc:sldChg chg="modSp add mod">
        <pc:chgData name="Reuter Anke" userId="3da67a77-c39f-4ee8-b0d8-279da2db4dd7" providerId="ADAL" clId="{5465A7A5-BC7C-49C8-A58C-F00B680B0516}" dt="2024-02-29T15:56:23.399" v="1055" actId="13926"/>
        <pc:sldMkLst>
          <pc:docMk/>
          <pc:sldMk cId="3864412839" sldId="439"/>
        </pc:sldMkLst>
        <pc:spChg chg="mod">
          <ac:chgData name="Reuter Anke" userId="3da67a77-c39f-4ee8-b0d8-279da2db4dd7" providerId="ADAL" clId="{5465A7A5-BC7C-49C8-A58C-F00B680B0516}" dt="2024-02-29T15:56:23.399" v="1055" actId="13926"/>
          <ac:spMkLst>
            <pc:docMk/>
            <pc:sldMk cId="3864412839" sldId="439"/>
            <ac:spMk id="5" creationId="{D0718EFA-1199-B917-B06D-1E1A140B5CFF}"/>
          </ac:spMkLst>
        </pc:spChg>
      </pc:sldChg>
      <pc:sldChg chg="new del">
        <pc:chgData name="Reuter Anke" userId="3da67a77-c39f-4ee8-b0d8-279da2db4dd7" providerId="ADAL" clId="{5465A7A5-BC7C-49C8-A58C-F00B680B0516}" dt="2024-02-29T16:01:35.373" v="1136" actId="680"/>
        <pc:sldMkLst>
          <pc:docMk/>
          <pc:sldMk cId="2074681808" sldId="440"/>
        </pc:sldMkLst>
      </pc:sldChg>
      <pc:sldMasterChg chg="delSldLayout">
        <pc:chgData name="Reuter Anke" userId="3da67a77-c39f-4ee8-b0d8-279da2db4dd7" providerId="ADAL" clId="{5465A7A5-BC7C-49C8-A58C-F00B680B0516}" dt="2024-02-29T16:00:54.925" v="1114" actId="47"/>
        <pc:sldMasterMkLst>
          <pc:docMk/>
          <pc:sldMasterMk cId="3599702930" sldId="2147483648"/>
        </pc:sldMasterMkLst>
        <pc:sldLayoutChg chg="del">
          <pc:chgData name="Reuter Anke" userId="3da67a77-c39f-4ee8-b0d8-279da2db4dd7" providerId="ADAL" clId="{5465A7A5-BC7C-49C8-A58C-F00B680B0516}" dt="2024-02-29T16:00:54.925" v="1114" actId="47"/>
          <pc:sldLayoutMkLst>
            <pc:docMk/>
            <pc:sldMasterMk cId="3599702930" sldId="2147483648"/>
            <pc:sldLayoutMk cId="2643497654" sldId="2147483680"/>
          </pc:sldLayoutMkLst>
        </pc:sldLayoutChg>
      </pc:sldMasterChg>
    </pc:docChg>
  </pc:docChgLst>
  <pc:docChgLst>
    <pc:chgData name="Reuter Anke" userId="3da67a77-c39f-4ee8-b0d8-279da2db4dd7" providerId="ADAL" clId="{1C0A8E63-5813-4F12-92CE-CFB59CD3E326}"/>
    <pc:docChg chg="custSel addSld delSld modSld sldOrd">
      <pc:chgData name="Reuter Anke" userId="3da67a77-c39f-4ee8-b0d8-279da2db4dd7" providerId="ADAL" clId="{1C0A8E63-5813-4F12-92CE-CFB59CD3E326}" dt="2024-03-04T14:08:04.755" v="465" actId="20577"/>
      <pc:docMkLst>
        <pc:docMk/>
      </pc:docMkLst>
      <pc:sldChg chg="del">
        <pc:chgData name="Reuter Anke" userId="3da67a77-c39f-4ee8-b0d8-279da2db4dd7" providerId="ADAL" clId="{1C0A8E63-5813-4F12-92CE-CFB59CD3E326}" dt="2024-03-04T12:43:09.251" v="55" actId="47"/>
        <pc:sldMkLst>
          <pc:docMk/>
          <pc:sldMk cId="308153594" sldId="386"/>
        </pc:sldMkLst>
      </pc:sldChg>
      <pc:sldChg chg="del">
        <pc:chgData name="Reuter Anke" userId="3da67a77-c39f-4ee8-b0d8-279da2db4dd7" providerId="ADAL" clId="{1C0A8E63-5813-4F12-92CE-CFB59CD3E326}" dt="2024-03-04T12:43:12.878" v="56" actId="47"/>
        <pc:sldMkLst>
          <pc:docMk/>
          <pc:sldMk cId="2467112863" sldId="389"/>
        </pc:sldMkLst>
      </pc:sldChg>
      <pc:sldChg chg="addSp modSp mod ord">
        <pc:chgData name="Reuter Anke" userId="3da67a77-c39f-4ee8-b0d8-279da2db4dd7" providerId="ADAL" clId="{1C0A8E63-5813-4F12-92CE-CFB59CD3E326}" dt="2024-03-04T12:47:32.376" v="273" actId="1076"/>
        <pc:sldMkLst>
          <pc:docMk/>
          <pc:sldMk cId="708183426" sldId="393"/>
        </pc:sldMkLst>
        <pc:spChg chg="mod">
          <ac:chgData name="Reuter Anke" userId="3da67a77-c39f-4ee8-b0d8-279da2db4dd7" providerId="ADAL" clId="{1C0A8E63-5813-4F12-92CE-CFB59CD3E326}" dt="2024-03-04T12:42:39.949" v="54" actId="20577"/>
          <ac:spMkLst>
            <pc:docMk/>
            <pc:sldMk cId="708183426" sldId="393"/>
            <ac:spMk id="2" creationId="{7D21B1BE-20E4-B759-8126-7D5C5FBF4848}"/>
          </ac:spMkLst>
        </pc:spChg>
        <pc:picChg chg="add">
          <ac:chgData name="Reuter Anke" userId="3da67a77-c39f-4ee8-b0d8-279da2db4dd7" providerId="ADAL" clId="{1C0A8E63-5813-4F12-92CE-CFB59CD3E326}" dt="2024-03-04T12:43:30.218" v="61"/>
          <ac:picMkLst>
            <pc:docMk/>
            <pc:sldMk cId="708183426" sldId="393"/>
            <ac:picMk id="7" creationId="{F7FBED2A-4316-6FCE-2DBC-4885341EC239}"/>
          </ac:picMkLst>
        </pc:picChg>
        <pc:picChg chg="add mod">
          <ac:chgData name="Reuter Anke" userId="3da67a77-c39f-4ee8-b0d8-279da2db4dd7" providerId="ADAL" clId="{1C0A8E63-5813-4F12-92CE-CFB59CD3E326}" dt="2024-03-04T12:47:32.376" v="273" actId="1076"/>
          <ac:picMkLst>
            <pc:docMk/>
            <pc:sldMk cId="708183426" sldId="393"/>
            <ac:picMk id="8" creationId="{29B7981F-BAFE-F9A2-E899-44A4B9F2F149}"/>
          </ac:picMkLst>
        </pc:picChg>
      </pc:sldChg>
      <pc:sldChg chg="del mod modShow">
        <pc:chgData name="Reuter Anke" userId="3da67a77-c39f-4ee8-b0d8-279da2db4dd7" providerId="ADAL" clId="{1C0A8E63-5813-4F12-92CE-CFB59CD3E326}" dt="2024-03-04T12:40:23.014" v="3" actId="2696"/>
        <pc:sldMkLst>
          <pc:docMk/>
          <pc:sldMk cId="156972867" sldId="416"/>
        </pc:sldMkLst>
      </pc:sldChg>
      <pc:sldChg chg="modSp mod">
        <pc:chgData name="Reuter Anke" userId="3da67a77-c39f-4ee8-b0d8-279da2db4dd7" providerId="ADAL" clId="{1C0A8E63-5813-4F12-92CE-CFB59CD3E326}" dt="2024-03-04T12:36:38.729" v="0" actId="20577"/>
        <pc:sldMkLst>
          <pc:docMk/>
          <pc:sldMk cId="1678385242" sldId="418"/>
        </pc:sldMkLst>
        <pc:spChg chg="mod">
          <ac:chgData name="Reuter Anke" userId="3da67a77-c39f-4ee8-b0d8-279da2db4dd7" providerId="ADAL" clId="{1C0A8E63-5813-4F12-92CE-CFB59CD3E326}" dt="2024-03-04T12:36:38.729" v="0" actId="20577"/>
          <ac:spMkLst>
            <pc:docMk/>
            <pc:sldMk cId="1678385242" sldId="418"/>
            <ac:spMk id="3" creationId="{509FE0C6-1C2B-95BE-A83E-9610918D4AD6}"/>
          </ac:spMkLst>
        </pc:spChg>
      </pc:sldChg>
      <pc:sldChg chg="del mod modShow">
        <pc:chgData name="Reuter Anke" userId="3da67a77-c39f-4ee8-b0d8-279da2db4dd7" providerId="ADAL" clId="{1C0A8E63-5813-4F12-92CE-CFB59CD3E326}" dt="2024-03-04T12:40:27.923" v="4" actId="2696"/>
        <pc:sldMkLst>
          <pc:docMk/>
          <pc:sldMk cId="1297025474" sldId="420"/>
        </pc:sldMkLst>
      </pc:sldChg>
      <pc:sldChg chg="del">
        <pc:chgData name="Reuter Anke" userId="3da67a77-c39f-4ee8-b0d8-279da2db4dd7" providerId="ADAL" clId="{1C0A8E63-5813-4F12-92CE-CFB59CD3E326}" dt="2024-03-04T12:46:30.089" v="268" actId="47"/>
        <pc:sldMkLst>
          <pc:docMk/>
          <pc:sldMk cId="3996001155" sldId="421"/>
        </pc:sldMkLst>
      </pc:sldChg>
      <pc:sldChg chg="modSp mod">
        <pc:chgData name="Reuter Anke" userId="3da67a77-c39f-4ee8-b0d8-279da2db4dd7" providerId="ADAL" clId="{1C0A8E63-5813-4F12-92CE-CFB59CD3E326}" dt="2024-03-04T13:58:08.123" v="377" actId="20577"/>
        <pc:sldMkLst>
          <pc:docMk/>
          <pc:sldMk cId="2549327439" sldId="433"/>
        </pc:sldMkLst>
        <pc:spChg chg="mod">
          <ac:chgData name="Reuter Anke" userId="3da67a77-c39f-4ee8-b0d8-279da2db4dd7" providerId="ADAL" clId="{1C0A8E63-5813-4F12-92CE-CFB59CD3E326}" dt="2024-03-04T13:58:08.123" v="377" actId="20577"/>
          <ac:spMkLst>
            <pc:docMk/>
            <pc:sldMk cId="2549327439" sldId="433"/>
            <ac:spMk id="6" creationId="{19EE2314-4C17-DF71-3CB0-6473F2BFE10E}"/>
          </ac:spMkLst>
        </pc:spChg>
      </pc:sldChg>
      <pc:sldChg chg="modSp mod">
        <pc:chgData name="Reuter Anke" userId="3da67a77-c39f-4ee8-b0d8-279da2db4dd7" providerId="ADAL" clId="{1C0A8E63-5813-4F12-92CE-CFB59CD3E326}" dt="2024-03-04T13:57:16.907" v="310" actId="20577"/>
        <pc:sldMkLst>
          <pc:docMk/>
          <pc:sldMk cId="2031367331" sldId="434"/>
        </pc:sldMkLst>
        <pc:spChg chg="mod">
          <ac:chgData name="Reuter Anke" userId="3da67a77-c39f-4ee8-b0d8-279da2db4dd7" providerId="ADAL" clId="{1C0A8E63-5813-4F12-92CE-CFB59CD3E326}" dt="2024-03-04T13:57:16.907" v="310" actId="20577"/>
          <ac:spMkLst>
            <pc:docMk/>
            <pc:sldMk cId="2031367331" sldId="434"/>
            <ac:spMk id="6" creationId="{19EE2314-4C17-DF71-3CB0-6473F2BFE10E}"/>
          </ac:spMkLst>
        </pc:spChg>
      </pc:sldChg>
      <pc:sldChg chg="modSp mod">
        <pc:chgData name="Reuter Anke" userId="3da67a77-c39f-4ee8-b0d8-279da2db4dd7" providerId="ADAL" clId="{1C0A8E63-5813-4F12-92CE-CFB59CD3E326}" dt="2024-03-04T14:08:04.755" v="465" actId="20577"/>
        <pc:sldMkLst>
          <pc:docMk/>
          <pc:sldMk cId="461644377" sldId="438"/>
        </pc:sldMkLst>
        <pc:spChg chg="mod">
          <ac:chgData name="Reuter Anke" userId="3da67a77-c39f-4ee8-b0d8-279da2db4dd7" providerId="ADAL" clId="{1C0A8E63-5813-4F12-92CE-CFB59CD3E326}" dt="2024-03-04T14:08:04.755" v="465" actId="20577"/>
          <ac:spMkLst>
            <pc:docMk/>
            <pc:sldMk cId="461644377" sldId="438"/>
            <ac:spMk id="3" creationId="{D0E7CAAB-86A3-B390-F985-C87B13FDF3E9}"/>
          </ac:spMkLst>
        </pc:spChg>
      </pc:sldChg>
      <pc:sldChg chg="modSp add mod">
        <pc:chgData name="Reuter Anke" userId="3da67a77-c39f-4ee8-b0d8-279da2db4dd7" providerId="ADAL" clId="{1C0A8E63-5813-4F12-92CE-CFB59CD3E326}" dt="2024-03-04T12:45:54.055" v="267" actId="20577"/>
        <pc:sldMkLst>
          <pc:docMk/>
          <pc:sldMk cId="1697474678" sldId="440"/>
        </pc:sldMkLst>
        <pc:spChg chg="mod">
          <ac:chgData name="Reuter Anke" userId="3da67a77-c39f-4ee8-b0d8-279da2db4dd7" providerId="ADAL" clId="{1C0A8E63-5813-4F12-92CE-CFB59CD3E326}" dt="2024-03-04T12:43:44.901" v="85" actId="20577"/>
          <ac:spMkLst>
            <pc:docMk/>
            <pc:sldMk cId="1697474678" sldId="440"/>
            <ac:spMk id="2" creationId="{1B7FEACB-1F8C-7B4D-3428-531874830222}"/>
          </ac:spMkLst>
        </pc:spChg>
        <pc:spChg chg="mod">
          <ac:chgData name="Reuter Anke" userId="3da67a77-c39f-4ee8-b0d8-279da2db4dd7" providerId="ADAL" clId="{1C0A8E63-5813-4F12-92CE-CFB59CD3E326}" dt="2024-03-04T12:45:54.055" v="267" actId="20577"/>
          <ac:spMkLst>
            <pc:docMk/>
            <pc:sldMk cId="1697474678" sldId="440"/>
            <ac:spMk id="3" creationId="{D0E7CAAB-86A3-B390-F985-C87B13FDF3E9}"/>
          </ac:spMkLst>
        </pc:spChg>
      </pc:sldChg>
      <pc:sldChg chg="add del">
        <pc:chgData name="Reuter Anke" userId="3da67a77-c39f-4ee8-b0d8-279da2db4dd7" providerId="ADAL" clId="{1C0A8E63-5813-4F12-92CE-CFB59CD3E326}" dt="2024-03-04T12:43:25.787" v="60"/>
        <pc:sldMkLst>
          <pc:docMk/>
          <pc:sldMk cId="4150193276" sldId="440"/>
        </pc:sldMkLst>
      </pc:sldChg>
      <pc:sldChg chg="new del">
        <pc:chgData name="Reuter Anke" userId="3da67a77-c39f-4ee8-b0d8-279da2db4dd7" providerId="ADAL" clId="{1C0A8E63-5813-4F12-92CE-CFB59CD3E326}" dt="2024-03-04T12:43:17.887" v="58" actId="47"/>
        <pc:sldMkLst>
          <pc:docMk/>
          <pc:sldMk cId="4240553428" sldId="440"/>
        </pc:sldMkLst>
      </pc:sldChg>
    </pc:docChg>
  </pc:docChgLst>
  <pc:docChgLst>
    <pc:chgData name="Reuter Anke" userId="3da67a77-c39f-4ee8-b0d8-279da2db4dd7" providerId="ADAL" clId="{84CF3C7A-0B5B-0247-8560-EB303A453773}"/>
    <pc:docChg chg="undo custSel modSld">
      <pc:chgData name="Reuter Anke" userId="3da67a77-c39f-4ee8-b0d8-279da2db4dd7" providerId="ADAL" clId="{84CF3C7A-0B5B-0247-8560-EB303A453773}" dt="2024-03-05T14:34:56.567" v="80" actId="20577"/>
      <pc:docMkLst>
        <pc:docMk/>
      </pc:docMkLst>
      <pc:sldChg chg="modSp mod">
        <pc:chgData name="Reuter Anke" userId="3da67a77-c39f-4ee8-b0d8-279da2db4dd7" providerId="ADAL" clId="{84CF3C7A-0B5B-0247-8560-EB303A453773}" dt="2024-03-05T14:34:56.567" v="80" actId="20577"/>
        <pc:sldMkLst>
          <pc:docMk/>
          <pc:sldMk cId="854377083" sldId="380"/>
        </pc:sldMkLst>
        <pc:spChg chg="mod">
          <ac:chgData name="Reuter Anke" userId="3da67a77-c39f-4ee8-b0d8-279da2db4dd7" providerId="ADAL" clId="{84CF3C7A-0B5B-0247-8560-EB303A453773}" dt="2024-03-05T14:34:56.567" v="80" actId="20577"/>
          <ac:spMkLst>
            <pc:docMk/>
            <pc:sldMk cId="854377083" sldId="380"/>
            <ac:spMk id="2" creationId="{8E913815-AF46-3CE6-1E35-A2748E114CBA}"/>
          </ac:spMkLst>
        </pc:spChg>
      </pc:sldChg>
      <pc:sldChg chg="modSp mod">
        <pc:chgData name="Reuter Anke" userId="3da67a77-c39f-4ee8-b0d8-279da2db4dd7" providerId="ADAL" clId="{84CF3C7A-0B5B-0247-8560-EB303A453773}" dt="2024-03-05T10:28:15.705" v="77" actId="242"/>
        <pc:sldMkLst>
          <pc:docMk/>
          <pc:sldMk cId="2549327439" sldId="433"/>
        </pc:sldMkLst>
        <pc:spChg chg="mod">
          <ac:chgData name="Reuter Anke" userId="3da67a77-c39f-4ee8-b0d8-279da2db4dd7" providerId="ADAL" clId="{84CF3C7A-0B5B-0247-8560-EB303A453773}" dt="2024-03-05T10:28:15.705" v="77" actId="242"/>
          <ac:spMkLst>
            <pc:docMk/>
            <pc:sldMk cId="2549327439" sldId="433"/>
            <ac:spMk id="6" creationId="{19EE2314-4C17-DF71-3CB0-6473F2BFE10E}"/>
          </ac:spMkLst>
        </pc:spChg>
      </pc:sldChg>
      <pc:sldChg chg="modSp mod">
        <pc:chgData name="Reuter Anke" userId="3da67a77-c39f-4ee8-b0d8-279da2db4dd7" providerId="ADAL" clId="{84CF3C7A-0B5B-0247-8560-EB303A453773}" dt="2024-03-05T10:27:23.862" v="4"/>
        <pc:sldMkLst>
          <pc:docMk/>
          <pc:sldMk cId="2031367331" sldId="434"/>
        </pc:sldMkLst>
        <pc:spChg chg="mod">
          <ac:chgData name="Reuter Anke" userId="3da67a77-c39f-4ee8-b0d8-279da2db4dd7" providerId="ADAL" clId="{84CF3C7A-0B5B-0247-8560-EB303A453773}" dt="2024-03-05T10:27:23.862" v="4"/>
          <ac:spMkLst>
            <pc:docMk/>
            <pc:sldMk cId="2031367331" sldId="434"/>
            <ac:spMk id="6" creationId="{19EE2314-4C17-DF71-3CB0-6473F2BFE10E}"/>
          </ac:spMkLst>
        </pc:spChg>
      </pc:sldChg>
      <pc:sldChg chg="modSp mod">
        <pc:chgData name="Reuter Anke" userId="3da67a77-c39f-4ee8-b0d8-279da2db4dd7" providerId="ADAL" clId="{84CF3C7A-0B5B-0247-8560-EB303A453773}" dt="2024-03-05T11:00:02.956" v="78" actId="20577"/>
        <pc:sldMkLst>
          <pc:docMk/>
          <pc:sldMk cId="4025619441" sldId="435"/>
        </pc:sldMkLst>
        <pc:spChg chg="mod">
          <ac:chgData name="Reuter Anke" userId="3da67a77-c39f-4ee8-b0d8-279da2db4dd7" providerId="ADAL" clId="{84CF3C7A-0B5B-0247-8560-EB303A453773}" dt="2024-03-05T11:00:02.956" v="78" actId="20577"/>
          <ac:spMkLst>
            <pc:docMk/>
            <pc:sldMk cId="4025619441" sldId="435"/>
            <ac:spMk id="6" creationId="{19EE2314-4C17-DF71-3CB0-6473F2BFE10E}"/>
          </ac:spMkLst>
        </pc:spChg>
      </pc:sldChg>
    </pc:docChg>
  </pc:docChgLst>
  <pc:docChgLst>
    <pc:chgData name="Reuter Anke" userId="3da67a77-c39f-4ee8-b0d8-279da2db4dd7" providerId="ADAL" clId="{6FBF0DFA-2247-40E6-B9C0-59C78DE9A6D9}"/>
    <pc:docChg chg="modSld sldOrd">
      <pc:chgData name="Reuter Anke" userId="3da67a77-c39f-4ee8-b0d8-279da2db4dd7" providerId="ADAL" clId="{6FBF0DFA-2247-40E6-B9C0-59C78DE9A6D9}" dt="2023-10-12T11:24:53.234" v="3"/>
      <pc:docMkLst>
        <pc:docMk/>
      </pc:docMkLst>
      <pc:sldChg chg="ord">
        <pc:chgData name="Reuter Anke" userId="3da67a77-c39f-4ee8-b0d8-279da2db4dd7" providerId="ADAL" clId="{6FBF0DFA-2247-40E6-B9C0-59C78DE9A6D9}" dt="2023-10-12T11:24:53.234" v="3"/>
        <pc:sldMkLst>
          <pc:docMk/>
          <pc:sldMk cId="133629105" sldId="384"/>
        </pc:sldMkLst>
      </pc:sldChg>
    </pc:docChg>
  </pc:docChgLst>
  <pc:docChgLst>
    <pc:chgData name="Reuter Anke" userId="S::anke.reuter2_arbeitsagentur.de#ext#@superwomenacademy.onmicrosoft.com::a226f518-344a-4bef-820b-fcd9697ae047" providerId="AD" clId="Web-{17369DB5-0EB1-4FB3-9E5F-C86334400DCB}"/>
    <pc:docChg chg="modSld">
      <pc:chgData name="Reuter Anke" userId="S::anke.reuter2_arbeitsagentur.de#ext#@superwomenacademy.onmicrosoft.com::a226f518-344a-4bef-820b-fcd9697ae047" providerId="AD" clId="Web-{17369DB5-0EB1-4FB3-9E5F-C86334400DCB}" dt="2023-11-13T13:07:58.200" v="2" actId="20577"/>
      <pc:docMkLst>
        <pc:docMk/>
      </pc:docMkLst>
      <pc:sldChg chg="modSp">
        <pc:chgData name="Reuter Anke" userId="S::anke.reuter2_arbeitsagentur.de#ext#@superwomenacademy.onmicrosoft.com::a226f518-344a-4bef-820b-fcd9697ae047" providerId="AD" clId="Web-{17369DB5-0EB1-4FB3-9E5F-C86334400DCB}" dt="2023-11-13T13:07:58.200" v="2" actId="20577"/>
        <pc:sldMkLst>
          <pc:docMk/>
          <pc:sldMk cId="854377083" sldId="380"/>
        </pc:sldMkLst>
        <pc:spChg chg="mod">
          <ac:chgData name="Reuter Anke" userId="S::anke.reuter2_arbeitsagentur.de#ext#@superwomenacademy.onmicrosoft.com::a226f518-344a-4bef-820b-fcd9697ae047" providerId="AD" clId="Web-{17369DB5-0EB1-4FB3-9E5F-C86334400DCB}" dt="2023-11-13T13:07:58.200" v="2" actId="20577"/>
          <ac:spMkLst>
            <pc:docMk/>
            <pc:sldMk cId="854377083" sldId="380"/>
            <ac:spMk id="6" creationId="{D25DFAA6-A18E-E2EA-8381-E117E9C1B940}"/>
          </ac:spMkLst>
        </pc:spChg>
      </pc:sldChg>
    </pc:docChg>
  </pc:docChgLst>
  <pc:docChgLst>
    <pc:chgData name="Reuter Anke" userId="3da67a77-c39f-4ee8-b0d8-279da2db4dd7" providerId="ADAL" clId="{147155DE-2ECD-475A-A330-861A9B0C68BF}"/>
    <pc:docChg chg="modSld">
      <pc:chgData name="Reuter Anke" userId="3da67a77-c39f-4ee8-b0d8-279da2db4dd7" providerId="ADAL" clId="{147155DE-2ECD-475A-A330-861A9B0C68BF}" dt="2024-05-23T12:38:33.090" v="1" actId="20577"/>
      <pc:docMkLst>
        <pc:docMk/>
      </pc:docMkLst>
      <pc:sldChg chg="modSp mod">
        <pc:chgData name="Reuter Anke" userId="3da67a77-c39f-4ee8-b0d8-279da2db4dd7" providerId="ADAL" clId="{147155DE-2ECD-475A-A330-861A9B0C68BF}" dt="2024-05-23T12:38:33.090" v="1" actId="20577"/>
        <pc:sldMkLst>
          <pc:docMk/>
          <pc:sldMk cId="2854810822" sldId="368"/>
        </pc:sldMkLst>
        <pc:spChg chg="mod">
          <ac:chgData name="Reuter Anke" userId="3da67a77-c39f-4ee8-b0d8-279da2db4dd7" providerId="ADAL" clId="{147155DE-2ECD-475A-A330-861A9B0C68BF}" dt="2024-05-23T12:38:33.090" v="1" actId="20577"/>
          <ac:spMkLst>
            <pc:docMk/>
            <pc:sldMk cId="2854810822" sldId="368"/>
            <ac:spMk id="13" creationId="{9DF64E31-2DBC-169B-F9D5-8F6EF9679C73}"/>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5542B5C-89DF-1B4C-954A-89E3F03C85A7}" type="datetimeFigureOut">
              <a:rPr lang="de-DE" smtClean="0"/>
              <a:t>23.05.2024</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01C758D-9B95-D84A-BDEC-9AAEC5B11567}" type="slidenum">
              <a:rPr lang="de-DE" smtClean="0"/>
              <a:t>‹Nr.›</a:t>
            </a:fld>
            <a:endParaRPr lang="de-DE"/>
          </a:p>
        </p:txBody>
      </p:sp>
    </p:spTree>
    <p:extLst>
      <p:ext uri="{BB962C8B-B14F-4D97-AF65-F5344CB8AC3E}">
        <p14:creationId xmlns:p14="http://schemas.microsoft.com/office/powerpoint/2010/main" val="31809272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B01C758D-9B95-D84A-BDEC-9AAEC5B11567}" type="slidenum">
              <a:rPr lang="de-DE" smtClean="0"/>
              <a:t>0</a:t>
            </a:fld>
            <a:endParaRPr lang="de-DE"/>
          </a:p>
        </p:txBody>
      </p:sp>
    </p:spTree>
    <p:extLst>
      <p:ext uri="{BB962C8B-B14F-4D97-AF65-F5344CB8AC3E}">
        <p14:creationId xmlns:p14="http://schemas.microsoft.com/office/powerpoint/2010/main" val="27023404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19</a:t>
            </a:fld>
            <a:endParaRPr lang="de-DE"/>
          </a:p>
        </p:txBody>
      </p:sp>
    </p:spTree>
    <p:extLst>
      <p:ext uri="{BB962C8B-B14F-4D97-AF65-F5344CB8AC3E}">
        <p14:creationId xmlns:p14="http://schemas.microsoft.com/office/powerpoint/2010/main" val="6433725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E03C4FF-9294-4996-8E92-784BC33D30D0}" type="slidenum">
              <a:rPr kumimoji="0" lang="de-D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de-DE"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620502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1</a:t>
            </a:fld>
            <a:endParaRPr lang="de-DE"/>
          </a:p>
        </p:txBody>
      </p:sp>
    </p:spTree>
    <p:extLst>
      <p:ext uri="{BB962C8B-B14F-4D97-AF65-F5344CB8AC3E}">
        <p14:creationId xmlns:p14="http://schemas.microsoft.com/office/powerpoint/2010/main" val="34233263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3</a:t>
            </a:fld>
            <a:endParaRPr lang="de-DE"/>
          </a:p>
        </p:txBody>
      </p:sp>
    </p:spTree>
    <p:extLst>
      <p:ext uri="{BB962C8B-B14F-4D97-AF65-F5344CB8AC3E}">
        <p14:creationId xmlns:p14="http://schemas.microsoft.com/office/powerpoint/2010/main" val="10173414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4</a:t>
            </a:fld>
            <a:endParaRPr lang="de-DE"/>
          </a:p>
        </p:txBody>
      </p:sp>
    </p:spTree>
    <p:extLst>
      <p:ext uri="{BB962C8B-B14F-4D97-AF65-F5344CB8AC3E}">
        <p14:creationId xmlns:p14="http://schemas.microsoft.com/office/powerpoint/2010/main" val="15657589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E03C4FF-9294-4996-8E92-784BC33D30D0}" type="slidenum">
              <a:rPr kumimoji="0" lang="de-D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de-DE"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106090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Invisable women by Caroline Criado Perez</a:t>
            </a:r>
          </a:p>
          <a:p>
            <a:r>
              <a:rPr lang="nl-NL" dirty="0"/>
              <a:t>Nice Girls Don’t Get the Corner Office by Lois P. Frankel</a:t>
            </a:r>
          </a:p>
        </p:txBody>
      </p:sp>
      <p:sp>
        <p:nvSpPr>
          <p:cNvPr id="4" name="Tijdelijke aanduiding voor dianummer 3"/>
          <p:cNvSpPr>
            <a:spLocks noGrp="1"/>
          </p:cNvSpPr>
          <p:nvPr>
            <p:ph type="sldNum" sz="quarter" idx="5"/>
          </p:nvPr>
        </p:nvSpPr>
        <p:spPr/>
        <p:txBody>
          <a:bodyPr/>
          <a:lstStyle/>
          <a:p>
            <a:fld id="{B01C758D-9B95-D84A-BDEC-9AAEC5B11567}" type="slidenum">
              <a:rPr lang="de-DE" smtClean="0"/>
              <a:t>6</a:t>
            </a:fld>
            <a:endParaRPr lang="de-DE"/>
          </a:p>
        </p:txBody>
      </p:sp>
    </p:spTree>
    <p:extLst>
      <p:ext uri="{BB962C8B-B14F-4D97-AF65-F5344CB8AC3E}">
        <p14:creationId xmlns:p14="http://schemas.microsoft.com/office/powerpoint/2010/main" val="28722806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2E03C4FF-9294-4996-8E92-784BC33D30D0}" type="slidenum">
              <a:rPr lang="de-DE" smtClean="0"/>
              <a:t>9</a:t>
            </a:fld>
            <a:endParaRPr lang="de-DE"/>
          </a:p>
        </p:txBody>
      </p:sp>
    </p:spTree>
    <p:extLst>
      <p:ext uri="{BB962C8B-B14F-4D97-AF65-F5344CB8AC3E}">
        <p14:creationId xmlns:p14="http://schemas.microsoft.com/office/powerpoint/2010/main" val="42069437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2E03C4FF-9294-4996-8E92-784BC33D30D0}" type="slidenum">
              <a:rPr lang="de-DE" smtClean="0"/>
              <a:t>10</a:t>
            </a:fld>
            <a:endParaRPr lang="de-DE"/>
          </a:p>
        </p:txBody>
      </p:sp>
    </p:spTree>
    <p:extLst>
      <p:ext uri="{BB962C8B-B14F-4D97-AF65-F5344CB8AC3E}">
        <p14:creationId xmlns:p14="http://schemas.microsoft.com/office/powerpoint/2010/main" val="37517170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2E03C4FF-9294-4996-8E92-784BC33D30D0}" type="slidenum">
              <a:rPr lang="de-DE" smtClean="0"/>
              <a:t>12</a:t>
            </a:fld>
            <a:endParaRPr lang="de-DE"/>
          </a:p>
        </p:txBody>
      </p:sp>
    </p:spTree>
    <p:extLst>
      <p:ext uri="{BB962C8B-B14F-4D97-AF65-F5344CB8AC3E}">
        <p14:creationId xmlns:p14="http://schemas.microsoft.com/office/powerpoint/2010/main" val="373248673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microsoft.com/office/2007/relationships/hdphoto" Target="../media/hdphoto1.wdp"/><Relationship Id="rId7"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Master" Target="../slideMasters/slideMaster1.xml"/><Relationship Id="rId6" Type="http://schemas.openxmlformats.org/officeDocument/2006/relationships/image" Target="../media/image7.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image" Target="../media/image1.png"/><Relationship Id="rId3" Type="http://schemas.openxmlformats.org/officeDocument/2006/relationships/image" Target="../media/image8.png"/><Relationship Id="rId7" Type="http://schemas.openxmlformats.org/officeDocument/2006/relationships/image" Target="../media/image12.png"/><Relationship Id="rId12" Type="http://schemas.openxmlformats.org/officeDocument/2006/relationships/hyperlink" Target="https://creativecommons.org/licenses/by-nc-sa/4.0/" TargetMode="External"/><Relationship Id="rId2" Type="http://schemas.openxmlformats.org/officeDocument/2006/relationships/image" Target="../media/image3.png"/><Relationship Id="rId1" Type="http://schemas.openxmlformats.org/officeDocument/2006/relationships/slideMaster" Target="../slideMasters/slideMaster1.xml"/><Relationship Id="rId6" Type="http://schemas.openxmlformats.org/officeDocument/2006/relationships/image" Target="../media/image11.png"/><Relationship Id="rId11" Type="http://schemas.openxmlformats.org/officeDocument/2006/relationships/hyperlink" Target="https://digi-gen.eu/" TargetMode="External"/><Relationship Id="rId5" Type="http://schemas.openxmlformats.org/officeDocument/2006/relationships/image" Target="../media/image10.jpeg"/><Relationship Id="rId10" Type="http://schemas.openxmlformats.org/officeDocument/2006/relationships/hyperlink" Target="mailto:hochschule.digigen@arbeitsagentur.de" TargetMode="External"/><Relationship Id="rId4" Type="http://schemas.openxmlformats.org/officeDocument/2006/relationships/image" Target="../media/image9.png"/><Relationship Id="rId9" Type="http://schemas.openxmlformats.org/officeDocument/2006/relationships/image" Target="../media/image14.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2_Titelfolie">
    <p:spTree>
      <p:nvGrpSpPr>
        <p:cNvPr id="1" name=""/>
        <p:cNvGrpSpPr/>
        <p:nvPr/>
      </p:nvGrpSpPr>
      <p:grpSpPr>
        <a:xfrm>
          <a:off x="0" y="0"/>
          <a:ext cx="0" cy="0"/>
          <a:chOff x="0" y="0"/>
          <a:chExt cx="0" cy="0"/>
        </a:xfrm>
      </p:grpSpPr>
      <p:pic>
        <p:nvPicPr>
          <p:cNvPr id="6" name="Afbeelding 5" descr="Afbeelding met Graphics, sinaasappel&#10;&#10;Automatisch gegenereerde beschrijving">
            <a:extLst>
              <a:ext uri="{FF2B5EF4-FFF2-40B4-BE49-F238E27FC236}">
                <a16:creationId xmlns:a16="http://schemas.microsoft.com/office/drawing/2014/main" id="{CC5014A9-99B6-F055-B333-85758CA533AE}"/>
              </a:ext>
            </a:extLst>
          </p:cNvPr>
          <p:cNvPicPr>
            <a:picLocks noChangeAspect="1"/>
          </p:cNvPicPr>
          <p:nvPr userDrawn="1"/>
        </p:nvPicPr>
        <p:blipFill>
          <a:blip r:embed="rId2">
            <a:alphaModFix/>
          </a:blip>
          <a:stretch>
            <a:fillRect/>
          </a:stretch>
        </p:blipFill>
        <p:spPr>
          <a:xfrm>
            <a:off x="1904021" y="-932669"/>
            <a:ext cx="8383956" cy="7649181"/>
          </a:xfrm>
          <a:prstGeom prst="rect">
            <a:avLst/>
          </a:prstGeom>
        </p:spPr>
      </p:pic>
      <p:pic>
        <p:nvPicPr>
          <p:cNvPr id="7" name="Afbeelding 6" descr="Afbeelding met Graphics, sinaasappel&#10;&#10;Automatisch gegenereerde beschrijving">
            <a:extLst>
              <a:ext uri="{FF2B5EF4-FFF2-40B4-BE49-F238E27FC236}">
                <a16:creationId xmlns:a16="http://schemas.microsoft.com/office/drawing/2014/main" id="{8DD241CC-57A6-52D1-8E76-54444D5A366E}"/>
              </a:ext>
            </a:extLst>
          </p:cNvPr>
          <p:cNvPicPr>
            <a:picLocks noChangeAspect="1"/>
          </p:cNvPicPr>
          <p:nvPr userDrawn="1"/>
        </p:nvPicPr>
        <p:blipFill>
          <a:blip r:embed="rId2">
            <a:alphaModFix amt="16000"/>
          </a:blip>
          <a:stretch>
            <a:fillRect/>
          </a:stretch>
        </p:blipFill>
        <p:spPr>
          <a:xfrm rot="1680000">
            <a:off x="6873423" y="1594649"/>
            <a:ext cx="4995107" cy="4557333"/>
          </a:xfrm>
          <a:prstGeom prst="rect">
            <a:avLst/>
          </a:prstGeom>
        </p:spPr>
      </p:pic>
      <p:sp>
        <p:nvSpPr>
          <p:cNvPr id="2" name="Titel 1">
            <a:extLst>
              <a:ext uri="{FF2B5EF4-FFF2-40B4-BE49-F238E27FC236}">
                <a16:creationId xmlns:a16="http://schemas.microsoft.com/office/drawing/2014/main" id="{97CB5A56-5C02-E721-23CE-BDCB68E42A3D}"/>
              </a:ext>
            </a:extLst>
          </p:cNvPr>
          <p:cNvSpPr>
            <a:spLocks noGrp="1"/>
          </p:cNvSpPr>
          <p:nvPr>
            <p:ph type="ctrTitle" hasCustomPrompt="1"/>
          </p:nvPr>
        </p:nvSpPr>
        <p:spPr>
          <a:xfrm>
            <a:off x="1524000" y="1853389"/>
            <a:ext cx="9144000" cy="1797099"/>
          </a:xfrm>
        </p:spPr>
        <p:txBody>
          <a:bodyPr anchor="b"/>
          <a:lstStyle>
            <a:lvl1pPr algn="ctr">
              <a:defRPr sz="6000" b="1">
                <a:solidFill>
                  <a:schemeClr val="bg1"/>
                </a:solidFill>
              </a:defRPr>
            </a:lvl1pPr>
          </a:lstStyle>
          <a:p>
            <a:r>
              <a:rPr lang="en-GB" noProof="0" dirty="0"/>
              <a:t>MASTERTITELFORMAT BEARBEITEN</a:t>
            </a:r>
          </a:p>
        </p:txBody>
      </p:sp>
      <p:sp>
        <p:nvSpPr>
          <p:cNvPr id="3" name="Untertitel 2">
            <a:extLst>
              <a:ext uri="{FF2B5EF4-FFF2-40B4-BE49-F238E27FC236}">
                <a16:creationId xmlns:a16="http://schemas.microsoft.com/office/drawing/2014/main" id="{8179D779-46B0-6D0B-FE49-489EBC91F10B}"/>
              </a:ext>
            </a:extLst>
          </p:cNvPr>
          <p:cNvSpPr>
            <a:spLocks noGrp="1"/>
          </p:cNvSpPr>
          <p:nvPr>
            <p:ph type="subTitle" idx="1"/>
          </p:nvPr>
        </p:nvSpPr>
        <p:spPr>
          <a:xfrm>
            <a:off x="1511868" y="3873316"/>
            <a:ext cx="9144000" cy="647740"/>
          </a:xfrm>
        </p:spPr>
        <p:txBody>
          <a:bodyPr/>
          <a:lstStyle>
            <a:lvl1pPr marL="0" indent="0" algn="ctr">
              <a:buNone/>
              <a:defRPr sz="2400" b="0" i="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noProof="0"/>
              <a:t>Klikken om de ondertitelstijl van het model te bewerken</a:t>
            </a:r>
            <a:endParaRPr lang="en-GB" noProof="0"/>
          </a:p>
        </p:txBody>
      </p:sp>
      <p:sp>
        <p:nvSpPr>
          <p:cNvPr id="5" name="Fußzeilenplatzhalter 4">
            <a:extLst>
              <a:ext uri="{FF2B5EF4-FFF2-40B4-BE49-F238E27FC236}">
                <a16:creationId xmlns:a16="http://schemas.microsoft.com/office/drawing/2014/main" id="{F3AAD630-B4AE-3D3F-F9FF-A9420C89C4EC}"/>
              </a:ext>
            </a:extLst>
          </p:cNvPr>
          <p:cNvSpPr>
            <a:spLocks noGrp="1"/>
          </p:cNvSpPr>
          <p:nvPr>
            <p:ph type="ftr" sz="quarter" idx="11"/>
          </p:nvPr>
        </p:nvSpPr>
        <p:spPr>
          <a:xfrm>
            <a:off x="248775" y="6325434"/>
            <a:ext cx="4114800" cy="365125"/>
          </a:xfrm>
        </p:spPr>
        <p:txBody>
          <a:bodyPr/>
          <a:lstStyle>
            <a:lvl1pPr algn="l">
              <a:defRPr>
                <a:solidFill>
                  <a:schemeClr val="tx1"/>
                </a:solidFill>
              </a:defRPr>
            </a:lvl1pPr>
          </a:lstStyle>
          <a:p>
            <a:r>
              <a:rPr lang="en-GB"/>
              <a:t>ERASMUS+ DIGIGEN 
Project Ref. No. 2021-1-DE02-KA220-VET-000025335</a:t>
            </a:r>
          </a:p>
        </p:txBody>
      </p:sp>
      <p:pic>
        <p:nvPicPr>
          <p:cNvPr id="17" name="Grafik 16" descr="Ein Bild, das Text enthält.&#10;&#10;Automatisch generierte Beschreibung">
            <a:extLst>
              <a:ext uri="{FF2B5EF4-FFF2-40B4-BE49-F238E27FC236}">
                <a16:creationId xmlns:a16="http://schemas.microsoft.com/office/drawing/2014/main" id="{7E343B44-D364-8AEF-9AB9-A694E3024BC1}"/>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953099" y="6089733"/>
            <a:ext cx="2990124" cy="626779"/>
          </a:xfrm>
          <a:prstGeom prst="rect">
            <a:avLst/>
          </a:prstGeom>
          <a:noFill/>
          <a:ln>
            <a:noFill/>
          </a:ln>
        </p:spPr>
      </p:pic>
      <p:grpSp>
        <p:nvGrpSpPr>
          <p:cNvPr id="8" name="Gruppieren 7">
            <a:extLst>
              <a:ext uri="{FF2B5EF4-FFF2-40B4-BE49-F238E27FC236}">
                <a16:creationId xmlns:a16="http://schemas.microsoft.com/office/drawing/2014/main" id="{3EEE3EE2-191B-FC72-92ED-F0C1ACDBEFDB}"/>
              </a:ext>
            </a:extLst>
          </p:cNvPr>
          <p:cNvGrpSpPr/>
          <p:nvPr userDrawn="1"/>
        </p:nvGrpSpPr>
        <p:grpSpPr>
          <a:xfrm>
            <a:off x="6130459" y="5042853"/>
            <a:ext cx="1538493" cy="1403659"/>
            <a:chOff x="5190780" y="208592"/>
            <a:chExt cx="1538493" cy="1403659"/>
          </a:xfrm>
        </p:grpSpPr>
        <p:pic>
          <p:nvPicPr>
            <p:cNvPr id="9" name="Afbeelding 6" descr="Afbeelding met wit&#10;&#10;Automatisch gegenereerde beschrijving">
              <a:extLst>
                <a:ext uri="{FF2B5EF4-FFF2-40B4-BE49-F238E27FC236}">
                  <a16:creationId xmlns:a16="http://schemas.microsoft.com/office/drawing/2014/main" id="{ED13B181-9172-83EA-20CA-12E7AA0B932A}"/>
                </a:ext>
              </a:extLst>
            </p:cNvPr>
            <p:cNvPicPr>
              <a:picLocks noChangeAspect="1"/>
            </p:cNvPicPr>
            <p:nvPr userDrawn="1"/>
          </p:nvPicPr>
          <p:blipFill>
            <a:blip r:embed="rId4"/>
            <a:stretch>
              <a:fillRect/>
            </a:stretch>
          </p:blipFill>
          <p:spPr>
            <a:xfrm>
              <a:off x="5190780" y="208592"/>
              <a:ext cx="1538493" cy="1403659"/>
            </a:xfrm>
            <a:prstGeom prst="rect">
              <a:avLst/>
            </a:prstGeom>
          </p:spPr>
        </p:pic>
        <p:grpSp>
          <p:nvGrpSpPr>
            <p:cNvPr id="10" name="Gruppieren 1">
              <a:extLst>
                <a:ext uri="{FF2B5EF4-FFF2-40B4-BE49-F238E27FC236}">
                  <a16:creationId xmlns:a16="http://schemas.microsoft.com/office/drawing/2014/main" id="{B189CA47-71C5-8C27-C0A4-C2560CFBFE75}"/>
                </a:ext>
              </a:extLst>
            </p:cNvPr>
            <p:cNvGrpSpPr>
              <a:grpSpLocks noChangeAspect="1"/>
            </p:cNvGrpSpPr>
            <p:nvPr userDrawn="1"/>
          </p:nvGrpSpPr>
          <p:grpSpPr>
            <a:xfrm>
              <a:off x="5508625" y="459249"/>
              <a:ext cx="968784" cy="911281"/>
              <a:chOff x="10552300" y="392719"/>
              <a:chExt cx="1300957" cy="1223738"/>
            </a:xfrm>
          </p:grpSpPr>
          <p:pic>
            <p:nvPicPr>
              <p:cNvPr id="11" name="Grafik 5">
                <a:extLst>
                  <a:ext uri="{FF2B5EF4-FFF2-40B4-BE49-F238E27FC236}">
                    <a16:creationId xmlns:a16="http://schemas.microsoft.com/office/drawing/2014/main" id="{F59A97AF-C052-5230-DA6B-AE7E652F0E08}"/>
                  </a:ext>
                </a:extLst>
              </p:cNvPr>
              <p:cNvPicPr>
                <a:picLocks noChangeAspect="1"/>
              </p:cNvPicPr>
              <p:nvPr userDrawn="1"/>
            </p:nvPicPr>
            <p:blipFill rotWithShape="1">
              <a:blip r:embed="rId5"/>
              <a:srcRect l="-212" r="50000"/>
              <a:stretch/>
            </p:blipFill>
            <p:spPr bwMode="auto">
              <a:xfrm>
                <a:off x="10588829" y="392719"/>
                <a:ext cx="1264428" cy="575848"/>
              </a:xfrm>
              <a:prstGeom prst="rect">
                <a:avLst/>
              </a:prstGeom>
              <a:noFill/>
              <a:ln>
                <a:noFill/>
              </a:ln>
            </p:spPr>
          </p:pic>
          <p:pic>
            <p:nvPicPr>
              <p:cNvPr id="12" name="Grafik 6">
                <a:extLst>
                  <a:ext uri="{FF2B5EF4-FFF2-40B4-BE49-F238E27FC236}">
                    <a16:creationId xmlns:a16="http://schemas.microsoft.com/office/drawing/2014/main" id="{D82CAE24-2D19-BD9F-8EF3-B1FB2F0A48D3}"/>
                  </a:ext>
                </a:extLst>
              </p:cNvPr>
              <p:cNvPicPr>
                <a:picLocks noChangeAspect="1"/>
              </p:cNvPicPr>
              <p:nvPr userDrawn="1"/>
            </p:nvPicPr>
            <p:blipFill rotWithShape="1">
              <a:blip r:embed="rId6">
                <a:biLevel thresh="75000"/>
                <a:extLst>
                  <a:ext uri="{28A0092B-C50C-407E-A947-70E740481C1C}">
                    <a14:useLocalDpi xmlns:a14="http://schemas.microsoft.com/office/drawing/2010/main" val="0"/>
                  </a:ext>
                </a:extLst>
              </a:blip>
              <a:srcRect l="50561" b="32362"/>
              <a:stretch/>
            </p:blipFill>
            <p:spPr bwMode="auto">
              <a:xfrm>
                <a:off x="10552300" y="968566"/>
                <a:ext cx="1300957" cy="647891"/>
              </a:xfrm>
              <a:prstGeom prst="rect">
                <a:avLst/>
              </a:prstGeom>
              <a:noFill/>
              <a:ln>
                <a:noFill/>
              </a:ln>
            </p:spPr>
          </p:pic>
        </p:grpSp>
      </p:grpSp>
    </p:spTree>
    <p:extLst>
      <p:ext uri="{BB962C8B-B14F-4D97-AF65-F5344CB8AC3E}">
        <p14:creationId xmlns:p14="http://schemas.microsoft.com/office/powerpoint/2010/main" val="24393866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Bulletpoints">
    <p:spTree>
      <p:nvGrpSpPr>
        <p:cNvPr id="1" name=""/>
        <p:cNvGrpSpPr/>
        <p:nvPr/>
      </p:nvGrpSpPr>
      <p:grpSpPr>
        <a:xfrm>
          <a:off x="0" y="0"/>
          <a:ext cx="0" cy="0"/>
          <a:chOff x="0" y="0"/>
          <a:chExt cx="0" cy="0"/>
        </a:xfrm>
      </p:grpSpPr>
      <p:pic>
        <p:nvPicPr>
          <p:cNvPr id="5" name="Afbeelding 4" descr="Afbeelding met Graphics, sinaasappel&#10;&#10;Automatisch gegenereerde beschrijving">
            <a:extLst>
              <a:ext uri="{FF2B5EF4-FFF2-40B4-BE49-F238E27FC236}">
                <a16:creationId xmlns:a16="http://schemas.microsoft.com/office/drawing/2014/main" id="{B1259E00-F8DC-982E-6421-87D81025EBFF}"/>
              </a:ext>
            </a:extLst>
          </p:cNvPr>
          <p:cNvPicPr>
            <a:picLocks noChangeAspect="1"/>
          </p:cNvPicPr>
          <p:nvPr userDrawn="1"/>
        </p:nvPicPr>
        <p:blipFill>
          <a:blip r:embed="rId2">
            <a:alphaModFix amt="20000"/>
          </a:blip>
          <a:stretch>
            <a:fillRect/>
          </a:stretch>
        </p:blipFill>
        <p:spPr>
          <a:xfrm>
            <a:off x="-2144918" y="-211030"/>
            <a:ext cx="7596694" cy="6930916"/>
          </a:xfrm>
          <a:prstGeom prst="rect">
            <a:avLst/>
          </a:prstGeom>
        </p:spPr>
      </p:pic>
      <p:sp>
        <p:nvSpPr>
          <p:cNvPr id="3" name="Inhaltsplatzhalter 2">
            <a:extLst>
              <a:ext uri="{FF2B5EF4-FFF2-40B4-BE49-F238E27FC236}">
                <a16:creationId xmlns:a16="http://schemas.microsoft.com/office/drawing/2014/main" id="{85137389-3711-DDE0-E37A-449C031EF59F}"/>
              </a:ext>
            </a:extLst>
          </p:cNvPr>
          <p:cNvSpPr>
            <a:spLocks noGrp="1"/>
          </p:cNvSpPr>
          <p:nvPr>
            <p:ph idx="1"/>
          </p:nvPr>
        </p:nvSpPr>
        <p:spPr>
          <a:xfrm>
            <a:off x="5278692" y="995718"/>
            <a:ext cx="6172200" cy="4873625"/>
          </a:xfrm>
        </p:spPr>
        <p:txBody>
          <a:bodyPr/>
          <a:lstStyle>
            <a:lvl1pPr>
              <a:buClr>
                <a:srgbClr val="E86507"/>
              </a:buClr>
              <a:defRPr sz="3200"/>
            </a:lvl1pPr>
            <a:lvl2pPr>
              <a:buClr>
                <a:srgbClr val="E86507"/>
              </a:buClr>
              <a:defRPr sz="2800"/>
            </a:lvl2pPr>
            <a:lvl3pPr>
              <a:buClr>
                <a:srgbClr val="E86507"/>
              </a:buClr>
              <a:defRPr sz="2400"/>
            </a:lvl3pPr>
            <a:lvl4pPr>
              <a:buClr>
                <a:srgbClr val="E86507"/>
              </a:buClr>
              <a:defRPr sz="2000"/>
            </a:lvl4pPr>
            <a:lvl5pPr>
              <a:buClr>
                <a:srgbClr val="E86507"/>
              </a:buCl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de-DE"/>
          </a:p>
        </p:txBody>
      </p:sp>
      <p:sp>
        <p:nvSpPr>
          <p:cNvPr id="4" name="Textplatzhalter 3">
            <a:extLst>
              <a:ext uri="{FF2B5EF4-FFF2-40B4-BE49-F238E27FC236}">
                <a16:creationId xmlns:a16="http://schemas.microsoft.com/office/drawing/2014/main" id="{2CEB0C35-B744-DCBB-0D2D-EE4503A05B03}"/>
              </a:ext>
            </a:extLst>
          </p:cNvPr>
          <p:cNvSpPr>
            <a:spLocks noGrp="1"/>
          </p:cNvSpPr>
          <p:nvPr>
            <p:ph type="body" sz="half" idx="2" hasCustomPrompt="1"/>
          </p:nvPr>
        </p:nvSpPr>
        <p:spPr>
          <a:xfrm>
            <a:off x="537579" y="2589599"/>
            <a:ext cx="3587836" cy="1678801"/>
          </a:xfrm>
        </p:spPr>
        <p:txBody>
          <a:bodyPr>
            <a:normAutofit/>
          </a:bodyPr>
          <a:lstStyle>
            <a:lvl1pPr marL="0" indent="0">
              <a:buNone/>
              <a:defRPr sz="200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err="1"/>
              <a:t>Place</a:t>
            </a:r>
            <a:r>
              <a:rPr lang="nl-NL"/>
              <a:t> </a:t>
            </a:r>
            <a:r>
              <a:rPr lang="nl-NL" err="1"/>
              <a:t>your</a:t>
            </a:r>
            <a:r>
              <a:rPr lang="nl-NL"/>
              <a:t> image </a:t>
            </a:r>
            <a:r>
              <a:rPr lang="nl-NL" err="1"/>
              <a:t>here</a:t>
            </a:r>
            <a:endParaRPr lang="nl-NL"/>
          </a:p>
        </p:txBody>
      </p:sp>
      <p:sp>
        <p:nvSpPr>
          <p:cNvPr id="7" name="Foliennummernplatzhalter 6">
            <a:extLst>
              <a:ext uri="{FF2B5EF4-FFF2-40B4-BE49-F238E27FC236}">
                <a16:creationId xmlns:a16="http://schemas.microsoft.com/office/drawing/2014/main" id="{A22392C1-C651-2105-7933-17E61ED4BDBE}"/>
              </a:ext>
            </a:extLst>
          </p:cNvPr>
          <p:cNvSpPr>
            <a:spLocks noGrp="1"/>
          </p:cNvSpPr>
          <p:nvPr>
            <p:ph type="sldNum" sz="quarter" idx="12"/>
          </p:nvPr>
        </p:nvSpPr>
        <p:spPr/>
        <p:txBody>
          <a:bodyPr/>
          <a:lstStyle/>
          <a:p>
            <a:fld id="{F96B14D3-7D2A-2041-9DA6-67735C9926F2}" type="slidenum">
              <a:rPr lang="de-DE" smtClean="0"/>
              <a:t>‹Nr.›</a:t>
            </a:fld>
            <a:endParaRPr lang="de-DE"/>
          </a:p>
        </p:txBody>
      </p:sp>
      <p:pic>
        <p:nvPicPr>
          <p:cNvPr id="19" name="Afbeelding 18" descr="Afbeelding met wit&#10;&#10;Automatisch gegenereerde beschrijving">
            <a:extLst>
              <a:ext uri="{FF2B5EF4-FFF2-40B4-BE49-F238E27FC236}">
                <a16:creationId xmlns:a16="http://schemas.microsoft.com/office/drawing/2014/main" id="{6133C35A-1A8E-C4AC-62B1-64ED71190637}"/>
              </a:ext>
            </a:extLst>
          </p:cNvPr>
          <p:cNvPicPr>
            <a:picLocks noChangeAspect="1"/>
          </p:cNvPicPr>
          <p:nvPr userDrawn="1"/>
        </p:nvPicPr>
        <p:blipFill>
          <a:blip r:embed="rId3"/>
          <a:stretch>
            <a:fillRect/>
          </a:stretch>
        </p:blipFill>
        <p:spPr>
          <a:xfrm>
            <a:off x="103877" y="75396"/>
            <a:ext cx="1075842" cy="981555"/>
          </a:xfrm>
          <a:prstGeom prst="rect">
            <a:avLst/>
          </a:prstGeom>
        </p:spPr>
      </p:pic>
      <p:grpSp>
        <p:nvGrpSpPr>
          <p:cNvPr id="20" name="Gruppieren 1">
            <a:extLst>
              <a:ext uri="{FF2B5EF4-FFF2-40B4-BE49-F238E27FC236}">
                <a16:creationId xmlns:a16="http://schemas.microsoft.com/office/drawing/2014/main" id="{AFA32A20-AE1C-3E3D-3516-A9C0E56D7FCC}"/>
              </a:ext>
            </a:extLst>
          </p:cNvPr>
          <p:cNvGrpSpPr>
            <a:grpSpLocks noChangeAspect="1"/>
          </p:cNvGrpSpPr>
          <p:nvPr userDrawn="1"/>
        </p:nvGrpSpPr>
        <p:grpSpPr>
          <a:xfrm>
            <a:off x="332944" y="275641"/>
            <a:ext cx="677454" cy="637243"/>
            <a:chOff x="10552300" y="392719"/>
            <a:chExt cx="1300957" cy="1223738"/>
          </a:xfrm>
        </p:grpSpPr>
        <p:pic>
          <p:nvPicPr>
            <p:cNvPr id="21" name="Grafik 5">
              <a:extLst>
                <a:ext uri="{FF2B5EF4-FFF2-40B4-BE49-F238E27FC236}">
                  <a16:creationId xmlns:a16="http://schemas.microsoft.com/office/drawing/2014/main" id="{569C4035-4515-7F90-6703-DBF5FD7DA4B2}"/>
                </a:ext>
              </a:extLst>
            </p:cNvPr>
            <p:cNvPicPr>
              <a:picLocks noChangeAspect="1"/>
            </p:cNvPicPr>
            <p:nvPr userDrawn="1"/>
          </p:nvPicPr>
          <p:blipFill rotWithShape="1">
            <a:blip r:embed="rId4"/>
            <a:srcRect l="-212" r="50000"/>
            <a:stretch/>
          </p:blipFill>
          <p:spPr bwMode="auto">
            <a:xfrm>
              <a:off x="10588829" y="392719"/>
              <a:ext cx="1264428" cy="575848"/>
            </a:xfrm>
            <a:prstGeom prst="rect">
              <a:avLst/>
            </a:prstGeom>
            <a:noFill/>
            <a:ln>
              <a:noFill/>
            </a:ln>
          </p:spPr>
        </p:pic>
        <p:pic>
          <p:nvPicPr>
            <p:cNvPr id="22" name="Grafik 6">
              <a:extLst>
                <a:ext uri="{FF2B5EF4-FFF2-40B4-BE49-F238E27FC236}">
                  <a16:creationId xmlns:a16="http://schemas.microsoft.com/office/drawing/2014/main" id="{E9141A6E-8854-EFB9-DEE3-2BA40B504DBD}"/>
                </a:ext>
              </a:extLst>
            </p:cNvPr>
            <p:cNvPicPr>
              <a:picLocks noChangeAspect="1"/>
            </p:cNvPicPr>
            <p:nvPr userDrawn="1"/>
          </p:nvPicPr>
          <p:blipFill rotWithShape="1">
            <a:blip r:embed="rId5">
              <a:biLevel thresh="75000"/>
              <a:extLst>
                <a:ext uri="{28A0092B-C50C-407E-A947-70E740481C1C}">
                  <a14:useLocalDpi xmlns:a14="http://schemas.microsoft.com/office/drawing/2010/main" val="0"/>
                </a:ext>
              </a:extLst>
            </a:blip>
            <a:srcRect l="50561" b="32362"/>
            <a:stretch/>
          </p:blipFill>
          <p:spPr bwMode="auto">
            <a:xfrm>
              <a:off x="10552300" y="968566"/>
              <a:ext cx="1300957" cy="647891"/>
            </a:xfrm>
            <a:prstGeom prst="rect">
              <a:avLst/>
            </a:prstGeom>
            <a:noFill/>
            <a:ln>
              <a:noFill/>
            </a:ln>
          </p:spPr>
        </p:pic>
      </p:grpSp>
      <p:sp>
        <p:nvSpPr>
          <p:cNvPr id="2" name="Rechteck 1">
            <a:extLst>
              <a:ext uri="{FF2B5EF4-FFF2-40B4-BE49-F238E27FC236}">
                <a16:creationId xmlns:a16="http://schemas.microsoft.com/office/drawing/2014/main" id="{335C0B6F-7ED4-D546-33E7-8F726557BFAF}"/>
              </a:ext>
            </a:extLst>
          </p:cNvPr>
          <p:cNvSpPr/>
          <p:nvPr userDrawn="1"/>
        </p:nvSpPr>
        <p:spPr>
          <a:xfrm>
            <a:off x="10977153" y="6398576"/>
            <a:ext cx="75694" cy="277496"/>
          </a:xfrm>
          <a:prstGeom prst="rect">
            <a:avLst/>
          </a:prstGeom>
          <a:solidFill>
            <a:srgbClr val="E8650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30000"/>
              </a:lnSpc>
              <a:spcAft>
                <a:spcPts val="800"/>
              </a:spcAft>
            </a:pPr>
            <a:r>
              <a:rPr lang="de-DE" sz="1200">
                <a:effectLst/>
                <a:latin typeface="Jost Bold Italic" pitchFamily="2" charset="77"/>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37126850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ulletpoints">
    <p:spTree>
      <p:nvGrpSpPr>
        <p:cNvPr id="1" name=""/>
        <p:cNvGrpSpPr/>
        <p:nvPr/>
      </p:nvGrpSpPr>
      <p:grpSpPr>
        <a:xfrm>
          <a:off x="0" y="0"/>
          <a:ext cx="0" cy="0"/>
          <a:chOff x="0" y="0"/>
          <a:chExt cx="0" cy="0"/>
        </a:xfrm>
      </p:grpSpPr>
      <p:pic>
        <p:nvPicPr>
          <p:cNvPr id="5" name="Afbeelding 4" descr="Afbeelding met Graphics, sinaasappel&#10;&#10;Automatisch gegenereerde beschrijving">
            <a:extLst>
              <a:ext uri="{FF2B5EF4-FFF2-40B4-BE49-F238E27FC236}">
                <a16:creationId xmlns:a16="http://schemas.microsoft.com/office/drawing/2014/main" id="{B1259E00-F8DC-982E-6421-87D81025EBFF}"/>
              </a:ext>
            </a:extLst>
          </p:cNvPr>
          <p:cNvPicPr>
            <a:picLocks noChangeAspect="1"/>
          </p:cNvPicPr>
          <p:nvPr userDrawn="1"/>
        </p:nvPicPr>
        <p:blipFill>
          <a:blip r:embed="rId2">
            <a:alphaModFix amt="20000"/>
            <a:extLst>
              <a:ext uri="{BEBA8EAE-BF5A-486C-A8C5-ECC9F3942E4B}">
                <a14:imgProps xmlns:a14="http://schemas.microsoft.com/office/drawing/2010/main">
                  <a14:imgLayer r:embed="rId3">
                    <a14:imgEffect>
                      <a14:saturation sat="0"/>
                    </a14:imgEffect>
                  </a14:imgLayer>
                </a14:imgProps>
              </a:ext>
            </a:extLst>
          </a:blip>
          <a:stretch>
            <a:fillRect/>
          </a:stretch>
        </p:blipFill>
        <p:spPr>
          <a:xfrm>
            <a:off x="1672648" y="2091752"/>
            <a:ext cx="4526164" cy="4129489"/>
          </a:xfrm>
          <a:prstGeom prst="rect">
            <a:avLst/>
          </a:prstGeom>
        </p:spPr>
      </p:pic>
      <p:sp>
        <p:nvSpPr>
          <p:cNvPr id="4" name="Textplatzhalter 3">
            <a:extLst>
              <a:ext uri="{FF2B5EF4-FFF2-40B4-BE49-F238E27FC236}">
                <a16:creationId xmlns:a16="http://schemas.microsoft.com/office/drawing/2014/main" id="{2CEB0C35-B744-DCBB-0D2D-EE4503A05B03}"/>
              </a:ext>
            </a:extLst>
          </p:cNvPr>
          <p:cNvSpPr>
            <a:spLocks noGrp="1"/>
          </p:cNvSpPr>
          <p:nvPr>
            <p:ph type="body" sz="half" idx="2" hasCustomPrompt="1"/>
          </p:nvPr>
        </p:nvSpPr>
        <p:spPr>
          <a:xfrm>
            <a:off x="4661171" y="3024301"/>
            <a:ext cx="3587836" cy="1678801"/>
          </a:xfrm>
        </p:spPr>
        <p:txBody>
          <a:bodyPr>
            <a:normAutofit/>
          </a:bodyPr>
          <a:lstStyle>
            <a:lvl1pPr marL="0" indent="0">
              <a:buNone/>
              <a:defRPr sz="200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err="1"/>
              <a:t>Place</a:t>
            </a:r>
            <a:r>
              <a:rPr lang="nl-NL"/>
              <a:t> </a:t>
            </a:r>
            <a:r>
              <a:rPr lang="nl-NL" err="1"/>
              <a:t>your</a:t>
            </a:r>
            <a:r>
              <a:rPr lang="nl-NL"/>
              <a:t> image </a:t>
            </a:r>
            <a:r>
              <a:rPr lang="nl-NL" err="1"/>
              <a:t>here</a:t>
            </a:r>
            <a:endParaRPr lang="nl-NL"/>
          </a:p>
        </p:txBody>
      </p:sp>
      <p:sp>
        <p:nvSpPr>
          <p:cNvPr id="7" name="Foliennummernplatzhalter 6">
            <a:extLst>
              <a:ext uri="{FF2B5EF4-FFF2-40B4-BE49-F238E27FC236}">
                <a16:creationId xmlns:a16="http://schemas.microsoft.com/office/drawing/2014/main" id="{A22392C1-C651-2105-7933-17E61ED4BDBE}"/>
              </a:ext>
            </a:extLst>
          </p:cNvPr>
          <p:cNvSpPr>
            <a:spLocks noGrp="1"/>
          </p:cNvSpPr>
          <p:nvPr>
            <p:ph type="sldNum" sz="quarter" idx="12"/>
          </p:nvPr>
        </p:nvSpPr>
        <p:spPr/>
        <p:txBody>
          <a:bodyPr/>
          <a:lstStyle/>
          <a:p>
            <a:fld id="{F96B14D3-7D2A-2041-9DA6-67735C9926F2}" type="slidenum">
              <a:rPr lang="de-DE" smtClean="0"/>
              <a:t>‹Nr.›</a:t>
            </a:fld>
            <a:endParaRPr lang="de-DE"/>
          </a:p>
        </p:txBody>
      </p:sp>
      <p:grpSp>
        <p:nvGrpSpPr>
          <p:cNvPr id="8" name="Gruppieren 1">
            <a:extLst>
              <a:ext uri="{FF2B5EF4-FFF2-40B4-BE49-F238E27FC236}">
                <a16:creationId xmlns:a16="http://schemas.microsoft.com/office/drawing/2014/main" id="{4633B8F1-59A3-810B-FF1F-728F90D3E124}"/>
              </a:ext>
            </a:extLst>
          </p:cNvPr>
          <p:cNvGrpSpPr>
            <a:grpSpLocks noChangeAspect="1"/>
          </p:cNvGrpSpPr>
          <p:nvPr userDrawn="1"/>
        </p:nvGrpSpPr>
        <p:grpSpPr>
          <a:xfrm>
            <a:off x="332944" y="275641"/>
            <a:ext cx="677454" cy="637243"/>
            <a:chOff x="10552300" y="392719"/>
            <a:chExt cx="1300957" cy="1223738"/>
          </a:xfrm>
        </p:grpSpPr>
        <p:pic>
          <p:nvPicPr>
            <p:cNvPr id="9" name="Grafik 5">
              <a:extLst>
                <a:ext uri="{FF2B5EF4-FFF2-40B4-BE49-F238E27FC236}">
                  <a16:creationId xmlns:a16="http://schemas.microsoft.com/office/drawing/2014/main" id="{E38D7D71-5686-4F5C-622D-C07842F88D2E}"/>
                </a:ext>
              </a:extLst>
            </p:cNvPr>
            <p:cNvPicPr>
              <a:picLocks noChangeAspect="1"/>
            </p:cNvPicPr>
            <p:nvPr userDrawn="1"/>
          </p:nvPicPr>
          <p:blipFill rotWithShape="1">
            <a:blip r:embed="rId4"/>
            <a:srcRect l="-212" r="50000"/>
            <a:stretch/>
          </p:blipFill>
          <p:spPr bwMode="auto">
            <a:xfrm>
              <a:off x="10588829" y="392719"/>
              <a:ext cx="1264428" cy="575848"/>
            </a:xfrm>
            <a:prstGeom prst="rect">
              <a:avLst/>
            </a:prstGeom>
            <a:noFill/>
            <a:ln>
              <a:noFill/>
            </a:ln>
          </p:spPr>
        </p:pic>
        <p:pic>
          <p:nvPicPr>
            <p:cNvPr id="10" name="Grafik 6">
              <a:extLst>
                <a:ext uri="{FF2B5EF4-FFF2-40B4-BE49-F238E27FC236}">
                  <a16:creationId xmlns:a16="http://schemas.microsoft.com/office/drawing/2014/main" id="{949B1C53-9BC4-F26A-F2D5-46F28FA946EF}"/>
                </a:ext>
              </a:extLst>
            </p:cNvPr>
            <p:cNvPicPr>
              <a:picLocks noChangeAspect="1"/>
            </p:cNvPicPr>
            <p:nvPr userDrawn="1"/>
          </p:nvPicPr>
          <p:blipFill rotWithShape="1">
            <a:blip r:embed="rId5">
              <a:biLevel thresh="75000"/>
              <a:extLst>
                <a:ext uri="{28A0092B-C50C-407E-A947-70E740481C1C}">
                  <a14:useLocalDpi xmlns:a14="http://schemas.microsoft.com/office/drawing/2010/main" val="0"/>
                </a:ext>
              </a:extLst>
            </a:blip>
            <a:srcRect l="50561" b="32362"/>
            <a:stretch/>
          </p:blipFill>
          <p:spPr bwMode="auto">
            <a:xfrm>
              <a:off x="10552300" y="968566"/>
              <a:ext cx="1300957" cy="647891"/>
            </a:xfrm>
            <a:prstGeom prst="rect">
              <a:avLst/>
            </a:prstGeom>
            <a:noFill/>
            <a:ln>
              <a:noFill/>
            </a:ln>
          </p:spPr>
        </p:pic>
      </p:grpSp>
      <p:pic>
        <p:nvPicPr>
          <p:cNvPr id="2" name="Afbeelding 4" descr="Afbeelding met Graphics, sinaasappel&#10;&#10;Automatisch gegenereerde beschrijving">
            <a:extLst>
              <a:ext uri="{FF2B5EF4-FFF2-40B4-BE49-F238E27FC236}">
                <a16:creationId xmlns:a16="http://schemas.microsoft.com/office/drawing/2014/main" id="{9BAAA8DE-D110-C940-2020-F067C4928463}"/>
              </a:ext>
            </a:extLst>
          </p:cNvPr>
          <p:cNvPicPr>
            <a:picLocks noChangeAspect="1"/>
          </p:cNvPicPr>
          <p:nvPr userDrawn="1"/>
        </p:nvPicPr>
        <p:blipFill>
          <a:blip r:embed="rId6">
            <a:alphaModFix/>
          </a:blip>
          <a:stretch>
            <a:fillRect/>
          </a:stretch>
        </p:blipFill>
        <p:spPr>
          <a:xfrm>
            <a:off x="3210288" y="712411"/>
            <a:ext cx="5891657" cy="5375310"/>
          </a:xfrm>
          <a:prstGeom prst="rect">
            <a:avLst/>
          </a:prstGeom>
        </p:spPr>
      </p:pic>
      <p:pic>
        <p:nvPicPr>
          <p:cNvPr id="3" name="Afbeelding 6" descr="Afbeelding met Graphics, sinaasappel&#10;&#10;Automatisch gegenereerde beschrijving">
            <a:extLst>
              <a:ext uri="{FF2B5EF4-FFF2-40B4-BE49-F238E27FC236}">
                <a16:creationId xmlns:a16="http://schemas.microsoft.com/office/drawing/2014/main" id="{CF917C44-B013-5594-B8F4-AF426B85AA49}"/>
              </a:ext>
            </a:extLst>
          </p:cNvPr>
          <p:cNvPicPr>
            <a:picLocks noChangeAspect="1"/>
          </p:cNvPicPr>
          <p:nvPr userDrawn="1"/>
        </p:nvPicPr>
        <p:blipFill>
          <a:blip r:embed="rId7">
            <a:alphaModFix amt="16000"/>
          </a:blip>
          <a:stretch>
            <a:fillRect/>
          </a:stretch>
        </p:blipFill>
        <p:spPr>
          <a:xfrm rot="1680000">
            <a:off x="5582725" y="251624"/>
            <a:ext cx="3887434" cy="3546737"/>
          </a:xfrm>
          <a:prstGeom prst="rect">
            <a:avLst/>
          </a:prstGeom>
        </p:spPr>
      </p:pic>
      <p:sp>
        <p:nvSpPr>
          <p:cNvPr id="11" name="Rechteck 10">
            <a:extLst>
              <a:ext uri="{FF2B5EF4-FFF2-40B4-BE49-F238E27FC236}">
                <a16:creationId xmlns:a16="http://schemas.microsoft.com/office/drawing/2014/main" id="{3D903831-A122-E57B-72AC-34126D5518FE}"/>
              </a:ext>
            </a:extLst>
          </p:cNvPr>
          <p:cNvSpPr/>
          <p:nvPr userDrawn="1"/>
        </p:nvSpPr>
        <p:spPr>
          <a:xfrm>
            <a:off x="10977153" y="6398576"/>
            <a:ext cx="75694" cy="277496"/>
          </a:xfrm>
          <a:prstGeom prst="rect">
            <a:avLst/>
          </a:prstGeom>
          <a:solidFill>
            <a:srgbClr val="E8650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30000"/>
              </a:lnSpc>
              <a:spcAft>
                <a:spcPts val="800"/>
              </a:spcAft>
            </a:pPr>
            <a:r>
              <a:rPr lang="de-DE" sz="1200">
                <a:effectLst/>
                <a:latin typeface="Jost Bold Italic" pitchFamily="2" charset="77"/>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34834709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Bulletpoints">
    <p:spTree>
      <p:nvGrpSpPr>
        <p:cNvPr id="1" name=""/>
        <p:cNvGrpSpPr/>
        <p:nvPr/>
      </p:nvGrpSpPr>
      <p:grpSpPr>
        <a:xfrm>
          <a:off x="0" y="0"/>
          <a:ext cx="0" cy="0"/>
          <a:chOff x="0" y="0"/>
          <a:chExt cx="0" cy="0"/>
        </a:xfrm>
      </p:grpSpPr>
      <p:pic>
        <p:nvPicPr>
          <p:cNvPr id="5" name="Afbeelding 4" descr="Afbeelding met Graphics, sinaasappel&#10;&#10;Automatisch gegenereerde beschrijving">
            <a:extLst>
              <a:ext uri="{FF2B5EF4-FFF2-40B4-BE49-F238E27FC236}">
                <a16:creationId xmlns:a16="http://schemas.microsoft.com/office/drawing/2014/main" id="{B1259E00-F8DC-982E-6421-87D81025EBFF}"/>
              </a:ext>
            </a:extLst>
          </p:cNvPr>
          <p:cNvPicPr>
            <a:picLocks noChangeAspect="1"/>
          </p:cNvPicPr>
          <p:nvPr userDrawn="1"/>
        </p:nvPicPr>
        <p:blipFill>
          <a:blip r:embed="rId2">
            <a:alphaModFix amt="20000"/>
          </a:blip>
          <a:stretch>
            <a:fillRect/>
          </a:stretch>
        </p:blipFill>
        <p:spPr>
          <a:xfrm>
            <a:off x="765857" y="-1236344"/>
            <a:ext cx="10530815" cy="9607889"/>
          </a:xfrm>
          <a:prstGeom prst="rect">
            <a:avLst/>
          </a:prstGeom>
        </p:spPr>
      </p:pic>
      <p:sp>
        <p:nvSpPr>
          <p:cNvPr id="4" name="Textplatzhalter 3">
            <a:extLst>
              <a:ext uri="{FF2B5EF4-FFF2-40B4-BE49-F238E27FC236}">
                <a16:creationId xmlns:a16="http://schemas.microsoft.com/office/drawing/2014/main" id="{2CEB0C35-B744-DCBB-0D2D-EE4503A05B03}"/>
              </a:ext>
            </a:extLst>
          </p:cNvPr>
          <p:cNvSpPr>
            <a:spLocks noGrp="1"/>
          </p:cNvSpPr>
          <p:nvPr>
            <p:ph type="body" sz="half" idx="2" hasCustomPrompt="1"/>
          </p:nvPr>
        </p:nvSpPr>
        <p:spPr>
          <a:xfrm>
            <a:off x="4661171" y="3024301"/>
            <a:ext cx="3587836" cy="1678801"/>
          </a:xfrm>
        </p:spPr>
        <p:txBody>
          <a:bodyPr>
            <a:normAutofit/>
          </a:bodyPr>
          <a:lstStyle>
            <a:lvl1pPr marL="0" indent="0">
              <a:buNone/>
              <a:defRPr sz="200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err="1"/>
              <a:t>Place</a:t>
            </a:r>
            <a:r>
              <a:rPr lang="nl-NL"/>
              <a:t> </a:t>
            </a:r>
            <a:r>
              <a:rPr lang="nl-NL" err="1"/>
              <a:t>your</a:t>
            </a:r>
            <a:r>
              <a:rPr lang="nl-NL"/>
              <a:t> image </a:t>
            </a:r>
            <a:r>
              <a:rPr lang="nl-NL" err="1"/>
              <a:t>here</a:t>
            </a:r>
            <a:endParaRPr lang="nl-NL"/>
          </a:p>
        </p:txBody>
      </p:sp>
      <p:sp>
        <p:nvSpPr>
          <p:cNvPr id="7" name="Foliennummernplatzhalter 6">
            <a:extLst>
              <a:ext uri="{FF2B5EF4-FFF2-40B4-BE49-F238E27FC236}">
                <a16:creationId xmlns:a16="http://schemas.microsoft.com/office/drawing/2014/main" id="{A22392C1-C651-2105-7933-17E61ED4BDBE}"/>
              </a:ext>
            </a:extLst>
          </p:cNvPr>
          <p:cNvSpPr>
            <a:spLocks noGrp="1"/>
          </p:cNvSpPr>
          <p:nvPr>
            <p:ph type="sldNum" sz="quarter" idx="12"/>
          </p:nvPr>
        </p:nvSpPr>
        <p:spPr/>
        <p:txBody>
          <a:bodyPr/>
          <a:lstStyle/>
          <a:p>
            <a:fld id="{F96B14D3-7D2A-2041-9DA6-67735C9926F2}" type="slidenum">
              <a:rPr lang="de-DE" smtClean="0"/>
              <a:t>‹Nr.›</a:t>
            </a:fld>
            <a:endParaRPr lang="de-DE"/>
          </a:p>
        </p:txBody>
      </p:sp>
      <p:grpSp>
        <p:nvGrpSpPr>
          <p:cNvPr id="8" name="Gruppieren 1">
            <a:extLst>
              <a:ext uri="{FF2B5EF4-FFF2-40B4-BE49-F238E27FC236}">
                <a16:creationId xmlns:a16="http://schemas.microsoft.com/office/drawing/2014/main" id="{4633B8F1-59A3-810B-FF1F-728F90D3E124}"/>
              </a:ext>
            </a:extLst>
          </p:cNvPr>
          <p:cNvGrpSpPr>
            <a:grpSpLocks noChangeAspect="1"/>
          </p:cNvGrpSpPr>
          <p:nvPr userDrawn="1"/>
        </p:nvGrpSpPr>
        <p:grpSpPr>
          <a:xfrm>
            <a:off x="332944" y="275641"/>
            <a:ext cx="677454" cy="637243"/>
            <a:chOff x="10552300" y="392719"/>
            <a:chExt cx="1300957" cy="1223738"/>
          </a:xfrm>
        </p:grpSpPr>
        <p:pic>
          <p:nvPicPr>
            <p:cNvPr id="9" name="Grafik 5">
              <a:extLst>
                <a:ext uri="{FF2B5EF4-FFF2-40B4-BE49-F238E27FC236}">
                  <a16:creationId xmlns:a16="http://schemas.microsoft.com/office/drawing/2014/main" id="{E38D7D71-5686-4F5C-622D-C07842F88D2E}"/>
                </a:ext>
              </a:extLst>
            </p:cNvPr>
            <p:cNvPicPr>
              <a:picLocks noChangeAspect="1"/>
            </p:cNvPicPr>
            <p:nvPr userDrawn="1"/>
          </p:nvPicPr>
          <p:blipFill rotWithShape="1">
            <a:blip r:embed="rId3"/>
            <a:srcRect l="-212" r="50000"/>
            <a:stretch/>
          </p:blipFill>
          <p:spPr bwMode="auto">
            <a:xfrm>
              <a:off x="10588829" y="392719"/>
              <a:ext cx="1264428" cy="575848"/>
            </a:xfrm>
            <a:prstGeom prst="rect">
              <a:avLst/>
            </a:prstGeom>
            <a:noFill/>
            <a:ln>
              <a:noFill/>
            </a:ln>
          </p:spPr>
        </p:pic>
        <p:pic>
          <p:nvPicPr>
            <p:cNvPr id="10" name="Grafik 6">
              <a:extLst>
                <a:ext uri="{FF2B5EF4-FFF2-40B4-BE49-F238E27FC236}">
                  <a16:creationId xmlns:a16="http://schemas.microsoft.com/office/drawing/2014/main" id="{949B1C53-9BC4-F26A-F2D5-46F28FA946EF}"/>
                </a:ext>
              </a:extLst>
            </p:cNvPr>
            <p:cNvPicPr>
              <a:picLocks noChangeAspect="1"/>
            </p:cNvPicPr>
            <p:nvPr userDrawn="1"/>
          </p:nvPicPr>
          <p:blipFill rotWithShape="1">
            <a:blip r:embed="rId4">
              <a:biLevel thresh="75000"/>
              <a:extLst>
                <a:ext uri="{28A0092B-C50C-407E-A947-70E740481C1C}">
                  <a14:useLocalDpi xmlns:a14="http://schemas.microsoft.com/office/drawing/2010/main" val="0"/>
                </a:ext>
              </a:extLst>
            </a:blip>
            <a:srcRect l="50561" b="32362"/>
            <a:stretch/>
          </p:blipFill>
          <p:spPr bwMode="auto">
            <a:xfrm>
              <a:off x="10552300" y="968566"/>
              <a:ext cx="1300957" cy="647891"/>
            </a:xfrm>
            <a:prstGeom prst="rect">
              <a:avLst/>
            </a:prstGeom>
            <a:noFill/>
            <a:ln>
              <a:noFill/>
            </a:ln>
          </p:spPr>
        </p:pic>
      </p:grpSp>
      <p:sp>
        <p:nvSpPr>
          <p:cNvPr id="2" name="Fußzeilenplatzhalter 4">
            <a:extLst>
              <a:ext uri="{FF2B5EF4-FFF2-40B4-BE49-F238E27FC236}">
                <a16:creationId xmlns:a16="http://schemas.microsoft.com/office/drawing/2014/main" id="{1F02D82E-B4C7-C5D7-7750-420E33BB1F6A}"/>
              </a:ext>
            </a:extLst>
          </p:cNvPr>
          <p:cNvSpPr>
            <a:spLocks noGrp="1"/>
          </p:cNvSpPr>
          <p:nvPr>
            <p:ph type="ftr" sz="quarter" idx="11"/>
          </p:nvPr>
        </p:nvSpPr>
        <p:spPr>
          <a:xfrm>
            <a:off x="4038600" y="6354762"/>
            <a:ext cx="4114800" cy="365125"/>
          </a:xfrm>
        </p:spPr>
        <p:txBody>
          <a:bodyPr/>
          <a:lstStyle/>
          <a:p>
            <a:r>
              <a:rPr lang="en-GB" noProof="0"/>
              <a:t>ERASMUS+ DIGIGEN 
Project Ref. No. 2021-1-DE02-KA220-VET-000025335</a:t>
            </a:r>
          </a:p>
        </p:txBody>
      </p:sp>
      <p:sp>
        <p:nvSpPr>
          <p:cNvPr id="3" name="Rechteck 2">
            <a:extLst>
              <a:ext uri="{FF2B5EF4-FFF2-40B4-BE49-F238E27FC236}">
                <a16:creationId xmlns:a16="http://schemas.microsoft.com/office/drawing/2014/main" id="{9DCC190C-D5C6-565F-C35B-84F578B8163F}"/>
              </a:ext>
            </a:extLst>
          </p:cNvPr>
          <p:cNvSpPr/>
          <p:nvPr userDrawn="1"/>
        </p:nvSpPr>
        <p:spPr>
          <a:xfrm>
            <a:off x="10977153" y="6398576"/>
            <a:ext cx="75694" cy="277496"/>
          </a:xfrm>
          <a:prstGeom prst="rect">
            <a:avLst/>
          </a:prstGeom>
          <a:solidFill>
            <a:srgbClr val="E8650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30000"/>
              </a:lnSpc>
              <a:spcAft>
                <a:spcPts val="800"/>
              </a:spcAft>
            </a:pPr>
            <a:r>
              <a:rPr lang="de-DE" sz="1200">
                <a:effectLst/>
                <a:latin typeface="Jost Bold Italic" pitchFamily="2" charset="77"/>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28257364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el und Inhalt">
    <p:spTree>
      <p:nvGrpSpPr>
        <p:cNvPr id="1" name=""/>
        <p:cNvGrpSpPr/>
        <p:nvPr/>
      </p:nvGrpSpPr>
      <p:grpSpPr>
        <a:xfrm>
          <a:off x="0" y="0"/>
          <a:ext cx="0" cy="0"/>
          <a:chOff x="0" y="0"/>
          <a:chExt cx="0" cy="0"/>
        </a:xfrm>
      </p:grpSpPr>
      <p:sp>
        <p:nvSpPr>
          <p:cNvPr id="8" name="Rechteck 8">
            <a:extLst>
              <a:ext uri="{FF2B5EF4-FFF2-40B4-BE49-F238E27FC236}">
                <a16:creationId xmlns:a16="http://schemas.microsoft.com/office/drawing/2014/main" id="{8D28101F-FCE2-CCE6-CE60-62B9494C8392}"/>
              </a:ext>
            </a:extLst>
          </p:cNvPr>
          <p:cNvSpPr/>
          <p:nvPr userDrawn="1"/>
        </p:nvSpPr>
        <p:spPr>
          <a:xfrm>
            <a:off x="0" y="0"/>
            <a:ext cx="12192000" cy="1473200"/>
          </a:xfrm>
          <a:prstGeom prst="rect">
            <a:avLst/>
          </a:prstGeom>
          <a:solidFill>
            <a:srgbClr val="FDECE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e-DE"/>
          </a:p>
        </p:txBody>
      </p:sp>
      <p:pic>
        <p:nvPicPr>
          <p:cNvPr id="9" name="Afbeelding 8" descr="Afbeelding met wit&#10;&#10;Automatisch gegenereerde beschrijving">
            <a:extLst>
              <a:ext uri="{FF2B5EF4-FFF2-40B4-BE49-F238E27FC236}">
                <a16:creationId xmlns:a16="http://schemas.microsoft.com/office/drawing/2014/main" id="{EA7127D6-2A15-A23A-F7E0-F53CC03CE7E3}"/>
              </a:ext>
            </a:extLst>
          </p:cNvPr>
          <p:cNvPicPr>
            <a:picLocks noChangeAspect="1"/>
          </p:cNvPicPr>
          <p:nvPr userDrawn="1"/>
        </p:nvPicPr>
        <p:blipFill>
          <a:blip r:embed="rId2"/>
          <a:stretch>
            <a:fillRect/>
          </a:stretch>
        </p:blipFill>
        <p:spPr>
          <a:xfrm>
            <a:off x="10961490" y="281354"/>
            <a:ext cx="1156427" cy="1055077"/>
          </a:xfrm>
          <a:prstGeom prst="rect">
            <a:avLst/>
          </a:prstGeom>
        </p:spPr>
      </p:pic>
      <p:grpSp>
        <p:nvGrpSpPr>
          <p:cNvPr id="11" name="Gruppieren 1">
            <a:extLst>
              <a:ext uri="{FF2B5EF4-FFF2-40B4-BE49-F238E27FC236}">
                <a16:creationId xmlns:a16="http://schemas.microsoft.com/office/drawing/2014/main" id="{4273A148-3CFC-5A64-B83D-3A52B69A2F9B}"/>
              </a:ext>
            </a:extLst>
          </p:cNvPr>
          <p:cNvGrpSpPr>
            <a:grpSpLocks noChangeAspect="1"/>
          </p:cNvGrpSpPr>
          <p:nvPr userDrawn="1"/>
        </p:nvGrpSpPr>
        <p:grpSpPr>
          <a:xfrm>
            <a:off x="11225726" y="464015"/>
            <a:ext cx="677454" cy="637243"/>
            <a:chOff x="10552300" y="392719"/>
            <a:chExt cx="1300957" cy="1223738"/>
          </a:xfrm>
        </p:grpSpPr>
        <p:pic>
          <p:nvPicPr>
            <p:cNvPr id="12" name="Grafik 5">
              <a:extLst>
                <a:ext uri="{FF2B5EF4-FFF2-40B4-BE49-F238E27FC236}">
                  <a16:creationId xmlns:a16="http://schemas.microsoft.com/office/drawing/2014/main" id="{035B7BDD-DC42-FDE6-C1BC-15CE4EABFC37}"/>
                </a:ext>
              </a:extLst>
            </p:cNvPr>
            <p:cNvPicPr>
              <a:picLocks noChangeAspect="1"/>
            </p:cNvPicPr>
            <p:nvPr userDrawn="1"/>
          </p:nvPicPr>
          <p:blipFill rotWithShape="1">
            <a:blip r:embed="rId3"/>
            <a:srcRect l="-212" r="50000"/>
            <a:stretch/>
          </p:blipFill>
          <p:spPr bwMode="auto">
            <a:xfrm>
              <a:off x="10588829" y="392719"/>
              <a:ext cx="1264428" cy="575848"/>
            </a:xfrm>
            <a:prstGeom prst="rect">
              <a:avLst/>
            </a:prstGeom>
            <a:noFill/>
            <a:ln>
              <a:noFill/>
            </a:ln>
          </p:spPr>
        </p:pic>
        <p:pic>
          <p:nvPicPr>
            <p:cNvPr id="18" name="Grafik 6">
              <a:extLst>
                <a:ext uri="{FF2B5EF4-FFF2-40B4-BE49-F238E27FC236}">
                  <a16:creationId xmlns:a16="http://schemas.microsoft.com/office/drawing/2014/main" id="{FEA769B3-B07E-3DB8-6443-3FD983FB0EAA}"/>
                </a:ext>
              </a:extLst>
            </p:cNvPr>
            <p:cNvPicPr>
              <a:picLocks noChangeAspect="1"/>
            </p:cNvPicPr>
            <p:nvPr userDrawn="1"/>
          </p:nvPicPr>
          <p:blipFill rotWithShape="1">
            <a:blip r:embed="rId4">
              <a:biLevel thresh="75000"/>
              <a:extLst>
                <a:ext uri="{28A0092B-C50C-407E-A947-70E740481C1C}">
                  <a14:useLocalDpi xmlns:a14="http://schemas.microsoft.com/office/drawing/2010/main" val="0"/>
                </a:ext>
              </a:extLst>
            </a:blip>
            <a:srcRect l="50561" b="32362"/>
            <a:stretch/>
          </p:blipFill>
          <p:spPr bwMode="auto">
            <a:xfrm>
              <a:off x="10552300" y="968566"/>
              <a:ext cx="1300957" cy="647891"/>
            </a:xfrm>
            <a:prstGeom prst="rect">
              <a:avLst/>
            </a:prstGeom>
            <a:noFill/>
            <a:ln>
              <a:noFill/>
            </a:ln>
          </p:spPr>
        </p:pic>
      </p:grpSp>
      <p:sp>
        <p:nvSpPr>
          <p:cNvPr id="3" name="Inhaltsplatzhalter 2">
            <a:extLst>
              <a:ext uri="{FF2B5EF4-FFF2-40B4-BE49-F238E27FC236}">
                <a16:creationId xmlns:a16="http://schemas.microsoft.com/office/drawing/2014/main" id="{6B33CCB5-335C-3F75-FFBF-611037F3AF3F}"/>
              </a:ext>
            </a:extLst>
          </p:cNvPr>
          <p:cNvSpPr>
            <a:spLocks noGrp="1"/>
          </p:cNvSpPr>
          <p:nvPr>
            <p:ph idx="1"/>
          </p:nvPr>
        </p:nvSpPr>
        <p:spPr/>
        <p:txBody>
          <a:bodyPr/>
          <a:lstStyle/>
          <a:p>
            <a:pPr lvl="0"/>
            <a:r>
              <a:rPr lang="nl-NL" noProof="0"/>
              <a:t>Klikken om de tekststijl van het model te bewerken</a:t>
            </a:r>
          </a:p>
          <a:p>
            <a:pPr lvl="1"/>
            <a:r>
              <a:rPr lang="nl-NL" noProof="0"/>
              <a:t>Tweede niveau</a:t>
            </a:r>
          </a:p>
          <a:p>
            <a:pPr lvl="2"/>
            <a:r>
              <a:rPr lang="nl-NL" noProof="0"/>
              <a:t>Derde niveau</a:t>
            </a:r>
          </a:p>
          <a:p>
            <a:pPr lvl="3"/>
            <a:r>
              <a:rPr lang="nl-NL" noProof="0"/>
              <a:t>Vierde niveau</a:t>
            </a:r>
          </a:p>
          <a:p>
            <a:pPr lvl="4"/>
            <a:r>
              <a:rPr lang="nl-NL" noProof="0"/>
              <a:t>Vijfde niveau</a:t>
            </a:r>
            <a:endParaRPr lang="en-GB" noProof="0"/>
          </a:p>
        </p:txBody>
      </p:sp>
      <p:sp>
        <p:nvSpPr>
          <p:cNvPr id="4" name="Datumsplatzhalter 3">
            <a:extLst>
              <a:ext uri="{FF2B5EF4-FFF2-40B4-BE49-F238E27FC236}">
                <a16:creationId xmlns:a16="http://schemas.microsoft.com/office/drawing/2014/main" id="{8F8EE43F-2322-05DD-189B-E7D0133085F6}"/>
              </a:ext>
            </a:extLst>
          </p:cNvPr>
          <p:cNvSpPr>
            <a:spLocks noGrp="1"/>
          </p:cNvSpPr>
          <p:nvPr>
            <p:ph type="dt" sz="half" idx="10"/>
          </p:nvPr>
        </p:nvSpPr>
        <p:spPr/>
        <p:txBody>
          <a:bodyPr/>
          <a:lstStyle/>
          <a:p>
            <a:fld id="{E5D25942-7D0E-4AD1-B181-27402EEFCF7F}" type="datetime1">
              <a:rPr lang="en-GB" noProof="0" smtClean="0"/>
              <a:t>23/05/2024</a:t>
            </a:fld>
            <a:endParaRPr lang="en-GB" noProof="0"/>
          </a:p>
        </p:txBody>
      </p:sp>
      <p:sp>
        <p:nvSpPr>
          <p:cNvPr id="5" name="Fußzeilenplatzhalter 4">
            <a:extLst>
              <a:ext uri="{FF2B5EF4-FFF2-40B4-BE49-F238E27FC236}">
                <a16:creationId xmlns:a16="http://schemas.microsoft.com/office/drawing/2014/main" id="{53F14975-32FF-69AF-1C78-54C4244F2A72}"/>
              </a:ext>
            </a:extLst>
          </p:cNvPr>
          <p:cNvSpPr>
            <a:spLocks noGrp="1"/>
          </p:cNvSpPr>
          <p:nvPr>
            <p:ph type="ftr" sz="quarter" idx="11"/>
          </p:nvPr>
        </p:nvSpPr>
        <p:spPr>
          <a:xfrm>
            <a:off x="4038600" y="6354762"/>
            <a:ext cx="4114800" cy="365125"/>
          </a:xfrm>
        </p:spPr>
        <p:txBody>
          <a:bodyPr/>
          <a:lstStyle/>
          <a:p>
            <a:r>
              <a:rPr lang="en-GB" noProof="0"/>
              <a:t>ERASMUS+ DIGIGEN 
Project Ref. No. 2021-1-DE02-KA220-VET-000025335</a:t>
            </a:r>
          </a:p>
        </p:txBody>
      </p:sp>
      <p:sp>
        <p:nvSpPr>
          <p:cNvPr id="6" name="Foliennummernplatzhalter 5">
            <a:extLst>
              <a:ext uri="{FF2B5EF4-FFF2-40B4-BE49-F238E27FC236}">
                <a16:creationId xmlns:a16="http://schemas.microsoft.com/office/drawing/2014/main" id="{37848295-A53E-CCF8-0EBB-12881622A950}"/>
              </a:ext>
            </a:extLst>
          </p:cNvPr>
          <p:cNvSpPr>
            <a:spLocks noGrp="1"/>
          </p:cNvSpPr>
          <p:nvPr>
            <p:ph type="sldNum" sz="quarter" idx="12"/>
          </p:nvPr>
        </p:nvSpPr>
        <p:spPr/>
        <p:txBody>
          <a:bodyPr/>
          <a:lstStyle/>
          <a:p>
            <a:fld id="{F96B14D3-7D2A-2041-9DA6-67735C9926F2}" type="slidenum">
              <a:rPr lang="en-GB" noProof="0" smtClean="0"/>
              <a:t>‹Nr.›</a:t>
            </a:fld>
            <a:endParaRPr lang="en-GB" noProof="0"/>
          </a:p>
        </p:txBody>
      </p:sp>
      <p:sp>
        <p:nvSpPr>
          <p:cNvPr id="10" name="Rechteck 9">
            <a:extLst>
              <a:ext uri="{FF2B5EF4-FFF2-40B4-BE49-F238E27FC236}">
                <a16:creationId xmlns:a16="http://schemas.microsoft.com/office/drawing/2014/main" id="{056751CF-A452-8849-4783-7B4330358D8A}"/>
              </a:ext>
            </a:extLst>
          </p:cNvPr>
          <p:cNvSpPr/>
          <p:nvPr userDrawn="1"/>
        </p:nvSpPr>
        <p:spPr>
          <a:xfrm>
            <a:off x="10977153" y="6398576"/>
            <a:ext cx="75694" cy="277496"/>
          </a:xfrm>
          <a:prstGeom prst="rect">
            <a:avLst/>
          </a:prstGeom>
          <a:solidFill>
            <a:srgbClr val="E8650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30000"/>
              </a:lnSpc>
              <a:spcAft>
                <a:spcPts val="800"/>
              </a:spcAft>
            </a:pPr>
            <a:r>
              <a:rPr lang="de-DE" sz="1200">
                <a:effectLst/>
                <a:latin typeface="Jost Bold Italic" pitchFamily="2" charset="77"/>
                <a:ea typeface="Calibri" panose="020F0502020204030204" pitchFamily="34" charset="0"/>
                <a:cs typeface="Times New Roman" panose="02020603050405020304" pitchFamily="18" charset="0"/>
              </a:rPr>
              <a:t> </a:t>
            </a:r>
          </a:p>
        </p:txBody>
      </p:sp>
      <p:sp>
        <p:nvSpPr>
          <p:cNvPr id="14" name="Titel 1">
            <a:extLst>
              <a:ext uri="{FF2B5EF4-FFF2-40B4-BE49-F238E27FC236}">
                <a16:creationId xmlns:a16="http://schemas.microsoft.com/office/drawing/2014/main" id="{CFB52A96-DE46-E4BD-0EAE-B8579E867A44}"/>
              </a:ext>
            </a:extLst>
          </p:cNvPr>
          <p:cNvSpPr>
            <a:spLocks noGrp="1"/>
          </p:cNvSpPr>
          <p:nvPr>
            <p:ph type="title"/>
          </p:nvPr>
        </p:nvSpPr>
        <p:spPr>
          <a:xfrm>
            <a:off x="838200" y="372637"/>
            <a:ext cx="9082088" cy="780585"/>
          </a:xfrm>
        </p:spPr>
        <p:txBody>
          <a:bodyPr anchor="t">
            <a:noAutofit/>
          </a:bodyPr>
          <a:lstStyle>
            <a:lvl1pPr>
              <a:defRPr sz="6000"/>
            </a:lvl1pPr>
          </a:lstStyle>
          <a:p>
            <a:r>
              <a:rPr lang="nl-NL" noProof="0"/>
              <a:t>Klik om stijl te bewerken</a:t>
            </a:r>
            <a:endParaRPr lang="en-GB" noProof="0"/>
          </a:p>
        </p:txBody>
      </p:sp>
    </p:spTree>
    <p:extLst>
      <p:ext uri="{BB962C8B-B14F-4D97-AF65-F5344CB8AC3E}">
        <p14:creationId xmlns:p14="http://schemas.microsoft.com/office/powerpoint/2010/main" val="27266955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Nur Titel">
    <p:spTree>
      <p:nvGrpSpPr>
        <p:cNvPr id="1" name=""/>
        <p:cNvGrpSpPr/>
        <p:nvPr/>
      </p:nvGrpSpPr>
      <p:grpSpPr>
        <a:xfrm>
          <a:off x="0" y="0"/>
          <a:ext cx="0" cy="0"/>
          <a:chOff x="0" y="0"/>
          <a:chExt cx="0" cy="0"/>
        </a:xfrm>
      </p:grpSpPr>
      <p:sp>
        <p:nvSpPr>
          <p:cNvPr id="9" name="Rechteck 8">
            <a:extLst>
              <a:ext uri="{FF2B5EF4-FFF2-40B4-BE49-F238E27FC236}">
                <a16:creationId xmlns:a16="http://schemas.microsoft.com/office/drawing/2014/main" id="{AC96A02A-6841-CA37-8F05-0FC4A24C2FCF}"/>
              </a:ext>
            </a:extLst>
          </p:cNvPr>
          <p:cNvSpPr/>
          <p:nvPr userDrawn="1"/>
        </p:nvSpPr>
        <p:spPr>
          <a:xfrm>
            <a:off x="0" y="0"/>
            <a:ext cx="12192000" cy="1473200"/>
          </a:xfrm>
          <a:prstGeom prst="rect">
            <a:avLst/>
          </a:prstGeom>
          <a:solidFill>
            <a:srgbClr val="FDECE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de-DE"/>
          </a:p>
        </p:txBody>
      </p:sp>
      <p:pic>
        <p:nvPicPr>
          <p:cNvPr id="10" name="Afbeelding 9" descr="Afbeelding met wit&#10;&#10;Automatisch gegenereerde beschrijving">
            <a:extLst>
              <a:ext uri="{FF2B5EF4-FFF2-40B4-BE49-F238E27FC236}">
                <a16:creationId xmlns:a16="http://schemas.microsoft.com/office/drawing/2014/main" id="{2195DA57-F3F2-B413-119A-5BBB194A6C64}"/>
              </a:ext>
            </a:extLst>
          </p:cNvPr>
          <p:cNvPicPr>
            <a:picLocks noChangeAspect="1"/>
          </p:cNvPicPr>
          <p:nvPr userDrawn="1"/>
        </p:nvPicPr>
        <p:blipFill>
          <a:blip r:embed="rId2"/>
          <a:stretch>
            <a:fillRect/>
          </a:stretch>
        </p:blipFill>
        <p:spPr>
          <a:xfrm>
            <a:off x="10961490" y="281354"/>
            <a:ext cx="1156427" cy="1055077"/>
          </a:xfrm>
          <a:prstGeom prst="rect">
            <a:avLst/>
          </a:prstGeom>
        </p:spPr>
      </p:pic>
      <p:sp>
        <p:nvSpPr>
          <p:cNvPr id="3" name="Datumsplatzhalter 2">
            <a:extLst>
              <a:ext uri="{FF2B5EF4-FFF2-40B4-BE49-F238E27FC236}">
                <a16:creationId xmlns:a16="http://schemas.microsoft.com/office/drawing/2014/main" id="{6125CBB4-337F-FDEC-7BE0-1F3AD1BA1A5F}"/>
              </a:ext>
            </a:extLst>
          </p:cNvPr>
          <p:cNvSpPr>
            <a:spLocks noGrp="1"/>
          </p:cNvSpPr>
          <p:nvPr>
            <p:ph type="dt" sz="half" idx="10"/>
          </p:nvPr>
        </p:nvSpPr>
        <p:spPr/>
        <p:txBody>
          <a:bodyPr/>
          <a:lstStyle/>
          <a:p>
            <a:fld id="{6C96A36C-E2AE-4FA9-8718-F6F4B6267529}" type="datetime1">
              <a:rPr lang="en-GB" smtClean="0"/>
              <a:t>23/05/2024</a:t>
            </a:fld>
            <a:endParaRPr lang="de-DE"/>
          </a:p>
        </p:txBody>
      </p:sp>
      <p:sp>
        <p:nvSpPr>
          <p:cNvPr id="4" name="Fußzeilenplatzhalter 3">
            <a:extLst>
              <a:ext uri="{FF2B5EF4-FFF2-40B4-BE49-F238E27FC236}">
                <a16:creationId xmlns:a16="http://schemas.microsoft.com/office/drawing/2014/main" id="{81209D96-5541-2516-7AC3-B1AC60A9ED36}"/>
              </a:ext>
            </a:extLst>
          </p:cNvPr>
          <p:cNvSpPr>
            <a:spLocks noGrp="1"/>
          </p:cNvSpPr>
          <p:nvPr>
            <p:ph type="ftr" sz="quarter" idx="11"/>
          </p:nvPr>
        </p:nvSpPr>
        <p:spPr/>
        <p:txBody>
          <a:bodyPr/>
          <a:lstStyle/>
          <a:p>
            <a:r>
              <a:rPr lang="de-DE"/>
              <a:t>ERASMUS+ DIGIGEN 
Project Ref. No. 2021-1-DE02-KA220-VET-000025335</a:t>
            </a:r>
          </a:p>
        </p:txBody>
      </p:sp>
      <p:sp>
        <p:nvSpPr>
          <p:cNvPr id="5" name="Foliennummernplatzhalter 4">
            <a:extLst>
              <a:ext uri="{FF2B5EF4-FFF2-40B4-BE49-F238E27FC236}">
                <a16:creationId xmlns:a16="http://schemas.microsoft.com/office/drawing/2014/main" id="{D47CD853-64C6-0C26-B0AA-B6CF5F6F2603}"/>
              </a:ext>
            </a:extLst>
          </p:cNvPr>
          <p:cNvSpPr>
            <a:spLocks noGrp="1"/>
          </p:cNvSpPr>
          <p:nvPr>
            <p:ph type="sldNum" sz="quarter" idx="12"/>
          </p:nvPr>
        </p:nvSpPr>
        <p:spPr/>
        <p:txBody>
          <a:bodyPr/>
          <a:lstStyle/>
          <a:p>
            <a:fld id="{F96B14D3-7D2A-2041-9DA6-67735C9926F2}" type="slidenum">
              <a:rPr lang="de-DE" smtClean="0"/>
              <a:t>‹Nr.›</a:t>
            </a:fld>
            <a:endParaRPr lang="de-DE"/>
          </a:p>
        </p:txBody>
      </p:sp>
      <p:grpSp>
        <p:nvGrpSpPr>
          <p:cNvPr id="2" name="Gruppieren 1">
            <a:extLst>
              <a:ext uri="{FF2B5EF4-FFF2-40B4-BE49-F238E27FC236}">
                <a16:creationId xmlns:a16="http://schemas.microsoft.com/office/drawing/2014/main" id="{AFDB49F5-4B8F-788E-588D-10A6DE99B9D6}"/>
              </a:ext>
            </a:extLst>
          </p:cNvPr>
          <p:cNvGrpSpPr>
            <a:grpSpLocks noChangeAspect="1"/>
          </p:cNvGrpSpPr>
          <p:nvPr userDrawn="1"/>
        </p:nvGrpSpPr>
        <p:grpSpPr>
          <a:xfrm>
            <a:off x="11225726" y="464015"/>
            <a:ext cx="677454" cy="637243"/>
            <a:chOff x="10552300" y="392719"/>
            <a:chExt cx="1300957" cy="1223738"/>
          </a:xfrm>
        </p:grpSpPr>
        <p:pic>
          <p:nvPicPr>
            <p:cNvPr id="6" name="Grafik 5">
              <a:extLst>
                <a:ext uri="{FF2B5EF4-FFF2-40B4-BE49-F238E27FC236}">
                  <a16:creationId xmlns:a16="http://schemas.microsoft.com/office/drawing/2014/main" id="{79A92D11-A49E-02F3-4957-537FA6768FD5}"/>
                </a:ext>
              </a:extLst>
            </p:cNvPr>
            <p:cNvPicPr>
              <a:picLocks noChangeAspect="1"/>
            </p:cNvPicPr>
            <p:nvPr userDrawn="1"/>
          </p:nvPicPr>
          <p:blipFill rotWithShape="1">
            <a:blip r:embed="rId3"/>
            <a:srcRect l="-212" r="50000"/>
            <a:stretch/>
          </p:blipFill>
          <p:spPr bwMode="auto">
            <a:xfrm>
              <a:off x="10588829" y="392719"/>
              <a:ext cx="1264428" cy="575848"/>
            </a:xfrm>
            <a:prstGeom prst="rect">
              <a:avLst/>
            </a:prstGeom>
            <a:noFill/>
            <a:ln>
              <a:noFill/>
            </a:ln>
          </p:spPr>
        </p:pic>
        <p:pic>
          <p:nvPicPr>
            <p:cNvPr id="7" name="Grafik 6">
              <a:extLst>
                <a:ext uri="{FF2B5EF4-FFF2-40B4-BE49-F238E27FC236}">
                  <a16:creationId xmlns:a16="http://schemas.microsoft.com/office/drawing/2014/main" id="{A9F965A3-D810-60E5-9131-4769378BA66B}"/>
                </a:ext>
              </a:extLst>
            </p:cNvPr>
            <p:cNvPicPr>
              <a:picLocks noChangeAspect="1"/>
            </p:cNvPicPr>
            <p:nvPr userDrawn="1"/>
          </p:nvPicPr>
          <p:blipFill rotWithShape="1">
            <a:blip r:embed="rId4">
              <a:biLevel thresh="75000"/>
              <a:extLst>
                <a:ext uri="{28A0092B-C50C-407E-A947-70E740481C1C}">
                  <a14:useLocalDpi xmlns:a14="http://schemas.microsoft.com/office/drawing/2010/main" val="0"/>
                </a:ext>
              </a:extLst>
            </a:blip>
            <a:srcRect l="50561" b="32362"/>
            <a:stretch/>
          </p:blipFill>
          <p:spPr bwMode="auto">
            <a:xfrm>
              <a:off x="10552300" y="968566"/>
              <a:ext cx="1300957" cy="647891"/>
            </a:xfrm>
            <a:prstGeom prst="rect">
              <a:avLst/>
            </a:prstGeom>
            <a:noFill/>
            <a:ln>
              <a:noFill/>
            </a:ln>
          </p:spPr>
        </p:pic>
      </p:grpSp>
      <p:sp>
        <p:nvSpPr>
          <p:cNvPr id="14" name="Rechteck 13">
            <a:extLst>
              <a:ext uri="{FF2B5EF4-FFF2-40B4-BE49-F238E27FC236}">
                <a16:creationId xmlns:a16="http://schemas.microsoft.com/office/drawing/2014/main" id="{A1F994AE-3205-0AAA-13B5-1E4EBB3E2608}"/>
              </a:ext>
            </a:extLst>
          </p:cNvPr>
          <p:cNvSpPr/>
          <p:nvPr userDrawn="1"/>
        </p:nvSpPr>
        <p:spPr>
          <a:xfrm>
            <a:off x="10977153" y="6398576"/>
            <a:ext cx="75694" cy="277496"/>
          </a:xfrm>
          <a:prstGeom prst="rect">
            <a:avLst/>
          </a:prstGeom>
          <a:solidFill>
            <a:srgbClr val="E8650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30000"/>
              </a:lnSpc>
              <a:spcAft>
                <a:spcPts val="800"/>
              </a:spcAft>
            </a:pPr>
            <a:r>
              <a:rPr lang="de-DE" sz="1200">
                <a:effectLst/>
                <a:latin typeface="Jost Bold Italic" pitchFamily="2" charset="77"/>
                <a:ea typeface="Calibri" panose="020F0502020204030204" pitchFamily="34" charset="0"/>
                <a:cs typeface="Times New Roman" panose="02020603050405020304" pitchFamily="18" charset="0"/>
              </a:rPr>
              <a:t> </a:t>
            </a:r>
          </a:p>
        </p:txBody>
      </p:sp>
      <p:sp>
        <p:nvSpPr>
          <p:cNvPr id="15" name="Titel 1">
            <a:extLst>
              <a:ext uri="{FF2B5EF4-FFF2-40B4-BE49-F238E27FC236}">
                <a16:creationId xmlns:a16="http://schemas.microsoft.com/office/drawing/2014/main" id="{B15625E3-7C5E-4034-8AA3-55233DC88881}"/>
              </a:ext>
            </a:extLst>
          </p:cNvPr>
          <p:cNvSpPr>
            <a:spLocks noGrp="1"/>
          </p:cNvSpPr>
          <p:nvPr>
            <p:ph type="title"/>
          </p:nvPr>
        </p:nvSpPr>
        <p:spPr>
          <a:xfrm>
            <a:off x="838200" y="372637"/>
            <a:ext cx="9082088" cy="780585"/>
          </a:xfrm>
        </p:spPr>
        <p:txBody>
          <a:bodyPr anchor="t">
            <a:noAutofit/>
          </a:bodyPr>
          <a:lstStyle>
            <a:lvl1pPr>
              <a:defRPr sz="6000"/>
            </a:lvl1pPr>
          </a:lstStyle>
          <a:p>
            <a:r>
              <a:rPr lang="nl-NL" noProof="0"/>
              <a:t>Klik om stijl te bewerken</a:t>
            </a:r>
            <a:endParaRPr lang="en-GB" noProof="0"/>
          </a:p>
        </p:txBody>
      </p:sp>
    </p:spTree>
    <p:extLst>
      <p:ext uri="{BB962C8B-B14F-4D97-AF65-F5344CB8AC3E}">
        <p14:creationId xmlns:p14="http://schemas.microsoft.com/office/powerpoint/2010/main" val="721285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ur Titel">
    <p:spTree>
      <p:nvGrpSpPr>
        <p:cNvPr id="1" name=""/>
        <p:cNvGrpSpPr/>
        <p:nvPr/>
      </p:nvGrpSpPr>
      <p:grpSpPr>
        <a:xfrm>
          <a:off x="0" y="0"/>
          <a:ext cx="0" cy="0"/>
          <a:chOff x="0" y="0"/>
          <a:chExt cx="0" cy="0"/>
        </a:xfrm>
      </p:grpSpPr>
      <p:sp>
        <p:nvSpPr>
          <p:cNvPr id="3" name="Datumsplatzhalter 2">
            <a:extLst>
              <a:ext uri="{FF2B5EF4-FFF2-40B4-BE49-F238E27FC236}">
                <a16:creationId xmlns:a16="http://schemas.microsoft.com/office/drawing/2014/main" id="{6125CBB4-337F-FDEC-7BE0-1F3AD1BA1A5F}"/>
              </a:ext>
            </a:extLst>
          </p:cNvPr>
          <p:cNvSpPr>
            <a:spLocks noGrp="1"/>
          </p:cNvSpPr>
          <p:nvPr>
            <p:ph type="dt" sz="half" idx="10"/>
          </p:nvPr>
        </p:nvSpPr>
        <p:spPr/>
        <p:txBody>
          <a:bodyPr/>
          <a:lstStyle/>
          <a:p>
            <a:fld id="{CB3C8F34-4E31-4DDD-81A2-07C0420C7825}" type="datetime1">
              <a:rPr lang="en-GB" smtClean="0"/>
              <a:t>23/05/2024</a:t>
            </a:fld>
            <a:endParaRPr lang="de-DE"/>
          </a:p>
        </p:txBody>
      </p:sp>
      <p:sp>
        <p:nvSpPr>
          <p:cNvPr id="4" name="Fußzeilenplatzhalter 3">
            <a:extLst>
              <a:ext uri="{FF2B5EF4-FFF2-40B4-BE49-F238E27FC236}">
                <a16:creationId xmlns:a16="http://schemas.microsoft.com/office/drawing/2014/main" id="{81209D96-5541-2516-7AC3-B1AC60A9ED36}"/>
              </a:ext>
            </a:extLst>
          </p:cNvPr>
          <p:cNvSpPr>
            <a:spLocks noGrp="1"/>
          </p:cNvSpPr>
          <p:nvPr>
            <p:ph type="ftr" sz="quarter" idx="11"/>
          </p:nvPr>
        </p:nvSpPr>
        <p:spPr/>
        <p:txBody>
          <a:bodyPr/>
          <a:lstStyle/>
          <a:p>
            <a:r>
              <a:rPr lang="de-DE"/>
              <a:t>ERASMUS+ DIGIGEN 
Project Ref. No. 2021-1-DE02-KA220-VET-000025335</a:t>
            </a:r>
          </a:p>
        </p:txBody>
      </p:sp>
      <p:sp>
        <p:nvSpPr>
          <p:cNvPr id="5" name="Foliennummernplatzhalter 4">
            <a:extLst>
              <a:ext uri="{FF2B5EF4-FFF2-40B4-BE49-F238E27FC236}">
                <a16:creationId xmlns:a16="http://schemas.microsoft.com/office/drawing/2014/main" id="{D47CD853-64C6-0C26-B0AA-B6CF5F6F2603}"/>
              </a:ext>
            </a:extLst>
          </p:cNvPr>
          <p:cNvSpPr>
            <a:spLocks noGrp="1"/>
          </p:cNvSpPr>
          <p:nvPr>
            <p:ph type="sldNum" sz="quarter" idx="12"/>
          </p:nvPr>
        </p:nvSpPr>
        <p:spPr/>
        <p:txBody>
          <a:bodyPr/>
          <a:lstStyle/>
          <a:p>
            <a:fld id="{F96B14D3-7D2A-2041-9DA6-67735C9926F2}" type="slidenum">
              <a:rPr lang="de-DE" smtClean="0"/>
              <a:t>‹Nr.›</a:t>
            </a:fld>
            <a:endParaRPr lang="de-DE"/>
          </a:p>
        </p:txBody>
      </p:sp>
      <p:sp>
        <p:nvSpPr>
          <p:cNvPr id="14" name="Rechteck 13">
            <a:extLst>
              <a:ext uri="{FF2B5EF4-FFF2-40B4-BE49-F238E27FC236}">
                <a16:creationId xmlns:a16="http://schemas.microsoft.com/office/drawing/2014/main" id="{A1F994AE-3205-0AAA-13B5-1E4EBB3E2608}"/>
              </a:ext>
            </a:extLst>
          </p:cNvPr>
          <p:cNvSpPr/>
          <p:nvPr userDrawn="1"/>
        </p:nvSpPr>
        <p:spPr>
          <a:xfrm>
            <a:off x="10977153" y="6398576"/>
            <a:ext cx="75694" cy="277496"/>
          </a:xfrm>
          <a:prstGeom prst="rect">
            <a:avLst/>
          </a:prstGeom>
          <a:solidFill>
            <a:srgbClr val="E8650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30000"/>
              </a:lnSpc>
              <a:spcAft>
                <a:spcPts val="800"/>
              </a:spcAft>
            </a:pPr>
            <a:r>
              <a:rPr lang="de-DE" sz="1200">
                <a:effectLst/>
                <a:latin typeface="Jost Bold Italic" pitchFamily="2" charset="77"/>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33686266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1_Abschluss">
    <p:bg>
      <p:bgPr>
        <a:solidFill>
          <a:srgbClr val="E9550D"/>
        </a:solidFill>
        <a:effectLst/>
      </p:bgPr>
    </p:bg>
    <p:spTree>
      <p:nvGrpSpPr>
        <p:cNvPr id="1" name=""/>
        <p:cNvGrpSpPr/>
        <p:nvPr/>
      </p:nvGrpSpPr>
      <p:grpSpPr>
        <a:xfrm>
          <a:off x="0" y="0"/>
          <a:ext cx="0" cy="0"/>
          <a:chOff x="0" y="0"/>
          <a:chExt cx="0" cy="0"/>
        </a:xfrm>
      </p:grpSpPr>
      <p:pic>
        <p:nvPicPr>
          <p:cNvPr id="5" name="Afbeelding 4" descr="Afbeelding met wit&#10;&#10;Automatisch gegenereerde beschrijving">
            <a:extLst>
              <a:ext uri="{FF2B5EF4-FFF2-40B4-BE49-F238E27FC236}">
                <a16:creationId xmlns:a16="http://schemas.microsoft.com/office/drawing/2014/main" id="{A41BC7E1-A474-ACBD-CF6D-4BE47C2AF159}"/>
              </a:ext>
            </a:extLst>
          </p:cNvPr>
          <p:cNvPicPr>
            <a:picLocks noChangeAspect="1"/>
          </p:cNvPicPr>
          <p:nvPr userDrawn="1"/>
        </p:nvPicPr>
        <p:blipFill>
          <a:blip r:embed="rId2"/>
          <a:stretch>
            <a:fillRect/>
          </a:stretch>
        </p:blipFill>
        <p:spPr>
          <a:xfrm>
            <a:off x="408543" y="228600"/>
            <a:ext cx="7064728" cy="6445572"/>
          </a:xfrm>
          <a:prstGeom prst="rect">
            <a:avLst/>
          </a:prstGeom>
        </p:spPr>
      </p:pic>
      <p:pic>
        <p:nvPicPr>
          <p:cNvPr id="6" name="Afbeelding 5" descr="Afbeelding met wit&#10;&#10;Automatisch gegenereerde beschrijving">
            <a:extLst>
              <a:ext uri="{FF2B5EF4-FFF2-40B4-BE49-F238E27FC236}">
                <a16:creationId xmlns:a16="http://schemas.microsoft.com/office/drawing/2014/main" id="{14BA17EB-C29C-8955-0414-B0563BF4DD64}"/>
              </a:ext>
            </a:extLst>
          </p:cNvPr>
          <p:cNvPicPr>
            <a:picLocks noChangeAspect="1"/>
          </p:cNvPicPr>
          <p:nvPr userDrawn="1"/>
        </p:nvPicPr>
        <p:blipFill>
          <a:blip r:embed="rId2"/>
          <a:stretch>
            <a:fillRect/>
          </a:stretch>
        </p:blipFill>
        <p:spPr>
          <a:xfrm rot="1800000">
            <a:off x="7648884" y="1647921"/>
            <a:ext cx="4255795" cy="3882815"/>
          </a:xfrm>
          <a:prstGeom prst="rect">
            <a:avLst/>
          </a:prstGeom>
        </p:spPr>
      </p:pic>
      <p:pic>
        <p:nvPicPr>
          <p:cNvPr id="2052" name="Grafik 30">
            <a:extLst>
              <a:ext uri="{FF2B5EF4-FFF2-40B4-BE49-F238E27FC236}">
                <a16:creationId xmlns:a16="http://schemas.microsoft.com/office/drawing/2014/main" id="{AC56D316-13A7-C7A7-5960-82EE5E53F635}"/>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952366" y="4525208"/>
            <a:ext cx="917575" cy="993775"/>
          </a:xfrm>
          <a:prstGeom prst="rect">
            <a:avLst/>
          </a:prstGeom>
          <a:noFill/>
          <a:extLst>
            <a:ext uri="{909E8E84-426E-40DD-AFC4-6F175D3DCCD1}">
              <a14:hiddenFill xmlns:a14="http://schemas.microsoft.com/office/drawing/2010/main">
                <a:solidFill>
                  <a:srgbClr val="FFFFFF"/>
                </a:solidFill>
              </a14:hiddenFill>
            </a:ext>
          </a:extLst>
        </p:spPr>
      </p:pic>
      <p:pic>
        <p:nvPicPr>
          <p:cNvPr id="2049" name="Grafik 29">
            <a:extLst>
              <a:ext uri="{FF2B5EF4-FFF2-40B4-BE49-F238E27FC236}">
                <a16:creationId xmlns:a16="http://schemas.microsoft.com/office/drawing/2014/main" id="{6F71AC98-3829-686C-3D09-C21F546F344F}"/>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3039529" y="3626535"/>
            <a:ext cx="1590675" cy="623887"/>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10">
            <a:extLst>
              <a:ext uri="{FF2B5EF4-FFF2-40B4-BE49-F238E27FC236}">
                <a16:creationId xmlns:a16="http://schemas.microsoft.com/office/drawing/2014/main" id="{B5FB6603-3028-2E8B-1BD5-E4282F1A7FFE}"/>
              </a:ext>
            </a:extLst>
          </p:cNvPr>
          <p:cNvSpPr>
            <a:spLocks noChangeArrowheads="1"/>
          </p:cNvSpPr>
          <p:nvPr userDrawn="1"/>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10" name="Rectangle 11">
            <a:extLst>
              <a:ext uri="{FF2B5EF4-FFF2-40B4-BE49-F238E27FC236}">
                <a16:creationId xmlns:a16="http://schemas.microsoft.com/office/drawing/2014/main" id="{FF5F4029-46A6-FBF6-A9DE-481D7034604C}"/>
              </a:ext>
            </a:extLst>
          </p:cNvPr>
          <p:cNvSpPr>
            <a:spLocks noChangeArrowheads="1"/>
          </p:cNvSpPr>
          <p:nvPr userDrawn="1"/>
        </p:nvSpPr>
        <p:spPr bwMode="auto">
          <a:xfrm>
            <a:off x="0" y="4572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de-DE" altLang="de-DE" sz="1800" b="0" i="0" u="none" strike="noStrike" cap="none" normalizeH="0" baseline="0">
                <a:ln>
                  <a:noFill/>
                </a:ln>
                <a:solidFill>
                  <a:schemeClr val="tx1"/>
                </a:solidFill>
                <a:effectLst/>
                <a:latin typeface="Arial" panose="020B0604020202020204" pitchFamily="34" charset="0"/>
              </a:rPr>
            </a:br>
            <a:endParaRPr kumimoji="0" lang="de-DE" altLang="de-DE"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a:ln>
                <a:noFill/>
              </a:ln>
              <a:solidFill>
                <a:schemeClr val="tx1"/>
              </a:solidFill>
              <a:effectLst/>
              <a:latin typeface="Arial" panose="020B0604020202020204" pitchFamily="34" charset="0"/>
            </a:endParaRPr>
          </a:p>
        </p:txBody>
      </p:sp>
      <p:sp>
        <p:nvSpPr>
          <p:cNvPr id="11" name="Rectangle 12">
            <a:extLst>
              <a:ext uri="{FF2B5EF4-FFF2-40B4-BE49-F238E27FC236}">
                <a16:creationId xmlns:a16="http://schemas.microsoft.com/office/drawing/2014/main" id="{8C4F1672-A0DF-9376-AC9B-A43BE5F11297}"/>
              </a:ext>
            </a:extLst>
          </p:cNvPr>
          <p:cNvSpPr>
            <a:spLocks noChangeArrowheads="1"/>
          </p:cNvSpPr>
          <p:nvPr userDrawn="1"/>
        </p:nvSpPr>
        <p:spPr bwMode="auto">
          <a:xfrm>
            <a:off x="0" y="914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de-DE" altLang="de-DE" sz="1800" b="0" i="0" u="none" strike="noStrike" cap="none" normalizeH="0" baseline="0">
                <a:ln>
                  <a:noFill/>
                </a:ln>
                <a:solidFill>
                  <a:schemeClr val="tx1"/>
                </a:solidFill>
                <a:effectLst/>
                <a:latin typeface="Arial" panose="020B0604020202020204" pitchFamily="34" charset="0"/>
              </a:rPr>
            </a:br>
            <a:endParaRPr kumimoji="0" lang="de-DE" altLang="de-DE"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a:ln>
                <a:noFill/>
              </a:ln>
              <a:solidFill>
                <a:schemeClr val="tx1"/>
              </a:solidFill>
              <a:effectLst/>
              <a:latin typeface="Arial" panose="020B0604020202020204" pitchFamily="34" charset="0"/>
            </a:endParaRPr>
          </a:p>
        </p:txBody>
      </p:sp>
      <p:sp>
        <p:nvSpPr>
          <p:cNvPr id="12" name="Rectangle 13">
            <a:extLst>
              <a:ext uri="{FF2B5EF4-FFF2-40B4-BE49-F238E27FC236}">
                <a16:creationId xmlns:a16="http://schemas.microsoft.com/office/drawing/2014/main" id="{F1A5A6DD-AA0B-3263-7F18-FC286024990D}"/>
              </a:ext>
            </a:extLst>
          </p:cNvPr>
          <p:cNvSpPr>
            <a:spLocks noChangeArrowheads="1"/>
          </p:cNvSpPr>
          <p:nvPr userDrawn="1"/>
        </p:nvSpPr>
        <p:spPr bwMode="auto">
          <a:xfrm>
            <a:off x="0" y="914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a:ln>
                <a:noFill/>
              </a:ln>
              <a:solidFill>
                <a:schemeClr val="tx1"/>
              </a:solidFill>
              <a:effectLst/>
              <a:latin typeface="Arial" panose="020B0604020202020204" pitchFamily="34" charset="0"/>
            </a:endParaRPr>
          </a:p>
        </p:txBody>
      </p:sp>
      <p:sp>
        <p:nvSpPr>
          <p:cNvPr id="13" name="Rectangle 14">
            <a:extLst>
              <a:ext uri="{FF2B5EF4-FFF2-40B4-BE49-F238E27FC236}">
                <a16:creationId xmlns:a16="http://schemas.microsoft.com/office/drawing/2014/main" id="{67C0A812-A00A-7AEC-CF0E-A7F89D6A9C78}"/>
              </a:ext>
            </a:extLst>
          </p:cNvPr>
          <p:cNvSpPr>
            <a:spLocks noChangeArrowheads="1"/>
          </p:cNvSpPr>
          <p:nvPr userDrawn="1"/>
        </p:nvSpPr>
        <p:spPr bwMode="auto">
          <a:xfrm>
            <a:off x="0" y="9144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14" name="Rectangle 15">
            <a:extLst>
              <a:ext uri="{FF2B5EF4-FFF2-40B4-BE49-F238E27FC236}">
                <a16:creationId xmlns:a16="http://schemas.microsoft.com/office/drawing/2014/main" id="{37071B31-8059-59FE-E490-E175DFD5AF1F}"/>
              </a:ext>
            </a:extLst>
          </p:cNvPr>
          <p:cNvSpPr>
            <a:spLocks noChangeArrowheads="1"/>
          </p:cNvSpPr>
          <p:nvPr userDrawn="1"/>
        </p:nvSpPr>
        <p:spPr bwMode="auto">
          <a:xfrm>
            <a:off x="0" y="13716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15" name="Rectangle 16">
            <a:extLst>
              <a:ext uri="{FF2B5EF4-FFF2-40B4-BE49-F238E27FC236}">
                <a16:creationId xmlns:a16="http://schemas.microsoft.com/office/drawing/2014/main" id="{9B058494-1113-082D-140C-CA2A2547CBCD}"/>
              </a:ext>
            </a:extLst>
          </p:cNvPr>
          <p:cNvSpPr>
            <a:spLocks noChangeArrowheads="1"/>
          </p:cNvSpPr>
          <p:nvPr userDrawn="1"/>
        </p:nvSpPr>
        <p:spPr bwMode="auto">
          <a:xfrm>
            <a:off x="0" y="18288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pic>
        <p:nvPicPr>
          <p:cNvPr id="20" name="Grafik 19">
            <a:extLst>
              <a:ext uri="{FF2B5EF4-FFF2-40B4-BE49-F238E27FC236}">
                <a16:creationId xmlns:a16="http://schemas.microsoft.com/office/drawing/2014/main" id="{AF31AAD7-F7F3-4219-6F5E-EE0EEADAD367}"/>
              </a:ext>
            </a:extLst>
          </p:cNvPr>
          <p:cNvPicPr>
            <a:picLocks noChangeAspect="1"/>
          </p:cNvPicPr>
          <p:nvPr userDrawn="1"/>
        </p:nvPicPr>
        <p:blipFill rotWithShape="1">
          <a:blip r:embed="rId5" cstate="print">
            <a:extLst>
              <a:ext uri="{28A0092B-C50C-407E-A947-70E740481C1C}">
                <a14:useLocalDpi xmlns:a14="http://schemas.microsoft.com/office/drawing/2010/main" val="0"/>
              </a:ext>
            </a:extLst>
          </a:blip>
          <a:srcRect t="12326" b="15601"/>
          <a:stretch/>
        </p:blipFill>
        <p:spPr bwMode="auto">
          <a:xfrm>
            <a:off x="1148182" y="3569915"/>
            <a:ext cx="1562100" cy="751840"/>
          </a:xfrm>
          <a:prstGeom prst="rect">
            <a:avLst/>
          </a:prstGeom>
          <a:noFill/>
          <a:ln>
            <a:noFill/>
          </a:ln>
          <a:extLst>
            <a:ext uri="{53640926-AAD7-44D8-BBD7-CCE9431645EC}">
              <a14:shadowObscured xmlns:a14="http://schemas.microsoft.com/office/drawing/2010/main"/>
            </a:ext>
          </a:extLst>
        </p:spPr>
      </p:pic>
      <p:pic>
        <p:nvPicPr>
          <p:cNvPr id="21" name="Grafik 20">
            <a:extLst>
              <a:ext uri="{FF2B5EF4-FFF2-40B4-BE49-F238E27FC236}">
                <a16:creationId xmlns:a16="http://schemas.microsoft.com/office/drawing/2014/main" id="{C2A46232-4880-6543-2BC9-371377E5386C}"/>
              </a:ext>
            </a:extLst>
          </p:cNvPr>
          <p:cNvPicPr>
            <a:picLocks noChangeAspect="1"/>
          </p:cNvPicPr>
          <p:nvPr userDrawn="1"/>
        </p:nvPicPr>
        <p:blipFill>
          <a:blip r:embed="rId6"/>
          <a:srcRect/>
          <a:stretch/>
        </p:blipFill>
        <p:spPr bwMode="auto">
          <a:xfrm>
            <a:off x="3297028" y="4458753"/>
            <a:ext cx="1118040" cy="1096009"/>
          </a:xfrm>
          <a:prstGeom prst="rect">
            <a:avLst/>
          </a:prstGeom>
          <a:noFill/>
          <a:ln>
            <a:noFill/>
          </a:ln>
        </p:spPr>
      </p:pic>
      <p:pic>
        <p:nvPicPr>
          <p:cNvPr id="22" name="Grafik 21">
            <a:extLst>
              <a:ext uri="{FF2B5EF4-FFF2-40B4-BE49-F238E27FC236}">
                <a16:creationId xmlns:a16="http://schemas.microsoft.com/office/drawing/2014/main" id="{20A9E0C9-F347-EACF-85D9-6890E81011AE}"/>
              </a:ext>
            </a:extLst>
          </p:cNvPr>
          <p:cNvPicPr>
            <a:picLocks noChangeAspect="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4914718" y="3574170"/>
            <a:ext cx="1755140" cy="657225"/>
          </a:xfrm>
          <a:prstGeom prst="rect">
            <a:avLst/>
          </a:prstGeom>
          <a:noFill/>
          <a:ln>
            <a:noFill/>
          </a:ln>
        </p:spPr>
      </p:pic>
      <p:pic>
        <p:nvPicPr>
          <p:cNvPr id="23" name="Grafik 22">
            <a:extLst>
              <a:ext uri="{FF2B5EF4-FFF2-40B4-BE49-F238E27FC236}">
                <a16:creationId xmlns:a16="http://schemas.microsoft.com/office/drawing/2014/main" id="{69AA9113-64C5-7F8E-1626-8BD5973A30D1}"/>
              </a:ext>
            </a:extLst>
          </p:cNvPr>
          <p:cNvPicPr>
            <a:picLocks noChangeAspect="1"/>
          </p:cNvPicPr>
          <p:nvPr userDrawn="1"/>
        </p:nvPicPr>
        <p:blipFill rotWithShape="1">
          <a:blip r:embed="rId8" cstate="print">
            <a:extLst>
              <a:ext uri="{28A0092B-C50C-407E-A947-70E740481C1C}">
                <a14:useLocalDpi xmlns:a14="http://schemas.microsoft.com/office/drawing/2010/main" val="0"/>
              </a:ext>
            </a:extLst>
          </a:blip>
          <a:srcRect l="8987" t="18014" r="9154" b="21289"/>
          <a:stretch/>
        </p:blipFill>
        <p:spPr bwMode="auto">
          <a:xfrm>
            <a:off x="4687592" y="4744186"/>
            <a:ext cx="1346835" cy="525145"/>
          </a:xfrm>
          <a:prstGeom prst="rect">
            <a:avLst/>
          </a:prstGeom>
          <a:noFill/>
          <a:ln>
            <a:noFill/>
          </a:ln>
          <a:extLst>
            <a:ext uri="{53640926-AAD7-44D8-BBD7-CCE9431645EC}">
              <a14:shadowObscured xmlns:a14="http://schemas.microsoft.com/office/drawing/2010/main"/>
            </a:ext>
          </a:extLst>
        </p:spPr>
      </p:pic>
      <p:sp>
        <p:nvSpPr>
          <p:cNvPr id="25" name="Rectangle 18">
            <a:extLst>
              <a:ext uri="{FF2B5EF4-FFF2-40B4-BE49-F238E27FC236}">
                <a16:creationId xmlns:a16="http://schemas.microsoft.com/office/drawing/2014/main" id="{45CCC20D-2773-9759-F581-2A9DBACE2039}"/>
              </a:ext>
            </a:extLst>
          </p:cNvPr>
          <p:cNvSpPr>
            <a:spLocks noChangeArrowheads="1"/>
          </p:cNvSpPr>
          <p:nvPr userDrawn="1"/>
        </p:nvSpPr>
        <p:spPr bwMode="auto">
          <a:xfrm>
            <a:off x="9924612" y="2986422"/>
            <a:ext cx="97773" cy="5723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Autofit/>
          </a:bodyPr>
          <a:lstStyle/>
          <a:p>
            <a:pPr algn="r"/>
            <a:endParaRPr lang="de-DE"/>
          </a:p>
        </p:txBody>
      </p:sp>
      <p:sp>
        <p:nvSpPr>
          <p:cNvPr id="26" name="Rechteck 25">
            <a:extLst>
              <a:ext uri="{FF2B5EF4-FFF2-40B4-BE49-F238E27FC236}">
                <a16:creationId xmlns:a16="http://schemas.microsoft.com/office/drawing/2014/main" id="{16336A84-EDC3-A03C-D574-8AA6813B5200}"/>
              </a:ext>
            </a:extLst>
          </p:cNvPr>
          <p:cNvSpPr/>
          <p:nvPr userDrawn="1"/>
        </p:nvSpPr>
        <p:spPr>
          <a:xfrm>
            <a:off x="9618482" y="12281298"/>
            <a:ext cx="4091534" cy="2057507"/>
          </a:xfrm>
          <a:prstGeom prst="rect">
            <a:avLst/>
          </a:prstGeom>
          <a:solidFill>
            <a:srgbClr val="F8A57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r"/>
            <a:endParaRPr lang="de-DE"/>
          </a:p>
        </p:txBody>
      </p:sp>
      <p:sp>
        <p:nvSpPr>
          <p:cNvPr id="27" name="Rectangle 19">
            <a:extLst>
              <a:ext uri="{FF2B5EF4-FFF2-40B4-BE49-F238E27FC236}">
                <a16:creationId xmlns:a16="http://schemas.microsoft.com/office/drawing/2014/main" id="{C3AAAF3B-610B-588E-88B1-3C9B95FD1444}"/>
              </a:ext>
            </a:extLst>
          </p:cNvPr>
          <p:cNvSpPr>
            <a:spLocks noChangeArrowheads="1"/>
          </p:cNvSpPr>
          <p:nvPr userDrawn="1"/>
        </p:nvSpPr>
        <p:spPr bwMode="auto">
          <a:xfrm>
            <a:off x="6632674" y="5802301"/>
            <a:ext cx="5591175" cy="11434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de-DE" sz="1100" b="0" i="0" u="none" strike="noStrike" cap="none" normalizeH="0" baseline="0">
                <a:ln>
                  <a:noFill/>
                </a:ln>
                <a:solidFill>
                  <a:schemeClr val="bg1"/>
                </a:solidFill>
                <a:effectLst/>
                <a:latin typeface="Jost Bold Italic" pitchFamily="2" charset="77"/>
                <a:ea typeface="Jost Bold Italic" pitchFamily="2" charset="77"/>
                <a:cs typeface="Times New Roman" panose="02020603050405020304" pitchFamily="18" charset="0"/>
              </a:rPr>
              <a:t>ERASMUS+ DIGIGEN Project </a:t>
            </a:r>
            <a:r>
              <a:rPr kumimoji="0" lang="de-DE" altLang="de-DE" sz="1100" b="0" i="0" u="none" strike="noStrike" cap="none" normalizeH="0" baseline="0" err="1">
                <a:ln>
                  <a:noFill/>
                </a:ln>
                <a:solidFill>
                  <a:schemeClr val="bg1"/>
                </a:solidFill>
                <a:effectLst/>
                <a:latin typeface="Jost Bold Italic" pitchFamily="2" charset="77"/>
                <a:ea typeface="Jost Bold Italic" pitchFamily="2" charset="77"/>
                <a:cs typeface="Times New Roman" panose="02020603050405020304" pitchFamily="18" charset="0"/>
              </a:rPr>
              <a:t>Ref</a:t>
            </a:r>
            <a:r>
              <a:rPr kumimoji="0" lang="de-DE" altLang="de-DE" sz="1100" b="0" i="0" u="none" strike="noStrike" cap="none" normalizeH="0" baseline="0">
                <a:ln>
                  <a:noFill/>
                </a:ln>
                <a:solidFill>
                  <a:schemeClr val="bg1"/>
                </a:solidFill>
                <a:effectLst/>
                <a:latin typeface="Jost Bold Italic" pitchFamily="2" charset="77"/>
                <a:ea typeface="Jost Bold Italic" pitchFamily="2" charset="77"/>
                <a:cs typeface="Times New Roman" panose="02020603050405020304" pitchFamily="18" charset="0"/>
              </a:rPr>
              <a:t>. </a:t>
            </a:r>
            <a:r>
              <a:rPr kumimoji="0" lang="de-DE" altLang="de-DE" sz="1100" b="0" i="0" u="none" strike="noStrike" cap="none" normalizeH="0" baseline="0" err="1">
                <a:ln>
                  <a:noFill/>
                </a:ln>
                <a:solidFill>
                  <a:schemeClr val="bg1"/>
                </a:solidFill>
                <a:effectLst/>
                <a:latin typeface="Jost Bold Italic" pitchFamily="2" charset="77"/>
                <a:ea typeface="Jost Bold Italic" pitchFamily="2" charset="77"/>
                <a:cs typeface="Times New Roman" panose="02020603050405020304" pitchFamily="18" charset="0"/>
              </a:rPr>
              <a:t>No</a:t>
            </a:r>
            <a:r>
              <a:rPr kumimoji="0" lang="de-DE" altLang="de-DE" sz="1100" b="0" i="0" u="none" strike="noStrike" cap="none" normalizeH="0" baseline="0">
                <a:ln>
                  <a:noFill/>
                </a:ln>
                <a:solidFill>
                  <a:schemeClr val="bg1"/>
                </a:solidFill>
                <a:effectLst/>
                <a:latin typeface="Jost Bold Italic" pitchFamily="2" charset="77"/>
                <a:ea typeface="Jost Bold Italic" pitchFamily="2" charset="77"/>
                <a:cs typeface="Times New Roman" panose="02020603050405020304" pitchFamily="18" charset="0"/>
              </a:rPr>
              <a:t>. 2021-1-DE02-KA220-VET-000025335</a:t>
            </a:r>
            <a:endParaRPr kumimoji="0" lang="de-DE" altLang="de-DE" sz="1100" b="0" i="0" u="none" strike="noStrike" cap="none" normalizeH="0" baseline="0">
              <a:ln>
                <a:noFill/>
              </a:ln>
              <a:solidFill>
                <a:schemeClr val="bg1"/>
              </a:solidFill>
              <a:effectLst/>
              <a:latin typeface="Jost Bold Italic" pitchFamily="2" charset="77"/>
              <a:ea typeface="Jost Bold Italic" pitchFamily="2" charset="77"/>
            </a:endParaRPr>
          </a:p>
        </p:txBody>
      </p:sp>
      <p:sp>
        <p:nvSpPr>
          <p:cNvPr id="2" name="Textfeld 1">
            <a:extLst>
              <a:ext uri="{FF2B5EF4-FFF2-40B4-BE49-F238E27FC236}">
                <a16:creationId xmlns:a16="http://schemas.microsoft.com/office/drawing/2014/main" id="{90496B3B-9FA9-6D84-34F1-852F44BAA4F7}"/>
              </a:ext>
            </a:extLst>
          </p:cNvPr>
          <p:cNvSpPr txBox="1"/>
          <p:nvPr userDrawn="1"/>
        </p:nvSpPr>
        <p:spPr>
          <a:xfrm>
            <a:off x="1272771" y="1559484"/>
            <a:ext cx="5336271" cy="1690836"/>
          </a:xfrm>
          <a:prstGeom prst="rect">
            <a:avLst/>
          </a:prstGeom>
          <a:noFill/>
        </p:spPr>
        <p:txBody>
          <a:bodyPr wrap="square" rtlCol="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noProof="0">
                <a:effectLst/>
                <a:latin typeface="+mn-lt"/>
                <a:ea typeface="Calibri" panose="020F0502020204030204" pitchFamily="34" charset="0"/>
                <a:cs typeface="Times New Roman" panose="02020603050405020304" pitchFamily="18" charset="0"/>
              </a:rPr>
              <a:t>DISCLAIMER: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noProof="0">
              <a:effectLst/>
              <a:latin typeface="Jost Bold Italic" pitchFamily="2" charset="77"/>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noProof="0">
                <a:effectLst/>
                <a:latin typeface="+mn-lt"/>
                <a:ea typeface="Calibri" panose="020F0502020204030204" pitchFamily="34" charset="0"/>
                <a:cs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p>
          <a:p>
            <a:endParaRPr lang="en-GB" noProof="0"/>
          </a:p>
        </p:txBody>
      </p:sp>
      <p:pic>
        <p:nvPicPr>
          <p:cNvPr id="3" name="Grafik 2" descr="Ein Bild, das Text enthält.&#10;&#10;Automatisch generierte Beschreibung">
            <a:extLst>
              <a:ext uri="{FF2B5EF4-FFF2-40B4-BE49-F238E27FC236}">
                <a16:creationId xmlns:a16="http://schemas.microsoft.com/office/drawing/2014/main" id="{AB573B1B-2CC7-DE4B-EB21-BAF45BDBC859}"/>
              </a:ext>
            </a:extLst>
          </p:cNvPr>
          <p:cNvPicPr>
            <a:picLocks noChangeAspect="1"/>
          </p:cNvPicPr>
          <p:nvPr userDrawn="1"/>
        </p:nvPicPr>
        <p:blipFill>
          <a:blip r:embed="rId9"/>
          <a:stretch>
            <a:fillRect/>
          </a:stretch>
        </p:blipFill>
        <p:spPr>
          <a:xfrm>
            <a:off x="2396534" y="551872"/>
            <a:ext cx="3088743" cy="648003"/>
          </a:xfrm>
          <a:prstGeom prst="rect">
            <a:avLst/>
          </a:prstGeom>
        </p:spPr>
      </p:pic>
      <p:sp>
        <p:nvSpPr>
          <p:cNvPr id="8" name="Rechteck 7">
            <a:extLst>
              <a:ext uri="{FF2B5EF4-FFF2-40B4-BE49-F238E27FC236}">
                <a16:creationId xmlns:a16="http://schemas.microsoft.com/office/drawing/2014/main" id="{6085AB3D-6C24-96B7-EBB4-AC5D54BBB208}"/>
              </a:ext>
            </a:extLst>
          </p:cNvPr>
          <p:cNvSpPr/>
          <p:nvPr userDrawn="1"/>
        </p:nvSpPr>
        <p:spPr>
          <a:xfrm>
            <a:off x="8337499" y="2182695"/>
            <a:ext cx="3063755" cy="27014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Ins="180000" rtlCol="0" anchor="t"/>
          <a:lstStyle/>
          <a:p>
            <a:pPr algn="l"/>
            <a:r>
              <a:rPr lang="en-GB" sz="1800" b="1" noProof="0" dirty="0">
                <a:solidFill>
                  <a:schemeClr val="tx2">
                    <a:lumMod val="75000"/>
                  </a:schemeClr>
                </a:solidFill>
                <a:latin typeface="+mj-lt"/>
                <a:ea typeface="Jost Bold Roman" pitchFamily="2" charset="0"/>
              </a:rPr>
              <a:t>PROJECT INFORMATION</a:t>
            </a:r>
          </a:p>
          <a:p>
            <a:pPr algn="l">
              <a:spcAft>
                <a:spcPts val="600"/>
              </a:spcAft>
            </a:pPr>
            <a:r>
              <a:rPr lang="en-GB" sz="1300" b="0" i="1" u="none" noProof="0" dirty="0">
                <a:solidFill>
                  <a:schemeClr val="tx1"/>
                </a:solidFill>
                <a:latin typeface="+mj-lt"/>
                <a:ea typeface="Jost Bold Italic" pitchFamily="2" charset="0"/>
                <a:hlinkClick r:id="rId10">
                  <a:extLst>
                    <a:ext uri="{A12FA001-AC4F-418D-AE19-62706E023703}">
                      <ahyp:hlinkClr xmlns:ahyp="http://schemas.microsoft.com/office/drawing/2018/hyperlinkcolor" val="tx"/>
                    </a:ext>
                  </a:extLst>
                </a:hlinkClick>
              </a:rPr>
              <a:t>hochschule.digigen@arbeitsagentur.de</a:t>
            </a:r>
            <a:endParaRPr lang="en-GB" sz="1300" b="0" i="1" u="none" noProof="0" dirty="0">
              <a:solidFill>
                <a:schemeClr val="tx1"/>
              </a:solidFill>
              <a:latin typeface="+mj-lt"/>
              <a:ea typeface="Jost Bold Italic" pitchFamily="2" charset="0"/>
            </a:endParaRPr>
          </a:p>
          <a:p>
            <a:pPr algn="l"/>
            <a:r>
              <a:rPr lang="en-GB" sz="1300" b="0" i="1" u="none" noProof="0" dirty="0">
                <a:solidFill>
                  <a:schemeClr val="tx1"/>
                </a:solidFill>
                <a:latin typeface="+mj-lt"/>
                <a:ea typeface="Jost Bold Italic" pitchFamily="2" charset="0"/>
                <a:hlinkClick r:id="rId11">
                  <a:extLst>
                    <a:ext uri="{A12FA001-AC4F-418D-AE19-62706E023703}">
                      <ahyp:hlinkClr xmlns:ahyp="http://schemas.microsoft.com/office/drawing/2018/hyperlinkcolor" val="tx"/>
                    </a:ext>
                  </a:extLst>
                </a:hlinkClick>
              </a:rPr>
              <a:t>https://digi-gen.eu/</a:t>
            </a:r>
            <a:endParaRPr lang="en-GB" sz="1300" b="0" i="1" u="none" noProof="0" dirty="0">
              <a:solidFill>
                <a:schemeClr val="tx1"/>
              </a:solidFill>
              <a:latin typeface="+mj-lt"/>
              <a:ea typeface="Jost Bold Italic" pitchFamily="2" charset="0"/>
            </a:endParaRPr>
          </a:p>
          <a:p>
            <a:pPr algn="l"/>
            <a:endParaRPr lang="en-GB" sz="1300" b="0" i="1" u="none" noProof="0" dirty="0">
              <a:solidFill>
                <a:schemeClr val="tx1"/>
              </a:solidFill>
              <a:latin typeface="+mj-lt"/>
              <a:ea typeface="Jost Bold Italic" pitchFamily="2" charset="0"/>
            </a:endParaRPr>
          </a:p>
          <a:p>
            <a:pPr marL="0" algn="l" defTabSz="914400" rtl="0" eaLnBrk="1" latinLnBrk="0" hangingPunct="1"/>
            <a:r>
              <a:rPr lang="en-GB" sz="1800" b="1" kern="1200" noProof="0" dirty="0">
                <a:solidFill>
                  <a:schemeClr val="tx2">
                    <a:lumMod val="75000"/>
                  </a:schemeClr>
                </a:solidFill>
                <a:latin typeface="+mj-lt"/>
                <a:ea typeface="Jost Bold Italic" pitchFamily="2" charset="0"/>
                <a:cs typeface="+mn-cs"/>
              </a:rPr>
              <a:t>LICENCE</a:t>
            </a:r>
          </a:p>
          <a:p>
            <a:pPr marL="0" marR="0" lvl="0" indent="0" algn="l" defTabSz="914400" rtl="0" eaLnBrk="0" fontAlgn="base" latinLnBrk="0" hangingPunct="0">
              <a:lnSpc>
                <a:spcPct val="100000"/>
              </a:lnSpc>
              <a:spcBef>
                <a:spcPct val="0"/>
              </a:spcBef>
              <a:spcAft>
                <a:spcPct val="0"/>
              </a:spcAft>
              <a:buClrTx/>
              <a:buSzTx/>
              <a:buFontTx/>
              <a:buNone/>
              <a:tabLst/>
            </a:pPr>
            <a:r>
              <a:rPr lang="de-DE" altLang="de-DE" sz="1300" b="0" i="1" u="none" kern="1200" dirty="0">
                <a:solidFill>
                  <a:schemeClr val="tx1"/>
                </a:solidFill>
                <a:latin typeface="+mj-lt"/>
                <a:ea typeface="Jost Bold Italic" pitchFamily="2" charset="0"/>
                <a:cs typeface="+mn-cs"/>
              </a:rPr>
              <a:t>DIGIGEN © 2024 </a:t>
            </a:r>
            <a:r>
              <a:rPr lang="de-DE" altLang="de-DE" sz="1300" b="0" i="1" u="none" kern="1200" dirty="0" err="1">
                <a:solidFill>
                  <a:schemeClr val="tx1"/>
                </a:solidFill>
                <a:latin typeface="+mj-lt"/>
                <a:ea typeface="Jost Bold Italic" pitchFamily="2" charset="0"/>
                <a:cs typeface="+mn-cs"/>
              </a:rPr>
              <a:t>is</a:t>
            </a:r>
            <a:r>
              <a:rPr lang="de-DE" altLang="de-DE" sz="1300" b="0" i="1" u="none" kern="1200" dirty="0">
                <a:solidFill>
                  <a:schemeClr val="tx1"/>
                </a:solidFill>
                <a:latin typeface="+mj-lt"/>
                <a:ea typeface="Jost Bold Italic" pitchFamily="2" charset="0"/>
                <a:cs typeface="+mn-cs"/>
              </a:rPr>
              <a:t> </a:t>
            </a:r>
            <a:r>
              <a:rPr lang="de-DE" altLang="de-DE" sz="1300" b="0" i="1" u="none" kern="1200" dirty="0" err="1">
                <a:solidFill>
                  <a:schemeClr val="tx1"/>
                </a:solidFill>
                <a:latin typeface="+mj-lt"/>
                <a:ea typeface="Jost Bold Italic" pitchFamily="2" charset="0"/>
                <a:cs typeface="+mn-cs"/>
              </a:rPr>
              <a:t>licensed</a:t>
            </a:r>
            <a:r>
              <a:rPr lang="de-DE" altLang="de-DE" sz="1300" b="0" i="1" u="none" kern="1200" dirty="0">
                <a:solidFill>
                  <a:schemeClr val="tx1"/>
                </a:solidFill>
                <a:latin typeface="+mj-lt"/>
                <a:ea typeface="Jost Bold Italic" pitchFamily="2" charset="0"/>
                <a:cs typeface="+mn-cs"/>
              </a:rPr>
              <a:t> </a:t>
            </a:r>
            <a:r>
              <a:rPr lang="de-DE" altLang="de-DE" sz="1300" b="0" i="1" u="none" kern="1200" dirty="0" err="1">
                <a:solidFill>
                  <a:schemeClr val="tx1"/>
                </a:solidFill>
                <a:latin typeface="+mj-lt"/>
                <a:ea typeface="Jost Bold Italic" pitchFamily="2" charset="0"/>
                <a:cs typeface="+mn-cs"/>
              </a:rPr>
              <a:t>under</a:t>
            </a:r>
            <a:r>
              <a:rPr lang="de-DE" altLang="de-DE" sz="1300" b="0" i="1" u="none" kern="1200" dirty="0">
                <a:solidFill>
                  <a:schemeClr val="tx1"/>
                </a:solidFill>
                <a:latin typeface="+mj-lt"/>
                <a:ea typeface="Jost Bold Italic" pitchFamily="2" charset="0"/>
                <a:cs typeface="+mn-cs"/>
              </a:rPr>
              <a:t> </a:t>
            </a:r>
          </a:p>
          <a:p>
            <a:pPr marL="0" marR="0" lvl="0" indent="0" algn="l" defTabSz="914400" rtl="0" eaLnBrk="0" fontAlgn="base" latinLnBrk="0" hangingPunct="0">
              <a:lnSpc>
                <a:spcPct val="100000"/>
              </a:lnSpc>
              <a:spcBef>
                <a:spcPct val="0"/>
              </a:spcBef>
              <a:spcAft>
                <a:spcPct val="0"/>
              </a:spcAft>
              <a:buClrTx/>
              <a:buSzTx/>
              <a:buFontTx/>
              <a:buNone/>
              <a:tabLst/>
            </a:pPr>
            <a:r>
              <a:rPr lang="de-DE" altLang="de-DE" sz="1300" b="0" i="1" u="none" kern="1200" dirty="0">
                <a:solidFill>
                  <a:schemeClr val="tx1"/>
                </a:solidFill>
                <a:latin typeface="+mj-lt"/>
                <a:ea typeface="Jost Bold Italic" pitchFamily="2" charset="0"/>
                <a:cs typeface="+mn-cs"/>
              </a:rPr>
              <a:t>CC BY-NC-SA 4.0.</a:t>
            </a:r>
          </a:p>
          <a:p>
            <a:pPr marL="0" marR="0" lvl="0" indent="0" algn="l" defTabSz="914400" rtl="0" eaLnBrk="0" fontAlgn="base" latinLnBrk="0" hangingPunct="0">
              <a:lnSpc>
                <a:spcPct val="100000"/>
              </a:lnSpc>
              <a:spcBef>
                <a:spcPct val="0"/>
              </a:spcBef>
              <a:spcAft>
                <a:spcPct val="0"/>
              </a:spcAft>
              <a:buClrTx/>
              <a:buSzTx/>
              <a:buFontTx/>
              <a:buNone/>
              <a:tabLst/>
            </a:pPr>
            <a:endParaRPr lang="de-DE" altLang="de-DE" sz="1300" b="0" i="1" u="none" kern="1200" dirty="0">
              <a:solidFill>
                <a:schemeClr val="tx1"/>
              </a:solidFill>
              <a:latin typeface="+mj-lt"/>
              <a:ea typeface="Jost Bold Italic" pitchFamily="2" charset="0"/>
              <a:cs typeface="+mn-cs"/>
            </a:endParaRPr>
          </a:p>
          <a:p>
            <a:pPr marL="0" marR="0" lvl="0" indent="0" algn="l" defTabSz="914400" rtl="0" eaLnBrk="0" fontAlgn="base" latinLnBrk="0" hangingPunct="0">
              <a:lnSpc>
                <a:spcPct val="100000"/>
              </a:lnSpc>
              <a:spcBef>
                <a:spcPct val="0"/>
              </a:spcBef>
              <a:spcAft>
                <a:spcPct val="0"/>
              </a:spcAft>
              <a:buClrTx/>
              <a:buSzTx/>
              <a:buFontTx/>
              <a:buNone/>
              <a:tabLst/>
            </a:pPr>
            <a:r>
              <a:rPr lang="de-DE" altLang="de-DE" sz="1300" b="0" i="1" u="none" kern="1200" dirty="0">
                <a:solidFill>
                  <a:schemeClr val="tx1"/>
                </a:solidFill>
                <a:latin typeface="+mj-lt"/>
                <a:ea typeface="Jost Bold Italic" pitchFamily="2" charset="0"/>
                <a:cs typeface="+mn-cs"/>
              </a:rPr>
              <a:t>To </a:t>
            </a:r>
            <a:r>
              <a:rPr lang="de-DE" altLang="de-DE" sz="1300" b="0" i="1" u="none" kern="1200" dirty="0" err="1">
                <a:solidFill>
                  <a:schemeClr val="tx1"/>
                </a:solidFill>
                <a:latin typeface="+mj-lt"/>
                <a:ea typeface="Jost Bold Italic" pitchFamily="2" charset="0"/>
                <a:cs typeface="+mn-cs"/>
              </a:rPr>
              <a:t>view</a:t>
            </a:r>
            <a:r>
              <a:rPr lang="de-DE" altLang="de-DE" sz="1300" b="0" i="1" u="none" kern="1200" dirty="0">
                <a:solidFill>
                  <a:schemeClr val="tx1"/>
                </a:solidFill>
                <a:latin typeface="+mj-lt"/>
                <a:ea typeface="Jost Bold Italic" pitchFamily="2" charset="0"/>
                <a:cs typeface="+mn-cs"/>
              </a:rPr>
              <a:t> </a:t>
            </a:r>
            <a:r>
              <a:rPr lang="de-DE" altLang="de-DE" sz="1300" b="0" i="1" u="none" kern="1200" dirty="0" err="1">
                <a:solidFill>
                  <a:schemeClr val="tx1"/>
                </a:solidFill>
                <a:latin typeface="+mj-lt"/>
                <a:ea typeface="Jost Bold Italic" pitchFamily="2" charset="0"/>
                <a:cs typeface="+mn-cs"/>
              </a:rPr>
              <a:t>this</a:t>
            </a:r>
            <a:r>
              <a:rPr lang="de-DE" altLang="de-DE" sz="1300" b="0" i="1" u="none" kern="1200" dirty="0">
                <a:solidFill>
                  <a:schemeClr val="tx1"/>
                </a:solidFill>
                <a:latin typeface="+mj-lt"/>
                <a:ea typeface="Jost Bold Italic" pitchFamily="2" charset="0"/>
                <a:cs typeface="+mn-cs"/>
              </a:rPr>
              <a:t> </a:t>
            </a:r>
            <a:r>
              <a:rPr lang="de-DE" altLang="de-DE" sz="1300" b="0" i="1" u="none" kern="1200" dirty="0" err="1">
                <a:solidFill>
                  <a:schemeClr val="tx1"/>
                </a:solidFill>
                <a:latin typeface="+mj-lt"/>
                <a:ea typeface="Jost Bold Italic" pitchFamily="2" charset="0"/>
                <a:cs typeface="+mn-cs"/>
              </a:rPr>
              <a:t>license</a:t>
            </a:r>
            <a:r>
              <a:rPr lang="de-DE" altLang="de-DE" sz="1300" b="0" i="1" u="none" kern="1200" dirty="0">
                <a:solidFill>
                  <a:schemeClr val="tx1"/>
                </a:solidFill>
                <a:latin typeface="+mj-lt"/>
                <a:ea typeface="Jost Bold Italic" pitchFamily="2" charset="0"/>
                <a:cs typeface="+mn-cs"/>
              </a:rPr>
              <a:t>, </a:t>
            </a:r>
            <a:r>
              <a:rPr lang="de-DE" altLang="de-DE" sz="1300" b="0" i="1" u="none" kern="1200" dirty="0" err="1">
                <a:solidFill>
                  <a:schemeClr val="tx1"/>
                </a:solidFill>
                <a:latin typeface="+mj-lt"/>
                <a:ea typeface="Jost Bold Italic" pitchFamily="2" charset="0"/>
                <a:cs typeface="+mn-cs"/>
              </a:rPr>
              <a:t>visit</a:t>
            </a:r>
            <a:r>
              <a:rPr lang="de-DE" altLang="de-DE" sz="1300" b="0" i="1" u="none" kern="1200" dirty="0">
                <a:solidFill>
                  <a:schemeClr val="tx1"/>
                </a:solidFill>
                <a:latin typeface="+mj-lt"/>
                <a:ea typeface="Jost Bold Italic" pitchFamily="2" charset="0"/>
                <a:cs typeface="+mn-cs"/>
              </a:rPr>
              <a:t> </a:t>
            </a:r>
            <a:r>
              <a:rPr lang="de-DE" altLang="de-DE" sz="1300" b="0" i="1" u="none" kern="1200" dirty="0">
                <a:solidFill>
                  <a:schemeClr val="tx1"/>
                </a:solidFill>
                <a:latin typeface="+mj-lt"/>
                <a:ea typeface="Jost Bold Italic" pitchFamily="2" charset="0"/>
                <a:cs typeface="+mn-cs"/>
                <a:hlinkClick r:id="rId12">
                  <a:extLst>
                    <a:ext uri="{A12FA001-AC4F-418D-AE19-62706E023703}">
                      <ahyp:hlinkClr xmlns:ahyp="http://schemas.microsoft.com/office/drawing/2018/hyperlinkcolor" val="tx"/>
                    </a:ext>
                  </a:extLst>
                </a:hlinkClick>
              </a:rPr>
              <a:t>https://creativecommons.org/</a:t>
            </a:r>
            <a:br>
              <a:rPr lang="de-DE" altLang="de-DE" sz="1300" b="0" i="1" u="none" kern="1200" dirty="0">
                <a:solidFill>
                  <a:schemeClr val="tx1"/>
                </a:solidFill>
                <a:latin typeface="+mj-lt"/>
                <a:ea typeface="Jost Bold Italic" pitchFamily="2" charset="0"/>
                <a:cs typeface="+mn-cs"/>
                <a:hlinkClick r:id="rId12">
                  <a:extLst>
                    <a:ext uri="{A12FA001-AC4F-418D-AE19-62706E023703}">
                      <ahyp:hlinkClr xmlns:ahyp="http://schemas.microsoft.com/office/drawing/2018/hyperlinkcolor" val="tx"/>
                    </a:ext>
                  </a:extLst>
                </a:hlinkClick>
              </a:rPr>
            </a:br>
            <a:r>
              <a:rPr lang="de-DE" altLang="de-DE" sz="1300" b="0" i="1" u="none" kern="1200" dirty="0" err="1">
                <a:solidFill>
                  <a:schemeClr val="tx1"/>
                </a:solidFill>
                <a:latin typeface="+mj-lt"/>
                <a:ea typeface="Jost Bold Italic" pitchFamily="2" charset="0"/>
                <a:cs typeface="+mn-cs"/>
                <a:hlinkClick r:id="rId12">
                  <a:extLst>
                    <a:ext uri="{A12FA001-AC4F-418D-AE19-62706E023703}">
                      <ahyp:hlinkClr xmlns:ahyp="http://schemas.microsoft.com/office/drawing/2018/hyperlinkcolor" val="tx"/>
                    </a:ext>
                  </a:extLst>
                </a:hlinkClick>
              </a:rPr>
              <a:t>licenses</a:t>
            </a:r>
            <a:r>
              <a:rPr lang="de-DE" altLang="de-DE" sz="1300" b="0" i="1" u="none" kern="1200" dirty="0">
                <a:solidFill>
                  <a:schemeClr val="tx1"/>
                </a:solidFill>
                <a:latin typeface="+mj-lt"/>
                <a:ea typeface="Jost Bold Italic" pitchFamily="2" charset="0"/>
                <a:cs typeface="+mn-cs"/>
                <a:hlinkClick r:id="rId12">
                  <a:extLst>
                    <a:ext uri="{A12FA001-AC4F-418D-AE19-62706E023703}">
                      <ahyp:hlinkClr xmlns:ahyp="http://schemas.microsoft.com/office/drawing/2018/hyperlinkcolor" val="tx"/>
                    </a:ext>
                  </a:extLst>
                </a:hlinkClick>
              </a:rPr>
              <a:t>/</a:t>
            </a:r>
            <a:r>
              <a:rPr lang="de-DE" altLang="de-DE" sz="1300" b="0" i="1" u="none" kern="1200" dirty="0" err="1">
                <a:solidFill>
                  <a:schemeClr val="tx1"/>
                </a:solidFill>
                <a:latin typeface="+mj-lt"/>
                <a:ea typeface="Jost Bold Italic" pitchFamily="2" charset="0"/>
                <a:cs typeface="+mn-cs"/>
                <a:hlinkClick r:id="rId12">
                  <a:extLst>
                    <a:ext uri="{A12FA001-AC4F-418D-AE19-62706E023703}">
                      <ahyp:hlinkClr xmlns:ahyp="http://schemas.microsoft.com/office/drawing/2018/hyperlinkcolor" val="tx"/>
                    </a:ext>
                  </a:extLst>
                </a:hlinkClick>
              </a:rPr>
              <a:t>by-nc-sa</a:t>
            </a:r>
            <a:r>
              <a:rPr lang="de-DE" altLang="de-DE" sz="1300" b="0" i="1" u="none" kern="1200" dirty="0">
                <a:solidFill>
                  <a:schemeClr val="tx1"/>
                </a:solidFill>
                <a:latin typeface="+mj-lt"/>
                <a:ea typeface="Jost Bold Italic" pitchFamily="2" charset="0"/>
                <a:cs typeface="+mn-cs"/>
                <a:hlinkClick r:id="rId12">
                  <a:extLst>
                    <a:ext uri="{A12FA001-AC4F-418D-AE19-62706E023703}">
                      <ahyp:hlinkClr xmlns:ahyp="http://schemas.microsoft.com/office/drawing/2018/hyperlinkcolor" val="tx"/>
                    </a:ext>
                  </a:extLst>
                </a:hlinkClick>
              </a:rPr>
              <a:t>/4.0/</a:t>
            </a:r>
            <a:endParaRPr lang="de-DE" altLang="de-DE" sz="1300" b="0" i="1" u="none" kern="1200" dirty="0">
              <a:solidFill>
                <a:schemeClr val="tx1"/>
              </a:solidFill>
              <a:latin typeface="+mj-lt"/>
              <a:ea typeface="Jost Bold Italic" pitchFamily="2" charset="0"/>
              <a:cs typeface="+mn-cs"/>
            </a:endParaRPr>
          </a:p>
          <a:p>
            <a:pPr algn="r"/>
            <a:r>
              <a:rPr lang="en-GB" sz="1300" b="0" i="1" u="none" kern="1200" noProof="0" dirty="0">
                <a:solidFill>
                  <a:schemeClr val="tx1"/>
                </a:solidFill>
                <a:latin typeface="+mj-lt"/>
                <a:ea typeface="Jost Bold Italic" pitchFamily="2" charset="0"/>
                <a:cs typeface="+mn-cs"/>
              </a:rPr>
              <a:t> </a:t>
            </a:r>
          </a:p>
        </p:txBody>
      </p:sp>
      <p:pic>
        <p:nvPicPr>
          <p:cNvPr id="16" name="Afbeelding 6" descr="Afbeelding met Graphics, sinaasappel&#10;&#10;Automatisch gegenereerde beschrijving">
            <a:extLst>
              <a:ext uri="{FF2B5EF4-FFF2-40B4-BE49-F238E27FC236}">
                <a16:creationId xmlns:a16="http://schemas.microsoft.com/office/drawing/2014/main" id="{D1F47091-27B8-FB39-6B0A-1A003DC96CC4}"/>
              </a:ext>
            </a:extLst>
          </p:cNvPr>
          <p:cNvPicPr>
            <a:picLocks noChangeAspect="1"/>
          </p:cNvPicPr>
          <p:nvPr userDrawn="1"/>
        </p:nvPicPr>
        <p:blipFill>
          <a:blip r:embed="rId13">
            <a:alphaModFix amt="15000"/>
          </a:blip>
          <a:stretch>
            <a:fillRect/>
          </a:stretch>
        </p:blipFill>
        <p:spPr>
          <a:xfrm>
            <a:off x="7371859" y="1067717"/>
            <a:ext cx="4220740" cy="3850832"/>
          </a:xfrm>
          <a:prstGeom prst="rect">
            <a:avLst/>
          </a:prstGeom>
        </p:spPr>
      </p:pic>
    </p:spTree>
    <p:extLst>
      <p:ext uri="{BB962C8B-B14F-4D97-AF65-F5344CB8AC3E}">
        <p14:creationId xmlns:p14="http://schemas.microsoft.com/office/powerpoint/2010/main" val="10999640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4519FC14-8859-A772-D794-CBDF9B07D228}"/>
              </a:ext>
            </a:extLst>
          </p:cNvPr>
          <p:cNvSpPr>
            <a:spLocks noGrp="1"/>
          </p:cNvSpPr>
          <p:nvPr>
            <p:ph type="title"/>
          </p:nvPr>
        </p:nvSpPr>
        <p:spPr>
          <a:xfrm>
            <a:off x="838200" y="320675"/>
            <a:ext cx="10515600" cy="1325563"/>
          </a:xfrm>
          <a:prstGeom prst="rect">
            <a:avLst/>
          </a:prstGeom>
        </p:spPr>
        <p:txBody>
          <a:bodyPr vert="horz" lIns="91440" tIns="45720" rIns="91440" bIns="45720" rtlCol="0" anchor="ctr">
            <a:normAutofit/>
          </a:bodyPr>
          <a:lstStyle/>
          <a:p>
            <a:r>
              <a:rPr lang="en-GB" noProof="0" err="1"/>
              <a:t>Mastertitelformat</a:t>
            </a:r>
            <a:r>
              <a:rPr lang="en-GB" noProof="0"/>
              <a:t> </a:t>
            </a:r>
            <a:r>
              <a:rPr lang="en-GB" noProof="0" err="1"/>
              <a:t>bearbeiten</a:t>
            </a:r>
            <a:endParaRPr lang="en-GB" noProof="0"/>
          </a:p>
        </p:txBody>
      </p:sp>
      <p:sp>
        <p:nvSpPr>
          <p:cNvPr id="3" name="Textplatzhalter 2">
            <a:extLst>
              <a:ext uri="{FF2B5EF4-FFF2-40B4-BE49-F238E27FC236}">
                <a16:creationId xmlns:a16="http://schemas.microsoft.com/office/drawing/2014/main" id="{08FD3B30-CD2C-C69F-C4E6-7A22E7E5385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noProof="0" err="1"/>
              <a:t>Mastertextformat</a:t>
            </a:r>
            <a:r>
              <a:rPr lang="en-GB" noProof="0"/>
              <a:t> </a:t>
            </a:r>
            <a:r>
              <a:rPr lang="en-GB" noProof="0" err="1"/>
              <a:t>bearbeiten</a:t>
            </a:r>
            <a:endParaRPr lang="en-GB" noProof="0"/>
          </a:p>
          <a:p>
            <a:pPr lvl="1"/>
            <a:r>
              <a:rPr lang="en-GB" noProof="0" err="1"/>
              <a:t>Zweite</a:t>
            </a:r>
            <a:r>
              <a:rPr lang="en-GB" noProof="0"/>
              <a:t> Ebene</a:t>
            </a:r>
          </a:p>
          <a:p>
            <a:pPr lvl="2"/>
            <a:r>
              <a:rPr lang="en-GB" noProof="0" err="1"/>
              <a:t>Dritte</a:t>
            </a:r>
            <a:r>
              <a:rPr lang="en-GB" noProof="0"/>
              <a:t> Ebene</a:t>
            </a:r>
          </a:p>
          <a:p>
            <a:pPr lvl="3"/>
            <a:r>
              <a:rPr lang="en-GB" noProof="0" err="1"/>
              <a:t>Vierte</a:t>
            </a:r>
            <a:r>
              <a:rPr lang="en-GB" noProof="0"/>
              <a:t> Ebene</a:t>
            </a:r>
          </a:p>
          <a:p>
            <a:pPr lvl="4"/>
            <a:r>
              <a:rPr lang="en-GB" noProof="0" err="1"/>
              <a:t>Fünfte</a:t>
            </a:r>
            <a:r>
              <a:rPr lang="en-GB" noProof="0"/>
              <a:t> Ebene</a:t>
            </a:r>
          </a:p>
        </p:txBody>
      </p:sp>
      <p:sp>
        <p:nvSpPr>
          <p:cNvPr id="4" name="Datumsplatzhalter 3">
            <a:extLst>
              <a:ext uri="{FF2B5EF4-FFF2-40B4-BE49-F238E27FC236}">
                <a16:creationId xmlns:a16="http://schemas.microsoft.com/office/drawing/2014/main" id="{B79B3702-1C67-71E2-531D-FD28A5960A4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mj-lt"/>
                <a:ea typeface="Jost Bold Italic" pitchFamily="2" charset="77"/>
              </a:defRPr>
            </a:lvl1pPr>
          </a:lstStyle>
          <a:p>
            <a:fld id="{13CEE3EB-94D5-4B93-8268-CB581360D273}" type="datetime1">
              <a:rPr lang="en-GB" smtClean="0"/>
              <a:t>23/05/2024</a:t>
            </a:fld>
            <a:endParaRPr lang="en-GB"/>
          </a:p>
        </p:txBody>
      </p:sp>
      <p:sp>
        <p:nvSpPr>
          <p:cNvPr id="5" name="Fußzeilenplatzhalter 4">
            <a:extLst>
              <a:ext uri="{FF2B5EF4-FFF2-40B4-BE49-F238E27FC236}">
                <a16:creationId xmlns:a16="http://schemas.microsoft.com/office/drawing/2014/main" id="{0C39B909-46C7-9B1D-34B6-BFF29C9895D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mj-lt"/>
                <a:ea typeface="Jost Bold Italic" pitchFamily="2" charset="77"/>
              </a:defRPr>
            </a:lvl1pPr>
          </a:lstStyle>
          <a:p>
            <a:r>
              <a:rPr lang="en-GB" sz="1100"/>
              <a:t>ERASMUS+ DIGIGEN 
Project Ref. No. 2021-1-DE02-KA220-VET-000025335</a:t>
            </a:r>
          </a:p>
        </p:txBody>
      </p:sp>
      <p:sp>
        <p:nvSpPr>
          <p:cNvPr id="6" name="Foliennummernplatzhalter 5">
            <a:extLst>
              <a:ext uri="{FF2B5EF4-FFF2-40B4-BE49-F238E27FC236}">
                <a16:creationId xmlns:a16="http://schemas.microsoft.com/office/drawing/2014/main" id="{ECD5A561-61F3-4B23-FED5-5DECD2AAEFA0}"/>
              </a:ext>
            </a:extLst>
          </p:cNvPr>
          <p:cNvSpPr>
            <a:spLocks noGrp="1"/>
          </p:cNvSpPr>
          <p:nvPr>
            <p:ph type="sldNum" sz="quarter" idx="4"/>
          </p:nvPr>
        </p:nvSpPr>
        <p:spPr>
          <a:xfrm>
            <a:off x="10758488" y="6354762"/>
            <a:ext cx="595312" cy="365125"/>
          </a:xfrm>
          <a:prstGeom prst="rect">
            <a:avLst/>
          </a:prstGeom>
        </p:spPr>
        <p:txBody>
          <a:bodyPr vert="horz" lIns="91440" tIns="45720" rIns="91440" bIns="45720" rtlCol="0" anchor="ctr"/>
          <a:lstStyle>
            <a:lvl1pPr algn="r">
              <a:defRPr sz="1200">
                <a:solidFill>
                  <a:schemeClr val="tx1">
                    <a:tint val="75000"/>
                  </a:schemeClr>
                </a:solidFill>
                <a:latin typeface="+mj-lt"/>
                <a:ea typeface="Jost Bold Italic" pitchFamily="2" charset="77"/>
              </a:defRPr>
            </a:lvl1pPr>
          </a:lstStyle>
          <a:p>
            <a:fld id="{F96B14D3-7D2A-2041-9DA6-67735C9926F2}" type="slidenum">
              <a:rPr lang="en-GB" smtClean="0"/>
              <a:pPr/>
              <a:t>‹Nr.›</a:t>
            </a:fld>
            <a:endParaRPr lang="en-GB"/>
          </a:p>
        </p:txBody>
      </p:sp>
      <p:sp>
        <p:nvSpPr>
          <p:cNvPr id="9" name="Textfeld 8">
            <a:extLst>
              <a:ext uri="{FF2B5EF4-FFF2-40B4-BE49-F238E27FC236}">
                <a16:creationId xmlns:a16="http://schemas.microsoft.com/office/drawing/2014/main" id="{44E85F08-5CB0-943A-AB96-64DCDC7E081F}"/>
              </a:ext>
            </a:extLst>
          </p:cNvPr>
          <p:cNvSpPr txBox="1"/>
          <p:nvPr userDrawn="1"/>
        </p:nvSpPr>
        <p:spPr>
          <a:xfrm>
            <a:off x="6553200" y="6553200"/>
            <a:ext cx="184731" cy="369332"/>
          </a:xfrm>
          <a:prstGeom prst="rect">
            <a:avLst/>
          </a:prstGeom>
          <a:noFill/>
        </p:spPr>
        <p:txBody>
          <a:bodyPr wrap="none" rtlCol="0">
            <a:spAutoFit/>
          </a:bodyPr>
          <a:lstStyle/>
          <a:p>
            <a:endParaRPr lang="en-GB" noProof="0"/>
          </a:p>
        </p:txBody>
      </p:sp>
      <p:sp>
        <p:nvSpPr>
          <p:cNvPr id="10" name="Rectangle 2">
            <a:extLst>
              <a:ext uri="{FF2B5EF4-FFF2-40B4-BE49-F238E27FC236}">
                <a16:creationId xmlns:a16="http://schemas.microsoft.com/office/drawing/2014/main" id="{DBFA1C67-F61C-C9B2-6B79-E9DE0C09B065}"/>
              </a:ext>
            </a:extLst>
          </p:cNvPr>
          <p:cNvSpPr>
            <a:spLocks noChangeArrowheads="1"/>
          </p:cNvSpPr>
          <p:nvPr userDrawn="1"/>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noProof="0"/>
          </a:p>
        </p:txBody>
      </p:sp>
    </p:spTree>
    <p:extLst>
      <p:ext uri="{BB962C8B-B14F-4D97-AF65-F5344CB8AC3E}">
        <p14:creationId xmlns:p14="http://schemas.microsoft.com/office/powerpoint/2010/main" val="426908201"/>
      </p:ext>
    </p:extLst>
  </p:cSld>
  <p:clrMap bg1="lt1" tx1="dk1" bg2="lt2" tx2="dk2" accent1="accent1" accent2="accent2" accent3="accent3" accent4="accent4" accent5="accent5" accent6="accent6" hlink="hlink" folHlink="folHlink"/>
  <p:sldLayoutIdLst>
    <p:sldLayoutId id="2147483661" r:id="rId1"/>
    <p:sldLayoutId id="2147483664" r:id="rId2"/>
    <p:sldLayoutId id="2147483665" r:id="rId3"/>
    <p:sldLayoutId id="2147483666" r:id="rId4"/>
    <p:sldLayoutId id="2147483667" r:id="rId5"/>
    <p:sldLayoutId id="2147483668" r:id="rId6"/>
    <p:sldLayoutId id="2147483669" r:id="rId7"/>
    <p:sldLayoutId id="2147483670" r:id="rId8"/>
  </p:sldLayoutIdLst>
  <p:hf hdr="0" dt="0"/>
  <p:txStyles>
    <p:titleStyle>
      <a:lvl1pPr algn="l" defTabSz="914400" rtl="0" eaLnBrk="1" latinLnBrk="0" hangingPunct="1">
        <a:lnSpc>
          <a:spcPct val="90000"/>
        </a:lnSpc>
        <a:spcBef>
          <a:spcPct val="0"/>
        </a:spcBef>
        <a:buNone/>
        <a:defRPr sz="6000" b="0" i="0" kern="1200">
          <a:solidFill>
            <a:schemeClr val="tx1"/>
          </a:solidFill>
          <a:latin typeface="+mn-lt"/>
          <a:ea typeface="Jost Medium Roman" pitchFamily="2" charset="77"/>
          <a:cs typeface="+mj-cs"/>
        </a:defRPr>
      </a:lvl1pPr>
    </p:titleStyle>
    <p:bodyStyle>
      <a:lvl1pPr marL="228600" indent="-228600" algn="l" defTabSz="914400" rtl="0" eaLnBrk="1" latinLnBrk="0" hangingPunct="1">
        <a:lnSpc>
          <a:spcPct val="90000"/>
        </a:lnSpc>
        <a:spcBef>
          <a:spcPts val="1000"/>
        </a:spcBef>
        <a:buClr>
          <a:srgbClr val="E86507"/>
        </a:buClr>
        <a:buFont typeface="Wingdings" pitchFamily="2" charset="2"/>
        <a:buChar char="§"/>
        <a:defRPr sz="2800" kern="1200">
          <a:solidFill>
            <a:schemeClr val="tx1"/>
          </a:solidFill>
          <a:latin typeface="+mn-lt"/>
          <a:ea typeface="Jost Bold Italic" pitchFamily="2" charset="77"/>
          <a:cs typeface="+mn-cs"/>
        </a:defRPr>
      </a:lvl1pPr>
      <a:lvl2pPr marL="685800" indent="-228600" algn="l" defTabSz="914400" rtl="0" eaLnBrk="1" latinLnBrk="0" hangingPunct="1">
        <a:lnSpc>
          <a:spcPct val="90000"/>
        </a:lnSpc>
        <a:spcBef>
          <a:spcPts val="500"/>
        </a:spcBef>
        <a:buClr>
          <a:srgbClr val="E86507"/>
        </a:buClr>
        <a:buFont typeface="Wingdings" pitchFamily="2" charset="2"/>
        <a:buChar char="§"/>
        <a:defRPr sz="2400" kern="1200">
          <a:solidFill>
            <a:schemeClr val="tx1"/>
          </a:solidFill>
          <a:latin typeface="+mn-lt"/>
          <a:ea typeface="Jost Bold Italic" pitchFamily="2" charset="77"/>
          <a:cs typeface="+mn-cs"/>
        </a:defRPr>
      </a:lvl2pPr>
      <a:lvl3pPr marL="1143000" indent="-228600" algn="l" defTabSz="914400" rtl="0" eaLnBrk="1" latinLnBrk="0" hangingPunct="1">
        <a:lnSpc>
          <a:spcPct val="90000"/>
        </a:lnSpc>
        <a:spcBef>
          <a:spcPts val="500"/>
        </a:spcBef>
        <a:buClr>
          <a:srgbClr val="E86507"/>
        </a:buClr>
        <a:buFont typeface="Wingdings" pitchFamily="2" charset="2"/>
        <a:buChar char="§"/>
        <a:defRPr sz="2000" kern="1200">
          <a:solidFill>
            <a:schemeClr val="tx1"/>
          </a:solidFill>
          <a:latin typeface="+mn-lt"/>
          <a:ea typeface="Jost Bold Italic" pitchFamily="2" charset="77"/>
          <a:cs typeface="+mn-cs"/>
        </a:defRPr>
      </a:lvl3pPr>
      <a:lvl4pPr marL="1600200" indent="-228600" algn="l" defTabSz="914400" rtl="0" eaLnBrk="1" latinLnBrk="0" hangingPunct="1">
        <a:lnSpc>
          <a:spcPct val="90000"/>
        </a:lnSpc>
        <a:spcBef>
          <a:spcPts val="500"/>
        </a:spcBef>
        <a:buClr>
          <a:srgbClr val="E86507"/>
        </a:buClr>
        <a:buFont typeface="Wingdings" pitchFamily="2" charset="2"/>
        <a:buChar char="§"/>
        <a:defRPr sz="1800" kern="1200">
          <a:solidFill>
            <a:schemeClr val="tx1"/>
          </a:solidFill>
          <a:latin typeface="+mn-lt"/>
          <a:ea typeface="Jost Bold Italic" pitchFamily="2" charset="77"/>
          <a:cs typeface="+mn-cs"/>
        </a:defRPr>
      </a:lvl4pPr>
      <a:lvl5pPr marL="2057400" indent="-228600" algn="l" defTabSz="914400" rtl="0" eaLnBrk="1" latinLnBrk="0" hangingPunct="1">
        <a:lnSpc>
          <a:spcPct val="90000"/>
        </a:lnSpc>
        <a:spcBef>
          <a:spcPts val="500"/>
        </a:spcBef>
        <a:buClr>
          <a:srgbClr val="E86507"/>
        </a:buClr>
        <a:buFont typeface="Wingdings" pitchFamily="2" charset="2"/>
        <a:buChar char="§"/>
        <a:defRPr sz="1800" kern="1200">
          <a:solidFill>
            <a:schemeClr val="tx1"/>
          </a:solidFill>
          <a:latin typeface="+mn-lt"/>
          <a:ea typeface="Jost Bold Italic" pitchFamily="2" charset="77"/>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8.xml"/><Relationship Id="rId1" Type="http://schemas.openxmlformats.org/officeDocument/2006/relationships/slideLayout" Target="../slideLayouts/slideLayout6.xml"/><Relationship Id="rId4" Type="http://schemas.openxmlformats.org/officeDocument/2006/relationships/image" Target="../media/image16.svg"/></Relationships>
</file>

<file path=ppt/slides/_rels/slide1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9.xml"/><Relationship Id="rId1" Type="http://schemas.openxmlformats.org/officeDocument/2006/relationships/slideLayout" Target="../slideLayouts/slideLayout6.xml"/><Relationship Id="rId5" Type="http://schemas.openxmlformats.org/officeDocument/2006/relationships/image" Target="../media/image18.png"/><Relationship Id="rId4" Type="http://schemas.openxmlformats.org/officeDocument/2006/relationships/image" Target="../media/image16.svg"/></Relationships>
</file>

<file path=ppt/slides/_rels/slide14.xml.rels><?xml version="1.0" encoding="UTF-8" standalone="yes"?>
<Relationships xmlns="http://schemas.openxmlformats.org/package/2006/relationships"><Relationship Id="rId3" Type="http://schemas.openxmlformats.org/officeDocument/2006/relationships/image" Target="../media/image16.svg"/><Relationship Id="rId2" Type="http://schemas.openxmlformats.org/officeDocument/2006/relationships/image" Target="../media/image15.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16.svg"/><Relationship Id="rId7" Type="http://schemas.openxmlformats.org/officeDocument/2006/relationships/image" Target="../media/image22.svg"/><Relationship Id="rId2" Type="http://schemas.openxmlformats.org/officeDocument/2006/relationships/image" Target="../media/image15.png"/><Relationship Id="rId1" Type="http://schemas.openxmlformats.org/officeDocument/2006/relationships/slideLayout" Target="../slideLayouts/slideLayout5.xml"/><Relationship Id="rId6" Type="http://schemas.openxmlformats.org/officeDocument/2006/relationships/image" Target="../media/image21.png"/><Relationship Id="rId5" Type="http://schemas.openxmlformats.org/officeDocument/2006/relationships/image" Target="../media/image20.svg"/><Relationship Id="rId4" Type="http://schemas.openxmlformats.org/officeDocument/2006/relationships/image" Target="../media/image19.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F71D288-07B3-32F8-7E68-12C3C00BC403}"/>
              </a:ext>
            </a:extLst>
          </p:cNvPr>
          <p:cNvSpPr>
            <a:spLocks noGrp="1"/>
          </p:cNvSpPr>
          <p:nvPr>
            <p:ph type="ctrTitle"/>
          </p:nvPr>
        </p:nvSpPr>
        <p:spPr>
          <a:xfrm>
            <a:off x="1524000" y="1123950"/>
            <a:ext cx="9144000" cy="2974214"/>
          </a:xfrm>
        </p:spPr>
        <p:txBody>
          <a:bodyPr>
            <a:normAutofit/>
          </a:bodyPr>
          <a:lstStyle/>
          <a:p>
            <a:r>
              <a:rPr lang="en-GB" dirty="0">
                <a:solidFill>
                  <a:schemeClr val="bg1"/>
                </a:solidFill>
              </a:rPr>
              <a:t>FEMALE CAREER DEVELOPMENT AND EMPOWERMENT</a:t>
            </a:r>
            <a:endParaRPr lang="de-DE" dirty="0">
              <a:solidFill>
                <a:schemeClr val="bg1"/>
              </a:solidFill>
            </a:endParaRPr>
          </a:p>
        </p:txBody>
      </p:sp>
      <p:sp>
        <p:nvSpPr>
          <p:cNvPr id="3" name="Untertitel 2">
            <a:extLst>
              <a:ext uri="{FF2B5EF4-FFF2-40B4-BE49-F238E27FC236}">
                <a16:creationId xmlns:a16="http://schemas.microsoft.com/office/drawing/2014/main" id="{222BE69C-D3AC-8C19-4CDD-45F171902108}"/>
              </a:ext>
            </a:extLst>
          </p:cNvPr>
          <p:cNvSpPr>
            <a:spLocks noGrp="1"/>
          </p:cNvSpPr>
          <p:nvPr>
            <p:ph type="subTitle" idx="1"/>
          </p:nvPr>
        </p:nvSpPr>
        <p:spPr>
          <a:xfrm>
            <a:off x="1511868" y="4320991"/>
            <a:ext cx="9144000" cy="647740"/>
          </a:xfrm>
        </p:spPr>
        <p:txBody>
          <a:bodyPr vert="horz" lIns="91440" tIns="45720" rIns="91440" bIns="45720" rtlCol="0">
            <a:normAutofit/>
          </a:bodyPr>
          <a:lstStyle/>
          <a:p>
            <a:r>
              <a:rPr lang="en-GB">
                <a:latin typeface="+mn-lt"/>
              </a:rPr>
              <a:t>Topic 3 </a:t>
            </a:r>
          </a:p>
        </p:txBody>
      </p:sp>
      <p:sp>
        <p:nvSpPr>
          <p:cNvPr id="4" name="Rechteck 3">
            <a:extLst>
              <a:ext uri="{FF2B5EF4-FFF2-40B4-BE49-F238E27FC236}">
                <a16:creationId xmlns:a16="http://schemas.microsoft.com/office/drawing/2014/main" id="{8C0C1B21-7244-9EDE-D273-6F66332D6D68}"/>
              </a:ext>
            </a:extLst>
          </p:cNvPr>
          <p:cNvSpPr/>
          <p:nvPr/>
        </p:nvSpPr>
        <p:spPr>
          <a:xfrm flipV="1">
            <a:off x="2441653" y="4062163"/>
            <a:ext cx="7308693" cy="36000"/>
          </a:xfrm>
          <a:custGeom>
            <a:avLst/>
            <a:gdLst>
              <a:gd name="connsiteX0" fmla="*/ 0 w 7308693"/>
              <a:gd name="connsiteY0" fmla="*/ 0 h 36000"/>
              <a:gd name="connsiteX1" fmla="*/ 445166 w 7308693"/>
              <a:gd name="connsiteY1" fmla="*/ 0 h 36000"/>
              <a:gd name="connsiteX2" fmla="*/ 1255766 w 7308693"/>
              <a:gd name="connsiteY2" fmla="*/ 0 h 36000"/>
              <a:gd name="connsiteX3" fmla="*/ 1993280 w 7308693"/>
              <a:gd name="connsiteY3" fmla="*/ 0 h 36000"/>
              <a:gd name="connsiteX4" fmla="*/ 2438446 w 7308693"/>
              <a:gd name="connsiteY4" fmla="*/ 0 h 36000"/>
              <a:gd name="connsiteX5" fmla="*/ 3029785 w 7308693"/>
              <a:gd name="connsiteY5" fmla="*/ 0 h 36000"/>
              <a:gd name="connsiteX6" fmla="*/ 3840386 w 7308693"/>
              <a:gd name="connsiteY6" fmla="*/ 0 h 36000"/>
              <a:gd name="connsiteX7" fmla="*/ 4504813 w 7308693"/>
              <a:gd name="connsiteY7" fmla="*/ 0 h 36000"/>
              <a:gd name="connsiteX8" fmla="*/ 5242326 w 7308693"/>
              <a:gd name="connsiteY8" fmla="*/ 0 h 36000"/>
              <a:gd name="connsiteX9" fmla="*/ 5833666 w 7308693"/>
              <a:gd name="connsiteY9" fmla="*/ 0 h 36000"/>
              <a:gd name="connsiteX10" fmla="*/ 6498093 w 7308693"/>
              <a:gd name="connsiteY10" fmla="*/ 0 h 36000"/>
              <a:gd name="connsiteX11" fmla="*/ 7308693 w 7308693"/>
              <a:gd name="connsiteY11" fmla="*/ 0 h 36000"/>
              <a:gd name="connsiteX12" fmla="*/ 7308693 w 7308693"/>
              <a:gd name="connsiteY12" fmla="*/ 36000 h 36000"/>
              <a:gd name="connsiteX13" fmla="*/ 6863527 w 7308693"/>
              <a:gd name="connsiteY13" fmla="*/ 36000 h 36000"/>
              <a:gd name="connsiteX14" fmla="*/ 6418361 w 7308693"/>
              <a:gd name="connsiteY14" fmla="*/ 36000 h 36000"/>
              <a:gd name="connsiteX15" fmla="*/ 5680848 w 7308693"/>
              <a:gd name="connsiteY15" fmla="*/ 36000 h 36000"/>
              <a:gd name="connsiteX16" fmla="*/ 5235682 w 7308693"/>
              <a:gd name="connsiteY16" fmla="*/ 36000 h 36000"/>
              <a:gd name="connsiteX17" fmla="*/ 4571255 w 7308693"/>
              <a:gd name="connsiteY17" fmla="*/ 36000 h 36000"/>
              <a:gd name="connsiteX18" fmla="*/ 4053002 w 7308693"/>
              <a:gd name="connsiteY18" fmla="*/ 36000 h 36000"/>
              <a:gd name="connsiteX19" fmla="*/ 3388576 w 7308693"/>
              <a:gd name="connsiteY19" fmla="*/ 36000 h 36000"/>
              <a:gd name="connsiteX20" fmla="*/ 2724149 w 7308693"/>
              <a:gd name="connsiteY20" fmla="*/ 36000 h 36000"/>
              <a:gd name="connsiteX21" fmla="*/ 2059723 w 7308693"/>
              <a:gd name="connsiteY21" fmla="*/ 36000 h 36000"/>
              <a:gd name="connsiteX22" fmla="*/ 1395296 w 7308693"/>
              <a:gd name="connsiteY22" fmla="*/ 36000 h 36000"/>
              <a:gd name="connsiteX23" fmla="*/ 803956 w 7308693"/>
              <a:gd name="connsiteY23" fmla="*/ 36000 h 36000"/>
              <a:gd name="connsiteX24" fmla="*/ 0 w 7308693"/>
              <a:gd name="connsiteY24" fmla="*/ 36000 h 36000"/>
              <a:gd name="connsiteX25" fmla="*/ 0 w 7308693"/>
              <a:gd name="connsiteY25" fmla="*/ 0 h 3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7308693" h="36000" fill="none" extrusionOk="0">
                <a:moveTo>
                  <a:pt x="0" y="0"/>
                </a:moveTo>
                <a:cubicBezTo>
                  <a:pt x="139426" y="-10166"/>
                  <a:pt x="349122" y="9869"/>
                  <a:pt x="445166" y="0"/>
                </a:cubicBezTo>
                <a:cubicBezTo>
                  <a:pt x="541210" y="-9869"/>
                  <a:pt x="979808" y="20947"/>
                  <a:pt x="1255766" y="0"/>
                </a:cubicBezTo>
                <a:cubicBezTo>
                  <a:pt x="1531724" y="-20947"/>
                  <a:pt x="1703538" y="18873"/>
                  <a:pt x="1993280" y="0"/>
                </a:cubicBezTo>
                <a:cubicBezTo>
                  <a:pt x="2283022" y="-18873"/>
                  <a:pt x="2243527" y="-17500"/>
                  <a:pt x="2438446" y="0"/>
                </a:cubicBezTo>
                <a:cubicBezTo>
                  <a:pt x="2633365" y="17500"/>
                  <a:pt x="2835509" y="-22141"/>
                  <a:pt x="3029785" y="0"/>
                </a:cubicBezTo>
                <a:cubicBezTo>
                  <a:pt x="3224061" y="22141"/>
                  <a:pt x="3585405" y="-33391"/>
                  <a:pt x="3840386" y="0"/>
                </a:cubicBezTo>
                <a:cubicBezTo>
                  <a:pt x="4095367" y="33391"/>
                  <a:pt x="4189694" y="-14265"/>
                  <a:pt x="4504813" y="0"/>
                </a:cubicBezTo>
                <a:cubicBezTo>
                  <a:pt x="4819932" y="14265"/>
                  <a:pt x="4933197" y="25070"/>
                  <a:pt x="5242326" y="0"/>
                </a:cubicBezTo>
                <a:cubicBezTo>
                  <a:pt x="5551455" y="-25070"/>
                  <a:pt x="5702590" y="5769"/>
                  <a:pt x="5833666" y="0"/>
                </a:cubicBezTo>
                <a:cubicBezTo>
                  <a:pt x="5964742" y="-5769"/>
                  <a:pt x="6261788" y="-4534"/>
                  <a:pt x="6498093" y="0"/>
                </a:cubicBezTo>
                <a:cubicBezTo>
                  <a:pt x="6734398" y="4534"/>
                  <a:pt x="7112233" y="31732"/>
                  <a:pt x="7308693" y="0"/>
                </a:cubicBezTo>
                <a:cubicBezTo>
                  <a:pt x="7307642" y="17719"/>
                  <a:pt x="7308434" y="26067"/>
                  <a:pt x="7308693" y="36000"/>
                </a:cubicBezTo>
                <a:cubicBezTo>
                  <a:pt x="7207354" y="32704"/>
                  <a:pt x="7062438" y="21583"/>
                  <a:pt x="6863527" y="36000"/>
                </a:cubicBezTo>
                <a:cubicBezTo>
                  <a:pt x="6664616" y="50417"/>
                  <a:pt x="6593910" y="56185"/>
                  <a:pt x="6418361" y="36000"/>
                </a:cubicBezTo>
                <a:cubicBezTo>
                  <a:pt x="6242812" y="15815"/>
                  <a:pt x="5963975" y="13923"/>
                  <a:pt x="5680848" y="36000"/>
                </a:cubicBezTo>
                <a:cubicBezTo>
                  <a:pt x="5397721" y="58077"/>
                  <a:pt x="5334122" y="39860"/>
                  <a:pt x="5235682" y="36000"/>
                </a:cubicBezTo>
                <a:cubicBezTo>
                  <a:pt x="5137242" y="32140"/>
                  <a:pt x="4737672" y="49277"/>
                  <a:pt x="4571255" y="36000"/>
                </a:cubicBezTo>
                <a:cubicBezTo>
                  <a:pt x="4404838" y="22723"/>
                  <a:pt x="4291333" y="45334"/>
                  <a:pt x="4053002" y="36000"/>
                </a:cubicBezTo>
                <a:cubicBezTo>
                  <a:pt x="3814671" y="26666"/>
                  <a:pt x="3636222" y="66283"/>
                  <a:pt x="3388576" y="36000"/>
                </a:cubicBezTo>
                <a:cubicBezTo>
                  <a:pt x="3140930" y="5717"/>
                  <a:pt x="2995768" y="19656"/>
                  <a:pt x="2724149" y="36000"/>
                </a:cubicBezTo>
                <a:cubicBezTo>
                  <a:pt x="2452530" y="52344"/>
                  <a:pt x="2367527" y="3467"/>
                  <a:pt x="2059723" y="36000"/>
                </a:cubicBezTo>
                <a:cubicBezTo>
                  <a:pt x="1751919" y="68533"/>
                  <a:pt x="1692950" y="63821"/>
                  <a:pt x="1395296" y="36000"/>
                </a:cubicBezTo>
                <a:cubicBezTo>
                  <a:pt x="1097642" y="8179"/>
                  <a:pt x="1009824" y="18939"/>
                  <a:pt x="803956" y="36000"/>
                </a:cubicBezTo>
                <a:cubicBezTo>
                  <a:pt x="598088" y="53061"/>
                  <a:pt x="286389" y="62194"/>
                  <a:pt x="0" y="36000"/>
                </a:cubicBezTo>
                <a:cubicBezTo>
                  <a:pt x="-1142" y="19484"/>
                  <a:pt x="605" y="12397"/>
                  <a:pt x="0" y="0"/>
                </a:cubicBezTo>
                <a:close/>
              </a:path>
              <a:path w="7308693" h="36000" stroke="0" extrusionOk="0">
                <a:moveTo>
                  <a:pt x="0" y="0"/>
                </a:moveTo>
                <a:cubicBezTo>
                  <a:pt x="191614" y="16548"/>
                  <a:pt x="371516" y="18808"/>
                  <a:pt x="591340" y="0"/>
                </a:cubicBezTo>
                <a:cubicBezTo>
                  <a:pt x="811164" y="-18808"/>
                  <a:pt x="865442" y="-857"/>
                  <a:pt x="1036506" y="0"/>
                </a:cubicBezTo>
                <a:cubicBezTo>
                  <a:pt x="1207570" y="857"/>
                  <a:pt x="1575992" y="-35029"/>
                  <a:pt x="1847106" y="0"/>
                </a:cubicBezTo>
                <a:cubicBezTo>
                  <a:pt x="2118220" y="35029"/>
                  <a:pt x="2280701" y="16126"/>
                  <a:pt x="2438446" y="0"/>
                </a:cubicBezTo>
                <a:cubicBezTo>
                  <a:pt x="2596191" y="-16126"/>
                  <a:pt x="2804292" y="-16570"/>
                  <a:pt x="3029785" y="0"/>
                </a:cubicBezTo>
                <a:cubicBezTo>
                  <a:pt x="3255278" y="16570"/>
                  <a:pt x="3604955" y="29149"/>
                  <a:pt x="3840386" y="0"/>
                </a:cubicBezTo>
                <a:cubicBezTo>
                  <a:pt x="4075817" y="-29149"/>
                  <a:pt x="4212479" y="2629"/>
                  <a:pt x="4358639" y="0"/>
                </a:cubicBezTo>
                <a:cubicBezTo>
                  <a:pt x="4504799" y="-2629"/>
                  <a:pt x="4864953" y="31161"/>
                  <a:pt x="5169239" y="0"/>
                </a:cubicBezTo>
                <a:cubicBezTo>
                  <a:pt x="5473525" y="-31161"/>
                  <a:pt x="5752433" y="31307"/>
                  <a:pt x="5979840" y="0"/>
                </a:cubicBezTo>
                <a:cubicBezTo>
                  <a:pt x="6207247" y="-31307"/>
                  <a:pt x="6420693" y="31719"/>
                  <a:pt x="6644266" y="0"/>
                </a:cubicBezTo>
                <a:cubicBezTo>
                  <a:pt x="6867839" y="-31719"/>
                  <a:pt x="6988829" y="-3827"/>
                  <a:pt x="7308693" y="0"/>
                </a:cubicBezTo>
                <a:cubicBezTo>
                  <a:pt x="7310339" y="16226"/>
                  <a:pt x="7310119" y="24680"/>
                  <a:pt x="7308693" y="36000"/>
                </a:cubicBezTo>
                <a:cubicBezTo>
                  <a:pt x="7097978" y="43650"/>
                  <a:pt x="6963313" y="29836"/>
                  <a:pt x="6863527" y="36000"/>
                </a:cubicBezTo>
                <a:cubicBezTo>
                  <a:pt x="6763741" y="42164"/>
                  <a:pt x="6285945" y="33529"/>
                  <a:pt x="6052927" y="36000"/>
                </a:cubicBezTo>
                <a:cubicBezTo>
                  <a:pt x="5819909" y="38471"/>
                  <a:pt x="5725210" y="18706"/>
                  <a:pt x="5534674" y="36000"/>
                </a:cubicBezTo>
                <a:cubicBezTo>
                  <a:pt x="5344138" y="53294"/>
                  <a:pt x="5132282" y="18378"/>
                  <a:pt x="4870247" y="36000"/>
                </a:cubicBezTo>
                <a:cubicBezTo>
                  <a:pt x="4608212" y="53622"/>
                  <a:pt x="4423550" y="23110"/>
                  <a:pt x="4059647" y="36000"/>
                </a:cubicBezTo>
                <a:cubicBezTo>
                  <a:pt x="3695744" y="48890"/>
                  <a:pt x="3688625" y="7212"/>
                  <a:pt x="3395220" y="36000"/>
                </a:cubicBezTo>
                <a:cubicBezTo>
                  <a:pt x="3101815" y="64788"/>
                  <a:pt x="3125727" y="52317"/>
                  <a:pt x="2950054" y="36000"/>
                </a:cubicBezTo>
                <a:cubicBezTo>
                  <a:pt x="2774381" y="19683"/>
                  <a:pt x="2627035" y="34974"/>
                  <a:pt x="2431801" y="36000"/>
                </a:cubicBezTo>
                <a:cubicBezTo>
                  <a:pt x="2236567" y="37026"/>
                  <a:pt x="1792013" y="55402"/>
                  <a:pt x="1621201" y="36000"/>
                </a:cubicBezTo>
                <a:cubicBezTo>
                  <a:pt x="1450389" y="16598"/>
                  <a:pt x="1117783" y="26960"/>
                  <a:pt x="956774" y="36000"/>
                </a:cubicBezTo>
                <a:cubicBezTo>
                  <a:pt x="795765" y="45040"/>
                  <a:pt x="363819" y="-9361"/>
                  <a:pt x="0" y="36000"/>
                </a:cubicBezTo>
                <a:cubicBezTo>
                  <a:pt x="-286" y="28744"/>
                  <a:pt x="747" y="12402"/>
                  <a:pt x="0" y="0"/>
                </a:cubicBezTo>
                <a:close/>
              </a:path>
            </a:pathLst>
          </a:custGeom>
          <a:solidFill>
            <a:schemeClr val="bg1"/>
          </a:solidFill>
          <a:ln>
            <a:solidFill>
              <a:schemeClr val="bg1"/>
            </a:solidFill>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Jost"/>
              <a:ea typeface="+mn-ea"/>
              <a:cs typeface="+mn-cs"/>
            </a:endParaRPr>
          </a:p>
        </p:txBody>
      </p:sp>
    </p:spTree>
    <p:extLst>
      <p:ext uri="{BB962C8B-B14F-4D97-AF65-F5344CB8AC3E}">
        <p14:creationId xmlns:p14="http://schemas.microsoft.com/office/powerpoint/2010/main" val="36969554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elle 6">
            <a:extLst>
              <a:ext uri="{FF2B5EF4-FFF2-40B4-BE49-F238E27FC236}">
                <a16:creationId xmlns:a16="http://schemas.microsoft.com/office/drawing/2014/main" id="{E2930265-457C-35F5-97E6-6CDADA66160B}"/>
              </a:ext>
            </a:extLst>
          </p:cNvPr>
          <p:cNvGraphicFramePr>
            <a:graphicFrameLocks noGrp="1"/>
          </p:cNvGraphicFramePr>
          <p:nvPr>
            <p:ph idx="1"/>
            <p:extLst>
              <p:ext uri="{D42A27DB-BD31-4B8C-83A1-F6EECF244321}">
                <p14:modId xmlns:p14="http://schemas.microsoft.com/office/powerpoint/2010/main" val="1138640234"/>
              </p:ext>
            </p:extLst>
          </p:nvPr>
        </p:nvGraphicFramePr>
        <p:xfrm>
          <a:off x="954093" y="3931298"/>
          <a:ext cx="10515600" cy="944880"/>
        </p:xfrm>
        <a:graphic>
          <a:graphicData uri="http://schemas.openxmlformats.org/drawingml/2006/table">
            <a:tbl>
              <a:tblPr firstRow="1" bandRow="1">
                <a:tableStyleId>{9D7B26C5-4107-4FEC-AEDC-1716B250A1EF}</a:tableStyleId>
              </a:tblPr>
              <a:tblGrid>
                <a:gridCol w="3505200">
                  <a:extLst>
                    <a:ext uri="{9D8B030D-6E8A-4147-A177-3AD203B41FA5}">
                      <a16:colId xmlns:a16="http://schemas.microsoft.com/office/drawing/2014/main" val="2955435432"/>
                    </a:ext>
                  </a:extLst>
                </a:gridCol>
                <a:gridCol w="3505200">
                  <a:extLst>
                    <a:ext uri="{9D8B030D-6E8A-4147-A177-3AD203B41FA5}">
                      <a16:colId xmlns:a16="http://schemas.microsoft.com/office/drawing/2014/main" val="3721977569"/>
                    </a:ext>
                  </a:extLst>
                </a:gridCol>
                <a:gridCol w="3505200">
                  <a:extLst>
                    <a:ext uri="{9D8B030D-6E8A-4147-A177-3AD203B41FA5}">
                      <a16:colId xmlns:a16="http://schemas.microsoft.com/office/drawing/2014/main" val="2168700926"/>
                    </a:ext>
                  </a:extLst>
                </a:gridCol>
              </a:tblGrid>
              <a:tr h="449305">
                <a:tc>
                  <a:txBody>
                    <a:bodyPr/>
                    <a:lstStyle/>
                    <a:p>
                      <a:pPr algn="ctr"/>
                      <a:r>
                        <a:rPr lang="en-GB" sz="2800" b="0" noProof="0"/>
                        <a:t>THINK MANAGER – THINK MALE</a:t>
                      </a:r>
                    </a:p>
                  </a:txBody>
                  <a:tcPr anchor="ctr"/>
                </a:tc>
                <a:tc>
                  <a:txBody>
                    <a:bodyPr/>
                    <a:lstStyle/>
                    <a:p>
                      <a:pPr algn="ctr"/>
                      <a:r>
                        <a:rPr lang="en-GB" sz="2800" b="0" noProof="0"/>
                        <a:t>AGENCY – COMMUNION</a:t>
                      </a:r>
                    </a:p>
                  </a:txBody>
                  <a:tcPr anchor="ctr"/>
                </a:tc>
                <a:tc>
                  <a:txBody>
                    <a:bodyPr/>
                    <a:lstStyle/>
                    <a:p>
                      <a:pPr algn="ctr"/>
                      <a:r>
                        <a:rPr lang="en-GB" sz="2800" b="0" noProof="0"/>
                        <a:t>MASCULINITY – FEMININITY</a:t>
                      </a:r>
                    </a:p>
                  </a:txBody>
                  <a:tcPr anchor="ctr"/>
                </a:tc>
                <a:extLst>
                  <a:ext uri="{0D108BD9-81ED-4DB2-BD59-A6C34878D82A}">
                    <a16:rowId xmlns:a16="http://schemas.microsoft.com/office/drawing/2014/main" val="3476445986"/>
                  </a:ext>
                </a:extLst>
              </a:tr>
            </a:tbl>
          </a:graphicData>
        </a:graphic>
      </p:graphicFrame>
      <p:sp>
        <p:nvSpPr>
          <p:cNvPr id="4" name="Foliennummernplatzhalter 3">
            <a:extLst>
              <a:ext uri="{FF2B5EF4-FFF2-40B4-BE49-F238E27FC236}">
                <a16:creationId xmlns:a16="http://schemas.microsoft.com/office/drawing/2014/main" id="{A7B68A8E-C27E-EBE3-FB26-A4DC1356E5F0}"/>
              </a:ext>
            </a:extLst>
          </p:cNvPr>
          <p:cNvSpPr>
            <a:spLocks noGrp="1"/>
          </p:cNvSpPr>
          <p:nvPr>
            <p:ph type="sldNum" sz="quarter" idx="12"/>
          </p:nvPr>
        </p:nvSpPr>
        <p:spPr/>
        <p:txBody>
          <a:bodyPr/>
          <a:lstStyle/>
          <a:p>
            <a:fld id="{35ACAA2A-A583-422A-97F0-9DEA9756D41B}" type="slidenum">
              <a:rPr lang="de-DE" smtClean="0"/>
              <a:t>9</a:t>
            </a:fld>
            <a:endParaRPr lang="de-DE"/>
          </a:p>
        </p:txBody>
      </p:sp>
      <p:sp>
        <p:nvSpPr>
          <p:cNvPr id="2" name="Titel 1">
            <a:extLst>
              <a:ext uri="{FF2B5EF4-FFF2-40B4-BE49-F238E27FC236}">
                <a16:creationId xmlns:a16="http://schemas.microsoft.com/office/drawing/2014/main" id="{4587EE51-6F55-51AB-DAE6-AA9E62D8596F}"/>
              </a:ext>
            </a:extLst>
          </p:cNvPr>
          <p:cNvSpPr>
            <a:spLocks noGrp="1"/>
          </p:cNvSpPr>
          <p:nvPr>
            <p:ph type="title"/>
          </p:nvPr>
        </p:nvSpPr>
        <p:spPr>
          <a:xfrm>
            <a:off x="838200" y="372637"/>
            <a:ext cx="9317273" cy="780585"/>
          </a:xfrm>
        </p:spPr>
        <p:txBody>
          <a:bodyPr/>
          <a:lstStyle/>
          <a:p>
            <a:r>
              <a:rPr lang="en-US"/>
              <a:t>Implicit leadership theories</a:t>
            </a:r>
          </a:p>
        </p:txBody>
      </p:sp>
      <p:sp>
        <p:nvSpPr>
          <p:cNvPr id="5" name="Textfeld 4">
            <a:extLst>
              <a:ext uri="{FF2B5EF4-FFF2-40B4-BE49-F238E27FC236}">
                <a16:creationId xmlns:a16="http://schemas.microsoft.com/office/drawing/2014/main" id="{A7C17958-DCCD-EDCE-CAB8-581FA60F5DD1}"/>
              </a:ext>
            </a:extLst>
          </p:cNvPr>
          <p:cNvSpPr txBox="1"/>
          <p:nvPr/>
        </p:nvSpPr>
        <p:spPr>
          <a:xfrm>
            <a:off x="10804214" y="1502269"/>
            <a:ext cx="1387786" cy="261610"/>
          </a:xfrm>
          <a:prstGeom prst="rect">
            <a:avLst/>
          </a:prstGeom>
          <a:noFill/>
        </p:spPr>
        <p:txBody>
          <a:bodyPr wrap="square" rtlCol="0">
            <a:spAutoFit/>
          </a:bodyPr>
          <a:lstStyle/>
          <a:p>
            <a:r>
              <a:rPr lang="de-DE" sz="1100" err="1"/>
              <a:t>Koenig</a:t>
            </a:r>
            <a:r>
              <a:rPr lang="de-DE" sz="1100"/>
              <a:t> et al. (2011)</a:t>
            </a:r>
          </a:p>
        </p:txBody>
      </p:sp>
      <p:sp>
        <p:nvSpPr>
          <p:cNvPr id="7" name="Textfeld 6">
            <a:extLst>
              <a:ext uri="{FF2B5EF4-FFF2-40B4-BE49-F238E27FC236}">
                <a16:creationId xmlns:a16="http://schemas.microsoft.com/office/drawing/2014/main" id="{28BA4F09-E37C-E19F-ED88-6686B1C50D40}"/>
              </a:ext>
            </a:extLst>
          </p:cNvPr>
          <p:cNvSpPr txBox="1"/>
          <p:nvPr/>
        </p:nvSpPr>
        <p:spPr>
          <a:xfrm>
            <a:off x="2209358" y="2915635"/>
            <a:ext cx="7773282" cy="369332"/>
          </a:xfrm>
          <a:prstGeom prst="rect">
            <a:avLst/>
          </a:prstGeom>
          <a:noFill/>
        </p:spPr>
        <p:txBody>
          <a:bodyPr wrap="none" rtlCol="0">
            <a:spAutoFit/>
          </a:bodyPr>
          <a:lstStyle/>
          <a:p>
            <a:pPr algn="ctr"/>
            <a:r>
              <a:rPr lang="en-GB" b="1">
                <a:solidFill>
                  <a:schemeClr val="accent2"/>
                </a:solidFill>
              </a:rPr>
              <a:t>How stereotypically male are leaders/leadership positions perceived?</a:t>
            </a:r>
            <a:endParaRPr lang="de-DE" b="1">
              <a:solidFill>
                <a:schemeClr val="accent2"/>
              </a:solidFill>
            </a:endParaRPr>
          </a:p>
        </p:txBody>
      </p:sp>
      <p:sp>
        <p:nvSpPr>
          <p:cNvPr id="3" name="Textfeld 2">
            <a:extLst>
              <a:ext uri="{FF2B5EF4-FFF2-40B4-BE49-F238E27FC236}">
                <a16:creationId xmlns:a16="http://schemas.microsoft.com/office/drawing/2014/main" id="{F9192976-DED6-4380-A5C8-78E2CEB91E71}"/>
              </a:ext>
            </a:extLst>
          </p:cNvPr>
          <p:cNvSpPr txBox="1"/>
          <p:nvPr/>
        </p:nvSpPr>
        <p:spPr>
          <a:xfrm>
            <a:off x="1747501" y="2259897"/>
            <a:ext cx="8800479" cy="769441"/>
          </a:xfrm>
          <a:prstGeom prst="rect">
            <a:avLst/>
          </a:prstGeom>
          <a:noFill/>
        </p:spPr>
        <p:txBody>
          <a:bodyPr wrap="square" rtlCol="0">
            <a:spAutoFit/>
          </a:bodyPr>
          <a:lstStyle/>
          <a:p>
            <a:pPr algn="ctr"/>
            <a:r>
              <a:rPr lang="en-GB" sz="4400"/>
              <a:t>THE RESEARCH PARADIGMS</a:t>
            </a:r>
          </a:p>
        </p:txBody>
      </p:sp>
      <p:sp>
        <p:nvSpPr>
          <p:cNvPr id="8" name="Textfeld 7">
            <a:extLst>
              <a:ext uri="{FF2B5EF4-FFF2-40B4-BE49-F238E27FC236}">
                <a16:creationId xmlns:a16="http://schemas.microsoft.com/office/drawing/2014/main" id="{62FE3B18-5230-90C4-4A78-924D410BCE8A}"/>
              </a:ext>
            </a:extLst>
          </p:cNvPr>
          <p:cNvSpPr txBox="1"/>
          <p:nvPr/>
        </p:nvSpPr>
        <p:spPr>
          <a:xfrm>
            <a:off x="4320196" y="4876178"/>
            <a:ext cx="3783408" cy="369332"/>
          </a:xfrm>
          <a:prstGeom prst="rect">
            <a:avLst/>
          </a:prstGeom>
          <a:noFill/>
        </p:spPr>
        <p:txBody>
          <a:bodyPr wrap="none" rtlCol="0">
            <a:spAutoFit/>
          </a:bodyPr>
          <a:lstStyle/>
          <a:p>
            <a:pPr algn="ctr"/>
            <a:r>
              <a:rPr lang="en-GB" i="1"/>
              <a:t>Meta-Analysis by Koenig et al. (2011)</a:t>
            </a:r>
            <a:endParaRPr lang="de-DE" i="1"/>
          </a:p>
        </p:txBody>
      </p:sp>
      <p:sp>
        <p:nvSpPr>
          <p:cNvPr id="10" name="Fußzeilenplatzhalter 2">
            <a:extLst>
              <a:ext uri="{FF2B5EF4-FFF2-40B4-BE49-F238E27FC236}">
                <a16:creationId xmlns:a16="http://schemas.microsoft.com/office/drawing/2014/main" id="{18BC0B93-19A5-ACC2-6931-08043AD2C421}"/>
              </a:ext>
            </a:extLst>
          </p:cNvPr>
          <p:cNvSpPr>
            <a:spLocks noGrp="1"/>
          </p:cNvSpPr>
          <p:nvPr>
            <p:ph type="ftr" sz="quarter" idx="11"/>
          </p:nvPr>
        </p:nvSpPr>
        <p:spPr>
          <a:xfrm>
            <a:off x="4038600" y="6356350"/>
            <a:ext cx="4114800" cy="365125"/>
          </a:xfrm>
        </p:spPr>
        <p:txBody>
          <a:bodyPr/>
          <a:lstStyle/>
          <a:p>
            <a:r>
              <a:rPr lang="de-DE"/>
              <a:t>ERASMUS+ DIGIGEN 
Project </a:t>
            </a:r>
            <a:r>
              <a:rPr lang="de-DE" err="1"/>
              <a:t>Ref</a:t>
            </a:r>
            <a:r>
              <a:rPr lang="de-DE"/>
              <a:t>. </a:t>
            </a:r>
            <a:r>
              <a:rPr lang="de-DE" err="1"/>
              <a:t>No</a:t>
            </a:r>
            <a:r>
              <a:rPr lang="de-DE"/>
              <a:t>. 2021-1-DE02-KA220-VET-000025335</a:t>
            </a:r>
          </a:p>
        </p:txBody>
      </p:sp>
    </p:spTree>
    <p:extLst>
      <p:ext uri="{BB962C8B-B14F-4D97-AF65-F5344CB8AC3E}">
        <p14:creationId xmlns:p14="http://schemas.microsoft.com/office/powerpoint/2010/main" val="15358630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Rectangle 19">
            <a:extLst>
              <a:ext uri="{FF2B5EF4-FFF2-40B4-BE49-F238E27FC236}">
                <a16:creationId xmlns:a16="http://schemas.microsoft.com/office/drawing/2014/main" id="{6EDE6443-D603-F35D-268C-BCF10801A6C5}"/>
              </a:ext>
            </a:extLst>
          </p:cNvPr>
          <p:cNvSpPr/>
          <p:nvPr/>
        </p:nvSpPr>
        <p:spPr>
          <a:xfrm>
            <a:off x="7753053" y="1779898"/>
            <a:ext cx="3376953" cy="1223528"/>
          </a:xfrm>
          <a:prstGeom prst="rect">
            <a:avLst/>
          </a:prstGeom>
          <a:solidFill>
            <a:srgbClr val="004F8B">
              <a:alpha val="5000"/>
            </a:srgbClr>
          </a:solidFill>
          <a:ln w="57150">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chorCtr="1"/>
          <a:lstStyle/>
          <a:p>
            <a:endParaRPr lang="en-US">
              <a:solidFill>
                <a:srgbClr val="004F8B"/>
              </a:solidFill>
            </a:endParaRPr>
          </a:p>
        </p:txBody>
      </p:sp>
      <p:sp>
        <p:nvSpPr>
          <p:cNvPr id="39" name="Rectangle 19">
            <a:extLst>
              <a:ext uri="{FF2B5EF4-FFF2-40B4-BE49-F238E27FC236}">
                <a16:creationId xmlns:a16="http://schemas.microsoft.com/office/drawing/2014/main" id="{7CF2730F-FCBB-8FE0-8A8B-9D20121867FB}"/>
              </a:ext>
            </a:extLst>
          </p:cNvPr>
          <p:cNvSpPr/>
          <p:nvPr/>
        </p:nvSpPr>
        <p:spPr>
          <a:xfrm>
            <a:off x="1132944" y="1779898"/>
            <a:ext cx="10002300" cy="1233052"/>
          </a:xfrm>
          <a:prstGeom prst="rect">
            <a:avLst/>
          </a:prstGeom>
          <a:solidFill>
            <a:srgbClr val="004F8B">
              <a:alpha val="5000"/>
            </a:srgbClr>
          </a:solidFill>
          <a:ln w="57150">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chorCtr="1"/>
          <a:lstStyle/>
          <a:p>
            <a:endParaRPr lang="en-US">
              <a:solidFill>
                <a:srgbClr val="004F8B"/>
              </a:solidFill>
            </a:endParaRPr>
          </a:p>
        </p:txBody>
      </p:sp>
      <p:sp>
        <p:nvSpPr>
          <p:cNvPr id="4" name="Foliennummernplatzhalter 3">
            <a:extLst>
              <a:ext uri="{FF2B5EF4-FFF2-40B4-BE49-F238E27FC236}">
                <a16:creationId xmlns:a16="http://schemas.microsoft.com/office/drawing/2014/main" id="{6F3420F9-FA29-B909-C336-1A6D01C2B11D}"/>
              </a:ext>
            </a:extLst>
          </p:cNvPr>
          <p:cNvSpPr>
            <a:spLocks noGrp="1"/>
          </p:cNvSpPr>
          <p:nvPr>
            <p:ph type="sldNum" sz="quarter" idx="12"/>
          </p:nvPr>
        </p:nvSpPr>
        <p:spPr/>
        <p:txBody>
          <a:bodyPr/>
          <a:lstStyle/>
          <a:p>
            <a:fld id="{35ACAA2A-A583-422A-97F0-9DEA9756D41B}" type="slidenum">
              <a:rPr lang="de-DE" smtClean="0"/>
              <a:t>10</a:t>
            </a:fld>
            <a:endParaRPr lang="de-DE"/>
          </a:p>
        </p:txBody>
      </p:sp>
      <p:sp>
        <p:nvSpPr>
          <p:cNvPr id="2" name="Titel 1">
            <a:extLst>
              <a:ext uri="{FF2B5EF4-FFF2-40B4-BE49-F238E27FC236}">
                <a16:creationId xmlns:a16="http://schemas.microsoft.com/office/drawing/2014/main" id="{78612D0F-36AF-8F15-20C1-1265639C0B02}"/>
              </a:ext>
            </a:extLst>
          </p:cNvPr>
          <p:cNvSpPr>
            <a:spLocks noGrp="1"/>
          </p:cNvSpPr>
          <p:nvPr>
            <p:ph type="title"/>
          </p:nvPr>
        </p:nvSpPr>
        <p:spPr/>
        <p:txBody>
          <a:bodyPr/>
          <a:lstStyle/>
          <a:p>
            <a:r>
              <a:rPr lang="de-DE" sz="5400"/>
              <a:t>Think Manager – Think Male</a:t>
            </a:r>
            <a:br>
              <a:rPr lang="de-DE" sz="5400"/>
            </a:br>
            <a:endParaRPr lang="de-DE" sz="5400"/>
          </a:p>
        </p:txBody>
      </p:sp>
      <p:sp>
        <p:nvSpPr>
          <p:cNvPr id="9" name="Inhaltsplatzhalter 8">
            <a:extLst>
              <a:ext uri="{FF2B5EF4-FFF2-40B4-BE49-F238E27FC236}">
                <a16:creationId xmlns:a16="http://schemas.microsoft.com/office/drawing/2014/main" id="{1EA2F9CD-C04C-C925-6B83-8BBF7CDA3B81}"/>
              </a:ext>
            </a:extLst>
          </p:cNvPr>
          <p:cNvSpPr>
            <a:spLocks noGrp="1"/>
          </p:cNvSpPr>
          <p:nvPr>
            <p:ph idx="4294967295"/>
          </p:nvPr>
        </p:nvSpPr>
        <p:spPr>
          <a:xfrm>
            <a:off x="1352766" y="1935538"/>
            <a:ext cx="6211888" cy="1130300"/>
          </a:xfrm>
        </p:spPr>
        <p:txBody>
          <a:bodyPr>
            <a:normAutofit fontScale="92500"/>
          </a:bodyPr>
          <a:lstStyle/>
          <a:p>
            <a:pPr marL="0" indent="0" algn="ctr">
              <a:buNone/>
            </a:pPr>
            <a:r>
              <a:rPr lang="en-GB" sz="2400" i="1"/>
              <a:t>All experimental groups receive the same list of attributes </a:t>
            </a:r>
            <a:r>
              <a:rPr lang="de-DE" sz="1200" i="1"/>
              <a:t>(e.g., </a:t>
            </a:r>
            <a:r>
              <a:rPr lang="de-DE" sz="1200" i="1" err="1"/>
              <a:t>Revised</a:t>
            </a:r>
            <a:r>
              <a:rPr lang="de-DE" sz="1200" i="1"/>
              <a:t> </a:t>
            </a:r>
            <a:r>
              <a:rPr lang="de-DE" sz="1200" i="1" err="1"/>
              <a:t>Descriptive</a:t>
            </a:r>
            <a:r>
              <a:rPr lang="de-DE" sz="1200" i="1"/>
              <a:t> Index)</a:t>
            </a:r>
            <a:r>
              <a:rPr lang="en-GB" sz="2400" i="1"/>
              <a:t>, which are to be evaluated in relation to a certain group of persons.</a:t>
            </a:r>
            <a:endParaRPr lang="de-DE" sz="2400"/>
          </a:p>
        </p:txBody>
      </p:sp>
      <p:graphicFrame>
        <p:nvGraphicFramePr>
          <p:cNvPr id="7" name="Tabelle 7">
            <a:extLst>
              <a:ext uri="{FF2B5EF4-FFF2-40B4-BE49-F238E27FC236}">
                <a16:creationId xmlns:a16="http://schemas.microsoft.com/office/drawing/2014/main" id="{70746596-1DAC-ED7F-33C1-A25B1DE538E5}"/>
              </a:ext>
            </a:extLst>
          </p:cNvPr>
          <p:cNvGraphicFramePr>
            <a:graphicFrameLocks noGrp="1"/>
          </p:cNvGraphicFramePr>
          <p:nvPr>
            <p:extLst>
              <p:ext uri="{D42A27DB-BD31-4B8C-83A1-F6EECF244321}">
                <p14:modId xmlns:p14="http://schemas.microsoft.com/office/powerpoint/2010/main" val="2671961386"/>
              </p:ext>
            </p:extLst>
          </p:nvPr>
        </p:nvGraphicFramePr>
        <p:xfrm>
          <a:off x="1166724" y="3177820"/>
          <a:ext cx="9958476" cy="738432"/>
        </p:xfrm>
        <a:graphic>
          <a:graphicData uri="http://schemas.openxmlformats.org/drawingml/2006/table">
            <a:tbl>
              <a:tblPr firstRow="1">
                <a:tableStyleId>{74C1A8A3-306A-4EB7-A6B1-4F7E0EB9C5D6}</a:tableStyleId>
              </a:tblPr>
              <a:tblGrid>
                <a:gridCol w="3319492">
                  <a:extLst>
                    <a:ext uri="{9D8B030D-6E8A-4147-A177-3AD203B41FA5}">
                      <a16:colId xmlns:a16="http://schemas.microsoft.com/office/drawing/2014/main" val="711754558"/>
                    </a:ext>
                  </a:extLst>
                </a:gridCol>
                <a:gridCol w="3319492">
                  <a:extLst>
                    <a:ext uri="{9D8B030D-6E8A-4147-A177-3AD203B41FA5}">
                      <a16:colId xmlns:a16="http://schemas.microsoft.com/office/drawing/2014/main" val="191491098"/>
                    </a:ext>
                  </a:extLst>
                </a:gridCol>
                <a:gridCol w="3319492">
                  <a:extLst>
                    <a:ext uri="{9D8B030D-6E8A-4147-A177-3AD203B41FA5}">
                      <a16:colId xmlns:a16="http://schemas.microsoft.com/office/drawing/2014/main" val="867276016"/>
                    </a:ext>
                  </a:extLst>
                </a:gridCol>
              </a:tblGrid>
              <a:tr h="158559">
                <a:tc>
                  <a:txBody>
                    <a:bodyPr/>
                    <a:lstStyle/>
                    <a:p>
                      <a:pPr algn="ctr"/>
                      <a:r>
                        <a:rPr lang="de-DE">
                          <a:solidFill>
                            <a:schemeClr val="tx1"/>
                          </a:solidFill>
                        </a:rPr>
                        <a:t>Group 1</a:t>
                      </a:r>
                    </a:p>
                  </a:txBody>
                  <a:tcPr>
                    <a:solidFill>
                      <a:schemeClr val="accent5">
                        <a:lumMod val="20000"/>
                        <a:lumOff val="80000"/>
                      </a:schemeClr>
                    </a:solidFill>
                  </a:tcPr>
                </a:tc>
                <a:tc>
                  <a:txBody>
                    <a:bodyPr/>
                    <a:lstStyle/>
                    <a:p>
                      <a:pPr algn="ctr"/>
                      <a:r>
                        <a:rPr lang="de-DE">
                          <a:solidFill>
                            <a:schemeClr val="tx1"/>
                          </a:solidFill>
                        </a:rPr>
                        <a:t>Group 2</a:t>
                      </a:r>
                    </a:p>
                  </a:txBody>
                  <a:tcPr>
                    <a:solidFill>
                      <a:schemeClr val="accent5">
                        <a:lumMod val="20000"/>
                        <a:lumOff val="80000"/>
                      </a:schemeClr>
                    </a:solidFill>
                  </a:tcPr>
                </a:tc>
                <a:tc>
                  <a:txBody>
                    <a:bodyPr/>
                    <a:lstStyle/>
                    <a:p>
                      <a:pPr algn="ctr"/>
                      <a:r>
                        <a:rPr lang="de-DE">
                          <a:solidFill>
                            <a:schemeClr val="tx1"/>
                          </a:solidFill>
                        </a:rPr>
                        <a:t>Group 3</a:t>
                      </a:r>
                    </a:p>
                  </a:txBody>
                  <a:tcPr>
                    <a:solidFill>
                      <a:schemeClr val="accent5">
                        <a:lumMod val="20000"/>
                        <a:lumOff val="80000"/>
                      </a:schemeClr>
                    </a:solidFill>
                  </a:tcPr>
                </a:tc>
                <a:extLst>
                  <a:ext uri="{0D108BD9-81ED-4DB2-BD59-A6C34878D82A}">
                    <a16:rowId xmlns:a16="http://schemas.microsoft.com/office/drawing/2014/main" val="4131878401"/>
                  </a:ext>
                </a:extLst>
              </a:tr>
              <a:tr h="372672">
                <a:tc>
                  <a:txBody>
                    <a:bodyPr/>
                    <a:lstStyle/>
                    <a:p>
                      <a:pPr algn="ctr"/>
                      <a:r>
                        <a:rPr lang="en-GB" noProof="0"/>
                        <a:t>Women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noProof="0"/>
                        <a:t>Ideal</a:t>
                      </a:r>
                      <a:r>
                        <a:rPr lang="de-DE"/>
                        <a:t> </a:t>
                      </a:r>
                      <a:r>
                        <a:rPr lang="en-US" noProof="0"/>
                        <a:t>leader</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a:t>Men</a:t>
                      </a:r>
                    </a:p>
                  </a:txBody>
                  <a:tcPr/>
                </a:tc>
                <a:extLst>
                  <a:ext uri="{0D108BD9-81ED-4DB2-BD59-A6C34878D82A}">
                    <a16:rowId xmlns:a16="http://schemas.microsoft.com/office/drawing/2014/main" val="2421557764"/>
                  </a:ext>
                </a:extLst>
              </a:tr>
            </a:tbl>
          </a:graphicData>
        </a:graphic>
      </p:graphicFrame>
      <p:grpSp>
        <p:nvGrpSpPr>
          <p:cNvPr id="26" name="Gruppieren 25">
            <a:extLst>
              <a:ext uri="{FF2B5EF4-FFF2-40B4-BE49-F238E27FC236}">
                <a16:creationId xmlns:a16="http://schemas.microsoft.com/office/drawing/2014/main" id="{C924468F-74E4-48AD-31EF-E3683E98F52A}"/>
              </a:ext>
            </a:extLst>
          </p:cNvPr>
          <p:cNvGrpSpPr/>
          <p:nvPr/>
        </p:nvGrpSpPr>
        <p:grpSpPr>
          <a:xfrm>
            <a:off x="7765717" y="1809476"/>
            <a:ext cx="3313861" cy="1154406"/>
            <a:chOff x="1063752" y="4007926"/>
            <a:chExt cx="3313861" cy="1213562"/>
          </a:xfrm>
        </p:grpSpPr>
        <p:pic>
          <p:nvPicPr>
            <p:cNvPr id="11" name="Grafik 10" descr="Dokument mit einfarbiger Füllung">
              <a:extLst>
                <a:ext uri="{FF2B5EF4-FFF2-40B4-BE49-F238E27FC236}">
                  <a16:creationId xmlns:a16="http://schemas.microsoft.com/office/drawing/2014/main" id="{CD1F6F60-91E1-0CCD-1C92-92FDFCC44CC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213391" y="4319593"/>
              <a:ext cx="901895" cy="901895"/>
            </a:xfrm>
            <a:prstGeom prst="rect">
              <a:avLst/>
            </a:prstGeom>
          </p:spPr>
        </p:pic>
        <p:sp>
          <p:nvSpPr>
            <p:cNvPr id="12" name="Textfeld 11">
              <a:extLst>
                <a:ext uri="{FF2B5EF4-FFF2-40B4-BE49-F238E27FC236}">
                  <a16:creationId xmlns:a16="http://schemas.microsoft.com/office/drawing/2014/main" id="{55D6DC43-3406-B841-FFDF-721CAEE7383A}"/>
                </a:ext>
              </a:extLst>
            </p:cNvPr>
            <p:cNvSpPr txBox="1"/>
            <p:nvPr/>
          </p:nvSpPr>
          <p:spPr>
            <a:xfrm>
              <a:off x="2545107" y="4401208"/>
              <a:ext cx="1461810" cy="369332"/>
            </a:xfrm>
            <a:prstGeom prst="rect">
              <a:avLst/>
            </a:prstGeom>
            <a:noFill/>
          </p:spPr>
          <p:txBody>
            <a:bodyPr wrap="none" rtlCol="0">
              <a:spAutoFit/>
            </a:bodyPr>
            <a:lstStyle/>
            <a:p>
              <a:r>
                <a:rPr lang="en-US"/>
                <a:t>Hard-working</a:t>
              </a:r>
            </a:p>
          </p:txBody>
        </p:sp>
        <p:sp>
          <p:nvSpPr>
            <p:cNvPr id="13" name="Textfeld 12">
              <a:extLst>
                <a:ext uri="{FF2B5EF4-FFF2-40B4-BE49-F238E27FC236}">
                  <a16:creationId xmlns:a16="http://schemas.microsoft.com/office/drawing/2014/main" id="{E2156260-C67D-C245-A3C2-FE40D51FA8D4}"/>
                </a:ext>
              </a:extLst>
            </p:cNvPr>
            <p:cNvSpPr txBox="1"/>
            <p:nvPr/>
          </p:nvSpPr>
          <p:spPr>
            <a:xfrm>
              <a:off x="1063752" y="4007926"/>
              <a:ext cx="2592889" cy="369332"/>
            </a:xfrm>
            <a:prstGeom prst="rect">
              <a:avLst/>
            </a:prstGeom>
            <a:noFill/>
          </p:spPr>
          <p:txBody>
            <a:bodyPr wrap="none" rtlCol="0">
              <a:spAutoFit/>
            </a:bodyPr>
            <a:lstStyle/>
            <a:p>
              <a:r>
                <a:rPr lang="en-US"/>
                <a:t>women/men/leaders are:</a:t>
              </a:r>
            </a:p>
          </p:txBody>
        </p:sp>
        <p:sp>
          <p:nvSpPr>
            <p:cNvPr id="16" name="Textfeld 15">
              <a:extLst>
                <a:ext uri="{FF2B5EF4-FFF2-40B4-BE49-F238E27FC236}">
                  <a16:creationId xmlns:a16="http://schemas.microsoft.com/office/drawing/2014/main" id="{37438056-6440-25A0-10B9-25D8D1D2419D}"/>
                </a:ext>
              </a:extLst>
            </p:cNvPr>
            <p:cNvSpPr txBox="1"/>
            <p:nvPr/>
          </p:nvSpPr>
          <p:spPr>
            <a:xfrm>
              <a:off x="2057313" y="4916313"/>
              <a:ext cx="1313384" cy="276999"/>
            </a:xfrm>
            <a:prstGeom prst="rect">
              <a:avLst/>
            </a:prstGeom>
            <a:noFill/>
          </p:spPr>
          <p:txBody>
            <a:bodyPr wrap="square" rtlCol="0">
              <a:spAutoFit/>
            </a:bodyPr>
            <a:lstStyle/>
            <a:p>
              <a:pPr algn="ctr"/>
              <a:r>
                <a:rPr lang="en-US" sz="1200"/>
                <a:t>Not applicable</a:t>
              </a:r>
            </a:p>
          </p:txBody>
        </p:sp>
        <p:sp>
          <p:nvSpPr>
            <p:cNvPr id="17" name="Textfeld 16">
              <a:extLst>
                <a:ext uri="{FF2B5EF4-FFF2-40B4-BE49-F238E27FC236}">
                  <a16:creationId xmlns:a16="http://schemas.microsoft.com/office/drawing/2014/main" id="{6B9FB2D6-D4E0-C843-345F-B7F5EA002D9A}"/>
                </a:ext>
              </a:extLst>
            </p:cNvPr>
            <p:cNvSpPr txBox="1"/>
            <p:nvPr/>
          </p:nvSpPr>
          <p:spPr>
            <a:xfrm>
              <a:off x="3541807" y="4916313"/>
              <a:ext cx="835806" cy="276999"/>
            </a:xfrm>
            <a:prstGeom prst="rect">
              <a:avLst/>
            </a:prstGeom>
            <a:noFill/>
          </p:spPr>
          <p:txBody>
            <a:bodyPr wrap="none" rtlCol="0">
              <a:spAutoFit/>
            </a:bodyPr>
            <a:lstStyle/>
            <a:p>
              <a:r>
                <a:rPr lang="en-US" sz="1200"/>
                <a:t>Applicable</a:t>
              </a:r>
            </a:p>
          </p:txBody>
        </p:sp>
        <p:sp>
          <p:nvSpPr>
            <p:cNvPr id="19" name="Textfeld 18">
              <a:extLst>
                <a:ext uri="{FF2B5EF4-FFF2-40B4-BE49-F238E27FC236}">
                  <a16:creationId xmlns:a16="http://schemas.microsoft.com/office/drawing/2014/main" id="{0F205CD6-97C1-2F4A-2D03-2ABC1B7E2A0B}"/>
                </a:ext>
              </a:extLst>
            </p:cNvPr>
            <p:cNvSpPr txBox="1"/>
            <p:nvPr/>
          </p:nvSpPr>
          <p:spPr>
            <a:xfrm>
              <a:off x="2600890" y="4642406"/>
              <a:ext cx="201265" cy="369332"/>
            </a:xfrm>
            <a:prstGeom prst="rect">
              <a:avLst/>
            </a:prstGeom>
            <a:noFill/>
          </p:spPr>
          <p:txBody>
            <a:bodyPr wrap="square">
              <a:spAutoFit/>
            </a:bodyPr>
            <a:lstStyle/>
            <a:p>
              <a:pPr marL="0" indent="0" algn="ctr">
                <a:buNone/>
              </a:pPr>
              <a:r>
                <a:rPr lang="de-DE">
                  <a:latin typeface="Arial" panose="020B0604020202020204" pitchFamily="34" charset="0"/>
                </a:rPr>
                <a:t>□</a:t>
              </a:r>
            </a:p>
          </p:txBody>
        </p:sp>
        <p:sp>
          <p:nvSpPr>
            <p:cNvPr id="20" name="Textfeld 19">
              <a:extLst>
                <a:ext uri="{FF2B5EF4-FFF2-40B4-BE49-F238E27FC236}">
                  <a16:creationId xmlns:a16="http://schemas.microsoft.com/office/drawing/2014/main" id="{6B33D8B3-397B-3838-625D-D24325C3DF59}"/>
                </a:ext>
              </a:extLst>
            </p:cNvPr>
            <p:cNvSpPr txBox="1"/>
            <p:nvPr/>
          </p:nvSpPr>
          <p:spPr>
            <a:xfrm>
              <a:off x="2821948" y="4642406"/>
              <a:ext cx="201265" cy="369332"/>
            </a:xfrm>
            <a:prstGeom prst="rect">
              <a:avLst/>
            </a:prstGeom>
            <a:noFill/>
          </p:spPr>
          <p:txBody>
            <a:bodyPr wrap="square">
              <a:spAutoFit/>
            </a:bodyPr>
            <a:lstStyle/>
            <a:p>
              <a:pPr marL="0" indent="0" algn="ctr">
                <a:buNone/>
              </a:pPr>
              <a:r>
                <a:rPr lang="de-DE">
                  <a:latin typeface="Arial" panose="020B0604020202020204" pitchFamily="34" charset="0"/>
                </a:rPr>
                <a:t>□</a:t>
              </a:r>
            </a:p>
          </p:txBody>
        </p:sp>
        <p:sp>
          <p:nvSpPr>
            <p:cNvPr id="21" name="Textfeld 20">
              <a:extLst>
                <a:ext uri="{FF2B5EF4-FFF2-40B4-BE49-F238E27FC236}">
                  <a16:creationId xmlns:a16="http://schemas.microsoft.com/office/drawing/2014/main" id="{649F02D8-12B7-A0E5-3893-D64D52BB9304}"/>
                </a:ext>
              </a:extLst>
            </p:cNvPr>
            <p:cNvSpPr txBox="1"/>
            <p:nvPr/>
          </p:nvSpPr>
          <p:spPr>
            <a:xfrm>
              <a:off x="3051317" y="4642406"/>
              <a:ext cx="201265" cy="369332"/>
            </a:xfrm>
            <a:prstGeom prst="rect">
              <a:avLst/>
            </a:prstGeom>
            <a:noFill/>
          </p:spPr>
          <p:txBody>
            <a:bodyPr wrap="square">
              <a:spAutoFit/>
            </a:bodyPr>
            <a:lstStyle/>
            <a:p>
              <a:pPr marL="0" indent="0" algn="ctr">
                <a:buNone/>
              </a:pPr>
              <a:r>
                <a:rPr lang="de-DE">
                  <a:latin typeface="Arial" panose="020B0604020202020204" pitchFamily="34" charset="0"/>
                </a:rPr>
                <a:t>□</a:t>
              </a:r>
            </a:p>
          </p:txBody>
        </p:sp>
        <p:sp>
          <p:nvSpPr>
            <p:cNvPr id="22" name="Textfeld 21">
              <a:extLst>
                <a:ext uri="{FF2B5EF4-FFF2-40B4-BE49-F238E27FC236}">
                  <a16:creationId xmlns:a16="http://schemas.microsoft.com/office/drawing/2014/main" id="{B851179E-83CC-B6D4-F2B3-0289B0DA4A8D}"/>
                </a:ext>
              </a:extLst>
            </p:cNvPr>
            <p:cNvSpPr txBox="1"/>
            <p:nvPr/>
          </p:nvSpPr>
          <p:spPr>
            <a:xfrm>
              <a:off x="3271228" y="4646937"/>
              <a:ext cx="201265" cy="369332"/>
            </a:xfrm>
            <a:prstGeom prst="rect">
              <a:avLst/>
            </a:prstGeom>
            <a:noFill/>
          </p:spPr>
          <p:txBody>
            <a:bodyPr wrap="square">
              <a:spAutoFit/>
            </a:bodyPr>
            <a:lstStyle/>
            <a:p>
              <a:pPr marL="0" indent="0" algn="ctr">
                <a:buNone/>
              </a:pPr>
              <a:r>
                <a:rPr lang="de-DE">
                  <a:latin typeface="Arial" panose="020B0604020202020204" pitchFamily="34" charset="0"/>
                </a:rPr>
                <a:t>□</a:t>
              </a:r>
            </a:p>
          </p:txBody>
        </p:sp>
        <p:sp>
          <p:nvSpPr>
            <p:cNvPr id="23" name="Textfeld 22">
              <a:extLst>
                <a:ext uri="{FF2B5EF4-FFF2-40B4-BE49-F238E27FC236}">
                  <a16:creationId xmlns:a16="http://schemas.microsoft.com/office/drawing/2014/main" id="{F5178CB5-CD57-1258-5F78-D1B6842F5131}"/>
                </a:ext>
              </a:extLst>
            </p:cNvPr>
            <p:cNvSpPr txBox="1"/>
            <p:nvPr/>
          </p:nvSpPr>
          <p:spPr>
            <a:xfrm>
              <a:off x="3492286" y="4646937"/>
              <a:ext cx="201265" cy="369332"/>
            </a:xfrm>
            <a:prstGeom prst="rect">
              <a:avLst/>
            </a:prstGeom>
            <a:noFill/>
          </p:spPr>
          <p:txBody>
            <a:bodyPr wrap="square">
              <a:spAutoFit/>
            </a:bodyPr>
            <a:lstStyle/>
            <a:p>
              <a:pPr marL="0" indent="0" algn="ctr">
                <a:buNone/>
              </a:pPr>
              <a:r>
                <a:rPr lang="de-DE">
                  <a:latin typeface="Arial" panose="020B0604020202020204" pitchFamily="34" charset="0"/>
                </a:rPr>
                <a:t>□</a:t>
              </a:r>
            </a:p>
          </p:txBody>
        </p:sp>
        <p:sp>
          <p:nvSpPr>
            <p:cNvPr id="24" name="Textfeld 23">
              <a:extLst>
                <a:ext uri="{FF2B5EF4-FFF2-40B4-BE49-F238E27FC236}">
                  <a16:creationId xmlns:a16="http://schemas.microsoft.com/office/drawing/2014/main" id="{836BA1A5-A881-59E5-341B-BCB2C4280075}"/>
                </a:ext>
              </a:extLst>
            </p:cNvPr>
            <p:cNvSpPr txBox="1"/>
            <p:nvPr/>
          </p:nvSpPr>
          <p:spPr>
            <a:xfrm>
              <a:off x="3721655" y="4646937"/>
              <a:ext cx="201265" cy="369332"/>
            </a:xfrm>
            <a:prstGeom prst="rect">
              <a:avLst/>
            </a:prstGeom>
            <a:noFill/>
          </p:spPr>
          <p:txBody>
            <a:bodyPr wrap="square">
              <a:spAutoFit/>
            </a:bodyPr>
            <a:lstStyle/>
            <a:p>
              <a:pPr marL="0" indent="0" algn="ctr">
                <a:buNone/>
              </a:pPr>
              <a:r>
                <a:rPr lang="de-DE">
                  <a:latin typeface="Arial" panose="020B0604020202020204" pitchFamily="34" charset="0"/>
                </a:rPr>
                <a:t>□</a:t>
              </a:r>
            </a:p>
          </p:txBody>
        </p:sp>
      </p:grpSp>
      <p:sp>
        <p:nvSpPr>
          <p:cNvPr id="27" name="Pfeil: nach unten 26">
            <a:extLst>
              <a:ext uri="{FF2B5EF4-FFF2-40B4-BE49-F238E27FC236}">
                <a16:creationId xmlns:a16="http://schemas.microsoft.com/office/drawing/2014/main" id="{DA86B0C6-389C-5A94-B78A-F393482E40A6}"/>
              </a:ext>
            </a:extLst>
          </p:cNvPr>
          <p:cNvSpPr/>
          <p:nvPr/>
        </p:nvSpPr>
        <p:spPr>
          <a:xfrm>
            <a:off x="2656702" y="4030191"/>
            <a:ext cx="518983" cy="200748"/>
          </a:xfrm>
          <a:prstGeom prst="down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Pfeil: nach unten 27">
            <a:extLst>
              <a:ext uri="{FF2B5EF4-FFF2-40B4-BE49-F238E27FC236}">
                <a16:creationId xmlns:a16="http://schemas.microsoft.com/office/drawing/2014/main" id="{6D828435-C5E8-037F-052E-3A6DBE12A54F}"/>
              </a:ext>
            </a:extLst>
          </p:cNvPr>
          <p:cNvSpPr/>
          <p:nvPr/>
        </p:nvSpPr>
        <p:spPr>
          <a:xfrm>
            <a:off x="5886470" y="4030190"/>
            <a:ext cx="518983" cy="200748"/>
          </a:xfrm>
          <a:prstGeom prst="down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Pfeil: nach unten 28">
            <a:extLst>
              <a:ext uri="{FF2B5EF4-FFF2-40B4-BE49-F238E27FC236}">
                <a16:creationId xmlns:a16="http://schemas.microsoft.com/office/drawing/2014/main" id="{80479BCC-6DC3-9426-570E-2A2EA9D43855}"/>
              </a:ext>
            </a:extLst>
          </p:cNvPr>
          <p:cNvSpPr/>
          <p:nvPr/>
        </p:nvSpPr>
        <p:spPr>
          <a:xfrm>
            <a:off x="9251758" y="4030190"/>
            <a:ext cx="518983" cy="200748"/>
          </a:xfrm>
          <a:prstGeom prst="down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Textfeld 29">
            <a:extLst>
              <a:ext uri="{FF2B5EF4-FFF2-40B4-BE49-F238E27FC236}">
                <a16:creationId xmlns:a16="http://schemas.microsoft.com/office/drawing/2014/main" id="{D9A21381-E2AF-40E2-54B5-5D2F99A63C93}"/>
              </a:ext>
            </a:extLst>
          </p:cNvPr>
          <p:cNvSpPr txBox="1"/>
          <p:nvPr/>
        </p:nvSpPr>
        <p:spPr>
          <a:xfrm>
            <a:off x="2021612" y="4227495"/>
            <a:ext cx="1789158" cy="369332"/>
          </a:xfrm>
          <a:prstGeom prst="rect">
            <a:avLst/>
          </a:prstGeom>
          <a:noFill/>
        </p:spPr>
        <p:txBody>
          <a:bodyPr wrap="square" rtlCol="0">
            <a:spAutoFit/>
          </a:bodyPr>
          <a:lstStyle/>
          <a:p>
            <a:pPr algn="ctr"/>
            <a:r>
              <a:rPr lang="de-DE"/>
              <a:t>Average Value</a:t>
            </a:r>
          </a:p>
        </p:txBody>
      </p:sp>
      <p:sp>
        <p:nvSpPr>
          <p:cNvPr id="31" name="Textfeld 30">
            <a:extLst>
              <a:ext uri="{FF2B5EF4-FFF2-40B4-BE49-F238E27FC236}">
                <a16:creationId xmlns:a16="http://schemas.microsoft.com/office/drawing/2014/main" id="{3C2D8190-7E3F-466C-EC79-ED0CCAF3531E}"/>
              </a:ext>
            </a:extLst>
          </p:cNvPr>
          <p:cNvSpPr txBox="1"/>
          <p:nvPr/>
        </p:nvSpPr>
        <p:spPr>
          <a:xfrm>
            <a:off x="8481152" y="4227495"/>
            <a:ext cx="2012449" cy="369332"/>
          </a:xfrm>
          <a:prstGeom prst="rect">
            <a:avLst/>
          </a:prstGeom>
          <a:noFill/>
        </p:spPr>
        <p:txBody>
          <a:bodyPr wrap="square" rtlCol="0">
            <a:spAutoFit/>
          </a:bodyPr>
          <a:lstStyle/>
          <a:p>
            <a:pPr algn="ctr"/>
            <a:r>
              <a:rPr lang="de-DE"/>
              <a:t>Average Value</a:t>
            </a:r>
          </a:p>
        </p:txBody>
      </p:sp>
      <p:sp>
        <p:nvSpPr>
          <p:cNvPr id="32" name="Textfeld 31">
            <a:extLst>
              <a:ext uri="{FF2B5EF4-FFF2-40B4-BE49-F238E27FC236}">
                <a16:creationId xmlns:a16="http://schemas.microsoft.com/office/drawing/2014/main" id="{2A9EFFA8-1FE7-0212-BBDE-8027B66DCCA2}"/>
              </a:ext>
            </a:extLst>
          </p:cNvPr>
          <p:cNvSpPr txBox="1"/>
          <p:nvPr/>
        </p:nvSpPr>
        <p:spPr>
          <a:xfrm>
            <a:off x="5251382" y="4200841"/>
            <a:ext cx="1789158" cy="369332"/>
          </a:xfrm>
          <a:prstGeom prst="rect">
            <a:avLst/>
          </a:prstGeom>
          <a:noFill/>
        </p:spPr>
        <p:txBody>
          <a:bodyPr wrap="square" rtlCol="0">
            <a:spAutoFit/>
          </a:bodyPr>
          <a:lstStyle/>
          <a:p>
            <a:pPr algn="ctr"/>
            <a:r>
              <a:rPr lang="de-DE"/>
              <a:t>Average Value</a:t>
            </a:r>
          </a:p>
        </p:txBody>
      </p:sp>
      <p:sp>
        <p:nvSpPr>
          <p:cNvPr id="33" name="Geschweifte Klammer rechts 32">
            <a:extLst>
              <a:ext uri="{FF2B5EF4-FFF2-40B4-BE49-F238E27FC236}">
                <a16:creationId xmlns:a16="http://schemas.microsoft.com/office/drawing/2014/main" id="{AA9ED976-467D-CB3B-88B1-3FC04A82E98C}"/>
              </a:ext>
            </a:extLst>
          </p:cNvPr>
          <p:cNvSpPr/>
          <p:nvPr/>
        </p:nvSpPr>
        <p:spPr>
          <a:xfrm rot="5400000">
            <a:off x="4326275" y="3183300"/>
            <a:ext cx="359641" cy="3179808"/>
          </a:xfrm>
          <a:prstGeom prst="rightBrace">
            <a:avLst/>
          </a:prstGeom>
          <a:ln w="57150">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34" name="Geschweifte Klammer rechts 33">
            <a:extLst>
              <a:ext uri="{FF2B5EF4-FFF2-40B4-BE49-F238E27FC236}">
                <a16:creationId xmlns:a16="http://schemas.microsoft.com/office/drawing/2014/main" id="{88A1CF50-2836-48B8-902B-2159168BE8B3}"/>
              </a:ext>
            </a:extLst>
          </p:cNvPr>
          <p:cNvSpPr/>
          <p:nvPr/>
        </p:nvSpPr>
        <p:spPr>
          <a:xfrm rot="5400000">
            <a:off x="7722873" y="3183300"/>
            <a:ext cx="359639" cy="3179808"/>
          </a:xfrm>
          <a:prstGeom prst="rightBrace">
            <a:avLst/>
          </a:prstGeom>
          <a:ln w="57150">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35" name="Textfeld 34">
            <a:extLst>
              <a:ext uri="{FF2B5EF4-FFF2-40B4-BE49-F238E27FC236}">
                <a16:creationId xmlns:a16="http://schemas.microsoft.com/office/drawing/2014/main" id="{297143C1-9B5F-6AFD-E099-4D9A3EDB8B8E}"/>
              </a:ext>
            </a:extLst>
          </p:cNvPr>
          <p:cNvSpPr txBox="1"/>
          <p:nvPr/>
        </p:nvSpPr>
        <p:spPr>
          <a:xfrm>
            <a:off x="2930206" y="5025010"/>
            <a:ext cx="3136371" cy="369332"/>
          </a:xfrm>
          <a:prstGeom prst="rect">
            <a:avLst/>
          </a:prstGeom>
          <a:noFill/>
        </p:spPr>
        <p:txBody>
          <a:bodyPr wrap="none" rtlCol="0">
            <a:spAutoFit/>
          </a:bodyPr>
          <a:lstStyle/>
          <a:p>
            <a:r>
              <a:rPr lang="en-GB" b="1"/>
              <a:t>Women-leader-correlation</a:t>
            </a:r>
          </a:p>
        </p:txBody>
      </p:sp>
      <p:sp>
        <p:nvSpPr>
          <p:cNvPr id="36" name="Textfeld 35">
            <a:extLst>
              <a:ext uri="{FF2B5EF4-FFF2-40B4-BE49-F238E27FC236}">
                <a16:creationId xmlns:a16="http://schemas.microsoft.com/office/drawing/2014/main" id="{9CD1652C-D5B3-C60B-E5CE-4D485BF6E0DE}"/>
              </a:ext>
            </a:extLst>
          </p:cNvPr>
          <p:cNvSpPr txBox="1"/>
          <p:nvPr/>
        </p:nvSpPr>
        <p:spPr>
          <a:xfrm>
            <a:off x="6532678" y="5025010"/>
            <a:ext cx="2769604" cy="369332"/>
          </a:xfrm>
          <a:prstGeom prst="rect">
            <a:avLst/>
          </a:prstGeom>
          <a:noFill/>
        </p:spPr>
        <p:txBody>
          <a:bodyPr wrap="none" rtlCol="0">
            <a:spAutoFit/>
          </a:bodyPr>
          <a:lstStyle/>
          <a:p>
            <a:r>
              <a:rPr lang="en-GB" b="1"/>
              <a:t>Men-leader-correlation</a:t>
            </a:r>
          </a:p>
        </p:txBody>
      </p:sp>
      <p:sp>
        <p:nvSpPr>
          <p:cNvPr id="37" name="Geschweifte Klammer rechts 36">
            <a:extLst>
              <a:ext uri="{FF2B5EF4-FFF2-40B4-BE49-F238E27FC236}">
                <a16:creationId xmlns:a16="http://schemas.microsoft.com/office/drawing/2014/main" id="{82A4B8CB-69E1-E881-9AE4-DDE80A4E42E7}"/>
              </a:ext>
            </a:extLst>
          </p:cNvPr>
          <p:cNvSpPr/>
          <p:nvPr/>
        </p:nvSpPr>
        <p:spPr>
          <a:xfrm rot="5400000">
            <a:off x="6015053" y="4018975"/>
            <a:ext cx="359639" cy="3179808"/>
          </a:xfrm>
          <a:prstGeom prst="rightBrace">
            <a:avLst/>
          </a:prstGeom>
          <a:ln w="57150">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38" name="Textfeld 37">
            <a:extLst>
              <a:ext uri="{FF2B5EF4-FFF2-40B4-BE49-F238E27FC236}">
                <a16:creationId xmlns:a16="http://schemas.microsoft.com/office/drawing/2014/main" id="{4355E6C0-5428-6BA8-1FE7-CB1C45003099}"/>
              </a:ext>
            </a:extLst>
          </p:cNvPr>
          <p:cNvSpPr txBox="1"/>
          <p:nvPr/>
        </p:nvSpPr>
        <p:spPr>
          <a:xfrm>
            <a:off x="1352766" y="5889016"/>
            <a:ext cx="9850774" cy="369332"/>
          </a:xfrm>
          <a:prstGeom prst="rect">
            <a:avLst/>
          </a:prstGeom>
          <a:noFill/>
        </p:spPr>
        <p:txBody>
          <a:bodyPr wrap="none" rtlCol="0">
            <a:spAutoFit/>
          </a:bodyPr>
          <a:lstStyle/>
          <a:p>
            <a:r>
              <a:rPr lang="en-US">
                <a:highlight>
                  <a:srgbClr val="FDE0CB"/>
                </a:highlight>
              </a:rPr>
              <a:t>Stereotypically male leadership understanding if </a:t>
            </a:r>
            <a:r>
              <a:rPr lang="en-US" i="1">
                <a:highlight>
                  <a:srgbClr val="FDE0CB"/>
                </a:highlight>
              </a:rPr>
              <a:t>Men-leader-correlation &gt; Women-leader-correlation</a:t>
            </a:r>
          </a:p>
        </p:txBody>
      </p:sp>
      <p:sp>
        <p:nvSpPr>
          <p:cNvPr id="5" name="Fußzeilenplatzhalter 2">
            <a:extLst>
              <a:ext uri="{FF2B5EF4-FFF2-40B4-BE49-F238E27FC236}">
                <a16:creationId xmlns:a16="http://schemas.microsoft.com/office/drawing/2014/main" id="{6294E685-BC57-5CB4-4AA0-225B62821975}"/>
              </a:ext>
            </a:extLst>
          </p:cNvPr>
          <p:cNvSpPr>
            <a:spLocks noGrp="1"/>
          </p:cNvSpPr>
          <p:nvPr>
            <p:ph type="ftr" sz="quarter" idx="11"/>
          </p:nvPr>
        </p:nvSpPr>
        <p:spPr>
          <a:xfrm>
            <a:off x="4038600" y="6356350"/>
            <a:ext cx="4114800" cy="365125"/>
          </a:xfrm>
        </p:spPr>
        <p:txBody>
          <a:bodyPr/>
          <a:lstStyle/>
          <a:p>
            <a:r>
              <a:rPr lang="de-DE"/>
              <a:t>ERASMUS+ DIGIGEN 
Project </a:t>
            </a:r>
            <a:r>
              <a:rPr lang="de-DE" err="1"/>
              <a:t>Ref</a:t>
            </a:r>
            <a:r>
              <a:rPr lang="de-DE"/>
              <a:t>. </a:t>
            </a:r>
            <a:r>
              <a:rPr lang="de-DE" err="1"/>
              <a:t>No</a:t>
            </a:r>
            <a:r>
              <a:rPr lang="de-DE"/>
              <a:t>. 2021-1-DE02-KA220-VET-000025335</a:t>
            </a:r>
          </a:p>
        </p:txBody>
      </p:sp>
      <p:sp>
        <p:nvSpPr>
          <p:cNvPr id="6" name="Textfeld 5">
            <a:extLst>
              <a:ext uri="{FF2B5EF4-FFF2-40B4-BE49-F238E27FC236}">
                <a16:creationId xmlns:a16="http://schemas.microsoft.com/office/drawing/2014/main" id="{08FE29B7-FE0E-77D4-1034-083E40D4C987}"/>
              </a:ext>
            </a:extLst>
          </p:cNvPr>
          <p:cNvSpPr txBox="1"/>
          <p:nvPr/>
        </p:nvSpPr>
        <p:spPr>
          <a:xfrm>
            <a:off x="10804214" y="1465600"/>
            <a:ext cx="1387786" cy="261610"/>
          </a:xfrm>
          <a:prstGeom prst="rect">
            <a:avLst/>
          </a:prstGeom>
          <a:noFill/>
        </p:spPr>
        <p:txBody>
          <a:bodyPr wrap="square" rtlCol="0">
            <a:spAutoFit/>
          </a:bodyPr>
          <a:lstStyle/>
          <a:p>
            <a:r>
              <a:rPr lang="de-DE" sz="1100" err="1"/>
              <a:t>Koenig</a:t>
            </a:r>
            <a:r>
              <a:rPr lang="de-DE" sz="1100"/>
              <a:t> et al. (2011)</a:t>
            </a:r>
          </a:p>
        </p:txBody>
      </p:sp>
    </p:spTree>
    <p:extLst>
      <p:ext uri="{BB962C8B-B14F-4D97-AF65-F5344CB8AC3E}">
        <p14:creationId xmlns:p14="http://schemas.microsoft.com/office/powerpoint/2010/main" val="4044447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28" grpId="0" animBg="1"/>
      <p:bldP spid="29" grpId="0" animBg="1"/>
      <p:bldP spid="30" grpId="0"/>
      <p:bldP spid="31" grpId="0"/>
      <p:bldP spid="32" grpId="0"/>
      <p:bldP spid="33" grpId="0" animBg="1"/>
      <p:bldP spid="34" grpId="0" animBg="1"/>
      <p:bldP spid="35" grpId="0"/>
      <p:bldP spid="36" grpId="0"/>
      <p:bldP spid="37" grpId="0" animBg="1"/>
      <p:bldP spid="3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ABC04E2B-0D93-AC22-69C3-0EBF9397A885}"/>
              </a:ext>
            </a:extLst>
          </p:cNvPr>
          <p:cNvSpPr>
            <a:spLocks noGrp="1"/>
          </p:cNvSpPr>
          <p:nvPr>
            <p:ph type="sldNum" sz="quarter" idx="12"/>
          </p:nvPr>
        </p:nvSpPr>
        <p:spPr/>
        <p:txBody>
          <a:bodyPr/>
          <a:lstStyle/>
          <a:p>
            <a:fld id="{35ACAA2A-A583-422A-97F0-9DEA9756D41B}" type="slidenum">
              <a:rPr lang="de-DE" smtClean="0"/>
              <a:t>11</a:t>
            </a:fld>
            <a:endParaRPr lang="de-DE"/>
          </a:p>
        </p:txBody>
      </p:sp>
      <p:sp>
        <p:nvSpPr>
          <p:cNvPr id="2" name="Titel 1">
            <a:extLst>
              <a:ext uri="{FF2B5EF4-FFF2-40B4-BE49-F238E27FC236}">
                <a16:creationId xmlns:a16="http://schemas.microsoft.com/office/drawing/2014/main" id="{28BA837E-8BCA-DC38-6C87-72B4DD7913DC}"/>
              </a:ext>
            </a:extLst>
          </p:cNvPr>
          <p:cNvSpPr>
            <a:spLocks noGrp="1"/>
          </p:cNvSpPr>
          <p:nvPr>
            <p:ph type="title"/>
          </p:nvPr>
        </p:nvSpPr>
        <p:spPr>
          <a:xfrm>
            <a:off x="838200" y="169437"/>
            <a:ext cx="9464040" cy="1324083"/>
          </a:xfrm>
        </p:spPr>
        <p:txBody>
          <a:bodyPr>
            <a:normAutofit fontScale="90000"/>
          </a:bodyPr>
          <a:lstStyle/>
          <a:p>
            <a:r>
              <a:rPr lang="en-US"/>
              <a:t>Agency-communion</a:t>
            </a:r>
            <a:br>
              <a:rPr lang="en-US"/>
            </a:br>
            <a:r>
              <a:rPr lang="en-US" sz="3600" err="1"/>
              <a:t>Bem</a:t>
            </a:r>
            <a:r>
              <a:rPr lang="en-US" sz="3600"/>
              <a:t> Sex-Role-Inventory (BSRI)</a:t>
            </a:r>
            <a:endParaRPr lang="en-US"/>
          </a:p>
        </p:txBody>
      </p:sp>
      <p:sp>
        <p:nvSpPr>
          <p:cNvPr id="3" name="Textfeld 2">
            <a:extLst>
              <a:ext uri="{FF2B5EF4-FFF2-40B4-BE49-F238E27FC236}">
                <a16:creationId xmlns:a16="http://schemas.microsoft.com/office/drawing/2014/main" id="{3A647A69-7472-DC4D-DBE5-2FAE04EC1427}"/>
              </a:ext>
            </a:extLst>
          </p:cNvPr>
          <p:cNvSpPr txBox="1"/>
          <p:nvPr/>
        </p:nvSpPr>
        <p:spPr>
          <a:xfrm>
            <a:off x="5464969" y="3277948"/>
            <a:ext cx="5758248" cy="707886"/>
          </a:xfrm>
          <a:prstGeom prst="rect">
            <a:avLst/>
          </a:prstGeom>
          <a:noFill/>
        </p:spPr>
        <p:txBody>
          <a:bodyPr wrap="square" rtlCol="0">
            <a:spAutoFit/>
          </a:bodyPr>
          <a:lstStyle/>
          <a:p>
            <a:pPr algn="ctr"/>
            <a:r>
              <a:rPr lang="en-US" sz="4000" b="1">
                <a:solidFill>
                  <a:schemeClr val="accent2"/>
                </a:solidFill>
              </a:rPr>
              <a:t>Imagine your ideal leader!</a:t>
            </a:r>
          </a:p>
        </p:txBody>
      </p:sp>
      <p:pic>
        <p:nvPicPr>
          <p:cNvPr id="7" name="Grafik 6" descr="Ein Bild, das Muster, Grafiken, Pixel, Design enthält.&#10;&#10;Automatisch generierte Beschreibung">
            <a:extLst>
              <a:ext uri="{FF2B5EF4-FFF2-40B4-BE49-F238E27FC236}">
                <a16:creationId xmlns:a16="http://schemas.microsoft.com/office/drawing/2014/main" id="{36B25DF5-1E7E-057C-4AE8-9287A1B17FFE}"/>
              </a:ext>
            </a:extLst>
          </p:cNvPr>
          <p:cNvPicPr>
            <a:picLocks noChangeAspect="1"/>
          </p:cNvPicPr>
          <p:nvPr/>
        </p:nvPicPr>
        <p:blipFill>
          <a:blip r:embed="rId2"/>
          <a:stretch>
            <a:fillRect/>
          </a:stretch>
        </p:blipFill>
        <p:spPr>
          <a:xfrm>
            <a:off x="495935" y="1616817"/>
            <a:ext cx="4868546" cy="4868546"/>
          </a:xfrm>
          <a:prstGeom prst="rect">
            <a:avLst/>
          </a:prstGeom>
        </p:spPr>
      </p:pic>
      <p:sp>
        <p:nvSpPr>
          <p:cNvPr id="9" name="Fußzeilenplatzhalter 2">
            <a:extLst>
              <a:ext uri="{FF2B5EF4-FFF2-40B4-BE49-F238E27FC236}">
                <a16:creationId xmlns:a16="http://schemas.microsoft.com/office/drawing/2014/main" id="{20BBCEF8-79CF-D4F6-1928-3AD29CEE9880}"/>
              </a:ext>
            </a:extLst>
          </p:cNvPr>
          <p:cNvSpPr>
            <a:spLocks noGrp="1"/>
          </p:cNvSpPr>
          <p:nvPr>
            <p:ph type="ftr" sz="quarter" idx="11"/>
          </p:nvPr>
        </p:nvSpPr>
        <p:spPr>
          <a:xfrm>
            <a:off x="4038600" y="6356350"/>
            <a:ext cx="4114800" cy="365125"/>
          </a:xfrm>
        </p:spPr>
        <p:txBody>
          <a:bodyPr/>
          <a:lstStyle/>
          <a:p>
            <a:r>
              <a:rPr lang="de-DE"/>
              <a:t>ERASMUS+ DIGIGEN 
Project Ref. No. 2021-1-DE02-KA220-VET-000025335</a:t>
            </a:r>
          </a:p>
        </p:txBody>
      </p:sp>
      <p:sp>
        <p:nvSpPr>
          <p:cNvPr id="10" name="Textfeld 9">
            <a:extLst>
              <a:ext uri="{FF2B5EF4-FFF2-40B4-BE49-F238E27FC236}">
                <a16:creationId xmlns:a16="http://schemas.microsoft.com/office/drawing/2014/main" id="{A611B000-6701-ACB8-DA83-4EF27DFDB935}"/>
              </a:ext>
            </a:extLst>
          </p:cNvPr>
          <p:cNvSpPr txBox="1"/>
          <p:nvPr/>
        </p:nvSpPr>
        <p:spPr>
          <a:xfrm>
            <a:off x="1045528" y="5902287"/>
            <a:ext cx="3769360" cy="261610"/>
          </a:xfrm>
          <a:prstGeom prst="rect">
            <a:avLst/>
          </a:prstGeom>
          <a:noFill/>
        </p:spPr>
        <p:txBody>
          <a:bodyPr wrap="square" rtlCol="0">
            <a:spAutoFit/>
          </a:bodyPr>
          <a:lstStyle/>
          <a:p>
            <a:r>
              <a:rPr lang="de-DE" sz="1100"/>
              <a:t>https://www.psytoolkit.org/cgi-bin/3.4.4/survey?s=BsNnQ</a:t>
            </a:r>
          </a:p>
        </p:txBody>
      </p:sp>
    </p:spTree>
    <p:extLst>
      <p:ext uri="{BB962C8B-B14F-4D97-AF65-F5344CB8AC3E}">
        <p14:creationId xmlns:p14="http://schemas.microsoft.com/office/powerpoint/2010/main" val="22300250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Rectangle 19">
            <a:extLst>
              <a:ext uri="{FF2B5EF4-FFF2-40B4-BE49-F238E27FC236}">
                <a16:creationId xmlns:a16="http://schemas.microsoft.com/office/drawing/2014/main" id="{05379EF7-DF29-8E52-FE98-5A9820112F45}"/>
              </a:ext>
            </a:extLst>
          </p:cNvPr>
          <p:cNvSpPr/>
          <p:nvPr/>
        </p:nvSpPr>
        <p:spPr>
          <a:xfrm>
            <a:off x="7153426" y="3468653"/>
            <a:ext cx="4307418" cy="1340511"/>
          </a:xfrm>
          <a:prstGeom prst="rect">
            <a:avLst/>
          </a:prstGeom>
          <a:solidFill>
            <a:srgbClr val="004F8B">
              <a:alpha val="5000"/>
            </a:srgbClr>
          </a:solidFill>
          <a:ln w="57150">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chorCtr="1"/>
          <a:lstStyle/>
          <a:p>
            <a:endParaRPr lang="en-US">
              <a:solidFill>
                <a:srgbClr val="004F8B"/>
              </a:solidFill>
            </a:endParaRPr>
          </a:p>
        </p:txBody>
      </p:sp>
      <p:grpSp>
        <p:nvGrpSpPr>
          <p:cNvPr id="33" name="Gruppieren 32">
            <a:extLst>
              <a:ext uri="{FF2B5EF4-FFF2-40B4-BE49-F238E27FC236}">
                <a16:creationId xmlns:a16="http://schemas.microsoft.com/office/drawing/2014/main" id="{F4CE89B1-7FF2-80FC-FCCB-FF6CC7DD7F74}"/>
              </a:ext>
            </a:extLst>
          </p:cNvPr>
          <p:cNvGrpSpPr/>
          <p:nvPr/>
        </p:nvGrpSpPr>
        <p:grpSpPr>
          <a:xfrm>
            <a:off x="7108942" y="1835479"/>
            <a:ext cx="4351903" cy="2992202"/>
            <a:chOff x="7065741" y="1709755"/>
            <a:chExt cx="4351903" cy="2992202"/>
          </a:xfrm>
        </p:grpSpPr>
        <p:sp>
          <p:nvSpPr>
            <p:cNvPr id="32" name="Rectangle 19">
              <a:extLst>
                <a:ext uri="{FF2B5EF4-FFF2-40B4-BE49-F238E27FC236}">
                  <a16:creationId xmlns:a16="http://schemas.microsoft.com/office/drawing/2014/main" id="{25F65176-4AD6-091E-A0CC-9EF16ECE9EF6}"/>
                </a:ext>
              </a:extLst>
            </p:cNvPr>
            <p:cNvSpPr/>
            <p:nvPr/>
          </p:nvSpPr>
          <p:spPr>
            <a:xfrm>
              <a:off x="7110226" y="1709755"/>
              <a:ext cx="4307418" cy="2992202"/>
            </a:xfrm>
            <a:prstGeom prst="rect">
              <a:avLst/>
            </a:prstGeom>
            <a:solidFill>
              <a:srgbClr val="004F8B">
                <a:alpha val="5000"/>
              </a:srgbClr>
            </a:solidFill>
            <a:ln w="57150">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chorCtr="1"/>
            <a:lstStyle/>
            <a:p>
              <a:endParaRPr lang="en-US">
                <a:solidFill>
                  <a:srgbClr val="004F8B"/>
                </a:solidFill>
              </a:endParaRPr>
            </a:p>
          </p:txBody>
        </p:sp>
        <p:pic>
          <p:nvPicPr>
            <p:cNvPr id="8" name="Grafik 7" descr="Dokument mit einfarbiger Füllung">
              <a:extLst>
                <a:ext uri="{FF2B5EF4-FFF2-40B4-BE49-F238E27FC236}">
                  <a16:creationId xmlns:a16="http://schemas.microsoft.com/office/drawing/2014/main" id="{76AD3E48-5745-D7F8-514B-0AA46A4C23A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065741" y="3741635"/>
              <a:ext cx="901895" cy="901895"/>
            </a:xfrm>
            <a:prstGeom prst="rect">
              <a:avLst/>
            </a:prstGeom>
          </p:spPr>
        </p:pic>
        <p:sp>
          <p:nvSpPr>
            <p:cNvPr id="9" name="Textfeld 8">
              <a:extLst>
                <a:ext uri="{FF2B5EF4-FFF2-40B4-BE49-F238E27FC236}">
                  <a16:creationId xmlns:a16="http://schemas.microsoft.com/office/drawing/2014/main" id="{CC88CD5A-CBB7-1608-B125-334F6056BD34}"/>
                </a:ext>
              </a:extLst>
            </p:cNvPr>
            <p:cNvSpPr txBox="1"/>
            <p:nvPr/>
          </p:nvSpPr>
          <p:spPr>
            <a:xfrm>
              <a:off x="7878756" y="3851084"/>
              <a:ext cx="1298753" cy="369332"/>
            </a:xfrm>
            <a:prstGeom prst="rect">
              <a:avLst/>
            </a:prstGeom>
            <a:noFill/>
          </p:spPr>
          <p:txBody>
            <a:bodyPr wrap="none" rtlCol="0">
              <a:spAutoFit/>
            </a:bodyPr>
            <a:lstStyle/>
            <a:p>
              <a:r>
                <a:rPr lang="en-US" dirty="0"/>
                <a:t>Forceful (a)</a:t>
              </a:r>
            </a:p>
          </p:txBody>
        </p:sp>
        <p:sp>
          <p:nvSpPr>
            <p:cNvPr id="10" name="Textfeld 9">
              <a:extLst>
                <a:ext uri="{FF2B5EF4-FFF2-40B4-BE49-F238E27FC236}">
                  <a16:creationId xmlns:a16="http://schemas.microsoft.com/office/drawing/2014/main" id="{AD679E85-F3E0-7750-993E-EF4487C59EBC}"/>
                </a:ext>
              </a:extLst>
            </p:cNvPr>
            <p:cNvSpPr txBox="1"/>
            <p:nvPr/>
          </p:nvSpPr>
          <p:spPr>
            <a:xfrm>
              <a:off x="7131837" y="3392511"/>
              <a:ext cx="1385316" cy="369332"/>
            </a:xfrm>
            <a:prstGeom prst="rect">
              <a:avLst/>
            </a:prstGeom>
            <a:noFill/>
          </p:spPr>
          <p:txBody>
            <a:bodyPr wrap="none" rtlCol="0">
              <a:spAutoFit/>
            </a:bodyPr>
            <a:lstStyle/>
            <a:p>
              <a:r>
                <a:rPr lang="en-US"/>
                <a:t>Leaders are:</a:t>
              </a:r>
            </a:p>
          </p:txBody>
        </p:sp>
        <p:grpSp>
          <p:nvGrpSpPr>
            <p:cNvPr id="19" name="Gruppieren 18">
              <a:extLst>
                <a:ext uri="{FF2B5EF4-FFF2-40B4-BE49-F238E27FC236}">
                  <a16:creationId xmlns:a16="http://schemas.microsoft.com/office/drawing/2014/main" id="{62187C61-0D57-F74D-28CC-B6285E1F5DB3}"/>
                </a:ext>
              </a:extLst>
            </p:cNvPr>
            <p:cNvGrpSpPr/>
            <p:nvPr/>
          </p:nvGrpSpPr>
          <p:grpSpPr>
            <a:xfrm>
              <a:off x="9043108" y="3696399"/>
              <a:ext cx="2367225" cy="515818"/>
              <a:chOff x="8834275" y="3553411"/>
              <a:chExt cx="2367225" cy="515818"/>
            </a:xfrm>
          </p:grpSpPr>
          <p:sp>
            <p:nvSpPr>
              <p:cNvPr id="11" name="Textfeld 10">
                <a:extLst>
                  <a:ext uri="{FF2B5EF4-FFF2-40B4-BE49-F238E27FC236}">
                    <a16:creationId xmlns:a16="http://schemas.microsoft.com/office/drawing/2014/main" id="{0DFDA425-11A7-7D3E-D009-AC99F37F450E}"/>
                  </a:ext>
                </a:extLst>
              </p:cNvPr>
              <p:cNvSpPr txBox="1"/>
              <p:nvPr/>
            </p:nvSpPr>
            <p:spPr>
              <a:xfrm>
                <a:off x="8834275" y="3553412"/>
                <a:ext cx="1313384" cy="276999"/>
              </a:xfrm>
              <a:prstGeom prst="rect">
                <a:avLst/>
              </a:prstGeom>
              <a:noFill/>
            </p:spPr>
            <p:txBody>
              <a:bodyPr wrap="square" rtlCol="0">
                <a:spAutoFit/>
              </a:bodyPr>
              <a:lstStyle/>
              <a:p>
                <a:pPr algn="ctr"/>
                <a:r>
                  <a:rPr lang="en-US" sz="1200"/>
                  <a:t>Not Applicable</a:t>
                </a:r>
              </a:p>
            </p:txBody>
          </p:sp>
          <p:sp>
            <p:nvSpPr>
              <p:cNvPr id="12" name="Textfeld 11">
                <a:extLst>
                  <a:ext uri="{FF2B5EF4-FFF2-40B4-BE49-F238E27FC236}">
                    <a16:creationId xmlns:a16="http://schemas.microsoft.com/office/drawing/2014/main" id="{C3EBAFD1-B76C-4884-57F8-D27AF04FFDF5}"/>
                  </a:ext>
                </a:extLst>
              </p:cNvPr>
              <p:cNvSpPr txBox="1"/>
              <p:nvPr/>
            </p:nvSpPr>
            <p:spPr>
              <a:xfrm>
                <a:off x="10314719" y="3553411"/>
                <a:ext cx="886781" cy="276999"/>
              </a:xfrm>
              <a:prstGeom prst="rect">
                <a:avLst/>
              </a:prstGeom>
              <a:noFill/>
            </p:spPr>
            <p:txBody>
              <a:bodyPr wrap="none" rtlCol="0">
                <a:spAutoFit/>
              </a:bodyPr>
              <a:lstStyle/>
              <a:p>
                <a:r>
                  <a:rPr lang="en-US" sz="1200"/>
                  <a:t>Applicable</a:t>
                </a:r>
              </a:p>
            </p:txBody>
          </p:sp>
          <p:sp>
            <p:nvSpPr>
              <p:cNvPr id="13" name="Textfeld 12">
                <a:extLst>
                  <a:ext uri="{FF2B5EF4-FFF2-40B4-BE49-F238E27FC236}">
                    <a16:creationId xmlns:a16="http://schemas.microsoft.com/office/drawing/2014/main" id="{5AEBB25F-C22D-2E67-B137-BFA7820604C6}"/>
                  </a:ext>
                </a:extLst>
              </p:cNvPr>
              <p:cNvSpPr txBox="1"/>
              <p:nvPr/>
            </p:nvSpPr>
            <p:spPr>
              <a:xfrm>
                <a:off x="9376689" y="3695366"/>
                <a:ext cx="201265" cy="369332"/>
              </a:xfrm>
              <a:prstGeom prst="rect">
                <a:avLst/>
              </a:prstGeom>
              <a:noFill/>
            </p:spPr>
            <p:txBody>
              <a:bodyPr wrap="square">
                <a:spAutoFit/>
              </a:bodyPr>
              <a:lstStyle/>
              <a:p>
                <a:pPr marL="0" indent="0" algn="ctr">
                  <a:buNone/>
                </a:pPr>
                <a:r>
                  <a:rPr lang="de-DE">
                    <a:latin typeface="Arial" panose="020B0604020202020204" pitchFamily="34" charset="0"/>
                  </a:rPr>
                  <a:t>□</a:t>
                </a:r>
              </a:p>
            </p:txBody>
          </p:sp>
          <p:sp>
            <p:nvSpPr>
              <p:cNvPr id="14" name="Textfeld 13">
                <a:extLst>
                  <a:ext uri="{FF2B5EF4-FFF2-40B4-BE49-F238E27FC236}">
                    <a16:creationId xmlns:a16="http://schemas.microsoft.com/office/drawing/2014/main" id="{2460CA30-13C9-32A3-213B-35D3C8FFE006}"/>
                  </a:ext>
                </a:extLst>
              </p:cNvPr>
              <p:cNvSpPr txBox="1"/>
              <p:nvPr/>
            </p:nvSpPr>
            <p:spPr>
              <a:xfrm>
                <a:off x="9597747" y="3695366"/>
                <a:ext cx="201265" cy="369332"/>
              </a:xfrm>
              <a:prstGeom prst="rect">
                <a:avLst/>
              </a:prstGeom>
              <a:noFill/>
            </p:spPr>
            <p:txBody>
              <a:bodyPr wrap="square">
                <a:spAutoFit/>
              </a:bodyPr>
              <a:lstStyle/>
              <a:p>
                <a:pPr marL="0" indent="0" algn="ctr">
                  <a:buNone/>
                </a:pPr>
                <a:r>
                  <a:rPr lang="en-US">
                    <a:latin typeface="Arial" panose="020B0604020202020204" pitchFamily="34" charset="0"/>
                  </a:rPr>
                  <a:t>□</a:t>
                </a:r>
              </a:p>
            </p:txBody>
          </p:sp>
          <p:sp>
            <p:nvSpPr>
              <p:cNvPr id="15" name="Textfeld 14">
                <a:extLst>
                  <a:ext uri="{FF2B5EF4-FFF2-40B4-BE49-F238E27FC236}">
                    <a16:creationId xmlns:a16="http://schemas.microsoft.com/office/drawing/2014/main" id="{A58CFE49-7F2A-24E0-DCD2-592702AD09E5}"/>
                  </a:ext>
                </a:extLst>
              </p:cNvPr>
              <p:cNvSpPr txBox="1"/>
              <p:nvPr/>
            </p:nvSpPr>
            <p:spPr>
              <a:xfrm>
                <a:off x="9827116" y="3695366"/>
                <a:ext cx="201265" cy="369332"/>
              </a:xfrm>
              <a:prstGeom prst="rect">
                <a:avLst/>
              </a:prstGeom>
              <a:noFill/>
            </p:spPr>
            <p:txBody>
              <a:bodyPr wrap="square">
                <a:spAutoFit/>
              </a:bodyPr>
              <a:lstStyle/>
              <a:p>
                <a:pPr marL="0" indent="0" algn="ctr">
                  <a:buNone/>
                </a:pPr>
                <a:r>
                  <a:rPr lang="de-DE">
                    <a:latin typeface="Arial" panose="020B0604020202020204" pitchFamily="34" charset="0"/>
                  </a:rPr>
                  <a:t>□</a:t>
                </a:r>
              </a:p>
            </p:txBody>
          </p:sp>
          <p:sp>
            <p:nvSpPr>
              <p:cNvPr id="16" name="Textfeld 15">
                <a:extLst>
                  <a:ext uri="{FF2B5EF4-FFF2-40B4-BE49-F238E27FC236}">
                    <a16:creationId xmlns:a16="http://schemas.microsoft.com/office/drawing/2014/main" id="{091AEA1D-0109-E259-D8C6-61B7FFB3C5B6}"/>
                  </a:ext>
                </a:extLst>
              </p:cNvPr>
              <p:cNvSpPr txBox="1"/>
              <p:nvPr/>
            </p:nvSpPr>
            <p:spPr>
              <a:xfrm>
                <a:off x="10047027" y="3699897"/>
                <a:ext cx="201265" cy="369332"/>
              </a:xfrm>
              <a:prstGeom prst="rect">
                <a:avLst/>
              </a:prstGeom>
              <a:noFill/>
            </p:spPr>
            <p:txBody>
              <a:bodyPr wrap="square">
                <a:spAutoFit/>
              </a:bodyPr>
              <a:lstStyle/>
              <a:p>
                <a:pPr marL="0" indent="0" algn="ctr">
                  <a:buNone/>
                </a:pPr>
                <a:r>
                  <a:rPr lang="de-DE">
                    <a:latin typeface="Arial" panose="020B0604020202020204" pitchFamily="34" charset="0"/>
                  </a:rPr>
                  <a:t>□</a:t>
                </a:r>
              </a:p>
            </p:txBody>
          </p:sp>
          <p:sp>
            <p:nvSpPr>
              <p:cNvPr id="17" name="Textfeld 16">
                <a:extLst>
                  <a:ext uri="{FF2B5EF4-FFF2-40B4-BE49-F238E27FC236}">
                    <a16:creationId xmlns:a16="http://schemas.microsoft.com/office/drawing/2014/main" id="{88DF1753-6C1E-BC25-57F2-C64C5832B39A}"/>
                  </a:ext>
                </a:extLst>
              </p:cNvPr>
              <p:cNvSpPr txBox="1"/>
              <p:nvPr/>
            </p:nvSpPr>
            <p:spPr>
              <a:xfrm>
                <a:off x="10268085" y="3699897"/>
                <a:ext cx="201265" cy="369332"/>
              </a:xfrm>
              <a:prstGeom prst="rect">
                <a:avLst/>
              </a:prstGeom>
              <a:noFill/>
            </p:spPr>
            <p:txBody>
              <a:bodyPr wrap="square">
                <a:spAutoFit/>
              </a:bodyPr>
              <a:lstStyle/>
              <a:p>
                <a:pPr marL="0" indent="0" algn="ctr">
                  <a:buNone/>
                </a:pPr>
                <a:r>
                  <a:rPr lang="de-DE">
                    <a:latin typeface="Arial" panose="020B0604020202020204" pitchFamily="34" charset="0"/>
                  </a:rPr>
                  <a:t>□</a:t>
                </a:r>
              </a:p>
            </p:txBody>
          </p:sp>
          <p:sp>
            <p:nvSpPr>
              <p:cNvPr id="18" name="Textfeld 17">
                <a:extLst>
                  <a:ext uri="{FF2B5EF4-FFF2-40B4-BE49-F238E27FC236}">
                    <a16:creationId xmlns:a16="http://schemas.microsoft.com/office/drawing/2014/main" id="{5E57315F-D862-4129-858C-D49528FA4C57}"/>
                  </a:ext>
                </a:extLst>
              </p:cNvPr>
              <p:cNvSpPr txBox="1"/>
              <p:nvPr/>
            </p:nvSpPr>
            <p:spPr>
              <a:xfrm>
                <a:off x="10497454" y="3699897"/>
                <a:ext cx="201265" cy="369332"/>
              </a:xfrm>
              <a:prstGeom prst="rect">
                <a:avLst/>
              </a:prstGeom>
              <a:noFill/>
            </p:spPr>
            <p:txBody>
              <a:bodyPr wrap="square">
                <a:spAutoFit/>
              </a:bodyPr>
              <a:lstStyle/>
              <a:p>
                <a:pPr marL="0" indent="0" algn="ctr">
                  <a:buNone/>
                </a:pPr>
                <a:r>
                  <a:rPr lang="de-DE">
                    <a:latin typeface="Arial" panose="020B0604020202020204" pitchFamily="34" charset="0"/>
                  </a:rPr>
                  <a:t>□</a:t>
                </a:r>
              </a:p>
            </p:txBody>
          </p:sp>
        </p:grpSp>
        <p:sp>
          <p:nvSpPr>
            <p:cNvPr id="20" name="Textfeld 19">
              <a:extLst>
                <a:ext uri="{FF2B5EF4-FFF2-40B4-BE49-F238E27FC236}">
                  <a16:creationId xmlns:a16="http://schemas.microsoft.com/office/drawing/2014/main" id="{84375B94-5E32-1B86-6F57-43868107D4C0}"/>
                </a:ext>
              </a:extLst>
            </p:cNvPr>
            <p:cNvSpPr txBox="1"/>
            <p:nvPr/>
          </p:nvSpPr>
          <p:spPr>
            <a:xfrm>
              <a:off x="7887385" y="4206859"/>
              <a:ext cx="1043876" cy="369332"/>
            </a:xfrm>
            <a:prstGeom prst="rect">
              <a:avLst/>
            </a:prstGeom>
            <a:noFill/>
          </p:spPr>
          <p:txBody>
            <a:bodyPr wrap="square" rtlCol="0">
              <a:spAutoFit/>
            </a:bodyPr>
            <a:lstStyle/>
            <a:p>
              <a:r>
                <a:rPr lang="en-US" dirty="0"/>
                <a:t>Shy (c)</a:t>
              </a:r>
            </a:p>
          </p:txBody>
        </p:sp>
        <p:grpSp>
          <p:nvGrpSpPr>
            <p:cNvPr id="21" name="Gruppieren 20">
              <a:extLst>
                <a:ext uri="{FF2B5EF4-FFF2-40B4-BE49-F238E27FC236}">
                  <a16:creationId xmlns:a16="http://schemas.microsoft.com/office/drawing/2014/main" id="{9DE806CC-96BA-6E47-D599-4C34D6124AE9}"/>
                </a:ext>
              </a:extLst>
            </p:cNvPr>
            <p:cNvGrpSpPr/>
            <p:nvPr/>
          </p:nvGrpSpPr>
          <p:grpSpPr>
            <a:xfrm>
              <a:off x="9576199" y="4137361"/>
              <a:ext cx="1322030" cy="373863"/>
              <a:chOff x="9376689" y="3695366"/>
              <a:chExt cx="1322030" cy="373863"/>
            </a:xfrm>
          </p:grpSpPr>
          <p:sp>
            <p:nvSpPr>
              <p:cNvPr id="24" name="Textfeld 23">
                <a:extLst>
                  <a:ext uri="{FF2B5EF4-FFF2-40B4-BE49-F238E27FC236}">
                    <a16:creationId xmlns:a16="http://schemas.microsoft.com/office/drawing/2014/main" id="{DD776C81-123A-E495-0938-0E39BC0A893D}"/>
                  </a:ext>
                </a:extLst>
              </p:cNvPr>
              <p:cNvSpPr txBox="1"/>
              <p:nvPr/>
            </p:nvSpPr>
            <p:spPr>
              <a:xfrm>
                <a:off x="9376689" y="3695366"/>
                <a:ext cx="201265" cy="369332"/>
              </a:xfrm>
              <a:prstGeom prst="rect">
                <a:avLst/>
              </a:prstGeom>
              <a:noFill/>
            </p:spPr>
            <p:txBody>
              <a:bodyPr wrap="square">
                <a:spAutoFit/>
              </a:bodyPr>
              <a:lstStyle/>
              <a:p>
                <a:pPr marL="0" indent="0" algn="ctr">
                  <a:buNone/>
                </a:pPr>
                <a:r>
                  <a:rPr lang="de-DE">
                    <a:latin typeface="Arial" panose="020B0604020202020204" pitchFamily="34" charset="0"/>
                  </a:rPr>
                  <a:t>□</a:t>
                </a:r>
              </a:p>
            </p:txBody>
          </p:sp>
          <p:sp>
            <p:nvSpPr>
              <p:cNvPr id="25" name="Textfeld 24">
                <a:extLst>
                  <a:ext uri="{FF2B5EF4-FFF2-40B4-BE49-F238E27FC236}">
                    <a16:creationId xmlns:a16="http://schemas.microsoft.com/office/drawing/2014/main" id="{69200F9D-79C3-1717-C379-07EB9C7F0631}"/>
                  </a:ext>
                </a:extLst>
              </p:cNvPr>
              <p:cNvSpPr txBox="1"/>
              <p:nvPr/>
            </p:nvSpPr>
            <p:spPr>
              <a:xfrm>
                <a:off x="9597747" y="3695366"/>
                <a:ext cx="201265" cy="369332"/>
              </a:xfrm>
              <a:prstGeom prst="rect">
                <a:avLst/>
              </a:prstGeom>
              <a:noFill/>
            </p:spPr>
            <p:txBody>
              <a:bodyPr wrap="square">
                <a:spAutoFit/>
              </a:bodyPr>
              <a:lstStyle/>
              <a:p>
                <a:pPr marL="0" indent="0" algn="ctr">
                  <a:buNone/>
                </a:pPr>
                <a:r>
                  <a:rPr lang="de-DE">
                    <a:latin typeface="Arial" panose="020B0604020202020204" pitchFamily="34" charset="0"/>
                  </a:rPr>
                  <a:t>□</a:t>
                </a:r>
              </a:p>
            </p:txBody>
          </p:sp>
          <p:sp>
            <p:nvSpPr>
              <p:cNvPr id="26" name="Textfeld 25">
                <a:extLst>
                  <a:ext uri="{FF2B5EF4-FFF2-40B4-BE49-F238E27FC236}">
                    <a16:creationId xmlns:a16="http://schemas.microsoft.com/office/drawing/2014/main" id="{0CA457A7-7A6F-9F5C-2213-81CC2CC214DE}"/>
                  </a:ext>
                </a:extLst>
              </p:cNvPr>
              <p:cNvSpPr txBox="1"/>
              <p:nvPr/>
            </p:nvSpPr>
            <p:spPr>
              <a:xfrm>
                <a:off x="9827116" y="3695366"/>
                <a:ext cx="201265" cy="369332"/>
              </a:xfrm>
              <a:prstGeom prst="rect">
                <a:avLst/>
              </a:prstGeom>
              <a:noFill/>
            </p:spPr>
            <p:txBody>
              <a:bodyPr wrap="square">
                <a:spAutoFit/>
              </a:bodyPr>
              <a:lstStyle/>
              <a:p>
                <a:pPr marL="0" indent="0" algn="ctr">
                  <a:buNone/>
                </a:pPr>
                <a:r>
                  <a:rPr lang="de-DE">
                    <a:latin typeface="Arial" panose="020B0604020202020204" pitchFamily="34" charset="0"/>
                  </a:rPr>
                  <a:t>□</a:t>
                </a:r>
              </a:p>
            </p:txBody>
          </p:sp>
          <p:sp>
            <p:nvSpPr>
              <p:cNvPr id="27" name="Textfeld 26">
                <a:extLst>
                  <a:ext uri="{FF2B5EF4-FFF2-40B4-BE49-F238E27FC236}">
                    <a16:creationId xmlns:a16="http://schemas.microsoft.com/office/drawing/2014/main" id="{7A91AD3E-4A73-DEFA-5417-D9AE44C1ED33}"/>
                  </a:ext>
                </a:extLst>
              </p:cNvPr>
              <p:cNvSpPr txBox="1"/>
              <p:nvPr/>
            </p:nvSpPr>
            <p:spPr>
              <a:xfrm>
                <a:off x="10047027" y="3699897"/>
                <a:ext cx="201265" cy="369332"/>
              </a:xfrm>
              <a:prstGeom prst="rect">
                <a:avLst/>
              </a:prstGeom>
              <a:noFill/>
            </p:spPr>
            <p:txBody>
              <a:bodyPr wrap="square">
                <a:spAutoFit/>
              </a:bodyPr>
              <a:lstStyle/>
              <a:p>
                <a:pPr marL="0" indent="0" algn="ctr">
                  <a:buNone/>
                </a:pPr>
                <a:r>
                  <a:rPr lang="de-DE">
                    <a:latin typeface="Arial" panose="020B0604020202020204" pitchFamily="34" charset="0"/>
                  </a:rPr>
                  <a:t>□</a:t>
                </a:r>
              </a:p>
            </p:txBody>
          </p:sp>
          <p:sp>
            <p:nvSpPr>
              <p:cNvPr id="28" name="Textfeld 27">
                <a:extLst>
                  <a:ext uri="{FF2B5EF4-FFF2-40B4-BE49-F238E27FC236}">
                    <a16:creationId xmlns:a16="http://schemas.microsoft.com/office/drawing/2014/main" id="{5BA5EEB3-C781-B89F-5316-F552C8EA7AEB}"/>
                  </a:ext>
                </a:extLst>
              </p:cNvPr>
              <p:cNvSpPr txBox="1"/>
              <p:nvPr/>
            </p:nvSpPr>
            <p:spPr>
              <a:xfrm>
                <a:off x="10268085" y="3699897"/>
                <a:ext cx="201265" cy="369332"/>
              </a:xfrm>
              <a:prstGeom prst="rect">
                <a:avLst/>
              </a:prstGeom>
              <a:noFill/>
            </p:spPr>
            <p:txBody>
              <a:bodyPr wrap="square">
                <a:spAutoFit/>
              </a:bodyPr>
              <a:lstStyle/>
              <a:p>
                <a:pPr marL="0" indent="0" algn="ctr">
                  <a:buNone/>
                </a:pPr>
                <a:r>
                  <a:rPr lang="de-DE">
                    <a:latin typeface="Arial" panose="020B0604020202020204" pitchFamily="34" charset="0"/>
                  </a:rPr>
                  <a:t>□</a:t>
                </a:r>
              </a:p>
            </p:txBody>
          </p:sp>
          <p:sp>
            <p:nvSpPr>
              <p:cNvPr id="29" name="Textfeld 28">
                <a:extLst>
                  <a:ext uri="{FF2B5EF4-FFF2-40B4-BE49-F238E27FC236}">
                    <a16:creationId xmlns:a16="http://schemas.microsoft.com/office/drawing/2014/main" id="{65DC12E9-D184-1349-FBE8-21349462854B}"/>
                  </a:ext>
                </a:extLst>
              </p:cNvPr>
              <p:cNvSpPr txBox="1"/>
              <p:nvPr/>
            </p:nvSpPr>
            <p:spPr>
              <a:xfrm>
                <a:off x="10497454" y="3699897"/>
                <a:ext cx="201265" cy="369332"/>
              </a:xfrm>
              <a:prstGeom prst="rect">
                <a:avLst/>
              </a:prstGeom>
              <a:noFill/>
            </p:spPr>
            <p:txBody>
              <a:bodyPr wrap="square">
                <a:spAutoFit/>
              </a:bodyPr>
              <a:lstStyle/>
              <a:p>
                <a:pPr marL="0" indent="0" algn="ctr">
                  <a:buNone/>
                </a:pPr>
                <a:r>
                  <a:rPr lang="de-DE">
                    <a:latin typeface="Arial" panose="020B0604020202020204" pitchFamily="34" charset="0"/>
                  </a:rPr>
                  <a:t>□</a:t>
                </a:r>
              </a:p>
            </p:txBody>
          </p:sp>
        </p:grpSp>
      </p:grpSp>
      <p:sp>
        <p:nvSpPr>
          <p:cNvPr id="4" name="Foliennummernplatzhalter 3">
            <a:extLst>
              <a:ext uri="{FF2B5EF4-FFF2-40B4-BE49-F238E27FC236}">
                <a16:creationId xmlns:a16="http://schemas.microsoft.com/office/drawing/2014/main" id="{2F862C6C-1648-C748-F240-A9675797F9B1}"/>
              </a:ext>
            </a:extLst>
          </p:cNvPr>
          <p:cNvSpPr>
            <a:spLocks noGrp="1"/>
          </p:cNvSpPr>
          <p:nvPr>
            <p:ph type="sldNum" sz="quarter" idx="12"/>
          </p:nvPr>
        </p:nvSpPr>
        <p:spPr/>
        <p:txBody>
          <a:bodyPr/>
          <a:lstStyle/>
          <a:p>
            <a:fld id="{35ACAA2A-A583-422A-97F0-9DEA9756D41B}" type="slidenum">
              <a:rPr lang="de-DE" smtClean="0"/>
              <a:t>12</a:t>
            </a:fld>
            <a:endParaRPr lang="de-DE"/>
          </a:p>
        </p:txBody>
      </p:sp>
      <p:sp>
        <p:nvSpPr>
          <p:cNvPr id="2" name="Titel 1">
            <a:extLst>
              <a:ext uri="{FF2B5EF4-FFF2-40B4-BE49-F238E27FC236}">
                <a16:creationId xmlns:a16="http://schemas.microsoft.com/office/drawing/2014/main" id="{C816537E-7139-1B52-58FB-2A62CF01DD7E}"/>
              </a:ext>
            </a:extLst>
          </p:cNvPr>
          <p:cNvSpPr>
            <a:spLocks noGrp="1"/>
          </p:cNvSpPr>
          <p:nvPr>
            <p:ph type="title"/>
          </p:nvPr>
        </p:nvSpPr>
        <p:spPr/>
        <p:txBody>
          <a:bodyPr/>
          <a:lstStyle/>
          <a:p>
            <a:r>
              <a:rPr lang="de-DE"/>
              <a:t>Agency-</a:t>
            </a:r>
            <a:r>
              <a:rPr lang="de-DE" err="1"/>
              <a:t>communion</a:t>
            </a:r>
            <a:br>
              <a:rPr lang="de-DE"/>
            </a:br>
            <a:endParaRPr lang="de-DE"/>
          </a:p>
        </p:txBody>
      </p:sp>
      <p:sp>
        <p:nvSpPr>
          <p:cNvPr id="31" name="Inhaltsplatzhalter 8">
            <a:extLst>
              <a:ext uri="{FF2B5EF4-FFF2-40B4-BE49-F238E27FC236}">
                <a16:creationId xmlns:a16="http://schemas.microsoft.com/office/drawing/2014/main" id="{8FB6D229-5D3A-5AA6-A07B-0F733BD04DFC}"/>
              </a:ext>
            </a:extLst>
          </p:cNvPr>
          <p:cNvSpPr>
            <a:spLocks noGrp="1"/>
          </p:cNvSpPr>
          <p:nvPr>
            <p:ph idx="4294967295"/>
          </p:nvPr>
        </p:nvSpPr>
        <p:spPr>
          <a:xfrm>
            <a:off x="7272754" y="1957447"/>
            <a:ext cx="4068762" cy="1466850"/>
          </a:xfrm>
        </p:spPr>
        <p:txBody>
          <a:bodyPr>
            <a:normAutofit fontScale="55000" lnSpcReduction="20000"/>
          </a:bodyPr>
          <a:lstStyle/>
          <a:p>
            <a:pPr marL="0" indent="0" algn="ctr">
              <a:buNone/>
            </a:pPr>
            <a:r>
              <a:rPr lang="en-GB" sz="4400" i="1" dirty="0"/>
              <a:t>All participants receive the same list of connotative characteristics </a:t>
            </a:r>
            <a:r>
              <a:rPr lang="de-DE" sz="2000" i="1" dirty="0"/>
              <a:t>(e.g., Bem Sex-</a:t>
            </a:r>
            <a:r>
              <a:rPr lang="de-DE" sz="2000" i="1" dirty="0" err="1"/>
              <a:t>Role</a:t>
            </a:r>
            <a:r>
              <a:rPr lang="de-DE" sz="2000" i="1" dirty="0"/>
              <a:t> </a:t>
            </a:r>
            <a:r>
              <a:rPr lang="de-DE" sz="2000" i="1" dirty="0" err="1"/>
              <a:t>Inventory</a:t>
            </a:r>
            <a:r>
              <a:rPr lang="de-DE" sz="2000" i="1" dirty="0"/>
              <a:t>)</a:t>
            </a:r>
            <a:r>
              <a:rPr lang="en-GB" sz="4400" i="1" dirty="0"/>
              <a:t>, which are to be evaluated in relation to leaders</a:t>
            </a:r>
            <a:r>
              <a:rPr lang="en-GB" i="1" dirty="0"/>
              <a:t>.</a:t>
            </a:r>
            <a:endParaRPr lang="de-DE" i="1" dirty="0">
              <a:latin typeface="Arial" panose="020B0604020202020204" pitchFamily="34" charset="0"/>
            </a:endParaRPr>
          </a:p>
        </p:txBody>
      </p:sp>
      <p:pic>
        <p:nvPicPr>
          <p:cNvPr id="1026" name="Picture 2" descr="Items of the Bem Sex Role Inventory. ">
            <a:extLst>
              <a:ext uri="{FF2B5EF4-FFF2-40B4-BE49-F238E27FC236}">
                <a16:creationId xmlns:a16="http://schemas.microsoft.com/office/drawing/2014/main" id="{F248EBAE-9DD6-5ECF-3188-DC3D9B82BE4F}"/>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b="6352"/>
          <a:stretch/>
        </p:blipFill>
        <p:spPr bwMode="auto">
          <a:xfrm>
            <a:off x="684232" y="1917556"/>
            <a:ext cx="5695649" cy="3965881"/>
          </a:xfrm>
          <a:prstGeom prst="rect">
            <a:avLst/>
          </a:prstGeom>
          <a:noFill/>
          <a:extLst>
            <a:ext uri="{909E8E84-426E-40DD-AFC4-6F175D3DCCD1}">
              <a14:hiddenFill xmlns:a14="http://schemas.microsoft.com/office/drawing/2010/main">
                <a:solidFill>
                  <a:srgbClr val="FFFFFF"/>
                </a:solidFill>
              </a14:hiddenFill>
            </a:ext>
          </a:extLst>
        </p:spPr>
      </p:pic>
      <p:sp>
        <p:nvSpPr>
          <p:cNvPr id="34" name="Geschweifte Klammer rechts 33">
            <a:extLst>
              <a:ext uri="{FF2B5EF4-FFF2-40B4-BE49-F238E27FC236}">
                <a16:creationId xmlns:a16="http://schemas.microsoft.com/office/drawing/2014/main" id="{4A1CE196-8DD1-A6C2-1779-40899F024B51}"/>
              </a:ext>
            </a:extLst>
          </p:cNvPr>
          <p:cNvSpPr/>
          <p:nvPr/>
        </p:nvSpPr>
        <p:spPr>
          <a:xfrm rot="5400000">
            <a:off x="9127316" y="3528474"/>
            <a:ext cx="359639" cy="3179808"/>
          </a:xfrm>
          <a:prstGeom prst="rightBrace">
            <a:avLst/>
          </a:prstGeom>
          <a:ln w="57150">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35" name="Textfeld 34">
            <a:extLst>
              <a:ext uri="{FF2B5EF4-FFF2-40B4-BE49-F238E27FC236}">
                <a16:creationId xmlns:a16="http://schemas.microsoft.com/office/drawing/2014/main" id="{6EABE0F9-8F56-9699-9A63-6AAE5AA0DC91}"/>
              </a:ext>
            </a:extLst>
          </p:cNvPr>
          <p:cNvSpPr txBox="1"/>
          <p:nvPr/>
        </p:nvSpPr>
        <p:spPr>
          <a:xfrm>
            <a:off x="6546941" y="5426394"/>
            <a:ext cx="5485396" cy="646331"/>
          </a:xfrm>
          <a:prstGeom prst="rect">
            <a:avLst/>
          </a:prstGeom>
          <a:noFill/>
        </p:spPr>
        <p:txBody>
          <a:bodyPr wrap="square" rtlCol="0">
            <a:spAutoFit/>
          </a:bodyPr>
          <a:lstStyle/>
          <a:p>
            <a:pPr algn="ctr"/>
            <a:r>
              <a:rPr lang="en-US" dirty="0">
                <a:highlight>
                  <a:srgbClr val="FDE0CB"/>
                </a:highlight>
              </a:rPr>
              <a:t>Stereotypically male leadership understanding if </a:t>
            </a:r>
            <a:r>
              <a:rPr lang="en-US" i="1" dirty="0">
                <a:highlight>
                  <a:srgbClr val="FDE0CB"/>
                </a:highlight>
              </a:rPr>
              <a:t>male (</a:t>
            </a:r>
            <a:r>
              <a:rPr lang="en-US" b="1" i="1" dirty="0">
                <a:highlight>
                  <a:srgbClr val="FDE0CB"/>
                </a:highlight>
              </a:rPr>
              <a:t>a</a:t>
            </a:r>
            <a:r>
              <a:rPr lang="en-US" i="1" dirty="0">
                <a:highlight>
                  <a:srgbClr val="FDE0CB"/>
                </a:highlight>
              </a:rPr>
              <a:t>gentic) attributes</a:t>
            </a:r>
            <a:r>
              <a:rPr lang="de-DE" i="1" dirty="0">
                <a:highlight>
                  <a:srgbClr val="FDE0CB"/>
                </a:highlight>
              </a:rPr>
              <a:t> </a:t>
            </a:r>
            <a:r>
              <a:rPr lang="en-US" i="1" dirty="0">
                <a:highlight>
                  <a:srgbClr val="FDE0CB"/>
                </a:highlight>
              </a:rPr>
              <a:t>&gt; female (</a:t>
            </a:r>
            <a:r>
              <a:rPr lang="en-US" b="1" i="1" dirty="0">
                <a:highlight>
                  <a:srgbClr val="FDE0CB"/>
                </a:highlight>
              </a:rPr>
              <a:t>c</a:t>
            </a:r>
            <a:r>
              <a:rPr lang="en-US" i="1" dirty="0">
                <a:highlight>
                  <a:srgbClr val="FDE0CB"/>
                </a:highlight>
              </a:rPr>
              <a:t>ommunal) attributes</a:t>
            </a:r>
          </a:p>
        </p:txBody>
      </p:sp>
      <p:sp>
        <p:nvSpPr>
          <p:cNvPr id="5" name="Fußzeilenplatzhalter 2">
            <a:extLst>
              <a:ext uri="{FF2B5EF4-FFF2-40B4-BE49-F238E27FC236}">
                <a16:creationId xmlns:a16="http://schemas.microsoft.com/office/drawing/2014/main" id="{8A56B2B0-43B7-4404-7A84-6C247D2EE566}"/>
              </a:ext>
            </a:extLst>
          </p:cNvPr>
          <p:cNvSpPr>
            <a:spLocks noGrp="1"/>
          </p:cNvSpPr>
          <p:nvPr>
            <p:ph type="ftr" sz="quarter" idx="11"/>
          </p:nvPr>
        </p:nvSpPr>
        <p:spPr>
          <a:xfrm>
            <a:off x="4038600" y="6356350"/>
            <a:ext cx="4114800" cy="365125"/>
          </a:xfrm>
        </p:spPr>
        <p:txBody>
          <a:bodyPr/>
          <a:lstStyle/>
          <a:p>
            <a:r>
              <a:rPr lang="de-DE"/>
              <a:t>ERASMUS+ DIGIGEN 
Project Ref. No. 2021-1-DE02-KA220-VET-000025335</a:t>
            </a:r>
          </a:p>
        </p:txBody>
      </p:sp>
      <p:sp>
        <p:nvSpPr>
          <p:cNvPr id="7" name="Textfeld 6">
            <a:extLst>
              <a:ext uri="{FF2B5EF4-FFF2-40B4-BE49-F238E27FC236}">
                <a16:creationId xmlns:a16="http://schemas.microsoft.com/office/drawing/2014/main" id="{FE4D0C1F-F546-692D-B68E-62A87CFFE46A}"/>
              </a:ext>
            </a:extLst>
          </p:cNvPr>
          <p:cNvSpPr txBox="1"/>
          <p:nvPr/>
        </p:nvSpPr>
        <p:spPr>
          <a:xfrm>
            <a:off x="8798560" y="1465600"/>
            <a:ext cx="3393440" cy="430887"/>
          </a:xfrm>
          <a:prstGeom prst="rect">
            <a:avLst/>
          </a:prstGeom>
          <a:noFill/>
        </p:spPr>
        <p:txBody>
          <a:bodyPr wrap="square" rtlCol="0">
            <a:spAutoFit/>
          </a:bodyPr>
          <a:lstStyle/>
          <a:p>
            <a:r>
              <a:rPr lang="de-DE" sz="1100" err="1"/>
              <a:t>Koenig</a:t>
            </a:r>
            <a:r>
              <a:rPr lang="de-DE" sz="1100"/>
              <a:t> et al. (2011); </a:t>
            </a:r>
            <a:r>
              <a:rPr lang="en-US" sz="1100"/>
              <a:t>Ferrer-Pérez &amp; Bosch-</a:t>
            </a:r>
            <a:r>
              <a:rPr lang="en-US" sz="1100" err="1"/>
              <a:t>Fiol</a:t>
            </a:r>
            <a:r>
              <a:rPr lang="en-US" sz="1100"/>
              <a:t> (2014)</a:t>
            </a:r>
            <a:endParaRPr lang="en-GB" sz="1100"/>
          </a:p>
          <a:p>
            <a:r>
              <a:rPr lang="de-DE" sz="1100"/>
              <a:t>.</a:t>
            </a:r>
          </a:p>
        </p:txBody>
      </p:sp>
    </p:spTree>
    <p:extLst>
      <p:ext uri="{BB962C8B-B14F-4D97-AF65-F5344CB8AC3E}">
        <p14:creationId xmlns:p14="http://schemas.microsoft.com/office/powerpoint/2010/main" val="415711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P spid="3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19">
            <a:extLst>
              <a:ext uri="{FF2B5EF4-FFF2-40B4-BE49-F238E27FC236}">
                <a16:creationId xmlns:a16="http://schemas.microsoft.com/office/drawing/2014/main" id="{491BD0AE-286F-20A9-055A-19030009D48A}"/>
              </a:ext>
            </a:extLst>
          </p:cNvPr>
          <p:cNvSpPr/>
          <p:nvPr/>
        </p:nvSpPr>
        <p:spPr>
          <a:xfrm>
            <a:off x="1675959" y="2207653"/>
            <a:ext cx="9128403" cy="800776"/>
          </a:xfrm>
          <a:prstGeom prst="rect">
            <a:avLst/>
          </a:prstGeom>
          <a:solidFill>
            <a:srgbClr val="004F8B">
              <a:alpha val="5000"/>
            </a:srgbClr>
          </a:solidFill>
          <a:ln w="57150">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chorCtr="1"/>
          <a:lstStyle/>
          <a:p>
            <a:endParaRPr lang="en-US">
              <a:solidFill>
                <a:srgbClr val="004F8B"/>
              </a:solidFill>
            </a:endParaRPr>
          </a:p>
        </p:txBody>
      </p:sp>
      <p:sp>
        <p:nvSpPr>
          <p:cNvPr id="12" name="Rectangle 19">
            <a:extLst>
              <a:ext uri="{FF2B5EF4-FFF2-40B4-BE49-F238E27FC236}">
                <a16:creationId xmlns:a16="http://schemas.microsoft.com/office/drawing/2014/main" id="{CBA28587-FD40-B7DB-516A-339530B08146}"/>
              </a:ext>
            </a:extLst>
          </p:cNvPr>
          <p:cNvSpPr/>
          <p:nvPr/>
        </p:nvSpPr>
        <p:spPr>
          <a:xfrm>
            <a:off x="3925295" y="3540211"/>
            <a:ext cx="4307418" cy="1362304"/>
          </a:xfrm>
          <a:prstGeom prst="rect">
            <a:avLst/>
          </a:prstGeom>
          <a:solidFill>
            <a:srgbClr val="004F8B">
              <a:alpha val="5000"/>
            </a:srgbClr>
          </a:solidFill>
          <a:ln w="57150">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chorCtr="1"/>
          <a:lstStyle/>
          <a:p>
            <a:endParaRPr lang="en-US">
              <a:solidFill>
                <a:srgbClr val="004F8B"/>
              </a:solidFill>
            </a:endParaRPr>
          </a:p>
        </p:txBody>
      </p:sp>
      <p:sp>
        <p:nvSpPr>
          <p:cNvPr id="31" name="Rectangle 19">
            <a:extLst>
              <a:ext uri="{FF2B5EF4-FFF2-40B4-BE49-F238E27FC236}">
                <a16:creationId xmlns:a16="http://schemas.microsoft.com/office/drawing/2014/main" id="{56776B8D-377E-70ED-E446-D8D99EE070A6}"/>
              </a:ext>
            </a:extLst>
          </p:cNvPr>
          <p:cNvSpPr/>
          <p:nvPr/>
        </p:nvSpPr>
        <p:spPr>
          <a:xfrm>
            <a:off x="3925295" y="3541319"/>
            <a:ext cx="4307418" cy="1362304"/>
          </a:xfrm>
          <a:prstGeom prst="rect">
            <a:avLst/>
          </a:prstGeom>
          <a:solidFill>
            <a:srgbClr val="004F8B">
              <a:alpha val="5000"/>
            </a:srgbClr>
          </a:solidFill>
          <a:ln w="57150">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nchorCtr="1"/>
          <a:lstStyle/>
          <a:p>
            <a:endParaRPr lang="en-US">
              <a:solidFill>
                <a:srgbClr val="004F8B"/>
              </a:solidFill>
            </a:endParaRPr>
          </a:p>
        </p:txBody>
      </p:sp>
      <p:sp>
        <p:nvSpPr>
          <p:cNvPr id="4" name="Foliennummernplatzhalter 3">
            <a:extLst>
              <a:ext uri="{FF2B5EF4-FFF2-40B4-BE49-F238E27FC236}">
                <a16:creationId xmlns:a16="http://schemas.microsoft.com/office/drawing/2014/main" id="{DDAE557E-6DF4-57AB-801A-E43653C1B0B7}"/>
              </a:ext>
            </a:extLst>
          </p:cNvPr>
          <p:cNvSpPr>
            <a:spLocks noGrp="1"/>
          </p:cNvSpPr>
          <p:nvPr>
            <p:ph type="sldNum" sz="quarter" idx="12"/>
          </p:nvPr>
        </p:nvSpPr>
        <p:spPr/>
        <p:txBody>
          <a:bodyPr/>
          <a:lstStyle/>
          <a:p>
            <a:fld id="{35ACAA2A-A583-422A-97F0-9DEA9756D41B}" type="slidenum">
              <a:rPr lang="de-DE" dirty="0" smtClean="0"/>
              <a:t>13</a:t>
            </a:fld>
            <a:endParaRPr lang="de-DE"/>
          </a:p>
        </p:txBody>
      </p:sp>
      <p:sp>
        <p:nvSpPr>
          <p:cNvPr id="2" name="Titel 1">
            <a:extLst>
              <a:ext uri="{FF2B5EF4-FFF2-40B4-BE49-F238E27FC236}">
                <a16:creationId xmlns:a16="http://schemas.microsoft.com/office/drawing/2014/main" id="{6627EEB2-6450-6BB9-D8A9-CE4D16F8CAB6}"/>
              </a:ext>
            </a:extLst>
          </p:cNvPr>
          <p:cNvSpPr>
            <a:spLocks noGrp="1"/>
          </p:cNvSpPr>
          <p:nvPr>
            <p:ph type="title"/>
          </p:nvPr>
        </p:nvSpPr>
        <p:spPr/>
        <p:txBody>
          <a:bodyPr/>
          <a:lstStyle/>
          <a:p>
            <a:r>
              <a:rPr lang="en-GB" noProof="0"/>
              <a:t>Masculinity-femininity</a:t>
            </a:r>
            <a:endParaRPr lang="de-DE"/>
          </a:p>
        </p:txBody>
      </p:sp>
      <p:sp>
        <p:nvSpPr>
          <p:cNvPr id="29" name="Inhaltsplatzhalter 8">
            <a:extLst>
              <a:ext uri="{FF2B5EF4-FFF2-40B4-BE49-F238E27FC236}">
                <a16:creationId xmlns:a16="http://schemas.microsoft.com/office/drawing/2014/main" id="{59EF906D-B09F-750E-8482-EDF0630C78A7}"/>
              </a:ext>
            </a:extLst>
          </p:cNvPr>
          <p:cNvSpPr>
            <a:spLocks noGrp="1"/>
          </p:cNvSpPr>
          <p:nvPr>
            <p:ph idx="4294967295"/>
          </p:nvPr>
        </p:nvSpPr>
        <p:spPr>
          <a:xfrm>
            <a:off x="1618947" y="2262123"/>
            <a:ext cx="9242425" cy="727075"/>
          </a:xfrm>
        </p:spPr>
        <p:txBody>
          <a:bodyPr>
            <a:noAutofit/>
          </a:bodyPr>
          <a:lstStyle/>
          <a:p>
            <a:pPr marL="0" indent="0" algn="ctr">
              <a:buNone/>
            </a:pPr>
            <a:r>
              <a:rPr lang="en-GB" sz="2400" i="1"/>
              <a:t>All participants receive the same list of professions </a:t>
            </a:r>
            <a:r>
              <a:rPr lang="en-GB" sz="1200" i="1"/>
              <a:t>(e.g., classification of professions)</a:t>
            </a:r>
            <a:r>
              <a:rPr lang="en-GB" sz="2400" i="1"/>
              <a:t>, which are to be evaluated in terms of masculinity/femininity.</a:t>
            </a:r>
            <a:endParaRPr lang="de-DE" sz="2400"/>
          </a:p>
        </p:txBody>
      </p:sp>
      <p:pic>
        <p:nvPicPr>
          <p:cNvPr id="6" name="Grafik 5" descr="Dokument mit einfarbiger Füllung">
            <a:extLst>
              <a:ext uri="{FF2B5EF4-FFF2-40B4-BE49-F238E27FC236}">
                <a16:creationId xmlns:a16="http://schemas.microsoft.com/office/drawing/2014/main" id="{4BDDC646-C8EB-B8A5-1700-5261BB9CC6A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925295" y="3971247"/>
            <a:ext cx="901895" cy="901895"/>
          </a:xfrm>
          <a:prstGeom prst="rect">
            <a:avLst/>
          </a:prstGeom>
        </p:spPr>
      </p:pic>
      <p:sp>
        <p:nvSpPr>
          <p:cNvPr id="7" name="Textfeld 6">
            <a:extLst>
              <a:ext uri="{FF2B5EF4-FFF2-40B4-BE49-F238E27FC236}">
                <a16:creationId xmlns:a16="http://schemas.microsoft.com/office/drawing/2014/main" id="{A1F51241-E6E0-D567-98F7-F6AC63A40A97}"/>
              </a:ext>
            </a:extLst>
          </p:cNvPr>
          <p:cNvSpPr txBox="1"/>
          <p:nvPr/>
        </p:nvSpPr>
        <p:spPr>
          <a:xfrm>
            <a:off x="4738310" y="4080696"/>
            <a:ext cx="1165704" cy="369332"/>
          </a:xfrm>
          <a:prstGeom prst="rect">
            <a:avLst/>
          </a:prstGeom>
          <a:noFill/>
        </p:spPr>
        <p:txBody>
          <a:bodyPr wrap="none" rtlCol="0">
            <a:spAutoFit/>
          </a:bodyPr>
          <a:lstStyle/>
          <a:p>
            <a:r>
              <a:rPr lang="en-US"/>
              <a:t>politicians</a:t>
            </a:r>
          </a:p>
        </p:txBody>
      </p:sp>
      <p:sp>
        <p:nvSpPr>
          <p:cNvPr id="8" name="Textfeld 7">
            <a:extLst>
              <a:ext uri="{FF2B5EF4-FFF2-40B4-BE49-F238E27FC236}">
                <a16:creationId xmlns:a16="http://schemas.microsoft.com/office/drawing/2014/main" id="{F7BD74E4-4084-FBEE-0E18-811DB182B4C7}"/>
              </a:ext>
            </a:extLst>
          </p:cNvPr>
          <p:cNvSpPr txBox="1"/>
          <p:nvPr/>
        </p:nvSpPr>
        <p:spPr>
          <a:xfrm>
            <a:off x="3968072" y="3572542"/>
            <a:ext cx="1733167" cy="369332"/>
          </a:xfrm>
          <a:prstGeom prst="rect">
            <a:avLst/>
          </a:prstGeom>
          <a:noFill/>
        </p:spPr>
        <p:txBody>
          <a:bodyPr wrap="none" rtlCol="0">
            <a:spAutoFit/>
          </a:bodyPr>
          <a:lstStyle/>
          <a:p>
            <a:r>
              <a:rPr lang="en-US"/>
              <a:t>Professions are:</a:t>
            </a:r>
          </a:p>
        </p:txBody>
      </p:sp>
      <p:grpSp>
        <p:nvGrpSpPr>
          <p:cNvPr id="9" name="Gruppieren 8">
            <a:extLst>
              <a:ext uri="{FF2B5EF4-FFF2-40B4-BE49-F238E27FC236}">
                <a16:creationId xmlns:a16="http://schemas.microsoft.com/office/drawing/2014/main" id="{41902B52-8ADA-F42E-2925-1CEC52CE479A}"/>
              </a:ext>
            </a:extLst>
          </p:cNvPr>
          <p:cNvGrpSpPr/>
          <p:nvPr/>
        </p:nvGrpSpPr>
        <p:grpSpPr>
          <a:xfrm>
            <a:off x="5869687" y="3936903"/>
            <a:ext cx="2145403" cy="504926"/>
            <a:chOff x="8801300" y="3564303"/>
            <a:chExt cx="2145403" cy="504926"/>
          </a:xfrm>
        </p:grpSpPr>
        <p:sp>
          <p:nvSpPr>
            <p:cNvPr id="19" name="Textfeld 18">
              <a:extLst>
                <a:ext uri="{FF2B5EF4-FFF2-40B4-BE49-F238E27FC236}">
                  <a16:creationId xmlns:a16="http://schemas.microsoft.com/office/drawing/2014/main" id="{BB219DE4-F637-76BA-F6EC-F2B2B7C036E2}"/>
                </a:ext>
              </a:extLst>
            </p:cNvPr>
            <p:cNvSpPr txBox="1"/>
            <p:nvPr/>
          </p:nvSpPr>
          <p:spPr>
            <a:xfrm>
              <a:off x="8801300" y="3564303"/>
              <a:ext cx="1313384" cy="276999"/>
            </a:xfrm>
            <a:prstGeom prst="rect">
              <a:avLst/>
            </a:prstGeom>
            <a:noFill/>
          </p:spPr>
          <p:txBody>
            <a:bodyPr wrap="square" rtlCol="0">
              <a:spAutoFit/>
            </a:bodyPr>
            <a:lstStyle/>
            <a:p>
              <a:pPr algn="ctr"/>
              <a:r>
                <a:rPr lang="en-US" sz="1200"/>
                <a:t>masculine</a:t>
              </a:r>
            </a:p>
          </p:txBody>
        </p:sp>
        <p:sp>
          <p:nvSpPr>
            <p:cNvPr id="20" name="Textfeld 19">
              <a:extLst>
                <a:ext uri="{FF2B5EF4-FFF2-40B4-BE49-F238E27FC236}">
                  <a16:creationId xmlns:a16="http://schemas.microsoft.com/office/drawing/2014/main" id="{7D6BAB87-019E-3EF3-DBB4-B360237CFD2F}"/>
                </a:ext>
              </a:extLst>
            </p:cNvPr>
            <p:cNvSpPr txBox="1"/>
            <p:nvPr/>
          </p:nvSpPr>
          <p:spPr>
            <a:xfrm>
              <a:off x="10200986" y="3564303"/>
              <a:ext cx="745717" cy="276999"/>
            </a:xfrm>
            <a:prstGeom prst="rect">
              <a:avLst/>
            </a:prstGeom>
            <a:noFill/>
          </p:spPr>
          <p:txBody>
            <a:bodyPr wrap="none" rtlCol="0">
              <a:spAutoFit/>
            </a:bodyPr>
            <a:lstStyle/>
            <a:p>
              <a:r>
                <a:rPr lang="en-US" sz="1200"/>
                <a:t>feminine</a:t>
              </a:r>
            </a:p>
          </p:txBody>
        </p:sp>
        <p:sp>
          <p:nvSpPr>
            <p:cNvPr id="21" name="Textfeld 20">
              <a:extLst>
                <a:ext uri="{FF2B5EF4-FFF2-40B4-BE49-F238E27FC236}">
                  <a16:creationId xmlns:a16="http://schemas.microsoft.com/office/drawing/2014/main" id="{B4767BF7-D348-87FC-7076-AC6BFDBF7774}"/>
                </a:ext>
              </a:extLst>
            </p:cNvPr>
            <p:cNvSpPr txBox="1"/>
            <p:nvPr/>
          </p:nvSpPr>
          <p:spPr>
            <a:xfrm>
              <a:off x="9376689" y="3695366"/>
              <a:ext cx="201265" cy="369332"/>
            </a:xfrm>
            <a:prstGeom prst="rect">
              <a:avLst/>
            </a:prstGeom>
            <a:noFill/>
          </p:spPr>
          <p:txBody>
            <a:bodyPr wrap="square">
              <a:spAutoFit/>
            </a:bodyPr>
            <a:lstStyle/>
            <a:p>
              <a:pPr marL="0" indent="0" algn="ctr">
                <a:buNone/>
              </a:pPr>
              <a:r>
                <a:rPr lang="de-DE">
                  <a:latin typeface="Arial" panose="020B0604020202020204" pitchFamily="34" charset="0"/>
                </a:rPr>
                <a:t>□</a:t>
              </a:r>
            </a:p>
          </p:txBody>
        </p:sp>
        <p:sp>
          <p:nvSpPr>
            <p:cNvPr id="22" name="Textfeld 21">
              <a:extLst>
                <a:ext uri="{FF2B5EF4-FFF2-40B4-BE49-F238E27FC236}">
                  <a16:creationId xmlns:a16="http://schemas.microsoft.com/office/drawing/2014/main" id="{939FEFF5-7840-9BA0-CBC3-210868B54BB1}"/>
                </a:ext>
              </a:extLst>
            </p:cNvPr>
            <p:cNvSpPr txBox="1"/>
            <p:nvPr/>
          </p:nvSpPr>
          <p:spPr>
            <a:xfrm>
              <a:off x="9597747" y="3695366"/>
              <a:ext cx="201265" cy="369332"/>
            </a:xfrm>
            <a:prstGeom prst="rect">
              <a:avLst/>
            </a:prstGeom>
            <a:noFill/>
          </p:spPr>
          <p:txBody>
            <a:bodyPr wrap="square">
              <a:spAutoFit/>
            </a:bodyPr>
            <a:lstStyle/>
            <a:p>
              <a:pPr marL="0" indent="0" algn="ctr">
                <a:buNone/>
              </a:pPr>
              <a:r>
                <a:rPr lang="de-DE">
                  <a:latin typeface="Arial" panose="020B0604020202020204" pitchFamily="34" charset="0"/>
                </a:rPr>
                <a:t>□</a:t>
              </a:r>
            </a:p>
          </p:txBody>
        </p:sp>
        <p:sp>
          <p:nvSpPr>
            <p:cNvPr id="23" name="Textfeld 22">
              <a:extLst>
                <a:ext uri="{FF2B5EF4-FFF2-40B4-BE49-F238E27FC236}">
                  <a16:creationId xmlns:a16="http://schemas.microsoft.com/office/drawing/2014/main" id="{E99140AB-25AA-B46B-6397-98F8D1915C03}"/>
                </a:ext>
              </a:extLst>
            </p:cNvPr>
            <p:cNvSpPr txBox="1"/>
            <p:nvPr/>
          </p:nvSpPr>
          <p:spPr>
            <a:xfrm>
              <a:off x="9827116" y="3695366"/>
              <a:ext cx="201265" cy="369332"/>
            </a:xfrm>
            <a:prstGeom prst="rect">
              <a:avLst/>
            </a:prstGeom>
            <a:noFill/>
          </p:spPr>
          <p:txBody>
            <a:bodyPr wrap="square">
              <a:spAutoFit/>
            </a:bodyPr>
            <a:lstStyle/>
            <a:p>
              <a:pPr marL="0" indent="0" algn="ctr">
                <a:buNone/>
              </a:pPr>
              <a:r>
                <a:rPr lang="de-DE">
                  <a:latin typeface="Arial" panose="020B0604020202020204" pitchFamily="34" charset="0"/>
                </a:rPr>
                <a:t>□</a:t>
              </a:r>
            </a:p>
          </p:txBody>
        </p:sp>
        <p:sp>
          <p:nvSpPr>
            <p:cNvPr id="24" name="Textfeld 23">
              <a:extLst>
                <a:ext uri="{FF2B5EF4-FFF2-40B4-BE49-F238E27FC236}">
                  <a16:creationId xmlns:a16="http://schemas.microsoft.com/office/drawing/2014/main" id="{D5285BA6-0DDE-9E36-EA76-C8588E518358}"/>
                </a:ext>
              </a:extLst>
            </p:cNvPr>
            <p:cNvSpPr txBox="1"/>
            <p:nvPr/>
          </p:nvSpPr>
          <p:spPr>
            <a:xfrm>
              <a:off x="10047027" y="3699897"/>
              <a:ext cx="201265" cy="369332"/>
            </a:xfrm>
            <a:prstGeom prst="rect">
              <a:avLst/>
            </a:prstGeom>
            <a:noFill/>
          </p:spPr>
          <p:txBody>
            <a:bodyPr wrap="square">
              <a:spAutoFit/>
            </a:bodyPr>
            <a:lstStyle/>
            <a:p>
              <a:pPr marL="0" indent="0" algn="ctr">
                <a:buNone/>
              </a:pPr>
              <a:r>
                <a:rPr lang="de-DE">
                  <a:latin typeface="Arial" panose="020B0604020202020204" pitchFamily="34" charset="0"/>
                </a:rPr>
                <a:t>□</a:t>
              </a:r>
            </a:p>
          </p:txBody>
        </p:sp>
        <p:sp>
          <p:nvSpPr>
            <p:cNvPr id="25" name="Textfeld 24">
              <a:extLst>
                <a:ext uri="{FF2B5EF4-FFF2-40B4-BE49-F238E27FC236}">
                  <a16:creationId xmlns:a16="http://schemas.microsoft.com/office/drawing/2014/main" id="{DC759A7C-5AE6-4D89-1A27-E5B133888F9E}"/>
                </a:ext>
              </a:extLst>
            </p:cNvPr>
            <p:cNvSpPr txBox="1"/>
            <p:nvPr/>
          </p:nvSpPr>
          <p:spPr>
            <a:xfrm>
              <a:off x="10268085" y="3699897"/>
              <a:ext cx="201265" cy="369332"/>
            </a:xfrm>
            <a:prstGeom prst="rect">
              <a:avLst/>
            </a:prstGeom>
            <a:noFill/>
          </p:spPr>
          <p:txBody>
            <a:bodyPr wrap="square">
              <a:spAutoFit/>
            </a:bodyPr>
            <a:lstStyle/>
            <a:p>
              <a:pPr marL="0" indent="0" algn="ctr">
                <a:buNone/>
              </a:pPr>
              <a:r>
                <a:rPr lang="de-DE">
                  <a:latin typeface="Arial" panose="020B0604020202020204" pitchFamily="34" charset="0"/>
                </a:rPr>
                <a:t>□</a:t>
              </a:r>
            </a:p>
          </p:txBody>
        </p:sp>
        <p:sp>
          <p:nvSpPr>
            <p:cNvPr id="26" name="Textfeld 25">
              <a:extLst>
                <a:ext uri="{FF2B5EF4-FFF2-40B4-BE49-F238E27FC236}">
                  <a16:creationId xmlns:a16="http://schemas.microsoft.com/office/drawing/2014/main" id="{D865914C-FBFC-A52D-A9E1-2C16B871EEB3}"/>
                </a:ext>
              </a:extLst>
            </p:cNvPr>
            <p:cNvSpPr txBox="1"/>
            <p:nvPr/>
          </p:nvSpPr>
          <p:spPr>
            <a:xfrm>
              <a:off x="10497454" y="3699897"/>
              <a:ext cx="201265" cy="369332"/>
            </a:xfrm>
            <a:prstGeom prst="rect">
              <a:avLst/>
            </a:prstGeom>
            <a:noFill/>
          </p:spPr>
          <p:txBody>
            <a:bodyPr wrap="square">
              <a:spAutoFit/>
            </a:bodyPr>
            <a:lstStyle/>
            <a:p>
              <a:pPr marL="0" indent="0" algn="ctr">
                <a:buNone/>
              </a:pPr>
              <a:r>
                <a:rPr lang="de-DE">
                  <a:latin typeface="Arial" panose="020B0604020202020204" pitchFamily="34" charset="0"/>
                </a:rPr>
                <a:t>□</a:t>
              </a:r>
            </a:p>
          </p:txBody>
        </p:sp>
      </p:grpSp>
      <p:sp>
        <p:nvSpPr>
          <p:cNvPr id="10" name="Textfeld 9">
            <a:extLst>
              <a:ext uri="{FF2B5EF4-FFF2-40B4-BE49-F238E27FC236}">
                <a16:creationId xmlns:a16="http://schemas.microsoft.com/office/drawing/2014/main" id="{E5580E1B-452B-033D-91C3-9C1CA2E68237}"/>
              </a:ext>
            </a:extLst>
          </p:cNvPr>
          <p:cNvSpPr txBox="1"/>
          <p:nvPr/>
        </p:nvSpPr>
        <p:spPr>
          <a:xfrm>
            <a:off x="4746939" y="4436471"/>
            <a:ext cx="1043876" cy="369332"/>
          </a:xfrm>
          <a:prstGeom prst="rect">
            <a:avLst/>
          </a:prstGeom>
          <a:noFill/>
        </p:spPr>
        <p:txBody>
          <a:bodyPr wrap="square" rtlCol="0">
            <a:spAutoFit/>
          </a:bodyPr>
          <a:lstStyle/>
          <a:p>
            <a:r>
              <a:rPr lang="en-US"/>
              <a:t>chefs</a:t>
            </a:r>
          </a:p>
        </p:txBody>
      </p:sp>
      <p:grpSp>
        <p:nvGrpSpPr>
          <p:cNvPr id="11" name="Gruppieren 10">
            <a:extLst>
              <a:ext uri="{FF2B5EF4-FFF2-40B4-BE49-F238E27FC236}">
                <a16:creationId xmlns:a16="http://schemas.microsoft.com/office/drawing/2014/main" id="{AE3A06D9-11BE-9934-56DE-E39BFB3235C4}"/>
              </a:ext>
            </a:extLst>
          </p:cNvPr>
          <p:cNvGrpSpPr/>
          <p:nvPr/>
        </p:nvGrpSpPr>
        <p:grpSpPr>
          <a:xfrm>
            <a:off x="6435753" y="4366973"/>
            <a:ext cx="1322030" cy="373863"/>
            <a:chOff x="9376689" y="3695366"/>
            <a:chExt cx="1322030" cy="373863"/>
          </a:xfrm>
        </p:grpSpPr>
        <p:sp>
          <p:nvSpPr>
            <p:cNvPr id="13" name="Textfeld 12">
              <a:extLst>
                <a:ext uri="{FF2B5EF4-FFF2-40B4-BE49-F238E27FC236}">
                  <a16:creationId xmlns:a16="http://schemas.microsoft.com/office/drawing/2014/main" id="{4577B21D-5DD6-4B62-B39E-94006899A6BB}"/>
                </a:ext>
              </a:extLst>
            </p:cNvPr>
            <p:cNvSpPr txBox="1"/>
            <p:nvPr/>
          </p:nvSpPr>
          <p:spPr>
            <a:xfrm>
              <a:off x="9376689" y="3695366"/>
              <a:ext cx="201265" cy="369332"/>
            </a:xfrm>
            <a:prstGeom prst="rect">
              <a:avLst/>
            </a:prstGeom>
            <a:noFill/>
          </p:spPr>
          <p:txBody>
            <a:bodyPr wrap="square">
              <a:spAutoFit/>
            </a:bodyPr>
            <a:lstStyle/>
            <a:p>
              <a:pPr marL="0" indent="0" algn="ctr">
                <a:buNone/>
              </a:pPr>
              <a:r>
                <a:rPr lang="de-DE">
                  <a:latin typeface="Arial" panose="020B0604020202020204" pitchFamily="34" charset="0"/>
                </a:rPr>
                <a:t>□</a:t>
              </a:r>
            </a:p>
          </p:txBody>
        </p:sp>
        <p:sp>
          <p:nvSpPr>
            <p:cNvPr id="14" name="Textfeld 13">
              <a:extLst>
                <a:ext uri="{FF2B5EF4-FFF2-40B4-BE49-F238E27FC236}">
                  <a16:creationId xmlns:a16="http://schemas.microsoft.com/office/drawing/2014/main" id="{D2D9FF01-B834-6203-9D09-AFB0907AF85C}"/>
                </a:ext>
              </a:extLst>
            </p:cNvPr>
            <p:cNvSpPr txBox="1"/>
            <p:nvPr/>
          </p:nvSpPr>
          <p:spPr>
            <a:xfrm>
              <a:off x="9597747" y="3695366"/>
              <a:ext cx="201265" cy="369332"/>
            </a:xfrm>
            <a:prstGeom prst="rect">
              <a:avLst/>
            </a:prstGeom>
            <a:noFill/>
          </p:spPr>
          <p:txBody>
            <a:bodyPr wrap="square">
              <a:spAutoFit/>
            </a:bodyPr>
            <a:lstStyle/>
            <a:p>
              <a:pPr marL="0" indent="0" algn="ctr">
                <a:buNone/>
              </a:pPr>
              <a:r>
                <a:rPr lang="de-DE">
                  <a:latin typeface="Arial" panose="020B0604020202020204" pitchFamily="34" charset="0"/>
                </a:rPr>
                <a:t>□</a:t>
              </a:r>
            </a:p>
          </p:txBody>
        </p:sp>
        <p:sp>
          <p:nvSpPr>
            <p:cNvPr id="15" name="Textfeld 14">
              <a:extLst>
                <a:ext uri="{FF2B5EF4-FFF2-40B4-BE49-F238E27FC236}">
                  <a16:creationId xmlns:a16="http://schemas.microsoft.com/office/drawing/2014/main" id="{A67F162D-DF83-1C73-E319-A4B4801422F7}"/>
                </a:ext>
              </a:extLst>
            </p:cNvPr>
            <p:cNvSpPr txBox="1"/>
            <p:nvPr/>
          </p:nvSpPr>
          <p:spPr>
            <a:xfrm>
              <a:off x="9827116" y="3695366"/>
              <a:ext cx="201265" cy="369332"/>
            </a:xfrm>
            <a:prstGeom prst="rect">
              <a:avLst/>
            </a:prstGeom>
            <a:noFill/>
          </p:spPr>
          <p:txBody>
            <a:bodyPr wrap="square">
              <a:spAutoFit/>
            </a:bodyPr>
            <a:lstStyle/>
            <a:p>
              <a:pPr marL="0" indent="0" algn="ctr">
                <a:buNone/>
              </a:pPr>
              <a:r>
                <a:rPr lang="de-DE">
                  <a:latin typeface="Arial" panose="020B0604020202020204" pitchFamily="34" charset="0"/>
                </a:rPr>
                <a:t>□</a:t>
              </a:r>
            </a:p>
          </p:txBody>
        </p:sp>
        <p:sp>
          <p:nvSpPr>
            <p:cNvPr id="16" name="Textfeld 15">
              <a:extLst>
                <a:ext uri="{FF2B5EF4-FFF2-40B4-BE49-F238E27FC236}">
                  <a16:creationId xmlns:a16="http://schemas.microsoft.com/office/drawing/2014/main" id="{C77071C6-F89F-3553-C797-DF3011A45C00}"/>
                </a:ext>
              </a:extLst>
            </p:cNvPr>
            <p:cNvSpPr txBox="1"/>
            <p:nvPr/>
          </p:nvSpPr>
          <p:spPr>
            <a:xfrm>
              <a:off x="10047027" y="3699897"/>
              <a:ext cx="201265" cy="369332"/>
            </a:xfrm>
            <a:prstGeom prst="rect">
              <a:avLst/>
            </a:prstGeom>
            <a:noFill/>
          </p:spPr>
          <p:txBody>
            <a:bodyPr wrap="square">
              <a:spAutoFit/>
            </a:bodyPr>
            <a:lstStyle/>
            <a:p>
              <a:pPr marL="0" indent="0" algn="ctr">
                <a:buNone/>
              </a:pPr>
              <a:r>
                <a:rPr lang="de-DE">
                  <a:latin typeface="Arial" panose="020B0604020202020204" pitchFamily="34" charset="0"/>
                </a:rPr>
                <a:t>□</a:t>
              </a:r>
            </a:p>
          </p:txBody>
        </p:sp>
        <p:sp>
          <p:nvSpPr>
            <p:cNvPr id="17" name="Textfeld 16">
              <a:extLst>
                <a:ext uri="{FF2B5EF4-FFF2-40B4-BE49-F238E27FC236}">
                  <a16:creationId xmlns:a16="http://schemas.microsoft.com/office/drawing/2014/main" id="{9B32D57C-287A-4249-FE05-5FD89C40094A}"/>
                </a:ext>
              </a:extLst>
            </p:cNvPr>
            <p:cNvSpPr txBox="1"/>
            <p:nvPr/>
          </p:nvSpPr>
          <p:spPr>
            <a:xfrm>
              <a:off x="10268085" y="3699897"/>
              <a:ext cx="201265" cy="369332"/>
            </a:xfrm>
            <a:prstGeom prst="rect">
              <a:avLst/>
            </a:prstGeom>
            <a:noFill/>
          </p:spPr>
          <p:txBody>
            <a:bodyPr wrap="square">
              <a:spAutoFit/>
            </a:bodyPr>
            <a:lstStyle/>
            <a:p>
              <a:pPr marL="0" indent="0" algn="ctr">
                <a:buNone/>
              </a:pPr>
              <a:r>
                <a:rPr lang="de-DE">
                  <a:latin typeface="Arial" panose="020B0604020202020204" pitchFamily="34" charset="0"/>
                </a:rPr>
                <a:t>□</a:t>
              </a:r>
            </a:p>
          </p:txBody>
        </p:sp>
        <p:sp>
          <p:nvSpPr>
            <p:cNvPr id="18" name="Textfeld 17">
              <a:extLst>
                <a:ext uri="{FF2B5EF4-FFF2-40B4-BE49-F238E27FC236}">
                  <a16:creationId xmlns:a16="http://schemas.microsoft.com/office/drawing/2014/main" id="{AF350831-1B30-9202-14A0-8207D0E2235B}"/>
                </a:ext>
              </a:extLst>
            </p:cNvPr>
            <p:cNvSpPr txBox="1"/>
            <p:nvPr/>
          </p:nvSpPr>
          <p:spPr>
            <a:xfrm>
              <a:off x="10497454" y="3699897"/>
              <a:ext cx="201265" cy="369332"/>
            </a:xfrm>
            <a:prstGeom prst="rect">
              <a:avLst/>
            </a:prstGeom>
            <a:noFill/>
          </p:spPr>
          <p:txBody>
            <a:bodyPr wrap="square">
              <a:spAutoFit/>
            </a:bodyPr>
            <a:lstStyle/>
            <a:p>
              <a:pPr marL="0" indent="0" algn="ctr">
                <a:buNone/>
              </a:pPr>
              <a:r>
                <a:rPr lang="de-DE">
                  <a:latin typeface="Arial" panose="020B0604020202020204" pitchFamily="34" charset="0"/>
                </a:rPr>
                <a:t>□</a:t>
              </a:r>
            </a:p>
          </p:txBody>
        </p:sp>
      </p:grpSp>
      <p:sp>
        <p:nvSpPr>
          <p:cNvPr id="27" name="Geschweifte Klammer rechts 26">
            <a:extLst>
              <a:ext uri="{FF2B5EF4-FFF2-40B4-BE49-F238E27FC236}">
                <a16:creationId xmlns:a16="http://schemas.microsoft.com/office/drawing/2014/main" id="{F1BFA978-DEC7-49A7-8FCA-8857907F09EF}"/>
              </a:ext>
            </a:extLst>
          </p:cNvPr>
          <p:cNvSpPr/>
          <p:nvPr/>
        </p:nvSpPr>
        <p:spPr>
          <a:xfrm rot="5400000">
            <a:off x="5943669" y="3632362"/>
            <a:ext cx="359639" cy="3179808"/>
          </a:xfrm>
          <a:prstGeom prst="rightBrace">
            <a:avLst/>
          </a:prstGeom>
          <a:ln w="57150">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28" name="Textfeld 27">
            <a:extLst>
              <a:ext uri="{FF2B5EF4-FFF2-40B4-BE49-F238E27FC236}">
                <a16:creationId xmlns:a16="http://schemas.microsoft.com/office/drawing/2014/main" id="{3FEE3CF8-9862-21FF-2C8D-38ACF07899A0}"/>
              </a:ext>
            </a:extLst>
          </p:cNvPr>
          <p:cNvSpPr txBox="1"/>
          <p:nvPr/>
        </p:nvSpPr>
        <p:spPr>
          <a:xfrm>
            <a:off x="3718493" y="5488480"/>
            <a:ext cx="4917601" cy="646331"/>
          </a:xfrm>
          <a:prstGeom prst="rect">
            <a:avLst/>
          </a:prstGeom>
          <a:noFill/>
        </p:spPr>
        <p:txBody>
          <a:bodyPr wrap="square" rtlCol="0">
            <a:spAutoFit/>
          </a:bodyPr>
          <a:lstStyle/>
          <a:p>
            <a:pPr algn="ctr"/>
            <a:r>
              <a:rPr lang="en-US" dirty="0">
                <a:highlight>
                  <a:srgbClr val="FDE0CB"/>
                </a:highlight>
              </a:rPr>
              <a:t>Stereotypically male leadership/profession understanding if </a:t>
            </a:r>
            <a:r>
              <a:rPr lang="en-US" i="1" dirty="0">
                <a:highlight>
                  <a:srgbClr val="FDE0CB"/>
                </a:highlight>
              </a:rPr>
              <a:t>masculine &gt; feminine</a:t>
            </a:r>
          </a:p>
        </p:txBody>
      </p:sp>
      <p:sp>
        <p:nvSpPr>
          <p:cNvPr id="5" name="Fußzeilenplatzhalter 2">
            <a:extLst>
              <a:ext uri="{FF2B5EF4-FFF2-40B4-BE49-F238E27FC236}">
                <a16:creationId xmlns:a16="http://schemas.microsoft.com/office/drawing/2014/main" id="{3CD3AD64-F010-CEDF-71DC-810173DEF5FE}"/>
              </a:ext>
            </a:extLst>
          </p:cNvPr>
          <p:cNvSpPr>
            <a:spLocks noGrp="1"/>
          </p:cNvSpPr>
          <p:nvPr>
            <p:ph type="ftr" sz="quarter" idx="11"/>
          </p:nvPr>
        </p:nvSpPr>
        <p:spPr>
          <a:xfrm>
            <a:off x="4038600" y="6356350"/>
            <a:ext cx="4114800" cy="365125"/>
          </a:xfrm>
        </p:spPr>
        <p:txBody>
          <a:bodyPr/>
          <a:lstStyle/>
          <a:p>
            <a:r>
              <a:rPr lang="de-DE"/>
              <a:t>ERASMUS+ DIGIGEN 
Project </a:t>
            </a:r>
            <a:r>
              <a:rPr lang="de-DE" err="1"/>
              <a:t>Ref</a:t>
            </a:r>
            <a:r>
              <a:rPr lang="de-DE"/>
              <a:t>. </a:t>
            </a:r>
            <a:r>
              <a:rPr lang="de-DE" err="1"/>
              <a:t>No</a:t>
            </a:r>
            <a:r>
              <a:rPr lang="de-DE"/>
              <a:t>. 2021-1-DE02-KA220-VET-000025335</a:t>
            </a:r>
          </a:p>
        </p:txBody>
      </p:sp>
      <p:sp>
        <p:nvSpPr>
          <p:cNvPr id="32" name="Textfeld 31">
            <a:extLst>
              <a:ext uri="{FF2B5EF4-FFF2-40B4-BE49-F238E27FC236}">
                <a16:creationId xmlns:a16="http://schemas.microsoft.com/office/drawing/2014/main" id="{30722483-B20D-887E-0932-C24375131AFA}"/>
              </a:ext>
            </a:extLst>
          </p:cNvPr>
          <p:cNvSpPr txBox="1"/>
          <p:nvPr/>
        </p:nvSpPr>
        <p:spPr>
          <a:xfrm>
            <a:off x="10804214" y="1465600"/>
            <a:ext cx="1387786" cy="261610"/>
          </a:xfrm>
          <a:prstGeom prst="rect">
            <a:avLst/>
          </a:prstGeom>
          <a:noFill/>
        </p:spPr>
        <p:txBody>
          <a:bodyPr wrap="square" rtlCol="0">
            <a:spAutoFit/>
          </a:bodyPr>
          <a:lstStyle/>
          <a:p>
            <a:r>
              <a:rPr lang="de-DE" sz="1100" err="1"/>
              <a:t>Koenig</a:t>
            </a:r>
            <a:r>
              <a:rPr lang="de-DE" sz="1100"/>
              <a:t> et al. (2011)</a:t>
            </a:r>
          </a:p>
        </p:txBody>
      </p:sp>
    </p:spTree>
    <p:extLst>
      <p:ext uri="{BB962C8B-B14F-4D97-AF65-F5344CB8AC3E}">
        <p14:creationId xmlns:p14="http://schemas.microsoft.com/office/powerpoint/2010/main" val="1818881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2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9B10E16F-E888-ABE7-8A8E-334AA747393D}"/>
              </a:ext>
            </a:extLst>
          </p:cNvPr>
          <p:cNvSpPr>
            <a:spLocks noGrp="1"/>
          </p:cNvSpPr>
          <p:nvPr>
            <p:ph idx="1"/>
          </p:nvPr>
        </p:nvSpPr>
        <p:spPr/>
        <p:txBody>
          <a:bodyPr>
            <a:normAutofit fontScale="92500" lnSpcReduction="10000"/>
          </a:bodyPr>
          <a:lstStyle/>
          <a:p>
            <a:pPr>
              <a:lnSpc>
                <a:spcPct val="120000"/>
              </a:lnSpc>
            </a:pPr>
            <a:r>
              <a:rPr lang="en-US" b="1"/>
              <a:t>Time of publication</a:t>
            </a:r>
          </a:p>
          <a:p>
            <a:pPr marL="803275" lvl="1" indent="-346075">
              <a:lnSpc>
                <a:spcPct val="120000"/>
              </a:lnSpc>
              <a:buFont typeface="Wingdings" panose="05000000000000000000" pitchFamily="2" charset="2"/>
              <a:buChar char="Ø"/>
            </a:pPr>
            <a:r>
              <a:rPr lang="en-GB"/>
              <a:t>Over time, the understanding of leadership has become more feminine; female competencies are increasingly associated with leadership positions.</a:t>
            </a:r>
            <a:endParaRPr lang="en-US"/>
          </a:p>
          <a:p>
            <a:pPr>
              <a:lnSpc>
                <a:spcPct val="120000"/>
              </a:lnSpc>
            </a:pPr>
            <a:r>
              <a:rPr lang="en-US" b="1"/>
              <a:t>Gender of participants</a:t>
            </a:r>
          </a:p>
          <a:p>
            <a:pPr marL="803275" lvl="1" indent="-346075">
              <a:lnSpc>
                <a:spcPct val="120000"/>
              </a:lnSpc>
              <a:buFont typeface="Wingdings" panose="05000000000000000000" pitchFamily="2" charset="2"/>
              <a:buChar char="Ø"/>
            </a:pPr>
            <a:r>
              <a:rPr lang="en-GB"/>
              <a:t>Men are more likely to associate leadership with masculine connotated competencies than women.</a:t>
            </a:r>
            <a:endParaRPr lang="en-US"/>
          </a:p>
          <a:p>
            <a:pPr>
              <a:lnSpc>
                <a:spcPct val="120000"/>
              </a:lnSpc>
            </a:pPr>
            <a:r>
              <a:rPr lang="en-US" b="1"/>
              <a:t>Hierarchical level of leadership position</a:t>
            </a:r>
          </a:p>
          <a:p>
            <a:pPr marL="803275" lvl="1" indent="-346075">
              <a:lnSpc>
                <a:spcPct val="120000"/>
              </a:lnSpc>
              <a:buFont typeface="Wingdings" panose="05000000000000000000" pitchFamily="2" charset="2"/>
              <a:buChar char="Ø"/>
            </a:pPr>
            <a:r>
              <a:rPr lang="en-GB"/>
              <a:t>Leadership competencies with a masculine connotation tend to be associated with managers at higher levels.</a:t>
            </a:r>
            <a:endParaRPr lang="en-US"/>
          </a:p>
          <a:p>
            <a:pPr lvl="1">
              <a:buFont typeface="Wingdings" panose="05000000000000000000" pitchFamily="2" charset="2"/>
              <a:buChar char="Ø"/>
            </a:pPr>
            <a:endParaRPr lang="en-US"/>
          </a:p>
        </p:txBody>
      </p:sp>
      <p:sp>
        <p:nvSpPr>
          <p:cNvPr id="4" name="Foliennummernplatzhalter 3">
            <a:extLst>
              <a:ext uri="{FF2B5EF4-FFF2-40B4-BE49-F238E27FC236}">
                <a16:creationId xmlns:a16="http://schemas.microsoft.com/office/drawing/2014/main" id="{D4CE8EE4-E75F-1019-D6EF-4F319885E42B}"/>
              </a:ext>
            </a:extLst>
          </p:cNvPr>
          <p:cNvSpPr>
            <a:spLocks noGrp="1"/>
          </p:cNvSpPr>
          <p:nvPr>
            <p:ph type="sldNum" sz="quarter" idx="12"/>
          </p:nvPr>
        </p:nvSpPr>
        <p:spPr/>
        <p:txBody>
          <a:bodyPr/>
          <a:lstStyle/>
          <a:p>
            <a:fld id="{35ACAA2A-A583-422A-97F0-9DEA9756D41B}" type="slidenum">
              <a:rPr lang="de-DE" smtClean="0"/>
              <a:t>14</a:t>
            </a:fld>
            <a:endParaRPr lang="de-DE"/>
          </a:p>
        </p:txBody>
      </p:sp>
      <p:sp>
        <p:nvSpPr>
          <p:cNvPr id="2" name="Titel 1">
            <a:extLst>
              <a:ext uri="{FF2B5EF4-FFF2-40B4-BE49-F238E27FC236}">
                <a16:creationId xmlns:a16="http://schemas.microsoft.com/office/drawing/2014/main" id="{F3ABC3C3-C9EA-AA6D-0753-18A65E2FE8D3}"/>
              </a:ext>
            </a:extLst>
          </p:cNvPr>
          <p:cNvSpPr>
            <a:spLocks noGrp="1"/>
          </p:cNvSpPr>
          <p:nvPr>
            <p:ph type="title"/>
          </p:nvPr>
        </p:nvSpPr>
        <p:spPr/>
        <p:txBody>
          <a:bodyPr/>
          <a:lstStyle/>
          <a:p>
            <a:r>
              <a:rPr lang="en-US"/>
              <a:t>Findings</a:t>
            </a:r>
          </a:p>
        </p:txBody>
      </p:sp>
      <p:sp>
        <p:nvSpPr>
          <p:cNvPr id="6" name="Fußzeilenplatzhalter 2">
            <a:extLst>
              <a:ext uri="{FF2B5EF4-FFF2-40B4-BE49-F238E27FC236}">
                <a16:creationId xmlns:a16="http://schemas.microsoft.com/office/drawing/2014/main" id="{EFE759AD-254D-1ADA-F661-B87957B33F05}"/>
              </a:ext>
            </a:extLst>
          </p:cNvPr>
          <p:cNvSpPr>
            <a:spLocks noGrp="1"/>
          </p:cNvSpPr>
          <p:nvPr>
            <p:ph type="ftr" sz="quarter" idx="11"/>
          </p:nvPr>
        </p:nvSpPr>
        <p:spPr>
          <a:xfrm>
            <a:off x="4038600" y="6356350"/>
            <a:ext cx="4114800" cy="365125"/>
          </a:xfrm>
        </p:spPr>
        <p:txBody>
          <a:bodyPr/>
          <a:lstStyle/>
          <a:p>
            <a:r>
              <a:rPr lang="de-DE"/>
              <a:t>ERASMUS+ DIGIGEN 
Project Ref. No. 2021-1-DE02-KA220-VET-000025335</a:t>
            </a:r>
          </a:p>
        </p:txBody>
      </p:sp>
      <p:sp>
        <p:nvSpPr>
          <p:cNvPr id="7" name="Textfeld 6">
            <a:extLst>
              <a:ext uri="{FF2B5EF4-FFF2-40B4-BE49-F238E27FC236}">
                <a16:creationId xmlns:a16="http://schemas.microsoft.com/office/drawing/2014/main" id="{E9A067DB-BA0A-B21A-5AA1-4A92605D59D6}"/>
              </a:ext>
            </a:extLst>
          </p:cNvPr>
          <p:cNvSpPr txBox="1"/>
          <p:nvPr/>
        </p:nvSpPr>
        <p:spPr>
          <a:xfrm>
            <a:off x="10804214" y="1465600"/>
            <a:ext cx="1387786" cy="261610"/>
          </a:xfrm>
          <a:prstGeom prst="rect">
            <a:avLst/>
          </a:prstGeom>
          <a:noFill/>
        </p:spPr>
        <p:txBody>
          <a:bodyPr wrap="square" rtlCol="0">
            <a:spAutoFit/>
          </a:bodyPr>
          <a:lstStyle/>
          <a:p>
            <a:r>
              <a:rPr lang="de-DE" sz="1100" err="1"/>
              <a:t>Koenig</a:t>
            </a:r>
            <a:r>
              <a:rPr lang="de-DE" sz="1100"/>
              <a:t> et al. (2011)</a:t>
            </a:r>
          </a:p>
        </p:txBody>
      </p:sp>
    </p:spTree>
    <p:extLst>
      <p:ext uri="{BB962C8B-B14F-4D97-AF65-F5344CB8AC3E}">
        <p14:creationId xmlns:p14="http://schemas.microsoft.com/office/powerpoint/2010/main" val="4224646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2B47B3DC-8B10-4881-5816-7677E39EC0F3}"/>
              </a:ext>
            </a:extLst>
          </p:cNvPr>
          <p:cNvSpPr>
            <a:spLocks noGrp="1"/>
          </p:cNvSpPr>
          <p:nvPr>
            <p:ph type="sldNum" sz="quarter" idx="12"/>
          </p:nvPr>
        </p:nvSpPr>
        <p:spPr/>
        <p:txBody>
          <a:bodyPr/>
          <a:lstStyle/>
          <a:p>
            <a:fld id="{F96B14D3-7D2A-2041-9DA6-67735C9926F2}" type="slidenum">
              <a:rPr lang="de-DE" smtClean="0"/>
              <a:t>15</a:t>
            </a:fld>
            <a:endParaRPr lang="de-DE"/>
          </a:p>
        </p:txBody>
      </p:sp>
      <p:sp>
        <p:nvSpPr>
          <p:cNvPr id="6" name="Textfeld 5">
            <a:extLst>
              <a:ext uri="{FF2B5EF4-FFF2-40B4-BE49-F238E27FC236}">
                <a16:creationId xmlns:a16="http://schemas.microsoft.com/office/drawing/2014/main" id="{D0E92620-48B4-C0B9-3469-AF797B841561}"/>
              </a:ext>
            </a:extLst>
          </p:cNvPr>
          <p:cNvSpPr txBox="1"/>
          <p:nvPr/>
        </p:nvSpPr>
        <p:spPr>
          <a:xfrm>
            <a:off x="3179278" y="1997839"/>
            <a:ext cx="6097604" cy="2862322"/>
          </a:xfrm>
          <a:prstGeom prst="rect">
            <a:avLst/>
          </a:prstGeom>
          <a:noFill/>
        </p:spPr>
        <p:txBody>
          <a:bodyPr wrap="square" anchor="ctr">
            <a:spAutoFit/>
          </a:bodyPr>
          <a:lstStyle/>
          <a:p>
            <a:pPr algn="ctr">
              <a:spcBef>
                <a:spcPts val="0"/>
              </a:spcBef>
            </a:pPr>
            <a:r>
              <a:rPr lang="en-GB" sz="6000" b="1">
                <a:solidFill>
                  <a:schemeClr val="bg1"/>
                </a:solidFill>
                <a:latin typeface="Jost" pitchFamily="2" charset="0"/>
                <a:ea typeface="Jost" pitchFamily="2" charset="0"/>
              </a:rPr>
              <a:t>ROLE CONGRUITY</a:t>
            </a:r>
          </a:p>
          <a:p>
            <a:pPr algn="ctr">
              <a:spcBef>
                <a:spcPts val="0"/>
              </a:spcBef>
            </a:pPr>
            <a:r>
              <a:rPr lang="en-GB" sz="6000" b="1">
                <a:solidFill>
                  <a:schemeClr val="bg1"/>
                </a:solidFill>
                <a:latin typeface="Jost" pitchFamily="2" charset="0"/>
                <a:ea typeface="Jost" pitchFamily="2" charset="0"/>
              </a:rPr>
              <a:t>THEORY</a:t>
            </a:r>
          </a:p>
        </p:txBody>
      </p:sp>
    </p:spTree>
    <p:extLst>
      <p:ext uri="{BB962C8B-B14F-4D97-AF65-F5344CB8AC3E}">
        <p14:creationId xmlns:p14="http://schemas.microsoft.com/office/powerpoint/2010/main" val="11798574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ußzeilenplatzhalter 2">
            <a:extLst>
              <a:ext uri="{FF2B5EF4-FFF2-40B4-BE49-F238E27FC236}">
                <a16:creationId xmlns:a16="http://schemas.microsoft.com/office/drawing/2014/main" id="{F7BF3B6B-29B9-A3C6-E035-7046163E9605}"/>
              </a:ext>
            </a:extLst>
          </p:cNvPr>
          <p:cNvSpPr>
            <a:spLocks noGrp="1"/>
          </p:cNvSpPr>
          <p:nvPr>
            <p:ph type="ftr" sz="quarter" idx="11"/>
          </p:nvPr>
        </p:nvSpPr>
        <p:spPr/>
        <p:txBody>
          <a:bodyPr/>
          <a:lstStyle/>
          <a:p>
            <a:r>
              <a:rPr lang="de-DE"/>
              <a:t>ERASMUS+ DIGIGEN 
Project Ref. No. 2021-1-DE02-KA220-VET-000025335</a:t>
            </a:r>
          </a:p>
        </p:txBody>
      </p:sp>
      <p:sp>
        <p:nvSpPr>
          <p:cNvPr id="4" name="Foliennummernplatzhalter 3">
            <a:extLst>
              <a:ext uri="{FF2B5EF4-FFF2-40B4-BE49-F238E27FC236}">
                <a16:creationId xmlns:a16="http://schemas.microsoft.com/office/drawing/2014/main" id="{45E653C0-CAD2-256C-1001-F6BE89ABE8D4}"/>
              </a:ext>
            </a:extLst>
          </p:cNvPr>
          <p:cNvSpPr>
            <a:spLocks noGrp="1"/>
          </p:cNvSpPr>
          <p:nvPr>
            <p:ph type="sldNum" sz="quarter" idx="12"/>
          </p:nvPr>
        </p:nvSpPr>
        <p:spPr/>
        <p:txBody>
          <a:bodyPr/>
          <a:lstStyle/>
          <a:p>
            <a:fld id="{F96B14D3-7D2A-2041-9DA6-67735C9926F2}" type="slidenum">
              <a:rPr lang="de-DE" smtClean="0"/>
              <a:t>16</a:t>
            </a:fld>
            <a:endParaRPr lang="de-DE"/>
          </a:p>
        </p:txBody>
      </p:sp>
      <p:sp>
        <p:nvSpPr>
          <p:cNvPr id="5" name="Textfeld 4">
            <a:extLst>
              <a:ext uri="{FF2B5EF4-FFF2-40B4-BE49-F238E27FC236}">
                <a16:creationId xmlns:a16="http://schemas.microsoft.com/office/drawing/2014/main" id="{D0718EFA-1199-B917-B06D-1E1A140B5CFF}"/>
              </a:ext>
            </a:extLst>
          </p:cNvPr>
          <p:cNvSpPr txBox="1"/>
          <p:nvPr/>
        </p:nvSpPr>
        <p:spPr>
          <a:xfrm>
            <a:off x="997176" y="1690062"/>
            <a:ext cx="10197648" cy="3477875"/>
          </a:xfrm>
          <a:prstGeom prst="rect">
            <a:avLst/>
          </a:prstGeom>
          <a:noFill/>
        </p:spPr>
        <p:txBody>
          <a:bodyPr wrap="square" rtlCol="0">
            <a:spAutoFit/>
          </a:bodyPr>
          <a:lstStyle/>
          <a:p>
            <a:pPr algn="ctr"/>
            <a:r>
              <a:rPr lang="en-GB" sz="4400" b="1" cap="all" dirty="0">
                <a:solidFill>
                  <a:schemeClr val="accent1"/>
                </a:solidFill>
              </a:rPr>
              <a:t>Role congruity </a:t>
            </a:r>
            <a:r>
              <a:rPr lang="en-GB" sz="4400" dirty="0"/>
              <a:t>is the extent to which an </a:t>
            </a:r>
            <a:r>
              <a:rPr lang="en-GB" sz="4400" dirty="0">
                <a:solidFill>
                  <a:schemeClr val="accent1"/>
                </a:solidFill>
              </a:rPr>
              <a:t>individual’s perception </a:t>
            </a:r>
            <a:r>
              <a:rPr lang="en-GB" sz="3600" i="1" dirty="0"/>
              <a:t>(implicit gender theory) </a:t>
            </a:r>
            <a:r>
              <a:rPr lang="en-GB" sz="4400" dirty="0">
                <a:solidFill>
                  <a:schemeClr val="accent1"/>
                </a:solidFill>
              </a:rPr>
              <a:t>matches</a:t>
            </a:r>
            <a:r>
              <a:rPr lang="en-GB" sz="4400" dirty="0"/>
              <a:t> the preconceived </a:t>
            </a:r>
            <a:r>
              <a:rPr lang="en-GB" sz="4400" dirty="0">
                <a:solidFill>
                  <a:schemeClr val="accent1"/>
                </a:solidFill>
              </a:rPr>
              <a:t>expectations </a:t>
            </a:r>
            <a:r>
              <a:rPr lang="en-GB" sz="3600" i="1" dirty="0"/>
              <a:t>(implicit leadership theories) </a:t>
            </a:r>
            <a:r>
              <a:rPr lang="en-GB" sz="4400" dirty="0"/>
              <a:t>held towards a </a:t>
            </a:r>
            <a:r>
              <a:rPr lang="en-GB" sz="4400" dirty="0">
                <a:solidFill>
                  <a:schemeClr val="accent1"/>
                </a:solidFill>
              </a:rPr>
              <a:t>role</a:t>
            </a:r>
            <a:r>
              <a:rPr lang="en-GB" sz="4400" dirty="0"/>
              <a:t> </a:t>
            </a:r>
            <a:r>
              <a:rPr lang="en-GB" sz="3600" i="1" dirty="0"/>
              <a:t>(leading position)</a:t>
            </a:r>
            <a:r>
              <a:rPr lang="en-GB" sz="4400" dirty="0"/>
              <a:t>.</a:t>
            </a:r>
          </a:p>
        </p:txBody>
      </p:sp>
    </p:spTree>
    <p:extLst>
      <p:ext uri="{BB962C8B-B14F-4D97-AF65-F5344CB8AC3E}">
        <p14:creationId xmlns:p14="http://schemas.microsoft.com/office/powerpoint/2010/main" val="4725468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Pfeil: nach rechts 14">
            <a:extLst>
              <a:ext uri="{FF2B5EF4-FFF2-40B4-BE49-F238E27FC236}">
                <a16:creationId xmlns:a16="http://schemas.microsoft.com/office/drawing/2014/main" id="{E6A1A0A6-603B-326B-F716-B9737CCD05DF}"/>
              </a:ext>
            </a:extLst>
          </p:cNvPr>
          <p:cNvSpPr/>
          <p:nvPr/>
        </p:nvSpPr>
        <p:spPr>
          <a:xfrm rot="5400000">
            <a:off x="6638435" y="2590977"/>
            <a:ext cx="1296697" cy="1365256"/>
          </a:xfrm>
          <a:prstGeom prst="rightArrow">
            <a:avLst>
              <a:gd name="adj1" fmla="val 56695"/>
              <a:gd name="adj2" fmla="val 42164"/>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Pfeil: nach rechts 13">
            <a:extLst>
              <a:ext uri="{FF2B5EF4-FFF2-40B4-BE49-F238E27FC236}">
                <a16:creationId xmlns:a16="http://schemas.microsoft.com/office/drawing/2014/main" id="{9A6498D0-7BE6-CB51-F365-9396E40FC412}"/>
              </a:ext>
            </a:extLst>
          </p:cNvPr>
          <p:cNvSpPr/>
          <p:nvPr/>
        </p:nvSpPr>
        <p:spPr>
          <a:xfrm rot="5400000">
            <a:off x="4256868" y="2590976"/>
            <a:ext cx="1296697" cy="1365256"/>
          </a:xfrm>
          <a:prstGeom prst="rightArrow">
            <a:avLst>
              <a:gd name="adj1" fmla="val 56695"/>
              <a:gd name="adj2" fmla="val 42164"/>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Foliennummernplatzhalter 4">
            <a:extLst>
              <a:ext uri="{FF2B5EF4-FFF2-40B4-BE49-F238E27FC236}">
                <a16:creationId xmlns:a16="http://schemas.microsoft.com/office/drawing/2014/main" id="{2C5E1279-82B3-AF61-154D-6BA2131B987B}"/>
              </a:ext>
            </a:extLst>
          </p:cNvPr>
          <p:cNvSpPr>
            <a:spLocks noGrp="1"/>
          </p:cNvSpPr>
          <p:nvPr>
            <p:ph type="sldNum" sz="quarter" idx="12"/>
          </p:nvPr>
        </p:nvSpPr>
        <p:spPr/>
        <p:txBody>
          <a:bodyPr/>
          <a:lstStyle/>
          <a:p>
            <a:fld id="{F96B14D3-7D2A-2041-9DA6-67735C9926F2}" type="slidenum">
              <a:rPr lang="en-GB" noProof="0" smtClean="0"/>
              <a:t>17</a:t>
            </a:fld>
            <a:endParaRPr lang="en-GB" noProof="0"/>
          </a:p>
        </p:txBody>
      </p:sp>
      <p:sp>
        <p:nvSpPr>
          <p:cNvPr id="6" name="Titel 5">
            <a:extLst>
              <a:ext uri="{FF2B5EF4-FFF2-40B4-BE49-F238E27FC236}">
                <a16:creationId xmlns:a16="http://schemas.microsoft.com/office/drawing/2014/main" id="{B04BB5A3-B4A5-9520-0687-6F19FDABF60A}"/>
              </a:ext>
            </a:extLst>
          </p:cNvPr>
          <p:cNvSpPr>
            <a:spLocks noGrp="1"/>
          </p:cNvSpPr>
          <p:nvPr>
            <p:ph type="title"/>
          </p:nvPr>
        </p:nvSpPr>
        <p:spPr/>
        <p:txBody>
          <a:bodyPr/>
          <a:lstStyle/>
          <a:p>
            <a:r>
              <a:rPr lang="en-US"/>
              <a:t>Role Congruity Theory</a:t>
            </a:r>
          </a:p>
        </p:txBody>
      </p:sp>
      <p:sp>
        <p:nvSpPr>
          <p:cNvPr id="7" name="Rechteck 6">
            <a:extLst>
              <a:ext uri="{FF2B5EF4-FFF2-40B4-BE49-F238E27FC236}">
                <a16:creationId xmlns:a16="http://schemas.microsoft.com/office/drawing/2014/main" id="{47FCEC7C-345D-E78F-BD1C-7204F2FECFF7}"/>
              </a:ext>
            </a:extLst>
          </p:cNvPr>
          <p:cNvSpPr/>
          <p:nvPr/>
        </p:nvSpPr>
        <p:spPr>
          <a:xfrm>
            <a:off x="2801144" y="3938153"/>
            <a:ext cx="6589712" cy="1345047"/>
          </a:xfrm>
          <a:prstGeom prst="rect">
            <a:avLst/>
          </a:prstGeom>
          <a:solidFill>
            <a:srgbClr val="E5E9EF"/>
          </a:solidFill>
          <a:ln w="38100">
            <a:solidFill>
              <a:schemeClr val="accent6">
                <a:lumMod val="1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GB" sz="2400" b="1">
                <a:solidFill>
                  <a:sysClr val="windowText" lastClr="000000"/>
                </a:solidFill>
              </a:rPr>
              <a:t>Role (In-)Congruity</a:t>
            </a:r>
          </a:p>
          <a:p>
            <a:pPr algn="ctr"/>
            <a:endParaRPr lang="en-GB" i="1">
              <a:solidFill>
                <a:sysClr val="windowText" lastClr="000000"/>
              </a:solidFill>
            </a:endParaRPr>
          </a:p>
          <a:p>
            <a:pPr algn="ctr"/>
            <a:r>
              <a:rPr lang="en-GB" i="1">
                <a:solidFill>
                  <a:sysClr val="windowText" lastClr="000000"/>
                </a:solidFill>
              </a:rPr>
              <a:t>Female attributes ≠ leadership understanding </a:t>
            </a:r>
            <a:r>
              <a:rPr lang="en-GB" i="1">
                <a:solidFill>
                  <a:sysClr val="windowText" lastClr="000000"/>
                </a:solidFill>
                <a:latin typeface="Arial" panose="020B0604020202020204" pitchFamily="34" charset="0"/>
                <a:cs typeface="Arial" panose="020B0604020202020204" pitchFamily="34" charset="0"/>
              </a:rPr>
              <a:t>→</a:t>
            </a:r>
            <a:r>
              <a:rPr lang="en-GB" i="1">
                <a:solidFill>
                  <a:sysClr val="windowText" lastClr="000000"/>
                </a:solidFill>
              </a:rPr>
              <a:t> </a:t>
            </a:r>
            <a:r>
              <a:rPr lang="en-GB" b="1" i="1">
                <a:solidFill>
                  <a:sysClr val="windowText" lastClr="000000"/>
                </a:solidFill>
              </a:rPr>
              <a:t>misfit</a:t>
            </a:r>
          </a:p>
          <a:p>
            <a:pPr algn="ctr"/>
            <a:r>
              <a:rPr lang="en-GB" i="1">
                <a:solidFill>
                  <a:sysClr val="windowText" lastClr="000000"/>
                </a:solidFill>
              </a:rPr>
              <a:t>Male attributes ≠ female understanding </a:t>
            </a:r>
            <a:r>
              <a:rPr lang="en-GB" i="1">
                <a:solidFill>
                  <a:sysClr val="windowText" lastClr="000000"/>
                </a:solidFill>
                <a:latin typeface="Arial" panose="020B0604020202020204" pitchFamily="34" charset="0"/>
                <a:cs typeface="Arial" panose="020B0604020202020204" pitchFamily="34" charset="0"/>
              </a:rPr>
              <a:t>→</a:t>
            </a:r>
            <a:r>
              <a:rPr lang="en-GB" i="1">
                <a:solidFill>
                  <a:sysClr val="windowText" lastClr="000000"/>
                </a:solidFill>
              </a:rPr>
              <a:t> non-authentic </a:t>
            </a:r>
            <a:r>
              <a:rPr lang="en-GB" i="1">
                <a:solidFill>
                  <a:sysClr val="windowText" lastClr="000000"/>
                </a:solidFill>
                <a:latin typeface="Arial" panose="020B0604020202020204" pitchFamily="34" charset="0"/>
                <a:cs typeface="Arial" panose="020B0604020202020204" pitchFamily="34" charset="0"/>
              </a:rPr>
              <a:t>→</a:t>
            </a:r>
            <a:r>
              <a:rPr lang="en-GB" i="1">
                <a:solidFill>
                  <a:sysClr val="windowText" lastClr="000000"/>
                </a:solidFill>
              </a:rPr>
              <a:t> </a:t>
            </a:r>
            <a:r>
              <a:rPr lang="en-GB" b="1" i="1">
                <a:solidFill>
                  <a:sysClr val="windowText" lastClr="000000"/>
                </a:solidFill>
              </a:rPr>
              <a:t>misfit</a:t>
            </a:r>
          </a:p>
        </p:txBody>
      </p:sp>
      <p:sp>
        <p:nvSpPr>
          <p:cNvPr id="2" name="Rechteck 1">
            <a:extLst>
              <a:ext uri="{FF2B5EF4-FFF2-40B4-BE49-F238E27FC236}">
                <a16:creationId xmlns:a16="http://schemas.microsoft.com/office/drawing/2014/main" id="{071C7EB7-BDA6-E5C4-8E97-2D7810E158F8}"/>
              </a:ext>
            </a:extLst>
          </p:cNvPr>
          <p:cNvSpPr/>
          <p:nvPr/>
        </p:nvSpPr>
        <p:spPr>
          <a:xfrm>
            <a:off x="1151096" y="1824302"/>
            <a:ext cx="4551680" cy="780585"/>
          </a:xfrm>
          <a:prstGeom prst="rect">
            <a:avLst/>
          </a:prstGeom>
          <a:solidFill>
            <a:schemeClr val="accent5">
              <a:lumMod val="40000"/>
              <a:lumOff val="60000"/>
            </a:schemeClr>
          </a:solidFill>
          <a:ln w="38100">
            <a:solidFill>
              <a:schemeClr val="accent6">
                <a:lumMod val="1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a:solidFill>
                  <a:sysClr val="windowText" lastClr="000000"/>
                </a:solidFill>
              </a:rPr>
              <a:t>Implicit Leadership Theory</a:t>
            </a:r>
          </a:p>
          <a:p>
            <a:pPr algn="ctr"/>
            <a:r>
              <a:rPr lang="en-GB" sz="1600" i="1">
                <a:solidFill>
                  <a:sysClr val="windowText" lastClr="000000"/>
                </a:solidFill>
              </a:rPr>
              <a:t>How should a leader be?</a:t>
            </a:r>
          </a:p>
        </p:txBody>
      </p:sp>
      <p:sp>
        <p:nvSpPr>
          <p:cNvPr id="3" name="Rechteck 2">
            <a:extLst>
              <a:ext uri="{FF2B5EF4-FFF2-40B4-BE49-F238E27FC236}">
                <a16:creationId xmlns:a16="http://schemas.microsoft.com/office/drawing/2014/main" id="{8AFAD3C4-11E0-C3E7-3B54-55D8DCA095E4}"/>
              </a:ext>
            </a:extLst>
          </p:cNvPr>
          <p:cNvSpPr/>
          <p:nvPr/>
        </p:nvSpPr>
        <p:spPr>
          <a:xfrm>
            <a:off x="1948657" y="2870022"/>
            <a:ext cx="2956560" cy="772160"/>
          </a:xfrm>
          <a:prstGeom prst="rect">
            <a:avLst/>
          </a:prstGeom>
          <a:solidFill>
            <a:schemeClr val="accent6"/>
          </a:solidFill>
          <a:ln w="38100">
            <a:solidFill>
              <a:schemeClr val="accent6">
                <a:lumMod val="10000"/>
              </a:schemeClr>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i="1">
                <a:solidFill>
                  <a:sysClr val="windowText" lastClr="000000"/>
                </a:solidFill>
              </a:rPr>
              <a:t>Think Manager-Think Male</a:t>
            </a:r>
          </a:p>
        </p:txBody>
      </p:sp>
      <p:sp>
        <p:nvSpPr>
          <p:cNvPr id="4" name="Rechteck 3">
            <a:extLst>
              <a:ext uri="{FF2B5EF4-FFF2-40B4-BE49-F238E27FC236}">
                <a16:creationId xmlns:a16="http://schemas.microsoft.com/office/drawing/2014/main" id="{1BE18D37-9F4E-B604-A148-F70B32FD851E}"/>
              </a:ext>
            </a:extLst>
          </p:cNvPr>
          <p:cNvSpPr/>
          <p:nvPr/>
        </p:nvSpPr>
        <p:spPr>
          <a:xfrm>
            <a:off x="6489224" y="1824302"/>
            <a:ext cx="4551680" cy="780585"/>
          </a:xfrm>
          <a:prstGeom prst="rect">
            <a:avLst/>
          </a:prstGeom>
          <a:solidFill>
            <a:schemeClr val="accent5">
              <a:lumMod val="40000"/>
              <a:lumOff val="60000"/>
            </a:schemeClr>
          </a:solidFill>
          <a:ln w="38100">
            <a:solidFill>
              <a:schemeClr val="accent6">
                <a:lumMod val="1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a:solidFill>
                  <a:sysClr val="windowText" lastClr="000000"/>
                </a:solidFill>
              </a:rPr>
              <a:t>Implicit Gender Theory</a:t>
            </a:r>
          </a:p>
          <a:p>
            <a:pPr algn="ctr"/>
            <a:r>
              <a:rPr lang="en-GB" sz="1600" i="1">
                <a:solidFill>
                  <a:sysClr val="windowText" lastClr="000000"/>
                </a:solidFill>
              </a:rPr>
              <a:t>How should a man/woman be?</a:t>
            </a:r>
          </a:p>
        </p:txBody>
      </p:sp>
      <p:sp>
        <p:nvSpPr>
          <p:cNvPr id="10" name="Rechteck 9">
            <a:extLst>
              <a:ext uri="{FF2B5EF4-FFF2-40B4-BE49-F238E27FC236}">
                <a16:creationId xmlns:a16="http://schemas.microsoft.com/office/drawing/2014/main" id="{93370E4D-AA4E-7E22-3A1D-4C3C9C3605CA}"/>
              </a:ext>
            </a:extLst>
          </p:cNvPr>
          <p:cNvSpPr/>
          <p:nvPr/>
        </p:nvSpPr>
        <p:spPr>
          <a:xfrm>
            <a:off x="7286784" y="2870022"/>
            <a:ext cx="2956560" cy="772160"/>
          </a:xfrm>
          <a:prstGeom prst="rect">
            <a:avLst/>
          </a:prstGeom>
          <a:solidFill>
            <a:schemeClr val="accent6"/>
          </a:solidFill>
          <a:ln w="38100">
            <a:solidFill>
              <a:schemeClr val="accent6">
                <a:lumMod val="10000"/>
              </a:schemeClr>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i="1">
                <a:solidFill>
                  <a:sysClr val="windowText" lastClr="000000"/>
                </a:solidFill>
              </a:rPr>
              <a:t>Think Woman-Think Female</a:t>
            </a:r>
          </a:p>
        </p:txBody>
      </p:sp>
      <p:sp>
        <p:nvSpPr>
          <p:cNvPr id="12" name="Geschweifte Klammer rechts 11">
            <a:extLst>
              <a:ext uri="{FF2B5EF4-FFF2-40B4-BE49-F238E27FC236}">
                <a16:creationId xmlns:a16="http://schemas.microsoft.com/office/drawing/2014/main" id="{D37EB692-6E45-30D1-8CA1-D37A79F89DDC}"/>
              </a:ext>
            </a:extLst>
          </p:cNvPr>
          <p:cNvSpPr/>
          <p:nvPr/>
        </p:nvSpPr>
        <p:spPr>
          <a:xfrm rot="5400000">
            <a:off x="5996449" y="2169173"/>
            <a:ext cx="199097" cy="6589711"/>
          </a:xfrm>
          <a:prstGeom prst="rightBrace">
            <a:avLst/>
          </a:prstGeom>
          <a:ln w="57150">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13" name="Textfeld 12">
            <a:extLst>
              <a:ext uri="{FF2B5EF4-FFF2-40B4-BE49-F238E27FC236}">
                <a16:creationId xmlns:a16="http://schemas.microsoft.com/office/drawing/2014/main" id="{9DF64E31-2DBC-169B-F9D5-8F6EF9679C73}"/>
              </a:ext>
            </a:extLst>
          </p:cNvPr>
          <p:cNvSpPr txBox="1"/>
          <p:nvPr/>
        </p:nvSpPr>
        <p:spPr>
          <a:xfrm>
            <a:off x="4324518" y="5579171"/>
            <a:ext cx="3542958" cy="523220"/>
          </a:xfrm>
          <a:prstGeom prst="rect">
            <a:avLst/>
          </a:prstGeom>
          <a:noFill/>
        </p:spPr>
        <p:txBody>
          <a:bodyPr wrap="none" rtlCol="0">
            <a:spAutoFit/>
          </a:bodyPr>
          <a:lstStyle/>
          <a:p>
            <a:r>
              <a:rPr lang="en-GB" sz="2800" b="1" dirty="0">
                <a:solidFill>
                  <a:schemeClr val="accent1"/>
                </a:solidFill>
              </a:rPr>
              <a:t>BACKLASH EFFECT</a:t>
            </a:r>
          </a:p>
        </p:txBody>
      </p:sp>
      <p:sp>
        <p:nvSpPr>
          <p:cNvPr id="17" name="Fußzeilenplatzhalter 2">
            <a:extLst>
              <a:ext uri="{FF2B5EF4-FFF2-40B4-BE49-F238E27FC236}">
                <a16:creationId xmlns:a16="http://schemas.microsoft.com/office/drawing/2014/main" id="{139D32D6-B469-7CBB-41EC-D8F8AAA5A394}"/>
              </a:ext>
            </a:extLst>
          </p:cNvPr>
          <p:cNvSpPr>
            <a:spLocks noGrp="1"/>
          </p:cNvSpPr>
          <p:nvPr>
            <p:ph type="ftr" sz="quarter" idx="11"/>
          </p:nvPr>
        </p:nvSpPr>
        <p:spPr>
          <a:xfrm>
            <a:off x="4038600" y="6356350"/>
            <a:ext cx="4114800" cy="365125"/>
          </a:xfrm>
        </p:spPr>
        <p:txBody>
          <a:bodyPr/>
          <a:lstStyle/>
          <a:p>
            <a:r>
              <a:rPr lang="de-DE"/>
              <a:t>ERASMUS+ DIGIGEN 
Project Ref. No. 2021-1-DE02-KA220-VET-000025335</a:t>
            </a:r>
          </a:p>
        </p:txBody>
      </p:sp>
      <p:sp>
        <p:nvSpPr>
          <p:cNvPr id="11" name="Textfeld 10">
            <a:extLst>
              <a:ext uri="{FF2B5EF4-FFF2-40B4-BE49-F238E27FC236}">
                <a16:creationId xmlns:a16="http://schemas.microsoft.com/office/drawing/2014/main" id="{8AB0120E-0713-7463-5B07-2DB115127A11}"/>
              </a:ext>
            </a:extLst>
          </p:cNvPr>
          <p:cNvSpPr txBox="1"/>
          <p:nvPr/>
        </p:nvSpPr>
        <p:spPr>
          <a:xfrm>
            <a:off x="9951820" y="1471841"/>
            <a:ext cx="2325688" cy="261610"/>
          </a:xfrm>
          <a:prstGeom prst="rect">
            <a:avLst/>
          </a:prstGeom>
          <a:noFill/>
        </p:spPr>
        <p:txBody>
          <a:bodyPr wrap="square" rtlCol="0">
            <a:spAutoFit/>
          </a:bodyPr>
          <a:lstStyle>
            <a:defPPr>
              <a:defRPr lang="de-DE"/>
            </a:defPPr>
            <a:lvl1pPr>
              <a:defRPr sz="1100"/>
            </a:lvl1pPr>
          </a:lstStyle>
          <a:p>
            <a:r>
              <a:rPr lang="en-US"/>
              <a:t>Mai, </a:t>
            </a:r>
            <a:r>
              <a:rPr lang="en-US" err="1"/>
              <a:t>Büttgen</a:t>
            </a:r>
            <a:r>
              <a:rPr lang="en-US"/>
              <a:t> &amp; </a:t>
            </a:r>
            <a:r>
              <a:rPr lang="en-US" err="1"/>
              <a:t>Scharzinger</a:t>
            </a:r>
            <a:r>
              <a:rPr lang="en-US"/>
              <a:t> (2016) </a:t>
            </a:r>
            <a:endParaRPr lang="en-GB"/>
          </a:p>
        </p:txBody>
      </p:sp>
    </p:spTree>
    <p:extLst>
      <p:ext uri="{BB962C8B-B14F-4D97-AF65-F5344CB8AC3E}">
        <p14:creationId xmlns:p14="http://schemas.microsoft.com/office/powerpoint/2010/main" val="2854810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ußzeilenplatzhalter 2">
            <a:extLst>
              <a:ext uri="{FF2B5EF4-FFF2-40B4-BE49-F238E27FC236}">
                <a16:creationId xmlns:a16="http://schemas.microsoft.com/office/drawing/2014/main" id="{C7851CBD-C185-5448-5BF2-32A4BAB5D015}"/>
              </a:ext>
            </a:extLst>
          </p:cNvPr>
          <p:cNvSpPr>
            <a:spLocks noGrp="1"/>
          </p:cNvSpPr>
          <p:nvPr>
            <p:ph type="ftr" sz="quarter" idx="11"/>
          </p:nvPr>
        </p:nvSpPr>
        <p:spPr/>
        <p:txBody>
          <a:bodyPr/>
          <a:lstStyle/>
          <a:p>
            <a:r>
              <a:rPr lang="de-DE"/>
              <a:t>ERASMUS+ DIGIGEN 
Project Ref. No. 2021-1-DE02-KA220-VET-000025335</a:t>
            </a:r>
          </a:p>
        </p:txBody>
      </p:sp>
      <p:sp>
        <p:nvSpPr>
          <p:cNvPr id="4" name="Foliennummernplatzhalter 3">
            <a:extLst>
              <a:ext uri="{FF2B5EF4-FFF2-40B4-BE49-F238E27FC236}">
                <a16:creationId xmlns:a16="http://schemas.microsoft.com/office/drawing/2014/main" id="{4BCA6040-4CB8-5860-AD77-0E0445BC1196}"/>
              </a:ext>
            </a:extLst>
          </p:cNvPr>
          <p:cNvSpPr>
            <a:spLocks noGrp="1"/>
          </p:cNvSpPr>
          <p:nvPr>
            <p:ph type="sldNum" sz="quarter" idx="12"/>
          </p:nvPr>
        </p:nvSpPr>
        <p:spPr/>
        <p:txBody>
          <a:bodyPr/>
          <a:lstStyle/>
          <a:p>
            <a:fld id="{F96B14D3-7D2A-2041-9DA6-67735C9926F2}" type="slidenum">
              <a:rPr lang="de-DE" smtClean="0"/>
              <a:t>18</a:t>
            </a:fld>
            <a:endParaRPr lang="de-DE"/>
          </a:p>
        </p:txBody>
      </p:sp>
      <p:sp>
        <p:nvSpPr>
          <p:cNvPr id="6" name="Titel 5">
            <a:extLst>
              <a:ext uri="{FF2B5EF4-FFF2-40B4-BE49-F238E27FC236}">
                <a16:creationId xmlns:a16="http://schemas.microsoft.com/office/drawing/2014/main" id="{C626D9A9-9119-0295-EB86-89F5546C24DC}"/>
              </a:ext>
            </a:extLst>
          </p:cNvPr>
          <p:cNvSpPr>
            <a:spLocks noGrp="1"/>
          </p:cNvSpPr>
          <p:nvPr>
            <p:ph type="title"/>
          </p:nvPr>
        </p:nvSpPr>
        <p:spPr/>
        <p:txBody>
          <a:bodyPr/>
          <a:lstStyle/>
          <a:p>
            <a:r>
              <a:rPr lang="en-GB" sz="6400"/>
              <a:t>Perception of applicant fit</a:t>
            </a:r>
          </a:p>
        </p:txBody>
      </p:sp>
      <p:pic>
        <p:nvPicPr>
          <p:cNvPr id="9" name="Grafik 8" descr="Dokument mit einfarbiger Füllung">
            <a:extLst>
              <a:ext uri="{FF2B5EF4-FFF2-40B4-BE49-F238E27FC236}">
                <a16:creationId xmlns:a16="http://schemas.microsoft.com/office/drawing/2014/main" id="{676C29A9-A510-79BE-CA94-057611F9A9F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306060" y="3470641"/>
            <a:ext cx="1579880" cy="1579880"/>
          </a:xfrm>
          <a:prstGeom prst="rect">
            <a:avLst/>
          </a:prstGeom>
        </p:spPr>
      </p:pic>
      <p:pic>
        <p:nvPicPr>
          <p:cNvPr id="11" name="Grafik 10" descr="Zielgruppe mit einfarbiger Füllung">
            <a:extLst>
              <a:ext uri="{FF2B5EF4-FFF2-40B4-BE49-F238E27FC236}">
                <a16:creationId xmlns:a16="http://schemas.microsoft.com/office/drawing/2014/main" id="{09F19C6C-09AF-7555-804B-FDAE0AA1BA3E}"/>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826259" y="2454641"/>
            <a:ext cx="1579880" cy="1579880"/>
          </a:xfrm>
          <a:prstGeom prst="rect">
            <a:avLst/>
          </a:prstGeom>
        </p:spPr>
      </p:pic>
      <p:pic>
        <p:nvPicPr>
          <p:cNvPr id="13" name="Grafik 12" descr="Besprechung mit einfarbiger Füllung">
            <a:extLst>
              <a:ext uri="{FF2B5EF4-FFF2-40B4-BE49-F238E27FC236}">
                <a16:creationId xmlns:a16="http://schemas.microsoft.com/office/drawing/2014/main" id="{766DE9DC-F59F-DE71-B697-89D5358B4535}"/>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8785861" y="2361137"/>
            <a:ext cx="1766888" cy="1766888"/>
          </a:xfrm>
          <a:prstGeom prst="rect">
            <a:avLst/>
          </a:prstGeom>
        </p:spPr>
      </p:pic>
      <p:sp>
        <p:nvSpPr>
          <p:cNvPr id="16" name="Textfeld 15">
            <a:extLst>
              <a:ext uri="{FF2B5EF4-FFF2-40B4-BE49-F238E27FC236}">
                <a16:creationId xmlns:a16="http://schemas.microsoft.com/office/drawing/2014/main" id="{2487FD2E-4930-0268-FA11-BF629931BC1E}"/>
              </a:ext>
            </a:extLst>
          </p:cNvPr>
          <p:cNvSpPr txBox="1"/>
          <p:nvPr/>
        </p:nvSpPr>
        <p:spPr>
          <a:xfrm>
            <a:off x="710870" y="2276945"/>
            <a:ext cx="4230645" cy="369332"/>
          </a:xfrm>
          <a:prstGeom prst="rect">
            <a:avLst/>
          </a:prstGeom>
          <a:noFill/>
        </p:spPr>
        <p:txBody>
          <a:bodyPr wrap="none" rtlCol="0">
            <a:spAutoFit/>
          </a:bodyPr>
          <a:lstStyle/>
          <a:p>
            <a:r>
              <a:rPr lang="en-GB" b="1">
                <a:solidFill>
                  <a:schemeClr val="accent1"/>
                </a:solidFill>
              </a:rPr>
              <a:t>HR describes the leader they look for</a:t>
            </a:r>
          </a:p>
        </p:txBody>
      </p:sp>
      <p:sp>
        <p:nvSpPr>
          <p:cNvPr id="17" name="Textfeld 16">
            <a:extLst>
              <a:ext uri="{FF2B5EF4-FFF2-40B4-BE49-F238E27FC236}">
                <a16:creationId xmlns:a16="http://schemas.microsoft.com/office/drawing/2014/main" id="{1A9974FF-6B2F-43DA-F8D6-C068F6C0C18D}"/>
              </a:ext>
            </a:extLst>
          </p:cNvPr>
          <p:cNvSpPr txBox="1"/>
          <p:nvPr/>
        </p:nvSpPr>
        <p:spPr>
          <a:xfrm>
            <a:off x="4213113" y="4971338"/>
            <a:ext cx="3765774" cy="646331"/>
          </a:xfrm>
          <a:prstGeom prst="rect">
            <a:avLst/>
          </a:prstGeom>
          <a:noFill/>
        </p:spPr>
        <p:txBody>
          <a:bodyPr wrap="none" rtlCol="0">
            <a:spAutoFit/>
          </a:bodyPr>
          <a:lstStyle/>
          <a:p>
            <a:pPr marL="285750" indent="-285750">
              <a:buFont typeface="Wingdings" panose="05000000000000000000" pitchFamily="2" charset="2"/>
              <a:buChar char="à"/>
            </a:pPr>
            <a:r>
              <a:rPr lang="en-GB" i="1" dirty="0">
                <a:sym typeface="Wingdings" panose="05000000000000000000" pitchFamily="2" charset="2"/>
              </a:rPr>
              <a:t>Self-ascribed role incongruity</a:t>
            </a:r>
            <a:endParaRPr lang="en-GB" i="1" dirty="0"/>
          </a:p>
          <a:p>
            <a:pPr marL="285750" indent="-285750">
              <a:buFont typeface="Wingdings" panose="05000000000000000000" pitchFamily="2" charset="2"/>
              <a:buChar char="à"/>
            </a:pPr>
            <a:r>
              <a:rPr lang="en-GB" i="1" dirty="0">
                <a:sym typeface="Wingdings" panose="05000000000000000000" pitchFamily="2" charset="2"/>
              </a:rPr>
              <a:t>Self-exclusion of female applicants</a:t>
            </a:r>
          </a:p>
        </p:txBody>
      </p:sp>
      <p:sp>
        <p:nvSpPr>
          <p:cNvPr id="18" name="Textfeld 17">
            <a:extLst>
              <a:ext uri="{FF2B5EF4-FFF2-40B4-BE49-F238E27FC236}">
                <a16:creationId xmlns:a16="http://schemas.microsoft.com/office/drawing/2014/main" id="{6A0A6625-849B-6ADB-66B3-8A985A8BFD3A}"/>
              </a:ext>
            </a:extLst>
          </p:cNvPr>
          <p:cNvSpPr txBox="1"/>
          <p:nvPr/>
        </p:nvSpPr>
        <p:spPr>
          <a:xfrm>
            <a:off x="7452993" y="3807124"/>
            <a:ext cx="4432624" cy="646331"/>
          </a:xfrm>
          <a:prstGeom prst="rect">
            <a:avLst/>
          </a:prstGeom>
          <a:noFill/>
        </p:spPr>
        <p:txBody>
          <a:bodyPr wrap="none" rtlCol="0">
            <a:spAutoFit/>
          </a:bodyPr>
          <a:lstStyle/>
          <a:p>
            <a:r>
              <a:rPr lang="en-GB" dirty="0">
                <a:sym typeface="Wingdings" panose="05000000000000000000" pitchFamily="2" charset="2"/>
              </a:rPr>
              <a:t> </a:t>
            </a:r>
            <a:r>
              <a:rPr lang="en-GB" i="1" dirty="0">
                <a:sym typeface="Wingdings" panose="05000000000000000000" pitchFamily="2" charset="2"/>
              </a:rPr>
              <a:t>Third-party-ascribed role incongruity</a:t>
            </a:r>
          </a:p>
          <a:p>
            <a:r>
              <a:rPr lang="en-GB" i="1" dirty="0">
                <a:sym typeface="Wingdings" panose="05000000000000000000" pitchFamily="2" charset="2"/>
              </a:rPr>
              <a:t> Third-party-exclusion of female applicants</a:t>
            </a:r>
            <a:endParaRPr lang="en-GB" i="1" dirty="0"/>
          </a:p>
        </p:txBody>
      </p:sp>
      <p:sp>
        <p:nvSpPr>
          <p:cNvPr id="20" name="Textfeld 19">
            <a:extLst>
              <a:ext uri="{FF2B5EF4-FFF2-40B4-BE49-F238E27FC236}">
                <a16:creationId xmlns:a16="http://schemas.microsoft.com/office/drawing/2014/main" id="{76816AD3-DC0B-1D27-594E-6E2D42C11CB1}"/>
              </a:ext>
            </a:extLst>
          </p:cNvPr>
          <p:cNvSpPr txBox="1"/>
          <p:nvPr/>
        </p:nvSpPr>
        <p:spPr>
          <a:xfrm>
            <a:off x="976629" y="3791528"/>
            <a:ext cx="3279140" cy="369332"/>
          </a:xfrm>
          <a:prstGeom prst="rect">
            <a:avLst/>
          </a:prstGeom>
          <a:noFill/>
        </p:spPr>
        <p:txBody>
          <a:bodyPr wrap="square">
            <a:spAutoFit/>
          </a:bodyPr>
          <a:lstStyle/>
          <a:p>
            <a:r>
              <a:rPr lang="en-GB">
                <a:sym typeface="Wingdings" panose="05000000000000000000" pitchFamily="2" charset="2"/>
              </a:rPr>
              <a:t> </a:t>
            </a:r>
            <a:r>
              <a:rPr lang="en-GB" i="1">
                <a:sym typeface="Wingdings" panose="05000000000000000000" pitchFamily="2" charset="2"/>
              </a:rPr>
              <a:t>Think Manager – Think Male</a:t>
            </a:r>
            <a:endParaRPr lang="en-GB" i="1"/>
          </a:p>
        </p:txBody>
      </p:sp>
      <p:sp>
        <p:nvSpPr>
          <p:cNvPr id="22" name="Textfeld 21">
            <a:extLst>
              <a:ext uri="{FF2B5EF4-FFF2-40B4-BE49-F238E27FC236}">
                <a16:creationId xmlns:a16="http://schemas.microsoft.com/office/drawing/2014/main" id="{4792043F-2C1A-3F5C-8AC9-2433610628E8}"/>
              </a:ext>
            </a:extLst>
          </p:cNvPr>
          <p:cNvSpPr txBox="1"/>
          <p:nvPr/>
        </p:nvSpPr>
        <p:spPr>
          <a:xfrm>
            <a:off x="4390390" y="3096781"/>
            <a:ext cx="3411220" cy="369332"/>
          </a:xfrm>
          <a:prstGeom prst="rect">
            <a:avLst/>
          </a:prstGeom>
          <a:noFill/>
        </p:spPr>
        <p:txBody>
          <a:bodyPr wrap="square">
            <a:spAutoFit/>
          </a:bodyPr>
          <a:lstStyle/>
          <a:p>
            <a:pPr algn="ctr"/>
            <a:r>
              <a:rPr lang="en-GB" b="1">
                <a:solidFill>
                  <a:schemeClr val="accent1"/>
                </a:solidFill>
              </a:rPr>
              <a:t>(Biased) job advertisement </a:t>
            </a:r>
          </a:p>
        </p:txBody>
      </p:sp>
      <p:sp>
        <p:nvSpPr>
          <p:cNvPr id="25" name="Textfeld 24">
            <a:extLst>
              <a:ext uri="{FF2B5EF4-FFF2-40B4-BE49-F238E27FC236}">
                <a16:creationId xmlns:a16="http://schemas.microsoft.com/office/drawing/2014/main" id="{C16376FF-A075-A058-E80B-CB1F73140BE1}"/>
              </a:ext>
            </a:extLst>
          </p:cNvPr>
          <p:cNvSpPr txBox="1"/>
          <p:nvPr/>
        </p:nvSpPr>
        <p:spPr>
          <a:xfrm>
            <a:off x="6621305" y="2281115"/>
            <a:ext cx="6096000" cy="369332"/>
          </a:xfrm>
          <a:prstGeom prst="rect">
            <a:avLst/>
          </a:prstGeom>
          <a:noFill/>
        </p:spPr>
        <p:txBody>
          <a:bodyPr wrap="square">
            <a:spAutoFit/>
          </a:bodyPr>
          <a:lstStyle/>
          <a:p>
            <a:pPr algn="ctr"/>
            <a:r>
              <a:rPr lang="en-GB" b="1">
                <a:solidFill>
                  <a:schemeClr val="accent1"/>
                </a:solidFill>
              </a:rPr>
              <a:t>HR meets applicants for job interviews </a:t>
            </a:r>
          </a:p>
        </p:txBody>
      </p:sp>
      <p:sp>
        <p:nvSpPr>
          <p:cNvPr id="26" name="Pfeil: nach rechts 25">
            <a:extLst>
              <a:ext uri="{FF2B5EF4-FFF2-40B4-BE49-F238E27FC236}">
                <a16:creationId xmlns:a16="http://schemas.microsoft.com/office/drawing/2014/main" id="{B690410A-C5E7-C03E-4128-57195BF75BB3}"/>
              </a:ext>
            </a:extLst>
          </p:cNvPr>
          <p:cNvSpPr/>
          <p:nvPr/>
        </p:nvSpPr>
        <p:spPr>
          <a:xfrm rot="755041">
            <a:off x="3843145" y="3516314"/>
            <a:ext cx="1296697" cy="293539"/>
          </a:xfrm>
          <a:prstGeom prst="rightArrow">
            <a:avLst>
              <a:gd name="adj1" fmla="val 56695"/>
              <a:gd name="adj2" fmla="val 42164"/>
            </a:avLst>
          </a:prstGeom>
          <a:solidFill>
            <a:schemeClr val="accent6">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Pfeil: nach rechts 26">
            <a:extLst>
              <a:ext uri="{FF2B5EF4-FFF2-40B4-BE49-F238E27FC236}">
                <a16:creationId xmlns:a16="http://schemas.microsoft.com/office/drawing/2014/main" id="{2681DC4F-52B6-789E-D3B2-B0D7E1B67E4E}"/>
              </a:ext>
            </a:extLst>
          </p:cNvPr>
          <p:cNvSpPr/>
          <p:nvPr/>
        </p:nvSpPr>
        <p:spPr>
          <a:xfrm rot="20602244">
            <a:off x="6982152" y="3474640"/>
            <a:ext cx="1296697" cy="293539"/>
          </a:xfrm>
          <a:prstGeom prst="rightArrow">
            <a:avLst>
              <a:gd name="adj1" fmla="val 56695"/>
              <a:gd name="adj2" fmla="val 42164"/>
            </a:avLst>
          </a:prstGeom>
          <a:solidFill>
            <a:schemeClr val="accent6">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feld 6">
            <a:extLst>
              <a:ext uri="{FF2B5EF4-FFF2-40B4-BE49-F238E27FC236}">
                <a16:creationId xmlns:a16="http://schemas.microsoft.com/office/drawing/2014/main" id="{A3D5B2FE-1AF3-CAB6-1AD2-20EDBBD28085}"/>
              </a:ext>
            </a:extLst>
          </p:cNvPr>
          <p:cNvSpPr txBox="1"/>
          <p:nvPr/>
        </p:nvSpPr>
        <p:spPr>
          <a:xfrm>
            <a:off x="10305535" y="1455559"/>
            <a:ext cx="1976164" cy="261610"/>
          </a:xfrm>
          <a:prstGeom prst="rect">
            <a:avLst/>
          </a:prstGeom>
          <a:noFill/>
        </p:spPr>
        <p:txBody>
          <a:bodyPr wrap="square" rtlCol="0">
            <a:spAutoFit/>
          </a:bodyPr>
          <a:lstStyle>
            <a:defPPr>
              <a:defRPr lang="de-DE"/>
            </a:defPPr>
            <a:lvl1pPr>
              <a:defRPr sz="1100"/>
            </a:lvl1pPr>
          </a:lstStyle>
          <a:p>
            <a:r>
              <a:rPr lang="en-US" err="1"/>
              <a:t>Dutz</a:t>
            </a:r>
            <a:r>
              <a:rPr lang="en-US"/>
              <a:t>, </a:t>
            </a:r>
            <a:r>
              <a:rPr lang="en-US" err="1"/>
              <a:t>Hubner</a:t>
            </a:r>
            <a:r>
              <a:rPr lang="en-US"/>
              <a:t> &amp; </a:t>
            </a:r>
            <a:r>
              <a:rPr lang="en-US" err="1"/>
              <a:t>Peus</a:t>
            </a:r>
            <a:r>
              <a:rPr lang="en-US"/>
              <a:t> (2021) </a:t>
            </a:r>
            <a:endParaRPr lang="en-GB"/>
          </a:p>
        </p:txBody>
      </p:sp>
    </p:spTree>
    <p:extLst>
      <p:ext uri="{BB962C8B-B14F-4D97-AF65-F5344CB8AC3E}">
        <p14:creationId xmlns:p14="http://schemas.microsoft.com/office/powerpoint/2010/main" val="4448717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Inhaltsplatzhalter 1">
            <a:extLst>
              <a:ext uri="{FF2B5EF4-FFF2-40B4-BE49-F238E27FC236}">
                <a16:creationId xmlns:a16="http://schemas.microsoft.com/office/drawing/2014/main" id="{29921CE4-C308-AB8A-2FF7-3E5DEED78CF3}"/>
              </a:ext>
            </a:extLst>
          </p:cNvPr>
          <p:cNvSpPr txBox="1">
            <a:spLocks/>
          </p:cNvSpPr>
          <p:nvPr/>
        </p:nvSpPr>
        <p:spPr>
          <a:xfrm>
            <a:off x="6019800" y="1800355"/>
            <a:ext cx="6172200" cy="2753198"/>
          </a:xfrm>
          <a:prstGeom prst="rect">
            <a:avLst/>
          </a:prstGeom>
        </p:spPr>
        <p:txBody>
          <a:bodyPr vert="horz" lIns="91440" tIns="45720" rIns="91440" bIns="45720" rtlCol="0" anchor="ctr">
            <a:normAutofit fontScale="92500"/>
          </a:bodyPr>
          <a:lstStyle>
            <a:lvl1pPr marL="228600" indent="-228600" algn="l" defTabSz="914400" rtl="0" eaLnBrk="1" latinLnBrk="0" hangingPunct="1">
              <a:lnSpc>
                <a:spcPct val="90000"/>
              </a:lnSpc>
              <a:spcBef>
                <a:spcPts val="1000"/>
              </a:spcBef>
              <a:buClr>
                <a:srgbClr val="E86507"/>
              </a:buClr>
              <a:buFont typeface="Wingdings" pitchFamily="2" charset="2"/>
              <a:buChar char="§"/>
              <a:defRPr sz="3200" kern="1200">
                <a:solidFill>
                  <a:schemeClr val="tx1"/>
                </a:solidFill>
                <a:latin typeface="+mn-lt"/>
                <a:ea typeface="Jost Bold Italic" pitchFamily="2" charset="77"/>
                <a:cs typeface="+mn-cs"/>
              </a:defRPr>
            </a:lvl1pPr>
            <a:lvl2pPr marL="685800" indent="-228600" algn="l" defTabSz="914400" rtl="0" eaLnBrk="1" latinLnBrk="0" hangingPunct="1">
              <a:lnSpc>
                <a:spcPct val="90000"/>
              </a:lnSpc>
              <a:spcBef>
                <a:spcPts val="500"/>
              </a:spcBef>
              <a:buClr>
                <a:srgbClr val="E86507"/>
              </a:buClr>
              <a:buFont typeface="Wingdings" pitchFamily="2" charset="2"/>
              <a:buChar char="§"/>
              <a:defRPr sz="2800" kern="1200">
                <a:solidFill>
                  <a:schemeClr val="tx1"/>
                </a:solidFill>
                <a:latin typeface="+mn-lt"/>
                <a:ea typeface="Jost Bold Italic" pitchFamily="2" charset="77"/>
                <a:cs typeface="+mn-cs"/>
              </a:defRPr>
            </a:lvl2pPr>
            <a:lvl3pPr marL="1143000" indent="-228600" algn="l" defTabSz="914400" rtl="0" eaLnBrk="1" latinLnBrk="0" hangingPunct="1">
              <a:lnSpc>
                <a:spcPct val="90000"/>
              </a:lnSpc>
              <a:spcBef>
                <a:spcPts val="500"/>
              </a:spcBef>
              <a:buClr>
                <a:srgbClr val="E86507"/>
              </a:buClr>
              <a:buFont typeface="Wingdings" pitchFamily="2" charset="2"/>
              <a:buChar char="§"/>
              <a:defRPr sz="2400" kern="1200">
                <a:solidFill>
                  <a:schemeClr val="tx1"/>
                </a:solidFill>
                <a:latin typeface="+mn-lt"/>
                <a:ea typeface="Jost Bold Italic" pitchFamily="2" charset="77"/>
                <a:cs typeface="+mn-cs"/>
              </a:defRPr>
            </a:lvl3pPr>
            <a:lvl4pPr marL="1600200" indent="-228600" algn="l" defTabSz="914400" rtl="0" eaLnBrk="1" latinLnBrk="0" hangingPunct="1">
              <a:lnSpc>
                <a:spcPct val="90000"/>
              </a:lnSpc>
              <a:spcBef>
                <a:spcPts val="500"/>
              </a:spcBef>
              <a:buClr>
                <a:srgbClr val="E86507"/>
              </a:buClr>
              <a:buFont typeface="Wingdings" pitchFamily="2" charset="2"/>
              <a:buChar char="§"/>
              <a:defRPr sz="2000" kern="1200">
                <a:solidFill>
                  <a:schemeClr val="tx1"/>
                </a:solidFill>
                <a:latin typeface="+mn-lt"/>
                <a:ea typeface="Jost Bold Italic" pitchFamily="2" charset="77"/>
                <a:cs typeface="+mn-cs"/>
              </a:defRPr>
            </a:lvl4pPr>
            <a:lvl5pPr marL="2057400" indent="-228600" algn="l" defTabSz="914400" rtl="0" eaLnBrk="1" latinLnBrk="0" hangingPunct="1">
              <a:lnSpc>
                <a:spcPct val="90000"/>
              </a:lnSpc>
              <a:spcBef>
                <a:spcPts val="500"/>
              </a:spcBef>
              <a:buClr>
                <a:srgbClr val="E86507"/>
              </a:buClr>
              <a:buFont typeface="Wingdings" pitchFamily="2" charset="2"/>
              <a:buChar char="§"/>
              <a:defRPr sz="2000" kern="1200">
                <a:solidFill>
                  <a:schemeClr val="tx1"/>
                </a:solidFill>
                <a:latin typeface="+mn-lt"/>
                <a:ea typeface="Jost Bold Italic" pitchFamily="2" charset="77"/>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9pPr>
          </a:lstStyle>
          <a:p>
            <a:pPr>
              <a:lnSpc>
                <a:spcPct val="230000"/>
              </a:lnSpc>
              <a:spcBef>
                <a:spcPts val="0"/>
              </a:spcBef>
            </a:pPr>
            <a:r>
              <a:rPr lang="en-GB" sz="2800" dirty="0">
                <a:latin typeface="Jost" pitchFamily="2" charset="0"/>
                <a:ea typeface="Jost" pitchFamily="2" charset="0"/>
              </a:rPr>
              <a:t>Unconscious bias and stereotypes</a:t>
            </a:r>
          </a:p>
          <a:p>
            <a:pPr>
              <a:lnSpc>
                <a:spcPct val="230000"/>
              </a:lnSpc>
              <a:spcBef>
                <a:spcPts val="0"/>
              </a:spcBef>
            </a:pPr>
            <a:r>
              <a:rPr lang="en-GB" sz="2800" dirty="0">
                <a:latin typeface="Jost" pitchFamily="2" charset="0"/>
                <a:ea typeface="Jost" pitchFamily="2" charset="0"/>
              </a:rPr>
              <a:t>Implicit leadership theories</a:t>
            </a:r>
          </a:p>
          <a:p>
            <a:pPr>
              <a:lnSpc>
                <a:spcPct val="230000"/>
              </a:lnSpc>
              <a:spcBef>
                <a:spcPts val="0"/>
              </a:spcBef>
            </a:pPr>
            <a:r>
              <a:rPr lang="en-GB" sz="2800" dirty="0">
                <a:latin typeface="Jost" pitchFamily="2" charset="0"/>
                <a:ea typeface="Jost" pitchFamily="2" charset="0"/>
              </a:rPr>
              <a:t>Role congruity theory</a:t>
            </a:r>
          </a:p>
        </p:txBody>
      </p:sp>
      <p:sp>
        <p:nvSpPr>
          <p:cNvPr id="9" name="Textplatzhalter 5">
            <a:extLst>
              <a:ext uri="{FF2B5EF4-FFF2-40B4-BE49-F238E27FC236}">
                <a16:creationId xmlns:a16="http://schemas.microsoft.com/office/drawing/2014/main" id="{A8822480-F75A-E4C0-09D3-7FE8A1BD2EB3}"/>
              </a:ext>
            </a:extLst>
          </p:cNvPr>
          <p:cNvSpPr txBox="1">
            <a:spLocks noGrp="1"/>
          </p:cNvSpPr>
          <p:nvPr>
            <p:ph type="body" sz="half" idx="2"/>
          </p:nvPr>
        </p:nvSpPr>
        <p:spPr>
          <a:xfrm>
            <a:off x="322633" y="1800355"/>
            <a:ext cx="4586824" cy="2025262"/>
          </a:xfrm>
          <a:prstGeom prst="rect">
            <a:avLst/>
          </a:prstGeom>
        </p:spPr>
        <p:txBody>
          <a:bodyPr vert="horz" lIns="91440" tIns="45720" rIns="91440" bIns="45720" rtlCol="0" anchor="b">
            <a:noAutofit/>
          </a:bodyPr>
          <a:lstStyle>
            <a:lvl1pPr algn="ctr">
              <a:lnSpc>
                <a:spcPct val="90000"/>
              </a:lnSpc>
              <a:spcBef>
                <a:spcPct val="0"/>
              </a:spcBef>
              <a:buNone/>
              <a:defRPr sz="6000" b="1" i="0">
                <a:solidFill>
                  <a:schemeClr val="bg1"/>
                </a:solidFill>
                <a:latin typeface="Jost Medium Roman" pitchFamily="2" charset="77"/>
                <a:ea typeface="Jost Medium Roman" pitchFamily="2" charset="77"/>
                <a:cs typeface="+mj-cs"/>
              </a:defRPr>
            </a:lvl1pPr>
          </a:lstStyle>
          <a:p>
            <a:r>
              <a:rPr lang="de-DE" sz="4800">
                <a:solidFill>
                  <a:schemeClr val="tx1"/>
                </a:solidFill>
                <a:latin typeface="Jost" pitchFamily="2" charset="0"/>
                <a:ea typeface="Jost" pitchFamily="2" charset="0"/>
              </a:rPr>
              <a:t>THINK-MANAGER,</a:t>
            </a:r>
          </a:p>
          <a:p>
            <a:r>
              <a:rPr lang="de-DE" sz="4800">
                <a:solidFill>
                  <a:schemeClr val="tx1"/>
                </a:solidFill>
                <a:latin typeface="Jost" pitchFamily="2" charset="0"/>
                <a:ea typeface="Jost" pitchFamily="2" charset="0"/>
              </a:rPr>
              <a:t>THINK-MALE</a:t>
            </a:r>
          </a:p>
        </p:txBody>
      </p:sp>
      <p:sp>
        <p:nvSpPr>
          <p:cNvPr id="10" name="Textfeld 9">
            <a:extLst>
              <a:ext uri="{FF2B5EF4-FFF2-40B4-BE49-F238E27FC236}">
                <a16:creationId xmlns:a16="http://schemas.microsoft.com/office/drawing/2014/main" id="{187AE38F-FAC3-EF79-5F72-D06BDEF55DDE}"/>
              </a:ext>
            </a:extLst>
          </p:cNvPr>
          <p:cNvSpPr txBox="1"/>
          <p:nvPr/>
        </p:nvSpPr>
        <p:spPr>
          <a:xfrm>
            <a:off x="1003327" y="3793609"/>
            <a:ext cx="3365024" cy="369332"/>
          </a:xfrm>
          <a:prstGeom prst="rect">
            <a:avLst/>
          </a:prstGeom>
          <a:noFill/>
        </p:spPr>
        <p:txBody>
          <a:bodyPr wrap="none" rtlCol="0">
            <a:spAutoFit/>
          </a:bodyPr>
          <a:lstStyle/>
          <a:p>
            <a:r>
              <a:rPr lang="en-GB">
                <a:latin typeface="Jost" pitchFamily="2" charset="0"/>
                <a:ea typeface="Jost" pitchFamily="2" charset="0"/>
              </a:rPr>
              <a:t>Leadership as a male paradigm?</a:t>
            </a:r>
          </a:p>
        </p:txBody>
      </p:sp>
      <p:sp>
        <p:nvSpPr>
          <p:cNvPr id="2" name="Foliennummernplatzhalter 1">
            <a:extLst>
              <a:ext uri="{FF2B5EF4-FFF2-40B4-BE49-F238E27FC236}">
                <a16:creationId xmlns:a16="http://schemas.microsoft.com/office/drawing/2014/main" id="{EB5A891E-293F-6887-793B-F4744E445617}"/>
              </a:ext>
            </a:extLst>
          </p:cNvPr>
          <p:cNvSpPr>
            <a:spLocks noGrp="1"/>
          </p:cNvSpPr>
          <p:nvPr>
            <p:ph type="sldNum" sz="quarter" idx="12"/>
          </p:nvPr>
        </p:nvSpPr>
        <p:spPr/>
        <p:txBody>
          <a:bodyPr/>
          <a:lstStyle/>
          <a:p>
            <a:fld id="{F96B14D3-7D2A-2041-9DA6-67735C9926F2}" type="slidenum">
              <a:rPr lang="de-DE" smtClean="0"/>
              <a:t>1</a:t>
            </a:fld>
            <a:endParaRPr lang="de-DE"/>
          </a:p>
        </p:txBody>
      </p:sp>
    </p:spTree>
    <p:extLst>
      <p:ext uri="{BB962C8B-B14F-4D97-AF65-F5344CB8AC3E}">
        <p14:creationId xmlns:p14="http://schemas.microsoft.com/office/powerpoint/2010/main" val="22984828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Inhaltsplatzhalter 1">
            <a:extLst>
              <a:ext uri="{FF2B5EF4-FFF2-40B4-BE49-F238E27FC236}">
                <a16:creationId xmlns:a16="http://schemas.microsoft.com/office/drawing/2014/main" id="{29921CE4-C308-AB8A-2FF7-3E5DEED78CF3}"/>
              </a:ext>
            </a:extLst>
          </p:cNvPr>
          <p:cNvSpPr txBox="1">
            <a:spLocks/>
          </p:cNvSpPr>
          <p:nvPr/>
        </p:nvSpPr>
        <p:spPr>
          <a:xfrm>
            <a:off x="6019800" y="1658398"/>
            <a:ext cx="4505325" cy="4334438"/>
          </a:xfrm>
          <a:prstGeom prst="rect">
            <a:avLst/>
          </a:prstGeo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Clr>
                <a:srgbClr val="E86507"/>
              </a:buClr>
              <a:buFont typeface="Wingdings" pitchFamily="2" charset="2"/>
              <a:buChar char="§"/>
              <a:defRPr sz="3200" kern="1200">
                <a:solidFill>
                  <a:schemeClr val="tx1"/>
                </a:solidFill>
                <a:latin typeface="+mn-lt"/>
                <a:ea typeface="Jost Bold Italic" pitchFamily="2" charset="77"/>
                <a:cs typeface="+mn-cs"/>
              </a:defRPr>
            </a:lvl1pPr>
            <a:lvl2pPr marL="685800" indent="-228600" algn="l" defTabSz="914400" rtl="0" eaLnBrk="1" latinLnBrk="0" hangingPunct="1">
              <a:lnSpc>
                <a:spcPct val="90000"/>
              </a:lnSpc>
              <a:spcBef>
                <a:spcPts val="500"/>
              </a:spcBef>
              <a:buClr>
                <a:srgbClr val="E86507"/>
              </a:buClr>
              <a:buFont typeface="Wingdings" pitchFamily="2" charset="2"/>
              <a:buChar char="§"/>
              <a:defRPr sz="2800" kern="1200">
                <a:solidFill>
                  <a:schemeClr val="tx1"/>
                </a:solidFill>
                <a:latin typeface="+mn-lt"/>
                <a:ea typeface="Jost Bold Italic" pitchFamily="2" charset="77"/>
                <a:cs typeface="+mn-cs"/>
              </a:defRPr>
            </a:lvl2pPr>
            <a:lvl3pPr marL="1143000" indent="-228600" algn="l" defTabSz="914400" rtl="0" eaLnBrk="1" latinLnBrk="0" hangingPunct="1">
              <a:lnSpc>
                <a:spcPct val="90000"/>
              </a:lnSpc>
              <a:spcBef>
                <a:spcPts val="500"/>
              </a:spcBef>
              <a:buClr>
                <a:srgbClr val="E86507"/>
              </a:buClr>
              <a:buFont typeface="Wingdings" pitchFamily="2" charset="2"/>
              <a:buChar char="§"/>
              <a:defRPr sz="2400" kern="1200">
                <a:solidFill>
                  <a:schemeClr val="tx1"/>
                </a:solidFill>
                <a:latin typeface="+mn-lt"/>
                <a:ea typeface="Jost Bold Italic" pitchFamily="2" charset="77"/>
                <a:cs typeface="+mn-cs"/>
              </a:defRPr>
            </a:lvl3pPr>
            <a:lvl4pPr marL="1600200" indent="-228600" algn="l" defTabSz="914400" rtl="0" eaLnBrk="1" latinLnBrk="0" hangingPunct="1">
              <a:lnSpc>
                <a:spcPct val="90000"/>
              </a:lnSpc>
              <a:spcBef>
                <a:spcPts val="500"/>
              </a:spcBef>
              <a:buClr>
                <a:srgbClr val="E86507"/>
              </a:buClr>
              <a:buFont typeface="Wingdings" pitchFamily="2" charset="2"/>
              <a:buChar char="§"/>
              <a:defRPr sz="2000" kern="1200">
                <a:solidFill>
                  <a:schemeClr val="tx1"/>
                </a:solidFill>
                <a:latin typeface="+mn-lt"/>
                <a:ea typeface="Jost Bold Italic" pitchFamily="2" charset="77"/>
                <a:cs typeface="+mn-cs"/>
              </a:defRPr>
            </a:lvl4pPr>
            <a:lvl5pPr marL="2057400" indent="-228600" algn="l" defTabSz="914400" rtl="0" eaLnBrk="1" latinLnBrk="0" hangingPunct="1">
              <a:lnSpc>
                <a:spcPct val="90000"/>
              </a:lnSpc>
              <a:spcBef>
                <a:spcPts val="500"/>
              </a:spcBef>
              <a:buClr>
                <a:srgbClr val="E86507"/>
              </a:buClr>
              <a:buFont typeface="Wingdings" pitchFamily="2" charset="2"/>
              <a:buChar char="§"/>
              <a:defRPr sz="2000" kern="1200">
                <a:solidFill>
                  <a:schemeClr val="tx1"/>
                </a:solidFill>
                <a:latin typeface="+mn-lt"/>
                <a:ea typeface="Jost Bold Italic" pitchFamily="2" charset="77"/>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9pPr>
          </a:lstStyle>
          <a:p>
            <a:pPr>
              <a:lnSpc>
                <a:spcPct val="230000"/>
              </a:lnSpc>
              <a:spcBef>
                <a:spcPts val="0"/>
              </a:spcBef>
            </a:pPr>
            <a:r>
              <a:rPr lang="en-GB" sz="2600" dirty="0">
                <a:latin typeface="Jost" pitchFamily="2" charset="0"/>
                <a:ea typeface="Jost" pitchFamily="2" charset="0"/>
              </a:rPr>
              <a:t>Female-specific challenges</a:t>
            </a:r>
          </a:p>
          <a:p>
            <a:pPr>
              <a:lnSpc>
                <a:spcPct val="230000"/>
              </a:lnSpc>
              <a:spcBef>
                <a:spcPts val="0"/>
              </a:spcBef>
            </a:pPr>
            <a:r>
              <a:rPr lang="en-GB" sz="2600" dirty="0">
                <a:latin typeface="Jost" pitchFamily="2" charset="0"/>
                <a:ea typeface="Jost" pitchFamily="2" charset="0"/>
              </a:rPr>
              <a:t>Role models</a:t>
            </a:r>
          </a:p>
          <a:p>
            <a:pPr>
              <a:lnSpc>
                <a:spcPct val="230000"/>
              </a:lnSpc>
              <a:spcBef>
                <a:spcPts val="0"/>
              </a:spcBef>
            </a:pPr>
            <a:endParaRPr lang="en-GB" sz="2600" dirty="0">
              <a:highlight>
                <a:srgbClr val="FFFF00"/>
              </a:highlight>
              <a:latin typeface="Jost" pitchFamily="2" charset="0"/>
              <a:ea typeface="Jost" pitchFamily="2" charset="0"/>
            </a:endParaRPr>
          </a:p>
        </p:txBody>
      </p:sp>
      <p:sp>
        <p:nvSpPr>
          <p:cNvPr id="9" name="Textplatzhalter 5">
            <a:extLst>
              <a:ext uri="{FF2B5EF4-FFF2-40B4-BE49-F238E27FC236}">
                <a16:creationId xmlns:a16="http://schemas.microsoft.com/office/drawing/2014/main" id="{A8822480-F75A-E4C0-09D3-7FE8A1BD2EB3}"/>
              </a:ext>
            </a:extLst>
          </p:cNvPr>
          <p:cNvSpPr txBox="1">
            <a:spLocks noGrp="1"/>
          </p:cNvSpPr>
          <p:nvPr>
            <p:ph type="body" sz="half" idx="2"/>
          </p:nvPr>
        </p:nvSpPr>
        <p:spPr>
          <a:xfrm>
            <a:off x="332158" y="2095630"/>
            <a:ext cx="4586824" cy="2025262"/>
          </a:xfrm>
          <a:prstGeom prst="rect">
            <a:avLst/>
          </a:prstGeom>
        </p:spPr>
        <p:txBody>
          <a:bodyPr vert="horz" lIns="91440" tIns="45720" rIns="91440" bIns="45720" rtlCol="0" anchor="b">
            <a:noAutofit/>
          </a:bodyPr>
          <a:lstStyle>
            <a:lvl1pPr algn="ctr">
              <a:lnSpc>
                <a:spcPct val="90000"/>
              </a:lnSpc>
              <a:spcBef>
                <a:spcPct val="0"/>
              </a:spcBef>
              <a:buNone/>
              <a:defRPr sz="6000" b="1" i="0">
                <a:solidFill>
                  <a:schemeClr val="bg1"/>
                </a:solidFill>
                <a:latin typeface="Jost Medium Roman" pitchFamily="2" charset="77"/>
                <a:ea typeface="Jost Medium Roman" pitchFamily="2" charset="77"/>
                <a:cs typeface="+mj-cs"/>
              </a:defRPr>
            </a:lvl1pPr>
          </a:lstStyle>
          <a:p>
            <a:r>
              <a:rPr lang="de-DE" sz="4800" dirty="0">
                <a:solidFill>
                  <a:schemeClr val="tx1"/>
                </a:solidFill>
                <a:latin typeface="Jost" pitchFamily="2" charset="0"/>
                <a:ea typeface="Jost" pitchFamily="2" charset="0"/>
              </a:rPr>
              <a:t>EFFECTS ON FEMALE CAREERS</a:t>
            </a:r>
          </a:p>
        </p:txBody>
      </p:sp>
      <p:sp>
        <p:nvSpPr>
          <p:cNvPr id="5" name="Foliennummernplatzhalter 4">
            <a:extLst>
              <a:ext uri="{FF2B5EF4-FFF2-40B4-BE49-F238E27FC236}">
                <a16:creationId xmlns:a16="http://schemas.microsoft.com/office/drawing/2014/main" id="{463305C1-D596-CCB0-398A-9F3015E1A10B}"/>
              </a:ext>
            </a:extLst>
          </p:cNvPr>
          <p:cNvSpPr>
            <a:spLocks noGrp="1"/>
          </p:cNvSpPr>
          <p:nvPr>
            <p:ph type="sldNum" sz="quarter" idx="12"/>
          </p:nvPr>
        </p:nvSpPr>
        <p:spPr/>
        <p:txBody>
          <a:bodyPr/>
          <a:lstStyle/>
          <a:p>
            <a:fld id="{F96B14D3-7D2A-2041-9DA6-67735C9926F2}" type="slidenum">
              <a:rPr lang="de-DE" smtClean="0"/>
              <a:t>19</a:t>
            </a:fld>
            <a:endParaRPr lang="de-DE"/>
          </a:p>
        </p:txBody>
      </p:sp>
      <p:sp>
        <p:nvSpPr>
          <p:cNvPr id="10" name="Textfeld 9">
            <a:extLst>
              <a:ext uri="{FF2B5EF4-FFF2-40B4-BE49-F238E27FC236}">
                <a16:creationId xmlns:a16="http://schemas.microsoft.com/office/drawing/2014/main" id="{187AE38F-FAC3-EF79-5F72-D06BDEF55DDE}"/>
              </a:ext>
            </a:extLst>
          </p:cNvPr>
          <p:cNvSpPr txBox="1"/>
          <p:nvPr/>
        </p:nvSpPr>
        <p:spPr>
          <a:xfrm>
            <a:off x="884096" y="4120892"/>
            <a:ext cx="3482948" cy="646331"/>
          </a:xfrm>
          <a:prstGeom prst="rect">
            <a:avLst/>
          </a:prstGeom>
          <a:noFill/>
        </p:spPr>
        <p:txBody>
          <a:bodyPr wrap="square" rtlCol="0">
            <a:spAutoFit/>
          </a:bodyPr>
          <a:lstStyle/>
          <a:p>
            <a:pPr algn="ctr"/>
            <a:r>
              <a:rPr lang="en-GB" dirty="0">
                <a:latin typeface="Jost" pitchFamily="2" charset="0"/>
                <a:ea typeface="Jost" pitchFamily="2" charset="0"/>
              </a:rPr>
              <a:t>Chosen aspects of workplace interaction</a:t>
            </a:r>
          </a:p>
        </p:txBody>
      </p:sp>
    </p:spTree>
    <p:extLst>
      <p:ext uri="{BB962C8B-B14F-4D97-AF65-F5344CB8AC3E}">
        <p14:creationId xmlns:p14="http://schemas.microsoft.com/office/powerpoint/2010/main" val="40431389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ußzeilenplatzhalter 2">
            <a:extLst>
              <a:ext uri="{FF2B5EF4-FFF2-40B4-BE49-F238E27FC236}">
                <a16:creationId xmlns:a16="http://schemas.microsoft.com/office/drawing/2014/main" id="{4A71433D-E79C-95D7-40B7-BF151AF94236}"/>
              </a:ext>
            </a:extLst>
          </p:cNvPr>
          <p:cNvSpPr>
            <a:spLocks noGrp="1"/>
          </p:cNvSpPr>
          <p:nvPr>
            <p:ph type="ftr" sz="quarter" idx="11"/>
          </p:nvPr>
        </p:nvSpPr>
        <p:spPr/>
        <p:txBody>
          <a:bodyPr/>
          <a:lstStyle/>
          <a:p>
            <a:r>
              <a:rPr lang="de-DE"/>
              <a:t>ERASMUS+ DIGIGEN 
Project Ref. No. 2021-1-DE02-KA220-VET-000025335</a:t>
            </a:r>
          </a:p>
        </p:txBody>
      </p:sp>
      <p:sp>
        <p:nvSpPr>
          <p:cNvPr id="4" name="Foliennummernplatzhalter 3">
            <a:extLst>
              <a:ext uri="{FF2B5EF4-FFF2-40B4-BE49-F238E27FC236}">
                <a16:creationId xmlns:a16="http://schemas.microsoft.com/office/drawing/2014/main" id="{5692D3FA-50B6-6DBA-534C-2A3DF3CFFAA2}"/>
              </a:ext>
            </a:extLst>
          </p:cNvPr>
          <p:cNvSpPr>
            <a:spLocks noGrp="1"/>
          </p:cNvSpPr>
          <p:nvPr>
            <p:ph type="sldNum" sz="quarter" idx="12"/>
          </p:nvPr>
        </p:nvSpPr>
        <p:spPr/>
        <p:txBody>
          <a:bodyPr/>
          <a:lstStyle/>
          <a:p>
            <a:fld id="{F96B14D3-7D2A-2041-9DA6-67735C9926F2}" type="slidenum">
              <a:rPr lang="de-DE" smtClean="0"/>
              <a:t>20</a:t>
            </a:fld>
            <a:endParaRPr lang="de-DE"/>
          </a:p>
        </p:txBody>
      </p:sp>
      <p:pic>
        <p:nvPicPr>
          <p:cNvPr id="5" name="Picture 2" descr="Reflections on imposter syndrome – Marie-Pier Rochon – UX Writer">
            <a:extLst>
              <a:ext uri="{FF2B5EF4-FFF2-40B4-BE49-F238E27FC236}">
                <a16:creationId xmlns:a16="http://schemas.microsoft.com/office/drawing/2014/main" id="{C35126AB-733E-F700-B8D0-BDB23078B69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37500" y="127000"/>
            <a:ext cx="4916999" cy="61462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656486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2B47B3DC-8B10-4881-5816-7677E39EC0F3}"/>
              </a:ext>
            </a:extLst>
          </p:cNvPr>
          <p:cNvSpPr>
            <a:spLocks noGrp="1"/>
          </p:cNvSpPr>
          <p:nvPr>
            <p:ph type="sldNum" sz="quarter" idx="12"/>
          </p:nvPr>
        </p:nvSpPr>
        <p:spPr/>
        <p:txBody>
          <a:bodyPr/>
          <a:lstStyle/>
          <a:p>
            <a:fld id="{F96B14D3-7D2A-2041-9DA6-67735C9926F2}" type="slidenum">
              <a:rPr lang="de-DE" smtClean="0"/>
              <a:t>21</a:t>
            </a:fld>
            <a:endParaRPr lang="de-DE"/>
          </a:p>
        </p:txBody>
      </p:sp>
      <p:sp>
        <p:nvSpPr>
          <p:cNvPr id="6" name="Textfeld 5">
            <a:extLst>
              <a:ext uri="{FF2B5EF4-FFF2-40B4-BE49-F238E27FC236}">
                <a16:creationId xmlns:a16="http://schemas.microsoft.com/office/drawing/2014/main" id="{D0E92620-48B4-C0B9-3469-AF797B841561}"/>
              </a:ext>
            </a:extLst>
          </p:cNvPr>
          <p:cNvSpPr txBox="1"/>
          <p:nvPr/>
        </p:nvSpPr>
        <p:spPr>
          <a:xfrm>
            <a:off x="3161498" y="1974413"/>
            <a:ext cx="6097604" cy="2585323"/>
          </a:xfrm>
          <a:prstGeom prst="rect">
            <a:avLst/>
          </a:prstGeom>
          <a:noFill/>
        </p:spPr>
        <p:txBody>
          <a:bodyPr wrap="square" anchor="ctr">
            <a:spAutoFit/>
          </a:bodyPr>
          <a:lstStyle/>
          <a:p>
            <a:pPr algn="ctr">
              <a:spcBef>
                <a:spcPts val="0"/>
              </a:spcBef>
            </a:pPr>
            <a:r>
              <a:rPr lang="en-GB" sz="5400" b="1" dirty="0">
                <a:solidFill>
                  <a:schemeClr val="bg1"/>
                </a:solidFill>
                <a:ea typeface="Jost Bold Roman" pitchFamily="2" charset="0"/>
              </a:rPr>
              <a:t>FEMALE-</a:t>
            </a:r>
            <a:br>
              <a:rPr lang="en-GB" sz="5400" b="1" dirty="0">
                <a:solidFill>
                  <a:schemeClr val="bg1"/>
                </a:solidFill>
                <a:ea typeface="Jost Bold Roman" pitchFamily="2" charset="0"/>
              </a:rPr>
            </a:br>
            <a:r>
              <a:rPr lang="en-GB" sz="5400" b="1" dirty="0">
                <a:solidFill>
                  <a:schemeClr val="bg1"/>
                </a:solidFill>
                <a:ea typeface="Jost Bold Roman" pitchFamily="2" charset="0"/>
              </a:rPr>
              <a:t>SPECIFIC</a:t>
            </a:r>
          </a:p>
          <a:p>
            <a:pPr algn="ctr">
              <a:spcBef>
                <a:spcPts val="0"/>
              </a:spcBef>
            </a:pPr>
            <a:r>
              <a:rPr lang="en-GB" sz="5400" b="1" dirty="0">
                <a:solidFill>
                  <a:schemeClr val="bg1"/>
                </a:solidFill>
                <a:ea typeface="Jost Bold Roman" pitchFamily="2" charset="0"/>
              </a:rPr>
              <a:t>CHALLENGES</a:t>
            </a:r>
          </a:p>
        </p:txBody>
      </p:sp>
    </p:spTree>
    <p:extLst>
      <p:ext uri="{BB962C8B-B14F-4D97-AF65-F5344CB8AC3E}">
        <p14:creationId xmlns:p14="http://schemas.microsoft.com/office/powerpoint/2010/main" val="9843802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ußzeilenplatzhalter 2">
            <a:extLst>
              <a:ext uri="{FF2B5EF4-FFF2-40B4-BE49-F238E27FC236}">
                <a16:creationId xmlns:a16="http://schemas.microsoft.com/office/drawing/2014/main" id="{F7BF3B6B-29B9-A3C6-E035-7046163E9605}"/>
              </a:ext>
            </a:extLst>
          </p:cNvPr>
          <p:cNvSpPr>
            <a:spLocks noGrp="1"/>
          </p:cNvSpPr>
          <p:nvPr>
            <p:ph type="ftr" sz="quarter" idx="11"/>
          </p:nvPr>
        </p:nvSpPr>
        <p:spPr/>
        <p:txBody>
          <a:bodyPr/>
          <a:lstStyle/>
          <a:p>
            <a:r>
              <a:rPr lang="de-DE"/>
              <a:t>ERASMUS+ DIGIGEN 
Project Ref. No. 2021-1-DE02-KA220-VET-000025335</a:t>
            </a:r>
          </a:p>
        </p:txBody>
      </p:sp>
      <p:sp>
        <p:nvSpPr>
          <p:cNvPr id="4" name="Foliennummernplatzhalter 3">
            <a:extLst>
              <a:ext uri="{FF2B5EF4-FFF2-40B4-BE49-F238E27FC236}">
                <a16:creationId xmlns:a16="http://schemas.microsoft.com/office/drawing/2014/main" id="{45E653C0-CAD2-256C-1001-F6BE89ABE8D4}"/>
              </a:ext>
            </a:extLst>
          </p:cNvPr>
          <p:cNvSpPr>
            <a:spLocks noGrp="1"/>
          </p:cNvSpPr>
          <p:nvPr>
            <p:ph type="sldNum" sz="quarter" idx="12"/>
          </p:nvPr>
        </p:nvSpPr>
        <p:spPr/>
        <p:txBody>
          <a:bodyPr/>
          <a:lstStyle/>
          <a:p>
            <a:fld id="{F96B14D3-7D2A-2041-9DA6-67735C9926F2}" type="slidenum">
              <a:rPr lang="de-DE" smtClean="0"/>
              <a:t>22</a:t>
            </a:fld>
            <a:endParaRPr lang="de-DE"/>
          </a:p>
        </p:txBody>
      </p:sp>
      <p:sp>
        <p:nvSpPr>
          <p:cNvPr id="6" name="Titel 5">
            <a:extLst>
              <a:ext uri="{FF2B5EF4-FFF2-40B4-BE49-F238E27FC236}">
                <a16:creationId xmlns:a16="http://schemas.microsoft.com/office/drawing/2014/main" id="{A0744B73-04D1-C20C-1527-6823E89E00B5}"/>
              </a:ext>
            </a:extLst>
          </p:cNvPr>
          <p:cNvSpPr>
            <a:spLocks noGrp="1"/>
          </p:cNvSpPr>
          <p:nvPr>
            <p:ph type="title"/>
          </p:nvPr>
        </p:nvSpPr>
        <p:spPr/>
        <p:txBody>
          <a:bodyPr/>
          <a:lstStyle/>
          <a:p>
            <a:r>
              <a:rPr lang="en-GB" dirty="0"/>
              <a:t>Imposter Syndrome</a:t>
            </a:r>
          </a:p>
        </p:txBody>
      </p:sp>
      <p:sp>
        <p:nvSpPr>
          <p:cNvPr id="5" name="Textfeld 4">
            <a:extLst>
              <a:ext uri="{FF2B5EF4-FFF2-40B4-BE49-F238E27FC236}">
                <a16:creationId xmlns:a16="http://schemas.microsoft.com/office/drawing/2014/main" id="{D0718EFA-1199-B917-B06D-1E1A140B5CFF}"/>
              </a:ext>
            </a:extLst>
          </p:cNvPr>
          <p:cNvSpPr txBox="1"/>
          <p:nvPr/>
        </p:nvSpPr>
        <p:spPr>
          <a:xfrm>
            <a:off x="997176" y="2004387"/>
            <a:ext cx="10197648" cy="3160481"/>
          </a:xfrm>
          <a:prstGeom prst="rect">
            <a:avLst/>
          </a:prstGeom>
          <a:noFill/>
        </p:spPr>
        <p:txBody>
          <a:bodyPr wrap="square" rtlCol="0">
            <a:spAutoFit/>
          </a:bodyPr>
          <a:lstStyle/>
          <a:p>
            <a:pPr algn="ctr"/>
            <a:r>
              <a:rPr lang="en-GB" sz="4400" dirty="0"/>
              <a:t>You think, “</a:t>
            </a:r>
            <a:r>
              <a:rPr lang="en-GB" sz="4400" dirty="0">
                <a:solidFill>
                  <a:schemeClr val="accent1"/>
                </a:solidFill>
              </a:rPr>
              <a:t>Why would </a:t>
            </a:r>
            <a:r>
              <a:rPr lang="en-GB" sz="4400" dirty="0"/>
              <a:t>anyone want to see me again in a movie? And </a:t>
            </a:r>
            <a:r>
              <a:rPr lang="en-GB" sz="4400" dirty="0">
                <a:solidFill>
                  <a:schemeClr val="accent1"/>
                </a:solidFill>
              </a:rPr>
              <a:t>I don’t know how to </a:t>
            </a:r>
            <a:r>
              <a:rPr lang="en-GB" sz="4400" dirty="0"/>
              <a:t>act anyway, so why am I doing this?”</a:t>
            </a:r>
          </a:p>
          <a:p>
            <a:pPr algn="ctr">
              <a:lnSpc>
                <a:spcPct val="250000"/>
              </a:lnSpc>
            </a:pPr>
            <a:r>
              <a:rPr lang="en-GB" sz="1100" dirty="0">
                <a:solidFill>
                  <a:srgbClr val="202122"/>
                </a:solidFill>
                <a:sym typeface="Wingdings" panose="05000000000000000000" pitchFamily="2" charset="2"/>
              </a:rPr>
              <a:t>Meryl Streep, 21 Oscar nominations, 3 Oscars</a:t>
            </a:r>
            <a:endParaRPr lang="en-GB" sz="1100" b="0" dirty="0">
              <a:solidFill>
                <a:srgbClr val="202122"/>
              </a:solidFill>
              <a:effectLst/>
            </a:endParaRPr>
          </a:p>
        </p:txBody>
      </p:sp>
    </p:spTree>
    <p:extLst>
      <p:ext uri="{BB962C8B-B14F-4D97-AF65-F5344CB8AC3E}">
        <p14:creationId xmlns:p14="http://schemas.microsoft.com/office/powerpoint/2010/main" val="34819372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ußzeilenplatzhalter 2">
            <a:extLst>
              <a:ext uri="{FF2B5EF4-FFF2-40B4-BE49-F238E27FC236}">
                <a16:creationId xmlns:a16="http://schemas.microsoft.com/office/drawing/2014/main" id="{F7BF3B6B-29B9-A3C6-E035-7046163E9605}"/>
              </a:ext>
            </a:extLst>
          </p:cNvPr>
          <p:cNvSpPr>
            <a:spLocks noGrp="1"/>
          </p:cNvSpPr>
          <p:nvPr>
            <p:ph type="ftr" sz="quarter" idx="11"/>
          </p:nvPr>
        </p:nvSpPr>
        <p:spPr/>
        <p:txBody>
          <a:bodyPr/>
          <a:lstStyle/>
          <a:p>
            <a:r>
              <a:rPr lang="de-DE"/>
              <a:t>ERASMUS+ DIGIGEN 
Project Ref. No. 2021-1-DE02-KA220-VET-000025335</a:t>
            </a:r>
          </a:p>
        </p:txBody>
      </p:sp>
      <p:sp>
        <p:nvSpPr>
          <p:cNvPr id="4" name="Foliennummernplatzhalter 3">
            <a:extLst>
              <a:ext uri="{FF2B5EF4-FFF2-40B4-BE49-F238E27FC236}">
                <a16:creationId xmlns:a16="http://schemas.microsoft.com/office/drawing/2014/main" id="{45E653C0-CAD2-256C-1001-F6BE89ABE8D4}"/>
              </a:ext>
            </a:extLst>
          </p:cNvPr>
          <p:cNvSpPr>
            <a:spLocks noGrp="1"/>
          </p:cNvSpPr>
          <p:nvPr>
            <p:ph type="sldNum" sz="quarter" idx="12"/>
          </p:nvPr>
        </p:nvSpPr>
        <p:spPr/>
        <p:txBody>
          <a:bodyPr/>
          <a:lstStyle/>
          <a:p>
            <a:fld id="{F96B14D3-7D2A-2041-9DA6-67735C9926F2}" type="slidenum">
              <a:rPr lang="de-DE" smtClean="0"/>
              <a:t>23</a:t>
            </a:fld>
            <a:endParaRPr lang="de-DE"/>
          </a:p>
        </p:txBody>
      </p:sp>
      <p:sp>
        <p:nvSpPr>
          <p:cNvPr id="6" name="Titel 5">
            <a:extLst>
              <a:ext uri="{FF2B5EF4-FFF2-40B4-BE49-F238E27FC236}">
                <a16:creationId xmlns:a16="http://schemas.microsoft.com/office/drawing/2014/main" id="{57E4EF3D-D9A1-8D8A-D9A6-357E5C0D8D03}"/>
              </a:ext>
            </a:extLst>
          </p:cNvPr>
          <p:cNvSpPr>
            <a:spLocks noGrp="1"/>
          </p:cNvSpPr>
          <p:nvPr>
            <p:ph type="title"/>
          </p:nvPr>
        </p:nvSpPr>
        <p:spPr/>
        <p:txBody>
          <a:bodyPr/>
          <a:lstStyle/>
          <a:p>
            <a:r>
              <a:rPr lang="en-GB" dirty="0"/>
              <a:t>Queen Bee Syndrome</a:t>
            </a:r>
          </a:p>
        </p:txBody>
      </p:sp>
      <p:sp>
        <p:nvSpPr>
          <p:cNvPr id="5" name="Textfeld 4">
            <a:extLst>
              <a:ext uri="{FF2B5EF4-FFF2-40B4-BE49-F238E27FC236}">
                <a16:creationId xmlns:a16="http://schemas.microsoft.com/office/drawing/2014/main" id="{D0718EFA-1199-B917-B06D-1E1A140B5CFF}"/>
              </a:ext>
            </a:extLst>
          </p:cNvPr>
          <p:cNvSpPr txBox="1"/>
          <p:nvPr/>
        </p:nvSpPr>
        <p:spPr>
          <a:xfrm>
            <a:off x="997176" y="1690062"/>
            <a:ext cx="10197648" cy="3406702"/>
          </a:xfrm>
          <a:prstGeom prst="rect">
            <a:avLst/>
          </a:prstGeom>
          <a:noFill/>
        </p:spPr>
        <p:txBody>
          <a:bodyPr wrap="square" rtlCol="0">
            <a:spAutoFit/>
          </a:bodyPr>
          <a:lstStyle/>
          <a:p>
            <a:pPr algn="ctr"/>
            <a:r>
              <a:rPr lang="en-GB" sz="4800" dirty="0">
                <a:effectLst/>
                <a:latin typeface="+mj-lt"/>
              </a:rPr>
              <a:t>Queen bee syndrome describes a </a:t>
            </a:r>
            <a:r>
              <a:rPr lang="en-GB" sz="4800" dirty="0">
                <a:solidFill>
                  <a:schemeClr val="accent1"/>
                </a:solidFill>
                <a:effectLst/>
                <a:latin typeface="+mj-lt"/>
              </a:rPr>
              <a:t>woman of authority </a:t>
            </a:r>
            <a:r>
              <a:rPr lang="en-GB" sz="4800" dirty="0">
                <a:effectLst/>
                <a:latin typeface="+mj-lt"/>
              </a:rPr>
              <a:t>who views </a:t>
            </a:r>
            <a:br>
              <a:rPr lang="en-GB" sz="4800" dirty="0">
                <a:effectLst/>
                <a:latin typeface="+mj-lt"/>
              </a:rPr>
            </a:br>
            <a:r>
              <a:rPr lang="en-GB" sz="4800" dirty="0">
                <a:effectLst/>
                <a:latin typeface="+mj-lt"/>
              </a:rPr>
              <a:t>or </a:t>
            </a:r>
            <a:r>
              <a:rPr lang="en-GB" sz="4800" dirty="0">
                <a:solidFill>
                  <a:schemeClr val="accent1"/>
                </a:solidFill>
                <a:effectLst/>
                <a:latin typeface="+mj-lt"/>
              </a:rPr>
              <a:t>treats subordinates </a:t>
            </a:r>
            <a:r>
              <a:rPr lang="en-GB" sz="4800" dirty="0">
                <a:effectLst/>
                <a:latin typeface="+mj-lt"/>
              </a:rPr>
              <a:t>more critically if they </a:t>
            </a:r>
            <a:r>
              <a:rPr lang="en-GB" sz="4800" dirty="0">
                <a:solidFill>
                  <a:schemeClr val="accent1"/>
                </a:solidFill>
                <a:effectLst/>
                <a:latin typeface="+mj-lt"/>
              </a:rPr>
              <a:t>are female </a:t>
            </a:r>
          </a:p>
          <a:p>
            <a:pPr algn="ctr">
              <a:lnSpc>
                <a:spcPct val="250000"/>
              </a:lnSpc>
            </a:pPr>
            <a:r>
              <a:rPr lang="en-GB" sz="1100" dirty="0">
                <a:solidFill>
                  <a:srgbClr val="202122"/>
                </a:solidFill>
                <a:sym typeface="Wingdings" panose="05000000000000000000" pitchFamily="2" charset="2"/>
              </a:rPr>
              <a:t>First defined by G.L. Staines, T.E. Jayaratne and C. </a:t>
            </a:r>
            <a:r>
              <a:rPr lang="en-GB" sz="1100" dirty="0" err="1">
                <a:solidFill>
                  <a:srgbClr val="202122"/>
                </a:solidFill>
                <a:sym typeface="Wingdings" panose="05000000000000000000" pitchFamily="2" charset="2"/>
              </a:rPr>
              <a:t>Tavris</a:t>
            </a:r>
            <a:r>
              <a:rPr lang="en-GB" sz="1100" dirty="0">
                <a:solidFill>
                  <a:srgbClr val="202122"/>
                </a:solidFill>
                <a:sym typeface="Wingdings" panose="05000000000000000000" pitchFamily="2" charset="2"/>
              </a:rPr>
              <a:t> in 1973</a:t>
            </a:r>
            <a:endParaRPr lang="en-GB" sz="1100" b="0" dirty="0">
              <a:solidFill>
                <a:srgbClr val="202122"/>
              </a:solidFill>
              <a:effectLst/>
            </a:endParaRPr>
          </a:p>
        </p:txBody>
      </p:sp>
    </p:spTree>
    <p:extLst>
      <p:ext uri="{BB962C8B-B14F-4D97-AF65-F5344CB8AC3E}">
        <p14:creationId xmlns:p14="http://schemas.microsoft.com/office/powerpoint/2010/main" val="25574174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ußzeilenplatzhalter 2">
            <a:extLst>
              <a:ext uri="{FF2B5EF4-FFF2-40B4-BE49-F238E27FC236}">
                <a16:creationId xmlns:a16="http://schemas.microsoft.com/office/drawing/2014/main" id="{F7BF3B6B-29B9-A3C6-E035-7046163E9605}"/>
              </a:ext>
            </a:extLst>
          </p:cNvPr>
          <p:cNvSpPr>
            <a:spLocks noGrp="1"/>
          </p:cNvSpPr>
          <p:nvPr>
            <p:ph type="ftr" sz="quarter" idx="11"/>
          </p:nvPr>
        </p:nvSpPr>
        <p:spPr/>
        <p:txBody>
          <a:bodyPr/>
          <a:lstStyle/>
          <a:p>
            <a:r>
              <a:rPr lang="de-DE"/>
              <a:t>ERASMUS+ DIGIGEN 
Project Ref. No. 2021-1-DE02-KA220-VET-000025335</a:t>
            </a:r>
          </a:p>
        </p:txBody>
      </p:sp>
      <p:sp>
        <p:nvSpPr>
          <p:cNvPr id="4" name="Foliennummernplatzhalter 3">
            <a:extLst>
              <a:ext uri="{FF2B5EF4-FFF2-40B4-BE49-F238E27FC236}">
                <a16:creationId xmlns:a16="http://schemas.microsoft.com/office/drawing/2014/main" id="{45E653C0-CAD2-256C-1001-F6BE89ABE8D4}"/>
              </a:ext>
            </a:extLst>
          </p:cNvPr>
          <p:cNvSpPr>
            <a:spLocks noGrp="1"/>
          </p:cNvSpPr>
          <p:nvPr>
            <p:ph type="sldNum" sz="quarter" idx="12"/>
          </p:nvPr>
        </p:nvSpPr>
        <p:spPr/>
        <p:txBody>
          <a:bodyPr/>
          <a:lstStyle/>
          <a:p>
            <a:fld id="{F96B14D3-7D2A-2041-9DA6-67735C9926F2}" type="slidenum">
              <a:rPr lang="de-DE" smtClean="0"/>
              <a:t>24</a:t>
            </a:fld>
            <a:endParaRPr lang="de-DE"/>
          </a:p>
        </p:txBody>
      </p:sp>
      <p:sp>
        <p:nvSpPr>
          <p:cNvPr id="6" name="Titel 5">
            <a:extLst>
              <a:ext uri="{FF2B5EF4-FFF2-40B4-BE49-F238E27FC236}">
                <a16:creationId xmlns:a16="http://schemas.microsoft.com/office/drawing/2014/main" id="{7D432FBA-8EB5-582F-3B76-62FA7F744304}"/>
              </a:ext>
            </a:extLst>
          </p:cNvPr>
          <p:cNvSpPr>
            <a:spLocks noGrp="1"/>
          </p:cNvSpPr>
          <p:nvPr>
            <p:ph type="title"/>
          </p:nvPr>
        </p:nvSpPr>
        <p:spPr/>
        <p:txBody>
          <a:bodyPr/>
          <a:lstStyle/>
          <a:p>
            <a:r>
              <a:rPr lang="en-GB" sz="6000" dirty="0"/>
              <a:t>Crab Basket Syndrome</a:t>
            </a:r>
          </a:p>
        </p:txBody>
      </p:sp>
      <p:sp>
        <p:nvSpPr>
          <p:cNvPr id="5" name="Textfeld 4">
            <a:extLst>
              <a:ext uri="{FF2B5EF4-FFF2-40B4-BE49-F238E27FC236}">
                <a16:creationId xmlns:a16="http://schemas.microsoft.com/office/drawing/2014/main" id="{D0718EFA-1199-B917-B06D-1E1A140B5CFF}"/>
              </a:ext>
            </a:extLst>
          </p:cNvPr>
          <p:cNvSpPr txBox="1"/>
          <p:nvPr/>
        </p:nvSpPr>
        <p:spPr>
          <a:xfrm>
            <a:off x="997176" y="1766262"/>
            <a:ext cx="10197648" cy="3970318"/>
          </a:xfrm>
          <a:prstGeom prst="rect">
            <a:avLst/>
          </a:prstGeom>
          <a:noFill/>
        </p:spPr>
        <p:txBody>
          <a:bodyPr wrap="square" rtlCol="0">
            <a:spAutoFit/>
          </a:bodyPr>
          <a:lstStyle/>
          <a:p>
            <a:pPr algn="ctr"/>
            <a:r>
              <a:rPr lang="en-US" sz="3600" dirty="0">
                <a:effectLst/>
                <a:latin typeface="+mj-lt"/>
              </a:rPr>
              <a:t>When there is </a:t>
            </a:r>
            <a:r>
              <a:rPr lang="en-US" sz="3600" dirty="0">
                <a:solidFill>
                  <a:srgbClr val="DF4707"/>
                </a:solidFill>
                <a:effectLst/>
                <a:latin typeface="+mj-lt"/>
              </a:rPr>
              <a:t>one crab </a:t>
            </a:r>
            <a:r>
              <a:rPr lang="en-US" sz="3600" dirty="0">
                <a:effectLst/>
                <a:latin typeface="+mj-lt"/>
              </a:rPr>
              <a:t>in a basket, it can </a:t>
            </a:r>
            <a:r>
              <a:rPr lang="en-US" sz="3600" dirty="0">
                <a:solidFill>
                  <a:srgbClr val="DF4707"/>
                </a:solidFill>
                <a:effectLst/>
                <a:latin typeface="+mj-lt"/>
              </a:rPr>
              <a:t>easily climb</a:t>
            </a:r>
            <a:r>
              <a:rPr lang="en-US" sz="3600" dirty="0">
                <a:effectLst/>
                <a:latin typeface="+mj-lt"/>
              </a:rPr>
              <a:t> out. However, as soon as there are </a:t>
            </a:r>
            <a:r>
              <a:rPr lang="en-US" sz="3600" dirty="0">
                <a:solidFill>
                  <a:srgbClr val="DF4707"/>
                </a:solidFill>
                <a:effectLst/>
                <a:latin typeface="+mj-lt"/>
              </a:rPr>
              <a:t>multiple crabs </a:t>
            </a:r>
            <a:r>
              <a:rPr lang="en-US" sz="3600" dirty="0">
                <a:effectLst/>
                <a:latin typeface="+mj-lt"/>
              </a:rPr>
              <a:t>in the basket and one of them wants to escape, the </a:t>
            </a:r>
            <a:r>
              <a:rPr lang="en-US" sz="3600" dirty="0">
                <a:solidFill>
                  <a:srgbClr val="DF4707"/>
                </a:solidFill>
                <a:effectLst/>
                <a:latin typeface="+mj-lt"/>
              </a:rPr>
              <a:t>others pull the climbing crab </a:t>
            </a:r>
            <a:r>
              <a:rPr lang="en-US" sz="3600" dirty="0">
                <a:effectLst/>
                <a:latin typeface="+mj-lt"/>
              </a:rPr>
              <a:t>back down. </a:t>
            </a:r>
            <a:r>
              <a:rPr lang="en-US" sz="3600" dirty="0">
                <a:solidFill>
                  <a:srgbClr val="DF4707"/>
                </a:solidFill>
                <a:effectLst/>
                <a:latin typeface="+mj-lt"/>
              </a:rPr>
              <a:t>Women do </a:t>
            </a:r>
            <a:r>
              <a:rPr lang="en-US" sz="3600" dirty="0">
                <a:effectLst/>
                <a:latin typeface="+mj-lt"/>
              </a:rPr>
              <a:t>this to </a:t>
            </a:r>
            <a:r>
              <a:rPr lang="en-US" sz="3600" dirty="0">
                <a:solidFill>
                  <a:srgbClr val="DF4707"/>
                </a:solidFill>
                <a:effectLst/>
                <a:latin typeface="+mj-lt"/>
              </a:rPr>
              <a:t>each other </a:t>
            </a:r>
            <a:r>
              <a:rPr lang="en-US" sz="3600" dirty="0">
                <a:effectLst/>
                <a:latin typeface="+mj-lt"/>
              </a:rPr>
              <a:t>as well, by unnecessarily judging one another and keeping </a:t>
            </a:r>
            <a:r>
              <a:rPr lang="en-US" sz="3600" dirty="0">
                <a:solidFill>
                  <a:srgbClr val="DF4707"/>
                </a:solidFill>
                <a:effectLst/>
                <a:latin typeface="+mj-lt"/>
              </a:rPr>
              <a:t>each other small </a:t>
            </a:r>
            <a:r>
              <a:rPr lang="en-US" sz="3600" dirty="0">
                <a:effectLst/>
                <a:latin typeface="+mj-lt"/>
              </a:rPr>
              <a:t>in that way.</a:t>
            </a:r>
          </a:p>
        </p:txBody>
      </p:sp>
    </p:spTree>
    <p:extLst>
      <p:ext uri="{BB962C8B-B14F-4D97-AF65-F5344CB8AC3E}">
        <p14:creationId xmlns:p14="http://schemas.microsoft.com/office/powerpoint/2010/main" val="26060998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ußzeilenplatzhalter 2">
            <a:extLst>
              <a:ext uri="{FF2B5EF4-FFF2-40B4-BE49-F238E27FC236}">
                <a16:creationId xmlns:a16="http://schemas.microsoft.com/office/drawing/2014/main" id="{1A84DE18-40A8-3C04-3939-A6D14D985AA0}"/>
              </a:ext>
            </a:extLst>
          </p:cNvPr>
          <p:cNvSpPr>
            <a:spLocks noGrp="1"/>
          </p:cNvSpPr>
          <p:nvPr>
            <p:ph type="ftr" sz="quarter" idx="11"/>
          </p:nvPr>
        </p:nvSpPr>
        <p:spPr/>
        <p:txBody>
          <a:bodyPr/>
          <a:lstStyle/>
          <a:p>
            <a:r>
              <a:rPr lang="de-DE"/>
              <a:t>ERASMUS+ DIGIGEN 
Project Ref. No. 2021-1-DE02-KA220-VET-000025335</a:t>
            </a:r>
          </a:p>
        </p:txBody>
      </p:sp>
      <p:sp>
        <p:nvSpPr>
          <p:cNvPr id="4" name="Foliennummernplatzhalter 3">
            <a:extLst>
              <a:ext uri="{FF2B5EF4-FFF2-40B4-BE49-F238E27FC236}">
                <a16:creationId xmlns:a16="http://schemas.microsoft.com/office/drawing/2014/main" id="{50C6BD76-8060-0043-3145-6B3A093D88C1}"/>
              </a:ext>
            </a:extLst>
          </p:cNvPr>
          <p:cNvSpPr>
            <a:spLocks noGrp="1"/>
          </p:cNvSpPr>
          <p:nvPr>
            <p:ph type="sldNum" sz="quarter" idx="12"/>
          </p:nvPr>
        </p:nvSpPr>
        <p:spPr/>
        <p:txBody>
          <a:bodyPr/>
          <a:lstStyle/>
          <a:p>
            <a:fld id="{F96B14D3-7D2A-2041-9DA6-67735C9926F2}" type="slidenum">
              <a:rPr lang="de-DE" smtClean="0"/>
              <a:t>25</a:t>
            </a:fld>
            <a:endParaRPr lang="de-DE"/>
          </a:p>
        </p:txBody>
      </p:sp>
      <p:sp>
        <p:nvSpPr>
          <p:cNvPr id="5" name="Titel 4">
            <a:extLst>
              <a:ext uri="{FF2B5EF4-FFF2-40B4-BE49-F238E27FC236}">
                <a16:creationId xmlns:a16="http://schemas.microsoft.com/office/drawing/2014/main" id="{91F75CE8-C12D-120F-ED5D-DCD46F02E8FC}"/>
              </a:ext>
            </a:extLst>
          </p:cNvPr>
          <p:cNvSpPr>
            <a:spLocks noGrp="1"/>
          </p:cNvSpPr>
          <p:nvPr>
            <p:ph type="title"/>
          </p:nvPr>
        </p:nvSpPr>
        <p:spPr/>
        <p:txBody>
          <a:bodyPr/>
          <a:lstStyle/>
          <a:p>
            <a:r>
              <a:rPr lang="en-GB" dirty="0"/>
              <a:t>Professional Challenges</a:t>
            </a:r>
          </a:p>
        </p:txBody>
      </p:sp>
      <p:sp>
        <p:nvSpPr>
          <p:cNvPr id="6" name="Inhaltsplatzhalter 1">
            <a:extLst>
              <a:ext uri="{FF2B5EF4-FFF2-40B4-BE49-F238E27FC236}">
                <a16:creationId xmlns:a16="http://schemas.microsoft.com/office/drawing/2014/main" id="{19EE2314-4C17-DF71-3CB0-6473F2BFE10E}"/>
              </a:ext>
            </a:extLst>
          </p:cNvPr>
          <p:cNvSpPr txBox="1">
            <a:spLocks/>
          </p:cNvSpPr>
          <p:nvPr/>
        </p:nvSpPr>
        <p:spPr>
          <a:xfrm>
            <a:off x="838200" y="1901936"/>
            <a:ext cx="10999124" cy="3603513"/>
          </a:xfrm>
          <a:prstGeom prst="rect">
            <a:avLst/>
          </a:prstGeom>
        </p:spPr>
        <p:txBody>
          <a:bodyPr anchor="t">
            <a:normAutofit/>
          </a:bodyPr>
          <a:lstStyle>
            <a:lvl1pPr marL="228600" indent="-228600" algn="l" defTabSz="914400" rtl="0" eaLnBrk="1" latinLnBrk="0" hangingPunct="1">
              <a:lnSpc>
                <a:spcPct val="90000"/>
              </a:lnSpc>
              <a:spcBef>
                <a:spcPts val="1000"/>
              </a:spcBef>
              <a:buClr>
                <a:srgbClr val="E86507"/>
              </a:buClr>
              <a:buFont typeface="Wingdings" pitchFamily="2" charset="2"/>
              <a:buChar char="§"/>
              <a:defRPr sz="2800" kern="1200">
                <a:solidFill>
                  <a:schemeClr val="tx1"/>
                </a:solidFill>
                <a:latin typeface="+mn-lt"/>
                <a:ea typeface="Jost Bold Italic" pitchFamily="2" charset="77"/>
                <a:cs typeface="+mn-cs"/>
              </a:defRPr>
            </a:lvl1pPr>
            <a:lvl2pPr marL="685800" indent="-228600" algn="l" defTabSz="914400" rtl="0" eaLnBrk="1" latinLnBrk="0" hangingPunct="1">
              <a:lnSpc>
                <a:spcPct val="90000"/>
              </a:lnSpc>
              <a:spcBef>
                <a:spcPts val="500"/>
              </a:spcBef>
              <a:buClr>
                <a:srgbClr val="E86507"/>
              </a:buClr>
              <a:buFont typeface="Wingdings" pitchFamily="2" charset="2"/>
              <a:buChar char="§"/>
              <a:defRPr sz="2400" kern="1200">
                <a:solidFill>
                  <a:schemeClr val="tx1"/>
                </a:solidFill>
                <a:latin typeface="+mn-lt"/>
                <a:ea typeface="Jost Bold Italic" pitchFamily="2" charset="77"/>
                <a:cs typeface="+mn-cs"/>
              </a:defRPr>
            </a:lvl2pPr>
            <a:lvl3pPr marL="1143000" indent="-228600" algn="l" defTabSz="914400" rtl="0" eaLnBrk="1" latinLnBrk="0" hangingPunct="1">
              <a:lnSpc>
                <a:spcPct val="90000"/>
              </a:lnSpc>
              <a:spcBef>
                <a:spcPts val="500"/>
              </a:spcBef>
              <a:buClr>
                <a:srgbClr val="E86507"/>
              </a:buClr>
              <a:buFont typeface="Wingdings" pitchFamily="2" charset="2"/>
              <a:buChar char="§"/>
              <a:defRPr sz="2000" kern="1200">
                <a:solidFill>
                  <a:schemeClr val="tx1"/>
                </a:solidFill>
                <a:latin typeface="+mn-lt"/>
                <a:ea typeface="Jost Bold Italic" pitchFamily="2" charset="77"/>
                <a:cs typeface="+mn-cs"/>
              </a:defRPr>
            </a:lvl3pPr>
            <a:lvl4pPr marL="1600200" indent="-228600" algn="l" defTabSz="914400" rtl="0" eaLnBrk="1" latinLnBrk="0" hangingPunct="1">
              <a:lnSpc>
                <a:spcPct val="90000"/>
              </a:lnSpc>
              <a:spcBef>
                <a:spcPts val="500"/>
              </a:spcBef>
              <a:buClr>
                <a:srgbClr val="E86507"/>
              </a:buClr>
              <a:buFont typeface="Wingdings" pitchFamily="2" charset="2"/>
              <a:buChar char="§"/>
              <a:defRPr sz="1800" kern="1200">
                <a:solidFill>
                  <a:schemeClr val="tx1"/>
                </a:solidFill>
                <a:latin typeface="+mn-lt"/>
                <a:ea typeface="Jost Bold Italic" pitchFamily="2" charset="77"/>
                <a:cs typeface="+mn-cs"/>
              </a:defRPr>
            </a:lvl4pPr>
            <a:lvl5pPr marL="2057400" indent="-228600" algn="l" defTabSz="914400" rtl="0" eaLnBrk="1" latinLnBrk="0" hangingPunct="1">
              <a:lnSpc>
                <a:spcPct val="90000"/>
              </a:lnSpc>
              <a:spcBef>
                <a:spcPts val="500"/>
              </a:spcBef>
              <a:buClr>
                <a:srgbClr val="E86507"/>
              </a:buClr>
              <a:buFont typeface="Wingdings" pitchFamily="2" charset="2"/>
              <a:buChar char="§"/>
              <a:defRPr sz="1800" kern="1200">
                <a:solidFill>
                  <a:schemeClr val="tx1"/>
                </a:solidFill>
                <a:latin typeface="+mn-lt"/>
                <a:ea typeface="Jost Bold Italic" pitchFamily="2" charset="77"/>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250000"/>
              </a:lnSpc>
              <a:spcBef>
                <a:spcPts val="0"/>
              </a:spcBef>
              <a:buNone/>
            </a:pPr>
            <a:r>
              <a:rPr lang="en-GB" sz="2400" b="1" dirty="0">
                <a:latin typeface="+mj-lt"/>
                <a:ea typeface="Jost Bold Italic" pitchFamily="2" charset="0"/>
              </a:rPr>
              <a:t>Potential self- and third-party-stereotyping might be about: </a:t>
            </a:r>
          </a:p>
          <a:p>
            <a:pPr>
              <a:lnSpc>
                <a:spcPct val="250000"/>
              </a:lnSpc>
              <a:spcBef>
                <a:spcPts val="0"/>
              </a:spcBef>
            </a:pPr>
            <a:r>
              <a:rPr lang="en-GB" sz="2400" dirty="0">
                <a:latin typeface="+mj-lt"/>
                <a:ea typeface="Jost Bold Italic" pitchFamily="2" charset="0"/>
              </a:rPr>
              <a:t>Gender roles and belongings</a:t>
            </a:r>
          </a:p>
          <a:p>
            <a:pPr>
              <a:lnSpc>
                <a:spcPct val="250000"/>
              </a:lnSpc>
              <a:spcBef>
                <a:spcPts val="0"/>
              </a:spcBef>
            </a:pPr>
            <a:r>
              <a:rPr lang="en-GB" sz="2400" dirty="0">
                <a:latin typeface="+mj-lt"/>
                <a:ea typeface="Jost Bold Italic" pitchFamily="2" charset="0"/>
              </a:rPr>
              <a:t>Abilities; e.g. technical/digital, interpersonal, etc.</a:t>
            </a:r>
          </a:p>
          <a:p>
            <a:pPr>
              <a:lnSpc>
                <a:spcPct val="250000"/>
              </a:lnSpc>
              <a:spcBef>
                <a:spcPts val="0"/>
              </a:spcBef>
            </a:pPr>
            <a:endParaRPr lang="en-GB" sz="2400" dirty="0">
              <a:latin typeface="Jost Bold Italic" pitchFamily="2" charset="0"/>
              <a:ea typeface="Jost Bold Italic" pitchFamily="2" charset="0"/>
            </a:endParaRPr>
          </a:p>
        </p:txBody>
      </p:sp>
    </p:spTree>
    <p:extLst>
      <p:ext uri="{BB962C8B-B14F-4D97-AF65-F5344CB8AC3E}">
        <p14:creationId xmlns:p14="http://schemas.microsoft.com/office/powerpoint/2010/main" val="25493274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ußzeilenplatzhalter 2">
            <a:extLst>
              <a:ext uri="{FF2B5EF4-FFF2-40B4-BE49-F238E27FC236}">
                <a16:creationId xmlns:a16="http://schemas.microsoft.com/office/drawing/2014/main" id="{1A84DE18-40A8-3C04-3939-A6D14D985AA0}"/>
              </a:ext>
            </a:extLst>
          </p:cNvPr>
          <p:cNvSpPr>
            <a:spLocks noGrp="1"/>
          </p:cNvSpPr>
          <p:nvPr>
            <p:ph type="ftr" sz="quarter" idx="11"/>
          </p:nvPr>
        </p:nvSpPr>
        <p:spPr/>
        <p:txBody>
          <a:bodyPr/>
          <a:lstStyle/>
          <a:p>
            <a:r>
              <a:rPr lang="de-DE"/>
              <a:t>ERASMUS+ DIGIGEN 
Project Ref. No. 2021-1-DE02-KA220-VET-000025335</a:t>
            </a:r>
          </a:p>
        </p:txBody>
      </p:sp>
      <p:sp>
        <p:nvSpPr>
          <p:cNvPr id="4" name="Foliennummernplatzhalter 3">
            <a:extLst>
              <a:ext uri="{FF2B5EF4-FFF2-40B4-BE49-F238E27FC236}">
                <a16:creationId xmlns:a16="http://schemas.microsoft.com/office/drawing/2014/main" id="{50C6BD76-8060-0043-3145-6B3A093D88C1}"/>
              </a:ext>
            </a:extLst>
          </p:cNvPr>
          <p:cNvSpPr>
            <a:spLocks noGrp="1"/>
          </p:cNvSpPr>
          <p:nvPr>
            <p:ph type="sldNum" sz="quarter" idx="12"/>
          </p:nvPr>
        </p:nvSpPr>
        <p:spPr/>
        <p:txBody>
          <a:bodyPr/>
          <a:lstStyle/>
          <a:p>
            <a:fld id="{F96B14D3-7D2A-2041-9DA6-67735C9926F2}" type="slidenum">
              <a:rPr lang="de-DE" smtClean="0"/>
              <a:t>26</a:t>
            </a:fld>
            <a:endParaRPr lang="de-DE"/>
          </a:p>
        </p:txBody>
      </p:sp>
      <p:sp>
        <p:nvSpPr>
          <p:cNvPr id="5" name="Titel 4">
            <a:extLst>
              <a:ext uri="{FF2B5EF4-FFF2-40B4-BE49-F238E27FC236}">
                <a16:creationId xmlns:a16="http://schemas.microsoft.com/office/drawing/2014/main" id="{91F75CE8-C12D-120F-ED5D-DCD46F02E8FC}"/>
              </a:ext>
            </a:extLst>
          </p:cNvPr>
          <p:cNvSpPr>
            <a:spLocks noGrp="1"/>
          </p:cNvSpPr>
          <p:nvPr>
            <p:ph type="title"/>
          </p:nvPr>
        </p:nvSpPr>
        <p:spPr/>
        <p:txBody>
          <a:bodyPr/>
          <a:lstStyle/>
          <a:p>
            <a:r>
              <a:rPr lang="en-GB" dirty="0"/>
              <a:t>Private Challenges</a:t>
            </a:r>
          </a:p>
        </p:txBody>
      </p:sp>
      <p:sp>
        <p:nvSpPr>
          <p:cNvPr id="6" name="Inhaltsplatzhalter 1">
            <a:extLst>
              <a:ext uri="{FF2B5EF4-FFF2-40B4-BE49-F238E27FC236}">
                <a16:creationId xmlns:a16="http://schemas.microsoft.com/office/drawing/2014/main" id="{19EE2314-4C17-DF71-3CB0-6473F2BFE10E}"/>
              </a:ext>
            </a:extLst>
          </p:cNvPr>
          <p:cNvSpPr txBox="1">
            <a:spLocks/>
          </p:cNvSpPr>
          <p:nvPr/>
        </p:nvSpPr>
        <p:spPr>
          <a:xfrm>
            <a:off x="838199" y="1674868"/>
            <a:ext cx="10887075" cy="3508263"/>
          </a:xfrm>
          <a:prstGeom prst="rect">
            <a:avLst/>
          </a:prstGeom>
        </p:spPr>
        <p:txBody>
          <a:bodyPr anchor="t">
            <a:normAutofit/>
          </a:bodyPr>
          <a:lstStyle>
            <a:lvl1pPr marL="228600" indent="-228600" algn="l" defTabSz="914400" rtl="0" eaLnBrk="1" latinLnBrk="0" hangingPunct="1">
              <a:lnSpc>
                <a:spcPct val="90000"/>
              </a:lnSpc>
              <a:spcBef>
                <a:spcPts val="1000"/>
              </a:spcBef>
              <a:buClr>
                <a:srgbClr val="E86507"/>
              </a:buClr>
              <a:buFont typeface="Wingdings" pitchFamily="2" charset="2"/>
              <a:buChar char="§"/>
              <a:defRPr sz="2800" kern="1200">
                <a:solidFill>
                  <a:schemeClr val="tx1"/>
                </a:solidFill>
                <a:latin typeface="+mn-lt"/>
                <a:ea typeface="Jost Bold Italic" pitchFamily="2" charset="77"/>
                <a:cs typeface="+mn-cs"/>
              </a:defRPr>
            </a:lvl1pPr>
            <a:lvl2pPr marL="685800" indent="-228600" algn="l" defTabSz="914400" rtl="0" eaLnBrk="1" latinLnBrk="0" hangingPunct="1">
              <a:lnSpc>
                <a:spcPct val="90000"/>
              </a:lnSpc>
              <a:spcBef>
                <a:spcPts val="500"/>
              </a:spcBef>
              <a:buClr>
                <a:srgbClr val="E86507"/>
              </a:buClr>
              <a:buFont typeface="Wingdings" pitchFamily="2" charset="2"/>
              <a:buChar char="§"/>
              <a:defRPr sz="2400" kern="1200">
                <a:solidFill>
                  <a:schemeClr val="tx1"/>
                </a:solidFill>
                <a:latin typeface="+mn-lt"/>
                <a:ea typeface="Jost Bold Italic" pitchFamily="2" charset="77"/>
                <a:cs typeface="+mn-cs"/>
              </a:defRPr>
            </a:lvl2pPr>
            <a:lvl3pPr marL="1143000" indent="-228600" algn="l" defTabSz="914400" rtl="0" eaLnBrk="1" latinLnBrk="0" hangingPunct="1">
              <a:lnSpc>
                <a:spcPct val="90000"/>
              </a:lnSpc>
              <a:spcBef>
                <a:spcPts val="500"/>
              </a:spcBef>
              <a:buClr>
                <a:srgbClr val="E86507"/>
              </a:buClr>
              <a:buFont typeface="Wingdings" pitchFamily="2" charset="2"/>
              <a:buChar char="§"/>
              <a:defRPr sz="2000" kern="1200">
                <a:solidFill>
                  <a:schemeClr val="tx1"/>
                </a:solidFill>
                <a:latin typeface="+mn-lt"/>
                <a:ea typeface="Jost Bold Italic" pitchFamily="2" charset="77"/>
                <a:cs typeface="+mn-cs"/>
              </a:defRPr>
            </a:lvl3pPr>
            <a:lvl4pPr marL="1600200" indent="-228600" algn="l" defTabSz="914400" rtl="0" eaLnBrk="1" latinLnBrk="0" hangingPunct="1">
              <a:lnSpc>
                <a:spcPct val="90000"/>
              </a:lnSpc>
              <a:spcBef>
                <a:spcPts val="500"/>
              </a:spcBef>
              <a:buClr>
                <a:srgbClr val="E86507"/>
              </a:buClr>
              <a:buFont typeface="Wingdings" pitchFamily="2" charset="2"/>
              <a:buChar char="§"/>
              <a:defRPr sz="1800" kern="1200">
                <a:solidFill>
                  <a:schemeClr val="tx1"/>
                </a:solidFill>
                <a:latin typeface="+mn-lt"/>
                <a:ea typeface="Jost Bold Italic" pitchFamily="2" charset="77"/>
                <a:cs typeface="+mn-cs"/>
              </a:defRPr>
            </a:lvl4pPr>
            <a:lvl5pPr marL="2057400" indent="-228600" algn="l" defTabSz="914400" rtl="0" eaLnBrk="1" latinLnBrk="0" hangingPunct="1">
              <a:lnSpc>
                <a:spcPct val="90000"/>
              </a:lnSpc>
              <a:spcBef>
                <a:spcPts val="500"/>
              </a:spcBef>
              <a:buClr>
                <a:srgbClr val="E86507"/>
              </a:buClr>
              <a:buFont typeface="Wingdings" pitchFamily="2" charset="2"/>
              <a:buChar char="§"/>
              <a:defRPr sz="1800" kern="1200">
                <a:solidFill>
                  <a:schemeClr val="tx1"/>
                </a:solidFill>
                <a:latin typeface="+mn-lt"/>
                <a:ea typeface="Jost Bold Italic" pitchFamily="2" charset="77"/>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210000"/>
              </a:lnSpc>
              <a:spcBef>
                <a:spcPts val="0"/>
              </a:spcBef>
              <a:buNone/>
            </a:pPr>
            <a:r>
              <a:rPr lang="en-GB" sz="2400" b="1" dirty="0">
                <a:latin typeface="+mj-lt"/>
                <a:ea typeface="Jost Bold Italic" pitchFamily="2" charset="0"/>
              </a:rPr>
              <a:t>Potential private challenges addressed by a female might be:</a:t>
            </a:r>
          </a:p>
          <a:p>
            <a:pPr>
              <a:lnSpc>
                <a:spcPct val="210000"/>
              </a:lnSpc>
              <a:spcBef>
                <a:spcPts val="0"/>
              </a:spcBef>
            </a:pPr>
            <a:r>
              <a:rPr lang="en-GB" sz="2400" dirty="0">
                <a:latin typeface="+mj-lt"/>
                <a:ea typeface="Jost Bold Italic" pitchFamily="2" charset="0"/>
              </a:rPr>
              <a:t>Physical challenges (e.g. menstruation, pregnancy, menopause)</a:t>
            </a:r>
          </a:p>
          <a:p>
            <a:pPr>
              <a:lnSpc>
                <a:spcPct val="210000"/>
              </a:lnSpc>
              <a:spcBef>
                <a:spcPts val="0"/>
              </a:spcBef>
            </a:pPr>
            <a:r>
              <a:rPr lang="en-GB" sz="2400" dirty="0">
                <a:latin typeface="+mj-lt"/>
                <a:ea typeface="Jost Bold Italic" pitchFamily="2" charset="0"/>
              </a:rPr>
              <a:t>Care taking responsibilities</a:t>
            </a:r>
          </a:p>
          <a:p>
            <a:pPr>
              <a:lnSpc>
                <a:spcPct val="210000"/>
              </a:lnSpc>
              <a:spcBef>
                <a:spcPts val="0"/>
              </a:spcBef>
            </a:pPr>
            <a:r>
              <a:rPr lang="en-GB" sz="2400" dirty="0">
                <a:latin typeface="+mj-lt"/>
                <a:ea typeface="Jost Bold Italic" pitchFamily="2" charset="0"/>
              </a:rPr>
              <a:t>Other individual challenges she might consider hindering her leadership ability</a:t>
            </a:r>
            <a:endParaRPr lang="en-GB" dirty="0">
              <a:latin typeface="Jost Bold Italic" pitchFamily="2" charset="0"/>
              <a:ea typeface="Jost Bold Italic" pitchFamily="2" charset="0"/>
            </a:endParaRPr>
          </a:p>
        </p:txBody>
      </p:sp>
    </p:spTree>
    <p:extLst>
      <p:ext uri="{BB962C8B-B14F-4D97-AF65-F5344CB8AC3E}">
        <p14:creationId xmlns:p14="http://schemas.microsoft.com/office/powerpoint/2010/main" val="20313673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2B47B3DC-8B10-4881-5816-7677E39EC0F3}"/>
              </a:ext>
            </a:extLst>
          </p:cNvPr>
          <p:cNvSpPr>
            <a:spLocks noGrp="1"/>
          </p:cNvSpPr>
          <p:nvPr>
            <p:ph type="sldNum" sz="quarter" idx="12"/>
          </p:nvPr>
        </p:nvSpPr>
        <p:spPr/>
        <p:txBody>
          <a:bodyPr/>
          <a:lstStyle/>
          <a:p>
            <a:fld id="{F96B14D3-7D2A-2041-9DA6-67735C9926F2}" type="slidenum">
              <a:rPr lang="de-DE" smtClean="0"/>
              <a:t>27</a:t>
            </a:fld>
            <a:endParaRPr lang="de-DE"/>
          </a:p>
        </p:txBody>
      </p:sp>
      <p:sp>
        <p:nvSpPr>
          <p:cNvPr id="6" name="Textfeld 5">
            <a:extLst>
              <a:ext uri="{FF2B5EF4-FFF2-40B4-BE49-F238E27FC236}">
                <a16:creationId xmlns:a16="http://schemas.microsoft.com/office/drawing/2014/main" id="{D0E92620-48B4-C0B9-3469-AF797B841561}"/>
              </a:ext>
            </a:extLst>
          </p:cNvPr>
          <p:cNvSpPr txBox="1"/>
          <p:nvPr/>
        </p:nvSpPr>
        <p:spPr>
          <a:xfrm>
            <a:off x="3047198" y="2141488"/>
            <a:ext cx="6097604" cy="2308324"/>
          </a:xfrm>
          <a:prstGeom prst="rect">
            <a:avLst/>
          </a:prstGeom>
          <a:noFill/>
        </p:spPr>
        <p:txBody>
          <a:bodyPr wrap="square" anchor="ctr">
            <a:spAutoFit/>
          </a:bodyPr>
          <a:lstStyle/>
          <a:p>
            <a:pPr algn="ctr">
              <a:spcBef>
                <a:spcPts val="0"/>
              </a:spcBef>
            </a:pPr>
            <a:r>
              <a:rPr lang="en-GB" sz="7200" b="1" dirty="0">
                <a:solidFill>
                  <a:schemeClr val="bg1"/>
                </a:solidFill>
                <a:ea typeface="Jost Bold Roman" pitchFamily="2" charset="0"/>
              </a:rPr>
              <a:t>ROLE</a:t>
            </a:r>
          </a:p>
          <a:p>
            <a:pPr algn="ctr">
              <a:spcBef>
                <a:spcPts val="0"/>
              </a:spcBef>
            </a:pPr>
            <a:r>
              <a:rPr lang="en-GB" sz="7200" b="1" dirty="0">
                <a:solidFill>
                  <a:schemeClr val="bg1"/>
                </a:solidFill>
                <a:ea typeface="Jost Bold Roman" pitchFamily="2" charset="0"/>
              </a:rPr>
              <a:t>MODELS</a:t>
            </a:r>
          </a:p>
        </p:txBody>
      </p:sp>
    </p:spTree>
    <p:extLst>
      <p:ext uri="{BB962C8B-B14F-4D97-AF65-F5344CB8AC3E}">
        <p14:creationId xmlns:p14="http://schemas.microsoft.com/office/powerpoint/2010/main" val="36623686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D0E7CAAB-86A3-B390-F985-C87B13FDF3E9}"/>
              </a:ext>
            </a:extLst>
          </p:cNvPr>
          <p:cNvSpPr>
            <a:spLocks noGrp="1"/>
          </p:cNvSpPr>
          <p:nvPr>
            <p:ph type="body" sz="half" idx="2"/>
          </p:nvPr>
        </p:nvSpPr>
        <p:spPr>
          <a:xfrm>
            <a:off x="2020092" y="2657476"/>
            <a:ext cx="8151814" cy="3305174"/>
          </a:xfrm>
        </p:spPr>
        <p:txBody>
          <a:bodyPr>
            <a:normAutofit/>
          </a:bodyPr>
          <a:lstStyle/>
          <a:p>
            <a:pPr algn="ctr">
              <a:lnSpc>
                <a:spcPct val="150000"/>
              </a:lnSpc>
            </a:pPr>
            <a:r>
              <a:rPr lang="en-GB" sz="2800" i="0" dirty="0">
                <a:latin typeface="+mj-lt"/>
              </a:rPr>
              <a:t>What is a role model in terms of female leadership?</a:t>
            </a:r>
          </a:p>
          <a:p>
            <a:pPr algn="ctr">
              <a:lnSpc>
                <a:spcPct val="150000"/>
              </a:lnSpc>
            </a:pPr>
            <a:r>
              <a:rPr lang="en-GB" sz="2800" i="0" dirty="0">
                <a:latin typeface="+mj-lt"/>
              </a:rPr>
              <a:t>Why are role models needed?</a:t>
            </a:r>
          </a:p>
          <a:p>
            <a:pPr algn="ctr">
              <a:lnSpc>
                <a:spcPct val="150000"/>
              </a:lnSpc>
            </a:pPr>
            <a:r>
              <a:rPr lang="en-GB" sz="2800" i="0" dirty="0">
                <a:latin typeface="+mj-lt"/>
              </a:rPr>
              <a:t>How to activate/create role models as a guidance professional?</a:t>
            </a:r>
            <a:endParaRPr lang="hu-HU" sz="2800" i="0" dirty="0">
              <a:latin typeface="+mj-lt"/>
            </a:endParaRPr>
          </a:p>
        </p:txBody>
      </p:sp>
      <p:sp>
        <p:nvSpPr>
          <p:cNvPr id="4" name="Foliennummernplatzhalter 3">
            <a:extLst>
              <a:ext uri="{FF2B5EF4-FFF2-40B4-BE49-F238E27FC236}">
                <a16:creationId xmlns:a16="http://schemas.microsoft.com/office/drawing/2014/main" id="{366C395C-73F3-57C3-3E23-538D91774CC3}"/>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5ACAA2A-A583-422A-97F0-9DEA9756D41B}" type="slidenum">
              <a:rPr kumimoji="0" lang="de-DE" sz="1200" b="0" i="0" u="none" strike="noStrike" kern="1200" cap="none" spc="0" normalizeH="0" baseline="0" noProof="0" smtClean="0">
                <a:ln>
                  <a:noFill/>
                </a:ln>
                <a:solidFill>
                  <a:prstClr val="black">
                    <a:tint val="75000"/>
                  </a:prstClr>
                </a:solidFill>
                <a:effectLst/>
                <a:uLnTx/>
                <a:uFillTx/>
                <a:latin typeface="Jost"/>
                <a:ea typeface="Jost Bold Italic" pitchFamily="2" charset="77"/>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de-DE" sz="1200" b="0" i="0" u="none" strike="noStrike" kern="1200" cap="none" spc="0" normalizeH="0" baseline="0" noProof="0" dirty="0">
              <a:ln>
                <a:noFill/>
              </a:ln>
              <a:solidFill>
                <a:prstClr val="black">
                  <a:tint val="75000"/>
                </a:prstClr>
              </a:solidFill>
              <a:effectLst/>
              <a:uLnTx/>
              <a:uFillTx/>
              <a:latin typeface="Jost"/>
              <a:ea typeface="Jost Bold Italic" pitchFamily="2" charset="77"/>
              <a:cs typeface="+mn-cs"/>
            </a:endParaRPr>
          </a:p>
        </p:txBody>
      </p:sp>
      <p:sp>
        <p:nvSpPr>
          <p:cNvPr id="2" name="Titel 1">
            <a:extLst>
              <a:ext uri="{FF2B5EF4-FFF2-40B4-BE49-F238E27FC236}">
                <a16:creationId xmlns:a16="http://schemas.microsoft.com/office/drawing/2014/main" id="{1B7FEACB-1F8C-7B4D-3428-531874830222}"/>
              </a:ext>
            </a:extLst>
          </p:cNvPr>
          <p:cNvSpPr>
            <a:spLocks noGrp="1"/>
          </p:cNvSpPr>
          <p:nvPr>
            <p:ph type="title" idx="4294967295"/>
          </p:nvPr>
        </p:nvSpPr>
        <p:spPr>
          <a:xfrm>
            <a:off x="2287587" y="617538"/>
            <a:ext cx="7616825" cy="1468437"/>
          </a:xfrm>
        </p:spPr>
        <p:txBody>
          <a:bodyPr>
            <a:noAutofit/>
          </a:bodyPr>
          <a:lstStyle/>
          <a:p>
            <a:pPr marL="0" marR="0" lvl="0" indent="0" algn="ctr" defTabSz="914400" rtl="0" eaLnBrk="1" fontAlgn="auto" latinLnBrk="0" hangingPunct="1">
              <a:lnSpc>
                <a:spcPct val="100000"/>
              </a:lnSpc>
              <a:spcBef>
                <a:spcPts val="1000"/>
              </a:spcBef>
              <a:spcAft>
                <a:spcPts val="0"/>
              </a:spcAft>
              <a:buClr>
                <a:srgbClr val="E86507"/>
              </a:buClr>
              <a:buSzTx/>
              <a:buFont typeface="Wingdings" pitchFamily="2" charset="2"/>
              <a:buNone/>
              <a:tabLst/>
              <a:defRPr/>
            </a:pPr>
            <a:r>
              <a:rPr lang="de-DE" sz="4800" b="1" dirty="0"/>
              <a:t>GROUP DISCUSSION</a:t>
            </a:r>
            <a:br>
              <a:rPr lang="de-DE" sz="3600" dirty="0"/>
            </a:br>
            <a:r>
              <a:rPr lang="en-US" sz="1400" i="1" dirty="0">
                <a:solidFill>
                  <a:prstClr val="black"/>
                </a:solidFill>
                <a:ea typeface="Jost Bold Italic" pitchFamily="2" charset="77"/>
                <a:cs typeface="+mn-cs"/>
              </a:rPr>
              <a:t>Importance of role models</a:t>
            </a:r>
            <a:endParaRPr lang="en-US" sz="3600" dirty="0"/>
          </a:p>
        </p:txBody>
      </p:sp>
    </p:spTree>
    <p:extLst>
      <p:ext uri="{BB962C8B-B14F-4D97-AF65-F5344CB8AC3E}">
        <p14:creationId xmlns:p14="http://schemas.microsoft.com/office/powerpoint/2010/main" val="4616443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2B47B3DC-8B10-4881-5816-7677E39EC0F3}"/>
              </a:ext>
            </a:extLst>
          </p:cNvPr>
          <p:cNvSpPr>
            <a:spLocks noGrp="1"/>
          </p:cNvSpPr>
          <p:nvPr>
            <p:ph type="sldNum" sz="quarter" idx="12"/>
          </p:nvPr>
        </p:nvSpPr>
        <p:spPr/>
        <p:txBody>
          <a:bodyPr/>
          <a:lstStyle/>
          <a:p>
            <a:fld id="{F96B14D3-7D2A-2041-9DA6-67735C9926F2}" type="slidenum">
              <a:rPr lang="de-DE" smtClean="0"/>
              <a:t>2</a:t>
            </a:fld>
            <a:endParaRPr lang="de-DE"/>
          </a:p>
        </p:txBody>
      </p:sp>
      <p:sp>
        <p:nvSpPr>
          <p:cNvPr id="6" name="Textfeld 5">
            <a:extLst>
              <a:ext uri="{FF2B5EF4-FFF2-40B4-BE49-F238E27FC236}">
                <a16:creationId xmlns:a16="http://schemas.microsoft.com/office/drawing/2014/main" id="{D0E92620-48B4-C0B9-3469-AF797B841561}"/>
              </a:ext>
            </a:extLst>
          </p:cNvPr>
          <p:cNvSpPr txBox="1"/>
          <p:nvPr/>
        </p:nvSpPr>
        <p:spPr>
          <a:xfrm>
            <a:off x="3198328" y="2326838"/>
            <a:ext cx="6097604" cy="2585323"/>
          </a:xfrm>
          <a:prstGeom prst="rect">
            <a:avLst/>
          </a:prstGeom>
          <a:noFill/>
        </p:spPr>
        <p:txBody>
          <a:bodyPr wrap="square" anchor="ctr">
            <a:spAutoFit/>
          </a:bodyPr>
          <a:lstStyle/>
          <a:p>
            <a:pPr algn="ctr">
              <a:spcBef>
                <a:spcPts val="0"/>
              </a:spcBef>
            </a:pPr>
            <a:r>
              <a:rPr lang="en-GB" sz="5400" b="1" dirty="0">
                <a:solidFill>
                  <a:schemeClr val="bg1"/>
                </a:solidFill>
                <a:latin typeface="Jost" pitchFamily="2" charset="0"/>
                <a:ea typeface="Jost" pitchFamily="2" charset="0"/>
              </a:rPr>
              <a:t>UNCONSCIOUS </a:t>
            </a:r>
          </a:p>
          <a:p>
            <a:pPr algn="ctr">
              <a:spcBef>
                <a:spcPts val="0"/>
              </a:spcBef>
            </a:pPr>
            <a:r>
              <a:rPr lang="en-GB" sz="5400" b="1" dirty="0">
                <a:solidFill>
                  <a:schemeClr val="bg1"/>
                </a:solidFill>
                <a:latin typeface="Jost" pitchFamily="2" charset="0"/>
                <a:ea typeface="Jost" pitchFamily="2" charset="0"/>
              </a:rPr>
              <a:t>BIAS &amp; STEREOTYPES</a:t>
            </a:r>
          </a:p>
        </p:txBody>
      </p:sp>
    </p:spTree>
    <p:extLst>
      <p:ext uri="{BB962C8B-B14F-4D97-AF65-F5344CB8AC3E}">
        <p14:creationId xmlns:p14="http://schemas.microsoft.com/office/powerpoint/2010/main" val="384500180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ußzeilenplatzhalter 2">
            <a:extLst>
              <a:ext uri="{FF2B5EF4-FFF2-40B4-BE49-F238E27FC236}">
                <a16:creationId xmlns:a16="http://schemas.microsoft.com/office/drawing/2014/main" id="{F7BF3B6B-29B9-A3C6-E035-7046163E9605}"/>
              </a:ext>
            </a:extLst>
          </p:cNvPr>
          <p:cNvSpPr>
            <a:spLocks noGrp="1"/>
          </p:cNvSpPr>
          <p:nvPr>
            <p:ph type="ftr" sz="quarter" idx="11"/>
          </p:nvPr>
        </p:nvSpPr>
        <p:spPr/>
        <p:txBody>
          <a:bodyPr/>
          <a:lstStyle/>
          <a:p>
            <a:r>
              <a:rPr lang="de-DE"/>
              <a:t>ERASMUS+ DIGIGEN 
Project Ref. No. 2021-1-DE02-KA220-VET-000025335</a:t>
            </a:r>
          </a:p>
        </p:txBody>
      </p:sp>
      <p:sp>
        <p:nvSpPr>
          <p:cNvPr id="4" name="Foliennummernplatzhalter 3">
            <a:extLst>
              <a:ext uri="{FF2B5EF4-FFF2-40B4-BE49-F238E27FC236}">
                <a16:creationId xmlns:a16="http://schemas.microsoft.com/office/drawing/2014/main" id="{45E653C0-CAD2-256C-1001-F6BE89ABE8D4}"/>
              </a:ext>
            </a:extLst>
          </p:cNvPr>
          <p:cNvSpPr>
            <a:spLocks noGrp="1"/>
          </p:cNvSpPr>
          <p:nvPr>
            <p:ph type="sldNum" sz="quarter" idx="12"/>
          </p:nvPr>
        </p:nvSpPr>
        <p:spPr/>
        <p:txBody>
          <a:bodyPr/>
          <a:lstStyle/>
          <a:p>
            <a:fld id="{F96B14D3-7D2A-2041-9DA6-67735C9926F2}" type="slidenum">
              <a:rPr lang="de-DE" smtClean="0"/>
              <a:t>29</a:t>
            </a:fld>
            <a:endParaRPr lang="de-DE"/>
          </a:p>
        </p:txBody>
      </p:sp>
      <p:sp>
        <p:nvSpPr>
          <p:cNvPr id="5" name="Textfeld 4">
            <a:extLst>
              <a:ext uri="{FF2B5EF4-FFF2-40B4-BE49-F238E27FC236}">
                <a16:creationId xmlns:a16="http://schemas.microsoft.com/office/drawing/2014/main" id="{D0718EFA-1199-B917-B06D-1E1A140B5CFF}"/>
              </a:ext>
            </a:extLst>
          </p:cNvPr>
          <p:cNvSpPr txBox="1"/>
          <p:nvPr/>
        </p:nvSpPr>
        <p:spPr>
          <a:xfrm>
            <a:off x="997176" y="1223337"/>
            <a:ext cx="10197648" cy="3954929"/>
          </a:xfrm>
          <a:prstGeom prst="rect">
            <a:avLst/>
          </a:prstGeom>
          <a:noFill/>
        </p:spPr>
        <p:txBody>
          <a:bodyPr wrap="square" rtlCol="0">
            <a:spAutoFit/>
          </a:bodyPr>
          <a:lstStyle/>
          <a:p>
            <a:pPr algn="ctr"/>
            <a:r>
              <a:rPr lang="en-US" sz="4800" dirty="0">
                <a:effectLst/>
                <a:latin typeface="+mj-lt"/>
              </a:rPr>
              <a:t>„Each generation </a:t>
            </a:r>
            <a:r>
              <a:rPr lang="en-US" sz="4800" dirty="0">
                <a:solidFill>
                  <a:srgbClr val="DF4707"/>
                </a:solidFill>
                <a:effectLst/>
                <a:latin typeface="+mj-lt"/>
              </a:rPr>
              <a:t>expanded</a:t>
            </a:r>
            <a:r>
              <a:rPr lang="en-US" sz="4800" dirty="0">
                <a:effectLst/>
                <a:latin typeface="+mj-lt"/>
              </a:rPr>
              <a:t> its </a:t>
            </a:r>
            <a:r>
              <a:rPr lang="en-US" sz="4800" dirty="0">
                <a:solidFill>
                  <a:srgbClr val="DF4707"/>
                </a:solidFill>
                <a:effectLst/>
                <a:latin typeface="+mj-lt"/>
              </a:rPr>
              <a:t>horizons</a:t>
            </a:r>
            <a:r>
              <a:rPr lang="en-US" sz="4800" dirty="0">
                <a:effectLst/>
                <a:latin typeface="+mj-lt"/>
              </a:rPr>
              <a:t>, learning from the successes and failures of the </a:t>
            </a:r>
            <a:r>
              <a:rPr lang="en-US" sz="4800" dirty="0">
                <a:solidFill>
                  <a:srgbClr val="DF4707"/>
                </a:solidFill>
                <a:effectLst/>
                <a:latin typeface="+mj-lt"/>
              </a:rPr>
              <a:t>preceding generation </a:t>
            </a:r>
            <a:r>
              <a:rPr lang="en-US" sz="4800" dirty="0">
                <a:effectLst/>
                <a:latin typeface="+mj-lt"/>
              </a:rPr>
              <a:t>and </a:t>
            </a:r>
            <a:r>
              <a:rPr lang="en-US" sz="4800" dirty="0">
                <a:solidFill>
                  <a:srgbClr val="DF4707"/>
                </a:solidFill>
                <a:effectLst/>
                <a:latin typeface="+mj-lt"/>
              </a:rPr>
              <a:t>leaving lessons </a:t>
            </a:r>
            <a:r>
              <a:rPr lang="en-US" sz="4800" dirty="0">
                <a:effectLst/>
                <a:latin typeface="+mj-lt"/>
              </a:rPr>
              <a:t>for the next wave of women.”</a:t>
            </a:r>
          </a:p>
          <a:p>
            <a:pPr algn="ctr"/>
            <a:r>
              <a:rPr lang="en-GB" sz="1100" dirty="0">
                <a:solidFill>
                  <a:srgbClr val="202122"/>
                </a:solidFill>
                <a:sym typeface="Wingdings" panose="05000000000000000000" pitchFamily="2" charset="2"/>
              </a:rPr>
              <a:t>C. Goldin (2023)</a:t>
            </a:r>
            <a:endParaRPr lang="en-GB" sz="1100" b="0" dirty="0">
              <a:solidFill>
                <a:srgbClr val="202122"/>
              </a:solidFill>
              <a:effectLst/>
            </a:endParaRPr>
          </a:p>
        </p:txBody>
      </p:sp>
    </p:spTree>
    <p:extLst>
      <p:ext uri="{BB962C8B-B14F-4D97-AF65-F5344CB8AC3E}">
        <p14:creationId xmlns:p14="http://schemas.microsoft.com/office/powerpoint/2010/main" val="38644128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ußzeilenplatzhalter 2">
            <a:extLst>
              <a:ext uri="{FF2B5EF4-FFF2-40B4-BE49-F238E27FC236}">
                <a16:creationId xmlns:a16="http://schemas.microsoft.com/office/drawing/2014/main" id="{1A84DE18-40A8-3C04-3939-A6D14D985AA0}"/>
              </a:ext>
            </a:extLst>
          </p:cNvPr>
          <p:cNvSpPr>
            <a:spLocks noGrp="1"/>
          </p:cNvSpPr>
          <p:nvPr>
            <p:ph type="ftr" sz="quarter" idx="11"/>
          </p:nvPr>
        </p:nvSpPr>
        <p:spPr/>
        <p:txBody>
          <a:bodyPr/>
          <a:lstStyle/>
          <a:p>
            <a:r>
              <a:rPr lang="de-DE"/>
              <a:t>ERASMUS+ DIGIGEN 
Project Ref. No. 2021-1-DE02-KA220-VET-000025335</a:t>
            </a:r>
          </a:p>
        </p:txBody>
      </p:sp>
      <p:sp>
        <p:nvSpPr>
          <p:cNvPr id="4" name="Foliennummernplatzhalter 3">
            <a:extLst>
              <a:ext uri="{FF2B5EF4-FFF2-40B4-BE49-F238E27FC236}">
                <a16:creationId xmlns:a16="http://schemas.microsoft.com/office/drawing/2014/main" id="{50C6BD76-8060-0043-3145-6B3A093D88C1}"/>
              </a:ext>
            </a:extLst>
          </p:cNvPr>
          <p:cNvSpPr>
            <a:spLocks noGrp="1"/>
          </p:cNvSpPr>
          <p:nvPr>
            <p:ph type="sldNum" sz="quarter" idx="12"/>
          </p:nvPr>
        </p:nvSpPr>
        <p:spPr/>
        <p:txBody>
          <a:bodyPr/>
          <a:lstStyle/>
          <a:p>
            <a:fld id="{F96B14D3-7D2A-2041-9DA6-67735C9926F2}" type="slidenum">
              <a:rPr lang="de-DE" smtClean="0"/>
              <a:t>30</a:t>
            </a:fld>
            <a:endParaRPr lang="de-DE"/>
          </a:p>
        </p:txBody>
      </p:sp>
      <p:sp>
        <p:nvSpPr>
          <p:cNvPr id="5" name="Titel 4">
            <a:extLst>
              <a:ext uri="{FF2B5EF4-FFF2-40B4-BE49-F238E27FC236}">
                <a16:creationId xmlns:a16="http://schemas.microsoft.com/office/drawing/2014/main" id="{91F75CE8-C12D-120F-ED5D-DCD46F02E8FC}"/>
              </a:ext>
            </a:extLst>
          </p:cNvPr>
          <p:cNvSpPr>
            <a:spLocks noGrp="1"/>
          </p:cNvSpPr>
          <p:nvPr>
            <p:ph type="title"/>
          </p:nvPr>
        </p:nvSpPr>
        <p:spPr/>
        <p:txBody>
          <a:bodyPr/>
          <a:lstStyle/>
          <a:p>
            <a:r>
              <a:rPr lang="en-GB" dirty="0"/>
              <a:t>Effect of role models</a:t>
            </a:r>
          </a:p>
        </p:txBody>
      </p:sp>
      <p:sp>
        <p:nvSpPr>
          <p:cNvPr id="6" name="Inhaltsplatzhalter 1">
            <a:extLst>
              <a:ext uri="{FF2B5EF4-FFF2-40B4-BE49-F238E27FC236}">
                <a16:creationId xmlns:a16="http://schemas.microsoft.com/office/drawing/2014/main" id="{19EE2314-4C17-DF71-3CB0-6473F2BFE10E}"/>
              </a:ext>
            </a:extLst>
          </p:cNvPr>
          <p:cNvSpPr txBox="1">
            <a:spLocks/>
          </p:cNvSpPr>
          <p:nvPr/>
        </p:nvSpPr>
        <p:spPr>
          <a:xfrm>
            <a:off x="838200" y="1559037"/>
            <a:ext cx="10515600" cy="4451238"/>
          </a:xfrm>
          <a:prstGeom prst="rect">
            <a:avLst/>
          </a:prstGeom>
        </p:spPr>
        <p:txBody>
          <a:bodyPr anchor="t">
            <a:normAutofit/>
          </a:bodyPr>
          <a:lstStyle>
            <a:lvl1pPr marL="228600" indent="-228600" algn="l" defTabSz="914400" rtl="0" eaLnBrk="1" latinLnBrk="0" hangingPunct="1">
              <a:lnSpc>
                <a:spcPct val="90000"/>
              </a:lnSpc>
              <a:spcBef>
                <a:spcPts val="1000"/>
              </a:spcBef>
              <a:buClr>
                <a:srgbClr val="E86507"/>
              </a:buClr>
              <a:buFont typeface="Wingdings" pitchFamily="2" charset="2"/>
              <a:buChar char="§"/>
              <a:defRPr sz="2800" kern="1200">
                <a:solidFill>
                  <a:schemeClr val="tx1"/>
                </a:solidFill>
                <a:latin typeface="+mn-lt"/>
                <a:ea typeface="Jost Bold Italic" pitchFamily="2" charset="77"/>
                <a:cs typeface="+mn-cs"/>
              </a:defRPr>
            </a:lvl1pPr>
            <a:lvl2pPr marL="685800" indent="-228600" algn="l" defTabSz="914400" rtl="0" eaLnBrk="1" latinLnBrk="0" hangingPunct="1">
              <a:lnSpc>
                <a:spcPct val="90000"/>
              </a:lnSpc>
              <a:spcBef>
                <a:spcPts val="500"/>
              </a:spcBef>
              <a:buClr>
                <a:srgbClr val="E86507"/>
              </a:buClr>
              <a:buFont typeface="Wingdings" pitchFamily="2" charset="2"/>
              <a:buChar char="§"/>
              <a:defRPr sz="2400" kern="1200">
                <a:solidFill>
                  <a:schemeClr val="tx1"/>
                </a:solidFill>
                <a:latin typeface="+mn-lt"/>
                <a:ea typeface="Jost Bold Italic" pitchFamily="2" charset="77"/>
                <a:cs typeface="+mn-cs"/>
              </a:defRPr>
            </a:lvl2pPr>
            <a:lvl3pPr marL="1143000" indent="-228600" algn="l" defTabSz="914400" rtl="0" eaLnBrk="1" latinLnBrk="0" hangingPunct="1">
              <a:lnSpc>
                <a:spcPct val="90000"/>
              </a:lnSpc>
              <a:spcBef>
                <a:spcPts val="500"/>
              </a:spcBef>
              <a:buClr>
                <a:srgbClr val="E86507"/>
              </a:buClr>
              <a:buFont typeface="Wingdings" pitchFamily="2" charset="2"/>
              <a:buChar char="§"/>
              <a:defRPr sz="2000" kern="1200">
                <a:solidFill>
                  <a:schemeClr val="tx1"/>
                </a:solidFill>
                <a:latin typeface="+mn-lt"/>
                <a:ea typeface="Jost Bold Italic" pitchFamily="2" charset="77"/>
                <a:cs typeface="+mn-cs"/>
              </a:defRPr>
            </a:lvl3pPr>
            <a:lvl4pPr marL="1600200" indent="-228600" algn="l" defTabSz="914400" rtl="0" eaLnBrk="1" latinLnBrk="0" hangingPunct="1">
              <a:lnSpc>
                <a:spcPct val="90000"/>
              </a:lnSpc>
              <a:spcBef>
                <a:spcPts val="500"/>
              </a:spcBef>
              <a:buClr>
                <a:srgbClr val="E86507"/>
              </a:buClr>
              <a:buFont typeface="Wingdings" pitchFamily="2" charset="2"/>
              <a:buChar char="§"/>
              <a:defRPr sz="1800" kern="1200">
                <a:solidFill>
                  <a:schemeClr val="tx1"/>
                </a:solidFill>
                <a:latin typeface="+mn-lt"/>
                <a:ea typeface="Jost Bold Italic" pitchFamily="2" charset="77"/>
                <a:cs typeface="+mn-cs"/>
              </a:defRPr>
            </a:lvl4pPr>
            <a:lvl5pPr marL="2057400" indent="-228600" algn="l" defTabSz="914400" rtl="0" eaLnBrk="1" latinLnBrk="0" hangingPunct="1">
              <a:lnSpc>
                <a:spcPct val="90000"/>
              </a:lnSpc>
              <a:spcBef>
                <a:spcPts val="500"/>
              </a:spcBef>
              <a:buClr>
                <a:srgbClr val="E86507"/>
              </a:buClr>
              <a:buFont typeface="Wingdings" pitchFamily="2" charset="2"/>
              <a:buChar char="§"/>
              <a:defRPr sz="1800" kern="1200">
                <a:solidFill>
                  <a:schemeClr val="tx1"/>
                </a:solidFill>
                <a:latin typeface="+mn-lt"/>
                <a:ea typeface="Jost Bold Italic" pitchFamily="2" charset="77"/>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spcBef>
                <a:spcPts val="0"/>
              </a:spcBef>
            </a:pPr>
            <a:r>
              <a:rPr lang="en-GB" sz="2400" dirty="0">
                <a:latin typeface="+mj-lt"/>
                <a:ea typeface="Jost Bold Italic" pitchFamily="2" charset="0"/>
              </a:rPr>
              <a:t>Role models represent and expand what is possible</a:t>
            </a:r>
          </a:p>
          <a:p>
            <a:pPr>
              <a:lnSpc>
                <a:spcPct val="150000"/>
              </a:lnSpc>
              <a:spcBef>
                <a:spcPts val="0"/>
              </a:spcBef>
            </a:pPr>
            <a:r>
              <a:rPr lang="en-GB" sz="2400" dirty="0">
                <a:latin typeface="+mj-lt"/>
                <a:ea typeface="Jost Bold Italic" pitchFamily="2" charset="0"/>
              </a:rPr>
              <a:t>Role models inspire women to be more ambitious and aim higher</a:t>
            </a:r>
          </a:p>
          <a:p>
            <a:pPr>
              <a:lnSpc>
                <a:spcPct val="150000"/>
              </a:lnSpc>
              <a:spcBef>
                <a:spcPts val="0"/>
              </a:spcBef>
            </a:pPr>
            <a:r>
              <a:rPr lang="en-GB" sz="2400" dirty="0">
                <a:latin typeface="+mj-lt"/>
                <a:ea typeface="Jost Bold Italic" pitchFamily="2" charset="0"/>
              </a:rPr>
              <a:t>Role models demonstrate the mindsets and behaviours of how to rise</a:t>
            </a:r>
          </a:p>
          <a:p>
            <a:pPr>
              <a:lnSpc>
                <a:spcPct val="120000"/>
              </a:lnSpc>
              <a:spcBef>
                <a:spcPts val="1200"/>
              </a:spcBef>
              <a:buFont typeface="Wingdings" panose="05000000000000000000" pitchFamily="2" charset="2"/>
              <a:buChar char="à"/>
            </a:pPr>
            <a:r>
              <a:rPr lang="en-GB" b="1" dirty="0">
                <a:solidFill>
                  <a:srgbClr val="DF4707"/>
                </a:solidFill>
                <a:latin typeface="+mj-lt"/>
                <a:ea typeface="Jost Bold Italic" pitchFamily="2" charset="0"/>
                <a:sym typeface="Wingdings" panose="05000000000000000000" pitchFamily="2" charset="2"/>
              </a:rPr>
              <a:t>Role models go along with female mentorship</a:t>
            </a:r>
            <a:endParaRPr lang="en-GB" b="1" dirty="0">
              <a:solidFill>
                <a:srgbClr val="DF4707"/>
              </a:solidFill>
              <a:latin typeface="+mj-lt"/>
              <a:ea typeface="Jost Bold Italic" pitchFamily="2" charset="0"/>
            </a:endParaRPr>
          </a:p>
        </p:txBody>
      </p:sp>
      <p:sp>
        <p:nvSpPr>
          <p:cNvPr id="7" name="Sprechblase: rechteckig mit abgerundeten Ecken 6">
            <a:extLst>
              <a:ext uri="{FF2B5EF4-FFF2-40B4-BE49-F238E27FC236}">
                <a16:creationId xmlns:a16="http://schemas.microsoft.com/office/drawing/2014/main" id="{B917FF0B-4E61-51B7-11E0-BC3685ACC637}"/>
              </a:ext>
            </a:extLst>
          </p:cNvPr>
          <p:cNvSpPr/>
          <p:nvPr/>
        </p:nvSpPr>
        <p:spPr>
          <a:xfrm>
            <a:off x="6953250" y="4181473"/>
            <a:ext cx="4762500" cy="1333501"/>
          </a:xfrm>
          <a:prstGeom prst="wedgeRoundRectCallout">
            <a:avLst>
              <a:gd name="adj1" fmla="val -52120"/>
              <a:gd name="adj2" fmla="val -49640"/>
              <a:gd name="adj3" fmla="val 16667"/>
            </a:avLst>
          </a:prstGeom>
          <a:solidFill>
            <a:schemeClr val="accent6"/>
          </a:solidFill>
          <a:ln>
            <a:solidFill>
              <a:schemeClr val="accent5"/>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en-GB" b="1" i="1" dirty="0">
                <a:solidFill>
                  <a:schemeClr val="tx1"/>
                </a:solidFill>
              </a:rPr>
              <a:t>Activate role models?</a:t>
            </a:r>
          </a:p>
          <a:p>
            <a:pPr marL="285750" indent="-285750">
              <a:buFontTx/>
              <a:buChar char="-"/>
            </a:pPr>
            <a:r>
              <a:rPr lang="en-GB" i="1" dirty="0">
                <a:solidFill>
                  <a:schemeClr val="tx1"/>
                </a:solidFill>
              </a:rPr>
              <a:t>Express the necessity; emphasise the effect</a:t>
            </a:r>
          </a:p>
          <a:p>
            <a:pPr marL="285750" indent="-285750">
              <a:buFontTx/>
              <a:buChar char="-"/>
            </a:pPr>
            <a:r>
              <a:rPr lang="en-GB" i="1" dirty="0">
                <a:solidFill>
                  <a:schemeClr val="tx1"/>
                </a:solidFill>
              </a:rPr>
              <a:t>Address the imposter syndrome</a:t>
            </a:r>
          </a:p>
          <a:p>
            <a:pPr marL="285750" indent="-285750">
              <a:buFontTx/>
              <a:buChar char="-"/>
            </a:pPr>
            <a:r>
              <a:rPr lang="en-GB" i="1" dirty="0">
                <a:solidFill>
                  <a:schemeClr val="tx1"/>
                </a:solidFill>
              </a:rPr>
              <a:t>Spread it throughout hierarchy</a:t>
            </a:r>
          </a:p>
        </p:txBody>
      </p:sp>
    </p:spTree>
    <p:extLst>
      <p:ext uri="{BB962C8B-B14F-4D97-AF65-F5344CB8AC3E}">
        <p14:creationId xmlns:p14="http://schemas.microsoft.com/office/powerpoint/2010/main" val="402561944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0281486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8E913815-AF46-3CE6-1E35-A2748E114CBA}"/>
              </a:ext>
            </a:extLst>
          </p:cNvPr>
          <p:cNvSpPr>
            <a:spLocks noGrp="1"/>
          </p:cNvSpPr>
          <p:nvPr>
            <p:ph idx="1"/>
          </p:nvPr>
        </p:nvSpPr>
        <p:spPr>
          <a:xfrm>
            <a:off x="838200" y="1666876"/>
            <a:ext cx="10515600" cy="4581524"/>
          </a:xfrm>
        </p:spPr>
        <p:txBody>
          <a:bodyPr>
            <a:normAutofit fontScale="92500" lnSpcReduction="20000"/>
          </a:bodyPr>
          <a:lstStyle/>
          <a:p>
            <a:pPr marL="361950" indent="-361950" algn="l">
              <a:lnSpc>
                <a:spcPct val="110000"/>
              </a:lnSpc>
              <a:buNone/>
            </a:pPr>
            <a:r>
              <a:rPr lang="en-GB" sz="1600" dirty="0">
                <a:latin typeface="+mj-lt"/>
              </a:rPr>
              <a:t>Carli, L. L., Alawa, L., Lee, Y. A., Zhao, B., Kim, E. (2016). Stereotypes about gender and science: women # scientists. Psychology of Women Quarterly 40 (2), 244-260.</a:t>
            </a:r>
          </a:p>
          <a:p>
            <a:pPr marL="355600" indent="-355600" algn="just">
              <a:lnSpc>
                <a:spcPct val="110000"/>
              </a:lnSpc>
              <a:buNone/>
            </a:pPr>
            <a:r>
              <a:rPr lang="en-US" sz="1600" dirty="0" err="1">
                <a:latin typeface="+mj-lt"/>
              </a:rPr>
              <a:t>Dutz</a:t>
            </a:r>
            <a:r>
              <a:rPr lang="en-US" sz="1600" dirty="0">
                <a:latin typeface="+mj-lt"/>
              </a:rPr>
              <a:t>, R., </a:t>
            </a:r>
            <a:r>
              <a:rPr lang="en-US" sz="1600" dirty="0" err="1">
                <a:latin typeface="+mj-lt"/>
              </a:rPr>
              <a:t>Hubner</a:t>
            </a:r>
            <a:r>
              <a:rPr lang="en-US" sz="1600" dirty="0">
                <a:latin typeface="+mj-lt"/>
              </a:rPr>
              <a:t>, S., Peus, C. (2021). When agency „fits“ regardless of gender: Perceptions of applicant fit when job and organization signal male stereotypes. Personnel Psychology 2022 (75), 441-483.</a:t>
            </a:r>
          </a:p>
          <a:p>
            <a:pPr marL="355600" indent="-355600" algn="just">
              <a:lnSpc>
                <a:spcPct val="110000"/>
              </a:lnSpc>
              <a:buNone/>
            </a:pPr>
            <a:r>
              <a:rPr lang="en-GB" sz="1600" dirty="0" err="1">
                <a:latin typeface="+mj-lt"/>
              </a:rPr>
              <a:t>Ellemers</a:t>
            </a:r>
            <a:r>
              <a:rPr lang="en-GB" sz="1600" dirty="0">
                <a:latin typeface="+mj-lt"/>
              </a:rPr>
              <a:t>, N. (2018). Gender stereotypes. Annual Review of Psychology 69, 275-298.</a:t>
            </a:r>
          </a:p>
          <a:p>
            <a:pPr marL="355600" indent="-355600" algn="just">
              <a:lnSpc>
                <a:spcPct val="110000"/>
              </a:lnSpc>
              <a:buNone/>
            </a:pPr>
            <a:r>
              <a:rPr lang="en-US" sz="1600" dirty="0">
                <a:latin typeface="+mj-lt"/>
              </a:rPr>
              <a:t>Goldin, C. (2021), Career &amp; family. Women's century-long journey toward equity, Princeton, Oxford: Princeton University Press.</a:t>
            </a:r>
            <a:endParaRPr lang="de-DE" sz="1600" dirty="0">
              <a:latin typeface="+mj-lt"/>
            </a:endParaRPr>
          </a:p>
          <a:p>
            <a:pPr marL="355600" indent="-355600" algn="just">
              <a:lnSpc>
                <a:spcPct val="110000"/>
              </a:lnSpc>
              <a:buNone/>
            </a:pPr>
            <a:r>
              <a:rPr lang="de-DE" sz="1600" dirty="0" err="1">
                <a:effectLst/>
                <a:latin typeface="+mj-lt"/>
                <a:ea typeface="Arial" panose="020B0604020202020204" pitchFamily="34" charset="0"/>
              </a:rPr>
              <a:t>Koenig</a:t>
            </a:r>
            <a:r>
              <a:rPr lang="de-DE" sz="1600" dirty="0">
                <a:effectLst/>
                <a:latin typeface="+mj-lt"/>
                <a:ea typeface="Arial" panose="020B0604020202020204" pitchFamily="34" charset="0"/>
              </a:rPr>
              <a:t>, A. M., </a:t>
            </a:r>
            <a:r>
              <a:rPr lang="de-DE" sz="1600" dirty="0" err="1">
                <a:effectLst/>
                <a:latin typeface="+mj-lt"/>
                <a:ea typeface="Arial" panose="020B0604020202020204" pitchFamily="34" charset="0"/>
              </a:rPr>
              <a:t>Eagly</a:t>
            </a:r>
            <a:r>
              <a:rPr lang="de-DE" sz="1600" dirty="0">
                <a:effectLst/>
                <a:latin typeface="+mj-lt"/>
                <a:ea typeface="Arial" panose="020B0604020202020204" pitchFamily="34" charset="0"/>
              </a:rPr>
              <a:t>, A. H., Mitchell, A. A., </a:t>
            </a:r>
            <a:r>
              <a:rPr lang="de-DE" sz="1600" dirty="0" err="1">
                <a:effectLst/>
                <a:latin typeface="+mj-lt"/>
                <a:ea typeface="Arial" panose="020B0604020202020204" pitchFamily="34" charset="0"/>
              </a:rPr>
              <a:t>Ristikari</a:t>
            </a:r>
            <a:r>
              <a:rPr lang="de-DE" sz="1600" dirty="0">
                <a:effectLst/>
                <a:latin typeface="+mj-lt"/>
                <a:ea typeface="Arial" panose="020B0604020202020204" pitchFamily="34" charset="0"/>
              </a:rPr>
              <a:t>, T. (2011). Are </a:t>
            </a:r>
            <a:r>
              <a:rPr lang="de-DE" sz="1600" dirty="0" err="1">
                <a:effectLst/>
                <a:latin typeface="+mj-lt"/>
                <a:ea typeface="Arial" panose="020B0604020202020204" pitchFamily="34" charset="0"/>
              </a:rPr>
              <a:t>leader</a:t>
            </a:r>
            <a:r>
              <a:rPr lang="de-DE" sz="1600" dirty="0">
                <a:effectLst/>
                <a:latin typeface="+mj-lt"/>
                <a:ea typeface="Arial" panose="020B0604020202020204" pitchFamily="34" charset="0"/>
              </a:rPr>
              <a:t> stereotypes </a:t>
            </a:r>
            <a:r>
              <a:rPr lang="de-DE" sz="1600" dirty="0" err="1">
                <a:effectLst/>
                <a:latin typeface="+mj-lt"/>
                <a:ea typeface="Arial" panose="020B0604020202020204" pitchFamily="34" charset="0"/>
              </a:rPr>
              <a:t>masculine</a:t>
            </a:r>
            <a:r>
              <a:rPr lang="de-DE" sz="1600" dirty="0">
                <a:effectLst/>
                <a:latin typeface="+mj-lt"/>
                <a:ea typeface="Arial" panose="020B0604020202020204" pitchFamily="34" charset="0"/>
              </a:rPr>
              <a:t>? A meta-analysis </a:t>
            </a:r>
            <a:r>
              <a:rPr lang="de-DE" sz="1600" dirty="0" err="1">
                <a:effectLst/>
                <a:latin typeface="+mj-lt"/>
                <a:ea typeface="Arial" panose="020B0604020202020204" pitchFamily="34" charset="0"/>
              </a:rPr>
              <a:t>of</a:t>
            </a:r>
            <a:r>
              <a:rPr lang="de-DE" sz="1600" dirty="0">
                <a:effectLst/>
                <a:latin typeface="+mj-lt"/>
                <a:ea typeface="Arial" panose="020B0604020202020204" pitchFamily="34" charset="0"/>
              </a:rPr>
              <a:t> </a:t>
            </a:r>
            <a:r>
              <a:rPr lang="de-DE" sz="1600" dirty="0" err="1">
                <a:effectLst/>
                <a:latin typeface="+mj-lt"/>
                <a:ea typeface="Arial" panose="020B0604020202020204" pitchFamily="34" charset="0"/>
              </a:rPr>
              <a:t>three</a:t>
            </a:r>
            <a:r>
              <a:rPr lang="de-DE" sz="1600" dirty="0">
                <a:effectLst/>
                <a:latin typeface="+mj-lt"/>
                <a:ea typeface="Arial" panose="020B0604020202020204" pitchFamily="34" charset="0"/>
              </a:rPr>
              <a:t> </a:t>
            </a:r>
            <a:r>
              <a:rPr lang="de-DE" sz="1600" dirty="0" err="1">
                <a:effectLst/>
                <a:latin typeface="+mj-lt"/>
                <a:ea typeface="Arial" panose="020B0604020202020204" pitchFamily="34" charset="0"/>
              </a:rPr>
              <a:t>research</a:t>
            </a:r>
            <a:r>
              <a:rPr lang="de-DE" sz="1600" dirty="0">
                <a:effectLst/>
                <a:latin typeface="+mj-lt"/>
                <a:ea typeface="Arial" panose="020B0604020202020204" pitchFamily="34" charset="0"/>
              </a:rPr>
              <a:t> </a:t>
            </a:r>
            <a:r>
              <a:rPr lang="de-DE" sz="1600" dirty="0" err="1">
                <a:effectLst/>
                <a:latin typeface="+mj-lt"/>
                <a:ea typeface="Arial" panose="020B0604020202020204" pitchFamily="34" charset="0"/>
              </a:rPr>
              <a:t>paradigms</a:t>
            </a:r>
            <a:r>
              <a:rPr lang="de-DE" sz="1600" dirty="0">
                <a:effectLst/>
                <a:latin typeface="+mj-lt"/>
                <a:ea typeface="Arial" panose="020B0604020202020204" pitchFamily="34" charset="0"/>
              </a:rPr>
              <a:t>. </a:t>
            </a:r>
            <a:r>
              <a:rPr lang="de-DE" sz="1600" i="1" dirty="0">
                <a:effectLst/>
                <a:latin typeface="+mj-lt"/>
                <a:ea typeface="Arial" panose="020B0604020202020204" pitchFamily="34" charset="0"/>
              </a:rPr>
              <a:t>Psychological Bulletin </a:t>
            </a:r>
            <a:r>
              <a:rPr lang="de-DE" sz="1600" dirty="0">
                <a:effectLst/>
                <a:latin typeface="+mj-lt"/>
                <a:ea typeface="Arial" panose="020B0604020202020204" pitchFamily="34" charset="0"/>
              </a:rPr>
              <a:t>137 (4), 616</a:t>
            </a:r>
            <a:r>
              <a:rPr lang="de-DE" sz="1600" dirty="0">
                <a:latin typeface="+mj-lt"/>
                <a:ea typeface="Arial" panose="020B0604020202020204" pitchFamily="34" charset="0"/>
              </a:rPr>
              <a:t>-</a:t>
            </a:r>
            <a:r>
              <a:rPr lang="de-DE" sz="1600" dirty="0">
                <a:effectLst/>
                <a:latin typeface="+mj-lt"/>
                <a:ea typeface="Arial" panose="020B0604020202020204" pitchFamily="34" charset="0"/>
              </a:rPr>
              <a:t>642.</a:t>
            </a:r>
          </a:p>
          <a:p>
            <a:pPr marL="355600" indent="-355600" algn="just">
              <a:lnSpc>
                <a:spcPct val="110000"/>
              </a:lnSpc>
              <a:buNone/>
            </a:pPr>
            <a:r>
              <a:rPr lang="en-US" sz="1600" dirty="0">
                <a:latin typeface="+mj-lt"/>
              </a:rPr>
              <a:t>Mai, C., </a:t>
            </a:r>
            <a:r>
              <a:rPr lang="en-US" sz="1600" dirty="0" err="1">
                <a:latin typeface="+mj-lt"/>
              </a:rPr>
              <a:t>Büttgen</a:t>
            </a:r>
            <a:r>
              <a:rPr lang="en-US" sz="1600" dirty="0">
                <a:latin typeface="+mj-lt"/>
              </a:rPr>
              <a:t>, M., </a:t>
            </a:r>
            <a:r>
              <a:rPr lang="en-US" sz="1600" dirty="0" err="1">
                <a:latin typeface="+mj-lt"/>
              </a:rPr>
              <a:t>Scharzinger</a:t>
            </a:r>
            <a:r>
              <a:rPr lang="en-US" sz="1600" dirty="0">
                <a:latin typeface="+mj-lt"/>
              </a:rPr>
              <a:t>, D. (2016). “Think-Manager-Consider-Female”: </a:t>
            </a:r>
            <a:r>
              <a:rPr lang="de-DE" sz="1600" dirty="0">
                <a:latin typeface="+mj-lt"/>
              </a:rPr>
              <a:t>Eine Analyse stereotypischer Ansichten über weibliche Führungskräfte und die empirische Überprüfung ihrer realen Persönlichkeit anhand der Big Five und der Dunklen Triade. Schmalenbachs Z </a:t>
            </a:r>
            <a:r>
              <a:rPr lang="de-DE" sz="1600" dirty="0" err="1">
                <a:latin typeface="+mj-lt"/>
              </a:rPr>
              <a:t>betriebswirtsch</a:t>
            </a:r>
            <a:r>
              <a:rPr lang="de-DE" sz="1600" dirty="0">
                <a:latin typeface="+mj-lt"/>
              </a:rPr>
              <a:t> Forsch 2017 (69), 119-152.</a:t>
            </a:r>
          </a:p>
          <a:p>
            <a:pPr marL="355600" indent="-355600" algn="just">
              <a:lnSpc>
                <a:spcPct val="110000"/>
              </a:lnSpc>
              <a:buNone/>
            </a:pPr>
            <a:r>
              <a:rPr lang="en-US" sz="1600" dirty="0">
                <a:latin typeface="+mj-lt"/>
              </a:rPr>
              <a:t>Ferrer-Pérez, V., Bosch-</a:t>
            </a:r>
            <a:r>
              <a:rPr lang="en-US" sz="1600" dirty="0" err="1">
                <a:latin typeface="+mj-lt"/>
              </a:rPr>
              <a:t>Fiol</a:t>
            </a:r>
            <a:r>
              <a:rPr lang="en-US" sz="1600" dirty="0">
                <a:latin typeface="+mj-lt"/>
              </a:rPr>
              <a:t>, E. (2014). The measure of the masculinity–femininity construct today: Some reflections on the case of the </a:t>
            </a:r>
            <a:r>
              <a:rPr lang="en-US" sz="1600" dirty="0" err="1">
                <a:latin typeface="+mj-lt"/>
              </a:rPr>
              <a:t>Bem</a:t>
            </a:r>
            <a:r>
              <a:rPr lang="en-US" sz="1600" dirty="0">
                <a:latin typeface="+mj-lt"/>
              </a:rPr>
              <a:t> Sex Role Inventory. </a:t>
            </a:r>
            <a:r>
              <a:rPr lang="en-US" sz="1600" dirty="0" err="1">
                <a:latin typeface="+mj-lt"/>
              </a:rPr>
              <a:t>Revista</a:t>
            </a:r>
            <a:r>
              <a:rPr lang="en-US" sz="1600" dirty="0">
                <a:latin typeface="+mj-lt"/>
              </a:rPr>
              <a:t> de </a:t>
            </a:r>
            <a:r>
              <a:rPr lang="en-US" sz="1600" dirty="0" err="1">
                <a:latin typeface="+mj-lt"/>
              </a:rPr>
              <a:t>Psicología</a:t>
            </a:r>
            <a:r>
              <a:rPr lang="en-US" sz="1600" dirty="0">
                <a:latin typeface="+mj-lt"/>
              </a:rPr>
              <a:t> Social. 29. 180-207.</a:t>
            </a:r>
          </a:p>
          <a:p>
            <a:pPr marL="355600" indent="-355600" algn="just">
              <a:lnSpc>
                <a:spcPct val="110000"/>
              </a:lnSpc>
              <a:buNone/>
            </a:pPr>
            <a:r>
              <a:rPr lang="en-US" sz="1600" dirty="0">
                <a:latin typeface="+mj-lt"/>
              </a:rPr>
              <a:t>Staines, G., </a:t>
            </a:r>
            <a:r>
              <a:rPr lang="en-US" sz="1600" dirty="0" err="1">
                <a:latin typeface="+mj-lt"/>
              </a:rPr>
              <a:t>Tavris</a:t>
            </a:r>
            <a:r>
              <a:rPr lang="en-US" sz="1600" dirty="0">
                <a:latin typeface="+mj-lt"/>
              </a:rPr>
              <a:t>, C., Jayaratne, Toby E. (1974). The Queen Bee syndrome. Psychology Today, 7, 55-60.</a:t>
            </a:r>
          </a:p>
          <a:p>
            <a:pPr marL="355600" indent="-355600" algn="just">
              <a:lnSpc>
                <a:spcPct val="110000"/>
              </a:lnSpc>
              <a:buNone/>
            </a:pPr>
            <a:r>
              <a:rPr lang="en-US" sz="1600" dirty="0" err="1">
                <a:latin typeface="+mj-lt"/>
              </a:rPr>
              <a:t>Stadelmaier</a:t>
            </a:r>
            <a:r>
              <a:rPr lang="en-US" sz="1600" dirty="0">
                <a:latin typeface="+mj-lt"/>
              </a:rPr>
              <a:t>, V. (2016). Sure She Can: Crush this insecurity, 7th edition, </a:t>
            </a:r>
            <a:r>
              <a:rPr lang="en-US" sz="1600" dirty="0" err="1">
                <a:latin typeface="+mj-lt"/>
              </a:rPr>
              <a:t>SheMedia</a:t>
            </a:r>
            <a:r>
              <a:rPr lang="en-US" sz="1600" dirty="0">
                <a:latin typeface="+mj-lt"/>
              </a:rPr>
              <a:t>.</a:t>
            </a:r>
          </a:p>
          <a:p>
            <a:pPr marL="355600" indent="-355600" algn="just">
              <a:lnSpc>
                <a:spcPct val="110000"/>
              </a:lnSpc>
              <a:buNone/>
            </a:pPr>
            <a:endParaRPr lang="en-US" sz="1600" dirty="0">
              <a:latin typeface="+mj-lt"/>
            </a:endParaRPr>
          </a:p>
        </p:txBody>
      </p:sp>
      <p:sp>
        <p:nvSpPr>
          <p:cNvPr id="4" name="Fußzeilenplatzhalter 3">
            <a:extLst>
              <a:ext uri="{FF2B5EF4-FFF2-40B4-BE49-F238E27FC236}">
                <a16:creationId xmlns:a16="http://schemas.microsoft.com/office/drawing/2014/main" id="{973C4AD1-43B0-A915-6B22-F8D11274E3EB}"/>
              </a:ext>
            </a:extLst>
          </p:cNvPr>
          <p:cNvSpPr>
            <a:spLocks noGrp="1"/>
          </p:cNvSpPr>
          <p:nvPr>
            <p:ph type="ftr" sz="quarter" idx="11"/>
          </p:nvPr>
        </p:nvSpPr>
        <p:spPr/>
        <p:txBody>
          <a:bodyPr/>
          <a:lstStyle/>
          <a:p>
            <a:r>
              <a:rPr lang="en-GB" noProof="0"/>
              <a:t>ERASMUS+ DIGIGEN 
Project Ref. No. 2021-1-DE02-KA220-VET-000025335</a:t>
            </a:r>
          </a:p>
        </p:txBody>
      </p:sp>
      <p:sp>
        <p:nvSpPr>
          <p:cNvPr id="5" name="Foliennummernplatzhalter 4">
            <a:extLst>
              <a:ext uri="{FF2B5EF4-FFF2-40B4-BE49-F238E27FC236}">
                <a16:creationId xmlns:a16="http://schemas.microsoft.com/office/drawing/2014/main" id="{90C1A743-78D3-EFDB-0B7E-D20861B9ADDF}"/>
              </a:ext>
            </a:extLst>
          </p:cNvPr>
          <p:cNvSpPr>
            <a:spLocks noGrp="1"/>
          </p:cNvSpPr>
          <p:nvPr>
            <p:ph type="sldNum" sz="quarter" idx="12"/>
          </p:nvPr>
        </p:nvSpPr>
        <p:spPr/>
        <p:txBody>
          <a:bodyPr/>
          <a:lstStyle/>
          <a:p>
            <a:fld id="{F96B14D3-7D2A-2041-9DA6-67735C9926F2}" type="slidenum">
              <a:rPr lang="en-GB" noProof="0" smtClean="0"/>
              <a:t>32</a:t>
            </a:fld>
            <a:endParaRPr lang="en-GB" noProof="0"/>
          </a:p>
        </p:txBody>
      </p:sp>
      <p:sp>
        <p:nvSpPr>
          <p:cNvPr id="6" name="Titel 5">
            <a:extLst>
              <a:ext uri="{FF2B5EF4-FFF2-40B4-BE49-F238E27FC236}">
                <a16:creationId xmlns:a16="http://schemas.microsoft.com/office/drawing/2014/main" id="{D25DFAA6-A18E-E2EA-8381-E117E9C1B940}"/>
              </a:ext>
            </a:extLst>
          </p:cNvPr>
          <p:cNvSpPr>
            <a:spLocks noGrp="1"/>
          </p:cNvSpPr>
          <p:nvPr>
            <p:ph type="title"/>
          </p:nvPr>
        </p:nvSpPr>
        <p:spPr/>
        <p:txBody>
          <a:bodyPr/>
          <a:lstStyle/>
          <a:p>
            <a:r>
              <a:rPr lang="en-GB"/>
              <a:t>References</a:t>
            </a:r>
          </a:p>
        </p:txBody>
      </p:sp>
    </p:spTree>
    <p:extLst>
      <p:ext uri="{BB962C8B-B14F-4D97-AF65-F5344CB8AC3E}">
        <p14:creationId xmlns:p14="http://schemas.microsoft.com/office/powerpoint/2010/main" val="8543770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p:txBody>
          <a:bodyPr/>
          <a:lstStyle/>
          <a:p>
            <a:r>
              <a:rPr lang="en-GB" noProof="0"/>
              <a:t>ERASMUS+ DIGIGEN 
Project Ref. No. 2021-1-DE02-KA220-VET-000025335</a:t>
            </a:r>
          </a:p>
        </p:txBody>
      </p:sp>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3</a:t>
            </a:fld>
            <a:endParaRPr lang="de-DE"/>
          </a:p>
        </p:txBody>
      </p:sp>
      <p:sp>
        <p:nvSpPr>
          <p:cNvPr id="3" name="Inhaltsplatzhalter 2">
            <a:extLst>
              <a:ext uri="{FF2B5EF4-FFF2-40B4-BE49-F238E27FC236}">
                <a16:creationId xmlns:a16="http://schemas.microsoft.com/office/drawing/2014/main" id="{509FE0C6-1C2B-95BE-A83E-9610918D4AD6}"/>
              </a:ext>
            </a:extLst>
          </p:cNvPr>
          <p:cNvSpPr>
            <a:spLocks noGrp="1"/>
          </p:cNvSpPr>
          <p:nvPr>
            <p:ph idx="4294967295"/>
          </p:nvPr>
        </p:nvSpPr>
        <p:spPr>
          <a:xfrm>
            <a:off x="804862" y="1289986"/>
            <a:ext cx="10582275" cy="3562350"/>
          </a:xfrm>
        </p:spPr>
        <p:txBody>
          <a:bodyPr>
            <a:noAutofit/>
          </a:bodyPr>
          <a:lstStyle/>
          <a:p>
            <a:pPr marL="0" indent="0" algn="ctr">
              <a:lnSpc>
                <a:spcPct val="100000"/>
              </a:lnSpc>
              <a:buNone/>
            </a:pPr>
            <a:r>
              <a:rPr lang="en-GB" sz="4800" dirty="0">
                <a:latin typeface="+mj-lt"/>
              </a:rPr>
              <a:t>Humans are simply fallible to </a:t>
            </a:r>
            <a:r>
              <a:rPr lang="en-GB" sz="4800" b="1" dirty="0">
                <a:solidFill>
                  <a:schemeClr val="accent1"/>
                </a:solidFill>
                <a:latin typeface="+mj-lt"/>
              </a:rPr>
              <a:t>UNCONSCIOUS BIAS</a:t>
            </a:r>
            <a:r>
              <a:rPr lang="en-GB" sz="4800" dirty="0">
                <a:latin typeface="+mj-lt"/>
              </a:rPr>
              <a:t>. We </a:t>
            </a:r>
            <a:r>
              <a:rPr lang="en-GB" sz="4800" dirty="0">
                <a:solidFill>
                  <a:schemeClr val="accent1"/>
                </a:solidFill>
                <a:latin typeface="+mj-lt"/>
              </a:rPr>
              <a:t>don’t mean </a:t>
            </a:r>
            <a:r>
              <a:rPr lang="en-GB" sz="4800" dirty="0">
                <a:latin typeface="+mj-lt"/>
              </a:rPr>
              <a:t>to be biased, we </a:t>
            </a:r>
            <a:r>
              <a:rPr lang="en-GB" sz="4800" dirty="0">
                <a:solidFill>
                  <a:schemeClr val="accent1"/>
                </a:solidFill>
                <a:latin typeface="+mj-lt"/>
              </a:rPr>
              <a:t>don’t want </a:t>
            </a:r>
            <a:r>
              <a:rPr lang="en-GB" sz="4800" dirty="0">
                <a:latin typeface="+mj-lt"/>
              </a:rPr>
              <a:t>to be biased. But </a:t>
            </a:r>
            <a:r>
              <a:rPr lang="en-GB" sz="4800" dirty="0">
                <a:solidFill>
                  <a:schemeClr val="accent1"/>
                </a:solidFill>
                <a:latin typeface="+mj-lt"/>
              </a:rPr>
              <a:t>we are</a:t>
            </a:r>
            <a:r>
              <a:rPr lang="en-GB" sz="4800" dirty="0">
                <a:latin typeface="+mj-lt"/>
              </a:rPr>
              <a:t>. And we don’t get past it by pointing it out to one another.</a:t>
            </a:r>
            <a:endParaRPr lang="en-GB" sz="4800" dirty="0">
              <a:latin typeface="+mj-lt"/>
              <a:sym typeface="Wingdings" panose="05000000000000000000" pitchFamily="2" charset="2"/>
            </a:endParaRPr>
          </a:p>
          <a:p>
            <a:pPr marL="0" indent="0" algn="ctr">
              <a:lnSpc>
                <a:spcPct val="150000"/>
              </a:lnSpc>
              <a:buNone/>
            </a:pPr>
            <a:r>
              <a:rPr lang="en-GB" sz="1400" i="1" dirty="0">
                <a:sym typeface="Wingdings" panose="05000000000000000000" pitchFamily="2" charset="2"/>
              </a:rPr>
              <a:t>Kerry Edelstein</a:t>
            </a:r>
            <a:endParaRPr lang="en-GB" sz="1400" b="0" i="1" dirty="0">
              <a:effectLst/>
            </a:endParaRPr>
          </a:p>
        </p:txBody>
      </p:sp>
    </p:spTree>
    <p:extLst>
      <p:ext uri="{BB962C8B-B14F-4D97-AF65-F5344CB8AC3E}">
        <p14:creationId xmlns:p14="http://schemas.microsoft.com/office/powerpoint/2010/main" val="1336291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Afbeelding 6" descr="Afbeelding met Graphics, sinaasappel&#10;&#10;Automatisch gegenereerde beschrijving">
            <a:extLst>
              <a:ext uri="{FF2B5EF4-FFF2-40B4-BE49-F238E27FC236}">
                <a16:creationId xmlns:a16="http://schemas.microsoft.com/office/drawing/2014/main" id="{ADC16910-00A2-390F-8C5C-AB59B1400A7D}"/>
              </a:ext>
            </a:extLst>
          </p:cNvPr>
          <p:cNvPicPr>
            <a:picLocks noChangeAspect="1"/>
          </p:cNvPicPr>
          <p:nvPr/>
        </p:nvPicPr>
        <p:blipFill>
          <a:blip r:embed="rId3">
            <a:alphaModFix amt="15000"/>
          </a:blip>
          <a:stretch>
            <a:fillRect/>
          </a:stretch>
        </p:blipFill>
        <p:spPr>
          <a:xfrm rot="1313714">
            <a:off x="4683792" y="-3613962"/>
            <a:ext cx="8432256" cy="6227029"/>
          </a:xfrm>
          <a:prstGeom prst="rect">
            <a:avLst/>
          </a:prstGeom>
        </p:spPr>
      </p:pic>
      <p:sp>
        <p:nvSpPr>
          <p:cNvPr id="6" name="Fußzeilenplatzhalter 3">
            <a:extLst>
              <a:ext uri="{FF2B5EF4-FFF2-40B4-BE49-F238E27FC236}">
                <a16:creationId xmlns:a16="http://schemas.microsoft.com/office/drawing/2014/main" id="{A29047D5-89D0-138B-72EE-1C6069AE6D7F}"/>
              </a:ext>
            </a:extLst>
          </p:cNvPr>
          <p:cNvSpPr>
            <a:spLocks noGrp="1"/>
          </p:cNvSpPr>
          <p:nvPr>
            <p:ph type="ftr" sz="quarter" idx="11"/>
          </p:nvPr>
        </p:nvSpPr>
        <p:spPr/>
        <p:txBody>
          <a:bodyPr/>
          <a:lstStyle/>
          <a:p>
            <a:r>
              <a:rPr lang="en-GB" noProof="0"/>
              <a:t>ERASMUS+ DIGIGEN 
Project Ref. No. 2021-1-DE02-KA220-VET-000025335</a:t>
            </a:r>
          </a:p>
        </p:txBody>
      </p:sp>
      <p:sp>
        <p:nvSpPr>
          <p:cNvPr id="4" name="Foliennummernplatzhalter 3">
            <a:extLst>
              <a:ext uri="{FF2B5EF4-FFF2-40B4-BE49-F238E27FC236}">
                <a16:creationId xmlns:a16="http://schemas.microsoft.com/office/drawing/2014/main" id="{1866C311-DF99-3142-35D5-7D22676BF40B}"/>
              </a:ext>
            </a:extLst>
          </p:cNvPr>
          <p:cNvSpPr>
            <a:spLocks noGrp="1"/>
          </p:cNvSpPr>
          <p:nvPr>
            <p:ph type="sldNum" sz="quarter" idx="12"/>
          </p:nvPr>
        </p:nvSpPr>
        <p:spPr/>
        <p:txBody>
          <a:bodyPr/>
          <a:lstStyle/>
          <a:p>
            <a:fld id="{35ACAA2A-A583-422A-97F0-9DEA9756D41B}" type="slidenum">
              <a:rPr lang="de-DE" smtClean="0"/>
              <a:t>4</a:t>
            </a:fld>
            <a:endParaRPr lang="de-DE"/>
          </a:p>
        </p:txBody>
      </p:sp>
      <p:sp>
        <p:nvSpPr>
          <p:cNvPr id="3" name="Inhaltsplatzhalter 2">
            <a:extLst>
              <a:ext uri="{FF2B5EF4-FFF2-40B4-BE49-F238E27FC236}">
                <a16:creationId xmlns:a16="http://schemas.microsoft.com/office/drawing/2014/main" id="{509FE0C6-1C2B-95BE-A83E-9610918D4AD6}"/>
              </a:ext>
            </a:extLst>
          </p:cNvPr>
          <p:cNvSpPr>
            <a:spLocks noGrp="1"/>
          </p:cNvSpPr>
          <p:nvPr>
            <p:ph idx="4294967295"/>
          </p:nvPr>
        </p:nvSpPr>
        <p:spPr>
          <a:xfrm>
            <a:off x="838200" y="1935163"/>
            <a:ext cx="11118057" cy="4189412"/>
          </a:xfrm>
        </p:spPr>
        <p:txBody>
          <a:bodyPr>
            <a:noAutofit/>
          </a:bodyPr>
          <a:lstStyle/>
          <a:p>
            <a:pPr marL="0" indent="0">
              <a:lnSpc>
                <a:spcPct val="100000"/>
              </a:lnSpc>
              <a:buNone/>
            </a:pPr>
            <a:r>
              <a:rPr lang="en-GB" sz="5400" b="1" dirty="0">
                <a:solidFill>
                  <a:schemeClr val="accent1"/>
                </a:solidFill>
                <a:latin typeface="+mj-lt"/>
              </a:rPr>
              <a:t>STEREOTYPES</a:t>
            </a:r>
            <a:br>
              <a:rPr lang="en-GB" sz="5400" b="1" dirty="0">
                <a:solidFill>
                  <a:schemeClr val="accent1"/>
                </a:solidFill>
                <a:latin typeface="+mj-lt"/>
              </a:rPr>
            </a:br>
            <a:r>
              <a:rPr lang="en-GB" sz="5400" dirty="0">
                <a:latin typeface="+mj-lt"/>
              </a:rPr>
              <a:t>	are mental shortcuts that</a:t>
            </a:r>
            <a:br>
              <a:rPr lang="en-GB" sz="5400" dirty="0">
                <a:latin typeface="+mj-lt"/>
              </a:rPr>
            </a:br>
            <a:r>
              <a:rPr lang="en-GB" sz="5400" dirty="0">
                <a:latin typeface="+mj-lt"/>
              </a:rPr>
              <a:t>		we take to make sense of a</a:t>
            </a:r>
            <a:br>
              <a:rPr lang="en-GB" sz="5400" dirty="0">
                <a:latin typeface="+mj-lt"/>
              </a:rPr>
            </a:br>
            <a:r>
              <a:rPr lang="en-GB" sz="5400" dirty="0">
                <a:latin typeface="+mj-lt"/>
              </a:rPr>
              <a:t>			complicated world.</a:t>
            </a:r>
          </a:p>
          <a:p>
            <a:pPr marL="0" indent="0" algn="ctr">
              <a:lnSpc>
                <a:spcPct val="150000"/>
              </a:lnSpc>
              <a:buNone/>
            </a:pPr>
            <a:r>
              <a:rPr lang="en-GB" sz="1100" b="0" dirty="0">
                <a:solidFill>
                  <a:srgbClr val="202122"/>
                </a:solidFill>
                <a:effectLst/>
              </a:rPr>
              <a:t>Timothy D. Wilson</a:t>
            </a:r>
          </a:p>
        </p:txBody>
      </p:sp>
      <p:sp>
        <p:nvSpPr>
          <p:cNvPr id="2" name="Inhaltsplatzhalter 2">
            <a:extLst>
              <a:ext uri="{FF2B5EF4-FFF2-40B4-BE49-F238E27FC236}">
                <a16:creationId xmlns:a16="http://schemas.microsoft.com/office/drawing/2014/main" id="{4DABFD4E-1860-FFE6-CBA9-853A48C2650C}"/>
              </a:ext>
            </a:extLst>
          </p:cNvPr>
          <p:cNvSpPr txBox="1">
            <a:spLocks/>
          </p:cNvSpPr>
          <p:nvPr/>
        </p:nvSpPr>
        <p:spPr>
          <a:xfrm>
            <a:off x="6456761" y="241300"/>
            <a:ext cx="5499496" cy="206375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Clr>
                <a:srgbClr val="E86507"/>
              </a:buClr>
              <a:buFont typeface="Wingdings" pitchFamily="2" charset="2"/>
              <a:buChar char="§"/>
              <a:defRPr sz="2800" kern="1200">
                <a:solidFill>
                  <a:schemeClr val="tx1"/>
                </a:solidFill>
                <a:latin typeface="+mn-lt"/>
                <a:ea typeface="Jost Bold Italic" pitchFamily="2" charset="77"/>
                <a:cs typeface="+mn-cs"/>
              </a:defRPr>
            </a:lvl1pPr>
            <a:lvl2pPr marL="685800" indent="-228600" algn="l" defTabSz="914400" rtl="0" eaLnBrk="1" latinLnBrk="0" hangingPunct="1">
              <a:lnSpc>
                <a:spcPct val="90000"/>
              </a:lnSpc>
              <a:spcBef>
                <a:spcPts val="500"/>
              </a:spcBef>
              <a:buClr>
                <a:srgbClr val="E86507"/>
              </a:buClr>
              <a:buFont typeface="Wingdings" pitchFamily="2" charset="2"/>
              <a:buChar char="§"/>
              <a:defRPr sz="2400" kern="1200">
                <a:solidFill>
                  <a:schemeClr val="tx1"/>
                </a:solidFill>
                <a:latin typeface="+mn-lt"/>
                <a:ea typeface="Jost Bold Italic" pitchFamily="2" charset="77"/>
                <a:cs typeface="+mn-cs"/>
              </a:defRPr>
            </a:lvl2pPr>
            <a:lvl3pPr marL="1143000" indent="-228600" algn="l" defTabSz="914400" rtl="0" eaLnBrk="1" latinLnBrk="0" hangingPunct="1">
              <a:lnSpc>
                <a:spcPct val="90000"/>
              </a:lnSpc>
              <a:spcBef>
                <a:spcPts val="500"/>
              </a:spcBef>
              <a:buClr>
                <a:srgbClr val="E86507"/>
              </a:buClr>
              <a:buFont typeface="Wingdings" pitchFamily="2" charset="2"/>
              <a:buChar char="§"/>
              <a:defRPr sz="2000" kern="1200">
                <a:solidFill>
                  <a:schemeClr val="tx1"/>
                </a:solidFill>
                <a:latin typeface="+mn-lt"/>
                <a:ea typeface="Jost Bold Italic" pitchFamily="2" charset="77"/>
                <a:cs typeface="+mn-cs"/>
              </a:defRPr>
            </a:lvl3pPr>
            <a:lvl4pPr marL="1600200" indent="-228600" algn="l" defTabSz="914400" rtl="0" eaLnBrk="1" latinLnBrk="0" hangingPunct="1">
              <a:lnSpc>
                <a:spcPct val="90000"/>
              </a:lnSpc>
              <a:spcBef>
                <a:spcPts val="500"/>
              </a:spcBef>
              <a:buClr>
                <a:srgbClr val="E86507"/>
              </a:buClr>
              <a:buFont typeface="Wingdings" pitchFamily="2" charset="2"/>
              <a:buChar char="§"/>
              <a:defRPr sz="1800" kern="1200">
                <a:solidFill>
                  <a:schemeClr val="tx1"/>
                </a:solidFill>
                <a:latin typeface="+mn-lt"/>
                <a:ea typeface="Jost Bold Italic" pitchFamily="2" charset="77"/>
                <a:cs typeface="+mn-cs"/>
              </a:defRPr>
            </a:lvl4pPr>
            <a:lvl5pPr marL="2057400" indent="-228600" algn="l" defTabSz="914400" rtl="0" eaLnBrk="1" latinLnBrk="0" hangingPunct="1">
              <a:lnSpc>
                <a:spcPct val="90000"/>
              </a:lnSpc>
              <a:spcBef>
                <a:spcPts val="500"/>
              </a:spcBef>
              <a:buClr>
                <a:srgbClr val="E86507"/>
              </a:buClr>
              <a:buFont typeface="Wingdings" pitchFamily="2" charset="2"/>
              <a:buChar char="§"/>
              <a:defRPr sz="1800" kern="1200">
                <a:solidFill>
                  <a:schemeClr val="tx1"/>
                </a:solidFill>
                <a:latin typeface="+mn-lt"/>
                <a:ea typeface="Jost Bold Italic" pitchFamily="2" charset="77"/>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GB" i="1" dirty="0">
                <a:effectLst/>
                <a:latin typeface="+mj-lt"/>
              </a:rPr>
              <a:t>The emotional, sexual and psychological stereotyping of females begins when the doctor says, ‘It’s a girl’.</a:t>
            </a:r>
          </a:p>
          <a:p>
            <a:pPr marL="0" indent="0" algn="ctr">
              <a:lnSpc>
                <a:spcPct val="150000"/>
              </a:lnSpc>
              <a:buNone/>
            </a:pPr>
            <a:r>
              <a:rPr lang="en-GB" sz="1050" i="1" dirty="0">
                <a:solidFill>
                  <a:srgbClr val="202122"/>
                </a:solidFill>
                <a:sym typeface="Wingdings" panose="05000000000000000000" pitchFamily="2" charset="2"/>
              </a:rPr>
              <a:t>Shirley Chisholm</a:t>
            </a:r>
            <a:endParaRPr lang="en-GB" sz="1050" i="1" dirty="0">
              <a:solidFill>
                <a:srgbClr val="202122"/>
              </a:solidFill>
            </a:endParaRPr>
          </a:p>
          <a:p>
            <a:pPr marL="0" indent="0" algn="ctr">
              <a:buNone/>
            </a:pPr>
            <a:endParaRPr lang="en-GB" i="1" dirty="0">
              <a:latin typeface="+mj-lt"/>
              <a:sym typeface="Wingdings" panose="05000000000000000000" pitchFamily="2" charset="2"/>
            </a:endParaRPr>
          </a:p>
        </p:txBody>
      </p:sp>
    </p:spTree>
    <p:extLst>
      <p:ext uri="{BB962C8B-B14F-4D97-AF65-F5344CB8AC3E}">
        <p14:creationId xmlns:p14="http://schemas.microsoft.com/office/powerpoint/2010/main" val="16783852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D0E7CAAB-86A3-B390-F985-C87B13FDF3E9}"/>
              </a:ext>
            </a:extLst>
          </p:cNvPr>
          <p:cNvSpPr>
            <a:spLocks noGrp="1"/>
          </p:cNvSpPr>
          <p:nvPr>
            <p:ph type="body" sz="half" idx="2"/>
          </p:nvPr>
        </p:nvSpPr>
        <p:spPr>
          <a:xfrm>
            <a:off x="1776411" y="2409825"/>
            <a:ext cx="8639175" cy="3695700"/>
          </a:xfrm>
        </p:spPr>
        <p:txBody>
          <a:bodyPr>
            <a:normAutofit/>
          </a:bodyPr>
          <a:lstStyle/>
          <a:p>
            <a:pPr algn="ctr">
              <a:lnSpc>
                <a:spcPct val="150000"/>
              </a:lnSpc>
            </a:pPr>
            <a:r>
              <a:rPr lang="en-GB" sz="2800" i="0" dirty="0"/>
              <a:t>Where do you encounter stereotypes?</a:t>
            </a:r>
          </a:p>
          <a:p>
            <a:pPr algn="ctr">
              <a:lnSpc>
                <a:spcPct val="150000"/>
              </a:lnSpc>
            </a:pPr>
            <a:r>
              <a:rPr lang="en-GB" sz="2800" i="0" dirty="0"/>
              <a:t>How do stereotypes affect female leaders?</a:t>
            </a:r>
          </a:p>
          <a:p>
            <a:pPr algn="ctr">
              <a:lnSpc>
                <a:spcPct val="150000"/>
              </a:lnSpc>
            </a:pPr>
            <a:r>
              <a:rPr lang="en-GB" sz="2800" i="0" dirty="0"/>
              <a:t>What do you do in your counselling to support women </a:t>
            </a:r>
            <a:br>
              <a:rPr lang="en-GB" sz="2800" i="0" dirty="0"/>
            </a:br>
            <a:r>
              <a:rPr lang="en-GB" sz="2800" i="0" dirty="0"/>
              <a:t>who self-stereotype?</a:t>
            </a:r>
            <a:endParaRPr lang="hu-HU" sz="2800" i="0" dirty="0"/>
          </a:p>
        </p:txBody>
      </p:sp>
      <p:sp>
        <p:nvSpPr>
          <p:cNvPr id="4" name="Foliennummernplatzhalter 3">
            <a:extLst>
              <a:ext uri="{FF2B5EF4-FFF2-40B4-BE49-F238E27FC236}">
                <a16:creationId xmlns:a16="http://schemas.microsoft.com/office/drawing/2014/main" id="{366C395C-73F3-57C3-3E23-538D91774CC3}"/>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5ACAA2A-A583-422A-97F0-9DEA9756D41B}" type="slidenum">
              <a:rPr kumimoji="0" lang="de-DE" sz="1200" b="0" i="0" u="none" strike="noStrike" kern="1200" cap="none" spc="0" normalizeH="0" baseline="0" noProof="0" smtClean="0">
                <a:ln>
                  <a:noFill/>
                </a:ln>
                <a:solidFill>
                  <a:prstClr val="black">
                    <a:tint val="75000"/>
                  </a:prstClr>
                </a:solidFill>
                <a:effectLst/>
                <a:uLnTx/>
                <a:uFillTx/>
                <a:latin typeface="Jost"/>
                <a:ea typeface="Jost Bold Italic" pitchFamily="2" charset="77"/>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de-DE" sz="1200" b="0" i="0" u="none" strike="noStrike" kern="1200" cap="none" spc="0" normalizeH="0" baseline="0" noProof="0" dirty="0">
              <a:ln>
                <a:noFill/>
              </a:ln>
              <a:solidFill>
                <a:prstClr val="black">
                  <a:tint val="75000"/>
                </a:prstClr>
              </a:solidFill>
              <a:effectLst/>
              <a:uLnTx/>
              <a:uFillTx/>
              <a:latin typeface="Jost"/>
              <a:ea typeface="Jost Bold Italic" pitchFamily="2" charset="77"/>
              <a:cs typeface="+mn-cs"/>
            </a:endParaRPr>
          </a:p>
        </p:txBody>
      </p:sp>
      <p:sp>
        <p:nvSpPr>
          <p:cNvPr id="2" name="Titel 1">
            <a:extLst>
              <a:ext uri="{FF2B5EF4-FFF2-40B4-BE49-F238E27FC236}">
                <a16:creationId xmlns:a16="http://schemas.microsoft.com/office/drawing/2014/main" id="{1B7FEACB-1F8C-7B4D-3428-531874830222}"/>
              </a:ext>
            </a:extLst>
          </p:cNvPr>
          <p:cNvSpPr>
            <a:spLocks noGrp="1"/>
          </p:cNvSpPr>
          <p:nvPr>
            <p:ph type="title" idx="4294967295"/>
          </p:nvPr>
        </p:nvSpPr>
        <p:spPr>
          <a:xfrm>
            <a:off x="2287587" y="550863"/>
            <a:ext cx="7616825" cy="1468437"/>
          </a:xfrm>
        </p:spPr>
        <p:txBody>
          <a:bodyPr>
            <a:noAutofit/>
          </a:bodyPr>
          <a:lstStyle/>
          <a:p>
            <a:pPr marL="0" marR="0" lvl="0" indent="0" algn="ctr" defTabSz="914400" rtl="0" eaLnBrk="1" fontAlgn="auto" latinLnBrk="0" hangingPunct="1">
              <a:lnSpc>
                <a:spcPct val="100000"/>
              </a:lnSpc>
              <a:spcBef>
                <a:spcPts val="1000"/>
              </a:spcBef>
              <a:spcAft>
                <a:spcPts val="0"/>
              </a:spcAft>
              <a:buClr>
                <a:srgbClr val="E86507"/>
              </a:buClr>
              <a:buSzTx/>
              <a:buFont typeface="Wingdings" pitchFamily="2" charset="2"/>
              <a:buNone/>
              <a:tabLst/>
              <a:defRPr/>
            </a:pPr>
            <a:r>
              <a:rPr lang="de-DE" sz="4800" b="1" dirty="0">
                <a:latin typeface="+mj-lt"/>
              </a:rPr>
              <a:t>GROUP DISCUSSION</a:t>
            </a:r>
            <a:br>
              <a:rPr lang="de-DE" sz="3600" dirty="0">
                <a:latin typeface="+mj-lt"/>
              </a:rPr>
            </a:br>
            <a:r>
              <a:rPr lang="en-US" sz="1400" i="1" dirty="0">
                <a:solidFill>
                  <a:prstClr val="black"/>
                </a:solidFill>
                <a:latin typeface="+mj-lt"/>
                <a:ea typeface="Jost Bold Italic" pitchFamily="2" charset="77"/>
                <a:cs typeface="+mn-cs"/>
              </a:rPr>
              <a:t>Impact of stereotypes</a:t>
            </a:r>
            <a:endParaRPr lang="en-US" sz="3600" dirty="0">
              <a:latin typeface="+mj-lt"/>
            </a:endParaRPr>
          </a:p>
        </p:txBody>
      </p:sp>
    </p:spTree>
    <p:extLst>
      <p:ext uri="{BB962C8B-B14F-4D97-AF65-F5344CB8AC3E}">
        <p14:creationId xmlns:p14="http://schemas.microsoft.com/office/powerpoint/2010/main" val="16974746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7D21B1BE-20E4-B759-8126-7D5C5FBF4848}"/>
              </a:ext>
            </a:extLst>
          </p:cNvPr>
          <p:cNvSpPr>
            <a:spLocks noGrp="1"/>
          </p:cNvSpPr>
          <p:nvPr>
            <p:ph idx="1"/>
          </p:nvPr>
        </p:nvSpPr>
        <p:spPr/>
        <p:txBody>
          <a:bodyPr>
            <a:normAutofit/>
          </a:bodyPr>
          <a:lstStyle/>
          <a:p>
            <a:pPr>
              <a:lnSpc>
                <a:spcPct val="150000"/>
              </a:lnSpc>
            </a:pPr>
            <a:r>
              <a:rPr lang="en-GB" sz="2400" dirty="0"/>
              <a:t>Expectations from an early age</a:t>
            </a:r>
          </a:p>
          <a:p>
            <a:pPr>
              <a:lnSpc>
                <a:spcPct val="150000"/>
              </a:lnSpc>
            </a:pPr>
            <a:r>
              <a:rPr lang="en-GB" sz="2400" dirty="0"/>
              <a:t>Self-stereotyping</a:t>
            </a:r>
          </a:p>
          <a:p>
            <a:pPr>
              <a:lnSpc>
                <a:spcPct val="150000"/>
              </a:lnSpc>
            </a:pPr>
            <a:r>
              <a:rPr lang="en-GB" sz="2400" dirty="0"/>
              <a:t>Development of skills</a:t>
            </a:r>
          </a:p>
          <a:p>
            <a:pPr>
              <a:lnSpc>
                <a:spcPct val="150000"/>
              </a:lnSpc>
            </a:pPr>
            <a:r>
              <a:rPr lang="en-GB" sz="2400" dirty="0"/>
              <a:t>Career development</a:t>
            </a:r>
          </a:p>
          <a:p>
            <a:pPr>
              <a:lnSpc>
                <a:spcPct val="150000"/>
              </a:lnSpc>
            </a:pPr>
            <a:r>
              <a:rPr lang="en-GB" sz="2400" dirty="0"/>
              <a:t>Stereotyped roles (e.g., caretaking tasks, raising children)</a:t>
            </a:r>
          </a:p>
          <a:p>
            <a:pPr>
              <a:lnSpc>
                <a:spcPct val="150000"/>
              </a:lnSpc>
            </a:pPr>
            <a:r>
              <a:rPr lang="en-GB" sz="2400" dirty="0"/>
              <a:t>Disparities in health, education, wages, financial independence</a:t>
            </a:r>
          </a:p>
          <a:p>
            <a:endParaRPr lang="en-GB" dirty="0"/>
          </a:p>
          <a:p>
            <a:endParaRPr lang="en-GB" dirty="0"/>
          </a:p>
        </p:txBody>
      </p:sp>
      <p:sp>
        <p:nvSpPr>
          <p:cNvPr id="4" name="Tijdelijke aanduiding voor voettekst 3">
            <a:extLst>
              <a:ext uri="{FF2B5EF4-FFF2-40B4-BE49-F238E27FC236}">
                <a16:creationId xmlns:a16="http://schemas.microsoft.com/office/drawing/2014/main" id="{FF0ADDAE-8531-93D1-FD8B-C4C68FBEA92C}"/>
              </a:ext>
            </a:extLst>
          </p:cNvPr>
          <p:cNvSpPr>
            <a:spLocks noGrp="1"/>
          </p:cNvSpPr>
          <p:nvPr>
            <p:ph type="ftr" sz="quarter" idx="11"/>
          </p:nvPr>
        </p:nvSpPr>
        <p:spPr/>
        <p:txBody>
          <a:bodyPr/>
          <a:lstStyle/>
          <a:p>
            <a:r>
              <a:rPr lang="en-GB" noProof="0"/>
              <a:t>ERASMUS+ DIGIGEN 
Project Ref. No. 2021-1-DE02-KA220-VET-000025335</a:t>
            </a:r>
          </a:p>
        </p:txBody>
      </p:sp>
      <p:sp>
        <p:nvSpPr>
          <p:cNvPr id="5" name="Tijdelijke aanduiding voor dianummer 4">
            <a:extLst>
              <a:ext uri="{FF2B5EF4-FFF2-40B4-BE49-F238E27FC236}">
                <a16:creationId xmlns:a16="http://schemas.microsoft.com/office/drawing/2014/main" id="{82AFAD0E-73A1-375E-37BA-B6A861402734}"/>
              </a:ext>
            </a:extLst>
          </p:cNvPr>
          <p:cNvSpPr>
            <a:spLocks noGrp="1"/>
          </p:cNvSpPr>
          <p:nvPr>
            <p:ph type="sldNum" sz="quarter" idx="12"/>
          </p:nvPr>
        </p:nvSpPr>
        <p:spPr/>
        <p:txBody>
          <a:bodyPr/>
          <a:lstStyle/>
          <a:p>
            <a:fld id="{F96B14D3-7D2A-2041-9DA6-67735C9926F2}" type="slidenum">
              <a:rPr lang="en-GB" noProof="0" smtClean="0"/>
              <a:t>6</a:t>
            </a:fld>
            <a:endParaRPr lang="en-GB" noProof="0"/>
          </a:p>
        </p:txBody>
      </p:sp>
      <p:sp>
        <p:nvSpPr>
          <p:cNvPr id="6" name="Titel 5">
            <a:extLst>
              <a:ext uri="{FF2B5EF4-FFF2-40B4-BE49-F238E27FC236}">
                <a16:creationId xmlns:a16="http://schemas.microsoft.com/office/drawing/2014/main" id="{2F67E4BD-977F-8A46-E6F4-BDBCBEF4705D}"/>
              </a:ext>
            </a:extLst>
          </p:cNvPr>
          <p:cNvSpPr>
            <a:spLocks noGrp="1"/>
          </p:cNvSpPr>
          <p:nvPr>
            <p:ph type="title"/>
          </p:nvPr>
        </p:nvSpPr>
        <p:spPr/>
        <p:txBody>
          <a:bodyPr/>
          <a:lstStyle/>
          <a:p>
            <a:r>
              <a:rPr lang="en-GB" sz="5400"/>
              <a:t>Effects of gender stereotyping</a:t>
            </a:r>
          </a:p>
        </p:txBody>
      </p:sp>
      <p:sp>
        <p:nvSpPr>
          <p:cNvPr id="7" name="Textfeld 6">
            <a:extLst>
              <a:ext uri="{FF2B5EF4-FFF2-40B4-BE49-F238E27FC236}">
                <a16:creationId xmlns:a16="http://schemas.microsoft.com/office/drawing/2014/main" id="{B780A538-4811-84AC-5FAE-A7FB8B6EB0D1}"/>
              </a:ext>
            </a:extLst>
          </p:cNvPr>
          <p:cNvSpPr txBox="1"/>
          <p:nvPr/>
        </p:nvSpPr>
        <p:spPr>
          <a:xfrm>
            <a:off x="10504967" y="1502269"/>
            <a:ext cx="1687033" cy="600164"/>
          </a:xfrm>
          <a:prstGeom prst="rect">
            <a:avLst/>
          </a:prstGeom>
          <a:noFill/>
        </p:spPr>
        <p:txBody>
          <a:bodyPr wrap="square" rtlCol="0">
            <a:spAutoFit/>
          </a:bodyPr>
          <a:lstStyle/>
          <a:p>
            <a:pPr algn="r"/>
            <a:r>
              <a:rPr lang="en-GB" sz="1100" dirty="0"/>
              <a:t>Book recommendation:</a:t>
            </a:r>
          </a:p>
          <a:p>
            <a:pPr algn="r"/>
            <a:r>
              <a:rPr lang="en-GB" sz="1100" i="1" dirty="0"/>
              <a:t>Invisible Women</a:t>
            </a:r>
            <a:r>
              <a:rPr lang="en-GB" sz="1100" dirty="0"/>
              <a:t> by Caroline </a:t>
            </a:r>
            <a:r>
              <a:rPr lang="en-GB" sz="1100" dirty="0" err="1"/>
              <a:t>Criado</a:t>
            </a:r>
            <a:r>
              <a:rPr lang="en-GB" sz="1100" dirty="0"/>
              <a:t> Perez</a:t>
            </a:r>
          </a:p>
        </p:txBody>
      </p:sp>
    </p:spTree>
    <p:extLst>
      <p:ext uri="{BB962C8B-B14F-4D97-AF65-F5344CB8AC3E}">
        <p14:creationId xmlns:p14="http://schemas.microsoft.com/office/powerpoint/2010/main" val="7081834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a:extLst>
              <a:ext uri="{FF2B5EF4-FFF2-40B4-BE49-F238E27FC236}">
                <a16:creationId xmlns:a16="http://schemas.microsoft.com/office/drawing/2014/main" id="{2B47B3DC-8B10-4881-5816-7677E39EC0F3}"/>
              </a:ext>
            </a:extLst>
          </p:cNvPr>
          <p:cNvSpPr>
            <a:spLocks noGrp="1"/>
          </p:cNvSpPr>
          <p:nvPr>
            <p:ph type="sldNum" sz="quarter" idx="12"/>
          </p:nvPr>
        </p:nvSpPr>
        <p:spPr/>
        <p:txBody>
          <a:bodyPr/>
          <a:lstStyle/>
          <a:p>
            <a:fld id="{F96B14D3-7D2A-2041-9DA6-67735C9926F2}" type="slidenum">
              <a:rPr lang="de-DE" smtClean="0"/>
              <a:t>7</a:t>
            </a:fld>
            <a:endParaRPr lang="de-DE"/>
          </a:p>
        </p:txBody>
      </p:sp>
      <p:sp>
        <p:nvSpPr>
          <p:cNvPr id="6" name="Textfeld 5">
            <a:extLst>
              <a:ext uri="{FF2B5EF4-FFF2-40B4-BE49-F238E27FC236}">
                <a16:creationId xmlns:a16="http://schemas.microsoft.com/office/drawing/2014/main" id="{D0E92620-48B4-C0B9-3469-AF797B841561}"/>
              </a:ext>
            </a:extLst>
          </p:cNvPr>
          <p:cNvSpPr txBox="1"/>
          <p:nvPr/>
        </p:nvSpPr>
        <p:spPr>
          <a:xfrm>
            <a:off x="3179278" y="1997839"/>
            <a:ext cx="6097604" cy="2862322"/>
          </a:xfrm>
          <a:prstGeom prst="rect">
            <a:avLst/>
          </a:prstGeom>
          <a:noFill/>
        </p:spPr>
        <p:txBody>
          <a:bodyPr wrap="square" anchor="ctr">
            <a:spAutoFit/>
          </a:bodyPr>
          <a:lstStyle/>
          <a:p>
            <a:pPr algn="ctr">
              <a:spcBef>
                <a:spcPts val="0"/>
              </a:spcBef>
            </a:pPr>
            <a:r>
              <a:rPr lang="en-GB" sz="6000" b="1">
                <a:solidFill>
                  <a:schemeClr val="bg1"/>
                </a:solidFill>
                <a:latin typeface="Jost" pitchFamily="2" charset="0"/>
                <a:ea typeface="Jost" pitchFamily="2" charset="0"/>
              </a:rPr>
              <a:t>IMPLICIT LEADERSHIP THEORIES</a:t>
            </a:r>
          </a:p>
        </p:txBody>
      </p:sp>
    </p:spTree>
    <p:extLst>
      <p:ext uri="{BB962C8B-B14F-4D97-AF65-F5344CB8AC3E}">
        <p14:creationId xmlns:p14="http://schemas.microsoft.com/office/powerpoint/2010/main" val="27734390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ußzeilenplatzhalter 2">
            <a:extLst>
              <a:ext uri="{FF2B5EF4-FFF2-40B4-BE49-F238E27FC236}">
                <a16:creationId xmlns:a16="http://schemas.microsoft.com/office/drawing/2014/main" id="{F7BF3B6B-29B9-A3C6-E035-7046163E9605}"/>
              </a:ext>
            </a:extLst>
          </p:cNvPr>
          <p:cNvSpPr>
            <a:spLocks noGrp="1"/>
          </p:cNvSpPr>
          <p:nvPr>
            <p:ph type="ftr" sz="quarter" idx="11"/>
          </p:nvPr>
        </p:nvSpPr>
        <p:spPr/>
        <p:txBody>
          <a:bodyPr/>
          <a:lstStyle/>
          <a:p>
            <a:r>
              <a:rPr lang="de-DE"/>
              <a:t>ERASMUS+ DIGIGEN 
Project </a:t>
            </a:r>
            <a:r>
              <a:rPr lang="de-DE" err="1"/>
              <a:t>Ref</a:t>
            </a:r>
            <a:r>
              <a:rPr lang="de-DE"/>
              <a:t>. </a:t>
            </a:r>
            <a:r>
              <a:rPr lang="de-DE" err="1"/>
              <a:t>No</a:t>
            </a:r>
            <a:r>
              <a:rPr lang="de-DE"/>
              <a:t>. 2021-1-DE02-KA220-VET-000025335</a:t>
            </a:r>
          </a:p>
        </p:txBody>
      </p:sp>
      <p:sp>
        <p:nvSpPr>
          <p:cNvPr id="4" name="Foliennummernplatzhalter 3">
            <a:extLst>
              <a:ext uri="{FF2B5EF4-FFF2-40B4-BE49-F238E27FC236}">
                <a16:creationId xmlns:a16="http://schemas.microsoft.com/office/drawing/2014/main" id="{45E653C0-CAD2-256C-1001-F6BE89ABE8D4}"/>
              </a:ext>
            </a:extLst>
          </p:cNvPr>
          <p:cNvSpPr>
            <a:spLocks noGrp="1"/>
          </p:cNvSpPr>
          <p:nvPr>
            <p:ph type="sldNum" sz="quarter" idx="12"/>
          </p:nvPr>
        </p:nvSpPr>
        <p:spPr/>
        <p:txBody>
          <a:bodyPr/>
          <a:lstStyle/>
          <a:p>
            <a:fld id="{F96B14D3-7D2A-2041-9DA6-67735C9926F2}" type="slidenum">
              <a:rPr lang="de-DE" smtClean="0"/>
              <a:t>8</a:t>
            </a:fld>
            <a:endParaRPr lang="de-DE"/>
          </a:p>
        </p:txBody>
      </p:sp>
      <p:sp>
        <p:nvSpPr>
          <p:cNvPr id="5" name="Textfeld 4">
            <a:extLst>
              <a:ext uri="{FF2B5EF4-FFF2-40B4-BE49-F238E27FC236}">
                <a16:creationId xmlns:a16="http://schemas.microsoft.com/office/drawing/2014/main" id="{D0718EFA-1199-B917-B06D-1E1A140B5CFF}"/>
              </a:ext>
            </a:extLst>
          </p:cNvPr>
          <p:cNvSpPr txBox="1"/>
          <p:nvPr/>
        </p:nvSpPr>
        <p:spPr>
          <a:xfrm>
            <a:off x="997176" y="1536174"/>
            <a:ext cx="10197648" cy="4401205"/>
          </a:xfrm>
          <a:prstGeom prst="rect">
            <a:avLst/>
          </a:prstGeom>
          <a:noFill/>
        </p:spPr>
        <p:txBody>
          <a:bodyPr wrap="square" rtlCol="0">
            <a:spAutoFit/>
          </a:bodyPr>
          <a:lstStyle/>
          <a:p>
            <a:pPr algn="ctr"/>
            <a:r>
              <a:rPr lang="en-US" sz="4000" b="1" cap="all" dirty="0">
                <a:solidFill>
                  <a:schemeClr val="accent1"/>
                </a:solidFill>
              </a:rPr>
              <a:t>Implicit leadership theories </a:t>
            </a:r>
            <a:r>
              <a:rPr lang="en-US" sz="4000" dirty="0"/>
              <a:t>are </a:t>
            </a:r>
            <a:r>
              <a:rPr lang="en-US" sz="4000" dirty="0">
                <a:solidFill>
                  <a:schemeClr val="accent1"/>
                </a:solidFill>
              </a:rPr>
              <a:t>subconscious</a:t>
            </a:r>
            <a:r>
              <a:rPr lang="en-GB" sz="4000" dirty="0">
                <a:solidFill>
                  <a:schemeClr val="accent1"/>
                </a:solidFill>
              </a:rPr>
              <a:t> </a:t>
            </a:r>
            <a:r>
              <a:rPr lang="en-GB" sz="4000" dirty="0"/>
              <a:t>beliefs, assumptions, and </a:t>
            </a:r>
            <a:r>
              <a:rPr lang="en-GB" sz="4000" dirty="0">
                <a:solidFill>
                  <a:schemeClr val="accent1"/>
                </a:solidFill>
              </a:rPr>
              <a:t>mental frameworks </a:t>
            </a:r>
            <a:r>
              <a:rPr lang="en-GB" sz="4000" dirty="0"/>
              <a:t>that </a:t>
            </a:r>
            <a:r>
              <a:rPr lang="en-GB" sz="4000" dirty="0">
                <a:solidFill>
                  <a:schemeClr val="accent1"/>
                </a:solidFill>
              </a:rPr>
              <a:t>individuals </a:t>
            </a:r>
            <a:r>
              <a:rPr lang="en-GB" sz="4000" dirty="0"/>
              <a:t>hold</a:t>
            </a:r>
            <a:r>
              <a:rPr lang="en-GB" sz="4000" dirty="0">
                <a:solidFill>
                  <a:schemeClr val="accent1"/>
                </a:solidFill>
              </a:rPr>
              <a:t> </a:t>
            </a:r>
            <a:r>
              <a:rPr lang="en-GB" sz="4000" dirty="0"/>
              <a:t>about the traits, behaviours, and characteristics </a:t>
            </a:r>
            <a:r>
              <a:rPr lang="en-GB" sz="4000" dirty="0">
                <a:solidFill>
                  <a:schemeClr val="accent1"/>
                </a:solidFill>
              </a:rPr>
              <a:t>associated with effective leaders</a:t>
            </a:r>
            <a:r>
              <a:rPr lang="en-GB" sz="4000" dirty="0"/>
              <a:t>; they influence how individuals </a:t>
            </a:r>
            <a:r>
              <a:rPr lang="en-GB" sz="4000" dirty="0">
                <a:solidFill>
                  <a:schemeClr val="accent1"/>
                </a:solidFill>
              </a:rPr>
              <a:t>perceive and react </a:t>
            </a:r>
            <a:r>
              <a:rPr lang="en-GB" sz="4000" dirty="0"/>
              <a:t>to leaders.</a:t>
            </a:r>
          </a:p>
        </p:txBody>
      </p:sp>
    </p:spTree>
    <p:extLst>
      <p:ext uri="{BB962C8B-B14F-4D97-AF65-F5344CB8AC3E}">
        <p14:creationId xmlns:p14="http://schemas.microsoft.com/office/powerpoint/2010/main" val="2993657228"/>
      </p:ext>
    </p:extLst>
  </p:cSld>
  <p:clrMapOvr>
    <a:masterClrMapping/>
  </p:clrMapOvr>
</p:sld>
</file>

<file path=ppt/theme/theme1.xml><?xml version="1.0" encoding="utf-8"?>
<a:theme xmlns:a="http://schemas.openxmlformats.org/drawingml/2006/main" name="1_Office">
  <a:themeElements>
    <a:clrScheme name="DIGIGEN">
      <a:dk1>
        <a:sysClr val="windowText" lastClr="000000"/>
      </a:dk1>
      <a:lt1>
        <a:sysClr val="window" lastClr="FFFFFF"/>
      </a:lt1>
      <a:dk2>
        <a:srgbClr val="4D4D4D"/>
      </a:dk2>
      <a:lt2>
        <a:srgbClr val="E7E6E6"/>
      </a:lt2>
      <a:accent1>
        <a:srgbClr val="E9550D"/>
      </a:accent1>
      <a:accent2>
        <a:srgbClr val="F5854D"/>
      </a:accent2>
      <a:accent3>
        <a:srgbClr val="F8A57C"/>
      </a:accent3>
      <a:accent4>
        <a:srgbClr val="FDECE3"/>
      </a:accent4>
      <a:accent5>
        <a:srgbClr val="333F50"/>
      </a:accent5>
      <a:accent6>
        <a:srgbClr val="D6DCE5"/>
      </a:accent6>
      <a:hlink>
        <a:srgbClr val="149C99"/>
      </a:hlink>
      <a:folHlink>
        <a:srgbClr val="66CFF0"/>
      </a:folHlink>
    </a:clrScheme>
    <a:fontScheme name="DIGIGEN">
      <a:majorFont>
        <a:latin typeface="Jost"/>
        <a:ea typeface=""/>
        <a:cs typeface=""/>
      </a:majorFont>
      <a:minorFont>
        <a:latin typeface="Jos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IGIGEN template.pptx" id="{0733B4D9-8EC3-4E71-ABE2-E9F541DB9C42}" vid="{833FB46B-A7C4-4BDB-BDCA-F1B3C1647C8B}"/>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6E7CC4705D9A4448B75A749CBBE9729E" ma:contentTypeVersion="17" ma:contentTypeDescription="Ein neues Dokument erstellen." ma:contentTypeScope="" ma:versionID="441091058d1b564abe1e7bd9d72118f2">
  <xsd:schema xmlns:xsd="http://www.w3.org/2001/XMLSchema" xmlns:xs="http://www.w3.org/2001/XMLSchema" xmlns:p="http://schemas.microsoft.com/office/2006/metadata/properties" xmlns:ns2="154df6c8-ea8e-4b2d-af14-48b20823377a" xmlns:ns3="5be18da3-954c-41e8-a62a-dc1d385c48c8" targetNamespace="http://schemas.microsoft.com/office/2006/metadata/properties" ma:root="true" ma:fieldsID="4e58c6d0f3cc5d07415725d09876cd89" ns2:_="" ns3:_="">
    <xsd:import namespace="154df6c8-ea8e-4b2d-af14-48b20823377a"/>
    <xsd:import namespace="5be18da3-954c-41e8-a62a-dc1d385c48c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lcf76f155ced4ddcb4097134ff3c332f" minOccurs="0"/>
                <xsd:element ref="ns3:TaxCatchAll" minOccurs="0"/>
                <xsd:element ref="ns2:MediaServiceDateTaken" minOccurs="0"/>
                <xsd:element ref="ns2:MediaServiceLocation" minOccurs="0"/>
                <xsd:element ref="ns2:MediaLengthInSecond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54df6c8-ea8e-4b2d-af14-48b20823377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lcf76f155ced4ddcb4097134ff3c332f" ma:index="19" nillable="true" ma:taxonomy="true" ma:internalName="lcf76f155ced4ddcb4097134ff3c332f" ma:taxonomyFieldName="MediaServiceImageTags" ma:displayName="Bildmarkierungen" ma:readOnly="false" ma:fieldId="{5cf76f15-5ced-4ddc-b409-7134ff3c332f}" ma:taxonomyMulti="true" ma:sspId="d212a726-7927-412e-a2ab-96f051bbb649" ma:termSetId="09814cd3-568e-fe90-9814-8d621ff8fb84" ma:anchorId="fba54fb3-c3e1-fe81-a776-ca4b69148c4d" ma:open="true" ma:isKeyword="false">
      <xsd:complexType>
        <xsd:sequence>
          <xsd:element ref="pc:Terms" minOccurs="0" maxOccurs="1"/>
        </xsd:sequence>
      </xsd:complexType>
    </xsd:element>
    <xsd:element name="MediaServiceDateTaken" ma:index="21" nillable="true" ma:displayName="MediaServiceDateTaken" ma:hidden="true" ma:internalName="MediaServiceDateTaken" ma:readOnly="true">
      <xsd:simpleType>
        <xsd:restriction base="dms:Text"/>
      </xsd:simpleType>
    </xsd:element>
    <xsd:element name="MediaServiceLocation" ma:index="22" nillable="true" ma:displayName="Location" ma:internalName="MediaServiceLocation" ma:readOnly="true">
      <xsd:simpleType>
        <xsd:restriction base="dms:Text"/>
      </xsd:simpleType>
    </xsd:element>
    <xsd:element name="MediaLengthInSeconds" ma:index="23" nillable="true" ma:displayName="MediaLengthInSeconds" ma:hidden="true" ma:internalName="MediaLengthInSeconds" ma:readOnly="true">
      <xsd:simpleType>
        <xsd:restriction base="dms:Unknown"/>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be18da3-954c-41e8-a62a-dc1d385c48c8" elementFormDefault="qualified">
    <xsd:import namespace="http://schemas.microsoft.com/office/2006/documentManagement/types"/>
    <xsd:import namespace="http://schemas.microsoft.com/office/infopath/2007/PartnerControls"/>
    <xsd:element name="SharedWithUsers" ma:index="16"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Freigegeben für - Details" ma:internalName="SharedWithDetails" ma:readOnly="true">
      <xsd:simpleType>
        <xsd:restriction base="dms:Note">
          <xsd:maxLength value="255"/>
        </xsd:restriction>
      </xsd:simpleType>
    </xsd:element>
    <xsd:element name="TaxCatchAll" ma:index="20" nillable="true" ma:displayName="Taxonomy Catch All Column" ma:hidden="true" ma:list="{023482b8-bf37-4de5-a54a-47be1cd07792}" ma:internalName="TaxCatchAll" ma:showField="CatchAllData" ma:web="5be18da3-954c-41e8-a62a-dc1d385c48c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5be18da3-954c-41e8-a62a-dc1d385c48c8" xsi:nil="true"/>
    <lcf76f155ced4ddcb4097134ff3c332f xmlns="154df6c8-ea8e-4b2d-af14-48b20823377a">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2303AE2B-EC9F-4527-9621-4E81C3970D37}">
  <ds:schemaRefs>
    <ds:schemaRef ds:uri="http://schemas.microsoft.com/sharepoint/v3/contenttype/forms"/>
  </ds:schemaRefs>
</ds:datastoreItem>
</file>

<file path=customXml/itemProps2.xml><?xml version="1.0" encoding="utf-8"?>
<ds:datastoreItem xmlns:ds="http://schemas.openxmlformats.org/officeDocument/2006/customXml" ds:itemID="{FE56EF40-5B3A-483E-99E3-57B119317D0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54df6c8-ea8e-4b2d-af14-48b20823377a"/>
    <ds:schemaRef ds:uri="5be18da3-954c-41e8-a62a-dc1d385c48c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76FFBB9-D641-49B2-98E9-79BEC2537874}">
  <ds:schemaRefs>
    <ds:schemaRef ds:uri="http://www.w3.org/XML/1998/namespace"/>
    <ds:schemaRef ds:uri="http://schemas.microsoft.com/office/2006/metadata/properties"/>
    <ds:schemaRef ds:uri="http://schemas.microsoft.com/office/2006/documentManagement/types"/>
    <ds:schemaRef ds:uri="154df6c8-ea8e-4b2d-af14-48b20823377a"/>
    <ds:schemaRef ds:uri="http://purl.org/dc/elements/1.1/"/>
    <ds:schemaRef ds:uri="5be18da3-954c-41e8-a62a-dc1d385c48c8"/>
    <ds:schemaRef ds:uri="http://schemas.microsoft.com/office/infopath/2007/PartnerControls"/>
    <ds:schemaRef ds:uri="http://schemas.openxmlformats.org/package/2006/metadata/core-properties"/>
    <ds:schemaRef ds:uri="http://purl.org/dc/dcmitype/"/>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0</TotalTime>
  <Words>1745</Words>
  <Application>Microsoft Office PowerPoint</Application>
  <PresentationFormat>Breitbild</PresentationFormat>
  <Paragraphs>260</Paragraphs>
  <Slides>33</Slides>
  <Notes>11</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33</vt:i4>
      </vt:variant>
    </vt:vector>
  </HeadingPairs>
  <TitlesOfParts>
    <vt:vector size="40" baseType="lpstr">
      <vt:lpstr>Arial</vt:lpstr>
      <vt:lpstr>Calibri</vt:lpstr>
      <vt:lpstr>Jost</vt:lpstr>
      <vt:lpstr>Jost Bold Italic</vt:lpstr>
      <vt:lpstr>Jost Bold Roman</vt:lpstr>
      <vt:lpstr>Wingdings</vt:lpstr>
      <vt:lpstr>1_Office</vt:lpstr>
      <vt:lpstr>FEMALE CAREER DEVELOPMENT AND EMPOWERMENT</vt:lpstr>
      <vt:lpstr>PowerPoint-Präsentation</vt:lpstr>
      <vt:lpstr>PowerPoint-Präsentation</vt:lpstr>
      <vt:lpstr>PowerPoint-Präsentation</vt:lpstr>
      <vt:lpstr>PowerPoint-Präsentation</vt:lpstr>
      <vt:lpstr>GROUP DISCUSSION Impact of stereotypes</vt:lpstr>
      <vt:lpstr>Effects of gender stereotyping</vt:lpstr>
      <vt:lpstr>PowerPoint-Präsentation</vt:lpstr>
      <vt:lpstr>PowerPoint-Präsentation</vt:lpstr>
      <vt:lpstr>Implicit leadership theories</vt:lpstr>
      <vt:lpstr>Think Manager – Think Male </vt:lpstr>
      <vt:lpstr>Agency-communion Bem Sex-Role-Inventory (BSRI)</vt:lpstr>
      <vt:lpstr>Agency-communion </vt:lpstr>
      <vt:lpstr>Masculinity-femininity</vt:lpstr>
      <vt:lpstr>Findings</vt:lpstr>
      <vt:lpstr>PowerPoint-Präsentation</vt:lpstr>
      <vt:lpstr>PowerPoint-Präsentation</vt:lpstr>
      <vt:lpstr>Role Congruity Theory</vt:lpstr>
      <vt:lpstr>Perception of applicant fit</vt:lpstr>
      <vt:lpstr>PowerPoint-Präsentation</vt:lpstr>
      <vt:lpstr>PowerPoint-Präsentation</vt:lpstr>
      <vt:lpstr>PowerPoint-Präsentation</vt:lpstr>
      <vt:lpstr>Imposter Syndrome</vt:lpstr>
      <vt:lpstr>Queen Bee Syndrome</vt:lpstr>
      <vt:lpstr>Crab Basket Syndrome</vt:lpstr>
      <vt:lpstr>Professional Challenges</vt:lpstr>
      <vt:lpstr>Private Challenges</vt:lpstr>
      <vt:lpstr>PowerPoint-Präsentation</vt:lpstr>
      <vt:lpstr>GROUP DISCUSSION Importance of role models</vt:lpstr>
      <vt:lpstr>PowerPoint-Präsentation</vt:lpstr>
      <vt:lpstr>Effect of role models</vt:lpstr>
      <vt:lpstr>PowerPoint-Präsentation</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FEMALE LEADERS WITH DIGITAL COMPETENCIES</dc:title>
  <dc:creator>Anke Reuter</dc:creator>
  <cp:lastModifiedBy>Anke Reuter</cp:lastModifiedBy>
  <cp:revision>4</cp:revision>
  <dcterms:created xsi:type="dcterms:W3CDTF">2023-06-07T08:02:36Z</dcterms:created>
  <dcterms:modified xsi:type="dcterms:W3CDTF">2024-05-23T12:38:38Z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0x01010030FA7B4E93E75B48AE5A7F52419B6F0E</vt:lpwstr>
  </property>
  <property fmtid="{D5CDD505-2E9C-101B-9397-08002B2CF9AE}" pid="3" name="MediaServiceImageTags">
    <vt:lpwstr/>
  </property>
</Properties>
</file>