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52"/>
  </p:notesMasterIdLst>
  <p:sldIdLst>
    <p:sldId id="262" r:id="rId5"/>
    <p:sldId id="2699" r:id="rId6"/>
    <p:sldId id="2700" r:id="rId7"/>
    <p:sldId id="989" r:id="rId8"/>
    <p:sldId id="274" r:id="rId9"/>
    <p:sldId id="330" r:id="rId10"/>
    <p:sldId id="485" r:id="rId11"/>
    <p:sldId id="2701" r:id="rId12"/>
    <p:sldId id="2702" r:id="rId13"/>
    <p:sldId id="487" r:id="rId14"/>
    <p:sldId id="530" r:id="rId15"/>
    <p:sldId id="389" r:id="rId16"/>
    <p:sldId id="475" r:id="rId17"/>
    <p:sldId id="476" r:id="rId18"/>
    <p:sldId id="477" r:id="rId19"/>
    <p:sldId id="489" r:id="rId20"/>
    <p:sldId id="490" r:id="rId21"/>
    <p:sldId id="491" r:id="rId22"/>
    <p:sldId id="536" r:id="rId23"/>
    <p:sldId id="537" r:id="rId24"/>
    <p:sldId id="492" r:id="rId25"/>
    <p:sldId id="399" r:id="rId26"/>
    <p:sldId id="2703" r:id="rId27"/>
    <p:sldId id="722" r:id="rId28"/>
    <p:sldId id="723" r:id="rId29"/>
    <p:sldId id="724" r:id="rId30"/>
    <p:sldId id="533" r:id="rId31"/>
    <p:sldId id="534" r:id="rId32"/>
    <p:sldId id="361" r:id="rId33"/>
    <p:sldId id="493" r:id="rId34"/>
    <p:sldId id="496" r:id="rId35"/>
    <p:sldId id="495" r:id="rId36"/>
    <p:sldId id="497" r:id="rId37"/>
    <p:sldId id="498" r:id="rId38"/>
    <p:sldId id="499" r:id="rId39"/>
    <p:sldId id="501" r:id="rId40"/>
    <p:sldId id="482" r:id="rId41"/>
    <p:sldId id="502" r:id="rId42"/>
    <p:sldId id="503" r:id="rId43"/>
    <p:sldId id="504" r:id="rId44"/>
    <p:sldId id="505" r:id="rId45"/>
    <p:sldId id="506" r:id="rId46"/>
    <p:sldId id="507" r:id="rId47"/>
    <p:sldId id="2704" r:id="rId48"/>
    <p:sldId id="2706" r:id="rId49"/>
    <p:sldId id="509" r:id="rId50"/>
    <p:sldId id="373"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2699"/>
            <p14:sldId id="2700"/>
            <p14:sldId id="989"/>
            <p14:sldId id="274"/>
            <p14:sldId id="330"/>
            <p14:sldId id="485"/>
            <p14:sldId id="2701"/>
            <p14:sldId id="2702"/>
            <p14:sldId id="487"/>
            <p14:sldId id="530"/>
            <p14:sldId id="389"/>
            <p14:sldId id="475"/>
            <p14:sldId id="476"/>
            <p14:sldId id="477"/>
            <p14:sldId id="489"/>
            <p14:sldId id="490"/>
            <p14:sldId id="491"/>
            <p14:sldId id="536"/>
            <p14:sldId id="537"/>
            <p14:sldId id="492"/>
            <p14:sldId id="399"/>
            <p14:sldId id="2703"/>
            <p14:sldId id="722"/>
            <p14:sldId id="723"/>
            <p14:sldId id="724"/>
            <p14:sldId id="533"/>
            <p14:sldId id="534"/>
            <p14:sldId id="361"/>
            <p14:sldId id="493"/>
            <p14:sldId id="496"/>
            <p14:sldId id="495"/>
            <p14:sldId id="497"/>
            <p14:sldId id="498"/>
            <p14:sldId id="499"/>
            <p14:sldId id="501"/>
            <p14:sldId id="482"/>
            <p14:sldId id="502"/>
            <p14:sldId id="503"/>
            <p14:sldId id="504"/>
            <p14:sldId id="505"/>
            <p14:sldId id="506"/>
            <p14:sldId id="507"/>
            <p14:sldId id="2704"/>
            <p14:sldId id="2706"/>
            <p14:sldId id="509"/>
            <p14:sldId id="3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18A9E4-E1F6-AE88-F380-2239F158CE11}" name="Nikki Wamelink" initials="NW" userId="S::n.wamelink@saxion.nl::688ceeaf-0d39-44a4-9fdf-cc857ef024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FDB70-D27A-45C6-BD5F-003762B50572}" v="25" dt="2024-04-09T09:29:06.87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3187" autoAdjust="0"/>
  </p:normalViewPr>
  <p:slideViewPr>
    <p:cSldViewPr snapToGrid="0">
      <p:cViewPr varScale="1">
        <p:scale>
          <a:sx n="110" d="100"/>
          <a:sy n="110"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ter Anke" userId="3da67a77-c39f-4ee8-b0d8-279da2db4dd7" providerId="ADAL" clId="{FF8FDB70-D27A-45C6-BD5F-003762B50572}"/>
    <pc:docChg chg="undo custSel addSld modSld modMainMaster">
      <pc:chgData name="Reuter Anke" userId="3da67a77-c39f-4ee8-b0d8-279da2db4dd7" providerId="ADAL" clId="{FF8FDB70-D27A-45C6-BD5F-003762B50572}" dt="2024-04-09T09:29:54.722" v="375" actId="20577"/>
      <pc:docMkLst>
        <pc:docMk/>
      </pc:docMkLst>
      <pc:sldChg chg="modNotesTx">
        <pc:chgData name="Reuter Anke" userId="3da67a77-c39f-4ee8-b0d8-279da2db4dd7" providerId="ADAL" clId="{FF8FDB70-D27A-45C6-BD5F-003762B50572}" dt="2024-03-21T14:10:36.983" v="10" actId="20577"/>
        <pc:sldMkLst>
          <pc:docMk/>
          <pc:sldMk cId="3964909531" sldId="262"/>
        </pc:sldMkLst>
      </pc:sldChg>
      <pc:sldChg chg="modSp mod">
        <pc:chgData name="Reuter Anke" userId="3da67a77-c39f-4ee8-b0d8-279da2db4dd7" providerId="ADAL" clId="{FF8FDB70-D27A-45C6-BD5F-003762B50572}" dt="2024-03-21T14:23:13.341" v="74" actId="2711"/>
        <pc:sldMkLst>
          <pc:docMk/>
          <pc:sldMk cId="3979119567" sldId="274"/>
        </pc:sldMkLst>
        <pc:spChg chg="mod">
          <ac:chgData name="Reuter Anke" userId="3da67a77-c39f-4ee8-b0d8-279da2db4dd7" providerId="ADAL" clId="{FF8FDB70-D27A-45C6-BD5F-003762B50572}" dt="2024-03-21T14:23:13.341" v="74" actId="2711"/>
          <ac:spMkLst>
            <pc:docMk/>
            <pc:sldMk cId="3979119567" sldId="274"/>
            <ac:spMk id="2" creationId="{1265FE14-9AD3-D48E-FE19-DF1172DB0234}"/>
          </ac:spMkLst>
        </pc:spChg>
      </pc:sldChg>
      <pc:sldChg chg="modSp mod">
        <pc:chgData name="Reuter Anke" userId="3da67a77-c39f-4ee8-b0d8-279da2db4dd7" providerId="ADAL" clId="{FF8FDB70-D27A-45C6-BD5F-003762B50572}" dt="2024-03-21T14:23:40.366" v="75" actId="20577"/>
        <pc:sldMkLst>
          <pc:docMk/>
          <pc:sldMk cId="2898664701" sldId="330"/>
        </pc:sldMkLst>
        <pc:spChg chg="mod">
          <ac:chgData name="Reuter Anke" userId="3da67a77-c39f-4ee8-b0d8-279da2db4dd7" providerId="ADAL" clId="{FF8FDB70-D27A-45C6-BD5F-003762B50572}" dt="2024-03-21T14:23:40.366" v="75" actId="20577"/>
          <ac:spMkLst>
            <pc:docMk/>
            <pc:sldMk cId="2898664701" sldId="330"/>
            <ac:spMk id="3" creationId="{00000000-0000-0000-0000-000000000000}"/>
          </ac:spMkLst>
        </pc:spChg>
      </pc:sldChg>
      <pc:sldChg chg="modSp mod">
        <pc:chgData name="Reuter Anke" userId="3da67a77-c39f-4ee8-b0d8-279da2db4dd7" providerId="ADAL" clId="{FF8FDB70-D27A-45C6-BD5F-003762B50572}" dt="2024-03-21T14:34:54.571" v="187" actId="20577"/>
        <pc:sldMkLst>
          <pc:docMk/>
          <pc:sldMk cId="3014332794" sldId="361"/>
        </pc:sldMkLst>
        <pc:spChg chg="mod">
          <ac:chgData name="Reuter Anke" userId="3da67a77-c39f-4ee8-b0d8-279da2db4dd7" providerId="ADAL" clId="{FF8FDB70-D27A-45C6-BD5F-003762B50572}" dt="2024-03-21T14:34:54.571" v="187" actId="20577"/>
          <ac:spMkLst>
            <pc:docMk/>
            <pc:sldMk cId="3014332794" sldId="361"/>
            <ac:spMk id="11" creationId="{6AB8D144-C7CF-7D71-62C6-835F02122559}"/>
          </ac:spMkLst>
        </pc:spChg>
      </pc:sldChg>
      <pc:sldChg chg="add">
        <pc:chgData name="Reuter Anke" userId="3da67a77-c39f-4ee8-b0d8-279da2db4dd7" providerId="ADAL" clId="{FF8FDB70-D27A-45C6-BD5F-003762B50572}" dt="2024-03-21T14:18:35.295" v="11"/>
        <pc:sldMkLst>
          <pc:docMk/>
          <pc:sldMk cId="2702814865" sldId="373"/>
        </pc:sldMkLst>
      </pc:sldChg>
      <pc:sldChg chg="modSp mod">
        <pc:chgData name="Reuter Anke" userId="3da67a77-c39f-4ee8-b0d8-279da2db4dd7" providerId="ADAL" clId="{FF8FDB70-D27A-45C6-BD5F-003762B50572}" dt="2024-03-21T14:26:31.547" v="122" actId="2711"/>
        <pc:sldMkLst>
          <pc:docMk/>
          <pc:sldMk cId="3120870088" sldId="389"/>
        </pc:sldMkLst>
        <pc:spChg chg="mod">
          <ac:chgData name="Reuter Anke" userId="3da67a77-c39f-4ee8-b0d8-279da2db4dd7" providerId="ADAL" clId="{FF8FDB70-D27A-45C6-BD5F-003762B50572}" dt="2024-03-21T14:26:31.547" v="122" actId="2711"/>
          <ac:spMkLst>
            <pc:docMk/>
            <pc:sldMk cId="3120870088" sldId="389"/>
            <ac:spMk id="4" creationId="{33D71087-3573-412A-1EFA-FEBC22092236}"/>
          </ac:spMkLst>
        </pc:spChg>
      </pc:sldChg>
      <pc:sldChg chg="modSp mod">
        <pc:chgData name="Reuter Anke" userId="3da67a77-c39f-4ee8-b0d8-279da2db4dd7" providerId="ADAL" clId="{FF8FDB70-D27A-45C6-BD5F-003762B50572}" dt="2024-03-21T14:31:40.659" v="149" actId="2711"/>
        <pc:sldMkLst>
          <pc:docMk/>
          <pc:sldMk cId="2972879430" sldId="399"/>
        </pc:sldMkLst>
        <pc:spChg chg="mod">
          <ac:chgData name="Reuter Anke" userId="3da67a77-c39f-4ee8-b0d8-279da2db4dd7" providerId="ADAL" clId="{FF8FDB70-D27A-45C6-BD5F-003762B50572}" dt="2024-03-21T14:31:40.659" v="149" actId="2711"/>
          <ac:spMkLst>
            <pc:docMk/>
            <pc:sldMk cId="2972879430" sldId="399"/>
            <ac:spMk id="5" creationId="{45CE0440-7FD5-0222-44F7-9EB50CC3033A}"/>
          </ac:spMkLst>
        </pc:spChg>
      </pc:sldChg>
      <pc:sldChg chg="modSp mod">
        <pc:chgData name="Reuter Anke" userId="3da67a77-c39f-4ee8-b0d8-279da2db4dd7" providerId="ADAL" clId="{FF8FDB70-D27A-45C6-BD5F-003762B50572}" dt="2024-03-21T14:26:49.579" v="125" actId="2711"/>
        <pc:sldMkLst>
          <pc:docMk/>
          <pc:sldMk cId="3086031344" sldId="475"/>
        </pc:sldMkLst>
        <pc:spChg chg="mod">
          <ac:chgData name="Reuter Anke" userId="3da67a77-c39f-4ee8-b0d8-279da2db4dd7" providerId="ADAL" clId="{FF8FDB70-D27A-45C6-BD5F-003762B50572}" dt="2024-03-21T14:26:49.579" v="125" actId="2711"/>
          <ac:spMkLst>
            <pc:docMk/>
            <pc:sldMk cId="3086031344" sldId="475"/>
            <ac:spMk id="5" creationId="{98E4DE0F-C906-05F4-9818-3B19C9B11B56}"/>
          </ac:spMkLst>
        </pc:spChg>
        <pc:spChg chg="mod">
          <ac:chgData name="Reuter Anke" userId="3da67a77-c39f-4ee8-b0d8-279da2db4dd7" providerId="ADAL" clId="{FF8FDB70-D27A-45C6-BD5F-003762B50572}" dt="2024-03-21T14:26:44.830" v="124" actId="1076"/>
          <ac:spMkLst>
            <pc:docMk/>
            <pc:sldMk cId="3086031344" sldId="475"/>
            <ac:spMk id="9" creationId="{FDA2B8B7-A16D-5C85-22D5-DF9D62321414}"/>
          </ac:spMkLst>
        </pc:spChg>
      </pc:sldChg>
      <pc:sldChg chg="modSp mod">
        <pc:chgData name="Reuter Anke" userId="3da67a77-c39f-4ee8-b0d8-279da2db4dd7" providerId="ADAL" clId="{FF8FDB70-D27A-45C6-BD5F-003762B50572}" dt="2024-03-21T14:27:13.003" v="128" actId="2711"/>
        <pc:sldMkLst>
          <pc:docMk/>
          <pc:sldMk cId="3980911789" sldId="476"/>
        </pc:sldMkLst>
        <pc:spChg chg="mod">
          <ac:chgData name="Reuter Anke" userId="3da67a77-c39f-4ee8-b0d8-279da2db4dd7" providerId="ADAL" clId="{FF8FDB70-D27A-45C6-BD5F-003762B50572}" dt="2024-03-21T14:27:02.138" v="127" actId="313"/>
          <ac:spMkLst>
            <pc:docMk/>
            <pc:sldMk cId="3980911789" sldId="476"/>
            <ac:spMk id="3" creationId="{00000000-0000-0000-0000-000000000000}"/>
          </ac:spMkLst>
        </pc:spChg>
        <pc:spChg chg="mod">
          <ac:chgData name="Reuter Anke" userId="3da67a77-c39f-4ee8-b0d8-279da2db4dd7" providerId="ADAL" clId="{FF8FDB70-D27A-45C6-BD5F-003762B50572}" dt="2024-03-21T14:27:13.003" v="128" actId="2711"/>
          <ac:spMkLst>
            <pc:docMk/>
            <pc:sldMk cId="3980911789" sldId="476"/>
            <ac:spMk id="5" creationId="{B7851CE7-6911-6557-A549-4BE7E77D7EBA}"/>
          </ac:spMkLst>
        </pc:spChg>
      </pc:sldChg>
      <pc:sldChg chg="modSp mod">
        <pc:chgData name="Reuter Anke" userId="3da67a77-c39f-4ee8-b0d8-279da2db4dd7" providerId="ADAL" clId="{FF8FDB70-D27A-45C6-BD5F-003762B50572}" dt="2024-03-21T14:28:09.311" v="130" actId="20577"/>
        <pc:sldMkLst>
          <pc:docMk/>
          <pc:sldMk cId="3188201236" sldId="477"/>
        </pc:sldMkLst>
        <pc:graphicFrameChg chg="modGraphic">
          <ac:chgData name="Reuter Anke" userId="3da67a77-c39f-4ee8-b0d8-279da2db4dd7" providerId="ADAL" clId="{FF8FDB70-D27A-45C6-BD5F-003762B50572}" dt="2024-03-21T14:28:09.311" v="130" actId="20577"/>
          <ac:graphicFrameMkLst>
            <pc:docMk/>
            <pc:sldMk cId="3188201236" sldId="477"/>
            <ac:graphicFrameMk id="4" creationId="{260B51B6-8D71-A17A-2DE3-75F76A62CB9E}"/>
          </ac:graphicFrameMkLst>
        </pc:graphicFrameChg>
      </pc:sldChg>
      <pc:sldChg chg="modSp mod">
        <pc:chgData name="Reuter Anke" userId="3da67a77-c39f-4ee8-b0d8-279da2db4dd7" providerId="ADAL" clId="{FF8FDB70-D27A-45C6-BD5F-003762B50572}" dt="2024-03-21T14:39:28.523" v="259" actId="2711"/>
        <pc:sldMkLst>
          <pc:docMk/>
          <pc:sldMk cId="4094766727" sldId="482"/>
        </pc:sldMkLst>
        <pc:spChg chg="mod">
          <ac:chgData name="Reuter Anke" userId="3da67a77-c39f-4ee8-b0d8-279da2db4dd7" providerId="ADAL" clId="{FF8FDB70-D27A-45C6-BD5F-003762B50572}" dt="2024-03-21T14:39:28.523" v="259" actId="2711"/>
          <ac:spMkLst>
            <pc:docMk/>
            <pc:sldMk cId="4094766727" sldId="482"/>
            <ac:spMk id="4" creationId="{E37B5C3B-D902-3CF5-33D9-768AB74AE8D2}"/>
          </ac:spMkLst>
        </pc:spChg>
      </pc:sldChg>
      <pc:sldChg chg="modSp mod">
        <pc:chgData name="Reuter Anke" userId="3da67a77-c39f-4ee8-b0d8-279da2db4dd7" providerId="ADAL" clId="{FF8FDB70-D27A-45C6-BD5F-003762B50572}" dt="2024-03-21T14:24:21.315" v="89" actId="20577"/>
        <pc:sldMkLst>
          <pc:docMk/>
          <pc:sldMk cId="2327831012" sldId="485"/>
        </pc:sldMkLst>
        <pc:spChg chg="mod">
          <ac:chgData name="Reuter Anke" userId="3da67a77-c39f-4ee8-b0d8-279da2db4dd7" providerId="ADAL" clId="{FF8FDB70-D27A-45C6-BD5F-003762B50572}" dt="2024-03-21T14:24:21.315" v="89" actId="20577"/>
          <ac:spMkLst>
            <pc:docMk/>
            <pc:sldMk cId="2327831012" sldId="485"/>
            <ac:spMk id="3" creationId="{EE1D5993-96F4-4AFA-9A5C-9E70B590F2B4}"/>
          </ac:spMkLst>
        </pc:spChg>
      </pc:sldChg>
      <pc:sldChg chg="modSp mod">
        <pc:chgData name="Reuter Anke" userId="3da67a77-c39f-4ee8-b0d8-279da2db4dd7" providerId="ADAL" clId="{FF8FDB70-D27A-45C6-BD5F-003762B50572}" dt="2024-03-21T14:25:56.155" v="118" actId="2711"/>
        <pc:sldMkLst>
          <pc:docMk/>
          <pc:sldMk cId="297261593" sldId="487"/>
        </pc:sldMkLst>
        <pc:spChg chg="mod">
          <ac:chgData name="Reuter Anke" userId="3da67a77-c39f-4ee8-b0d8-279da2db4dd7" providerId="ADAL" clId="{FF8FDB70-D27A-45C6-BD5F-003762B50572}" dt="2024-03-21T14:25:37.908" v="117" actId="20577"/>
          <ac:spMkLst>
            <pc:docMk/>
            <pc:sldMk cId="297261593" sldId="487"/>
            <ac:spMk id="3" creationId="{1926C644-B85C-4E81-9DF2-AC416540993F}"/>
          </ac:spMkLst>
        </pc:spChg>
        <pc:spChg chg="mod">
          <ac:chgData name="Reuter Anke" userId="3da67a77-c39f-4ee8-b0d8-279da2db4dd7" providerId="ADAL" clId="{FF8FDB70-D27A-45C6-BD5F-003762B50572}" dt="2024-03-21T14:25:56.155" v="118" actId="2711"/>
          <ac:spMkLst>
            <pc:docMk/>
            <pc:sldMk cId="297261593" sldId="487"/>
            <ac:spMk id="7" creationId="{DAE80AC1-6FF8-1847-210A-28FFA2DEB6DF}"/>
          </ac:spMkLst>
        </pc:spChg>
      </pc:sldChg>
      <pc:sldChg chg="modSp mod">
        <pc:chgData name="Reuter Anke" userId="3da67a77-c39f-4ee8-b0d8-279da2db4dd7" providerId="ADAL" clId="{FF8FDB70-D27A-45C6-BD5F-003762B50572}" dt="2024-03-21T14:29:51.595" v="139" actId="2711"/>
        <pc:sldMkLst>
          <pc:docMk/>
          <pc:sldMk cId="957682798" sldId="489"/>
        </pc:sldMkLst>
        <pc:spChg chg="mod">
          <ac:chgData name="Reuter Anke" userId="3da67a77-c39f-4ee8-b0d8-279da2db4dd7" providerId="ADAL" clId="{FF8FDB70-D27A-45C6-BD5F-003762B50572}" dt="2024-03-21T14:29:51.595" v="139" actId="2711"/>
          <ac:spMkLst>
            <pc:docMk/>
            <pc:sldMk cId="957682798" sldId="489"/>
            <ac:spMk id="4" creationId="{FE7B3053-4704-42F9-0789-1B073833896F}"/>
          </ac:spMkLst>
        </pc:spChg>
        <pc:spChg chg="mod">
          <ac:chgData name="Reuter Anke" userId="3da67a77-c39f-4ee8-b0d8-279da2db4dd7" providerId="ADAL" clId="{FF8FDB70-D27A-45C6-BD5F-003762B50572}" dt="2024-03-21T14:29:32.307" v="138" actId="20577"/>
          <ac:spMkLst>
            <pc:docMk/>
            <pc:sldMk cId="957682798" sldId="489"/>
            <ac:spMk id="9" creationId="{00000000-0000-0000-0000-000000000000}"/>
          </ac:spMkLst>
        </pc:spChg>
      </pc:sldChg>
      <pc:sldChg chg="modSp mod">
        <pc:chgData name="Reuter Anke" userId="3da67a77-c39f-4ee8-b0d8-279da2db4dd7" providerId="ADAL" clId="{FF8FDB70-D27A-45C6-BD5F-003762B50572}" dt="2024-03-21T14:30:41.667" v="145" actId="20577"/>
        <pc:sldMkLst>
          <pc:docMk/>
          <pc:sldMk cId="1265628014" sldId="491"/>
        </pc:sldMkLst>
        <pc:spChg chg="mod">
          <ac:chgData name="Reuter Anke" userId="3da67a77-c39f-4ee8-b0d8-279da2db4dd7" providerId="ADAL" clId="{FF8FDB70-D27A-45C6-BD5F-003762B50572}" dt="2024-03-21T14:30:35.652" v="140" actId="2711"/>
          <ac:spMkLst>
            <pc:docMk/>
            <pc:sldMk cId="1265628014" sldId="491"/>
            <ac:spMk id="5" creationId="{3331DA3E-3A42-44C6-5013-CB4E70901B20}"/>
          </ac:spMkLst>
        </pc:spChg>
        <pc:spChg chg="mod">
          <ac:chgData name="Reuter Anke" userId="3da67a77-c39f-4ee8-b0d8-279da2db4dd7" providerId="ADAL" clId="{FF8FDB70-D27A-45C6-BD5F-003762B50572}" dt="2024-03-21T14:30:41.667" v="145" actId="20577"/>
          <ac:spMkLst>
            <pc:docMk/>
            <pc:sldMk cId="1265628014" sldId="491"/>
            <ac:spMk id="13" creationId="{A0C3B292-1C9D-A592-04A5-234666A8D462}"/>
          </ac:spMkLst>
        </pc:spChg>
      </pc:sldChg>
      <pc:sldChg chg="addSp delSp modSp mod modNotesTx">
        <pc:chgData name="Reuter Anke" userId="3da67a77-c39f-4ee8-b0d8-279da2db4dd7" providerId="ADAL" clId="{FF8FDB70-D27A-45C6-BD5F-003762B50572}" dt="2024-04-03T08:41:25.485" v="371" actId="1035"/>
        <pc:sldMkLst>
          <pc:docMk/>
          <pc:sldMk cId="1577292327" sldId="492"/>
        </pc:sldMkLst>
        <pc:spChg chg="mod">
          <ac:chgData name="Reuter Anke" userId="3da67a77-c39f-4ee8-b0d8-279da2db4dd7" providerId="ADAL" clId="{FF8FDB70-D27A-45C6-BD5F-003762B50572}" dt="2024-04-03T08:41:25.485" v="371" actId="1035"/>
          <ac:spMkLst>
            <pc:docMk/>
            <pc:sldMk cId="1577292327" sldId="492"/>
            <ac:spMk id="3" creationId="{00000000-0000-0000-0000-000000000000}"/>
          </ac:spMkLst>
        </pc:spChg>
        <pc:spChg chg="add mod">
          <ac:chgData name="Reuter Anke" userId="3da67a77-c39f-4ee8-b0d8-279da2db4dd7" providerId="ADAL" clId="{FF8FDB70-D27A-45C6-BD5F-003762B50572}" dt="2024-04-03T08:41:25.485" v="371" actId="1035"/>
          <ac:spMkLst>
            <pc:docMk/>
            <pc:sldMk cId="1577292327" sldId="492"/>
            <ac:spMk id="7" creationId="{CD326E28-DC56-F0A8-DE0B-005910227735}"/>
          </ac:spMkLst>
        </pc:spChg>
        <pc:spChg chg="del mod">
          <ac:chgData name="Reuter Anke" userId="3da67a77-c39f-4ee8-b0d8-279da2db4dd7" providerId="ADAL" clId="{FF8FDB70-D27A-45C6-BD5F-003762B50572}" dt="2024-04-03T08:41:06.481" v="360" actId="478"/>
          <ac:spMkLst>
            <pc:docMk/>
            <pc:sldMk cId="1577292327" sldId="492"/>
            <ac:spMk id="11" creationId="{9925B6F6-C4D6-8ABC-81D8-68A8132A5C43}"/>
          </ac:spMkLst>
        </pc:spChg>
        <pc:graphicFrameChg chg="mod modGraphic">
          <ac:chgData name="Reuter Anke" userId="3da67a77-c39f-4ee8-b0d8-279da2db4dd7" providerId="ADAL" clId="{FF8FDB70-D27A-45C6-BD5F-003762B50572}" dt="2024-04-03T08:41:25.485" v="371" actId="1035"/>
          <ac:graphicFrameMkLst>
            <pc:docMk/>
            <pc:sldMk cId="1577292327" sldId="492"/>
            <ac:graphicFrameMk id="5" creationId="{8B6A1897-E29A-CB4B-4031-81DB12E275D5}"/>
          </ac:graphicFrameMkLst>
        </pc:graphicFrameChg>
      </pc:sldChg>
      <pc:sldChg chg="modNotesTx">
        <pc:chgData name="Reuter Anke" userId="3da67a77-c39f-4ee8-b0d8-279da2db4dd7" providerId="ADAL" clId="{FF8FDB70-D27A-45C6-BD5F-003762B50572}" dt="2024-03-21T14:10:27.600" v="6" actId="20577"/>
        <pc:sldMkLst>
          <pc:docMk/>
          <pc:sldMk cId="1532915001" sldId="493"/>
        </pc:sldMkLst>
      </pc:sldChg>
      <pc:sldChg chg="modSp mod modNotesTx">
        <pc:chgData name="Reuter Anke" userId="3da67a77-c39f-4ee8-b0d8-279da2db4dd7" providerId="ADAL" clId="{FF8FDB70-D27A-45C6-BD5F-003762B50572}" dt="2024-03-21T14:35:36.314" v="193" actId="20577"/>
        <pc:sldMkLst>
          <pc:docMk/>
          <pc:sldMk cId="1866831443" sldId="496"/>
        </pc:sldMkLst>
        <pc:spChg chg="mod">
          <ac:chgData name="Reuter Anke" userId="3da67a77-c39f-4ee8-b0d8-279da2db4dd7" providerId="ADAL" clId="{FF8FDB70-D27A-45C6-BD5F-003762B50572}" dt="2024-03-21T14:35:36.314" v="193" actId="20577"/>
          <ac:spMkLst>
            <pc:docMk/>
            <pc:sldMk cId="1866831443" sldId="496"/>
            <ac:spMk id="3" creationId="{00000000-0000-0000-0000-000000000000}"/>
          </ac:spMkLst>
        </pc:spChg>
      </pc:sldChg>
      <pc:sldChg chg="modSp mod">
        <pc:chgData name="Reuter Anke" userId="3da67a77-c39f-4ee8-b0d8-279da2db4dd7" providerId="ADAL" clId="{FF8FDB70-D27A-45C6-BD5F-003762B50572}" dt="2024-03-21T14:36:54.339" v="225" actId="20577"/>
        <pc:sldMkLst>
          <pc:docMk/>
          <pc:sldMk cId="2475168907" sldId="497"/>
        </pc:sldMkLst>
        <pc:spChg chg="mod">
          <ac:chgData name="Reuter Anke" userId="3da67a77-c39f-4ee8-b0d8-279da2db4dd7" providerId="ADAL" clId="{FF8FDB70-D27A-45C6-BD5F-003762B50572}" dt="2024-03-21T14:36:54.339" v="225" actId="20577"/>
          <ac:spMkLst>
            <pc:docMk/>
            <pc:sldMk cId="2475168907" sldId="497"/>
            <ac:spMk id="5" creationId="{6E5407DC-5809-CBED-3C6B-A4E6B4474950}"/>
          </ac:spMkLst>
        </pc:spChg>
        <pc:spChg chg="mod">
          <ac:chgData name="Reuter Anke" userId="3da67a77-c39f-4ee8-b0d8-279da2db4dd7" providerId="ADAL" clId="{FF8FDB70-D27A-45C6-BD5F-003762B50572}" dt="2024-03-21T14:36:08.307" v="194" actId="2711"/>
          <ac:spMkLst>
            <pc:docMk/>
            <pc:sldMk cId="2475168907" sldId="497"/>
            <ac:spMk id="11" creationId="{0151AA27-EFFD-4874-FC37-2287F67A520F}"/>
          </ac:spMkLst>
        </pc:spChg>
      </pc:sldChg>
      <pc:sldChg chg="modSp mod">
        <pc:chgData name="Reuter Anke" userId="3da67a77-c39f-4ee8-b0d8-279da2db4dd7" providerId="ADAL" clId="{FF8FDB70-D27A-45C6-BD5F-003762B50572}" dt="2024-03-21T14:37:20.793" v="241" actId="27636"/>
        <pc:sldMkLst>
          <pc:docMk/>
          <pc:sldMk cId="3021472965" sldId="498"/>
        </pc:sldMkLst>
        <pc:spChg chg="mod">
          <ac:chgData name="Reuter Anke" userId="3da67a77-c39f-4ee8-b0d8-279da2db4dd7" providerId="ADAL" clId="{FF8FDB70-D27A-45C6-BD5F-003762B50572}" dt="2024-03-21T14:37:20.793" v="241" actId="27636"/>
          <ac:spMkLst>
            <pc:docMk/>
            <pc:sldMk cId="3021472965" sldId="498"/>
            <ac:spMk id="9219" creationId="{ED83B75B-A5FB-767C-85A8-C1B70FC65357}"/>
          </ac:spMkLst>
        </pc:spChg>
      </pc:sldChg>
      <pc:sldChg chg="modSp mod">
        <pc:chgData name="Reuter Anke" userId="3da67a77-c39f-4ee8-b0d8-279da2db4dd7" providerId="ADAL" clId="{FF8FDB70-D27A-45C6-BD5F-003762B50572}" dt="2024-03-21T14:38:16.355" v="248" actId="6549"/>
        <pc:sldMkLst>
          <pc:docMk/>
          <pc:sldMk cId="1636404947" sldId="499"/>
        </pc:sldMkLst>
        <pc:spChg chg="mod">
          <ac:chgData name="Reuter Anke" userId="3da67a77-c39f-4ee8-b0d8-279da2db4dd7" providerId="ADAL" clId="{FF8FDB70-D27A-45C6-BD5F-003762B50572}" dt="2024-03-21T14:38:16.355" v="248" actId="6549"/>
          <ac:spMkLst>
            <pc:docMk/>
            <pc:sldMk cId="1636404947" sldId="499"/>
            <ac:spMk id="5" creationId="{00000000-0000-0000-0000-000000000000}"/>
          </ac:spMkLst>
        </pc:spChg>
      </pc:sldChg>
      <pc:sldChg chg="modSp mod">
        <pc:chgData name="Reuter Anke" userId="3da67a77-c39f-4ee8-b0d8-279da2db4dd7" providerId="ADAL" clId="{FF8FDB70-D27A-45C6-BD5F-003762B50572}" dt="2024-03-21T14:39:12.802" v="258" actId="20577"/>
        <pc:sldMkLst>
          <pc:docMk/>
          <pc:sldMk cId="4067982701" sldId="501"/>
        </pc:sldMkLst>
        <pc:spChg chg="mod">
          <ac:chgData name="Reuter Anke" userId="3da67a77-c39f-4ee8-b0d8-279da2db4dd7" providerId="ADAL" clId="{FF8FDB70-D27A-45C6-BD5F-003762B50572}" dt="2024-03-21T14:38:36.259" v="249" actId="790"/>
          <ac:spMkLst>
            <pc:docMk/>
            <pc:sldMk cId="4067982701" sldId="501"/>
            <ac:spMk id="2" creationId="{00000000-0000-0000-0000-000000000000}"/>
          </ac:spMkLst>
        </pc:spChg>
        <pc:spChg chg="mod">
          <ac:chgData name="Reuter Anke" userId="3da67a77-c39f-4ee8-b0d8-279da2db4dd7" providerId="ADAL" clId="{FF8FDB70-D27A-45C6-BD5F-003762B50572}" dt="2024-03-21T14:39:12.802" v="258" actId="20577"/>
          <ac:spMkLst>
            <pc:docMk/>
            <pc:sldMk cId="4067982701" sldId="501"/>
            <ac:spMk id="3" creationId="{00000000-0000-0000-0000-000000000000}"/>
          </ac:spMkLst>
        </pc:spChg>
      </pc:sldChg>
      <pc:sldChg chg="modSp mod">
        <pc:chgData name="Reuter Anke" userId="3da67a77-c39f-4ee8-b0d8-279da2db4dd7" providerId="ADAL" clId="{FF8FDB70-D27A-45C6-BD5F-003762B50572}" dt="2024-03-21T14:40:38.989" v="292" actId="1076"/>
        <pc:sldMkLst>
          <pc:docMk/>
          <pc:sldMk cId="1530626125" sldId="502"/>
        </pc:sldMkLst>
        <pc:graphicFrameChg chg="mod modGraphic">
          <ac:chgData name="Reuter Anke" userId="3da67a77-c39f-4ee8-b0d8-279da2db4dd7" providerId="ADAL" clId="{FF8FDB70-D27A-45C6-BD5F-003762B50572}" dt="2024-03-21T14:40:38.989" v="292" actId="1076"/>
          <ac:graphicFrameMkLst>
            <pc:docMk/>
            <pc:sldMk cId="1530626125" sldId="502"/>
            <ac:graphicFrameMk id="4" creationId="{00000000-0000-0000-0000-000000000000}"/>
          </ac:graphicFrameMkLst>
        </pc:graphicFrameChg>
      </pc:sldChg>
      <pc:sldChg chg="modSp mod">
        <pc:chgData name="Reuter Anke" userId="3da67a77-c39f-4ee8-b0d8-279da2db4dd7" providerId="ADAL" clId="{FF8FDB70-D27A-45C6-BD5F-003762B50572}" dt="2024-03-21T14:41:30.931" v="313" actId="20577"/>
        <pc:sldMkLst>
          <pc:docMk/>
          <pc:sldMk cId="3731190908" sldId="503"/>
        </pc:sldMkLst>
        <pc:spChg chg="mod">
          <ac:chgData name="Reuter Anke" userId="3da67a77-c39f-4ee8-b0d8-279da2db4dd7" providerId="ADAL" clId="{FF8FDB70-D27A-45C6-BD5F-003762B50572}" dt="2024-03-21T14:41:30.931" v="313" actId="20577"/>
          <ac:spMkLst>
            <pc:docMk/>
            <pc:sldMk cId="3731190908" sldId="503"/>
            <ac:spMk id="16387" creationId="{2646BDB3-1084-F6B2-F381-269C6095A58A}"/>
          </ac:spMkLst>
        </pc:spChg>
      </pc:sldChg>
      <pc:sldChg chg="modSp mod">
        <pc:chgData name="Reuter Anke" userId="3da67a77-c39f-4ee8-b0d8-279da2db4dd7" providerId="ADAL" clId="{FF8FDB70-D27A-45C6-BD5F-003762B50572}" dt="2024-03-21T14:42:04.836" v="314" actId="790"/>
        <pc:sldMkLst>
          <pc:docMk/>
          <pc:sldMk cId="4243530415" sldId="504"/>
        </pc:sldMkLst>
        <pc:spChg chg="mod">
          <ac:chgData name="Reuter Anke" userId="3da67a77-c39f-4ee8-b0d8-279da2db4dd7" providerId="ADAL" clId="{FF8FDB70-D27A-45C6-BD5F-003762B50572}" dt="2024-03-21T14:42:04.836" v="314" actId="790"/>
          <ac:spMkLst>
            <pc:docMk/>
            <pc:sldMk cId="4243530415" sldId="504"/>
            <ac:spMk id="3" creationId="{00000000-0000-0000-0000-000000000000}"/>
          </ac:spMkLst>
        </pc:spChg>
        <pc:spChg chg="mod">
          <ac:chgData name="Reuter Anke" userId="3da67a77-c39f-4ee8-b0d8-279da2db4dd7" providerId="ADAL" clId="{FF8FDB70-D27A-45C6-BD5F-003762B50572}" dt="2024-03-21T14:42:04.836" v="314" actId="790"/>
          <ac:spMkLst>
            <pc:docMk/>
            <pc:sldMk cId="4243530415" sldId="504"/>
            <ac:spMk id="11" creationId="{76D3DDBF-135F-33AA-2C68-D26EB2F1D6E7}"/>
          </ac:spMkLst>
        </pc:spChg>
      </pc:sldChg>
      <pc:sldChg chg="modSp">
        <pc:chgData name="Reuter Anke" userId="3da67a77-c39f-4ee8-b0d8-279da2db4dd7" providerId="ADAL" clId="{FF8FDB70-D27A-45C6-BD5F-003762B50572}" dt="2024-03-21T14:42:47.003" v="322" actId="20577"/>
        <pc:sldMkLst>
          <pc:docMk/>
          <pc:sldMk cId="1675653510" sldId="505"/>
        </pc:sldMkLst>
        <pc:spChg chg="mod">
          <ac:chgData name="Reuter Anke" userId="3da67a77-c39f-4ee8-b0d8-279da2db4dd7" providerId="ADAL" clId="{FF8FDB70-D27A-45C6-BD5F-003762B50572}" dt="2024-03-21T14:42:47.003" v="322" actId="20577"/>
          <ac:spMkLst>
            <pc:docMk/>
            <pc:sldMk cId="1675653510" sldId="505"/>
            <ac:spMk id="3" creationId="{00000000-0000-0000-0000-000000000000}"/>
          </ac:spMkLst>
        </pc:spChg>
      </pc:sldChg>
      <pc:sldChg chg="modSp mod">
        <pc:chgData name="Reuter Anke" userId="3da67a77-c39f-4ee8-b0d8-279da2db4dd7" providerId="ADAL" clId="{FF8FDB70-D27A-45C6-BD5F-003762B50572}" dt="2024-03-21T14:44:15.050" v="336" actId="20577"/>
        <pc:sldMkLst>
          <pc:docMk/>
          <pc:sldMk cId="2763936393" sldId="506"/>
        </pc:sldMkLst>
        <pc:spChg chg="mod">
          <ac:chgData name="Reuter Anke" userId="3da67a77-c39f-4ee8-b0d8-279da2db4dd7" providerId="ADAL" clId="{FF8FDB70-D27A-45C6-BD5F-003762B50572}" dt="2024-03-21T14:43:40.466" v="323" actId="790"/>
          <ac:spMkLst>
            <pc:docMk/>
            <pc:sldMk cId="2763936393" sldId="506"/>
            <ac:spMk id="4" creationId="{73725E94-8083-38F5-B7A9-D5677679D2CB}"/>
          </ac:spMkLst>
        </pc:spChg>
        <pc:spChg chg="mod">
          <ac:chgData name="Reuter Anke" userId="3da67a77-c39f-4ee8-b0d8-279da2db4dd7" providerId="ADAL" clId="{FF8FDB70-D27A-45C6-BD5F-003762B50572}" dt="2024-03-21T14:44:15.050" v="336" actId="20577"/>
          <ac:spMkLst>
            <pc:docMk/>
            <pc:sldMk cId="2763936393" sldId="506"/>
            <ac:spMk id="9" creationId="{454D302C-ACBF-2333-37BB-1E0B03AF51A3}"/>
          </ac:spMkLst>
        </pc:spChg>
      </pc:sldChg>
      <pc:sldChg chg="modSp mod">
        <pc:chgData name="Reuter Anke" userId="3da67a77-c39f-4ee8-b0d8-279da2db4dd7" providerId="ADAL" clId="{FF8FDB70-D27A-45C6-BD5F-003762B50572}" dt="2024-04-03T08:53:08.569" v="373" actId="20577"/>
        <pc:sldMkLst>
          <pc:docMk/>
          <pc:sldMk cId="2230580896" sldId="507"/>
        </pc:sldMkLst>
        <pc:spChg chg="mod">
          <ac:chgData name="Reuter Anke" userId="3da67a77-c39f-4ee8-b0d8-279da2db4dd7" providerId="ADAL" clId="{FF8FDB70-D27A-45C6-BD5F-003762B50572}" dt="2024-03-21T14:44:34.874" v="337" actId="790"/>
          <ac:spMkLst>
            <pc:docMk/>
            <pc:sldMk cId="2230580896" sldId="507"/>
            <ac:spMk id="6" creationId="{66CAAA77-01CB-8CD5-8A62-722C79F116F8}"/>
          </ac:spMkLst>
        </pc:spChg>
        <pc:spChg chg="mod">
          <ac:chgData name="Reuter Anke" userId="3da67a77-c39f-4ee8-b0d8-279da2db4dd7" providerId="ADAL" clId="{FF8FDB70-D27A-45C6-BD5F-003762B50572}" dt="2024-04-03T08:53:08.569" v="373" actId="20577"/>
          <ac:spMkLst>
            <pc:docMk/>
            <pc:sldMk cId="2230580896" sldId="507"/>
            <ac:spMk id="10" creationId="{A515511B-ED66-A3BA-5140-AEEEF35CBE5B}"/>
          </ac:spMkLst>
        </pc:spChg>
      </pc:sldChg>
      <pc:sldChg chg="modSp mod">
        <pc:chgData name="Reuter Anke" userId="3da67a77-c39f-4ee8-b0d8-279da2db4dd7" providerId="ADAL" clId="{FF8FDB70-D27A-45C6-BD5F-003762B50572}" dt="2024-03-21T14:47:01.634" v="358" actId="20577"/>
        <pc:sldMkLst>
          <pc:docMk/>
          <pc:sldMk cId="1069697821" sldId="509"/>
        </pc:sldMkLst>
        <pc:spChg chg="mod">
          <ac:chgData name="Reuter Anke" userId="3da67a77-c39f-4ee8-b0d8-279da2db4dd7" providerId="ADAL" clId="{FF8FDB70-D27A-45C6-BD5F-003762B50572}" dt="2024-03-21T14:47:01.634" v="358" actId="20577"/>
          <ac:spMkLst>
            <pc:docMk/>
            <pc:sldMk cId="1069697821" sldId="509"/>
            <ac:spMk id="3" creationId="{00000000-0000-0000-0000-000000000000}"/>
          </ac:spMkLst>
        </pc:spChg>
      </pc:sldChg>
      <pc:sldChg chg="delSp modSp mod">
        <pc:chgData name="Reuter Anke" userId="3da67a77-c39f-4ee8-b0d8-279da2db4dd7" providerId="ADAL" clId="{FF8FDB70-D27A-45C6-BD5F-003762B50572}" dt="2024-03-21T14:26:24.171" v="121" actId="478"/>
        <pc:sldMkLst>
          <pc:docMk/>
          <pc:sldMk cId="1221903954" sldId="530"/>
        </pc:sldMkLst>
        <pc:spChg chg="mod">
          <ac:chgData name="Reuter Anke" userId="3da67a77-c39f-4ee8-b0d8-279da2db4dd7" providerId="ADAL" clId="{FF8FDB70-D27A-45C6-BD5F-003762B50572}" dt="2024-03-21T14:26:09.267" v="119" actId="2711"/>
          <ac:spMkLst>
            <pc:docMk/>
            <pc:sldMk cId="1221903954" sldId="530"/>
            <ac:spMk id="5" creationId="{4C238AE6-6C88-035C-149D-99F9682F803B}"/>
          </ac:spMkLst>
        </pc:spChg>
        <pc:spChg chg="del mod">
          <ac:chgData name="Reuter Anke" userId="3da67a77-c39f-4ee8-b0d8-279da2db4dd7" providerId="ADAL" clId="{FF8FDB70-D27A-45C6-BD5F-003762B50572}" dt="2024-03-21T14:26:24.171" v="121" actId="478"/>
          <ac:spMkLst>
            <pc:docMk/>
            <pc:sldMk cId="1221903954" sldId="530"/>
            <ac:spMk id="13" creationId="{A0F70B05-FD1A-7855-E342-FD880FCD2A89}"/>
          </ac:spMkLst>
        </pc:spChg>
      </pc:sldChg>
      <pc:sldChg chg="modSp mod modNotesTx">
        <pc:chgData name="Reuter Anke" userId="3da67a77-c39f-4ee8-b0d8-279da2db4dd7" providerId="ADAL" clId="{FF8FDB70-D27A-45C6-BD5F-003762B50572}" dt="2024-03-21T14:34:30.172" v="180" actId="2711"/>
        <pc:sldMkLst>
          <pc:docMk/>
          <pc:sldMk cId="3657882550" sldId="533"/>
        </pc:sldMkLst>
        <pc:spChg chg="mod">
          <ac:chgData name="Reuter Anke" userId="3da67a77-c39f-4ee8-b0d8-279da2db4dd7" providerId="ADAL" clId="{FF8FDB70-D27A-45C6-BD5F-003762B50572}" dt="2024-03-21T14:34:30.172" v="180" actId="2711"/>
          <ac:spMkLst>
            <pc:docMk/>
            <pc:sldMk cId="3657882550" sldId="533"/>
            <ac:spMk id="4" creationId="{4B92482F-F127-1859-691A-E6E7150F1093}"/>
          </ac:spMkLst>
        </pc:spChg>
        <pc:spChg chg="mod">
          <ac:chgData name="Reuter Anke" userId="3da67a77-c39f-4ee8-b0d8-279da2db4dd7" providerId="ADAL" clId="{FF8FDB70-D27A-45C6-BD5F-003762B50572}" dt="2024-03-21T14:34:14.101" v="179" actId="27636"/>
          <ac:spMkLst>
            <pc:docMk/>
            <pc:sldMk cId="3657882550" sldId="533"/>
            <ac:spMk id="12" creationId="{E25722E4-BD7C-604B-B8BA-F37F38A571F0}"/>
          </ac:spMkLst>
        </pc:spChg>
      </pc:sldChg>
      <pc:sldChg chg="modSp mod">
        <pc:chgData name="Reuter Anke" userId="3da67a77-c39f-4ee8-b0d8-279da2db4dd7" providerId="ADAL" clId="{FF8FDB70-D27A-45C6-BD5F-003762B50572}" dt="2024-03-21T14:34:38.939" v="183" actId="2711"/>
        <pc:sldMkLst>
          <pc:docMk/>
          <pc:sldMk cId="900272666" sldId="534"/>
        </pc:sldMkLst>
        <pc:spChg chg="mod">
          <ac:chgData name="Reuter Anke" userId="3da67a77-c39f-4ee8-b0d8-279da2db4dd7" providerId="ADAL" clId="{FF8FDB70-D27A-45C6-BD5F-003762B50572}" dt="2024-03-21T14:34:38.939" v="183" actId="2711"/>
          <ac:spMkLst>
            <pc:docMk/>
            <pc:sldMk cId="900272666" sldId="534"/>
            <ac:spMk id="5" creationId="{DF88E117-F67F-AA79-A1CF-A6D7D3EF8A30}"/>
          </ac:spMkLst>
        </pc:spChg>
        <pc:picChg chg="mod">
          <ac:chgData name="Reuter Anke" userId="3da67a77-c39f-4ee8-b0d8-279da2db4dd7" providerId="ADAL" clId="{FF8FDB70-D27A-45C6-BD5F-003762B50572}" dt="2024-03-21T14:34:35.422" v="182" actId="1076"/>
          <ac:picMkLst>
            <pc:docMk/>
            <pc:sldMk cId="900272666" sldId="534"/>
            <ac:picMk id="6146" creationId="{6CA6F504-D2F8-3E1D-2CAA-BBA404F6FFCB}"/>
          </ac:picMkLst>
        </pc:picChg>
      </pc:sldChg>
      <pc:sldChg chg="modSp mod">
        <pc:chgData name="Reuter Anke" userId="3da67a77-c39f-4ee8-b0d8-279da2db4dd7" providerId="ADAL" clId="{FF8FDB70-D27A-45C6-BD5F-003762B50572}" dt="2024-03-21T14:30:52.603" v="146" actId="2711"/>
        <pc:sldMkLst>
          <pc:docMk/>
          <pc:sldMk cId="4075431876" sldId="536"/>
        </pc:sldMkLst>
        <pc:spChg chg="mod">
          <ac:chgData name="Reuter Anke" userId="3da67a77-c39f-4ee8-b0d8-279da2db4dd7" providerId="ADAL" clId="{FF8FDB70-D27A-45C6-BD5F-003762B50572}" dt="2024-03-21T14:30:52.603" v="146" actId="2711"/>
          <ac:spMkLst>
            <pc:docMk/>
            <pc:sldMk cId="4075431876" sldId="536"/>
            <ac:spMk id="5" creationId="{44CB6DB6-A42E-7968-FCEA-17769170EDD8}"/>
          </ac:spMkLst>
        </pc:spChg>
      </pc:sldChg>
      <pc:sldChg chg="modSp mod">
        <pc:chgData name="Reuter Anke" userId="3da67a77-c39f-4ee8-b0d8-279da2db4dd7" providerId="ADAL" clId="{FF8FDB70-D27A-45C6-BD5F-003762B50572}" dt="2024-03-21T14:31:01.724" v="147" actId="2711"/>
        <pc:sldMkLst>
          <pc:docMk/>
          <pc:sldMk cId="173114380" sldId="537"/>
        </pc:sldMkLst>
        <pc:spChg chg="mod">
          <ac:chgData name="Reuter Anke" userId="3da67a77-c39f-4ee8-b0d8-279da2db4dd7" providerId="ADAL" clId="{FF8FDB70-D27A-45C6-BD5F-003762B50572}" dt="2024-03-21T14:31:01.724" v="147" actId="2711"/>
          <ac:spMkLst>
            <pc:docMk/>
            <pc:sldMk cId="173114380" sldId="537"/>
            <ac:spMk id="9" creationId="{89037F56-9002-2191-19B2-8DDEB0E9D7C7}"/>
          </ac:spMkLst>
        </pc:spChg>
        <pc:spChg chg="mod">
          <ac:chgData name="Reuter Anke" userId="3da67a77-c39f-4ee8-b0d8-279da2db4dd7" providerId="ADAL" clId="{FF8FDB70-D27A-45C6-BD5F-003762B50572}" dt="2024-03-21T14:31:01.724" v="147" actId="2711"/>
          <ac:spMkLst>
            <pc:docMk/>
            <pc:sldMk cId="173114380" sldId="537"/>
            <ac:spMk id="10" creationId="{0754B843-7BA8-CC0D-D18A-F5A57F284CCA}"/>
          </ac:spMkLst>
        </pc:spChg>
      </pc:sldChg>
      <pc:sldChg chg="modSp mod modNotesTx">
        <pc:chgData name="Reuter Anke" userId="3da67a77-c39f-4ee8-b0d8-279da2db4dd7" providerId="ADAL" clId="{FF8FDB70-D27A-45C6-BD5F-003762B50572}" dt="2024-03-21T14:32:00.651" v="151" actId="2711"/>
        <pc:sldMkLst>
          <pc:docMk/>
          <pc:sldMk cId="1584420797" sldId="722"/>
        </pc:sldMkLst>
        <pc:spChg chg="mod">
          <ac:chgData name="Reuter Anke" userId="3da67a77-c39f-4ee8-b0d8-279da2db4dd7" providerId="ADAL" clId="{FF8FDB70-D27A-45C6-BD5F-003762B50572}" dt="2024-03-21T14:31:49.881" v="150" actId="1076"/>
          <ac:spMkLst>
            <pc:docMk/>
            <pc:sldMk cId="1584420797" sldId="722"/>
            <ac:spMk id="3" creationId="{DE139284-B9A4-F18E-2285-666BB82FFD86}"/>
          </ac:spMkLst>
        </pc:spChg>
        <pc:spChg chg="mod">
          <ac:chgData name="Reuter Anke" userId="3da67a77-c39f-4ee8-b0d8-279da2db4dd7" providerId="ADAL" clId="{FF8FDB70-D27A-45C6-BD5F-003762B50572}" dt="2024-03-21T14:32:00.651" v="151" actId="2711"/>
          <ac:spMkLst>
            <pc:docMk/>
            <pc:sldMk cId="1584420797" sldId="722"/>
            <ac:spMk id="8" creationId="{44FBFFB3-38FD-B706-3BDE-329C9A992500}"/>
          </ac:spMkLst>
        </pc:spChg>
      </pc:sldChg>
      <pc:sldChg chg="modSp mod">
        <pc:chgData name="Reuter Anke" userId="3da67a77-c39f-4ee8-b0d8-279da2db4dd7" providerId="ADAL" clId="{FF8FDB70-D27A-45C6-BD5F-003762B50572}" dt="2024-03-21T14:32:10.179" v="152" actId="790"/>
        <pc:sldMkLst>
          <pc:docMk/>
          <pc:sldMk cId="2895774568" sldId="723"/>
        </pc:sldMkLst>
        <pc:spChg chg="mod">
          <ac:chgData name="Reuter Anke" userId="3da67a77-c39f-4ee8-b0d8-279da2db4dd7" providerId="ADAL" clId="{FF8FDB70-D27A-45C6-BD5F-003762B50572}" dt="2024-03-21T14:32:10.179" v="152" actId="790"/>
          <ac:spMkLst>
            <pc:docMk/>
            <pc:sldMk cId="2895774568" sldId="723"/>
            <ac:spMk id="2" creationId="{CA5AA025-F279-0E33-15BA-249C840454C8}"/>
          </ac:spMkLst>
        </pc:spChg>
      </pc:sldChg>
      <pc:sldChg chg="modSp mod">
        <pc:chgData name="Reuter Anke" userId="3da67a77-c39f-4ee8-b0d8-279da2db4dd7" providerId="ADAL" clId="{FF8FDB70-D27A-45C6-BD5F-003762B50572}" dt="2024-03-21T14:33:01.355" v="154" actId="2711"/>
        <pc:sldMkLst>
          <pc:docMk/>
          <pc:sldMk cId="3406476184" sldId="724"/>
        </pc:sldMkLst>
        <pc:spChg chg="mod">
          <ac:chgData name="Reuter Anke" userId="3da67a77-c39f-4ee8-b0d8-279da2db4dd7" providerId="ADAL" clId="{FF8FDB70-D27A-45C6-BD5F-003762B50572}" dt="2024-03-21T14:32:44.526" v="153" actId="790"/>
          <ac:spMkLst>
            <pc:docMk/>
            <pc:sldMk cId="3406476184" sldId="724"/>
            <ac:spMk id="2" creationId="{1E945298-298E-8C1F-7DD6-6BA73800C383}"/>
          </ac:spMkLst>
        </pc:spChg>
        <pc:spChg chg="mod">
          <ac:chgData name="Reuter Anke" userId="3da67a77-c39f-4ee8-b0d8-279da2db4dd7" providerId="ADAL" clId="{FF8FDB70-D27A-45C6-BD5F-003762B50572}" dt="2024-03-21T14:32:44.526" v="153" actId="790"/>
          <ac:spMkLst>
            <pc:docMk/>
            <pc:sldMk cId="3406476184" sldId="724"/>
            <ac:spMk id="3" creationId="{CF14586B-695B-19A0-116F-A7138CAB5BF8}"/>
          </ac:spMkLst>
        </pc:spChg>
        <pc:spChg chg="mod">
          <ac:chgData name="Reuter Anke" userId="3da67a77-c39f-4ee8-b0d8-279da2db4dd7" providerId="ADAL" clId="{FF8FDB70-D27A-45C6-BD5F-003762B50572}" dt="2024-03-21T14:33:01.355" v="154" actId="2711"/>
          <ac:spMkLst>
            <pc:docMk/>
            <pc:sldMk cId="3406476184" sldId="724"/>
            <ac:spMk id="13" creationId="{50D82D5C-A1F1-6C2D-642B-2C37BB9C6F46}"/>
          </ac:spMkLst>
        </pc:spChg>
      </pc:sldChg>
      <pc:sldChg chg="modSp mod">
        <pc:chgData name="Reuter Anke" userId="3da67a77-c39f-4ee8-b0d8-279da2db4dd7" providerId="ADAL" clId="{FF8FDB70-D27A-45C6-BD5F-003762B50572}" dt="2024-03-21T14:22:55.828" v="73" actId="403"/>
        <pc:sldMkLst>
          <pc:docMk/>
          <pc:sldMk cId="567725867" sldId="989"/>
        </pc:sldMkLst>
        <pc:spChg chg="mod">
          <ac:chgData name="Reuter Anke" userId="3da67a77-c39f-4ee8-b0d8-279da2db4dd7" providerId="ADAL" clId="{FF8FDB70-D27A-45C6-BD5F-003762B50572}" dt="2024-03-21T14:22:55.828" v="73" actId="403"/>
          <ac:spMkLst>
            <pc:docMk/>
            <pc:sldMk cId="567725867" sldId="989"/>
            <ac:spMk id="6" creationId="{46976544-0DD6-146B-15E1-8E361457C862}"/>
          </ac:spMkLst>
        </pc:spChg>
      </pc:sldChg>
      <pc:sldChg chg="modSp mod">
        <pc:chgData name="Reuter Anke" userId="3da67a77-c39f-4ee8-b0d8-279da2db4dd7" providerId="ADAL" clId="{FF8FDB70-D27A-45C6-BD5F-003762B50572}" dt="2024-03-21T14:24:38.835" v="105" actId="20577"/>
        <pc:sldMkLst>
          <pc:docMk/>
          <pc:sldMk cId="2070772826" sldId="2699"/>
        </pc:sldMkLst>
        <pc:spChg chg="mod">
          <ac:chgData name="Reuter Anke" userId="3da67a77-c39f-4ee8-b0d8-279da2db4dd7" providerId="ADAL" clId="{FF8FDB70-D27A-45C6-BD5F-003762B50572}" dt="2024-03-21T14:24:38.835" v="105" actId="20577"/>
          <ac:spMkLst>
            <pc:docMk/>
            <pc:sldMk cId="2070772826" sldId="2699"/>
            <ac:spMk id="2" creationId="{90CC9A7E-F4AD-339B-2FC6-FD808E038FD3}"/>
          </ac:spMkLst>
        </pc:spChg>
        <pc:spChg chg="mod">
          <ac:chgData name="Reuter Anke" userId="3da67a77-c39f-4ee8-b0d8-279da2db4dd7" providerId="ADAL" clId="{FF8FDB70-D27A-45C6-BD5F-003762B50572}" dt="2024-03-21T14:21:54.116" v="56" actId="14100"/>
          <ac:spMkLst>
            <pc:docMk/>
            <pc:sldMk cId="2070772826" sldId="2699"/>
            <ac:spMk id="6" creationId="{8B63D5D1-CBC6-D47F-BECA-01F2890F76D3}"/>
          </ac:spMkLst>
        </pc:spChg>
      </pc:sldChg>
      <pc:sldChg chg="modSp mod">
        <pc:chgData name="Reuter Anke" userId="3da67a77-c39f-4ee8-b0d8-279da2db4dd7" providerId="ADAL" clId="{FF8FDB70-D27A-45C6-BD5F-003762B50572}" dt="2024-03-21T14:22:47.349" v="70" actId="20577"/>
        <pc:sldMkLst>
          <pc:docMk/>
          <pc:sldMk cId="1428475504" sldId="2700"/>
        </pc:sldMkLst>
        <pc:spChg chg="mod">
          <ac:chgData name="Reuter Anke" userId="3da67a77-c39f-4ee8-b0d8-279da2db4dd7" providerId="ADAL" clId="{FF8FDB70-D27A-45C6-BD5F-003762B50572}" dt="2024-03-21T14:22:47.349" v="70" actId="20577"/>
          <ac:spMkLst>
            <pc:docMk/>
            <pc:sldMk cId="1428475504" sldId="2700"/>
            <ac:spMk id="2" creationId="{90CC9A7E-F4AD-339B-2FC6-FD808E038FD3}"/>
          </ac:spMkLst>
        </pc:spChg>
        <pc:spChg chg="mod">
          <ac:chgData name="Reuter Anke" userId="3da67a77-c39f-4ee8-b0d8-279da2db4dd7" providerId="ADAL" clId="{FF8FDB70-D27A-45C6-BD5F-003762B50572}" dt="2024-03-21T14:21:47.304" v="44" actId="14100"/>
          <ac:spMkLst>
            <pc:docMk/>
            <pc:sldMk cId="1428475504" sldId="2700"/>
            <ac:spMk id="6" creationId="{8B63D5D1-CBC6-D47F-BECA-01F2890F76D3}"/>
          </ac:spMkLst>
        </pc:spChg>
      </pc:sldChg>
      <pc:sldChg chg="modSp mod">
        <pc:chgData name="Reuter Anke" userId="3da67a77-c39f-4ee8-b0d8-279da2db4dd7" providerId="ADAL" clId="{FF8FDB70-D27A-45C6-BD5F-003762B50572}" dt="2024-03-21T14:24:33.035" v="99" actId="20577"/>
        <pc:sldMkLst>
          <pc:docMk/>
          <pc:sldMk cId="3227979076" sldId="2701"/>
        </pc:sldMkLst>
        <pc:spChg chg="mod">
          <ac:chgData name="Reuter Anke" userId="3da67a77-c39f-4ee8-b0d8-279da2db4dd7" providerId="ADAL" clId="{FF8FDB70-D27A-45C6-BD5F-003762B50572}" dt="2024-03-21T14:24:33.035" v="99" actId="20577"/>
          <ac:spMkLst>
            <pc:docMk/>
            <pc:sldMk cId="3227979076" sldId="2701"/>
            <ac:spMk id="6" creationId="{46976544-0DD6-146B-15E1-8E361457C862}"/>
          </ac:spMkLst>
        </pc:spChg>
      </pc:sldChg>
      <pc:sldChg chg="modSp mod">
        <pc:chgData name="Reuter Anke" userId="3da67a77-c39f-4ee8-b0d8-279da2db4dd7" providerId="ADAL" clId="{FF8FDB70-D27A-45C6-BD5F-003762B50572}" dt="2024-03-21T14:25:24.435" v="109" actId="2711"/>
        <pc:sldMkLst>
          <pc:docMk/>
          <pc:sldMk cId="1538779093" sldId="2702"/>
        </pc:sldMkLst>
        <pc:spChg chg="mod">
          <ac:chgData name="Reuter Anke" userId="3da67a77-c39f-4ee8-b0d8-279da2db4dd7" providerId="ADAL" clId="{FF8FDB70-D27A-45C6-BD5F-003762B50572}" dt="2024-03-21T14:25:04.043" v="108" actId="20577"/>
          <ac:spMkLst>
            <pc:docMk/>
            <pc:sldMk cId="1538779093" sldId="2702"/>
            <ac:spMk id="3" creationId="{1926C644-B85C-4E81-9DF2-AC416540993F}"/>
          </ac:spMkLst>
        </pc:spChg>
        <pc:spChg chg="mod">
          <ac:chgData name="Reuter Anke" userId="3da67a77-c39f-4ee8-b0d8-279da2db4dd7" providerId="ADAL" clId="{FF8FDB70-D27A-45C6-BD5F-003762B50572}" dt="2024-03-21T14:25:24.435" v="109" actId="2711"/>
          <ac:spMkLst>
            <pc:docMk/>
            <pc:sldMk cId="1538779093" sldId="2702"/>
            <ac:spMk id="4" creationId="{C9CED107-A79D-245C-A9B7-80DAA7A1CCFA}"/>
          </ac:spMkLst>
        </pc:spChg>
      </pc:sldChg>
      <pc:sldChg chg="modSp mod">
        <pc:chgData name="Reuter Anke" userId="3da67a77-c39f-4ee8-b0d8-279da2db4dd7" providerId="ADAL" clId="{FF8FDB70-D27A-45C6-BD5F-003762B50572}" dt="2024-03-21T14:46:05.546" v="351" actId="20577"/>
        <pc:sldMkLst>
          <pc:docMk/>
          <pc:sldMk cId="1866126891" sldId="2704"/>
        </pc:sldMkLst>
        <pc:spChg chg="mod">
          <ac:chgData name="Reuter Anke" userId="3da67a77-c39f-4ee8-b0d8-279da2db4dd7" providerId="ADAL" clId="{FF8FDB70-D27A-45C6-BD5F-003762B50572}" dt="2024-03-21T14:46:05.546" v="351" actId="20577"/>
          <ac:spMkLst>
            <pc:docMk/>
            <pc:sldMk cId="1866126891" sldId="2704"/>
            <ac:spMk id="2" creationId="{67D48E5A-3BF5-3BE0-A020-C3EA79F6DDF9}"/>
          </ac:spMkLst>
        </pc:spChg>
      </pc:sldChg>
      <pc:sldChg chg="modSp mod">
        <pc:chgData name="Reuter Anke" userId="3da67a77-c39f-4ee8-b0d8-279da2db4dd7" providerId="ADAL" clId="{FF8FDB70-D27A-45C6-BD5F-003762B50572}" dt="2024-03-21T14:46:03.362" v="350" actId="20577"/>
        <pc:sldMkLst>
          <pc:docMk/>
          <pc:sldMk cId="3424043192" sldId="2706"/>
        </pc:sldMkLst>
        <pc:spChg chg="mod">
          <ac:chgData name="Reuter Anke" userId="3da67a77-c39f-4ee8-b0d8-279da2db4dd7" providerId="ADAL" clId="{FF8FDB70-D27A-45C6-BD5F-003762B50572}" dt="2024-03-21T14:46:03.362" v="350" actId="20577"/>
          <ac:spMkLst>
            <pc:docMk/>
            <pc:sldMk cId="3424043192" sldId="2706"/>
            <ac:spMk id="2" creationId="{67D48E5A-3BF5-3BE0-A020-C3EA79F6DDF9}"/>
          </ac:spMkLst>
        </pc:spChg>
      </pc:sldChg>
      <pc:sldMasterChg chg="delSldLayout">
        <pc:chgData name="Reuter Anke" userId="3da67a77-c39f-4ee8-b0d8-279da2db4dd7" providerId="ADAL" clId="{FF8FDB70-D27A-45C6-BD5F-003762B50572}" dt="2024-03-21T14:20:21.220" v="15" actId="2696"/>
        <pc:sldMasterMkLst>
          <pc:docMk/>
          <pc:sldMasterMk cId="3599702930" sldId="2147483648"/>
        </pc:sldMasterMkLst>
        <pc:sldLayoutChg chg="del">
          <pc:chgData name="Reuter Anke" userId="3da67a77-c39f-4ee8-b0d8-279da2db4dd7" providerId="ADAL" clId="{FF8FDB70-D27A-45C6-BD5F-003762B50572}" dt="2024-03-21T14:20:21.220" v="15" actId="2696"/>
          <pc:sldLayoutMkLst>
            <pc:docMk/>
            <pc:sldMasterMk cId="3599702930" sldId="2147483648"/>
            <pc:sldLayoutMk cId="287341458" sldId="2147483665"/>
          </pc:sldLayoutMkLst>
        </pc:sldLayoutChg>
        <pc:sldLayoutChg chg="del">
          <pc:chgData name="Reuter Anke" userId="3da67a77-c39f-4ee8-b0d8-279da2db4dd7" providerId="ADAL" clId="{FF8FDB70-D27A-45C6-BD5F-003762B50572}" dt="2024-03-21T14:20:21.215" v="14" actId="2696"/>
          <pc:sldLayoutMkLst>
            <pc:docMk/>
            <pc:sldMasterMk cId="3599702930" sldId="2147483648"/>
            <pc:sldLayoutMk cId="689779857" sldId="2147483666"/>
          </pc:sldLayoutMkLst>
        </pc:sldLayoutChg>
        <pc:sldLayoutChg chg="del">
          <pc:chgData name="Reuter Anke" userId="3da67a77-c39f-4ee8-b0d8-279da2db4dd7" providerId="ADAL" clId="{FF8FDB70-D27A-45C6-BD5F-003762B50572}" dt="2024-03-21T14:20:21.210" v="13" actId="2696"/>
          <pc:sldLayoutMkLst>
            <pc:docMk/>
            <pc:sldMasterMk cId="3599702930" sldId="2147483648"/>
            <pc:sldLayoutMk cId="890888533" sldId="2147483667"/>
          </pc:sldLayoutMkLst>
        </pc:sldLayoutChg>
        <pc:sldLayoutChg chg="del">
          <pc:chgData name="Reuter Anke" userId="3da67a77-c39f-4ee8-b0d8-279da2db4dd7" providerId="ADAL" clId="{FF8FDB70-D27A-45C6-BD5F-003762B50572}" dt="2024-03-21T14:20:21.198" v="12" actId="2696"/>
          <pc:sldLayoutMkLst>
            <pc:docMk/>
            <pc:sldMasterMk cId="3599702930" sldId="2147483648"/>
            <pc:sldLayoutMk cId="208497959" sldId="2147483668"/>
          </pc:sldLayoutMkLst>
        </pc:sldLayoutChg>
      </pc:sldMasterChg>
      <pc:sldMasterChg chg="delSldLayout modSldLayout">
        <pc:chgData name="Reuter Anke" userId="3da67a77-c39f-4ee8-b0d8-279da2db4dd7" providerId="ADAL" clId="{FF8FDB70-D27A-45C6-BD5F-003762B50572}" dt="2024-04-09T09:29:54.722" v="375" actId="20577"/>
        <pc:sldMasterMkLst>
          <pc:docMk/>
          <pc:sldMasterMk cId="1503207052" sldId="2147483669"/>
        </pc:sldMasterMkLst>
        <pc:sldLayoutChg chg="del">
          <pc:chgData name="Reuter Anke" userId="3da67a77-c39f-4ee8-b0d8-279da2db4dd7" providerId="ADAL" clId="{FF8FDB70-D27A-45C6-BD5F-003762B50572}" dt="2024-03-21T14:21:03.633" v="22" actId="2696"/>
          <pc:sldLayoutMkLst>
            <pc:docMk/>
            <pc:sldMasterMk cId="1503207052" sldId="2147483669"/>
            <pc:sldLayoutMk cId="4128055047" sldId="2147483657"/>
          </pc:sldLayoutMkLst>
        </pc:sldLayoutChg>
        <pc:sldLayoutChg chg="del">
          <pc:chgData name="Reuter Anke" userId="3da67a77-c39f-4ee8-b0d8-279da2db4dd7" providerId="ADAL" clId="{FF8FDB70-D27A-45C6-BD5F-003762B50572}" dt="2024-03-21T14:21:03.620" v="20" actId="2696"/>
          <pc:sldLayoutMkLst>
            <pc:docMk/>
            <pc:sldMasterMk cId="1503207052" sldId="2147483669"/>
            <pc:sldLayoutMk cId="430405450" sldId="2147483658"/>
          </pc:sldLayoutMkLst>
        </pc:sldLayoutChg>
        <pc:sldLayoutChg chg="del">
          <pc:chgData name="Reuter Anke" userId="3da67a77-c39f-4ee8-b0d8-279da2db4dd7" providerId="ADAL" clId="{FF8FDB70-D27A-45C6-BD5F-003762B50572}" dt="2024-03-21T14:21:03.638" v="23" actId="2696"/>
          <pc:sldLayoutMkLst>
            <pc:docMk/>
            <pc:sldMasterMk cId="1503207052" sldId="2147483669"/>
            <pc:sldLayoutMk cId="3251173486" sldId="2147483661"/>
          </pc:sldLayoutMkLst>
        </pc:sldLayoutChg>
        <pc:sldLayoutChg chg="del">
          <pc:chgData name="Reuter Anke" userId="3da67a77-c39f-4ee8-b0d8-279da2db4dd7" providerId="ADAL" clId="{FF8FDB70-D27A-45C6-BD5F-003762B50572}" dt="2024-03-21T14:21:03.626" v="21" actId="2696"/>
          <pc:sldLayoutMkLst>
            <pc:docMk/>
            <pc:sldMasterMk cId="1503207052" sldId="2147483669"/>
            <pc:sldLayoutMk cId="266177519" sldId="2147483663"/>
          </pc:sldLayoutMkLst>
        </pc:sldLayoutChg>
        <pc:sldLayoutChg chg="modSp">
          <pc:chgData name="Reuter Anke" userId="3da67a77-c39f-4ee8-b0d8-279da2db4dd7" providerId="ADAL" clId="{FF8FDB70-D27A-45C6-BD5F-003762B50572}" dt="2024-03-21T14:21:11.591" v="24" actId="207"/>
          <pc:sldLayoutMkLst>
            <pc:docMk/>
            <pc:sldMasterMk cId="1503207052" sldId="2147483669"/>
            <pc:sldLayoutMk cId="749446254" sldId="2147483670"/>
          </pc:sldLayoutMkLst>
          <pc:spChg chg="mod">
            <ac:chgData name="Reuter Anke" userId="3da67a77-c39f-4ee8-b0d8-279da2db4dd7" providerId="ADAL" clId="{FF8FDB70-D27A-45C6-BD5F-003762B50572}" dt="2024-03-21T14:21:11.591" v="24" actId="207"/>
            <ac:spMkLst>
              <pc:docMk/>
              <pc:sldMasterMk cId="1503207052" sldId="2147483669"/>
              <pc:sldLayoutMk cId="749446254" sldId="2147483670"/>
              <ac:spMk id="2" creationId="{97CB5A56-5C02-E721-23CE-BDCB68E42A3D}"/>
            </ac:spMkLst>
          </pc:spChg>
        </pc:sldLayoutChg>
        <pc:sldLayoutChg chg="del">
          <pc:chgData name="Reuter Anke" userId="3da67a77-c39f-4ee8-b0d8-279da2db4dd7" providerId="ADAL" clId="{FF8FDB70-D27A-45C6-BD5F-003762B50572}" dt="2024-03-21T14:20:38.946" v="16" actId="2696"/>
          <pc:sldLayoutMkLst>
            <pc:docMk/>
            <pc:sldMasterMk cId="1503207052" sldId="2147483669"/>
            <pc:sldLayoutMk cId="32231085" sldId="2147483671"/>
          </pc:sldLayoutMkLst>
        </pc:sldLayoutChg>
        <pc:sldLayoutChg chg="del">
          <pc:chgData name="Reuter Anke" userId="3da67a77-c39f-4ee8-b0d8-279da2db4dd7" providerId="ADAL" clId="{FF8FDB70-D27A-45C6-BD5F-003762B50572}" dt="2024-03-21T14:20:38.953" v="17" actId="2696"/>
          <pc:sldLayoutMkLst>
            <pc:docMk/>
            <pc:sldMasterMk cId="1503207052" sldId="2147483669"/>
            <pc:sldLayoutMk cId="1667936780" sldId="2147483672"/>
          </pc:sldLayoutMkLst>
        </pc:sldLayoutChg>
        <pc:sldLayoutChg chg="modSp mod">
          <pc:chgData name="Reuter Anke" userId="3da67a77-c39f-4ee8-b0d8-279da2db4dd7" providerId="ADAL" clId="{FF8FDB70-D27A-45C6-BD5F-003762B50572}" dt="2024-04-09T09:29:54.722" v="375" actId="20577"/>
          <pc:sldLayoutMkLst>
            <pc:docMk/>
            <pc:sldMasterMk cId="1503207052" sldId="2147483669"/>
            <pc:sldLayoutMk cId="350428641" sldId="2147483679"/>
          </pc:sldLayoutMkLst>
          <pc:spChg chg="mod">
            <ac:chgData name="Reuter Anke" userId="3da67a77-c39f-4ee8-b0d8-279da2db4dd7" providerId="ADAL" clId="{FF8FDB70-D27A-45C6-BD5F-003762B50572}" dt="2024-04-09T09:29:54.722" v="375" actId="20577"/>
            <ac:spMkLst>
              <pc:docMk/>
              <pc:sldMasterMk cId="1503207052" sldId="2147483669"/>
              <pc:sldLayoutMk cId="350428641" sldId="2147483679"/>
              <ac:spMk id="8" creationId="{6085AB3D-6C24-96B7-EBB4-AC5D54BBB208}"/>
            </ac:spMkLst>
          </pc:spChg>
        </pc:sldLayoutChg>
        <pc:sldLayoutChg chg="del">
          <pc:chgData name="Reuter Anke" userId="3da67a77-c39f-4ee8-b0d8-279da2db4dd7" providerId="ADAL" clId="{FF8FDB70-D27A-45C6-BD5F-003762B50572}" dt="2024-03-21T14:20:45.626" v="19" actId="2696"/>
          <pc:sldLayoutMkLst>
            <pc:docMk/>
            <pc:sldMasterMk cId="1503207052" sldId="2147483669"/>
            <pc:sldLayoutMk cId="3430181580" sldId="2147483680"/>
          </pc:sldLayoutMkLst>
        </pc:sldLayoutChg>
        <pc:sldLayoutChg chg="del">
          <pc:chgData name="Reuter Anke" userId="3da67a77-c39f-4ee8-b0d8-279da2db4dd7" providerId="ADAL" clId="{FF8FDB70-D27A-45C6-BD5F-003762B50572}" dt="2024-03-21T14:20:45.623" v="18" actId="2696"/>
          <pc:sldLayoutMkLst>
            <pc:docMk/>
            <pc:sldMasterMk cId="1503207052" sldId="2147483669"/>
            <pc:sldLayoutMk cId="2146217513" sldId="2147483681"/>
          </pc:sldLayoutMkLst>
        </pc:sldLayoutChg>
      </pc:sldMasterChg>
    </pc:docChg>
  </pc:docChgLst>
  <pc:docChgLst>
    <pc:chgData name="Reuter Anke" userId="3da67a77-c39f-4ee8-b0d8-279da2db4dd7" providerId="ADAL" clId="{2729EC28-D1C2-4A57-99D2-0FE22025F4E6}"/>
    <pc:docChg chg="undo custSel delSld modSld sldOrd modSection">
      <pc:chgData name="Reuter Anke" userId="3da67a77-c39f-4ee8-b0d8-279da2db4dd7" providerId="ADAL" clId="{2729EC28-D1C2-4A57-99D2-0FE22025F4E6}" dt="2023-11-13T12:44:33.296" v="96" actId="1076"/>
      <pc:docMkLst>
        <pc:docMk/>
      </pc:docMkLst>
      <pc:sldChg chg="modSp mod">
        <pc:chgData name="Reuter Anke" userId="3da67a77-c39f-4ee8-b0d8-279da2db4dd7" providerId="ADAL" clId="{2729EC28-D1C2-4A57-99D2-0FE22025F4E6}" dt="2023-10-11T12:59:05.661" v="2" actId="113"/>
        <pc:sldMkLst>
          <pc:docMk/>
          <pc:sldMk cId="3964909531" sldId="262"/>
        </pc:sldMkLst>
        <pc:spChg chg="mod">
          <ac:chgData name="Reuter Anke" userId="3da67a77-c39f-4ee8-b0d8-279da2db4dd7" providerId="ADAL" clId="{2729EC28-D1C2-4A57-99D2-0FE22025F4E6}" dt="2023-10-11T12:59:05.661" v="2" actId="113"/>
          <ac:spMkLst>
            <pc:docMk/>
            <pc:sldMk cId="3964909531" sldId="262"/>
            <ac:spMk id="2" creationId="{8F71D288-07B3-32F8-7E68-12C3C00BC403}"/>
          </ac:spMkLst>
        </pc:spChg>
      </pc:sldChg>
      <pc:sldChg chg="addSp delSp modSp modAnim">
        <pc:chgData name="Reuter Anke" userId="3da67a77-c39f-4ee8-b0d8-279da2db4dd7" providerId="ADAL" clId="{2729EC28-D1C2-4A57-99D2-0FE22025F4E6}" dt="2023-11-13T12:36:43.569" v="5"/>
        <pc:sldMkLst>
          <pc:docMk/>
          <pc:sldMk cId="3979119567" sldId="274"/>
        </pc:sldMkLst>
        <pc:spChg chg="add mod">
          <ac:chgData name="Reuter Anke" userId="3da67a77-c39f-4ee8-b0d8-279da2db4dd7" providerId="ADAL" clId="{2729EC28-D1C2-4A57-99D2-0FE22025F4E6}" dt="2023-11-13T12:36:43.569" v="5"/>
          <ac:spMkLst>
            <pc:docMk/>
            <pc:sldMk cId="3979119567" sldId="274"/>
            <ac:spMk id="2" creationId="{1265FE14-9AD3-D48E-FE19-DF1172DB0234}"/>
          </ac:spMkLst>
        </pc:spChg>
        <pc:picChg chg="add mod">
          <ac:chgData name="Reuter Anke" userId="3da67a77-c39f-4ee8-b0d8-279da2db4dd7" providerId="ADAL" clId="{2729EC28-D1C2-4A57-99D2-0FE22025F4E6}" dt="2023-11-13T12:36:43.569" v="5"/>
          <ac:picMkLst>
            <pc:docMk/>
            <pc:sldMk cId="3979119567" sldId="274"/>
            <ac:picMk id="8" creationId="{517F57E7-604A-4B07-089B-406DFA83610E}"/>
          </ac:picMkLst>
        </pc:picChg>
        <pc:picChg chg="del">
          <ac:chgData name="Reuter Anke" userId="3da67a77-c39f-4ee8-b0d8-279da2db4dd7" providerId="ADAL" clId="{2729EC28-D1C2-4A57-99D2-0FE22025F4E6}" dt="2023-11-13T12:36:37.212" v="3" actId="478"/>
          <ac:picMkLst>
            <pc:docMk/>
            <pc:sldMk cId="3979119567" sldId="274"/>
            <ac:picMk id="1026" creationId="{00000000-0000-0000-0000-000000000000}"/>
          </ac:picMkLst>
        </pc:picChg>
        <pc:picChg chg="del">
          <ac:chgData name="Reuter Anke" userId="3da67a77-c39f-4ee8-b0d8-279da2db4dd7" providerId="ADAL" clId="{2729EC28-D1C2-4A57-99D2-0FE22025F4E6}" dt="2023-11-13T12:36:38.345" v="4" actId="478"/>
          <ac:picMkLst>
            <pc:docMk/>
            <pc:sldMk cId="3979119567" sldId="274"/>
            <ac:picMk id="1028" creationId="{00000000-0000-0000-0000-000000000000}"/>
          </ac:picMkLst>
        </pc:picChg>
      </pc:sldChg>
      <pc:sldChg chg="addSp modSp mod">
        <pc:chgData name="Reuter Anke" userId="3da67a77-c39f-4ee8-b0d8-279da2db4dd7" providerId="ADAL" clId="{2729EC28-D1C2-4A57-99D2-0FE22025F4E6}" dt="2023-11-13T12:38:37.979" v="25" actId="1076"/>
        <pc:sldMkLst>
          <pc:docMk/>
          <pc:sldMk cId="3120870088" sldId="389"/>
        </pc:sldMkLst>
        <pc:spChg chg="add mod">
          <ac:chgData name="Reuter Anke" userId="3da67a77-c39f-4ee8-b0d8-279da2db4dd7" providerId="ADAL" clId="{2729EC28-D1C2-4A57-99D2-0FE22025F4E6}" dt="2023-11-13T12:38:35.301" v="24" actId="1076"/>
          <ac:spMkLst>
            <pc:docMk/>
            <pc:sldMk cId="3120870088" sldId="389"/>
            <ac:spMk id="4" creationId="{33D71087-3573-412A-1EFA-FEBC22092236}"/>
          </ac:spMkLst>
        </pc:spChg>
        <pc:picChg chg="mod">
          <ac:chgData name="Reuter Anke" userId="3da67a77-c39f-4ee8-b0d8-279da2db4dd7" providerId="ADAL" clId="{2729EC28-D1C2-4A57-99D2-0FE22025F4E6}" dt="2023-11-13T12:38:37.979" v="25" actId="1076"/>
          <ac:picMkLst>
            <pc:docMk/>
            <pc:sldMk cId="3120870088" sldId="389"/>
            <ac:picMk id="8" creationId="{DC41297C-2E27-711F-1D98-15E3601D5E45}"/>
          </ac:picMkLst>
        </pc:picChg>
      </pc:sldChg>
      <pc:sldChg chg="addSp modSp mod">
        <pc:chgData name="Reuter Anke" userId="3da67a77-c39f-4ee8-b0d8-279da2db4dd7" providerId="ADAL" clId="{2729EC28-D1C2-4A57-99D2-0FE22025F4E6}" dt="2023-11-13T12:41:26.839" v="53" actId="1076"/>
        <pc:sldMkLst>
          <pc:docMk/>
          <pc:sldMk cId="2972879430" sldId="399"/>
        </pc:sldMkLst>
        <pc:spChg chg="add mod">
          <ac:chgData name="Reuter Anke" userId="3da67a77-c39f-4ee8-b0d8-279da2db4dd7" providerId="ADAL" clId="{2729EC28-D1C2-4A57-99D2-0FE22025F4E6}" dt="2023-11-13T12:41:26.839" v="53" actId="1076"/>
          <ac:spMkLst>
            <pc:docMk/>
            <pc:sldMk cId="2972879430" sldId="399"/>
            <ac:spMk id="5" creationId="{45CE0440-7FD5-0222-44F7-9EB50CC3033A}"/>
          </ac:spMkLst>
        </pc:spChg>
        <pc:picChg chg="mod">
          <ac:chgData name="Reuter Anke" userId="3da67a77-c39f-4ee8-b0d8-279da2db4dd7" providerId="ADAL" clId="{2729EC28-D1C2-4A57-99D2-0FE22025F4E6}" dt="2023-11-13T12:41:23.355" v="52" actId="14100"/>
          <ac:picMkLst>
            <pc:docMk/>
            <pc:sldMk cId="2972879430" sldId="399"/>
            <ac:picMk id="1026" creationId="{90AAAAB4-A3DA-705A-FA02-EF494FA694FB}"/>
          </ac:picMkLst>
        </pc:picChg>
      </pc:sldChg>
      <pc:sldChg chg="addSp modSp mod">
        <pc:chgData name="Reuter Anke" userId="3da67a77-c39f-4ee8-b0d8-279da2db4dd7" providerId="ADAL" clId="{2729EC28-D1C2-4A57-99D2-0FE22025F4E6}" dt="2023-11-13T12:38:55.347" v="27" actId="1076"/>
        <pc:sldMkLst>
          <pc:docMk/>
          <pc:sldMk cId="3086031344" sldId="475"/>
        </pc:sldMkLst>
        <pc:spChg chg="add mod">
          <ac:chgData name="Reuter Anke" userId="3da67a77-c39f-4ee8-b0d8-279da2db4dd7" providerId="ADAL" clId="{2729EC28-D1C2-4A57-99D2-0FE22025F4E6}" dt="2023-11-13T12:38:55.347" v="27" actId="1076"/>
          <ac:spMkLst>
            <pc:docMk/>
            <pc:sldMk cId="3086031344" sldId="475"/>
            <ac:spMk id="5" creationId="{98E4DE0F-C906-05F4-9818-3B19C9B11B56}"/>
          </ac:spMkLst>
        </pc:spChg>
      </pc:sldChg>
      <pc:sldChg chg="addSp modSp mod">
        <pc:chgData name="Reuter Anke" userId="3da67a77-c39f-4ee8-b0d8-279da2db4dd7" providerId="ADAL" clId="{2729EC28-D1C2-4A57-99D2-0FE22025F4E6}" dt="2023-11-13T12:39:17.983" v="32" actId="1076"/>
        <pc:sldMkLst>
          <pc:docMk/>
          <pc:sldMk cId="3980911789" sldId="476"/>
        </pc:sldMkLst>
        <pc:spChg chg="add mod">
          <ac:chgData name="Reuter Anke" userId="3da67a77-c39f-4ee8-b0d8-279da2db4dd7" providerId="ADAL" clId="{2729EC28-D1C2-4A57-99D2-0FE22025F4E6}" dt="2023-11-13T12:39:17.983" v="32" actId="1076"/>
          <ac:spMkLst>
            <pc:docMk/>
            <pc:sldMk cId="3980911789" sldId="476"/>
            <ac:spMk id="5" creationId="{B7851CE7-6911-6557-A549-4BE7E77D7EBA}"/>
          </ac:spMkLst>
        </pc:spChg>
        <pc:picChg chg="mod">
          <ac:chgData name="Reuter Anke" userId="3da67a77-c39f-4ee8-b0d8-279da2db4dd7" providerId="ADAL" clId="{2729EC28-D1C2-4A57-99D2-0FE22025F4E6}" dt="2023-11-13T12:39:14.161" v="31" actId="732"/>
          <ac:picMkLst>
            <pc:docMk/>
            <pc:sldMk cId="3980911789" sldId="476"/>
            <ac:picMk id="2050" creationId="{72049AEF-8299-3C2E-7E53-0FEA9C483944}"/>
          </ac:picMkLst>
        </pc:picChg>
      </pc:sldChg>
      <pc:sldChg chg="addSp modSp mod">
        <pc:chgData name="Reuter Anke" userId="3da67a77-c39f-4ee8-b0d8-279da2db4dd7" providerId="ADAL" clId="{2729EC28-D1C2-4A57-99D2-0FE22025F4E6}" dt="2023-11-13T12:44:33.296" v="96" actId="1076"/>
        <pc:sldMkLst>
          <pc:docMk/>
          <pc:sldMk cId="4094766727" sldId="482"/>
        </pc:sldMkLst>
        <pc:spChg chg="add mod">
          <ac:chgData name="Reuter Anke" userId="3da67a77-c39f-4ee8-b0d8-279da2db4dd7" providerId="ADAL" clId="{2729EC28-D1C2-4A57-99D2-0FE22025F4E6}" dt="2023-11-13T12:44:33.296" v="96" actId="1076"/>
          <ac:spMkLst>
            <pc:docMk/>
            <pc:sldMk cId="4094766727" sldId="482"/>
            <ac:spMk id="4" creationId="{E37B5C3B-D902-3CF5-33D9-768AB74AE8D2}"/>
          </ac:spMkLst>
        </pc:spChg>
        <pc:picChg chg="mod">
          <ac:chgData name="Reuter Anke" userId="3da67a77-c39f-4ee8-b0d8-279da2db4dd7" providerId="ADAL" clId="{2729EC28-D1C2-4A57-99D2-0FE22025F4E6}" dt="2023-11-13T12:44:29.165" v="95" actId="14100"/>
          <ac:picMkLst>
            <pc:docMk/>
            <pc:sldMk cId="4094766727" sldId="482"/>
            <ac:picMk id="3074" creationId="{BDABCD8B-3CAC-1527-32BB-6A934EECD0B7}"/>
          </ac:picMkLst>
        </pc:picChg>
      </pc:sldChg>
      <pc:sldChg chg="del">
        <pc:chgData name="Reuter Anke" userId="3da67a77-c39f-4ee8-b0d8-279da2db4dd7" providerId="ADAL" clId="{2729EC28-D1C2-4A57-99D2-0FE22025F4E6}" dt="2023-11-13T12:37:01.406" v="6" actId="47"/>
        <pc:sldMkLst>
          <pc:docMk/>
          <pc:sldMk cId="928821090" sldId="486"/>
        </pc:sldMkLst>
      </pc:sldChg>
      <pc:sldChg chg="addSp modSp mod">
        <pc:chgData name="Reuter Anke" userId="3da67a77-c39f-4ee8-b0d8-279da2db4dd7" providerId="ADAL" clId="{2729EC28-D1C2-4A57-99D2-0FE22025F4E6}" dt="2023-11-13T12:38:00.078" v="18"/>
        <pc:sldMkLst>
          <pc:docMk/>
          <pc:sldMk cId="297261593" sldId="487"/>
        </pc:sldMkLst>
        <pc:spChg chg="mod">
          <ac:chgData name="Reuter Anke" userId="3da67a77-c39f-4ee8-b0d8-279da2db4dd7" providerId="ADAL" clId="{2729EC28-D1C2-4A57-99D2-0FE22025F4E6}" dt="2023-11-13T12:37:30.387" v="10" actId="20577"/>
          <ac:spMkLst>
            <pc:docMk/>
            <pc:sldMk cId="297261593" sldId="487"/>
            <ac:spMk id="2" creationId="{D3E2A9F8-2828-4707-AFE2-487FC594EE8A}"/>
          </ac:spMkLst>
        </pc:spChg>
        <pc:spChg chg="add mod">
          <ac:chgData name="Reuter Anke" userId="3da67a77-c39f-4ee8-b0d8-279da2db4dd7" providerId="ADAL" clId="{2729EC28-D1C2-4A57-99D2-0FE22025F4E6}" dt="2023-11-13T12:38:00.078" v="18"/>
          <ac:spMkLst>
            <pc:docMk/>
            <pc:sldMk cId="297261593" sldId="487"/>
            <ac:spMk id="7" creationId="{DAE80AC1-6FF8-1847-210A-28FFA2DEB6DF}"/>
          </ac:spMkLst>
        </pc:spChg>
      </pc:sldChg>
      <pc:sldChg chg="addSp modSp">
        <pc:chgData name="Reuter Anke" userId="3da67a77-c39f-4ee8-b0d8-279da2db4dd7" providerId="ADAL" clId="{2729EC28-D1C2-4A57-99D2-0FE22025F4E6}" dt="2023-11-13T12:39:31.814" v="33"/>
        <pc:sldMkLst>
          <pc:docMk/>
          <pc:sldMk cId="957682798" sldId="489"/>
        </pc:sldMkLst>
        <pc:spChg chg="add mod">
          <ac:chgData name="Reuter Anke" userId="3da67a77-c39f-4ee8-b0d8-279da2db4dd7" providerId="ADAL" clId="{2729EC28-D1C2-4A57-99D2-0FE22025F4E6}" dt="2023-11-13T12:39:31.814" v="33"/>
          <ac:spMkLst>
            <pc:docMk/>
            <pc:sldMk cId="957682798" sldId="489"/>
            <ac:spMk id="4" creationId="{FE7B3053-4704-42F9-0789-1B073833896F}"/>
          </ac:spMkLst>
        </pc:spChg>
      </pc:sldChg>
      <pc:sldChg chg="addSp modSp mod">
        <pc:chgData name="Reuter Anke" userId="3da67a77-c39f-4ee8-b0d8-279da2db4dd7" providerId="ADAL" clId="{2729EC28-D1C2-4A57-99D2-0FE22025F4E6}" dt="2023-11-13T12:40:12.477" v="41" actId="1076"/>
        <pc:sldMkLst>
          <pc:docMk/>
          <pc:sldMk cId="1265628014" sldId="491"/>
        </pc:sldMkLst>
        <pc:spChg chg="add mod">
          <ac:chgData name="Reuter Anke" userId="3da67a77-c39f-4ee8-b0d8-279da2db4dd7" providerId="ADAL" clId="{2729EC28-D1C2-4A57-99D2-0FE22025F4E6}" dt="2023-11-13T12:40:07.771" v="39" actId="1076"/>
          <ac:spMkLst>
            <pc:docMk/>
            <pc:sldMk cId="1265628014" sldId="491"/>
            <ac:spMk id="5" creationId="{3331DA3E-3A42-44C6-5013-CB4E70901B20}"/>
          </ac:spMkLst>
        </pc:spChg>
        <pc:picChg chg="mod">
          <ac:chgData name="Reuter Anke" userId="3da67a77-c39f-4ee8-b0d8-279da2db4dd7" providerId="ADAL" clId="{2729EC28-D1C2-4A57-99D2-0FE22025F4E6}" dt="2023-11-13T12:40:12.477" v="41" actId="1076"/>
          <ac:picMkLst>
            <pc:docMk/>
            <pc:sldMk cId="1265628014" sldId="491"/>
            <ac:picMk id="7" creationId="{35B1BB54-0ED4-6082-3FE8-3C51297261FA}"/>
          </ac:picMkLst>
        </pc:picChg>
      </pc:sldChg>
      <pc:sldChg chg="addSp delSp modSp mod">
        <pc:chgData name="Reuter Anke" userId="3da67a77-c39f-4ee8-b0d8-279da2db4dd7" providerId="ADAL" clId="{2729EC28-D1C2-4A57-99D2-0FE22025F4E6}" dt="2023-11-13T12:44:05.272" v="93" actId="1076"/>
        <pc:sldMkLst>
          <pc:docMk/>
          <pc:sldMk cId="2475168907" sldId="497"/>
        </pc:sldMkLst>
        <pc:spChg chg="add del">
          <ac:chgData name="Reuter Anke" userId="3da67a77-c39f-4ee8-b0d8-279da2db4dd7" providerId="ADAL" clId="{2729EC28-D1C2-4A57-99D2-0FE22025F4E6}" dt="2023-11-13T12:43:27.764" v="77" actId="22"/>
          <ac:spMkLst>
            <pc:docMk/>
            <pc:sldMk cId="2475168907" sldId="497"/>
            <ac:spMk id="7" creationId="{B52E177D-57D7-D52D-9886-B99C4FFB6AC5}"/>
          </ac:spMkLst>
        </pc:spChg>
        <pc:spChg chg="add mod">
          <ac:chgData name="Reuter Anke" userId="3da67a77-c39f-4ee8-b0d8-279da2db4dd7" providerId="ADAL" clId="{2729EC28-D1C2-4A57-99D2-0FE22025F4E6}" dt="2023-11-13T12:44:05.272" v="93" actId="1076"/>
          <ac:spMkLst>
            <pc:docMk/>
            <pc:sldMk cId="2475168907" sldId="497"/>
            <ac:spMk id="11" creationId="{0151AA27-EFFD-4874-FC37-2287F67A520F}"/>
          </ac:spMkLst>
        </pc:spChg>
        <pc:picChg chg="mod">
          <ac:chgData name="Reuter Anke" userId="3da67a77-c39f-4ee8-b0d8-279da2db4dd7" providerId="ADAL" clId="{2729EC28-D1C2-4A57-99D2-0FE22025F4E6}" dt="2023-11-13T12:44:03.063" v="92" actId="1076"/>
          <ac:picMkLst>
            <pc:docMk/>
            <pc:sldMk cId="2475168907" sldId="497"/>
            <ac:picMk id="1028" creationId="{0D24F0E5-3A7A-F852-9F57-EF014B1B9358}"/>
          </ac:picMkLst>
        </pc:picChg>
      </pc:sldChg>
      <pc:sldChg chg="del">
        <pc:chgData name="Reuter Anke" userId="3da67a77-c39f-4ee8-b0d8-279da2db4dd7" providerId="ADAL" clId="{2729EC28-D1C2-4A57-99D2-0FE22025F4E6}" dt="2023-11-13T12:37:01.406" v="6" actId="47"/>
        <pc:sldMkLst>
          <pc:docMk/>
          <pc:sldMk cId="3066132322" sldId="510"/>
        </pc:sldMkLst>
      </pc:sldChg>
      <pc:sldChg chg="addSp modSp">
        <pc:chgData name="Reuter Anke" userId="3da67a77-c39f-4ee8-b0d8-279da2db4dd7" providerId="ADAL" clId="{2729EC28-D1C2-4A57-99D2-0FE22025F4E6}" dt="2023-11-13T12:38:11.406" v="19"/>
        <pc:sldMkLst>
          <pc:docMk/>
          <pc:sldMk cId="1221903954" sldId="530"/>
        </pc:sldMkLst>
        <pc:spChg chg="add mod">
          <ac:chgData name="Reuter Anke" userId="3da67a77-c39f-4ee8-b0d8-279da2db4dd7" providerId="ADAL" clId="{2729EC28-D1C2-4A57-99D2-0FE22025F4E6}" dt="2023-11-13T12:38:11.406" v="19"/>
          <ac:spMkLst>
            <pc:docMk/>
            <pc:sldMk cId="1221903954" sldId="530"/>
            <ac:spMk id="5" creationId="{4C238AE6-6C88-035C-149D-99F9682F803B}"/>
          </ac:spMkLst>
        </pc:spChg>
      </pc:sldChg>
      <pc:sldChg chg="addSp modSp">
        <pc:chgData name="Reuter Anke" userId="3da67a77-c39f-4ee8-b0d8-279da2db4dd7" providerId="ADAL" clId="{2729EC28-D1C2-4A57-99D2-0FE22025F4E6}" dt="2023-11-13T12:42:56.677" v="73"/>
        <pc:sldMkLst>
          <pc:docMk/>
          <pc:sldMk cId="3657882550" sldId="533"/>
        </pc:sldMkLst>
        <pc:spChg chg="add mod">
          <ac:chgData name="Reuter Anke" userId="3da67a77-c39f-4ee8-b0d8-279da2db4dd7" providerId="ADAL" clId="{2729EC28-D1C2-4A57-99D2-0FE22025F4E6}" dt="2023-11-13T12:42:56.677" v="73"/>
          <ac:spMkLst>
            <pc:docMk/>
            <pc:sldMk cId="3657882550" sldId="533"/>
            <ac:spMk id="4" creationId="{4B92482F-F127-1859-691A-E6E7150F1093}"/>
          </ac:spMkLst>
        </pc:spChg>
      </pc:sldChg>
      <pc:sldChg chg="addSp modSp mod">
        <pc:chgData name="Reuter Anke" userId="3da67a77-c39f-4ee8-b0d8-279da2db4dd7" providerId="ADAL" clId="{2729EC28-D1C2-4A57-99D2-0FE22025F4E6}" dt="2023-11-13T12:43:06.856" v="75" actId="1076"/>
        <pc:sldMkLst>
          <pc:docMk/>
          <pc:sldMk cId="900272666" sldId="534"/>
        </pc:sldMkLst>
        <pc:spChg chg="add mod">
          <ac:chgData name="Reuter Anke" userId="3da67a77-c39f-4ee8-b0d8-279da2db4dd7" providerId="ADAL" clId="{2729EC28-D1C2-4A57-99D2-0FE22025F4E6}" dt="2023-11-13T12:43:06.856" v="75" actId="1076"/>
          <ac:spMkLst>
            <pc:docMk/>
            <pc:sldMk cId="900272666" sldId="534"/>
            <ac:spMk id="5" creationId="{DF88E117-F67F-AA79-A1CF-A6D7D3EF8A30}"/>
          </ac:spMkLst>
        </pc:spChg>
      </pc:sldChg>
      <pc:sldChg chg="addSp modSp">
        <pc:chgData name="Reuter Anke" userId="3da67a77-c39f-4ee8-b0d8-279da2db4dd7" providerId="ADAL" clId="{2729EC28-D1C2-4A57-99D2-0FE22025F4E6}" dt="2023-11-13T12:40:21.326" v="42"/>
        <pc:sldMkLst>
          <pc:docMk/>
          <pc:sldMk cId="4075431876" sldId="536"/>
        </pc:sldMkLst>
        <pc:spChg chg="add mod">
          <ac:chgData name="Reuter Anke" userId="3da67a77-c39f-4ee8-b0d8-279da2db4dd7" providerId="ADAL" clId="{2729EC28-D1C2-4A57-99D2-0FE22025F4E6}" dt="2023-11-13T12:40:21.326" v="42"/>
          <ac:spMkLst>
            <pc:docMk/>
            <pc:sldMk cId="4075431876" sldId="536"/>
            <ac:spMk id="5" creationId="{44CB6DB6-A42E-7968-FCEA-17769170EDD8}"/>
          </ac:spMkLst>
        </pc:spChg>
      </pc:sldChg>
      <pc:sldChg chg="addSp delSp modSp mod">
        <pc:chgData name="Reuter Anke" userId="3da67a77-c39f-4ee8-b0d8-279da2db4dd7" providerId="ADAL" clId="{2729EC28-D1C2-4A57-99D2-0FE22025F4E6}" dt="2023-11-13T12:41:05.887" v="50" actId="1076"/>
        <pc:sldMkLst>
          <pc:docMk/>
          <pc:sldMk cId="173114380" sldId="537"/>
        </pc:sldMkLst>
        <pc:spChg chg="add mod">
          <ac:chgData name="Reuter Anke" userId="3da67a77-c39f-4ee8-b0d8-279da2db4dd7" providerId="ADAL" clId="{2729EC28-D1C2-4A57-99D2-0FE22025F4E6}" dt="2023-11-13T12:41:03.187" v="49" actId="1076"/>
          <ac:spMkLst>
            <pc:docMk/>
            <pc:sldMk cId="173114380" sldId="537"/>
            <ac:spMk id="9" creationId="{89037F56-9002-2191-19B2-8DDEB0E9D7C7}"/>
          </ac:spMkLst>
        </pc:spChg>
        <pc:spChg chg="add mod">
          <ac:chgData name="Reuter Anke" userId="3da67a77-c39f-4ee8-b0d8-279da2db4dd7" providerId="ADAL" clId="{2729EC28-D1C2-4A57-99D2-0FE22025F4E6}" dt="2023-11-13T12:40:55.493" v="47" actId="1076"/>
          <ac:spMkLst>
            <pc:docMk/>
            <pc:sldMk cId="173114380" sldId="537"/>
            <ac:spMk id="10" creationId="{0754B843-7BA8-CC0D-D18A-F5A57F284CCA}"/>
          </ac:spMkLst>
        </pc:spChg>
        <pc:picChg chg="add mod">
          <ac:chgData name="Reuter Anke" userId="3da67a77-c39f-4ee8-b0d8-279da2db4dd7" providerId="ADAL" clId="{2729EC28-D1C2-4A57-99D2-0FE22025F4E6}" dt="2023-11-13T12:40:39.461" v="45"/>
          <ac:picMkLst>
            <pc:docMk/>
            <pc:sldMk cId="173114380" sldId="537"/>
            <ac:picMk id="5" creationId="{47E45B15-3A66-78B6-FBA9-9D7020FD72DB}"/>
          </ac:picMkLst>
        </pc:picChg>
        <pc:picChg chg="add mod">
          <ac:chgData name="Reuter Anke" userId="3da67a77-c39f-4ee8-b0d8-279da2db4dd7" providerId="ADAL" clId="{2729EC28-D1C2-4A57-99D2-0FE22025F4E6}" dt="2023-11-13T12:41:05.887" v="50" actId="1076"/>
          <ac:picMkLst>
            <pc:docMk/>
            <pc:sldMk cId="173114380" sldId="537"/>
            <ac:picMk id="11" creationId="{C68AA730-A188-1437-71D3-7D13C743F05C}"/>
          </ac:picMkLst>
        </pc:picChg>
        <pc:picChg chg="del">
          <ac:chgData name="Reuter Anke" userId="3da67a77-c39f-4ee8-b0d8-279da2db4dd7" providerId="ADAL" clId="{2729EC28-D1C2-4A57-99D2-0FE22025F4E6}" dt="2023-11-13T12:40:33.321" v="43" actId="478"/>
          <ac:picMkLst>
            <pc:docMk/>
            <pc:sldMk cId="173114380" sldId="537"/>
            <ac:picMk id="2052" creationId="{57E31009-844A-E12A-CCCD-DA6FF4FA7312}"/>
          </ac:picMkLst>
        </pc:picChg>
        <pc:picChg chg="del">
          <ac:chgData name="Reuter Anke" userId="3da67a77-c39f-4ee8-b0d8-279da2db4dd7" providerId="ADAL" clId="{2729EC28-D1C2-4A57-99D2-0FE22025F4E6}" dt="2023-11-13T12:40:34.977" v="44" actId="478"/>
          <ac:picMkLst>
            <pc:docMk/>
            <pc:sldMk cId="173114380" sldId="537"/>
            <ac:picMk id="2054" creationId="{FAB4B3DD-0B58-DC6A-595E-007E39D1DC5D}"/>
          </ac:picMkLst>
        </pc:picChg>
      </pc:sldChg>
      <pc:sldChg chg="addSp modSp mod">
        <pc:chgData name="Reuter Anke" userId="3da67a77-c39f-4ee8-b0d8-279da2db4dd7" providerId="ADAL" clId="{2729EC28-D1C2-4A57-99D2-0FE22025F4E6}" dt="2023-11-13T12:41:47.531" v="57" actId="1076"/>
        <pc:sldMkLst>
          <pc:docMk/>
          <pc:sldMk cId="1584420797" sldId="722"/>
        </pc:sldMkLst>
        <pc:spChg chg="add mod">
          <ac:chgData name="Reuter Anke" userId="3da67a77-c39f-4ee8-b0d8-279da2db4dd7" providerId="ADAL" clId="{2729EC28-D1C2-4A57-99D2-0FE22025F4E6}" dt="2023-11-13T12:41:47.531" v="57" actId="1076"/>
          <ac:spMkLst>
            <pc:docMk/>
            <pc:sldMk cId="1584420797" sldId="722"/>
            <ac:spMk id="8" creationId="{44FBFFB3-38FD-B706-3BDE-329C9A992500}"/>
          </ac:spMkLst>
        </pc:spChg>
        <pc:picChg chg="mod">
          <ac:chgData name="Reuter Anke" userId="3da67a77-c39f-4ee8-b0d8-279da2db4dd7" providerId="ADAL" clId="{2729EC28-D1C2-4A57-99D2-0FE22025F4E6}" dt="2023-11-13T12:41:43.801" v="56" actId="1076"/>
          <ac:picMkLst>
            <pc:docMk/>
            <pc:sldMk cId="1584420797" sldId="722"/>
            <ac:picMk id="4" creationId="{78FE42D9-750B-5610-D3EA-F032638072E9}"/>
          </ac:picMkLst>
        </pc:picChg>
      </pc:sldChg>
      <pc:sldChg chg="addSp modSp mod">
        <pc:chgData name="Reuter Anke" userId="3da67a77-c39f-4ee8-b0d8-279da2db4dd7" providerId="ADAL" clId="{2729EC28-D1C2-4A57-99D2-0FE22025F4E6}" dt="2023-11-13T12:42:05.759" v="59" actId="1076"/>
        <pc:sldMkLst>
          <pc:docMk/>
          <pc:sldMk cId="2895774568" sldId="723"/>
        </pc:sldMkLst>
        <pc:spChg chg="add mod">
          <ac:chgData name="Reuter Anke" userId="3da67a77-c39f-4ee8-b0d8-279da2db4dd7" providerId="ADAL" clId="{2729EC28-D1C2-4A57-99D2-0FE22025F4E6}" dt="2023-11-13T12:42:05.759" v="59" actId="1076"/>
          <ac:spMkLst>
            <pc:docMk/>
            <pc:sldMk cId="2895774568" sldId="723"/>
            <ac:spMk id="7" creationId="{75F81D7A-3800-73A4-F78F-43BF1E51955E}"/>
          </ac:spMkLst>
        </pc:spChg>
      </pc:sldChg>
      <pc:sldChg chg="addSp delSp modSp mod">
        <pc:chgData name="Reuter Anke" userId="3da67a77-c39f-4ee8-b0d8-279da2db4dd7" providerId="ADAL" clId="{2729EC28-D1C2-4A57-99D2-0FE22025F4E6}" dt="2023-11-13T12:42:47.125" v="72" actId="1076"/>
        <pc:sldMkLst>
          <pc:docMk/>
          <pc:sldMk cId="3406476184" sldId="724"/>
        </pc:sldMkLst>
        <pc:spChg chg="add mod">
          <ac:chgData name="Reuter Anke" userId="3da67a77-c39f-4ee8-b0d8-279da2db4dd7" providerId="ADAL" clId="{2729EC28-D1C2-4A57-99D2-0FE22025F4E6}" dt="2023-11-13T12:42:47.125" v="72" actId="1076"/>
          <ac:spMkLst>
            <pc:docMk/>
            <pc:sldMk cId="3406476184" sldId="724"/>
            <ac:spMk id="13" creationId="{50D82D5C-A1F1-6C2D-642B-2C37BB9C6F46}"/>
          </ac:spMkLst>
        </pc:spChg>
        <pc:picChg chg="del">
          <ac:chgData name="Reuter Anke" userId="3da67a77-c39f-4ee8-b0d8-279da2db4dd7" providerId="ADAL" clId="{2729EC28-D1C2-4A57-99D2-0FE22025F4E6}" dt="2023-11-13T12:42:15.801" v="60" actId="478"/>
          <ac:picMkLst>
            <pc:docMk/>
            <pc:sldMk cId="3406476184" sldId="724"/>
            <ac:picMk id="4" creationId="{678F5FB9-064A-C5AF-456B-EDBF61ABC5C5}"/>
          </ac:picMkLst>
        </pc:picChg>
        <pc:picChg chg="del">
          <ac:chgData name="Reuter Anke" userId="3da67a77-c39f-4ee8-b0d8-279da2db4dd7" providerId="ADAL" clId="{2729EC28-D1C2-4A57-99D2-0FE22025F4E6}" dt="2023-11-13T12:42:16.889" v="61" actId="478"/>
          <ac:picMkLst>
            <pc:docMk/>
            <pc:sldMk cId="3406476184" sldId="724"/>
            <ac:picMk id="8" creationId="{41AD6BA0-C403-5C49-A2A2-D57866FA76DD}"/>
          </ac:picMkLst>
        </pc:picChg>
        <pc:picChg chg="add mod">
          <ac:chgData name="Reuter Anke" userId="3da67a77-c39f-4ee8-b0d8-279da2db4dd7" providerId="ADAL" clId="{2729EC28-D1C2-4A57-99D2-0FE22025F4E6}" dt="2023-11-13T12:42:35.858" v="68" actId="1076"/>
          <ac:picMkLst>
            <pc:docMk/>
            <pc:sldMk cId="3406476184" sldId="724"/>
            <ac:picMk id="9" creationId="{0FCC3CA6-2375-1E31-5A61-B59009AF0083}"/>
          </ac:picMkLst>
        </pc:picChg>
      </pc:sldChg>
      <pc:sldChg chg="addSp modSp mod ord">
        <pc:chgData name="Reuter Anke" userId="3da67a77-c39f-4ee8-b0d8-279da2db4dd7" providerId="ADAL" clId="{2729EC28-D1C2-4A57-99D2-0FE22025F4E6}" dt="2023-11-13T12:37:49.230" v="17" actId="1076"/>
        <pc:sldMkLst>
          <pc:docMk/>
          <pc:sldMk cId="1538779093" sldId="2702"/>
        </pc:sldMkLst>
        <pc:spChg chg="mod">
          <ac:chgData name="Reuter Anke" userId="3da67a77-c39f-4ee8-b0d8-279da2db4dd7" providerId="ADAL" clId="{2729EC28-D1C2-4A57-99D2-0FE22025F4E6}" dt="2023-11-13T12:37:23.581" v="7" actId="6549"/>
          <ac:spMkLst>
            <pc:docMk/>
            <pc:sldMk cId="1538779093" sldId="2702"/>
            <ac:spMk id="2" creationId="{D3E2A9F8-2828-4707-AFE2-487FC594EE8A}"/>
          </ac:spMkLst>
        </pc:spChg>
        <pc:spChg chg="add mod">
          <ac:chgData name="Reuter Anke" userId="3da67a77-c39f-4ee8-b0d8-279da2db4dd7" providerId="ADAL" clId="{2729EC28-D1C2-4A57-99D2-0FE22025F4E6}" dt="2023-11-13T12:37:49.230" v="17" actId="1076"/>
          <ac:spMkLst>
            <pc:docMk/>
            <pc:sldMk cId="1538779093" sldId="2702"/>
            <ac:spMk id="4" creationId="{C9CED107-A79D-245C-A9B7-80DAA7A1CCFA}"/>
          </ac:spMkLst>
        </pc:spChg>
        <pc:picChg chg="mod">
          <ac:chgData name="Reuter Anke" userId="3da67a77-c39f-4ee8-b0d8-279da2db4dd7" providerId="ADAL" clId="{2729EC28-D1C2-4A57-99D2-0FE22025F4E6}" dt="2023-11-13T12:37:45.147" v="16" actId="14100"/>
          <ac:picMkLst>
            <pc:docMk/>
            <pc:sldMk cId="1538779093" sldId="2702"/>
            <ac:picMk id="7" creationId="{14690114-0DDF-CC4F-D651-AD406523D32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27.06.2024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a:t>
            </a:r>
            <a:r>
              <a:rPr lang="nl-NL" dirty="0" err="1"/>
              <a:t>to</a:t>
            </a:r>
            <a:r>
              <a:rPr lang="nl-NL" dirty="0"/>
              <a:t> </a:t>
            </a:r>
            <a:r>
              <a:rPr lang="nl-NL" dirty="0" err="1"/>
              <a:t>watch</a:t>
            </a:r>
            <a:endParaRPr lang="nl-NL" dirty="0"/>
          </a:p>
          <a:p>
            <a:pPr marL="342900" indent="-342900">
              <a:buFont typeface="Arial" panose="020B0604020202020204" pitchFamily="34" charset="0"/>
              <a:buChar char="•"/>
            </a:pPr>
            <a:r>
              <a:rPr lang="nl-NL" dirty="0"/>
              <a:t>https://www.youtube.com/watch?v=gFxr8GBiEoI</a:t>
            </a:r>
          </a:p>
          <a:p>
            <a:pPr marL="342900" indent="-342900">
              <a:buFont typeface="Arial" panose="020B0604020202020204" pitchFamily="34" charset="0"/>
              <a:buChar char="•"/>
            </a:pPr>
            <a:r>
              <a:rPr lang="nl-NL" dirty="0"/>
              <a:t>https://www.youtube.com/watch?v=mtRgHQjun0Q</a:t>
            </a:r>
          </a:p>
          <a:p>
            <a:endParaRPr lang="nl-NL" dirty="0"/>
          </a:p>
          <a:p>
            <a:r>
              <a:rPr lang="nl-NL" dirty="0"/>
              <a:t>More </a:t>
            </a:r>
            <a:r>
              <a:rPr lang="nl-NL" dirty="0" err="1"/>
              <a:t>to</a:t>
            </a:r>
            <a:r>
              <a:rPr lang="nl-NL" dirty="0"/>
              <a:t> </a:t>
            </a:r>
            <a:r>
              <a:rPr lang="nl-NL" dirty="0" err="1"/>
              <a:t>read</a:t>
            </a:r>
            <a:endParaRPr lang="nl-NL" dirty="0"/>
          </a:p>
          <a:p>
            <a:pPr marL="342900" indent="-342900">
              <a:buFont typeface="Arial" panose="020B0604020202020204" pitchFamily="34" charset="0"/>
              <a:buChar char="•"/>
            </a:pPr>
            <a:r>
              <a:rPr lang="nl-NL" dirty="0"/>
              <a:t>https://www.corequality.nl/?lang=en</a:t>
            </a:r>
          </a:p>
        </p:txBody>
      </p:sp>
    </p:spTree>
    <p:extLst>
      <p:ext uri="{BB962C8B-B14F-4D97-AF65-F5344CB8AC3E}">
        <p14:creationId xmlns:p14="http://schemas.microsoft.com/office/powerpoint/2010/main" val="361119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model provides a framework when interpreting events in a single conversation, but also between conversations. Clients can start at a stage </a:t>
            </a:r>
            <a:r>
              <a:rPr lang="nl-NL" baseline="0" dirty="0"/>
              <a:t>of precontemplation, then quickly march towards preparation, but then lapse back to contemplation and even precontemplation. It may also be that you have made plans with a client, and next week your client reports that everything is going perfectly, but then two weeks later comes sadly to tell you that the plan makes no sense after all... Examples: quitting smoking or drinking, moving more/eating less, losing weight... People often fall back into problem behaviour or unwanted behaviour more than once, going through multiple cycles through the stages of trial and error.</a:t>
            </a:r>
          </a:p>
          <a:p>
            <a:r>
              <a:rPr lang="nl-NL" dirty="0"/>
              <a:t>As a coach, the trick is to (continue to) move (=motivate) the client towards action and maintenance. </a:t>
            </a:r>
            <a:endParaRPr lang="en-US" dirty="0"/>
          </a:p>
        </p:txBody>
      </p:sp>
      <p:sp>
        <p:nvSpPr>
          <p:cNvPr id="4" name="Tijdelijke aanduiding voor dianummer 3"/>
          <p:cNvSpPr>
            <a:spLocks noGrp="1"/>
          </p:cNvSpPr>
          <p:nvPr>
            <p:ph type="sldNum" sz="quarter" idx="10"/>
          </p:nvPr>
        </p:nvSpPr>
        <p:spPr/>
        <p:txBody>
          <a:bodyPr/>
          <a:lstStyle/>
          <a:p>
            <a:fld id="{7C55F839-D2C5-4CCF-A2BB-11A40BE356DD}" type="slidenum">
              <a:rPr lang="en-US" smtClean="0"/>
              <a:t>20</a:t>
            </a:fld>
            <a:endParaRPr lang="en-US"/>
          </a:p>
        </p:txBody>
      </p:sp>
    </p:spTree>
    <p:extLst>
      <p:ext uri="{BB962C8B-B14F-4D97-AF65-F5344CB8AC3E}">
        <p14:creationId xmlns:p14="http://schemas.microsoft.com/office/powerpoint/2010/main" val="19065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reading?</a:t>
            </a:r>
          </a:p>
          <a:p>
            <a:pPr marL="342900" indent="-342900">
              <a:buFont typeface="Arial" panose="020B0604020202020204" pitchFamily="34" charset="0"/>
              <a:buChar char="•"/>
            </a:pPr>
            <a:r>
              <a:rPr lang="nl-NL" dirty="0"/>
              <a:t>https://www.toolshero.com/leadership/theory-u-scharmer/</a:t>
            </a:r>
          </a:p>
          <a:p>
            <a:pPr marL="342900" indent="-342900">
              <a:buFont typeface="Arial" panose="020B0604020202020204" pitchFamily="34" charset="0"/>
              <a:buChar char="•"/>
            </a:pPr>
            <a:r>
              <a:rPr lang="en-US" dirty="0"/>
              <a:t>2004 </a:t>
            </a:r>
            <a:r>
              <a:rPr lang="en-US" dirty="0" err="1"/>
              <a:t>Scharmer-Theory_U_Leading_profound_innovation_and_change</a:t>
            </a:r>
            <a:endParaRPr lang="en-US" dirty="0"/>
          </a:p>
          <a:p>
            <a:pPr marL="342900" indent="-342900">
              <a:buFont typeface="Arial" panose="020B0604020202020204" pitchFamily="34" charset="0"/>
              <a:buChar char="•"/>
            </a:pPr>
            <a:r>
              <a:rPr lang="en-US" dirty="0"/>
              <a:t>2018 Heller- Critical analysis of </a:t>
            </a:r>
            <a:r>
              <a:rPr lang="en-US" dirty="0" err="1"/>
              <a:t>Scharmers</a:t>
            </a:r>
            <a:r>
              <a:rPr lang="en-US" dirty="0"/>
              <a:t> Theory U</a:t>
            </a:r>
            <a:endParaRPr lang="nl-NL" dirty="0"/>
          </a:p>
        </p:txBody>
      </p:sp>
    </p:spTree>
    <p:extLst>
      <p:ext uri="{BB962C8B-B14F-4D97-AF65-F5344CB8AC3E}">
        <p14:creationId xmlns:p14="http://schemas.microsoft.com/office/powerpoint/2010/main" val="119597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24</a:t>
            </a:fld>
            <a:endParaRPr lang="de-DE"/>
          </a:p>
        </p:txBody>
      </p:sp>
    </p:spTree>
    <p:extLst>
      <p:ext uri="{BB962C8B-B14F-4D97-AF65-F5344CB8AC3E}">
        <p14:creationId xmlns:p14="http://schemas.microsoft.com/office/powerpoint/2010/main" val="329401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a:t>
            </a:r>
          </a:p>
          <a:p>
            <a:pPr marL="342900" indent="-342900">
              <a:buFont typeface="Arial" panose="020B0604020202020204" pitchFamily="34" charset="0"/>
              <a:buChar char="•"/>
            </a:pPr>
            <a:r>
              <a:rPr lang="nl-NL" dirty="0"/>
              <a:t>2000 Seligman &amp; Csikszentmihalyi - Positive-Psychology - an introduction</a:t>
            </a:r>
          </a:p>
          <a:p>
            <a:pPr marL="342900" indent="-342900">
              <a:buFont typeface="Arial" panose="020B0604020202020204" pitchFamily="34" charset="0"/>
              <a:buChar char="•"/>
            </a:pPr>
            <a:r>
              <a:rPr lang="nl-NL" dirty="0"/>
              <a:t>https://positivepsychology.com/appreciative-inquiry/#appreciative-inquiry </a:t>
            </a:r>
          </a:p>
        </p:txBody>
      </p:sp>
    </p:spTree>
    <p:extLst>
      <p:ext uri="{BB962C8B-B14F-4D97-AF65-F5344CB8AC3E}">
        <p14:creationId xmlns:p14="http://schemas.microsoft.com/office/powerpoint/2010/main" val="400270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to read: </a:t>
            </a:r>
          </a:p>
          <a:p>
            <a:pPr marL="342900" indent="-342900">
              <a:buFont typeface="Arial" panose="020B0604020202020204" pitchFamily="34" charset="0"/>
              <a:buChar char="•"/>
            </a:pPr>
            <a:r>
              <a:rPr lang="en-US" dirty="0"/>
              <a:t>2002 DiClemente- </a:t>
            </a:r>
            <a:r>
              <a:rPr lang="en-US" dirty="0" err="1"/>
              <a:t>Motivational_Interviewing_and_the_Stages_of_Change</a:t>
            </a:r>
            <a:endParaRPr lang="en-US" dirty="0"/>
          </a:p>
          <a:p>
            <a:pPr marL="342900" indent="-342900">
              <a:buFont typeface="Arial" panose="020B0604020202020204" pitchFamily="34" charset="0"/>
              <a:buChar char="•"/>
            </a:pPr>
            <a:r>
              <a:rPr lang="en-US" dirty="0"/>
              <a:t>Change language - 2012 Miller &amp; Rollnick- Book Motivational interviewing</a:t>
            </a:r>
            <a:endParaRPr lang="nl-NL" dirty="0"/>
          </a:p>
          <a:p>
            <a:endParaRPr lang="nl-NL" dirty="0"/>
          </a:p>
        </p:txBody>
      </p:sp>
    </p:spTree>
    <p:extLst>
      <p:ext uri="{BB962C8B-B14F-4D97-AF65-F5344CB8AC3E}">
        <p14:creationId xmlns:p14="http://schemas.microsoft.com/office/powerpoint/2010/main" val="239498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Ambivalence: </a:t>
            </a:r>
            <a:r>
              <a:rPr lang="nl-NL" baseline="0" dirty="0"/>
              <a:t>Client has change language and retention language (</a:t>
            </a:r>
            <a:r>
              <a:rPr lang="nl-NL" dirty="0"/>
              <a:t>advantages and disadvantages towards change).</a:t>
            </a:r>
            <a:endParaRPr lang="nl-NL" baseline="0" dirty="0"/>
          </a:p>
          <a:p>
            <a:r>
              <a:rPr lang="nl-NL" baseline="0" dirty="0"/>
              <a:t>This is a normal part of the change process</a:t>
            </a:r>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30</a:t>
            </a:fld>
            <a:endParaRPr lang="en-US"/>
          </a:p>
        </p:txBody>
      </p:sp>
    </p:spTree>
    <p:extLst>
      <p:ext uri="{BB962C8B-B14F-4D97-AF65-F5344CB8AC3E}">
        <p14:creationId xmlns:p14="http://schemas.microsoft.com/office/powerpoint/2010/main" val="50119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84613" y="8685706"/>
            <a:ext cx="2971800" cy="456835"/>
          </a:xfrm>
          <a:prstGeom prst="rect">
            <a:avLst/>
          </a:prstGeom>
        </p:spPr>
        <p:txBody>
          <a:bodyPr/>
          <a:lstStyle/>
          <a:p>
            <a:fld id="{ECB86F88-8526-449B-A274-B8737D9F6D58}" type="slidenum">
              <a:rPr lang="en-US" smtClean="0"/>
              <a:t>32</a:t>
            </a:fld>
            <a:endParaRPr lang="en-US"/>
          </a:p>
        </p:txBody>
      </p:sp>
    </p:spTree>
    <p:extLst>
      <p:ext uri="{BB962C8B-B14F-4D97-AF65-F5344CB8AC3E}">
        <p14:creationId xmlns:p14="http://schemas.microsoft.com/office/powerpoint/2010/main" val="3145677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36</a:t>
            </a:fld>
            <a:endParaRPr lang="de-DE"/>
          </a:p>
        </p:txBody>
      </p:sp>
    </p:spTree>
    <p:extLst>
      <p:ext uri="{BB962C8B-B14F-4D97-AF65-F5344CB8AC3E}">
        <p14:creationId xmlns:p14="http://schemas.microsoft.com/office/powerpoint/2010/main" val="225460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p>
            <a:endParaRPr lang="en-US" altLang="nl-NL" dirty="0">
              <a:latin typeface="Times New Roman" charset="0"/>
            </a:endParaRPr>
          </a:p>
        </p:txBody>
      </p:sp>
      <p:sp>
        <p:nvSpPr>
          <p:cNvPr id="40964" name="Slide Number Placeholder 3"/>
          <p:cNvSpPr>
            <a:spLocks noGrp="1"/>
          </p:cNvSpPr>
          <p:nvPr>
            <p:ph type="sldNum" sz="quarter" idx="5"/>
          </p:nvPr>
        </p:nvSpPr>
        <p:spPr>
          <a:xfrm>
            <a:off x="3884879" y="8684518"/>
            <a:ext cx="2971536" cy="4579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81" tIns="44591" rIns="89181" bIns="44591"/>
          <a:lstStyle>
            <a:lvl1pPr>
              <a:defRPr sz="2700">
                <a:solidFill>
                  <a:schemeClr val="tx1"/>
                </a:solidFill>
                <a:latin typeface="Times New Roman" charset="0"/>
              </a:defRPr>
            </a:lvl1pPr>
            <a:lvl2pPr marL="724599" indent="-278692">
              <a:defRPr sz="2700">
                <a:solidFill>
                  <a:schemeClr val="tx1"/>
                </a:solidFill>
                <a:latin typeface="Times New Roman" charset="0"/>
              </a:defRPr>
            </a:lvl2pPr>
            <a:lvl3pPr marL="1114768" indent="-222954">
              <a:defRPr sz="2700">
                <a:solidFill>
                  <a:schemeClr val="tx1"/>
                </a:solidFill>
                <a:latin typeface="Times New Roman" charset="0"/>
              </a:defRPr>
            </a:lvl3pPr>
            <a:lvl4pPr marL="1560675" indent="-222954">
              <a:defRPr sz="2700">
                <a:solidFill>
                  <a:schemeClr val="tx1"/>
                </a:solidFill>
                <a:latin typeface="Times New Roman" charset="0"/>
              </a:defRPr>
            </a:lvl4pPr>
            <a:lvl5pPr marL="2006582" indent="-222954">
              <a:defRPr sz="2700">
                <a:solidFill>
                  <a:schemeClr val="tx1"/>
                </a:solidFill>
                <a:latin typeface="Times New Roman" charset="0"/>
              </a:defRPr>
            </a:lvl5pPr>
            <a:lvl6pPr marL="2452489" indent="-222954" eaLnBrk="0" fontAlgn="base" hangingPunct="0">
              <a:spcBef>
                <a:spcPct val="0"/>
              </a:spcBef>
              <a:spcAft>
                <a:spcPct val="0"/>
              </a:spcAft>
              <a:defRPr sz="2700">
                <a:solidFill>
                  <a:schemeClr val="tx1"/>
                </a:solidFill>
                <a:latin typeface="Times New Roman" charset="0"/>
              </a:defRPr>
            </a:lvl6pPr>
            <a:lvl7pPr marL="2898397" indent="-222954" eaLnBrk="0" fontAlgn="base" hangingPunct="0">
              <a:spcBef>
                <a:spcPct val="0"/>
              </a:spcBef>
              <a:spcAft>
                <a:spcPct val="0"/>
              </a:spcAft>
              <a:defRPr sz="2700">
                <a:solidFill>
                  <a:schemeClr val="tx1"/>
                </a:solidFill>
                <a:latin typeface="Times New Roman" charset="0"/>
              </a:defRPr>
            </a:lvl7pPr>
            <a:lvl8pPr marL="3344304" indent="-222954" eaLnBrk="0" fontAlgn="base" hangingPunct="0">
              <a:spcBef>
                <a:spcPct val="0"/>
              </a:spcBef>
              <a:spcAft>
                <a:spcPct val="0"/>
              </a:spcAft>
              <a:defRPr sz="2700">
                <a:solidFill>
                  <a:schemeClr val="tx1"/>
                </a:solidFill>
                <a:latin typeface="Times New Roman" charset="0"/>
              </a:defRPr>
            </a:lvl8pPr>
            <a:lvl9pPr marL="3790211" indent="-222954" eaLnBrk="0" fontAlgn="base" hangingPunct="0">
              <a:spcBef>
                <a:spcPct val="0"/>
              </a:spcBef>
              <a:spcAft>
                <a:spcPct val="0"/>
              </a:spcAft>
              <a:defRPr sz="2700">
                <a:solidFill>
                  <a:schemeClr val="tx1"/>
                </a:solidFill>
                <a:latin typeface="Times New Roman" charset="0"/>
              </a:defRPr>
            </a:lvl9pPr>
          </a:lstStyle>
          <a:p>
            <a:fld id="{0DCF5281-A6A5-BA4F-B7C6-5638BCC185B5}" type="slidenum">
              <a:rPr lang="en-US" altLang="nl-NL" sz="1200"/>
              <a:t>39</a:t>
            </a:fld>
            <a:endParaRPr lang="en-US" altLang="nl-NL" sz="1200"/>
          </a:p>
        </p:txBody>
      </p:sp>
    </p:spTree>
    <p:extLst>
      <p:ext uri="{BB962C8B-B14F-4D97-AF65-F5344CB8AC3E}">
        <p14:creationId xmlns:p14="http://schemas.microsoft.com/office/powerpoint/2010/main" val="8233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2018- Berkman- The neuroscience of goals and behavioral change</a:t>
            </a: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6</a:t>
            </a:fld>
            <a:endParaRPr lang="en-US"/>
          </a:p>
        </p:txBody>
      </p:sp>
    </p:spTree>
    <p:extLst>
      <p:ext uri="{BB962C8B-B14F-4D97-AF65-F5344CB8AC3E}">
        <p14:creationId xmlns:p14="http://schemas.microsoft.com/office/powerpoint/2010/main" val="80494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lIns="89181" tIns="44591" rIns="89181" bIns="44591"/>
          <a:lstStyle/>
          <a:p>
            <a:endParaRPr lang="nl-NL" dirty="0"/>
          </a:p>
        </p:txBody>
      </p:sp>
      <p:sp>
        <p:nvSpPr>
          <p:cNvPr id="4" name="Tijdelijke aanduiding voor dianummer 3"/>
          <p:cNvSpPr>
            <a:spLocks noGrp="1"/>
          </p:cNvSpPr>
          <p:nvPr>
            <p:ph type="sldNum" sz="quarter" idx="10"/>
          </p:nvPr>
        </p:nvSpPr>
        <p:spPr>
          <a:xfrm>
            <a:off x="3884879" y="8684518"/>
            <a:ext cx="2971536" cy="457961"/>
          </a:xfrm>
          <a:prstGeom prst="rect">
            <a:avLst/>
          </a:prstGeom>
        </p:spPr>
        <p:txBody>
          <a:bodyPr lIns="89181" tIns="44591" rIns="89181" bIns="44591"/>
          <a:lstStyle/>
          <a:p>
            <a:fld id="{E8C4675A-D369-4883-9C9B-FC7DCBDDA59C}" type="slidenum">
              <a:rPr lang="en-US" smtClean="0"/>
              <a:t>40</a:t>
            </a:fld>
            <a:endParaRPr lang="en-US"/>
          </a:p>
        </p:txBody>
      </p:sp>
    </p:spTree>
    <p:extLst>
      <p:ext uri="{BB962C8B-B14F-4D97-AF65-F5344CB8AC3E}">
        <p14:creationId xmlns:p14="http://schemas.microsoft.com/office/powerpoint/2010/main" val="321478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a:xfrm>
            <a:off x="114300" y="746125"/>
            <a:ext cx="6629400" cy="3729038"/>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626" name="Text Box 2"/>
          <p:cNvSpPr txBox="1">
            <a:spLocks noGrp="1" noChangeArrowheads="1"/>
          </p:cNvSpPr>
          <p:nvPr>
            <p:ph type="body" idx="1"/>
          </p:nvPr>
        </p:nvSpPr>
        <p:spPr>
          <a:xfrm>
            <a:off x="685800" y="4724202"/>
            <a:ext cx="5456238" cy="4442753"/>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p>
        </p:txBody>
      </p:sp>
    </p:spTree>
    <p:extLst>
      <p:ext uri="{BB962C8B-B14F-4D97-AF65-F5344CB8AC3E}">
        <p14:creationId xmlns:p14="http://schemas.microsoft.com/office/powerpoint/2010/main" val="429312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145667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en-US" dirty="0"/>
              <a:t>1996 Coveys_seven_habits_and_the_systems_approach_a_comparative_analys</a:t>
            </a:r>
            <a:endParaRPr lang="nl-NL" dirty="0"/>
          </a:p>
        </p:txBody>
      </p:sp>
    </p:spTree>
    <p:extLst>
      <p:ext uri="{BB962C8B-B14F-4D97-AF65-F5344CB8AC3E}">
        <p14:creationId xmlns:p14="http://schemas.microsoft.com/office/powerpoint/2010/main" val="254837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nl-NL" dirty="0"/>
              <a:t>More Information </a:t>
            </a:r>
            <a:r>
              <a:rPr lang="nl-NL" dirty="0" err="1"/>
              <a:t>to</a:t>
            </a:r>
            <a:r>
              <a:rPr lang="nl-NL" dirty="0"/>
              <a:t> </a:t>
            </a:r>
            <a:r>
              <a:rPr lang="nl-NL" dirty="0" err="1"/>
              <a:t>read</a:t>
            </a:r>
            <a:r>
              <a:rPr lang="nl-NL" dirty="0"/>
              <a:t>: </a:t>
            </a:r>
          </a:p>
          <a:p>
            <a:pPr marL="342900" indent="-342900">
              <a:buFont typeface="Arial" panose="020B0604020202020204" pitchFamily="34" charset="0"/>
              <a:buChar char="•"/>
            </a:pPr>
            <a:r>
              <a:rPr lang="nl-NL" dirty="0"/>
              <a:t>https://fs.blog/carol-dweck-mindset/</a:t>
            </a:r>
          </a:p>
          <a:p>
            <a:pPr marL="342900" indent="-342900">
              <a:buFont typeface="Arial" panose="020B0604020202020204" pitchFamily="34" charset="0"/>
              <a:buChar char="•"/>
            </a:pPr>
            <a:r>
              <a:rPr lang="nl-NL" dirty="0"/>
              <a:t>2019 </a:t>
            </a:r>
            <a:r>
              <a:rPr lang="nl-NL" dirty="0" err="1"/>
              <a:t>Dweck</a:t>
            </a:r>
            <a:r>
              <a:rPr lang="nl-NL" dirty="0"/>
              <a:t>&amp; Yeager--</a:t>
            </a:r>
            <a:r>
              <a:rPr lang="nl-NL" dirty="0" err="1"/>
              <a:t>Mindsets</a:t>
            </a:r>
            <a:r>
              <a:rPr lang="nl-NL" dirty="0"/>
              <a:t>-a-view-</a:t>
            </a:r>
            <a:r>
              <a:rPr lang="nl-NL" dirty="0" err="1"/>
              <a:t>from</a:t>
            </a:r>
            <a:r>
              <a:rPr lang="nl-NL" dirty="0"/>
              <a:t>-</a:t>
            </a:r>
            <a:r>
              <a:rPr lang="nl-NL" dirty="0" err="1"/>
              <a:t>two-eras</a:t>
            </a:r>
            <a:endParaRPr lang="nl-NL" dirty="0"/>
          </a:p>
          <a:p>
            <a:endParaRPr lang="nl-NL" dirty="0"/>
          </a:p>
        </p:txBody>
      </p:sp>
    </p:spTree>
    <p:extLst>
      <p:ext uri="{BB962C8B-B14F-4D97-AF65-F5344CB8AC3E}">
        <p14:creationId xmlns:p14="http://schemas.microsoft.com/office/powerpoint/2010/main" val="40689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E8C4675A-D369-4883-9C9B-FC7DCBDDA59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564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9379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E8C4675A-D369-4883-9C9B-FC7DCBDDA59C}" type="slidenum">
              <a:rPr lang="en-US" smtClean="0"/>
              <a:t>15</a:t>
            </a:fld>
            <a:endParaRPr lang="en-US"/>
          </a:p>
        </p:txBody>
      </p:sp>
    </p:spTree>
    <p:extLst>
      <p:ext uri="{BB962C8B-B14F-4D97-AF65-F5344CB8AC3E}">
        <p14:creationId xmlns:p14="http://schemas.microsoft.com/office/powerpoint/2010/main" val="199130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1C758D-9B95-D84A-BDEC-9AAEC5B11567}" type="slidenum">
              <a:rPr lang="de-DE" smtClean="0"/>
              <a:t>16</a:t>
            </a:fld>
            <a:endParaRPr lang="de-DE"/>
          </a:p>
        </p:txBody>
      </p:sp>
    </p:spTree>
    <p:extLst>
      <p:ext uri="{BB962C8B-B14F-4D97-AF65-F5344CB8AC3E}">
        <p14:creationId xmlns:p14="http://schemas.microsoft.com/office/powerpoint/2010/main" val="1766430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hyperlink" Target="https://creativecommons.org/licenses/by-nc-sa/4.0/"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digi-gen.eu/" TargetMode="External"/><Relationship Id="rId5" Type="http://schemas.openxmlformats.org/officeDocument/2006/relationships/image" Target="../media/image11.jpeg"/><Relationship Id="rId10" Type="http://schemas.openxmlformats.org/officeDocument/2006/relationships/hyperlink" Target="mailto:hochschule.digigen@arbeitsagentur.de" TargetMode="External"/><Relationship Id="rId4" Type="http://schemas.openxmlformats.org/officeDocument/2006/relationships/image" Target="../media/image10.png"/><Relationship Id="rId9"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xmlns=""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xmlns=""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xmlns=""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solidFill>
                  <a:schemeClr val="bg1"/>
                </a:solidFill>
              </a:defRPr>
            </a:lvl1pPr>
          </a:lstStyle>
          <a:p>
            <a:r>
              <a:rPr lang="en-GB" noProof="0" dirty="0"/>
              <a:t>MASTERTITELFORMAT BEARBEITEN</a:t>
            </a:r>
          </a:p>
        </p:txBody>
      </p:sp>
      <p:sp>
        <p:nvSpPr>
          <p:cNvPr id="3" name="Untertitel 2">
            <a:extLst>
              <a:ext uri="{FF2B5EF4-FFF2-40B4-BE49-F238E27FC236}">
                <a16:creationId xmlns:a16="http://schemas.microsoft.com/office/drawing/2014/main" xmlns=""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xmlns=""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pic>
        <p:nvPicPr>
          <p:cNvPr id="17" name="Grafik 16" descr="Ein Bild, das Text enthält.&#10;&#10;Automatisch generierte Beschreibung">
            <a:extLst>
              <a:ext uri="{FF2B5EF4-FFF2-40B4-BE49-F238E27FC236}">
                <a16:creationId xmlns:a16="http://schemas.microsoft.com/office/drawing/2014/main" xmlns="" id="{7E343B44-D364-8AEF-9AB9-A694E3024BC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53099" y="6089733"/>
            <a:ext cx="2990124" cy="626779"/>
          </a:xfrm>
          <a:prstGeom prst="rect">
            <a:avLst/>
          </a:prstGeom>
          <a:noFill/>
          <a:ln>
            <a:noFill/>
          </a:ln>
        </p:spPr>
      </p:pic>
      <p:grpSp>
        <p:nvGrpSpPr>
          <p:cNvPr id="8" name="Gruppieren 7">
            <a:extLst>
              <a:ext uri="{FF2B5EF4-FFF2-40B4-BE49-F238E27FC236}">
                <a16:creationId xmlns:a16="http://schemas.microsoft.com/office/drawing/2014/main" xmlns=""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xmlns="" id="{ED13B181-9172-83EA-20CA-12E7AA0B932A}"/>
                </a:ext>
              </a:extLst>
            </p:cNvPr>
            <p:cNvPicPr>
              <a:picLocks noChangeAspect="1"/>
            </p:cNvPicPr>
            <p:nvPr userDrawn="1"/>
          </p:nvPicPr>
          <p:blipFill>
            <a:blip r:embed="rId4"/>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xmlns=""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xmlns="" id="{F59A97AF-C052-5230-DA6B-AE7E652F0E08}"/>
                  </a:ext>
                </a:extLst>
              </p:cNvPr>
              <p:cNvPicPr>
                <a:picLocks noChangeAspect="1"/>
              </p:cNvPicPr>
              <p:nvPr userDrawn="1"/>
            </p:nvPicPr>
            <p:blipFill rotWithShape="1">
              <a:blip r:embed="rId5"/>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xmlns="" id="{D82CAE24-2D19-BD9F-8EF3-B1FB2F0A48D3}"/>
                  </a:ext>
                </a:extLst>
              </p:cNvPr>
              <p:cNvPicPr>
                <a:picLocks noChangeAspect="1"/>
              </p:cNvPicPr>
              <p:nvPr userDrawn="1"/>
            </p:nvPicPr>
            <p:blipFill rotWithShape="1">
              <a:blip r:embed="rId6"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spTree>
    <p:extLst>
      <p:ext uri="{BB962C8B-B14F-4D97-AF65-F5344CB8AC3E}">
        <p14:creationId xmlns:p14="http://schemas.microsoft.com/office/powerpoint/2010/main" val="7494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xmlns=""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xmlns=""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xmlns=""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xmlns=""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xmlns=""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xmlns=""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xmlns=""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xmlns=""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xmlns=""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37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xmlns=""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xmlns=""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xmlns=""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xmlns=""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xmlns=""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xmlns=""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xmlns=""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xmlns=""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xmlns=""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8125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xmlns=""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xmlns=""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xmlns=""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xmlns=""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xmlns=""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xmlns=""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xmlns=""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xmlns=""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522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xmlns=""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xmlns=""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xmlns=""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xmlns=""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xmlns=""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xmlns=""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xmlns="" id="{8F8EE43F-2322-05DD-189B-E7D0133085F6}"/>
              </a:ext>
            </a:extLst>
          </p:cNvPr>
          <p:cNvSpPr>
            <a:spLocks noGrp="1"/>
          </p:cNvSpPr>
          <p:nvPr>
            <p:ph type="dt" sz="half" idx="10"/>
          </p:nvPr>
        </p:nvSpPr>
        <p:spPr/>
        <p:txBody>
          <a:bodyPr/>
          <a:lstStyle/>
          <a:p>
            <a:fld id="{9FFCD802-C0B7-45EE-89EC-E41722A48626}" type="datetime1">
              <a:rPr lang="en-GB" noProof="0" smtClean="0"/>
              <a:t>27/06/2024</a:t>
            </a:fld>
            <a:endParaRPr lang="en-GB" noProof="0"/>
          </a:p>
        </p:txBody>
      </p:sp>
      <p:sp>
        <p:nvSpPr>
          <p:cNvPr id="5" name="Fußzeilenplatzhalter 4">
            <a:extLst>
              <a:ext uri="{FF2B5EF4-FFF2-40B4-BE49-F238E27FC236}">
                <a16:creationId xmlns:a16="http://schemas.microsoft.com/office/drawing/2014/main" xmlns=""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xmlns=""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xmlns=""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385145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xmlns=""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xmlns=""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xmlns="" id="{6125CBB4-337F-FDEC-7BE0-1F3AD1BA1A5F}"/>
              </a:ext>
            </a:extLst>
          </p:cNvPr>
          <p:cNvSpPr>
            <a:spLocks noGrp="1"/>
          </p:cNvSpPr>
          <p:nvPr>
            <p:ph type="dt" sz="half" idx="10"/>
          </p:nvPr>
        </p:nvSpPr>
        <p:spPr/>
        <p:txBody>
          <a:bodyPr/>
          <a:lstStyle/>
          <a:p>
            <a:fld id="{9D0F6217-ADAC-4651-B698-804296F7D50E}" type="datetime1">
              <a:rPr lang="en-GB" smtClean="0"/>
              <a:t>27/06/2024</a:t>
            </a:fld>
            <a:endParaRPr lang="de-DE"/>
          </a:p>
        </p:txBody>
      </p:sp>
      <p:sp>
        <p:nvSpPr>
          <p:cNvPr id="4" name="Fußzeilenplatzhalter 3">
            <a:extLst>
              <a:ext uri="{FF2B5EF4-FFF2-40B4-BE49-F238E27FC236}">
                <a16:creationId xmlns:a16="http://schemas.microsoft.com/office/drawing/2014/main" xmlns=""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xmlns=""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xmlns=""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xmlns=""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xmlns=""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xmlns=""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xmlns=""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dirty="0"/>
              <a:t>Klik om stijl te bewerken</a:t>
            </a:r>
            <a:endParaRPr lang="en-GB" noProof="0" dirty="0"/>
          </a:p>
        </p:txBody>
      </p:sp>
    </p:spTree>
    <p:extLst>
      <p:ext uri="{BB962C8B-B14F-4D97-AF65-F5344CB8AC3E}">
        <p14:creationId xmlns:p14="http://schemas.microsoft.com/office/powerpoint/2010/main" val="2046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xmlns="" id="{6125CBB4-337F-FDEC-7BE0-1F3AD1BA1A5F}"/>
              </a:ext>
            </a:extLst>
          </p:cNvPr>
          <p:cNvSpPr>
            <a:spLocks noGrp="1"/>
          </p:cNvSpPr>
          <p:nvPr>
            <p:ph type="dt" sz="half" idx="10"/>
          </p:nvPr>
        </p:nvSpPr>
        <p:spPr/>
        <p:txBody>
          <a:bodyPr/>
          <a:lstStyle/>
          <a:p>
            <a:fld id="{0B286363-409C-41FC-80A4-F22C1F240CB9}" type="datetime1">
              <a:rPr lang="en-GB" smtClean="0"/>
              <a:t>27/06/2024</a:t>
            </a:fld>
            <a:endParaRPr lang="de-DE"/>
          </a:p>
        </p:txBody>
      </p:sp>
      <p:sp>
        <p:nvSpPr>
          <p:cNvPr id="4" name="Fußzeilenplatzhalter 3">
            <a:extLst>
              <a:ext uri="{FF2B5EF4-FFF2-40B4-BE49-F238E27FC236}">
                <a16:creationId xmlns:a16="http://schemas.microsoft.com/office/drawing/2014/main" xmlns=""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xmlns=""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xmlns=""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442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xmlns=""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xmlns=""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xmlns=""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xmlns=""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xmlns=""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xmlns=""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xmlns=""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xmlns=""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xmlns=""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xmlns=""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xmlns=""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xmlns=""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xmlns="" id="{C2A46232-4880-6543-2BC9-371377E53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auto">
          <a:xfrm>
            <a:off x="3297044" y="4458753"/>
            <a:ext cx="1118007" cy="1096010"/>
          </a:xfrm>
          <a:prstGeom prst="rect">
            <a:avLst/>
          </a:prstGeom>
          <a:noFill/>
          <a:ln>
            <a:noFill/>
          </a:ln>
        </p:spPr>
      </p:pic>
      <p:pic>
        <p:nvPicPr>
          <p:cNvPr id="22" name="Grafik 21">
            <a:extLst>
              <a:ext uri="{FF2B5EF4-FFF2-40B4-BE49-F238E27FC236}">
                <a16:creationId xmlns:a16="http://schemas.microsoft.com/office/drawing/2014/main" xmlns=""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xmlns=""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xmlns=""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xmlns=""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xmlns=""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xmlns=""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dirty="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dirty="0"/>
          </a:p>
        </p:txBody>
      </p:sp>
      <p:pic>
        <p:nvPicPr>
          <p:cNvPr id="3" name="Grafik 2" descr="Ein Bild, das Text enthält.&#10;&#10;Automatisch generierte Beschreibung">
            <a:extLst>
              <a:ext uri="{FF2B5EF4-FFF2-40B4-BE49-F238E27FC236}">
                <a16:creationId xmlns:a16="http://schemas.microsoft.com/office/drawing/2014/main" xmlns="" id="{AB573B1B-2CC7-DE4B-EB21-BAF45BDBC859}"/>
              </a:ext>
            </a:extLst>
          </p:cNvPr>
          <p:cNvPicPr>
            <a:picLocks noChangeAspect="1"/>
          </p:cNvPicPr>
          <p:nvPr userDrawn="1"/>
        </p:nvPicPr>
        <p:blipFill>
          <a:blip r:embed="rId9"/>
          <a:stretch>
            <a:fillRect/>
          </a:stretch>
        </p:blipFill>
        <p:spPr>
          <a:xfrm>
            <a:off x="2396535" y="551873"/>
            <a:ext cx="3088743" cy="648003"/>
          </a:xfrm>
          <a:prstGeom prst="rect">
            <a:avLst/>
          </a:prstGeom>
        </p:spPr>
      </p:pic>
      <p:sp>
        <p:nvSpPr>
          <p:cNvPr id="8" name="Rechteck 7">
            <a:extLst>
              <a:ext uri="{FF2B5EF4-FFF2-40B4-BE49-F238E27FC236}">
                <a16:creationId xmlns:a16="http://schemas.microsoft.com/office/drawing/2014/main" xmlns=""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dirty="0">
                <a:solidFill>
                  <a:schemeClr val="tx2">
                    <a:lumMod val="75000"/>
                  </a:schemeClr>
                </a:solidFill>
                <a:latin typeface="+mj-lt"/>
                <a:ea typeface="Jost Bold Roman" pitchFamily="2" charset="0"/>
              </a:rPr>
              <a:t>PROJECT INFORMATION</a:t>
            </a:r>
          </a:p>
          <a:p>
            <a:pPr algn="l">
              <a:spcAft>
                <a:spcPts val="600"/>
              </a:spcAft>
            </a:pPr>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xmlns=""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1">
                  <a:extLst>
                    <a:ext uri="{A12FA001-AC4F-418D-AE19-62706E023703}">
                      <ahyp:hlinkClr xmlns:ahyp="http://schemas.microsoft.com/office/drawing/2018/hyperlinkcolor" xmlns=""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382" rtl="0" eaLnBrk="1" latinLnBrk="0" hangingPunct="1"/>
            <a:r>
              <a:rPr lang="en-GB" sz="1800" b="1" kern="1200" noProof="0" dirty="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licensed</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under</a:t>
            </a:r>
            <a:r>
              <a:rPr lang="de-DE" altLang="de-DE" sz="1300" b="0" i="1" u="none" kern="1200" dirty="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To </a:t>
            </a:r>
            <a:r>
              <a:rPr lang="de-DE" altLang="de-DE" sz="1300" b="0" i="1" u="none" kern="1200" dirty="0" err="1">
                <a:solidFill>
                  <a:schemeClr val="tx1"/>
                </a:solidFill>
                <a:latin typeface="+mj-lt"/>
                <a:ea typeface="Jost Bold Italic" pitchFamily="2" charset="0"/>
                <a:cs typeface="+mn-cs"/>
              </a:rPr>
              <a:t>view</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this</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license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visit</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xmlns="" val="tx"/>
                    </a:ext>
                  </a:extLst>
                </a:hlinkClick>
              </a:rPr>
              <a:t>https://creativecommons.org/</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xmlns="" val="tx"/>
                    </a:ext>
                  </a:extLst>
                </a:hlinkClick>
              </a:rPr>
              <a:t/>
            </a:r>
            <a:b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xmlns="" val="tx"/>
                    </a:ext>
                  </a:extLst>
                </a:hlinkClick>
              </a:rPr>
            </a:br>
            <a:r>
              <a:rPr lang="de-DE" altLang="de-DE" sz="1300" b="0" i="1" u="none" kern="1200" dirty="0" err="1">
                <a:solidFill>
                  <a:schemeClr val="tx1"/>
                </a:solidFill>
                <a:latin typeface="+mj-lt"/>
                <a:ea typeface="Jost Bold Italic" pitchFamily="2" charset="0"/>
                <a:cs typeface="+mn-cs"/>
                <a:hlinkClick r:id="rId12">
                  <a:extLst>
                    <a:ext uri="{A12FA001-AC4F-418D-AE19-62706E023703}">
                      <ahyp:hlinkClr xmlns:ahyp="http://schemas.microsoft.com/office/drawing/2018/hyperlinkcolor" xmlns="" val="tx"/>
                    </a:ext>
                  </a:extLst>
                </a:hlinkClick>
              </a:rPr>
              <a:t>licenses</a:t>
            </a:r>
            <a:r>
              <a:rPr lang="de-DE" altLang="de-DE" sz="1300" b="0" i="1" u="none" kern="1200" dirty="0">
                <a:solidFill>
                  <a:schemeClr val="tx1"/>
                </a:solidFill>
                <a:latin typeface="+mj-lt"/>
                <a:ea typeface="Jost Bold Italic" pitchFamily="2" charset="0"/>
                <a:cs typeface="+mn-cs"/>
                <a:hlinkClick r:id="rId12">
                  <a:extLst>
                    <a:ext uri="{A12FA001-AC4F-418D-AE19-62706E023703}">
                      <ahyp:hlinkClr xmlns:ahyp="http://schemas.microsoft.com/office/drawing/2018/hyperlinkcolor" xmlns=""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xmlns="" id="{D1F47091-27B8-FB39-6B0A-1A003DC96CC4}"/>
              </a:ext>
            </a:extLst>
          </p:cNvPr>
          <p:cNvPicPr>
            <a:picLocks noChangeAspect="1"/>
          </p:cNvPicPr>
          <p:nvPr userDrawn="1"/>
        </p:nvPicPr>
        <p:blipFill>
          <a:blip r:embed="rId13">
            <a:alphaModFix amt="15000"/>
          </a:blip>
          <a:stretch>
            <a:fillRect/>
          </a:stretch>
        </p:blipFill>
        <p:spPr>
          <a:xfrm>
            <a:off x="7371859" y="1067718"/>
            <a:ext cx="4220740" cy="3850832"/>
          </a:xfrm>
          <a:prstGeom prst="rect">
            <a:avLst/>
          </a:prstGeom>
        </p:spPr>
      </p:pic>
    </p:spTree>
    <p:extLst>
      <p:ext uri="{BB962C8B-B14F-4D97-AF65-F5344CB8AC3E}">
        <p14:creationId xmlns:p14="http://schemas.microsoft.com/office/powerpoint/2010/main" val="3504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xmlns=""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xmlns=""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C849FCA4-0785-4CEA-A15D-A0F2FD1A47E4}" type="datetime1">
              <a:rPr lang="en-GB" smtClean="0"/>
              <a:t>27/06/2024</a:t>
            </a:fld>
            <a:endParaRPr lang="en-GB" dirty="0"/>
          </a:p>
        </p:txBody>
      </p:sp>
      <p:sp>
        <p:nvSpPr>
          <p:cNvPr id="5" name="Fußzeilenplatzhalter 4">
            <a:extLst>
              <a:ext uri="{FF2B5EF4-FFF2-40B4-BE49-F238E27FC236}">
                <a16:creationId xmlns:a16="http://schemas.microsoft.com/office/drawing/2014/main" xmlns=""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endParaRPr lang="en-GB" sz="1100" dirty="0"/>
          </a:p>
        </p:txBody>
      </p:sp>
      <p:sp>
        <p:nvSpPr>
          <p:cNvPr id="6" name="Foliennummernplatzhalter 5">
            <a:extLst>
              <a:ext uri="{FF2B5EF4-FFF2-40B4-BE49-F238E27FC236}">
                <a16:creationId xmlns:a16="http://schemas.microsoft.com/office/drawing/2014/main" xmlns=""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xmlns=""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dirty="0"/>
          </a:p>
        </p:txBody>
      </p:sp>
      <p:sp>
        <p:nvSpPr>
          <p:cNvPr id="10" name="Rectangle 2">
            <a:extLst>
              <a:ext uri="{FF2B5EF4-FFF2-40B4-BE49-F238E27FC236}">
                <a16:creationId xmlns:a16="http://schemas.microsoft.com/office/drawing/2014/main" xmlns=""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dirty="0"/>
          </a:p>
        </p:txBody>
      </p:sp>
    </p:spTree>
    <p:extLst>
      <p:ext uri="{BB962C8B-B14F-4D97-AF65-F5344CB8AC3E}">
        <p14:creationId xmlns:p14="http://schemas.microsoft.com/office/powerpoint/2010/main" val="1503207052"/>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 id="2147483675" r:id="rId4"/>
    <p:sldLayoutId id="2147483676" r:id="rId5"/>
    <p:sldLayoutId id="2147483677" r:id="rId6"/>
    <p:sldLayoutId id="2147483678" r:id="rId7"/>
    <p:sldLayoutId id="2147483679" r:id="rId8"/>
  </p:sldLayoutIdLst>
  <p:hf hdr="0" dt="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leaneast.com/7-habit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hyperlink" Target="https://educationaltechnology.net/vygotskys-zone-of-proximal-development-and-scaffold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specializedtherapy.com/the-fixed-mindset-and-its-ability-to-impact-life-and-learning/"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firststeprehab.co.za/drama-triangle/"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nl.pinterest.com/pin/221450506658142540/"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exeqserve.com/iceberg-need-build-competency-model-ed-ebreo/"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hyperlink" Target="https://beta.elsevier.com/connect/the-5-most-powerful-self-beliefs-that-ignite-human-behavior?trial=true"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arteveldehogeschool.be/spotlight/node/93/"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hyperlink" Target="https://www.slideshare.net/Harizmalife/core-quality" TargetMode="External"/><Relationship Id="rId4" Type="http://schemas.openxmlformats.org/officeDocument/2006/relationships/hyperlink" Target="https://dyonhoekstra.weebly.com/daniel-ofmans-model-of-core-quadrant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psycnet.apa.org/doi/10.1037/0022-006X.51.3.39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hyperlink" Target="https://www.structural-learning.com/post/the-learning-pit-a-guide-for-teach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goingupstream.net/blog/november-12th-2017"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en.wikipedia.org/wiki/Theory_U2"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petersnijders.info/theorie-u-scharmer-20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bridgingspaces.nl/nieuws/waarderend-onderzoek-appreciative-inquiry/"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hyperlink" Target="https://cvdl.ben.edu/blog/what-is-appreciative-inquir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uncmotivationalinterviewing.wordpress.com/2017/02/01/motivational-interviewing-components-process-of-motivational-interviewing/" TargetMode="External"/><Relationship Id="rId5" Type="http://schemas.openxmlformats.org/officeDocument/2006/relationships/image" Target="../media/image3.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padfieldpartnership.com/how-your-mindset-can-enable-or-limit-you/" TargetMode="External"/><Relationship Id="rId5" Type="http://schemas.openxmlformats.org/officeDocument/2006/relationships/image" Target="../media/image3.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toddle_email_newsletters/21031243458"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abrahampc.com/blog/2020/3/16/what-can-i-do-the-circles-of-concern-and-influence"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F71D288-07B3-32F8-7E68-12C3C00BC403}"/>
              </a:ext>
            </a:extLst>
          </p:cNvPr>
          <p:cNvSpPr>
            <a:spLocks noGrp="1"/>
          </p:cNvSpPr>
          <p:nvPr>
            <p:ph type="ctrTitle"/>
          </p:nvPr>
        </p:nvSpPr>
        <p:spPr>
          <a:xfrm>
            <a:off x="1524000" y="1159274"/>
            <a:ext cx="9144001" cy="2872777"/>
          </a:xfrm>
        </p:spPr>
        <p:txBody>
          <a:bodyPr>
            <a:normAutofit/>
          </a:bodyPr>
          <a:lstStyle/>
          <a:p>
            <a:r>
              <a:rPr lang="en-GB" sz="5974" dirty="0">
                <a:solidFill>
                  <a:schemeClr val="bg1"/>
                </a:solidFill>
                <a:latin typeface="+mn-lt"/>
              </a:rPr>
              <a:t>PROFESSIONAL </a:t>
            </a:r>
            <a:br>
              <a:rPr lang="en-GB" sz="5974" dirty="0">
                <a:solidFill>
                  <a:schemeClr val="bg1"/>
                </a:solidFill>
                <a:latin typeface="+mn-lt"/>
              </a:rPr>
            </a:br>
            <a:r>
              <a:rPr lang="en-GB" sz="5974" dirty="0">
                <a:solidFill>
                  <a:schemeClr val="bg1"/>
                </a:solidFill>
                <a:latin typeface="+mn-lt"/>
              </a:rPr>
              <a:t>COUNSELLING</a:t>
            </a:r>
            <a:r>
              <a:rPr lang="en-GB" sz="5974" dirty="0">
                <a:solidFill>
                  <a:schemeClr val="bg1"/>
                </a:solidFill>
              </a:rPr>
              <a:t/>
            </a:r>
            <a:br>
              <a:rPr lang="en-GB" sz="5974" dirty="0">
                <a:solidFill>
                  <a:schemeClr val="bg1"/>
                </a:solidFill>
              </a:rPr>
            </a:br>
            <a:r>
              <a:rPr lang="en-GB" sz="4779" b="0" i="1" dirty="0">
                <a:solidFill>
                  <a:schemeClr val="bg1"/>
                </a:solidFill>
                <a:latin typeface="+mn-lt"/>
              </a:rPr>
              <a:t>PBL Presentation</a:t>
            </a:r>
            <a:endParaRPr lang="de-DE" sz="5974" b="0" i="1" dirty="0">
              <a:solidFill>
                <a:schemeClr val="bg1"/>
              </a:solidFill>
              <a:latin typeface="+mn-lt"/>
            </a:endParaRPr>
          </a:p>
        </p:txBody>
      </p:sp>
      <p:sp>
        <p:nvSpPr>
          <p:cNvPr id="3" name="Untertitel 2">
            <a:extLst>
              <a:ext uri="{FF2B5EF4-FFF2-40B4-BE49-F238E27FC236}">
                <a16:creationId xmlns:a16="http://schemas.microsoft.com/office/drawing/2014/main" xmlns="" id="{222BE69C-D3AC-8C19-4CDD-45F171902108}"/>
              </a:ext>
            </a:extLst>
          </p:cNvPr>
          <p:cNvSpPr>
            <a:spLocks noGrp="1"/>
          </p:cNvSpPr>
          <p:nvPr>
            <p:ph type="subTitle" idx="1"/>
          </p:nvPr>
        </p:nvSpPr>
        <p:spPr>
          <a:xfrm>
            <a:off x="1511869" y="4224177"/>
            <a:ext cx="9144001" cy="647721"/>
          </a:xfrm>
        </p:spPr>
        <p:txBody>
          <a:bodyPr vert="horz" lIns="68551" tIns="34275" rIns="68551" bIns="34275" rtlCol="0">
            <a:normAutofit/>
          </a:bodyPr>
          <a:lstStyle/>
          <a:p>
            <a:r>
              <a:rPr lang="en-GB" dirty="0">
                <a:latin typeface="+mn-lt"/>
              </a:rPr>
              <a:t>Topic 5b – Practical Approaches </a:t>
            </a:r>
          </a:p>
        </p:txBody>
      </p:sp>
      <p:sp>
        <p:nvSpPr>
          <p:cNvPr id="4" name="Rechteck 3">
            <a:extLst>
              <a:ext uri="{FF2B5EF4-FFF2-40B4-BE49-F238E27FC236}">
                <a16:creationId xmlns:a16="http://schemas.microsoft.com/office/drawing/2014/main" xmlns="" id="{8C0C1B21-7244-9EDE-D273-6F66332D6D68}"/>
              </a:ext>
            </a:extLst>
          </p:cNvPr>
          <p:cNvSpPr/>
          <p:nvPr/>
        </p:nvSpPr>
        <p:spPr>
          <a:xfrm flipV="1">
            <a:off x="3344294" y="4005061"/>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dirty="0">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1926C644-B85C-4E81-9DF2-AC416540993F}"/>
              </a:ext>
            </a:extLst>
          </p:cNvPr>
          <p:cNvSpPr>
            <a:spLocks noGrp="1"/>
          </p:cNvSpPr>
          <p:nvPr>
            <p:ph idx="1"/>
          </p:nvPr>
        </p:nvSpPr>
        <p:spPr>
          <a:xfrm>
            <a:off x="838200" y="1825625"/>
            <a:ext cx="7848600" cy="4351338"/>
          </a:xfrm>
        </p:spPr>
        <p:txBody>
          <a:bodyPr>
            <a:normAutofit/>
          </a:bodyPr>
          <a:lstStyle/>
          <a:p>
            <a:pPr marL="0" indent="0">
              <a:buNone/>
            </a:pPr>
            <a:r>
              <a:rPr lang="nl-NL" sz="2400" dirty="0">
                <a:solidFill>
                  <a:schemeClr val="accent1"/>
                </a:solidFill>
              </a:rPr>
              <a:t>WHERE DOES THE COACHEE PUT HER ENERGY?</a:t>
            </a:r>
          </a:p>
          <a:p>
            <a:pPr marL="0" indent="0">
              <a:buNone/>
            </a:pPr>
            <a:endParaRPr lang="nl-NL" sz="2400" dirty="0"/>
          </a:p>
          <a:p>
            <a:pPr marL="0" indent="0">
              <a:buNone/>
            </a:pPr>
            <a:r>
              <a:rPr lang="nl-NL" sz="2400" dirty="0"/>
              <a:t>The problems we face fall into three categories: </a:t>
            </a:r>
          </a:p>
          <a:p>
            <a:pPr marL="514350" indent="-514350">
              <a:buAutoNum type="alphaLcPeriod"/>
            </a:pPr>
            <a:r>
              <a:rPr lang="nl-NL" sz="2400" dirty="0"/>
              <a:t>Direct influence (problems related to our </a:t>
            </a:r>
            <a:br>
              <a:rPr lang="nl-NL" sz="2400" dirty="0"/>
            </a:br>
            <a:r>
              <a:rPr lang="en-GB" sz="2400" dirty="0"/>
              <a:t>behaviour</a:t>
            </a:r>
            <a:r>
              <a:rPr lang="nl-NL" sz="2400" dirty="0"/>
              <a:t>);</a:t>
            </a:r>
          </a:p>
          <a:p>
            <a:pPr marL="514350" indent="-514350">
              <a:buAutoNum type="alphaLcPeriod"/>
            </a:pPr>
            <a:r>
              <a:rPr lang="nl-NL" sz="2400" dirty="0"/>
              <a:t>Indirect influence (problems related to </a:t>
            </a:r>
            <a:br>
              <a:rPr lang="nl-NL" sz="2400" dirty="0"/>
            </a:br>
            <a:r>
              <a:rPr lang="nl-NL" sz="2400" dirty="0"/>
              <a:t>others' behaviour); </a:t>
            </a:r>
          </a:p>
          <a:p>
            <a:pPr marL="514350" indent="-514350">
              <a:buAutoNum type="alphaLcPeriod"/>
            </a:pPr>
            <a:r>
              <a:rPr lang="nl-NL" sz="2400" dirty="0"/>
              <a:t>No influence (problems we cannot do </a:t>
            </a:r>
            <a:br>
              <a:rPr lang="nl-NL" sz="2400" dirty="0"/>
            </a:br>
            <a:r>
              <a:rPr lang="nl-NL" sz="2400" dirty="0"/>
              <a:t>anything about. For example, things that </a:t>
            </a:r>
            <a:br>
              <a:rPr lang="nl-NL" sz="2400" dirty="0"/>
            </a:br>
            <a:r>
              <a:rPr lang="nl-NL" sz="2400" dirty="0"/>
              <a:t>happened in the past or aspects of the environment).</a:t>
            </a:r>
          </a:p>
          <a:p>
            <a:pPr marL="514350" indent="-514350">
              <a:buAutoNum type="alphaLcPeriod"/>
            </a:pPr>
            <a:endParaRPr lang="nl-NL" sz="2400" dirty="0"/>
          </a:p>
        </p:txBody>
      </p:sp>
      <p:sp>
        <p:nvSpPr>
          <p:cNvPr id="6" name="Fußzeilenplatzhalter 5">
            <a:extLst>
              <a:ext uri="{FF2B5EF4-FFF2-40B4-BE49-F238E27FC236}">
                <a16:creationId xmlns:a16="http://schemas.microsoft.com/office/drawing/2014/main" xmlns="" id="{D5F625D3-1FFC-37CE-D39F-6A0E0BA57DF9}"/>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C4E09C46-04A2-F016-EDED-D2B363F0E601}"/>
              </a:ext>
            </a:extLst>
          </p:cNvPr>
          <p:cNvSpPr>
            <a:spLocks noGrp="1"/>
          </p:cNvSpPr>
          <p:nvPr>
            <p:ph type="sldNum" sz="quarter" idx="12"/>
          </p:nvPr>
        </p:nvSpPr>
        <p:spPr/>
        <p:txBody>
          <a:bodyPr/>
          <a:lstStyle/>
          <a:p>
            <a:fld id="{F96B14D3-7D2A-2041-9DA6-67735C9926F2}" type="slidenum">
              <a:rPr lang="en-GB" noProof="0" smtClean="0"/>
              <a:t>9</a:t>
            </a:fld>
            <a:endParaRPr lang="en-GB" noProof="0"/>
          </a:p>
        </p:txBody>
      </p:sp>
      <p:sp>
        <p:nvSpPr>
          <p:cNvPr id="2" name="Titel 1">
            <a:extLst>
              <a:ext uri="{FF2B5EF4-FFF2-40B4-BE49-F238E27FC236}">
                <a16:creationId xmlns:a16="http://schemas.microsoft.com/office/drawing/2014/main" xmlns="" id="{D3E2A9F8-2828-4707-AFE2-487FC594EE8A}"/>
              </a:ext>
            </a:extLst>
          </p:cNvPr>
          <p:cNvSpPr>
            <a:spLocks noGrp="1"/>
          </p:cNvSpPr>
          <p:nvPr>
            <p:ph type="title"/>
          </p:nvPr>
        </p:nvSpPr>
        <p:spPr>
          <a:xfrm>
            <a:off x="838200" y="372638"/>
            <a:ext cx="9612085" cy="780585"/>
          </a:xfrm>
        </p:spPr>
        <p:txBody>
          <a:bodyPr>
            <a:noAutofit/>
          </a:bodyPr>
          <a:lstStyle/>
          <a:p>
            <a:pPr algn="l"/>
            <a:r>
              <a:rPr lang="nl-NL" sz="6000" dirty="0"/>
              <a:t>Circle of influence (Covey) II</a:t>
            </a:r>
            <a:endParaRPr lang="nl-NL" sz="6000" i="1" dirty="0"/>
          </a:p>
        </p:txBody>
      </p:sp>
      <p:pic>
        <p:nvPicPr>
          <p:cNvPr id="4" name="Afbeelding 3">
            <a:extLst>
              <a:ext uri="{FF2B5EF4-FFF2-40B4-BE49-F238E27FC236}">
                <a16:creationId xmlns:a16="http://schemas.microsoft.com/office/drawing/2014/main" xmlns="" id="{7FE64321-9175-FB73-CE06-F3581CB17565}"/>
              </a:ext>
            </a:extLst>
          </p:cNvPr>
          <p:cNvPicPr>
            <a:picLocks noChangeAspect="1"/>
          </p:cNvPicPr>
          <p:nvPr/>
        </p:nvPicPr>
        <p:blipFill>
          <a:blip r:embed="rId3"/>
          <a:stretch>
            <a:fillRect/>
          </a:stretch>
        </p:blipFill>
        <p:spPr>
          <a:xfrm>
            <a:off x="6842539" y="2478863"/>
            <a:ext cx="5054186" cy="2882289"/>
          </a:xfrm>
          <a:prstGeom prst="rect">
            <a:avLst/>
          </a:prstGeom>
        </p:spPr>
      </p:pic>
      <p:pic>
        <p:nvPicPr>
          <p:cNvPr id="11" name="Afbeelding 9" descr="Afbeelding met wit&#10;&#10;Automatisch gegenereerde beschrijving">
            <a:extLst>
              <a:ext uri="{FF2B5EF4-FFF2-40B4-BE49-F238E27FC236}">
                <a16:creationId xmlns:a16="http://schemas.microsoft.com/office/drawing/2014/main" xmlns="" id="{23D5FE13-A9F4-127B-3F78-202A70215BD8}"/>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xmlns=""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7" name="Tekstvak 9">
            <a:extLst>
              <a:ext uri="{FF2B5EF4-FFF2-40B4-BE49-F238E27FC236}">
                <a16:creationId xmlns:a16="http://schemas.microsoft.com/office/drawing/2014/main" xmlns="" id="{DAE80AC1-6FF8-1847-210A-28FFA2DEB6DF}"/>
              </a:ext>
            </a:extLst>
          </p:cNvPr>
          <p:cNvSpPr txBox="1"/>
          <p:nvPr/>
        </p:nvSpPr>
        <p:spPr>
          <a:xfrm>
            <a:off x="8625204" y="545176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https://www.leaneast.com/7-habits</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29726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05853010-29DE-5473-EF93-E8E1394EBDAE}"/>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77D710D7-2FE6-A7F8-7379-D6E468DC5A7F}"/>
              </a:ext>
            </a:extLst>
          </p:cNvPr>
          <p:cNvSpPr>
            <a:spLocks noGrp="1"/>
          </p:cNvSpPr>
          <p:nvPr>
            <p:ph type="sldNum" sz="quarter" idx="12"/>
          </p:nvPr>
        </p:nvSpPr>
        <p:spPr/>
        <p:txBody>
          <a:bodyPr/>
          <a:lstStyle/>
          <a:p>
            <a:fld id="{F96B14D3-7D2A-2041-9DA6-67735C9926F2}" type="slidenum">
              <a:rPr lang="en-GB" noProof="0" smtClean="0"/>
              <a:t>10</a:t>
            </a:fld>
            <a:endParaRPr lang="en-GB" noProof="0"/>
          </a:p>
        </p:txBody>
      </p:sp>
      <p:sp>
        <p:nvSpPr>
          <p:cNvPr id="2" name="Titel 1">
            <a:extLst>
              <a:ext uri="{FF2B5EF4-FFF2-40B4-BE49-F238E27FC236}">
                <a16:creationId xmlns:a16="http://schemas.microsoft.com/office/drawing/2014/main" xmlns="" id="{80AB3B63-3BA8-9C41-8C58-F80DA78EFF63}"/>
              </a:ext>
            </a:extLst>
          </p:cNvPr>
          <p:cNvSpPr>
            <a:spLocks noGrp="1"/>
          </p:cNvSpPr>
          <p:nvPr>
            <p:ph type="title"/>
          </p:nvPr>
        </p:nvSpPr>
        <p:spPr>
          <a:xfrm>
            <a:off x="838201" y="149767"/>
            <a:ext cx="9920288" cy="1273599"/>
          </a:xfrm>
        </p:spPr>
        <p:txBody>
          <a:bodyPr>
            <a:noAutofit/>
          </a:bodyPr>
          <a:lstStyle/>
          <a:p>
            <a:pPr algn="l"/>
            <a:r>
              <a:rPr lang="en-US" sz="4400" i="0" u="none" strike="noStrike" dirty="0">
                <a:effectLst/>
                <a:latin typeface="+mj-lt"/>
              </a:rPr>
              <a:t>Sociocultural Theory of Cognitive Development (Vygotsky)</a:t>
            </a:r>
            <a:endParaRPr lang="nl-NL" sz="4400" dirty="0">
              <a:latin typeface="+mj-lt"/>
            </a:endParaRPr>
          </a:p>
        </p:txBody>
      </p:sp>
      <p:pic>
        <p:nvPicPr>
          <p:cNvPr id="21" name="Afbeelding 20">
            <a:extLst>
              <a:ext uri="{FF2B5EF4-FFF2-40B4-BE49-F238E27FC236}">
                <a16:creationId xmlns:a16="http://schemas.microsoft.com/office/drawing/2014/main" xmlns="" id="{9102E422-CA8F-4AE0-8FBF-59E9195DFF37}"/>
              </a:ext>
            </a:extLst>
          </p:cNvPr>
          <p:cNvPicPr>
            <a:picLocks noChangeAspect="1"/>
          </p:cNvPicPr>
          <p:nvPr/>
        </p:nvPicPr>
        <p:blipFill>
          <a:blip r:embed="rId2"/>
          <a:stretch>
            <a:fillRect/>
          </a:stretch>
        </p:blipFill>
        <p:spPr>
          <a:xfrm>
            <a:off x="2460681" y="1865323"/>
            <a:ext cx="7270637" cy="4045896"/>
          </a:xfrm>
          <a:prstGeom prst="rect">
            <a:avLst/>
          </a:prstGeom>
        </p:spPr>
      </p:pic>
      <p:pic>
        <p:nvPicPr>
          <p:cNvPr id="14" name="Afbeelding 9" descr="Afbeelding met wit&#10;&#10;Automatisch gegenereerde beschrijving">
            <a:extLst>
              <a:ext uri="{FF2B5EF4-FFF2-40B4-BE49-F238E27FC236}">
                <a16:creationId xmlns:a16="http://schemas.microsoft.com/office/drawing/2014/main" xmlns="" id="{A38D2CC6-3ECA-E9E1-C063-6008852D581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5" name="Textfeld 14">
            <a:extLst>
              <a:ext uri="{FF2B5EF4-FFF2-40B4-BE49-F238E27FC236}">
                <a16:creationId xmlns:a16="http://schemas.microsoft.com/office/drawing/2014/main" xmlns="" id="{E7D5FC2B-61D8-9EB8-9D46-1F81B1EDE42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sp>
        <p:nvSpPr>
          <p:cNvPr id="5" name="Tekstvak 6">
            <a:extLst>
              <a:ext uri="{FF2B5EF4-FFF2-40B4-BE49-F238E27FC236}">
                <a16:creationId xmlns:a16="http://schemas.microsoft.com/office/drawing/2014/main" xmlns="" id="{4C238AE6-6C88-035C-149D-99F9682F803B}"/>
              </a:ext>
            </a:extLst>
          </p:cNvPr>
          <p:cNvSpPr txBox="1"/>
          <p:nvPr/>
        </p:nvSpPr>
        <p:spPr>
          <a:xfrm>
            <a:off x="2834004" y="5908964"/>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https://educationaltechnology.net/vygotskys-zone-of-proximal-development-and-scaffolding/</a:t>
            </a:r>
            <a:endParaRPr lang="nl-NL" dirty="0">
              <a:latin typeface="+mj-lt"/>
              <a:ea typeface="+mn-lt"/>
              <a:cs typeface="+mn-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22190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xmlns="" id="{5551EBF8-4EA7-F16B-6A48-9E80E4D9F228}"/>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xmlns="" id="{52DBC34A-B3A2-7BB5-3739-EF397752CAFD}"/>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xmlns="" id="{0D818B0D-1974-CF7A-36DD-01FA1FED63D7}"/>
              </a:ext>
            </a:extLst>
          </p:cNvPr>
          <p:cNvSpPr>
            <a:spLocks noGrp="1"/>
          </p:cNvSpPr>
          <p:nvPr>
            <p:ph type="title"/>
          </p:nvPr>
        </p:nvSpPr>
        <p:spPr/>
        <p:txBody>
          <a:bodyPr>
            <a:normAutofit fontScale="90000"/>
          </a:bodyPr>
          <a:lstStyle/>
          <a:p>
            <a:r>
              <a:rPr lang="nl-NL" dirty="0"/>
              <a:t>Mindset (Dweck)</a:t>
            </a:r>
          </a:p>
        </p:txBody>
      </p:sp>
      <p:pic>
        <p:nvPicPr>
          <p:cNvPr id="8" name="Afbeelding 7">
            <a:extLst>
              <a:ext uri="{FF2B5EF4-FFF2-40B4-BE49-F238E27FC236}">
                <a16:creationId xmlns:a16="http://schemas.microsoft.com/office/drawing/2014/main" xmlns="" id="{DC41297C-2E27-711F-1D98-15E3601D5E45}"/>
              </a:ext>
            </a:extLst>
          </p:cNvPr>
          <p:cNvPicPr>
            <a:picLocks noChangeAspect="1"/>
          </p:cNvPicPr>
          <p:nvPr/>
        </p:nvPicPr>
        <p:blipFill>
          <a:blip r:embed="rId3"/>
          <a:stretch>
            <a:fillRect/>
          </a:stretch>
        </p:blipFill>
        <p:spPr>
          <a:xfrm>
            <a:off x="2172474" y="1489750"/>
            <a:ext cx="7836150" cy="4906062"/>
          </a:xfrm>
          <a:prstGeom prst="rect">
            <a:avLst/>
          </a:prstGeom>
        </p:spPr>
      </p:pic>
      <p:pic>
        <p:nvPicPr>
          <p:cNvPr id="9" name="Afbeelding 9" descr="Afbeelding met wit&#10;&#10;Automatisch gegenereerde beschrijving">
            <a:extLst>
              <a:ext uri="{FF2B5EF4-FFF2-40B4-BE49-F238E27FC236}">
                <a16:creationId xmlns:a16="http://schemas.microsoft.com/office/drawing/2014/main" xmlns="" id="{DBBE5FA5-DAF8-22BB-2139-2F9D99B58580}"/>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F32C29E2-A462-1186-C406-AAA568DF7787}"/>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4</a:t>
            </a:r>
          </a:p>
        </p:txBody>
      </p:sp>
      <p:sp>
        <p:nvSpPr>
          <p:cNvPr id="4" name="Tekstvak 6">
            <a:extLst>
              <a:ext uri="{FF2B5EF4-FFF2-40B4-BE49-F238E27FC236}">
                <a16:creationId xmlns:a16="http://schemas.microsoft.com/office/drawing/2014/main" xmlns="" id="{33D71087-3573-412A-1EFA-FEBC22092236}"/>
              </a:ext>
            </a:extLst>
          </p:cNvPr>
          <p:cNvSpPr txBox="1"/>
          <p:nvPr/>
        </p:nvSpPr>
        <p:spPr>
          <a:xfrm>
            <a:off x="2933240" y="6018236"/>
            <a:ext cx="63255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i="1" dirty="0">
                <a:latin typeface="+mj-lt"/>
              </a:rPr>
              <a:t>Source: </a:t>
            </a:r>
            <a:r>
              <a:rPr lang="en-GB" sz="900" dirty="0">
                <a:latin typeface="+mj-lt"/>
                <a:ea typeface="+mn-lt"/>
                <a:cs typeface="+mn-lt"/>
                <a:hlinkClick r:id="rId5"/>
              </a:rPr>
              <a:t>https://www.specializedtherapy.com/the-fixed-mindset-and-its-ability-to-impact-life-and-learning/</a:t>
            </a:r>
            <a:endParaRPr lang="en-GB" sz="900" dirty="0">
              <a:latin typeface="+mj-lt"/>
              <a:ea typeface="+mn-lt"/>
              <a:cs typeface="+mn-lt"/>
            </a:endParaRPr>
          </a:p>
          <a:p>
            <a:pPr algn="ctr"/>
            <a:endParaRPr lang="en-GB" sz="900" dirty="0">
              <a:latin typeface="+mj-lt"/>
              <a:ea typeface="+mn-lt"/>
              <a:cs typeface="+mn-lt"/>
            </a:endParaRPr>
          </a:p>
        </p:txBody>
      </p:sp>
    </p:spTree>
    <p:extLst>
      <p:ext uri="{BB962C8B-B14F-4D97-AF65-F5344CB8AC3E}">
        <p14:creationId xmlns:p14="http://schemas.microsoft.com/office/powerpoint/2010/main" val="31208700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Winners Triangle – UPDATED 2022 – A Complete Guide">
            <a:extLst>
              <a:ext uri="{FF2B5EF4-FFF2-40B4-BE49-F238E27FC236}">
                <a16:creationId xmlns:a16="http://schemas.microsoft.com/office/drawing/2014/main" xmlns="" id="{C0D63260-0648-D6C7-3601-924CC38A60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27" b="7597"/>
          <a:stretch/>
        </p:blipFill>
        <p:spPr bwMode="auto">
          <a:xfrm>
            <a:off x="2901432" y="1493839"/>
            <a:ext cx="7426049" cy="4732790"/>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xmlns="" id="{1574B831-058F-F93A-71A9-2B7B6E95AC10}"/>
              </a:ext>
            </a:extLst>
          </p:cNvPr>
          <p:cNvSpPr>
            <a:spLocks noGrp="1"/>
          </p:cNvSpPr>
          <p:nvPr>
            <p:ph type="ftr" sz="quarter" idx="11"/>
          </p:nvPr>
        </p:nvSpPr>
        <p:spPr>
          <a:xfrm>
            <a:off x="4038600" y="6354763"/>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xmlns="" id="{9C3B8DF0-058C-9D77-92F1-5F01BAC54EE8}"/>
              </a:ext>
            </a:extLst>
          </p:cNvPr>
          <p:cNvSpPr>
            <a:spLocks noGrp="1"/>
          </p:cNvSpPr>
          <p:nvPr>
            <p:ph type="sldNum" sz="quarter" idx="12"/>
          </p:nvPr>
        </p:nvSpPr>
        <p:spPr/>
        <p:txBody>
          <a:bodyPr/>
          <a:lstStyle/>
          <a:p>
            <a:fld id="{F96B14D3-7D2A-2041-9DA6-67735C9926F2}" type="slidenum">
              <a:rPr lang="en-GB" noProof="0" smtClean="0"/>
              <a:t>12</a:t>
            </a:fld>
            <a:endParaRPr lang="en-GB" noProof="0"/>
          </a:p>
        </p:txBody>
      </p:sp>
      <p:sp>
        <p:nvSpPr>
          <p:cNvPr id="2" name="Title 1"/>
          <p:cNvSpPr>
            <a:spLocks noGrp="1"/>
          </p:cNvSpPr>
          <p:nvPr>
            <p:ph type="title"/>
          </p:nvPr>
        </p:nvSpPr>
        <p:spPr/>
        <p:txBody>
          <a:bodyPr>
            <a:noAutofit/>
          </a:bodyPr>
          <a:lstStyle/>
          <a:p>
            <a:r>
              <a:rPr lang="nl-NL" sz="6000" dirty="0"/>
              <a:t>Drama Triangel (Karpman)</a:t>
            </a:r>
          </a:p>
        </p:txBody>
      </p:sp>
      <p:sp>
        <p:nvSpPr>
          <p:cNvPr id="9" name="Textfeld 8">
            <a:extLst>
              <a:ext uri="{FF2B5EF4-FFF2-40B4-BE49-F238E27FC236}">
                <a16:creationId xmlns:a16="http://schemas.microsoft.com/office/drawing/2014/main" xmlns="" id="{FDA2B8B7-A16D-5C85-22D5-DF9D62321414}"/>
              </a:ext>
            </a:extLst>
          </p:cNvPr>
          <p:cNvSpPr txBox="1"/>
          <p:nvPr/>
        </p:nvSpPr>
        <p:spPr>
          <a:xfrm>
            <a:off x="713952" y="3071191"/>
            <a:ext cx="2743200" cy="1938992"/>
          </a:xfrm>
          <a:prstGeom prst="rect">
            <a:avLst/>
          </a:prstGeom>
          <a:noFill/>
        </p:spPr>
        <p:txBody>
          <a:bodyPr wrap="square">
            <a:spAutoFit/>
          </a:bodyPr>
          <a:lstStyle/>
          <a:p>
            <a:r>
              <a:rPr lang="nl-NL" sz="2000" b="1" dirty="0">
                <a:solidFill>
                  <a:schemeClr val="accent1"/>
                </a:solidFill>
              </a:rPr>
              <a:t>POSITIONS IN COMMUNICATION: </a:t>
            </a:r>
          </a:p>
          <a:p>
            <a:endParaRPr lang="nl-NL" sz="2000" b="1" dirty="0">
              <a:solidFill>
                <a:schemeClr val="accent1"/>
              </a:solidFill>
            </a:endParaRPr>
          </a:p>
          <a:p>
            <a:r>
              <a:rPr lang="nl-NL" sz="2000" dirty="0"/>
              <a:t>STAY AWAY FROM THE DRAMA TRIANGLE </a:t>
            </a:r>
            <a:endParaRPr lang="en-GB" sz="2000" dirty="0"/>
          </a:p>
        </p:txBody>
      </p:sp>
      <p:pic>
        <p:nvPicPr>
          <p:cNvPr id="10" name="Afbeelding 9" descr="Afbeelding met wit&#10;&#10;Automatisch gegenereerde beschrijving">
            <a:extLst>
              <a:ext uri="{FF2B5EF4-FFF2-40B4-BE49-F238E27FC236}">
                <a16:creationId xmlns:a16="http://schemas.microsoft.com/office/drawing/2014/main" xmlns="" id="{8E277B34-2593-E469-8D3A-B54F70204B0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xmlns="" id="{A8B9EE0F-6237-7B97-17BE-3EA407D2C55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13">
            <a:extLst>
              <a:ext uri="{FF2B5EF4-FFF2-40B4-BE49-F238E27FC236}">
                <a16:creationId xmlns:a16="http://schemas.microsoft.com/office/drawing/2014/main" xmlns="" id="{98E4DE0F-C906-05F4-9818-3B19C9B11B56}"/>
              </a:ext>
            </a:extLst>
          </p:cNvPr>
          <p:cNvSpPr txBox="1"/>
          <p:nvPr/>
        </p:nvSpPr>
        <p:spPr>
          <a:xfrm>
            <a:off x="838199" y="610523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https://firststeprehab.co.za/drama-triangle/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308603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nsactional Analysis resources and information | Clinical social work,  Transactional analysis, Drama triangle">
            <a:extLst>
              <a:ext uri="{FF2B5EF4-FFF2-40B4-BE49-F238E27FC236}">
                <a16:creationId xmlns:a16="http://schemas.microsoft.com/office/drawing/2014/main" xmlns="" id="{72049AEF-8299-3C2E-7E53-0FEA9C4839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0"/>
          <a:stretch/>
        </p:blipFill>
        <p:spPr bwMode="auto">
          <a:xfrm>
            <a:off x="3186977" y="1534886"/>
            <a:ext cx="5818046" cy="4730045"/>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xmlns="" id="{C2DD835E-ACC9-7309-407C-143E00997663}"/>
              </a:ext>
            </a:extLst>
          </p:cNvPr>
          <p:cNvSpPr>
            <a:spLocks noGrp="1"/>
          </p:cNvSpPr>
          <p:nvPr>
            <p:ph type="ftr" sz="quarter" idx="11"/>
          </p:nvPr>
        </p:nvSpPr>
        <p:spPr>
          <a:xfrm>
            <a:off x="4038600" y="6354717"/>
            <a:ext cx="4114800" cy="365125"/>
          </a:xfrm>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xmlns="" id="{56F6F7DB-2E91-0F78-2A29-B807EBA4F541}"/>
              </a:ext>
            </a:extLst>
          </p:cNvPr>
          <p:cNvSpPr>
            <a:spLocks noGrp="1"/>
          </p:cNvSpPr>
          <p:nvPr>
            <p:ph type="sldNum" sz="quarter" idx="12"/>
          </p:nvPr>
        </p:nvSpPr>
        <p:spPr/>
        <p:txBody>
          <a:bodyPr/>
          <a:lstStyle/>
          <a:p>
            <a:fld id="{F96B14D3-7D2A-2041-9DA6-67735C9926F2}" type="slidenum">
              <a:rPr lang="en-GB" noProof="0" smtClean="0"/>
              <a:t>13</a:t>
            </a:fld>
            <a:endParaRPr lang="en-GB" noProof="0"/>
          </a:p>
        </p:txBody>
      </p:sp>
      <p:sp>
        <p:nvSpPr>
          <p:cNvPr id="3" name="Titel 2"/>
          <p:cNvSpPr>
            <a:spLocks noGrp="1"/>
          </p:cNvSpPr>
          <p:nvPr>
            <p:ph type="title"/>
          </p:nvPr>
        </p:nvSpPr>
        <p:spPr/>
        <p:txBody>
          <a:bodyPr/>
          <a:lstStyle/>
          <a:p>
            <a:r>
              <a:rPr lang="en-US" dirty="0"/>
              <a:t>How? </a:t>
            </a:r>
            <a:r>
              <a:rPr lang="en-US" dirty="0">
                <a:sym typeface="Wingdings" panose="05000000000000000000" pitchFamily="2" charset="2"/>
              </a:rPr>
              <a:t> Winner’s triangle</a:t>
            </a:r>
            <a:endParaRPr lang="en-US" dirty="0"/>
          </a:p>
        </p:txBody>
      </p:sp>
      <p:pic>
        <p:nvPicPr>
          <p:cNvPr id="7" name="Afbeelding 9" descr="Afbeelding met wit&#10;&#10;Automatisch gegenereerde beschrijving">
            <a:extLst>
              <a:ext uri="{FF2B5EF4-FFF2-40B4-BE49-F238E27FC236}">
                <a16:creationId xmlns:a16="http://schemas.microsoft.com/office/drawing/2014/main" xmlns="" id="{EC8A25DD-C098-0CD8-CAE8-234380B067AB}"/>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0CE99625-8204-7C6E-60AD-E6B0F5DFEC8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
        <p:nvSpPr>
          <p:cNvPr id="5" name="Tekstvak 8">
            <a:extLst>
              <a:ext uri="{FF2B5EF4-FFF2-40B4-BE49-F238E27FC236}">
                <a16:creationId xmlns:a16="http://schemas.microsoft.com/office/drawing/2014/main" xmlns="" id="{B7851CE7-6911-6557-A549-4BE7E77D7EBA}"/>
              </a:ext>
            </a:extLst>
          </p:cNvPr>
          <p:cNvSpPr txBox="1"/>
          <p:nvPr/>
        </p:nvSpPr>
        <p:spPr>
          <a:xfrm>
            <a:off x="3400131" y="6116030"/>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5"/>
              </a:rPr>
              <a:t>https://nl.pinterest.com/pin/221450506658142540/</a:t>
            </a:r>
            <a:endParaRPr lang="en-GB" sz="900" dirty="0">
              <a:latin typeface="+mj-lt"/>
            </a:endParaRPr>
          </a:p>
          <a:p>
            <a:endParaRPr lang="en-GB" sz="900" dirty="0">
              <a:latin typeface="+mj-lt"/>
              <a:ea typeface="+mn-lt"/>
              <a:cs typeface="Arial"/>
            </a:endParaRPr>
          </a:p>
        </p:txBody>
      </p:sp>
    </p:spTree>
    <p:extLst>
      <p:ext uri="{BB962C8B-B14F-4D97-AF65-F5344CB8AC3E}">
        <p14:creationId xmlns:p14="http://schemas.microsoft.com/office/powerpoint/2010/main" val="398091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xmlns="" id="{80ED2B80-E1C8-CC05-6D2B-FB423B0E8215}"/>
              </a:ext>
            </a:extLst>
          </p:cNvPr>
          <p:cNvSpPr>
            <a:spLocks noGrp="1"/>
          </p:cNvSpPr>
          <p:nvPr>
            <p:ph type="ftr" sz="quarter" idx="11"/>
          </p:nvPr>
        </p:nvSpPr>
        <p:spPr>
          <a:xfrm>
            <a:off x="3867619" y="6354762"/>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xmlns="" id="{6CE7B75A-7132-7360-FAC1-28751DD1393C}"/>
              </a:ext>
            </a:extLst>
          </p:cNvPr>
          <p:cNvSpPr>
            <a:spLocks noGrp="1"/>
          </p:cNvSpPr>
          <p:nvPr>
            <p:ph type="sldNum" sz="quarter" idx="12"/>
          </p:nvPr>
        </p:nvSpPr>
        <p:spPr/>
        <p:txBody>
          <a:bodyPr/>
          <a:lstStyle/>
          <a:p>
            <a:fld id="{F96B14D3-7D2A-2041-9DA6-67735C9926F2}" type="slidenum">
              <a:rPr lang="en-GB" noProof="0" smtClean="0"/>
              <a:t>14</a:t>
            </a:fld>
            <a:endParaRPr lang="en-GB" noProof="0"/>
          </a:p>
        </p:txBody>
      </p:sp>
      <p:sp>
        <p:nvSpPr>
          <p:cNvPr id="2" name="Titel 1"/>
          <p:cNvSpPr>
            <a:spLocks noGrp="1"/>
          </p:cNvSpPr>
          <p:nvPr>
            <p:ph type="title"/>
          </p:nvPr>
        </p:nvSpPr>
        <p:spPr/>
        <p:txBody>
          <a:bodyPr/>
          <a:lstStyle/>
          <a:p>
            <a:r>
              <a:rPr lang="nl-NL" dirty="0"/>
              <a:t>I </a:t>
            </a:r>
            <a:r>
              <a:rPr lang="nl-NL" dirty="0" err="1"/>
              <a:t>am</a:t>
            </a:r>
            <a:r>
              <a:rPr lang="nl-NL" dirty="0"/>
              <a:t> okay, </a:t>
            </a:r>
            <a:r>
              <a:rPr lang="nl-NL" dirty="0" err="1"/>
              <a:t>you</a:t>
            </a:r>
            <a:r>
              <a:rPr lang="nl-NL" dirty="0"/>
              <a:t> are okay </a:t>
            </a:r>
          </a:p>
        </p:txBody>
      </p:sp>
      <p:sp>
        <p:nvSpPr>
          <p:cNvPr id="3" name="Tijdelijke aanduiding voor inhoud 2"/>
          <p:cNvSpPr>
            <a:spLocks noGrp="1"/>
          </p:cNvSpPr>
          <p:nvPr>
            <p:ph idx="4294967295"/>
          </p:nvPr>
        </p:nvSpPr>
        <p:spPr>
          <a:xfrm>
            <a:off x="0" y="1825625"/>
            <a:ext cx="10515600" cy="4351338"/>
          </a:xfrm>
        </p:spPr>
        <p:txBody>
          <a:bodyPr/>
          <a:lstStyle/>
          <a:p>
            <a:endParaRPr lang="nl-NL"/>
          </a:p>
          <a:p>
            <a:pPr marL="0" fontAlgn="t">
              <a:spcBef>
                <a:spcPts val="0"/>
              </a:spcBef>
            </a:pPr>
            <a:endParaRPr lang="nl-NL">
              <a:latin typeface="Arial" panose="020B0604020202020204" pitchFamily="34" charset="0"/>
            </a:endParaRPr>
          </a:p>
          <a:p>
            <a:endParaRPr lang="nl-NL"/>
          </a:p>
        </p:txBody>
      </p:sp>
      <p:graphicFrame>
        <p:nvGraphicFramePr>
          <p:cNvPr id="4" name="Tabel 3">
            <a:extLst>
              <a:ext uri="{FF2B5EF4-FFF2-40B4-BE49-F238E27FC236}">
                <a16:creationId xmlns:a16="http://schemas.microsoft.com/office/drawing/2014/main" xmlns="" id="{260B51B6-8D71-A17A-2DE3-75F76A62CB9E}"/>
              </a:ext>
            </a:extLst>
          </p:cNvPr>
          <p:cNvGraphicFramePr>
            <a:graphicFrameLocks noGrp="1"/>
          </p:cNvGraphicFramePr>
          <p:nvPr>
            <p:extLst>
              <p:ext uri="{D42A27DB-BD31-4B8C-83A1-F6EECF244321}">
                <p14:modId xmlns:p14="http://schemas.microsoft.com/office/powerpoint/2010/main" val="64560571"/>
              </p:ext>
            </p:extLst>
          </p:nvPr>
        </p:nvGraphicFramePr>
        <p:xfrm>
          <a:off x="884933" y="3580713"/>
          <a:ext cx="10422134" cy="2239644"/>
        </p:xfrm>
        <a:graphic>
          <a:graphicData uri="http://schemas.openxmlformats.org/drawingml/2006/table">
            <a:tbl>
              <a:tblPr bandRow="1">
                <a:tableStyleId>{74C1A8A3-306A-4EB7-A6B1-4F7E0EB9C5D6}</a:tableStyleId>
              </a:tblPr>
              <a:tblGrid>
                <a:gridCol w="2246962">
                  <a:extLst>
                    <a:ext uri="{9D8B030D-6E8A-4147-A177-3AD203B41FA5}">
                      <a16:colId xmlns:a16="http://schemas.microsoft.com/office/drawing/2014/main" xmlns="" val="3577882359"/>
                    </a:ext>
                  </a:extLst>
                </a:gridCol>
                <a:gridCol w="8175172">
                  <a:extLst>
                    <a:ext uri="{9D8B030D-6E8A-4147-A177-3AD203B41FA5}">
                      <a16:colId xmlns:a16="http://schemas.microsoft.com/office/drawing/2014/main" xmlns="" val="3880043252"/>
                    </a:ext>
                  </a:extLst>
                </a:gridCol>
              </a:tblGrid>
              <a:tr h="718640">
                <a:tc>
                  <a:txBody>
                    <a:bodyPr/>
                    <a:lstStyle/>
                    <a:p>
                      <a:pPr>
                        <a:lnSpc>
                          <a:spcPct val="107000"/>
                        </a:lnSpc>
                        <a:spcAft>
                          <a:spcPts val="800"/>
                        </a:spcAft>
                      </a:pPr>
                      <a:r>
                        <a:rPr lang="en-US" sz="1800" kern="100" noProof="0" dirty="0">
                          <a:effectLst/>
                        </a:rPr>
                        <a:t>Instead of saving</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am committed to helping the other person with identifying and solving his or her problem while helping the other take responsibility.</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359036259"/>
                  </a:ext>
                </a:extLst>
              </a:tr>
              <a:tr h="815746">
                <a:tc>
                  <a:txBody>
                    <a:bodyPr/>
                    <a:lstStyle/>
                    <a:p>
                      <a:pPr>
                        <a:lnSpc>
                          <a:spcPct val="107000"/>
                        </a:lnSpc>
                        <a:spcAft>
                          <a:spcPts val="800"/>
                        </a:spcAft>
                      </a:pPr>
                      <a:r>
                        <a:rPr lang="en-US" sz="1800" kern="100" noProof="0" dirty="0">
                          <a:effectLst/>
                        </a:rPr>
                        <a:t>Instead of engaging in victim </a:t>
                      </a:r>
                      <a:r>
                        <a:rPr lang="en-US" sz="1800" kern="100" noProof="0" dirty="0" err="1">
                          <a:effectLst/>
                        </a:rPr>
                        <a:t>behaviour</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will ask others for help and I will start taking action. I commit myself to achieve realistic goals that are important to me. </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349911421"/>
                  </a:ext>
                </a:extLst>
              </a:tr>
              <a:tr h="705258">
                <a:tc>
                  <a:txBody>
                    <a:bodyPr/>
                    <a:lstStyle/>
                    <a:p>
                      <a:pPr>
                        <a:lnSpc>
                          <a:spcPct val="107000"/>
                        </a:lnSpc>
                        <a:spcAft>
                          <a:spcPts val="800"/>
                        </a:spcAft>
                      </a:pPr>
                      <a:r>
                        <a:rPr lang="en-US" sz="1800" kern="100" noProof="0" dirty="0">
                          <a:effectLst/>
                        </a:rPr>
                        <a:t>Instead of suing</a:t>
                      </a:r>
                      <a:endParaRPr lang="en-US" sz="18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US" sz="1800" i="1" kern="100" dirty="0">
                          <a:effectLst/>
                        </a:rPr>
                        <a:t>I will think along and build a better situation for myself and others.</a:t>
                      </a:r>
                      <a:endParaRPr lang="nl-NL"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651519184"/>
                  </a:ext>
                </a:extLst>
              </a:tr>
            </a:tbl>
          </a:graphicData>
        </a:graphic>
      </p:graphicFrame>
      <p:pic>
        <p:nvPicPr>
          <p:cNvPr id="3074" name="Picture 2" descr="Starting to Shift from the Drama Triangle to the Winner's Triangle">
            <a:extLst>
              <a:ext uri="{FF2B5EF4-FFF2-40B4-BE49-F238E27FC236}">
                <a16:creationId xmlns:a16="http://schemas.microsoft.com/office/drawing/2014/main" xmlns="" id="{1E693488-0AC2-FC8D-BA01-DC8916CB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137" y="1620621"/>
            <a:ext cx="7165726" cy="1780704"/>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9" descr="Afbeelding met wit&#10;&#10;Automatisch gegenereerde beschrijving">
            <a:extLst>
              <a:ext uri="{FF2B5EF4-FFF2-40B4-BE49-F238E27FC236}">
                <a16:creationId xmlns:a16="http://schemas.microsoft.com/office/drawing/2014/main" xmlns="" id="{9583BDDE-E366-F01E-7213-A8060EFA6F15}"/>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B1DA3088-F140-DCC6-886D-D95932E6DBC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5</a:t>
            </a:r>
          </a:p>
        </p:txBody>
      </p:sp>
    </p:spTree>
    <p:extLst>
      <p:ext uri="{BB962C8B-B14F-4D97-AF65-F5344CB8AC3E}">
        <p14:creationId xmlns:p14="http://schemas.microsoft.com/office/powerpoint/2010/main" val="318820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ceberg Model of Staff Selection&quot;">
            <a:extLst>
              <a:ext uri="{FF2B5EF4-FFF2-40B4-BE49-F238E27FC236}">
                <a16:creationId xmlns:a16="http://schemas.microsoft.com/office/drawing/2014/main" xmlns="" id="{025F3F82-E0DF-0FF7-C92D-F9E9180EBB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00"/>
          <a:stretch/>
        </p:blipFill>
        <p:spPr bwMode="auto">
          <a:xfrm>
            <a:off x="7369628" y="1650389"/>
            <a:ext cx="4800600" cy="4615474"/>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p:cNvSpPr>
            <a:spLocks noGrp="1"/>
          </p:cNvSpPr>
          <p:nvPr>
            <p:ph idx="1"/>
          </p:nvPr>
        </p:nvSpPr>
        <p:spPr>
          <a:xfrm>
            <a:off x="838200" y="1825625"/>
            <a:ext cx="6357257" cy="4351338"/>
          </a:xfrm>
        </p:spPr>
        <p:txBody>
          <a:bodyPr>
            <a:noAutofit/>
          </a:bodyPr>
          <a:lstStyle/>
          <a:p>
            <a:pPr marL="0" indent="0">
              <a:buNone/>
            </a:pPr>
            <a:r>
              <a:rPr lang="nl-NL" sz="2000" b="1" dirty="0">
                <a:solidFill>
                  <a:schemeClr val="accent1"/>
                </a:solidFill>
              </a:rPr>
              <a:t>Observable ..... for others </a:t>
            </a:r>
          </a:p>
          <a:p>
            <a:pPr marL="0" indent="0">
              <a:buNone/>
            </a:pPr>
            <a:r>
              <a:rPr lang="nl-NL" sz="2000" i="1" dirty="0">
                <a:sym typeface="Wingdings" panose="05000000000000000000" pitchFamily="2" charset="2"/>
              </a:rPr>
              <a:t></a:t>
            </a:r>
            <a:r>
              <a:rPr lang="nl-NL" sz="2000" i="1" dirty="0">
                <a:solidFill>
                  <a:schemeClr val="accent1"/>
                </a:solidFill>
                <a:sym typeface="Wingdings" panose="05000000000000000000" pitchFamily="2" charset="2"/>
              </a:rPr>
              <a:t> </a:t>
            </a:r>
            <a:r>
              <a:rPr lang="nl-NL" sz="2000" i="1" dirty="0"/>
              <a:t>Raising awareness ‘easy’</a:t>
            </a:r>
          </a:p>
          <a:p>
            <a:pPr marL="271463" indent="0" defTabSz="533400">
              <a:buNone/>
            </a:pPr>
            <a:r>
              <a:rPr lang="nl-NL" sz="1800" i="1" dirty="0"/>
              <a:t>What are you doing?: </a:t>
            </a:r>
            <a:r>
              <a:rPr lang="nl-NL" sz="1800" dirty="0"/>
              <a:t>behaviour</a:t>
            </a:r>
          </a:p>
          <a:p>
            <a:pPr marL="0" indent="0">
              <a:buNone/>
            </a:pPr>
            <a:endParaRPr lang="nl-NL" sz="2000" dirty="0"/>
          </a:p>
          <a:p>
            <a:pPr marL="0" indent="0">
              <a:buNone/>
            </a:pPr>
            <a:r>
              <a:rPr lang="nl-NL" sz="2000" b="1" dirty="0">
                <a:solidFill>
                  <a:schemeClr val="accent1"/>
                </a:solidFill>
              </a:rPr>
              <a:t>Unobservable ...to others </a:t>
            </a:r>
          </a:p>
          <a:p>
            <a:pPr marL="0" indent="0">
              <a:buNone/>
            </a:pPr>
            <a:r>
              <a:rPr lang="nl-NL" sz="2000" i="1" dirty="0">
                <a:sym typeface="Wingdings" panose="05000000000000000000" pitchFamily="2" charset="2"/>
              </a:rPr>
              <a:t></a:t>
            </a:r>
            <a:r>
              <a:rPr lang="nl-NL" sz="2400" i="1" dirty="0">
                <a:sym typeface="Wingdings" panose="05000000000000000000" pitchFamily="2" charset="2"/>
              </a:rPr>
              <a:t> </a:t>
            </a:r>
            <a:r>
              <a:rPr lang="nl-NL" sz="2000" i="1" dirty="0"/>
              <a:t>Raising awareness 'more difficult’</a:t>
            </a:r>
          </a:p>
          <a:p>
            <a:pPr marL="358775" indent="0">
              <a:buNone/>
              <a:tabLst>
                <a:tab pos="446088" algn="l"/>
              </a:tabLst>
            </a:pPr>
            <a:r>
              <a:rPr lang="nl-NL" sz="1800" i="1" dirty="0"/>
              <a:t>What do you think?: </a:t>
            </a:r>
            <a:r>
              <a:rPr lang="nl-NL" sz="1800" dirty="0"/>
              <a:t>behaviour, feelings and thoughts (BFT)</a:t>
            </a:r>
          </a:p>
          <a:p>
            <a:pPr marL="358775" indent="0">
              <a:buNone/>
              <a:tabLst>
                <a:tab pos="446088" algn="l"/>
              </a:tabLst>
            </a:pPr>
            <a:r>
              <a:rPr lang="nl-NL" sz="1800" i="1" dirty="0"/>
              <a:t>What do you want?: </a:t>
            </a:r>
            <a:r>
              <a:rPr lang="nl-NL" sz="1800" dirty="0"/>
              <a:t>self-knowledge, self-image, personal mission, BFT as trigger or consequence</a:t>
            </a:r>
          </a:p>
          <a:p>
            <a:pPr marL="358775" indent="0">
              <a:buNone/>
            </a:pPr>
            <a:endParaRPr lang="nl-NL" sz="2000" dirty="0"/>
          </a:p>
          <a:p>
            <a:pPr marL="0" indent="0">
              <a:buNone/>
            </a:pPr>
            <a:endParaRPr lang="nl-NL" sz="2000" dirty="0"/>
          </a:p>
        </p:txBody>
      </p:sp>
      <p:sp>
        <p:nvSpPr>
          <p:cNvPr id="3" name="Fußzeilenplatzhalter 2">
            <a:extLst>
              <a:ext uri="{FF2B5EF4-FFF2-40B4-BE49-F238E27FC236}">
                <a16:creationId xmlns:a16="http://schemas.microsoft.com/office/drawing/2014/main" xmlns="" id="{33B91DC6-9DBA-A634-53EE-4699A1305FAC}"/>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6CBF05A5-08EB-44CC-C555-96717F4FFDC6}"/>
              </a:ext>
            </a:extLst>
          </p:cNvPr>
          <p:cNvSpPr>
            <a:spLocks noGrp="1"/>
          </p:cNvSpPr>
          <p:nvPr>
            <p:ph type="sldNum" sz="quarter" idx="12"/>
          </p:nvPr>
        </p:nvSpPr>
        <p:spPr/>
        <p:txBody>
          <a:bodyPr/>
          <a:lstStyle/>
          <a:p>
            <a:fld id="{F96B14D3-7D2A-2041-9DA6-67735C9926F2}" type="slidenum">
              <a:rPr lang="en-GB" noProof="0" smtClean="0"/>
              <a:t>15</a:t>
            </a:fld>
            <a:endParaRPr lang="en-GB" noProof="0"/>
          </a:p>
        </p:txBody>
      </p:sp>
      <p:sp>
        <p:nvSpPr>
          <p:cNvPr id="5" name="Titel 4"/>
          <p:cNvSpPr>
            <a:spLocks noGrp="1"/>
          </p:cNvSpPr>
          <p:nvPr>
            <p:ph type="title"/>
          </p:nvPr>
        </p:nvSpPr>
        <p:spPr>
          <a:xfrm>
            <a:off x="838200" y="455011"/>
            <a:ext cx="10363201" cy="780585"/>
          </a:xfrm>
        </p:spPr>
        <p:txBody>
          <a:bodyPr>
            <a:noAutofit/>
          </a:bodyPr>
          <a:lstStyle/>
          <a:p>
            <a:r>
              <a:rPr lang="nl-NL" sz="4400" dirty="0"/>
              <a:t>Influence of the undercurrent (McClelland)</a:t>
            </a:r>
          </a:p>
        </p:txBody>
      </p:sp>
      <p:pic>
        <p:nvPicPr>
          <p:cNvPr id="7" name="Afbeelding 9" descr="Afbeelding met wit&#10;&#10;Automatisch gegenereerde beschrijving">
            <a:extLst>
              <a:ext uri="{FF2B5EF4-FFF2-40B4-BE49-F238E27FC236}">
                <a16:creationId xmlns:a16="http://schemas.microsoft.com/office/drawing/2014/main" xmlns="" id="{2C16ABF4-0EB9-177D-B6EB-91F77C602106}"/>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12A3DE86-5D52-684D-52D3-A039A9BD8353}"/>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4" name="Tekstvak 9">
            <a:extLst>
              <a:ext uri="{FF2B5EF4-FFF2-40B4-BE49-F238E27FC236}">
                <a16:creationId xmlns:a16="http://schemas.microsoft.com/office/drawing/2014/main" xmlns="" id="{FE7B3053-4704-42F9-0789-1B073833896F}"/>
              </a:ext>
            </a:extLst>
          </p:cNvPr>
          <p:cNvSpPr txBox="1"/>
          <p:nvPr/>
        </p:nvSpPr>
        <p:spPr>
          <a:xfrm>
            <a:off x="7859455" y="607176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https://exeqserve.com/iceberg-need-build-competency-model-ed-ebreo/</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95768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021CA135-B44E-46C8-B6B7-28222DD1F65D}"/>
              </a:ext>
            </a:extLst>
          </p:cNvPr>
          <p:cNvSpPr>
            <a:spLocks noGrp="1"/>
          </p:cNvSpPr>
          <p:nvPr>
            <p:ph idx="1"/>
          </p:nvPr>
        </p:nvSpPr>
        <p:spPr/>
        <p:txBody>
          <a:bodyPr>
            <a:normAutofit/>
          </a:bodyPr>
          <a:lstStyle/>
          <a:p>
            <a:pPr>
              <a:lnSpc>
                <a:spcPct val="150000"/>
              </a:lnSpc>
            </a:pPr>
            <a:r>
              <a:rPr lang="en-US" sz="2000" dirty="0"/>
              <a:t>When people do not feel heard or feel their opinions are ignored. </a:t>
            </a:r>
          </a:p>
          <a:p>
            <a:pPr>
              <a:lnSpc>
                <a:spcPct val="150000"/>
              </a:lnSpc>
            </a:pPr>
            <a:r>
              <a:rPr lang="en-US" sz="2000" dirty="0"/>
              <a:t>When people complain a lot but do not discuss this in a meeting or directly to the person concerned.</a:t>
            </a:r>
          </a:p>
          <a:p>
            <a:pPr>
              <a:lnSpc>
                <a:spcPct val="150000"/>
              </a:lnSpc>
            </a:pPr>
            <a:r>
              <a:rPr lang="en-US" sz="2000" dirty="0"/>
              <a:t>When 'yes' is said to a proposal, yet it is not done.</a:t>
            </a:r>
          </a:p>
          <a:p>
            <a:pPr>
              <a:lnSpc>
                <a:spcPct val="150000"/>
              </a:lnSpc>
            </a:pPr>
            <a:r>
              <a:rPr lang="en-US" sz="2000" dirty="0"/>
              <a:t>When all sorts of excuses are made as to why it couldn't be done anyway. </a:t>
            </a:r>
          </a:p>
          <a:p>
            <a:pPr marL="0" indent="0">
              <a:buNone/>
            </a:pPr>
            <a:endParaRPr lang="en-US" sz="2000" dirty="0"/>
          </a:p>
          <a:p>
            <a:pPr marL="0" indent="0">
              <a:buNone/>
            </a:pPr>
            <a:r>
              <a:rPr lang="en-US" sz="2000" dirty="0">
                <a:solidFill>
                  <a:schemeClr val="accent1"/>
                </a:solidFill>
              </a:rPr>
              <a:t>WE OFTEN DO NOT SPEAK QUIETLY AND OPENLY ABOUT THIS BUT HAVE ALL SORTS OF WAYS OF RESISTING IT. </a:t>
            </a:r>
          </a:p>
        </p:txBody>
      </p:sp>
      <p:sp>
        <p:nvSpPr>
          <p:cNvPr id="5" name="Fußzeilenplatzhalter 4">
            <a:extLst>
              <a:ext uri="{FF2B5EF4-FFF2-40B4-BE49-F238E27FC236}">
                <a16:creationId xmlns:a16="http://schemas.microsoft.com/office/drawing/2014/main" xmlns="" id="{B7D65C6E-5978-A8C7-D11F-7C1D605A727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ED278E83-293E-E8D6-554C-3F5042644EFC}"/>
              </a:ext>
            </a:extLst>
          </p:cNvPr>
          <p:cNvSpPr>
            <a:spLocks noGrp="1"/>
          </p:cNvSpPr>
          <p:nvPr>
            <p:ph type="sldNum" sz="quarter" idx="12"/>
          </p:nvPr>
        </p:nvSpPr>
        <p:spPr/>
        <p:txBody>
          <a:bodyPr/>
          <a:lstStyle/>
          <a:p>
            <a:fld id="{F96B14D3-7D2A-2041-9DA6-67735C9926F2}" type="slidenum">
              <a:rPr lang="en-GB" noProof="0" smtClean="0"/>
              <a:t>16</a:t>
            </a:fld>
            <a:endParaRPr lang="en-GB" noProof="0"/>
          </a:p>
        </p:txBody>
      </p:sp>
      <p:sp>
        <p:nvSpPr>
          <p:cNvPr id="2" name="Titel 1">
            <a:extLst>
              <a:ext uri="{FF2B5EF4-FFF2-40B4-BE49-F238E27FC236}">
                <a16:creationId xmlns:a16="http://schemas.microsoft.com/office/drawing/2014/main" xmlns="" id="{1D2A5B3F-3F3D-4F2E-9844-F1CEF78D54E8}"/>
              </a:ext>
            </a:extLst>
          </p:cNvPr>
          <p:cNvSpPr>
            <a:spLocks noGrp="1"/>
          </p:cNvSpPr>
          <p:nvPr>
            <p:ph type="title"/>
          </p:nvPr>
        </p:nvSpPr>
        <p:spPr/>
        <p:txBody>
          <a:bodyPr/>
          <a:lstStyle/>
          <a:p>
            <a:r>
              <a:rPr lang="en-US"/>
              <a:t>Undercurrent</a:t>
            </a:r>
          </a:p>
        </p:txBody>
      </p:sp>
      <p:pic>
        <p:nvPicPr>
          <p:cNvPr id="8" name="Afbeelding 9" descr="Afbeelding met wit&#10;&#10;Automatisch gegenereerde beschrijving">
            <a:extLst>
              <a:ext uri="{FF2B5EF4-FFF2-40B4-BE49-F238E27FC236}">
                <a16:creationId xmlns:a16="http://schemas.microsoft.com/office/drawing/2014/main" xmlns="" id="{2CD53E8E-A097-5DF5-4B3B-1135A30C48E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2CB93B2A-92AD-8E85-E39B-37EEF128D5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Tree>
    <p:extLst>
      <p:ext uri="{BB962C8B-B14F-4D97-AF65-F5344CB8AC3E}">
        <p14:creationId xmlns:p14="http://schemas.microsoft.com/office/powerpoint/2010/main" val="219386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xmlns="" id="{35B1BB54-0ED4-6082-3FE8-3C51297261FA}"/>
              </a:ext>
            </a:extLst>
          </p:cNvPr>
          <p:cNvPicPr>
            <a:picLocks noChangeAspect="1"/>
          </p:cNvPicPr>
          <p:nvPr/>
        </p:nvPicPr>
        <p:blipFill>
          <a:blip r:embed="rId2"/>
          <a:stretch>
            <a:fillRect/>
          </a:stretch>
        </p:blipFill>
        <p:spPr>
          <a:xfrm>
            <a:off x="1715338" y="1670543"/>
            <a:ext cx="5552578" cy="4760001"/>
          </a:xfrm>
          <a:prstGeom prst="rect">
            <a:avLst/>
          </a:prstGeom>
        </p:spPr>
      </p:pic>
      <p:sp>
        <p:nvSpPr>
          <p:cNvPr id="4" name="Fußzeilenplatzhalter 3">
            <a:extLst>
              <a:ext uri="{FF2B5EF4-FFF2-40B4-BE49-F238E27FC236}">
                <a16:creationId xmlns:a16="http://schemas.microsoft.com/office/drawing/2014/main" xmlns="" id="{A20339C4-1DCC-BF82-83F8-17B5D2A0B9B0}"/>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7F4EA1E0-D8E5-E7E1-125E-B76E51B80C54}"/>
              </a:ext>
            </a:extLst>
          </p:cNvPr>
          <p:cNvSpPr>
            <a:spLocks noGrp="1"/>
          </p:cNvSpPr>
          <p:nvPr>
            <p:ph type="sldNum" sz="quarter" idx="12"/>
          </p:nvPr>
        </p:nvSpPr>
        <p:spPr/>
        <p:txBody>
          <a:bodyPr/>
          <a:lstStyle/>
          <a:p>
            <a:fld id="{F96B14D3-7D2A-2041-9DA6-67735C9926F2}" type="slidenum">
              <a:rPr lang="en-GB" noProof="0" smtClean="0"/>
              <a:t>17</a:t>
            </a:fld>
            <a:endParaRPr lang="en-GB" noProof="0"/>
          </a:p>
        </p:txBody>
      </p:sp>
      <p:sp>
        <p:nvSpPr>
          <p:cNvPr id="2" name="Titel 1"/>
          <p:cNvSpPr>
            <a:spLocks noGrp="1"/>
          </p:cNvSpPr>
          <p:nvPr>
            <p:ph type="title"/>
          </p:nvPr>
        </p:nvSpPr>
        <p:spPr/>
        <p:txBody>
          <a:bodyPr>
            <a:normAutofit fontScale="90000"/>
          </a:bodyPr>
          <a:lstStyle/>
          <a:p>
            <a:r>
              <a:rPr lang="nl-NL" dirty="0"/>
              <a:t>Barriers and possibilities</a:t>
            </a:r>
          </a:p>
        </p:txBody>
      </p:sp>
      <p:pic>
        <p:nvPicPr>
          <p:cNvPr id="8" name="Afbeelding 7">
            <a:extLst>
              <a:ext uri="{FF2B5EF4-FFF2-40B4-BE49-F238E27FC236}">
                <a16:creationId xmlns:a16="http://schemas.microsoft.com/office/drawing/2014/main" xmlns="" id="{873D04CF-071F-1100-B11C-917DEA923EC7}"/>
              </a:ext>
            </a:extLst>
          </p:cNvPr>
          <p:cNvPicPr>
            <a:picLocks noChangeAspect="1"/>
          </p:cNvPicPr>
          <p:nvPr/>
        </p:nvPicPr>
        <p:blipFill>
          <a:blip r:embed="rId3"/>
          <a:stretch>
            <a:fillRect/>
          </a:stretch>
        </p:blipFill>
        <p:spPr>
          <a:xfrm>
            <a:off x="8153400" y="1522967"/>
            <a:ext cx="2078768" cy="5196921"/>
          </a:xfrm>
          <a:prstGeom prst="rect">
            <a:avLst/>
          </a:prstGeom>
        </p:spPr>
      </p:pic>
      <p:pic>
        <p:nvPicPr>
          <p:cNvPr id="9" name="Afbeelding 9" descr="Afbeelding met wit&#10;&#10;Automatisch gegenereerde beschrijving">
            <a:extLst>
              <a:ext uri="{FF2B5EF4-FFF2-40B4-BE49-F238E27FC236}">
                <a16:creationId xmlns:a16="http://schemas.microsoft.com/office/drawing/2014/main" xmlns="" id="{EC5125D0-ED62-8843-B332-FEE8723CC14E}"/>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AE6A596C-4CDA-24A7-11BE-D1C58914247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6</a:t>
            </a:r>
          </a:p>
        </p:txBody>
      </p:sp>
      <p:sp>
        <p:nvSpPr>
          <p:cNvPr id="13" name="Textfeld 12">
            <a:extLst>
              <a:ext uri="{FF2B5EF4-FFF2-40B4-BE49-F238E27FC236}">
                <a16:creationId xmlns:a16="http://schemas.microsoft.com/office/drawing/2014/main" xmlns="" id="{A0C3B292-1C9D-A592-04A5-234666A8D462}"/>
              </a:ext>
            </a:extLst>
          </p:cNvPr>
          <p:cNvSpPr txBox="1"/>
          <p:nvPr/>
        </p:nvSpPr>
        <p:spPr>
          <a:xfrm>
            <a:off x="1120636" y="1522967"/>
            <a:ext cx="6226628" cy="369332"/>
          </a:xfrm>
          <a:prstGeom prst="rect">
            <a:avLst/>
          </a:prstGeom>
          <a:noFill/>
        </p:spPr>
        <p:txBody>
          <a:bodyPr wrap="square">
            <a:spAutoFit/>
          </a:bodyPr>
          <a:lstStyle/>
          <a:p>
            <a:r>
              <a:rPr lang="nl-NL" dirty="0">
                <a:solidFill>
                  <a:schemeClr val="accent1"/>
                </a:solidFill>
              </a:rPr>
              <a:t>THINKING IN BARRIERS </a:t>
            </a:r>
            <a:r>
              <a:rPr lang="nl-NL" dirty="0">
                <a:solidFill>
                  <a:schemeClr val="accent1"/>
                </a:solidFill>
                <a:sym typeface="Wingdings" panose="05000000000000000000" pitchFamily="2" charset="2"/>
              </a:rPr>
              <a:t> THINKING IN POSSIBILITIES</a:t>
            </a:r>
            <a:endParaRPr lang="en-GB" dirty="0">
              <a:solidFill>
                <a:schemeClr val="accent1"/>
              </a:solidFill>
            </a:endParaRPr>
          </a:p>
        </p:txBody>
      </p:sp>
      <p:sp>
        <p:nvSpPr>
          <p:cNvPr id="5" name="Tekstvak 10">
            <a:extLst>
              <a:ext uri="{FF2B5EF4-FFF2-40B4-BE49-F238E27FC236}">
                <a16:creationId xmlns:a16="http://schemas.microsoft.com/office/drawing/2014/main" xmlns="" id="{3331DA3E-3A42-44C6-5013-CB4E70901B20}"/>
              </a:ext>
            </a:extLst>
          </p:cNvPr>
          <p:cNvSpPr txBox="1"/>
          <p:nvPr/>
        </p:nvSpPr>
        <p:spPr>
          <a:xfrm>
            <a:off x="899102" y="5839031"/>
            <a:ext cx="2373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https://beta.elsevier.com/connect/the-5-most-powerful-self-beliefs-that-ignite-human-behavior?trial=true</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2656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7679B57F-90CE-BE55-3CE0-5A34900837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30959" y="1790859"/>
            <a:ext cx="7530082" cy="4444841"/>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xmlns="" id="{A60437A0-F5C9-B342-D20E-6702FA710793}"/>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1DB45839-6EAC-33DF-9AA7-86CC13BC9143}"/>
              </a:ext>
            </a:extLst>
          </p:cNvPr>
          <p:cNvSpPr>
            <a:spLocks noGrp="1"/>
          </p:cNvSpPr>
          <p:nvPr>
            <p:ph type="sldNum" sz="quarter" idx="12"/>
          </p:nvPr>
        </p:nvSpPr>
        <p:spPr/>
        <p:txBody>
          <a:bodyPr/>
          <a:lstStyle/>
          <a:p>
            <a:fld id="{F96B14D3-7D2A-2041-9DA6-67735C9926F2}" type="slidenum">
              <a:rPr lang="en-GB" noProof="0" smtClean="0"/>
              <a:t>18</a:t>
            </a:fld>
            <a:endParaRPr lang="en-GB" noProof="0"/>
          </a:p>
        </p:txBody>
      </p:sp>
      <p:sp>
        <p:nvSpPr>
          <p:cNvPr id="2" name="Titel 1">
            <a:extLst>
              <a:ext uri="{FF2B5EF4-FFF2-40B4-BE49-F238E27FC236}">
                <a16:creationId xmlns:a16="http://schemas.microsoft.com/office/drawing/2014/main" xmlns="" id="{D844BF74-9F02-41B7-318B-2A3E2C58BD56}"/>
              </a:ext>
            </a:extLst>
          </p:cNvPr>
          <p:cNvSpPr>
            <a:spLocks noGrp="1"/>
          </p:cNvSpPr>
          <p:nvPr>
            <p:ph type="title"/>
          </p:nvPr>
        </p:nvSpPr>
        <p:spPr/>
        <p:txBody>
          <a:bodyPr/>
          <a:lstStyle/>
          <a:p>
            <a:r>
              <a:rPr lang="nl-NL" dirty="0"/>
              <a:t>Core Qualities (Ofman)</a:t>
            </a:r>
          </a:p>
        </p:txBody>
      </p:sp>
      <p:pic>
        <p:nvPicPr>
          <p:cNvPr id="7" name="Afbeelding 9" descr="Afbeelding met wit&#10;&#10;Automatisch gegenereerde beschrijving">
            <a:extLst>
              <a:ext uri="{FF2B5EF4-FFF2-40B4-BE49-F238E27FC236}">
                <a16:creationId xmlns:a16="http://schemas.microsoft.com/office/drawing/2014/main" xmlns="" id="{7419CE1E-62A2-00BF-DFB5-825C5820FF22}"/>
              </a:ext>
            </a:extLst>
          </p:cNvPr>
          <p:cNvPicPr>
            <a:picLocks noChangeAspect="1"/>
          </p:cNvPicPr>
          <p:nvPr/>
        </p:nvPicPr>
        <p:blipFill>
          <a:blip r:embed="rId4"/>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D395249F-84CD-42DB-4C44-7954838223F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sp>
        <p:nvSpPr>
          <p:cNvPr id="5" name="Tekstvak 8">
            <a:extLst>
              <a:ext uri="{FF2B5EF4-FFF2-40B4-BE49-F238E27FC236}">
                <a16:creationId xmlns:a16="http://schemas.microsoft.com/office/drawing/2014/main" xmlns="" id="{44CB6DB6-A42E-7968-FCEA-17769170EDD8}"/>
              </a:ext>
            </a:extLst>
          </p:cNvPr>
          <p:cNvSpPr txBox="1"/>
          <p:nvPr/>
        </p:nvSpPr>
        <p:spPr>
          <a:xfrm>
            <a:off x="7239749" y="5936673"/>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https://www.arteveldehogeschool.be/spotlight/node/93/</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40754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fontScale="85000" lnSpcReduction="10000"/>
          </a:bodyPr>
          <a:lstStyle/>
          <a:p>
            <a:pPr marL="0" indent="0">
              <a:spcAft>
                <a:spcPts val="1195"/>
              </a:spcAft>
              <a:buNone/>
            </a:pPr>
            <a:r>
              <a:rPr lang="en-GB" sz="2389" b="1" dirty="0"/>
              <a:t>BACKGROUND </a:t>
            </a:r>
          </a:p>
          <a:p>
            <a:pPr marL="512087" indent="-512087">
              <a:buFont typeface="+mj-lt"/>
              <a:buAutoNum type="arabicPeriod"/>
            </a:pPr>
            <a:r>
              <a:rPr lang="en-GB" sz="2389" dirty="0"/>
              <a:t>Introduction: resistance</a:t>
            </a:r>
          </a:p>
          <a:p>
            <a:pPr marL="512087" indent="-512087">
              <a:buFont typeface="+mj-lt"/>
              <a:buAutoNum type="arabicPeriod"/>
            </a:pPr>
            <a:r>
              <a:rPr lang="en-GB" sz="2389" dirty="0"/>
              <a:t>Neuropsychology: how the brain works</a:t>
            </a:r>
          </a:p>
          <a:p>
            <a:pPr marL="0" indent="0">
              <a:buNone/>
            </a:pPr>
            <a:endParaRPr lang="en-GB" sz="2389" dirty="0"/>
          </a:p>
          <a:p>
            <a:pPr marL="0" indent="0">
              <a:spcAft>
                <a:spcPts val="1195"/>
              </a:spcAft>
              <a:buNone/>
            </a:pPr>
            <a:r>
              <a:rPr lang="en-GB" sz="2389" b="1" dirty="0"/>
              <a:t>WHAT IS THE FOCUS OF THE FEMALE LEADER?</a:t>
            </a:r>
          </a:p>
          <a:p>
            <a:pPr marL="512087" indent="-512087">
              <a:buFont typeface="+mj-lt"/>
              <a:buAutoNum type="arabicPeriod" startAt="3"/>
            </a:pPr>
            <a:r>
              <a:rPr lang="en-GB" sz="2389" dirty="0"/>
              <a:t>Circle of influence (Covey) &amp; Social cultural theory of cognitive development (Vygotsky)</a:t>
            </a:r>
          </a:p>
          <a:p>
            <a:pPr marL="512087" indent="-512087">
              <a:buFont typeface="+mj-lt"/>
              <a:buAutoNum type="arabicPeriod" startAt="3"/>
            </a:pPr>
            <a:r>
              <a:rPr lang="en-GB" sz="2389" dirty="0"/>
              <a:t>Mindset (Dweck)</a:t>
            </a:r>
          </a:p>
          <a:p>
            <a:pPr marL="512087" indent="-512087">
              <a:buFont typeface="+mj-lt"/>
              <a:buAutoNum type="arabicPeriod" startAt="3"/>
            </a:pPr>
            <a:r>
              <a:rPr lang="en-GB" sz="2389" dirty="0"/>
              <a:t>From Drama Triangle to Winners Triangle (</a:t>
            </a:r>
            <a:r>
              <a:rPr lang="en-GB" sz="2389" dirty="0" err="1"/>
              <a:t>Karpman</a:t>
            </a:r>
            <a:r>
              <a:rPr lang="en-GB" sz="2389" dirty="0"/>
              <a:t>)</a:t>
            </a:r>
          </a:p>
          <a:p>
            <a:pPr marL="512087" indent="-512087">
              <a:buFont typeface="+mj-lt"/>
              <a:buAutoNum type="arabicPeriod" startAt="3"/>
            </a:pPr>
            <a:r>
              <a:rPr lang="en-GB" sz="2389" dirty="0"/>
              <a:t>Influence of the undercurrent (McClelland)</a:t>
            </a:r>
          </a:p>
          <a:p>
            <a:pPr marL="512087" indent="-512087">
              <a:buFont typeface="+mj-lt"/>
              <a:buAutoNum type="arabicPeriod" startAt="3"/>
            </a:pPr>
            <a:r>
              <a:rPr lang="en-GB" sz="2389" dirty="0"/>
              <a:t>Core Qualities (</a:t>
            </a:r>
            <a:r>
              <a:rPr lang="en-GB" sz="2389" dirty="0" err="1"/>
              <a:t>Ofman</a:t>
            </a:r>
            <a:r>
              <a:rPr lang="en-GB" sz="2389" dirty="0"/>
              <a:t>)</a:t>
            </a:r>
          </a:p>
          <a:p>
            <a:pPr marL="512087" indent="-512087">
              <a:buFont typeface="+mj-lt"/>
              <a:buAutoNum type="arabicPeriod" startAt="3"/>
            </a:pPr>
            <a:r>
              <a:rPr lang="en-GB" sz="2389" dirty="0"/>
              <a:t>Stages of behavioural change (</a:t>
            </a:r>
            <a:r>
              <a:rPr lang="en-GB" sz="2389" dirty="0" err="1"/>
              <a:t>Diclemente</a:t>
            </a:r>
            <a:r>
              <a:rPr lang="en-GB" sz="2389" dirty="0"/>
              <a:t> &amp; Prochaska)</a:t>
            </a:r>
          </a:p>
          <a:p>
            <a:pPr marL="0" indent="0">
              <a:buNone/>
            </a:pPr>
            <a:endParaRPr lang="en-GB" sz="2389" dirty="0"/>
          </a:p>
        </p:txBody>
      </p:sp>
      <p:sp>
        <p:nvSpPr>
          <p:cNvPr id="4" name="Fußzeilenplatzhalter 3">
            <a:extLst>
              <a:ext uri="{FF2B5EF4-FFF2-40B4-BE49-F238E27FC236}">
                <a16:creationId xmlns:a16="http://schemas.microsoft.com/office/drawing/2014/main" xmlns=""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xmlns="" id="{8B63D5D1-CBC6-D47F-BECA-01F2890F76D3}"/>
              </a:ext>
            </a:extLst>
          </p:cNvPr>
          <p:cNvSpPr>
            <a:spLocks noGrp="1"/>
          </p:cNvSpPr>
          <p:nvPr>
            <p:ph type="title"/>
          </p:nvPr>
        </p:nvSpPr>
        <p:spPr>
          <a:xfrm>
            <a:off x="838201" y="372638"/>
            <a:ext cx="9394370" cy="780585"/>
          </a:xfrm>
        </p:spPr>
        <p:txBody>
          <a:bodyPr/>
          <a:lstStyle/>
          <a:p>
            <a:r>
              <a:rPr lang="en-GB" dirty="0"/>
              <a:t>Numeration of approaches I</a:t>
            </a:r>
          </a:p>
        </p:txBody>
      </p:sp>
      <p:sp>
        <p:nvSpPr>
          <p:cNvPr id="8" name="Foliennummernplatzhalter 7">
            <a:extLst>
              <a:ext uri="{FF2B5EF4-FFF2-40B4-BE49-F238E27FC236}">
                <a16:creationId xmlns:a16="http://schemas.microsoft.com/office/drawing/2014/main" xmlns="" id="{39AA125D-ECC6-5220-5518-1995A2515182}"/>
              </a:ext>
            </a:extLst>
          </p:cNvPr>
          <p:cNvSpPr>
            <a:spLocks noGrp="1"/>
          </p:cNvSpPr>
          <p:nvPr>
            <p:ph type="sldNum" sz="quarter" idx="12"/>
          </p:nvPr>
        </p:nvSpPr>
        <p:spPr/>
        <p:txBody>
          <a:bodyPr/>
          <a:lstStyle/>
          <a:p>
            <a:fld id="{F96B14D3-7D2A-2041-9DA6-67735C9926F2}" type="slidenum">
              <a:rPr lang="en-GB" noProof="0" smtClean="0"/>
              <a:t>1</a:t>
            </a:fld>
            <a:endParaRPr lang="en-GB" noProof="0"/>
          </a:p>
        </p:txBody>
      </p:sp>
    </p:spTree>
    <p:extLst>
      <p:ext uri="{BB962C8B-B14F-4D97-AF65-F5344CB8AC3E}">
        <p14:creationId xmlns:p14="http://schemas.microsoft.com/office/powerpoint/2010/main" val="207077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335DAF25-D51F-3B5B-DE12-928916F69005}"/>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F9099B91-7548-F722-A113-9FF750FCE4EB}"/>
              </a:ext>
            </a:extLst>
          </p:cNvPr>
          <p:cNvSpPr>
            <a:spLocks noGrp="1"/>
          </p:cNvSpPr>
          <p:nvPr>
            <p:ph type="sldNum" sz="quarter" idx="12"/>
          </p:nvPr>
        </p:nvSpPr>
        <p:spPr/>
        <p:txBody>
          <a:bodyPr/>
          <a:lstStyle/>
          <a:p>
            <a:fld id="{F96B14D3-7D2A-2041-9DA6-67735C9926F2}" type="slidenum">
              <a:rPr lang="en-GB" noProof="0" smtClean="0"/>
              <a:t>19</a:t>
            </a:fld>
            <a:endParaRPr lang="en-GB" noProof="0"/>
          </a:p>
        </p:txBody>
      </p:sp>
      <p:sp>
        <p:nvSpPr>
          <p:cNvPr id="2" name="Titel 1">
            <a:extLst>
              <a:ext uri="{FF2B5EF4-FFF2-40B4-BE49-F238E27FC236}">
                <a16:creationId xmlns:a16="http://schemas.microsoft.com/office/drawing/2014/main" xmlns="" id="{C9DA7EAB-29B3-D5A8-C5F5-AB86E396EB9E}"/>
              </a:ext>
            </a:extLst>
          </p:cNvPr>
          <p:cNvSpPr>
            <a:spLocks noGrp="1"/>
          </p:cNvSpPr>
          <p:nvPr>
            <p:ph type="title"/>
          </p:nvPr>
        </p:nvSpPr>
        <p:spPr/>
        <p:txBody>
          <a:bodyPr/>
          <a:lstStyle/>
          <a:p>
            <a:r>
              <a:rPr lang="nl-NL" dirty="0"/>
              <a:t>Examples</a:t>
            </a:r>
          </a:p>
        </p:txBody>
      </p:sp>
      <p:pic>
        <p:nvPicPr>
          <p:cNvPr id="7" name="Afbeelding 9" descr="Afbeelding met wit&#10;&#10;Automatisch gegenereerde beschrijving">
            <a:extLst>
              <a:ext uri="{FF2B5EF4-FFF2-40B4-BE49-F238E27FC236}">
                <a16:creationId xmlns:a16="http://schemas.microsoft.com/office/drawing/2014/main" xmlns="" id="{6E6B1DA4-E260-9AF3-D19F-DF676BDBF405}"/>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CB989525-1AE6-50E3-2B0D-E887AECAE7B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7</a:t>
            </a:r>
          </a:p>
        </p:txBody>
      </p:sp>
      <p:pic>
        <p:nvPicPr>
          <p:cNvPr id="5" name="Picture 6" descr="Core Quality">
            <a:extLst>
              <a:ext uri="{FF2B5EF4-FFF2-40B4-BE49-F238E27FC236}">
                <a16:creationId xmlns:a16="http://schemas.microsoft.com/office/drawing/2014/main" xmlns="" id="{47E45B15-3A66-78B6-FBA9-9D7020FD7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129" y="1954992"/>
            <a:ext cx="5194412" cy="3895809"/>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xmlns="" id="{89037F56-9002-2191-19B2-8DDEB0E9D7C7}"/>
              </a:ext>
            </a:extLst>
          </p:cNvPr>
          <p:cNvSpPr txBox="1"/>
          <p:nvPr/>
        </p:nvSpPr>
        <p:spPr>
          <a:xfrm>
            <a:off x="1152038"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https://dyonhoekstra.weebly.com/daniel-ofmans-model-of-core-quadrants.html</a:t>
            </a:r>
            <a:endParaRPr lang="nl-NL" dirty="0">
              <a:latin typeface="+mj-lt"/>
            </a:endParaRPr>
          </a:p>
          <a:p>
            <a:endParaRPr lang="en-GB" sz="900" dirty="0">
              <a:latin typeface="+mj-lt"/>
              <a:ea typeface="+mn-lt"/>
              <a:cs typeface="+mn-lt"/>
            </a:endParaRPr>
          </a:p>
        </p:txBody>
      </p:sp>
      <p:sp>
        <p:nvSpPr>
          <p:cNvPr id="10" name="Tekstvak 10">
            <a:extLst>
              <a:ext uri="{FF2B5EF4-FFF2-40B4-BE49-F238E27FC236}">
                <a16:creationId xmlns:a16="http://schemas.microsoft.com/office/drawing/2014/main" xmlns="" id="{0754B843-7BA8-CC0D-D18A-F5A57F284CCA}"/>
              </a:ext>
            </a:extLst>
          </p:cNvPr>
          <p:cNvSpPr txBox="1"/>
          <p:nvPr/>
        </p:nvSpPr>
        <p:spPr>
          <a:xfrm>
            <a:off x="6931696" y="5605394"/>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https://www.slideshare.net/Harizmalife/core-quality</a:t>
            </a:r>
            <a:endParaRPr lang="nl-NL" dirty="0">
              <a:latin typeface="+mj-lt"/>
            </a:endParaRPr>
          </a:p>
          <a:p>
            <a:endParaRPr lang="en-GB" sz="900" dirty="0">
              <a:latin typeface="+mj-lt"/>
              <a:ea typeface="+mn-lt"/>
              <a:cs typeface="+mn-lt"/>
            </a:endParaRPr>
          </a:p>
        </p:txBody>
      </p:sp>
      <p:pic>
        <p:nvPicPr>
          <p:cNvPr id="11" name="Picture 12">
            <a:extLst>
              <a:ext uri="{FF2B5EF4-FFF2-40B4-BE49-F238E27FC236}">
                <a16:creationId xmlns:a16="http://schemas.microsoft.com/office/drawing/2014/main" xmlns="" id="{C68AA730-A188-1437-71D3-7D13C743F05C}"/>
              </a:ext>
            </a:extLst>
          </p:cNvPr>
          <p:cNvPicPr>
            <a:picLocks noChangeAspect="1"/>
          </p:cNvPicPr>
          <p:nvPr/>
        </p:nvPicPr>
        <p:blipFill>
          <a:blip r:embed="rId6"/>
          <a:stretch>
            <a:fillRect/>
          </a:stretch>
        </p:blipFill>
        <p:spPr>
          <a:xfrm>
            <a:off x="1297053" y="2268507"/>
            <a:ext cx="4228166" cy="3268777"/>
          </a:xfrm>
          <a:prstGeom prst="rect">
            <a:avLst/>
          </a:prstGeom>
        </p:spPr>
      </p:pic>
    </p:spTree>
    <p:extLst>
      <p:ext uri="{BB962C8B-B14F-4D97-AF65-F5344CB8AC3E}">
        <p14:creationId xmlns:p14="http://schemas.microsoft.com/office/powerpoint/2010/main" val="17311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8797"/>
            <a:ext cx="10515600" cy="4351338"/>
          </a:xfrm>
        </p:spPr>
        <p:txBody>
          <a:bodyPr/>
          <a:lstStyle/>
          <a:p>
            <a:endParaRPr lang="nl-NL"/>
          </a:p>
          <a:p>
            <a:pPr marL="0" indent="0">
              <a:buNone/>
            </a:pPr>
            <a:endParaRPr lang="en-US"/>
          </a:p>
        </p:txBody>
      </p:sp>
      <p:sp>
        <p:nvSpPr>
          <p:cNvPr id="6" name="Fußzeilenplatzhalter 5">
            <a:extLst>
              <a:ext uri="{FF2B5EF4-FFF2-40B4-BE49-F238E27FC236}">
                <a16:creationId xmlns:a16="http://schemas.microsoft.com/office/drawing/2014/main" xmlns="" id="{11D73EBB-10A0-E570-36C5-E888DB837C2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7AC96922-59D1-11E4-DBDB-F8E38975F597}"/>
              </a:ext>
            </a:extLst>
          </p:cNvPr>
          <p:cNvSpPr>
            <a:spLocks noGrp="1"/>
          </p:cNvSpPr>
          <p:nvPr>
            <p:ph type="sldNum" sz="quarter" idx="12"/>
          </p:nvPr>
        </p:nvSpPr>
        <p:spPr/>
        <p:txBody>
          <a:bodyPr/>
          <a:lstStyle/>
          <a:p>
            <a:fld id="{F96B14D3-7D2A-2041-9DA6-67735C9926F2}" type="slidenum">
              <a:rPr lang="en-GB" noProof="0" smtClean="0"/>
              <a:t>20</a:t>
            </a:fld>
            <a:endParaRPr lang="en-GB" noProof="0"/>
          </a:p>
        </p:txBody>
      </p:sp>
      <p:sp>
        <p:nvSpPr>
          <p:cNvPr id="2" name="Title 1"/>
          <p:cNvSpPr>
            <a:spLocks noGrp="1"/>
          </p:cNvSpPr>
          <p:nvPr>
            <p:ph type="title"/>
          </p:nvPr>
        </p:nvSpPr>
        <p:spPr>
          <a:xfrm>
            <a:off x="838200" y="372638"/>
            <a:ext cx="9778999" cy="780585"/>
          </a:xfrm>
        </p:spPr>
        <p:txBody>
          <a:bodyPr>
            <a:normAutofit fontScale="90000"/>
          </a:bodyPr>
          <a:lstStyle/>
          <a:p>
            <a:r>
              <a:rPr lang="nl-NL" sz="6700" dirty="0"/>
              <a:t>Stages of behavioural change</a:t>
            </a:r>
            <a:r>
              <a:rPr lang="nl-NL" sz="1800" dirty="0">
                <a:solidFill>
                  <a:srgbClr val="FF0000"/>
                </a:solidFill>
              </a:rPr>
              <a:t/>
            </a:r>
            <a:br>
              <a:rPr lang="nl-NL" sz="1800" dirty="0">
                <a:solidFill>
                  <a:srgbClr val="FF0000"/>
                </a:solidFill>
              </a:rPr>
            </a:br>
            <a:endParaRPr lang="en-US" sz="1800" dirty="0">
              <a:solidFill>
                <a:srgbClr val="FF0000"/>
              </a:solidFill>
            </a:endParaRPr>
          </a:p>
        </p:txBody>
      </p:sp>
      <p:graphicFrame>
        <p:nvGraphicFramePr>
          <p:cNvPr id="5" name="Tabel 4">
            <a:extLst>
              <a:ext uri="{FF2B5EF4-FFF2-40B4-BE49-F238E27FC236}">
                <a16:creationId xmlns:a16="http://schemas.microsoft.com/office/drawing/2014/main" xmlns="" id="{8B6A1897-E29A-CB4B-4031-81DB12E275D5}"/>
              </a:ext>
            </a:extLst>
          </p:cNvPr>
          <p:cNvGraphicFramePr>
            <a:graphicFrameLocks noGrp="1"/>
          </p:cNvGraphicFramePr>
          <p:nvPr>
            <p:extLst>
              <p:ext uri="{D42A27DB-BD31-4B8C-83A1-F6EECF244321}">
                <p14:modId xmlns:p14="http://schemas.microsoft.com/office/powerpoint/2010/main" val="4039469394"/>
              </p:ext>
            </p:extLst>
          </p:nvPr>
        </p:nvGraphicFramePr>
        <p:xfrm>
          <a:off x="1104900" y="1791484"/>
          <a:ext cx="9982199" cy="3912255"/>
        </p:xfrm>
        <a:graphic>
          <a:graphicData uri="http://schemas.openxmlformats.org/drawingml/2006/table">
            <a:tbl>
              <a:tblPr firstRow="1" bandRow="1">
                <a:tableStyleId>{74C1A8A3-306A-4EB7-A6B1-4F7E0EB9C5D6}</a:tableStyleId>
              </a:tblPr>
              <a:tblGrid>
                <a:gridCol w="520700">
                  <a:extLst>
                    <a:ext uri="{9D8B030D-6E8A-4147-A177-3AD203B41FA5}">
                      <a16:colId xmlns:a16="http://schemas.microsoft.com/office/drawing/2014/main" xmlns="" val="3814345964"/>
                    </a:ext>
                  </a:extLst>
                </a:gridCol>
                <a:gridCol w="1905000">
                  <a:extLst>
                    <a:ext uri="{9D8B030D-6E8A-4147-A177-3AD203B41FA5}">
                      <a16:colId xmlns:a16="http://schemas.microsoft.com/office/drawing/2014/main" xmlns="" val="2493073047"/>
                    </a:ext>
                  </a:extLst>
                </a:gridCol>
                <a:gridCol w="4089400">
                  <a:extLst>
                    <a:ext uri="{9D8B030D-6E8A-4147-A177-3AD203B41FA5}">
                      <a16:colId xmlns:a16="http://schemas.microsoft.com/office/drawing/2014/main" xmlns="" val="721258348"/>
                    </a:ext>
                  </a:extLst>
                </a:gridCol>
                <a:gridCol w="3467099">
                  <a:extLst>
                    <a:ext uri="{9D8B030D-6E8A-4147-A177-3AD203B41FA5}">
                      <a16:colId xmlns:a16="http://schemas.microsoft.com/office/drawing/2014/main" xmlns="" val="1850565594"/>
                    </a:ext>
                  </a:extLst>
                </a:gridCol>
              </a:tblGrid>
              <a:tr h="433152">
                <a:tc>
                  <a:txBody>
                    <a:bodyPr/>
                    <a:lstStyle/>
                    <a:p>
                      <a:pPr>
                        <a:lnSpc>
                          <a:spcPct val="107000"/>
                        </a:lnSpc>
                        <a:spcAft>
                          <a:spcPts val="800"/>
                        </a:spcAft>
                      </a:pPr>
                      <a:r>
                        <a:rPr lang="en-GB" sz="2000" b="1" noProof="0" dirty="0">
                          <a:solidFill>
                            <a:schemeClr val="bg1"/>
                          </a:solidFill>
                          <a:effectLst/>
                        </a:rPr>
                        <a:t>No</a:t>
                      </a:r>
                      <a:endParaRPr lang="en-GB" sz="20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en-GB" sz="1800" b="1" noProof="0" dirty="0">
                          <a:solidFill>
                            <a:schemeClr val="bg1"/>
                          </a:solidFill>
                          <a:effectLst/>
                        </a:rPr>
                        <a:t>Stage name</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nSpc>
                          <a:spcPct val="107000"/>
                        </a:lnSpc>
                        <a:spcAft>
                          <a:spcPts val="800"/>
                        </a:spcAft>
                      </a:pPr>
                      <a:r>
                        <a:rPr lang="en-GB" sz="1800" b="1" noProof="0" dirty="0">
                          <a:solidFill>
                            <a:schemeClr val="bg1"/>
                          </a:solidFill>
                          <a:effectLst/>
                        </a:rPr>
                        <a:t>What </a:t>
                      </a:r>
                      <a:r>
                        <a:rPr lang="en-GB" sz="1800" b="1" noProof="0" dirty="0" err="1">
                          <a:solidFill>
                            <a:schemeClr val="bg1"/>
                          </a:solidFill>
                          <a:effectLst/>
                        </a:rPr>
                        <a:t>coachee</a:t>
                      </a:r>
                      <a:r>
                        <a:rPr lang="en-GB" sz="1800" b="1" noProof="0" dirty="0">
                          <a:solidFill>
                            <a:schemeClr val="bg1"/>
                          </a:solidFill>
                          <a:effectLst/>
                        </a:rPr>
                        <a:t> shows</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marL="88900" indent="0">
                        <a:lnSpc>
                          <a:spcPct val="107000"/>
                        </a:lnSpc>
                        <a:spcAft>
                          <a:spcPts val="800"/>
                        </a:spcAft>
                      </a:pPr>
                      <a:r>
                        <a:rPr lang="en-GB" sz="1800" b="1" noProof="0" dirty="0">
                          <a:solidFill>
                            <a:schemeClr val="bg1"/>
                          </a:solidFill>
                          <a:effectLst/>
                        </a:rPr>
                        <a:t>What to do?</a:t>
                      </a:r>
                      <a:endParaRPr lang="en-GB" sz="18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79427244"/>
                  </a:ext>
                </a:extLst>
              </a:tr>
              <a:tr h="713616">
                <a:tc>
                  <a:txBody>
                    <a:bodyPr/>
                    <a:lstStyle/>
                    <a:p>
                      <a:pPr algn="l">
                        <a:lnSpc>
                          <a:spcPct val="107000"/>
                        </a:lnSpc>
                        <a:spcAft>
                          <a:spcPts val="800"/>
                        </a:spcAft>
                      </a:pPr>
                      <a:r>
                        <a:rPr lang="en-GB" sz="2000" noProof="0" dirty="0">
                          <a:solidFill>
                            <a:srgbClr val="000000"/>
                          </a:solidFill>
                          <a:effectLst/>
                        </a:rPr>
                        <a:t>1.</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Precontemplation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Not seriously thinking about </a:t>
                      </a:r>
                      <a:r>
                        <a:rPr lang="en-GB" sz="1800" noProof="0" dirty="0">
                          <a:solidFill>
                            <a:srgbClr val="000000"/>
                          </a:solidFill>
                          <a:effectLst/>
                          <a:sym typeface="Wingdings" panose="05000000000000000000" pitchFamily="2" charset="2"/>
                        </a:rPr>
                        <a:t>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Acknowledging ambivalence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36345479"/>
                  </a:ext>
                </a:extLst>
              </a:tr>
              <a:tr h="624639">
                <a:tc>
                  <a:txBody>
                    <a:bodyPr/>
                    <a:lstStyle/>
                    <a:p>
                      <a:pPr algn="l">
                        <a:lnSpc>
                          <a:spcPct val="107000"/>
                        </a:lnSpc>
                        <a:spcAft>
                          <a:spcPts val="800"/>
                        </a:spcAft>
                      </a:pPr>
                      <a:r>
                        <a:rPr lang="en-GB" sz="2000" noProof="0" dirty="0">
                          <a:solidFill>
                            <a:srgbClr val="000000"/>
                          </a:solidFill>
                          <a:effectLst/>
                        </a:rPr>
                        <a:t>2.</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Contemplation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Seriously considering 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Focus on seeking Balance, changing direction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183033793"/>
                  </a:ext>
                </a:extLst>
              </a:tr>
              <a:tr h="713616">
                <a:tc>
                  <a:txBody>
                    <a:bodyPr/>
                    <a:lstStyle/>
                    <a:p>
                      <a:pPr algn="l">
                        <a:lnSpc>
                          <a:spcPct val="107000"/>
                        </a:lnSpc>
                        <a:spcAft>
                          <a:spcPts val="800"/>
                        </a:spcAft>
                      </a:pPr>
                      <a:r>
                        <a:rPr lang="en-GB" sz="2000" noProof="0" dirty="0">
                          <a:solidFill>
                            <a:srgbClr val="000000"/>
                          </a:solidFill>
                          <a:effectLst/>
                        </a:rPr>
                        <a:t>3. </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Preparation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Willingness to change, plan for change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Formulate SMART goals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263338347"/>
                  </a:ext>
                </a:extLst>
              </a:tr>
              <a:tr h="713616">
                <a:tc>
                  <a:txBody>
                    <a:bodyPr/>
                    <a:lstStyle/>
                    <a:p>
                      <a:pPr algn="l">
                        <a:lnSpc>
                          <a:spcPct val="107000"/>
                        </a:lnSpc>
                        <a:spcAft>
                          <a:spcPts val="800"/>
                        </a:spcAft>
                      </a:pPr>
                      <a:r>
                        <a:rPr lang="en-GB" sz="2000" noProof="0" dirty="0">
                          <a:solidFill>
                            <a:srgbClr val="000000"/>
                          </a:solidFill>
                          <a:effectLst/>
                        </a:rPr>
                        <a:t>4.</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Action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Putting new behaviour into practice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Guide/support</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105390547"/>
                  </a:ext>
                </a:extLst>
              </a:tr>
              <a:tr h="713616">
                <a:tc>
                  <a:txBody>
                    <a:bodyPr/>
                    <a:lstStyle/>
                    <a:p>
                      <a:pPr algn="l">
                        <a:lnSpc>
                          <a:spcPct val="107000"/>
                        </a:lnSpc>
                        <a:spcAft>
                          <a:spcPts val="800"/>
                        </a:spcAft>
                      </a:pPr>
                      <a:r>
                        <a:rPr lang="en-GB" sz="2000" noProof="0" dirty="0">
                          <a:solidFill>
                            <a:srgbClr val="000000"/>
                          </a:solidFill>
                          <a:effectLst/>
                        </a:rPr>
                        <a:t>5.</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Maintenance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Maintaining the new way of life if the action is successful</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82918" marR="82918" marT="41459" marB="41459"/>
                </a:tc>
                <a:tc>
                  <a:txBody>
                    <a:bodyPr/>
                    <a:lstStyle/>
                    <a:p>
                      <a:pPr algn="l">
                        <a:lnSpc>
                          <a:spcPct val="107000"/>
                        </a:lnSpc>
                        <a:spcAft>
                          <a:spcPts val="800"/>
                        </a:spcAft>
                      </a:pPr>
                      <a:r>
                        <a:rPr lang="en-GB" sz="1800" noProof="0" dirty="0">
                          <a:solidFill>
                            <a:srgbClr val="000000"/>
                          </a:solidFill>
                          <a:effectLst/>
                        </a:rPr>
                        <a:t>Learning to learn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4207849177"/>
                  </a:ext>
                </a:extLst>
              </a:tr>
            </a:tbl>
          </a:graphicData>
        </a:graphic>
      </p:graphicFrame>
      <p:pic>
        <p:nvPicPr>
          <p:cNvPr id="9" name="Afbeelding 9" descr="Afbeelding met wit&#10;&#10;Automatisch gegenereerde beschrijving">
            <a:extLst>
              <a:ext uri="{FF2B5EF4-FFF2-40B4-BE49-F238E27FC236}">
                <a16:creationId xmlns:a16="http://schemas.microsoft.com/office/drawing/2014/main" xmlns="" id="{D451074E-3C6B-20F8-EA0E-EC709F366E1F}"/>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B6656F14-1392-B4E1-6130-7972C5EC1BC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7" name="Textfeld 6">
            <a:extLst>
              <a:ext uri="{FF2B5EF4-FFF2-40B4-BE49-F238E27FC236}">
                <a16:creationId xmlns:a16="http://schemas.microsoft.com/office/drawing/2014/main" xmlns="" id="{CD326E28-DC56-F0A8-DE0B-005910227735}"/>
              </a:ext>
            </a:extLst>
          </p:cNvPr>
          <p:cNvSpPr txBox="1"/>
          <p:nvPr/>
        </p:nvSpPr>
        <p:spPr>
          <a:xfrm>
            <a:off x="1068146" y="5718635"/>
            <a:ext cx="1001895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mj-lt"/>
              </a:rPr>
              <a:t>Prochaska, J. O., &amp; DiClemente, C. C. (1983). Stages and processes of self-change of smoking: Toward an integrative model of change. </a:t>
            </a:r>
            <a:r>
              <a:rPr lang="en-US" sz="1100" b="0" i="1" dirty="0">
                <a:solidFill>
                  <a:srgbClr val="333333"/>
                </a:solidFill>
                <a:effectLst/>
                <a:latin typeface="+mj-lt"/>
              </a:rPr>
              <a:t>Journal of Consulting and Clinical Psychology, 51</a:t>
            </a:r>
            <a:r>
              <a:rPr lang="en-US" sz="1100" b="0" i="0" dirty="0">
                <a:solidFill>
                  <a:srgbClr val="333333"/>
                </a:solidFill>
                <a:effectLst/>
                <a:latin typeface="+mj-lt"/>
              </a:rPr>
              <a:t>(3), 390–395. </a:t>
            </a:r>
            <a:r>
              <a:rPr lang="en-US" sz="1100" b="0" i="0" u="none" strike="noStrike" dirty="0">
                <a:solidFill>
                  <a:srgbClr val="2C72B7"/>
                </a:solidFill>
                <a:effectLst/>
                <a:latin typeface="+mj-lt"/>
                <a:hlinkClick r:id="rId4"/>
              </a:rPr>
              <a:t>https://doi.org/10.1037/0022-006X.51.3.390</a:t>
            </a:r>
            <a:endParaRPr lang="en-US" sz="1100" dirty="0">
              <a:latin typeface="+mj-lt"/>
            </a:endParaRPr>
          </a:p>
        </p:txBody>
      </p:sp>
    </p:spTree>
    <p:extLst>
      <p:ext uri="{BB962C8B-B14F-4D97-AF65-F5344CB8AC3E}">
        <p14:creationId xmlns:p14="http://schemas.microsoft.com/office/powerpoint/2010/main" val="157729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xmlns="" id="{F810738A-F7A0-065B-82A8-B6C20C18EAF5}"/>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xmlns="" id="{741C86B2-68A4-EB17-E991-3E257FCFE06A}"/>
              </a:ext>
            </a:extLst>
          </p:cNvPr>
          <p:cNvSpPr>
            <a:spLocks noGrp="1"/>
          </p:cNvSpPr>
          <p:nvPr>
            <p:ph type="sldNum" sz="quarter" idx="12"/>
          </p:nvPr>
        </p:nvSpPr>
        <p:spPr/>
        <p:txBody>
          <a:bodyPr/>
          <a:lstStyle/>
          <a:p>
            <a:fld id="{F96B14D3-7D2A-2041-9DA6-67735C9926F2}" type="slidenum">
              <a:rPr lang="en-GB" noProof="0" smtClean="0"/>
              <a:t>21</a:t>
            </a:fld>
            <a:endParaRPr lang="en-GB" noProof="0"/>
          </a:p>
        </p:txBody>
      </p:sp>
      <p:sp>
        <p:nvSpPr>
          <p:cNvPr id="2" name="Titel 1">
            <a:extLst>
              <a:ext uri="{FF2B5EF4-FFF2-40B4-BE49-F238E27FC236}">
                <a16:creationId xmlns:a16="http://schemas.microsoft.com/office/drawing/2014/main" xmlns="" id="{488EEB90-D989-4BD4-BBDA-56EF153ED2A8}"/>
              </a:ext>
            </a:extLst>
          </p:cNvPr>
          <p:cNvSpPr>
            <a:spLocks noGrp="1"/>
          </p:cNvSpPr>
          <p:nvPr>
            <p:ph type="title"/>
          </p:nvPr>
        </p:nvSpPr>
        <p:spPr>
          <a:xfrm>
            <a:off x="838201" y="372638"/>
            <a:ext cx="9920288" cy="780585"/>
          </a:xfrm>
        </p:spPr>
        <p:txBody>
          <a:bodyPr>
            <a:noAutofit/>
          </a:bodyPr>
          <a:lstStyle/>
          <a:p>
            <a:r>
              <a:rPr lang="nl-NL" sz="6000" dirty="0"/>
              <a:t>The learning pit – Thougths</a:t>
            </a:r>
          </a:p>
        </p:txBody>
      </p:sp>
      <p:pic>
        <p:nvPicPr>
          <p:cNvPr id="1026" name="Picture 2" descr="The Learning Pit Model">
            <a:extLst>
              <a:ext uri="{FF2B5EF4-FFF2-40B4-BE49-F238E27FC236}">
                <a16:creationId xmlns:a16="http://schemas.microsoft.com/office/drawing/2014/main" xmlns="" id="{90AAAAB4-A3DA-705A-FA02-EF494FA69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01" y="1520825"/>
            <a:ext cx="6938070" cy="46022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9" descr="Afbeelding met wit&#10;&#10;Automatisch gegenereerde beschrijving">
            <a:extLst>
              <a:ext uri="{FF2B5EF4-FFF2-40B4-BE49-F238E27FC236}">
                <a16:creationId xmlns:a16="http://schemas.microsoft.com/office/drawing/2014/main" xmlns="" id="{0BF3CE8F-2F43-B64F-A174-27C50D80E34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2B0409CF-00F1-16FC-15DD-5B177F7E15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8</a:t>
            </a:r>
          </a:p>
        </p:txBody>
      </p:sp>
      <p:sp>
        <p:nvSpPr>
          <p:cNvPr id="5" name="Tekstvak 8">
            <a:extLst>
              <a:ext uri="{FF2B5EF4-FFF2-40B4-BE49-F238E27FC236}">
                <a16:creationId xmlns:a16="http://schemas.microsoft.com/office/drawing/2014/main" xmlns="" id="{45CE0440-7FD5-0222-44F7-9EB50CC3033A}"/>
              </a:ext>
            </a:extLst>
          </p:cNvPr>
          <p:cNvSpPr txBox="1"/>
          <p:nvPr/>
        </p:nvSpPr>
        <p:spPr>
          <a:xfrm>
            <a:off x="2532501" y="6100847"/>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4"/>
              </a:rPr>
              <a:t>https://www.structural-learning.com/post/the-learning-pit-a-guide-for-teachers</a:t>
            </a:r>
            <a:endParaRPr lang="nl-NL" dirty="0">
              <a:latin typeface="+mj-lt"/>
            </a:endParaRPr>
          </a:p>
          <a:p>
            <a:endParaRPr lang="en-GB" sz="900" dirty="0">
              <a:latin typeface="+mj-lt"/>
              <a:ea typeface="+mn-lt"/>
              <a:cs typeface="Arial"/>
            </a:endParaRPr>
          </a:p>
          <a:p>
            <a:endParaRPr lang="en-GB" sz="900" dirty="0">
              <a:latin typeface="+mj-lt"/>
              <a:ea typeface="+mn-lt"/>
              <a:cs typeface="Arial"/>
            </a:endParaRPr>
          </a:p>
        </p:txBody>
      </p:sp>
    </p:spTree>
    <p:extLst>
      <p:ext uri="{BB962C8B-B14F-4D97-AF65-F5344CB8AC3E}">
        <p14:creationId xmlns:p14="http://schemas.microsoft.com/office/powerpoint/2010/main" val="297287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xmlns="" id="{46976544-0DD6-146B-15E1-8E361457C862}"/>
              </a:ext>
            </a:extLst>
          </p:cNvPr>
          <p:cNvSpPr txBox="1"/>
          <p:nvPr/>
        </p:nvSpPr>
        <p:spPr>
          <a:xfrm>
            <a:off x="3614708" y="2136338"/>
            <a:ext cx="5318185" cy="2585323"/>
          </a:xfrm>
          <a:prstGeom prst="rect">
            <a:avLst/>
          </a:prstGeom>
          <a:noFill/>
        </p:spPr>
        <p:txBody>
          <a:bodyPr wrap="square" anchor="ctr">
            <a:spAutoFit/>
          </a:bodyPr>
          <a:lstStyle/>
          <a:p>
            <a:pPr algn="ctr"/>
            <a:r>
              <a:rPr lang="en-GB" sz="5400" b="1" dirty="0">
                <a:solidFill>
                  <a:schemeClr val="bg1"/>
                </a:solidFill>
              </a:rPr>
              <a:t>INFLUENCING BEHAVIOURAL PATTERNS</a:t>
            </a:r>
          </a:p>
        </p:txBody>
      </p:sp>
      <p:sp>
        <p:nvSpPr>
          <p:cNvPr id="4" name="Foliennummernplatzhalter 3">
            <a:extLst>
              <a:ext uri="{FF2B5EF4-FFF2-40B4-BE49-F238E27FC236}">
                <a16:creationId xmlns:a16="http://schemas.microsoft.com/office/drawing/2014/main" xmlns="" id="{DC18D415-E8C4-4C27-C6E2-AADC8BBF3C88}"/>
              </a:ext>
            </a:extLst>
          </p:cNvPr>
          <p:cNvSpPr>
            <a:spLocks noGrp="1"/>
          </p:cNvSpPr>
          <p:nvPr>
            <p:ph type="sldNum" sz="quarter" idx="12"/>
          </p:nvPr>
        </p:nvSpPr>
        <p:spPr/>
        <p:txBody>
          <a:bodyPr/>
          <a:lstStyle/>
          <a:p>
            <a:fld id="{F96B14D3-7D2A-2041-9DA6-67735C9926F2}" type="slidenum">
              <a:rPr lang="de-DE" smtClean="0"/>
              <a:t>22</a:t>
            </a:fld>
            <a:endParaRPr lang="de-DE"/>
          </a:p>
        </p:txBody>
      </p:sp>
    </p:spTree>
    <p:extLst>
      <p:ext uri="{BB962C8B-B14F-4D97-AF65-F5344CB8AC3E}">
        <p14:creationId xmlns:p14="http://schemas.microsoft.com/office/powerpoint/2010/main" val="3077206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78FE42D9-750B-5610-D3EA-F032638072E9}"/>
              </a:ext>
            </a:extLst>
          </p:cNvPr>
          <p:cNvPicPr>
            <a:picLocks noChangeAspect="1"/>
          </p:cNvPicPr>
          <p:nvPr/>
        </p:nvPicPr>
        <p:blipFill>
          <a:blip r:embed="rId3"/>
          <a:stretch>
            <a:fillRect/>
          </a:stretch>
        </p:blipFill>
        <p:spPr>
          <a:xfrm>
            <a:off x="4038600" y="1674801"/>
            <a:ext cx="7645533" cy="4475186"/>
          </a:xfrm>
          <a:prstGeom prst="rect">
            <a:avLst/>
          </a:prstGeom>
        </p:spPr>
      </p:pic>
      <p:sp>
        <p:nvSpPr>
          <p:cNvPr id="3" name="Tijdelijke aanduiding voor inhoud 2">
            <a:extLst>
              <a:ext uri="{FF2B5EF4-FFF2-40B4-BE49-F238E27FC236}">
                <a16:creationId xmlns:a16="http://schemas.microsoft.com/office/drawing/2014/main" xmlns="" id="{DE139284-B9A4-F18E-2285-666BB82FFD86}"/>
              </a:ext>
            </a:extLst>
          </p:cNvPr>
          <p:cNvSpPr>
            <a:spLocks noGrp="1"/>
          </p:cNvSpPr>
          <p:nvPr>
            <p:ph idx="1"/>
          </p:nvPr>
        </p:nvSpPr>
        <p:spPr>
          <a:xfrm>
            <a:off x="597916" y="1768123"/>
            <a:ext cx="3708267" cy="4351338"/>
          </a:xfrm>
        </p:spPr>
        <p:txBody>
          <a:bodyPr anchor="ctr">
            <a:normAutofit/>
          </a:bodyPr>
          <a:lstStyle/>
          <a:p>
            <a:pPr>
              <a:lnSpc>
                <a:spcPct val="150000"/>
              </a:lnSpc>
              <a:spcBef>
                <a:spcPts val="0"/>
              </a:spcBef>
            </a:pPr>
            <a:r>
              <a:rPr lang="en-US" sz="2000" dirty="0">
                <a:solidFill>
                  <a:srgbClr val="212121"/>
                </a:solidFill>
                <a:latin typeface="+mj-lt"/>
              </a:rPr>
              <a:t>Theory U is about </a:t>
            </a:r>
            <a:r>
              <a:rPr lang="en-US" sz="2000" b="1" dirty="0">
                <a:solidFill>
                  <a:srgbClr val="212121"/>
                </a:solidFill>
                <a:latin typeface="+mj-lt"/>
              </a:rPr>
              <a:t>personal leadership</a:t>
            </a:r>
            <a:r>
              <a:rPr lang="en-US" sz="2000" dirty="0">
                <a:solidFill>
                  <a:srgbClr val="212121"/>
                </a:solidFill>
                <a:latin typeface="+mj-lt"/>
              </a:rPr>
              <a:t> and a different way of thinking.</a:t>
            </a:r>
          </a:p>
          <a:p>
            <a:pPr marL="0" indent="0">
              <a:lnSpc>
                <a:spcPct val="150000"/>
              </a:lnSpc>
              <a:buNone/>
            </a:pPr>
            <a:endParaRPr lang="en-US" sz="2000" dirty="0">
              <a:solidFill>
                <a:srgbClr val="212121"/>
              </a:solidFill>
              <a:latin typeface="+mj-lt"/>
            </a:endParaRPr>
          </a:p>
          <a:p>
            <a:pPr algn="l" rtl="0" eaLnBrk="0" fontAlgn="base" hangingPunct="0">
              <a:lnSpc>
                <a:spcPct val="150000"/>
              </a:lnSpc>
              <a:spcBef>
                <a:spcPct val="0"/>
              </a:spcBef>
              <a:spcAft>
                <a:spcPct val="0"/>
              </a:spcAft>
              <a:buSzTx/>
            </a:pPr>
            <a:r>
              <a:rPr lang="en-US" altLang="nl-NL" sz="2000" dirty="0">
                <a:solidFill>
                  <a:srgbClr val="202124"/>
                </a:solidFill>
                <a:latin typeface="+mj-lt"/>
              </a:rPr>
              <a:t>Contributes to transitions for complex issues of change</a:t>
            </a:r>
            <a:r>
              <a:rPr lang="en-US" altLang="nl-NL" sz="2000" dirty="0">
                <a:latin typeface="+mj-lt"/>
              </a:rPr>
              <a:t> </a:t>
            </a:r>
          </a:p>
        </p:txBody>
      </p:sp>
      <p:sp>
        <p:nvSpPr>
          <p:cNvPr id="7" name="Fußzeilenplatzhalter 6">
            <a:extLst>
              <a:ext uri="{FF2B5EF4-FFF2-40B4-BE49-F238E27FC236}">
                <a16:creationId xmlns:a16="http://schemas.microsoft.com/office/drawing/2014/main" xmlns="" id="{78AA05D7-C0A6-6119-9B94-F1E92E5452F1}"/>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xmlns="" id="{A40A33BC-E660-4E0E-FF30-4A727FF38EF8}"/>
              </a:ext>
            </a:extLst>
          </p:cNvPr>
          <p:cNvSpPr>
            <a:spLocks noGrp="1"/>
          </p:cNvSpPr>
          <p:nvPr>
            <p:ph type="sldNum" sz="quarter" idx="12"/>
          </p:nvPr>
        </p:nvSpPr>
        <p:spPr/>
        <p:txBody>
          <a:bodyPr/>
          <a:lstStyle/>
          <a:p>
            <a:fld id="{F96B14D3-7D2A-2041-9DA6-67735C9926F2}" type="slidenum">
              <a:rPr lang="en-GB" noProof="0" smtClean="0"/>
              <a:t>23</a:t>
            </a:fld>
            <a:endParaRPr lang="en-GB" noProof="0"/>
          </a:p>
        </p:txBody>
      </p:sp>
      <p:sp>
        <p:nvSpPr>
          <p:cNvPr id="2" name="Titel 1">
            <a:extLst>
              <a:ext uri="{FF2B5EF4-FFF2-40B4-BE49-F238E27FC236}">
                <a16:creationId xmlns:a16="http://schemas.microsoft.com/office/drawing/2014/main" xmlns="" id="{947D328B-4762-96CF-8A6A-852BA3F551D5}"/>
              </a:ext>
            </a:extLst>
          </p:cNvPr>
          <p:cNvSpPr>
            <a:spLocks noGrp="1"/>
          </p:cNvSpPr>
          <p:nvPr>
            <p:ph type="title"/>
          </p:nvPr>
        </p:nvSpPr>
        <p:spPr/>
        <p:txBody>
          <a:bodyPr>
            <a:noAutofit/>
          </a:bodyPr>
          <a:lstStyle/>
          <a:p>
            <a:r>
              <a:rPr lang="nl-NL" sz="6000" b="0" i="0" dirty="0">
                <a:effectLst/>
                <a:latin typeface="+mj-lt"/>
              </a:rPr>
              <a:t> Theory U (</a:t>
            </a:r>
            <a:r>
              <a:rPr lang="en-GB" sz="6000" dirty="0" err="1">
                <a:latin typeface="+mj-lt"/>
              </a:rPr>
              <a:t>Scharmer</a:t>
            </a:r>
            <a:r>
              <a:rPr lang="en-GB" sz="6000" dirty="0">
                <a:latin typeface="+mj-lt"/>
              </a:rPr>
              <a:t>)</a:t>
            </a:r>
            <a:endParaRPr lang="nl-NL" sz="6000" dirty="0">
              <a:latin typeface="+mj-lt"/>
            </a:endParaRPr>
          </a:p>
        </p:txBody>
      </p:sp>
      <p:sp>
        <p:nvSpPr>
          <p:cNvPr id="5" name="Rectangle 1">
            <a:extLst>
              <a:ext uri="{FF2B5EF4-FFF2-40B4-BE49-F238E27FC236}">
                <a16:creationId xmlns:a16="http://schemas.microsoft.com/office/drawing/2014/main" xmlns="" id="{3F40B70C-1B2B-0191-B791-CB405B7B8553}"/>
              </a:ext>
            </a:extLst>
          </p:cNvPr>
          <p:cNvSpPr>
            <a:spLocks noChangeArrowheads="1"/>
          </p:cNvSpPr>
          <p:nvPr/>
        </p:nvSpPr>
        <p:spPr bwMode="auto">
          <a:xfrm>
            <a:off x="1524001" y="1029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eaLnBrk="0" fontAlgn="base" hangingPunct="0">
              <a:spcBef>
                <a:spcPct val="0"/>
              </a:spcBef>
              <a:spcAft>
                <a:spcPct val="0"/>
              </a:spcAft>
            </a:pPr>
            <a:endParaRPr lang="nl-NL" altLang="nl-NL">
              <a:latin typeface="Arial" panose="020B0604020202020204" pitchFamily="34" charset="0"/>
            </a:endParaRPr>
          </a:p>
        </p:txBody>
      </p:sp>
      <p:pic>
        <p:nvPicPr>
          <p:cNvPr id="10" name="Afbeelding 9" descr="Afbeelding met wit&#10;&#10;Automatisch gegenereerde beschrijving">
            <a:extLst>
              <a:ext uri="{FF2B5EF4-FFF2-40B4-BE49-F238E27FC236}">
                <a16:creationId xmlns:a16="http://schemas.microsoft.com/office/drawing/2014/main" xmlns="" id="{3D75148C-0422-1653-AAB5-FB0A05B93E1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xmlns="" id="{5E13D60F-1142-D517-FFF6-B7716D7861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8" name="Tekstvak 11">
            <a:extLst>
              <a:ext uri="{FF2B5EF4-FFF2-40B4-BE49-F238E27FC236}">
                <a16:creationId xmlns:a16="http://schemas.microsoft.com/office/drawing/2014/main" xmlns="" id="{44FBFFB3-38FD-B706-3BDE-329C9A992500}"/>
              </a:ext>
            </a:extLst>
          </p:cNvPr>
          <p:cNvSpPr txBox="1"/>
          <p:nvPr/>
        </p:nvSpPr>
        <p:spPr>
          <a:xfrm>
            <a:off x="4251754" y="611946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http://www.goingupstream.net/blog/november-12th-2017</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15844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09501CA8-36FD-70E7-3C4C-94E1A10E7AD3}"/>
              </a:ext>
            </a:extLst>
          </p:cNvPr>
          <p:cNvSpPr>
            <a:spLocks noGrp="1"/>
          </p:cNvSpPr>
          <p:nvPr>
            <p:ph idx="1"/>
          </p:nvPr>
        </p:nvSpPr>
        <p:spPr>
          <a:xfrm>
            <a:off x="713952" y="2019184"/>
            <a:ext cx="2588048" cy="4009509"/>
          </a:xfrm>
        </p:spPr>
        <p:txBody>
          <a:bodyPr>
            <a:noAutofit/>
          </a:bodyPr>
          <a:lstStyle/>
          <a:p>
            <a:pPr marL="0" indent="0" algn="ctr" eaLnBrk="0" fontAlgn="base" hangingPunct="0">
              <a:lnSpc>
                <a:spcPct val="100000"/>
              </a:lnSpc>
              <a:spcBef>
                <a:spcPct val="0"/>
              </a:spcBef>
              <a:spcAft>
                <a:spcPct val="0"/>
              </a:spcAft>
              <a:buClrTx/>
              <a:buNone/>
            </a:pPr>
            <a:r>
              <a:rPr lang="en-US" altLang="nl-NL" sz="2000" i="1" dirty="0">
                <a:solidFill>
                  <a:srgbClr val="202124"/>
                </a:solidFill>
              </a:rPr>
              <a:t>The U-process consists of 7 phases. The phases together comprise a conscious process of connection to arrive at substantially different outcomes and innovation. In each phase, the other phases are also present. This makes it a cyclical process.</a:t>
            </a:r>
            <a:r>
              <a:rPr lang="en-US" altLang="nl-NL" sz="2000" i="1" dirty="0"/>
              <a:t> </a:t>
            </a:r>
          </a:p>
          <a:p>
            <a:pPr marL="0" indent="0" algn="ctr" eaLnBrk="0" fontAlgn="base" hangingPunct="0">
              <a:lnSpc>
                <a:spcPct val="100000"/>
              </a:lnSpc>
              <a:spcBef>
                <a:spcPct val="0"/>
              </a:spcBef>
              <a:spcAft>
                <a:spcPct val="0"/>
              </a:spcAft>
              <a:buClrTx/>
              <a:buNone/>
            </a:pPr>
            <a:endParaRPr lang="nl-NL" altLang="nl-NL" sz="2000" dirty="0"/>
          </a:p>
          <a:p>
            <a:pPr marL="0" indent="0" algn="ctr" eaLnBrk="0" fontAlgn="base" hangingPunct="0">
              <a:lnSpc>
                <a:spcPct val="100000"/>
              </a:lnSpc>
              <a:spcBef>
                <a:spcPct val="0"/>
              </a:spcBef>
              <a:spcAft>
                <a:spcPct val="0"/>
              </a:spcAft>
              <a:buClrTx/>
              <a:buNone/>
            </a:pPr>
            <a:endParaRPr lang="nl-NL" altLang="nl-NL" sz="2000" dirty="0"/>
          </a:p>
        </p:txBody>
      </p:sp>
      <p:sp>
        <p:nvSpPr>
          <p:cNvPr id="6" name="Fußzeilenplatzhalter 5">
            <a:extLst>
              <a:ext uri="{FF2B5EF4-FFF2-40B4-BE49-F238E27FC236}">
                <a16:creationId xmlns:a16="http://schemas.microsoft.com/office/drawing/2014/main" xmlns="" id="{6E1F8E03-631B-EA65-179B-4397D0C2C97A}"/>
              </a:ext>
            </a:extLst>
          </p:cNvPr>
          <p:cNvSpPr>
            <a:spLocks noGrp="1"/>
          </p:cNvSpPr>
          <p:nvPr>
            <p:ph type="ftr" sz="quarter" idx="11"/>
          </p:nvPr>
        </p:nvSpPr>
        <p:spPr>
          <a:xfrm>
            <a:off x="4038599" y="6417373"/>
            <a:ext cx="4114800" cy="365125"/>
          </a:xfrm>
        </p:spPr>
        <p:txBody>
          <a:bodyPr/>
          <a:lstStyle/>
          <a:p>
            <a:r>
              <a:rPr lang="en-GB" noProof="0" dirty="0"/>
              <a:t>ERASMUS+ DIGIGEN 
Project Ref. No. 2021-1-DE02-KA220-VET-000025335</a:t>
            </a:r>
          </a:p>
        </p:txBody>
      </p:sp>
      <p:sp>
        <p:nvSpPr>
          <p:cNvPr id="8" name="Foliennummernplatzhalter 7">
            <a:extLst>
              <a:ext uri="{FF2B5EF4-FFF2-40B4-BE49-F238E27FC236}">
                <a16:creationId xmlns:a16="http://schemas.microsoft.com/office/drawing/2014/main" xmlns="" id="{B7E69BA3-57F8-2291-C66F-CA1203970C49}"/>
              </a:ext>
            </a:extLst>
          </p:cNvPr>
          <p:cNvSpPr>
            <a:spLocks noGrp="1"/>
          </p:cNvSpPr>
          <p:nvPr>
            <p:ph type="sldNum" sz="quarter" idx="12"/>
          </p:nvPr>
        </p:nvSpPr>
        <p:spPr/>
        <p:txBody>
          <a:bodyPr/>
          <a:lstStyle/>
          <a:p>
            <a:fld id="{F96B14D3-7D2A-2041-9DA6-67735C9926F2}" type="slidenum">
              <a:rPr lang="en-GB" noProof="0" smtClean="0"/>
              <a:t>24</a:t>
            </a:fld>
            <a:endParaRPr lang="en-GB" noProof="0"/>
          </a:p>
        </p:txBody>
      </p:sp>
      <p:sp>
        <p:nvSpPr>
          <p:cNvPr id="2" name="Titel 1">
            <a:extLst>
              <a:ext uri="{FF2B5EF4-FFF2-40B4-BE49-F238E27FC236}">
                <a16:creationId xmlns:a16="http://schemas.microsoft.com/office/drawing/2014/main" xmlns="" id="{CA5AA025-F279-0E33-15BA-249C840454C8}"/>
              </a:ext>
            </a:extLst>
          </p:cNvPr>
          <p:cNvSpPr>
            <a:spLocks noGrp="1"/>
          </p:cNvSpPr>
          <p:nvPr>
            <p:ph type="title"/>
          </p:nvPr>
        </p:nvSpPr>
        <p:spPr/>
        <p:txBody>
          <a:bodyPr/>
          <a:lstStyle/>
          <a:p>
            <a:r>
              <a:rPr lang="en-GB"/>
              <a:t>Phases</a:t>
            </a:r>
          </a:p>
        </p:txBody>
      </p:sp>
      <p:pic>
        <p:nvPicPr>
          <p:cNvPr id="4" name="Afbeelding 3">
            <a:extLst>
              <a:ext uri="{FF2B5EF4-FFF2-40B4-BE49-F238E27FC236}">
                <a16:creationId xmlns:a16="http://schemas.microsoft.com/office/drawing/2014/main" xmlns="" id="{0202E8AE-5397-F431-FBB0-549E3E28DE07}"/>
              </a:ext>
            </a:extLst>
          </p:cNvPr>
          <p:cNvPicPr>
            <a:picLocks noChangeAspect="1"/>
          </p:cNvPicPr>
          <p:nvPr/>
        </p:nvPicPr>
        <p:blipFill>
          <a:blip r:embed="rId3"/>
          <a:stretch>
            <a:fillRect/>
          </a:stretch>
        </p:blipFill>
        <p:spPr>
          <a:xfrm>
            <a:off x="3421983" y="2019184"/>
            <a:ext cx="5348031" cy="4009509"/>
          </a:xfrm>
          <a:prstGeom prst="rect">
            <a:avLst/>
          </a:prstGeom>
        </p:spPr>
      </p:pic>
      <p:pic>
        <p:nvPicPr>
          <p:cNvPr id="9" name="Afbeelding 9" descr="Afbeelding met wit&#10;&#10;Automatisch gegenereerde beschrijving">
            <a:extLst>
              <a:ext uri="{FF2B5EF4-FFF2-40B4-BE49-F238E27FC236}">
                <a16:creationId xmlns:a16="http://schemas.microsoft.com/office/drawing/2014/main" xmlns="" id="{CBD2A71D-85D5-37D9-E1A9-DE80B8A0FCE3}"/>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7F367B99-3486-71D2-DD57-33B37DFDB2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sp>
        <p:nvSpPr>
          <p:cNvPr id="14" name="Textfeld 13">
            <a:extLst>
              <a:ext uri="{FF2B5EF4-FFF2-40B4-BE49-F238E27FC236}">
                <a16:creationId xmlns:a16="http://schemas.microsoft.com/office/drawing/2014/main" xmlns="" id="{E4D4E914-5E57-80A1-37B5-64E10E87050A}"/>
              </a:ext>
            </a:extLst>
          </p:cNvPr>
          <p:cNvSpPr txBox="1"/>
          <p:nvPr/>
        </p:nvSpPr>
        <p:spPr>
          <a:xfrm>
            <a:off x="8995943" y="2619707"/>
            <a:ext cx="2357858" cy="2808461"/>
          </a:xfrm>
          <a:prstGeom prst="rect">
            <a:avLst/>
          </a:prstGeom>
          <a:noFill/>
        </p:spPr>
        <p:txBody>
          <a:bodyPr wrap="square">
            <a:spAutoFit/>
          </a:bodyPr>
          <a:lstStyle/>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Downloading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Seeing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Sensing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Presencing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Crystallizing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Prototyping</a:t>
            </a:r>
          </a:p>
          <a:p>
            <a:pPr marL="444500" marR="0" lvl="0" indent="-407988" algn="l" defTabSz="914382" rtl="0" eaLnBrk="1" fontAlgn="auto" latinLnBrk="0" hangingPunct="1">
              <a:lnSpc>
                <a:spcPct val="90000"/>
              </a:lnSpc>
              <a:spcBef>
                <a:spcPts val="1000"/>
              </a:spcBef>
              <a:spcAft>
                <a:spcPts val="0"/>
              </a:spcAft>
              <a:buClr>
                <a:srgbClr val="E86507"/>
              </a:buClr>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Jost"/>
                <a:ea typeface="Jost Bold Italic" pitchFamily="2" charset="77"/>
                <a:cs typeface="+mn-cs"/>
              </a:rPr>
              <a:t>Performing</a:t>
            </a:r>
            <a:endParaRPr lang="en-GB" dirty="0"/>
          </a:p>
        </p:txBody>
      </p:sp>
      <p:sp>
        <p:nvSpPr>
          <p:cNvPr id="7" name="Tekstvak 10">
            <a:extLst>
              <a:ext uri="{FF2B5EF4-FFF2-40B4-BE49-F238E27FC236}">
                <a16:creationId xmlns:a16="http://schemas.microsoft.com/office/drawing/2014/main" xmlns="" id="{75F81D7A-3800-73A4-F78F-43BF1E51955E}"/>
              </a:ext>
            </a:extLst>
          </p:cNvPr>
          <p:cNvSpPr txBox="1"/>
          <p:nvPr/>
        </p:nvSpPr>
        <p:spPr>
          <a:xfrm>
            <a:off x="3421983" y="6048041"/>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Arial"/>
              </a:rPr>
              <a:t>Source: </a:t>
            </a:r>
            <a:r>
              <a:rPr lang="en-GB" sz="900" dirty="0">
                <a:ea typeface="+mn-lt"/>
                <a:cs typeface="+mn-lt"/>
                <a:hlinkClick r:id="rId5"/>
              </a:rPr>
              <a:t>https://en.wikipedia.org/wiki/Theory_U2</a:t>
            </a:r>
            <a:endParaRPr lang="nl-NL" dirty="0"/>
          </a:p>
          <a:p>
            <a:endParaRPr lang="en-GB" sz="900" dirty="0">
              <a:ea typeface="+mn-lt"/>
              <a:cs typeface="+mn-lt"/>
            </a:endParaRPr>
          </a:p>
        </p:txBody>
      </p:sp>
    </p:spTree>
    <p:extLst>
      <p:ext uri="{BB962C8B-B14F-4D97-AF65-F5344CB8AC3E}">
        <p14:creationId xmlns:p14="http://schemas.microsoft.com/office/powerpoint/2010/main" val="289577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F14586B-695B-19A0-116F-A7138CAB5BF8}"/>
              </a:ext>
            </a:extLst>
          </p:cNvPr>
          <p:cNvSpPr>
            <a:spLocks noGrp="1"/>
          </p:cNvSpPr>
          <p:nvPr>
            <p:ph idx="1"/>
          </p:nvPr>
        </p:nvSpPr>
        <p:spPr>
          <a:xfrm>
            <a:off x="838200" y="1825625"/>
            <a:ext cx="1854200" cy="4351338"/>
          </a:xfrm>
        </p:spPr>
        <p:txBody>
          <a:bodyPr>
            <a:normAutofit fontScale="77500" lnSpcReduction="20000"/>
          </a:bodyPr>
          <a:lstStyle/>
          <a:p>
            <a:r>
              <a:rPr lang="en-GB" dirty="0"/>
              <a:t>Denying</a:t>
            </a:r>
          </a:p>
          <a:p>
            <a:r>
              <a:rPr lang="en-GB" dirty="0" err="1"/>
              <a:t>Desensing</a:t>
            </a:r>
            <a:endParaRPr lang="en-GB" dirty="0"/>
          </a:p>
          <a:p>
            <a:r>
              <a:rPr lang="en-GB" dirty="0" err="1"/>
              <a:t>Absencing</a:t>
            </a:r>
            <a:r>
              <a:rPr lang="en-GB" dirty="0"/>
              <a:t> </a:t>
            </a:r>
          </a:p>
          <a:p>
            <a:r>
              <a:rPr lang="en-GB" dirty="0"/>
              <a:t>Deluding </a:t>
            </a:r>
          </a:p>
          <a:p>
            <a:r>
              <a:rPr lang="en-GB" dirty="0"/>
              <a:t>Aborting</a:t>
            </a:r>
          </a:p>
          <a:p>
            <a:endParaRPr lang="en-GB" dirty="0"/>
          </a:p>
          <a:p>
            <a:endParaRPr lang="en-GB" dirty="0"/>
          </a:p>
          <a:p>
            <a:endParaRPr lang="en-GB" dirty="0"/>
          </a:p>
          <a:p>
            <a:r>
              <a:rPr lang="en-GB" dirty="0"/>
              <a:t>Open mind</a:t>
            </a:r>
          </a:p>
          <a:p>
            <a:r>
              <a:rPr lang="en-GB" dirty="0"/>
              <a:t>Open heart</a:t>
            </a:r>
          </a:p>
          <a:p>
            <a:r>
              <a:rPr lang="en-GB" dirty="0"/>
              <a:t>Open will</a:t>
            </a:r>
          </a:p>
          <a:p>
            <a:endParaRPr lang="en-GB" dirty="0"/>
          </a:p>
        </p:txBody>
      </p:sp>
      <p:sp>
        <p:nvSpPr>
          <p:cNvPr id="7" name="Fußzeilenplatzhalter 6">
            <a:extLst>
              <a:ext uri="{FF2B5EF4-FFF2-40B4-BE49-F238E27FC236}">
                <a16:creationId xmlns:a16="http://schemas.microsoft.com/office/drawing/2014/main" xmlns="" id="{AB09B614-A7E9-BA26-CD57-42E86636978A}"/>
              </a:ext>
            </a:extLst>
          </p:cNvPr>
          <p:cNvSpPr>
            <a:spLocks noGrp="1"/>
          </p:cNvSpPr>
          <p:nvPr>
            <p:ph type="ftr" sz="quarter" idx="11"/>
          </p:nvPr>
        </p:nvSpPr>
        <p:spPr/>
        <p:txBody>
          <a:bodyPr/>
          <a:lstStyle/>
          <a:p>
            <a:r>
              <a:rPr lang="en-GB" noProof="0"/>
              <a:t>ERASMUS+ DIGIGEN 
Project Ref. No. 2021-1-DE02-KA220-VET-000025335</a:t>
            </a:r>
          </a:p>
        </p:txBody>
      </p:sp>
      <p:sp>
        <p:nvSpPr>
          <p:cNvPr id="10" name="Foliennummernplatzhalter 9">
            <a:extLst>
              <a:ext uri="{FF2B5EF4-FFF2-40B4-BE49-F238E27FC236}">
                <a16:creationId xmlns:a16="http://schemas.microsoft.com/office/drawing/2014/main" xmlns="" id="{FECBE0E0-8DF0-BF78-2757-85B7E708181B}"/>
              </a:ext>
            </a:extLst>
          </p:cNvPr>
          <p:cNvSpPr>
            <a:spLocks noGrp="1"/>
          </p:cNvSpPr>
          <p:nvPr>
            <p:ph type="sldNum" sz="quarter" idx="12"/>
          </p:nvPr>
        </p:nvSpPr>
        <p:spPr/>
        <p:txBody>
          <a:bodyPr/>
          <a:lstStyle/>
          <a:p>
            <a:fld id="{F96B14D3-7D2A-2041-9DA6-67735C9926F2}" type="slidenum">
              <a:rPr lang="en-GB" noProof="0" smtClean="0"/>
              <a:t>25</a:t>
            </a:fld>
            <a:endParaRPr lang="en-GB" noProof="0"/>
          </a:p>
        </p:txBody>
      </p:sp>
      <p:sp>
        <p:nvSpPr>
          <p:cNvPr id="2" name="Titel 1">
            <a:extLst>
              <a:ext uri="{FF2B5EF4-FFF2-40B4-BE49-F238E27FC236}">
                <a16:creationId xmlns:a16="http://schemas.microsoft.com/office/drawing/2014/main" xmlns="" id="{1E945298-298E-8C1F-7DD6-6BA73800C383}"/>
              </a:ext>
            </a:extLst>
          </p:cNvPr>
          <p:cNvSpPr>
            <a:spLocks noGrp="1"/>
          </p:cNvSpPr>
          <p:nvPr>
            <p:ph type="title"/>
          </p:nvPr>
        </p:nvSpPr>
        <p:spPr/>
        <p:txBody>
          <a:bodyPr/>
          <a:lstStyle/>
          <a:p>
            <a:r>
              <a:rPr lang="en-GB" dirty="0"/>
              <a:t>From… To…</a:t>
            </a:r>
          </a:p>
        </p:txBody>
      </p:sp>
      <p:sp>
        <p:nvSpPr>
          <p:cNvPr id="5" name="Pijl: omlaag 4">
            <a:extLst>
              <a:ext uri="{FF2B5EF4-FFF2-40B4-BE49-F238E27FC236}">
                <a16:creationId xmlns:a16="http://schemas.microsoft.com/office/drawing/2014/main" xmlns="" id="{177C3F56-23A5-EA4F-E89C-47EF53A8382C}"/>
              </a:ext>
            </a:extLst>
          </p:cNvPr>
          <p:cNvSpPr/>
          <p:nvPr/>
        </p:nvSpPr>
        <p:spPr>
          <a:xfrm>
            <a:off x="1435516" y="3801605"/>
            <a:ext cx="659567" cy="490773"/>
          </a:xfrm>
          <a:prstGeom prst="downArrow">
            <a:avLst/>
          </a:prstGeom>
          <a:solidFill>
            <a:schemeClr val="accent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atinLnBrk="1" hangingPunct="0"/>
            <a:endParaRPr lang="nl-NL">
              <a:solidFill>
                <a:srgbClr val="0070C0"/>
              </a:solidFill>
              <a:latin typeface="Lucida Sans Unicode"/>
              <a:ea typeface="Lucida Sans Unicode"/>
              <a:cs typeface="Lucida Sans Unicode"/>
              <a:sym typeface="Lucida Sans Unicode"/>
            </a:endParaRPr>
          </a:p>
        </p:txBody>
      </p:sp>
      <p:pic>
        <p:nvPicPr>
          <p:cNvPr id="11" name="Afbeelding 9" descr="Afbeelding met wit&#10;&#10;Automatisch gegenereerde beschrijving">
            <a:extLst>
              <a:ext uri="{FF2B5EF4-FFF2-40B4-BE49-F238E27FC236}">
                <a16:creationId xmlns:a16="http://schemas.microsoft.com/office/drawing/2014/main" xmlns="" id="{E9A6B515-C18A-BD9B-98AA-8A3E819D6FF0}"/>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xmlns="" id="{B3BE678D-D23E-D86B-E835-412A5BB6EEF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9</a:t>
            </a:r>
          </a:p>
        </p:txBody>
      </p:sp>
      <p:pic>
        <p:nvPicPr>
          <p:cNvPr id="9" name="Picture 18">
            <a:extLst>
              <a:ext uri="{FF2B5EF4-FFF2-40B4-BE49-F238E27FC236}">
                <a16:creationId xmlns:a16="http://schemas.microsoft.com/office/drawing/2014/main" xmlns="" id="{0FCC3CA6-2375-1E31-5A61-B59009AF0083}"/>
              </a:ext>
            </a:extLst>
          </p:cNvPr>
          <p:cNvPicPr>
            <a:picLocks noChangeAspect="1"/>
          </p:cNvPicPr>
          <p:nvPr/>
        </p:nvPicPr>
        <p:blipFill>
          <a:blip r:embed="rId3"/>
          <a:stretch>
            <a:fillRect/>
          </a:stretch>
        </p:blipFill>
        <p:spPr>
          <a:xfrm>
            <a:off x="4204329" y="1553588"/>
            <a:ext cx="6298784" cy="4703548"/>
          </a:xfrm>
          <a:prstGeom prst="rect">
            <a:avLst/>
          </a:prstGeom>
        </p:spPr>
      </p:pic>
      <p:sp>
        <p:nvSpPr>
          <p:cNvPr id="13" name="Tekstvak 12">
            <a:extLst>
              <a:ext uri="{FF2B5EF4-FFF2-40B4-BE49-F238E27FC236}">
                <a16:creationId xmlns:a16="http://schemas.microsoft.com/office/drawing/2014/main" xmlns="" id="{50D82D5C-A1F1-6C2D-642B-2C37BB9C6F46}"/>
              </a:ext>
            </a:extLst>
          </p:cNvPr>
          <p:cNvSpPr txBox="1"/>
          <p:nvPr/>
        </p:nvSpPr>
        <p:spPr>
          <a:xfrm rot="5400000">
            <a:off x="8897542" y="3043198"/>
            <a:ext cx="33485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https://petersnijders.info/theorie-u-scharmer-2012/</a:t>
            </a:r>
          </a:p>
          <a:p>
            <a:endParaRPr lang="en-GB" sz="900" dirty="0">
              <a:latin typeface="+mj-lt"/>
              <a:ea typeface="+mn-lt"/>
              <a:cs typeface="+mn-lt"/>
            </a:endParaRPr>
          </a:p>
        </p:txBody>
      </p:sp>
    </p:spTree>
    <p:extLst>
      <p:ext uri="{BB962C8B-B14F-4D97-AF65-F5344CB8AC3E}">
        <p14:creationId xmlns:p14="http://schemas.microsoft.com/office/powerpoint/2010/main" val="3406476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xmlns="" id="{E25722E4-BD7C-604B-B8BA-F37F38A571F0}"/>
              </a:ext>
            </a:extLst>
          </p:cNvPr>
          <p:cNvSpPr>
            <a:spLocks noGrp="1"/>
          </p:cNvSpPr>
          <p:nvPr>
            <p:ph idx="1"/>
          </p:nvPr>
        </p:nvSpPr>
        <p:spPr>
          <a:xfrm>
            <a:off x="838199" y="1825625"/>
            <a:ext cx="5060091" cy="4351338"/>
          </a:xfrm>
        </p:spPr>
        <p:txBody>
          <a:bodyPr>
            <a:normAutofit fontScale="92500" lnSpcReduction="20000"/>
          </a:bodyPr>
          <a:lstStyle/>
          <a:p>
            <a:pPr marL="0" indent="0">
              <a:lnSpc>
                <a:spcPct val="110000"/>
              </a:lnSpc>
              <a:buNone/>
            </a:pPr>
            <a:r>
              <a:rPr lang="en-GB" b="1" dirty="0">
                <a:latin typeface="+mj-lt"/>
              </a:rPr>
              <a:t>Appreciative</a:t>
            </a:r>
          </a:p>
          <a:p>
            <a:pPr eaLnBrk="0" fontAlgn="base" hangingPunct="0">
              <a:lnSpc>
                <a:spcPct val="110000"/>
              </a:lnSpc>
              <a:spcBef>
                <a:spcPct val="0"/>
              </a:spcBef>
              <a:spcAft>
                <a:spcPct val="0"/>
              </a:spcAft>
            </a:pPr>
            <a:r>
              <a:rPr lang="en-GB" altLang="nl-NL" sz="2400" dirty="0">
                <a:solidFill>
                  <a:srgbClr val="202124"/>
                </a:solidFill>
                <a:latin typeface="+mj-lt"/>
              </a:rPr>
              <a:t>What do you want to see/do more often? </a:t>
            </a:r>
          </a:p>
          <a:p>
            <a:pPr eaLnBrk="0" fontAlgn="base" hangingPunct="0">
              <a:lnSpc>
                <a:spcPct val="110000"/>
              </a:lnSpc>
              <a:spcBef>
                <a:spcPct val="0"/>
              </a:spcBef>
              <a:spcAft>
                <a:spcPct val="0"/>
              </a:spcAft>
            </a:pPr>
            <a:r>
              <a:rPr lang="en-GB" altLang="nl-NL" sz="2400" dirty="0">
                <a:solidFill>
                  <a:srgbClr val="202124"/>
                </a:solidFill>
                <a:latin typeface="+mj-lt"/>
              </a:rPr>
              <a:t>Look at what's already there and how it came to be.</a:t>
            </a:r>
            <a:endParaRPr lang="en-GB" altLang="nl-NL" sz="2400" dirty="0">
              <a:latin typeface="+mj-lt"/>
            </a:endParaRPr>
          </a:p>
          <a:p>
            <a:pPr>
              <a:lnSpc>
                <a:spcPct val="110000"/>
              </a:lnSpc>
            </a:pPr>
            <a:endParaRPr lang="en-GB" sz="2400" dirty="0">
              <a:latin typeface="+mj-lt"/>
            </a:endParaRPr>
          </a:p>
          <a:p>
            <a:pPr marL="0" indent="0">
              <a:lnSpc>
                <a:spcPct val="110000"/>
              </a:lnSpc>
              <a:buNone/>
            </a:pPr>
            <a:r>
              <a:rPr lang="en-GB" b="1" dirty="0">
                <a:latin typeface="+mj-lt"/>
              </a:rPr>
              <a:t>Inquiry</a:t>
            </a:r>
          </a:p>
          <a:p>
            <a:pPr eaLnBrk="0" fontAlgn="base" hangingPunct="0">
              <a:lnSpc>
                <a:spcPct val="110000"/>
              </a:lnSpc>
              <a:spcBef>
                <a:spcPct val="0"/>
              </a:spcBef>
              <a:spcAft>
                <a:spcPct val="0"/>
              </a:spcAft>
            </a:pPr>
            <a:r>
              <a:rPr lang="en-GB" altLang="nl-NL" sz="2400" dirty="0">
                <a:solidFill>
                  <a:srgbClr val="202124"/>
                </a:solidFill>
                <a:latin typeface="+mj-lt"/>
              </a:rPr>
              <a:t>Asking questions </a:t>
            </a:r>
          </a:p>
          <a:p>
            <a:pPr eaLnBrk="0" fontAlgn="base" hangingPunct="0">
              <a:lnSpc>
                <a:spcPct val="110000"/>
              </a:lnSpc>
              <a:spcBef>
                <a:spcPct val="0"/>
              </a:spcBef>
              <a:spcAft>
                <a:spcPct val="0"/>
              </a:spcAft>
            </a:pPr>
            <a:r>
              <a:rPr lang="en-GB" altLang="nl-NL" sz="2400" dirty="0">
                <a:solidFill>
                  <a:srgbClr val="202124"/>
                </a:solidFill>
                <a:latin typeface="+mj-lt"/>
              </a:rPr>
              <a:t>Endure not knowing </a:t>
            </a:r>
          </a:p>
          <a:p>
            <a:pPr eaLnBrk="0" fontAlgn="base" hangingPunct="0">
              <a:lnSpc>
                <a:spcPct val="110000"/>
              </a:lnSpc>
              <a:spcBef>
                <a:spcPct val="0"/>
              </a:spcBef>
              <a:spcAft>
                <a:spcPct val="0"/>
              </a:spcAft>
            </a:pPr>
            <a:r>
              <a:rPr lang="en-GB" altLang="nl-NL" sz="2400" dirty="0">
                <a:solidFill>
                  <a:srgbClr val="202124"/>
                </a:solidFill>
                <a:latin typeface="+mj-lt"/>
              </a:rPr>
              <a:t>Participating </a:t>
            </a:r>
          </a:p>
          <a:p>
            <a:pPr eaLnBrk="0" fontAlgn="base" hangingPunct="0">
              <a:lnSpc>
                <a:spcPct val="110000"/>
              </a:lnSpc>
              <a:spcBef>
                <a:spcPct val="0"/>
              </a:spcBef>
              <a:spcAft>
                <a:spcPct val="0"/>
              </a:spcAft>
            </a:pPr>
            <a:r>
              <a:rPr lang="en-GB" altLang="nl-NL" sz="2400" dirty="0">
                <a:solidFill>
                  <a:srgbClr val="202124"/>
                </a:solidFill>
                <a:latin typeface="+mj-lt"/>
              </a:rPr>
              <a:t>Investigate together </a:t>
            </a:r>
          </a:p>
          <a:p>
            <a:pPr eaLnBrk="0" fontAlgn="base" hangingPunct="0">
              <a:lnSpc>
                <a:spcPct val="110000"/>
              </a:lnSpc>
              <a:spcBef>
                <a:spcPct val="0"/>
              </a:spcBef>
              <a:spcAft>
                <a:spcPct val="0"/>
              </a:spcAft>
            </a:pPr>
            <a:r>
              <a:rPr lang="en-GB" altLang="nl-NL" sz="2400" dirty="0">
                <a:solidFill>
                  <a:srgbClr val="202124"/>
                </a:solidFill>
                <a:latin typeface="+mj-lt"/>
              </a:rPr>
              <a:t>No standard solutions</a:t>
            </a:r>
            <a:endParaRPr lang="en-GB" dirty="0"/>
          </a:p>
        </p:txBody>
      </p:sp>
      <p:sp>
        <p:nvSpPr>
          <p:cNvPr id="9" name="Fußzeilenplatzhalter 8">
            <a:extLst>
              <a:ext uri="{FF2B5EF4-FFF2-40B4-BE49-F238E27FC236}">
                <a16:creationId xmlns:a16="http://schemas.microsoft.com/office/drawing/2014/main" xmlns="" id="{C8C177E5-9342-E58F-8F27-157FB8E1791D}"/>
              </a:ext>
            </a:extLst>
          </p:cNvPr>
          <p:cNvSpPr>
            <a:spLocks noGrp="1"/>
          </p:cNvSpPr>
          <p:nvPr>
            <p:ph type="ftr" sz="quarter" idx="11"/>
          </p:nvPr>
        </p:nvSpPr>
        <p:spPr/>
        <p:txBody>
          <a:bodyPr/>
          <a:lstStyle/>
          <a:p>
            <a:r>
              <a:rPr lang="en-GB" noProof="0"/>
              <a:t>ERASMUS+ DIGIGEN 
Project Ref. No. 2021-1-DE02-KA220-VET-000025335</a:t>
            </a:r>
          </a:p>
        </p:txBody>
      </p:sp>
      <p:sp>
        <p:nvSpPr>
          <p:cNvPr id="11" name="Foliennummernplatzhalter 10">
            <a:extLst>
              <a:ext uri="{FF2B5EF4-FFF2-40B4-BE49-F238E27FC236}">
                <a16:creationId xmlns:a16="http://schemas.microsoft.com/office/drawing/2014/main" xmlns="" id="{55DEFEA8-761C-A86B-7CF4-DD31F4796064}"/>
              </a:ext>
            </a:extLst>
          </p:cNvPr>
          <p:cNvSpPr>
            <a:spLocks noGrp="1"/>
          </p:cNvSpPr>
          <p:nvPr>
            <p:ph type="sldNum" sz="quarter" idx="12"/>
          </p:nvPr>
        </p:nvSpPr>
        <p:spPr/>
        <p:txBody>
          <a:bodyPr/>
          <a:lstStyle/>
          <a:p>
            <a:fld id="{F96B14D3-7D2A-2041-9DA6-67735C9926F2}" type="slidenum">
              <a:rPr lang="en-GB" noProof="0" smtClean="0"/>
              <a:t>26</a:t>
            </a:fld>
            <a:endParaRPr lang="en-GB" noProof="0"/>
          </a:p>
        </p:txBody>
      </p:sp>
      <p:sp>
        <p:nvSpPr>
          <p:cNvPr id="3" name="Titel 2"/>
          <p:cNvSpPr>
            <a:spLocks noGrp="1"/>
          </p:cNvSpPr>
          <p:nvPr>
            <p:ph type="title"/>
          </p:nvPr>
        </p:nvSpPr>
        <p:spPr>
          <a:xfrm>
            <a:off x="899102" y="83371"/>
            <a:ext cx="9021186" cy="1452987"/>
          </a:xfrm>
        </p:spPr>
        <p:txBody>
          <a:bodyPr>
            <a:noAutofit/>
          </a:bodyPr>
          <a:lstStyle/>
          <a:p>
            <a:r>
              <a:rPr lang="nl-NL" sz="4800" dirty="0"/>
              <a:t>Appreciative Inquiry – </a:t>
            </a:r>
            <a:br>
              <a:rPr lang="nl-NL" sz="4800" dirty="0"/>
            </a:br>
            <a:r>
              <a:rPr lang="nl-NL" sz="4800" dirty="0"/>
              <a:t>Positive Psychology</a:t>
            </a:r>
          </a:p>
        </p:txBody>
      </p:sp>
      <p:pic>
        <p:nvPicPr>
          <p:cNvPr id="7" name="Afbeelding 6"/>
          <p:cNvPicPr>
            <a:picLocks noChangeAspect="1"/>
          </p:cNvPicPr>
          <p:nvPr/>
        </p:nvPicPr>
        <p:blipFill>
          <a:blip r:embed="rId3"/>
          <a:stretch>
            <a:fillRect/>
          </a:stretch>
        </p:blipFill>
        <p:spPr>
          <a:xfrm>
            <a:off x="5874232" y="2217720"/>
            <a:ext cx="5479568" cy="3558509"/>
          </a:xfrm>
          <a:prstGeom prst="rect">
            <a:avLst/>
          </a:prstGeom>
        </p:spPr>
      </p:pic>
      <p:pic>
        <p:nvPicPr>
          <p:cNvPr id="13" name="Afbeelding 9" descr="Afbeelding met wit&#10;&#10;Automatisch gegenereerde beschrijving">
            <a:extLst>
              <a:ext uri="{FF2B5EF4-FFF2-40B4-BE49-F238E27FC236}">
                <a16:creationId xmlns:a16="http://schemas.microsoft.com/office/drawing/2014/main" xmlns="" id="{A27A1F04-C1FD-AB3D-B961-2779E09AE595}"/>
              </a:ext>
            </a:extLst>
          </p:cNvPr>
          <p:cNvPicPr>
            <a:picLocks noChangeAspect="1"/>
          </p:cNvPicPr>
          <p:nvPr/>
        </p:nvPicPr>
        <p:blipFill>
          <a:blip r:embed="rId4"/>
          <a:stretch>
            <a:fillRect/>
          </a:stretch>
        </p:blipFill>
        <p:spPr>
          <a:xfrm>
            <a:off x="-262445" y="-295174"/>
            <a:ext cx="1161547" cy="1059717"/>
          </a:xfrm>
          <a:prstGeom prst="rect">
            <a:avLst/>
          </a:prstGeom>
        </p:spPr>
      </p:pic>
      <p:sp>
        <p:nvSpPr>
          <p:cNvPr id="14" name="Textfeld 13">
            <a:extLst>
              <a:ext uri="{FF2B5EF4-FFF2-40B4-BE49-F238E27FC236}">
                <a16:creationId xmlns:a16="http://schemas.microsoft.com/office/drawing/2014/main" xmlns="" id="{2A2B26F2-3BF0-4E41-0F02-79AC1B11DE5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4" name="Tekstvak 4">
            <a:extLst>
              <a:ext uri="{FF2B5EF4-FFF2-40B4-BE49-F238E27FC236}">
                <a16:creationId xmlns:a16="http://schemas.microsoft.com/office/drawing/2014/main" xmlns="" id="{4B92482F-F127-1859-691A-E6E7150F1093}"/>
              </a:ext>
            </a:extLst>
          </p:cNvPr>
          <p:cNvSpPr txBox="1"/>
          <p:nvPr/>
        </p:nvSpPr>
        <p:spPr>
          <a:xfrm>
            <a:off x="6602115" y="5783246"/>
            <a:ext cx="50600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5"/>
              </a:rPr>
              <a:t>https://www.bridgingspaces.nl/nieuws/waarderend-onderzoek-appreciative-inquiry</a:t>
            </a:r>
            <a:r>
              <a:rPr lang="en-GB" sz="900" i="1" dirty="0">
                <a:latin typeface="+mj-lt"/>
                <a:hlinkClick r:id="rId5"/>
              </a:rPr>
              <a:t>/</a:t>
            </a:r>
            <a:endParaRPr lang="nl-NL" dirty="0">
              <a:latin typeface="+mj-lt"/>
            </a:endParaRPr>
          </a:p>
          <a:p>
            <a:endParaRPr lang="en-GB" sz="900" i="1" dirty="0">
              <a:latin typeface="+mj-lt"/>
              <a:ea typeface="+mn-lt"/>
              <a:cs typeface="Arial"/>
            </a:endParaRPr>
          </a:p>
          <a:p>
            <a:endParaRPr lang="en-GB" sz="900" dirty="0">
              <a:latin typeface="+mj-lt"/>
              <a:ea typeface="+mn-lt"/>
              <a:cs typeface="+mn-lt"/>
            </a:endParaRPr>
          </a:p>
        </p:txBody>
      </p:sp>
    </p:spTree>
    <p:extLst>
      <p:ext uri="{BB962C8B-B14F-4D97-AF65-F5344CB8AC3E}">
        <p14:creationId xmlns:p14="http://schemas.microsoft.com/office/powerpoint/2010/main" val="3657882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is Appreciative Inquiry? Examples &amp; Resources for the Appreciative  Inquiry Process">
            <a:extLst>
              <a:ext uri="{FF2B5EF4-FFF2-40B4-BE49-F238E27FC236}">
                <a16:creationId xmlns:a16="http://schemas.microsoft.com/office/drawing/2014/main" xmlns="" id="{6CA6F504-D2F8-3E1D-2CAA-BBA404F6FF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89" t="3496" r="2697" b="4006"/>
          <a:stretch/>
        </p:blipFill>
        <p:spPr bwMode="auto">
          <a:xfrm>
            <a:off x="2382838" y="1566479"/>
            <a:ext cx="7607301" cy="4788284"/>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xmlns="" id="{A0692BEA-D627-EAE7-9184-E1023B9CC36B}"/>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CDA9C361-E37F-4658-E320-A4C9E383D2C1}"/>
              </a:ext>
            </a:extLst>
          </p:cNvPr>
          <p:cNvSpPr>
            <a:spLocks noGrp="1"/>
          </p:cNvSpPr>
          <p:nvPr>
            <p:ph type="sldNum" sz="quarter" idx="12"/>
          </p:nvPr>
        </p:nvSpPr>
        <p:spPr/>
        <p:txBody>
          <a:bodyPr/>
          <a:lstStyle/>
          <a:p>
            <a:fld id="{F96B14D3-7D2A-2041-9DA6-67735C9926F2}" type="slidenum">
              <a:rPr lang="en-GB" noProof="0" smtClean="0"/>
              <a:t>27</a:t>
            </a:fld>
            <a:endParaRPr lang="en-GB" noProof="0"/>
          </a:p>
        </p:txBody>
      </p:sp>
      <p:sp>
        <p:nvSpPr>
          <p:cNvPr id="2" name="Titel 1">
            <a:extLst>
              <a:ext uri="{FF2B5EF4-FFF2-40B4-BE49-F238E27FC236}">
                <a16:creationId xmlns:a16="http://schemas.microsoft.com/office/drawing/2014/main" xmlns="" id="{D54A5DAD-D5D2-C314-FF32-4570A532A6FE}"/>
              </a:ext>
            </a:extLst>
          </p:cNvPr>
          <p:cNvSpPr>
            <a:spLocks noGrp="1"/>
          </p:cNvSpPr>
          <p:nvPr>
            <p:ph type="title"/>
          </p:nvPr>
        </p:nvSpPr>
        <p:spPr/>
        <p:txBody>
          <a:bodyPr/>
          <a:lstStyle/>
          <a:p>
            <a:r>
              <a:rPr lang="nl-NL" dirty="0"/>
              <a:t>Process</a:t>
            </a:r>
          </a:p>
        </p:txBody>
      </p:sp>
      <p:pic>
        <p:nvPicPr>
          <p:cNvPr id="7" name="Afbeelding 9" descr="Afbeelding met wit&#10;&#10;Automatisch gegenereerde beschrijving">
            <a:extLst>
              <a:ext uri="{FF2B5EF4-FFF2-40B4-BE49-F238E27FC236}">
                <a16:creationId xmlns:a16="http://schemas.microsoft.com/office/drawing/2014/main" xmlns="" id="{5F672D80-7103-C0E3-89B6-5F9ADAD044D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E9E2D279-80E8-1FD2-37D8-36BE71DC0C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
        <p:nvSpPr>
          <p:cNvPr id="5" name="Tekstvak 8">
            <a:extLst>
              <a:ext uri="{FF2B5EF4-FFF2-40B4-BE49-F238E27FC236}">
                <a16:creationId xmlns:a16="http://schemas.microsoft.com/office/drawing/2014/main" xmlns="" id="{DF88E117-F67F-AA79-A1CF-A6D7D3EF8A30}"/>
              </a:ext>
            </a:extLst>
          </p:cNvPr>
          <p:cNvSpPr txBox="1"/>
          <p:nvPr/>
        </p:nvSpPr>
        <p:spPr>
          <a:xfrm>
            <a:off x="1819704" y="5983328"/>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4"/>
              </a:rPr>
              <a:t>https://cvdl.ben.edu/blog/what-is-appreciative-inquiry/</a:t>
            </a:r>
            <a:endParaRPr lang="nl-NL"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900272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a:extLst>
              <a:ext uri="{FF2B5EF4-FFF2-40B4-BE49-F238E27FC236}">
                <a16:creationId xmlns:a16="http://schemas.microsoft.com/office/drawing/2014/main" xmlns="" id="{6AB8D144-C7CF-7D71-62C6-835F02122559}"/>
              </a:ext>
            </a:extLst>
          </p:cNvPr>
          <p:cNvSpPr>
            <a:spLocks noGrp="1"/>
          </p:cNvSpPr>
          <p:nvPr>
            <p:ph idx="1"/>
          </p:nvPr>
        </p:nvSpPr>
        <p:spPr/>
        <p:txBody>
          <a:bodyPr>
            <a:normAutofit lnSpcReduction="10000"/>
          </a:bodyPr>
          <a:lstStyle/>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sustainable: </a:t>
            </a:r>
            <a:r>
              <a:rPr lang="nl-NL" altLang="nl-NL" sz="2800" dirty="0">
                <a:solidFill>
                  <a:srgbClr val="202124"/>
                </a:solidFill>
                <a:latin typeface="+mj-lt"/>
              </a:rPr>
              <a:t>what are we building on? What is already there and how did it come to be? </a:t>
            </a:r>
          </a:p>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new: </a:t>
            </a:r>
            <a:r>
              <a:rPr lang="nl-NL" altLang="nl-NL" sz="2800" dirty="0">
                <a:solidFill>
                  <a:srgbClr val="202124"/>
                </a:solidFill>
                <a:latin typeface="+mj-lt"/>
              </a:rPr>
              <a:t>What do we want more </a:t>
            </a:r>
            <a:r>
              <a:rPr lang="nl-NL" altLang="nl-NL" dirty="0">
                <a:solidFill>
                  <a:srgbClr val="202124"/>
                </a:solidFill>
                <a:latin typeface="+mj-lt"/>
              </a:rPr>
              <a:t>of</a:t>
            </a:r>
            <a:r>
              <a:rPr lang="nl-NL" altLang="nl-NL" sz="2800" dirty="0">
                <a:solidFill>
                  <a:srgbClr val="202124"/>
                </a:solidFill>
                <a:latin typeface="+mj-lt"/>
              </a:rPr>
              <a:t>? What are we capable of? What do we desire? </a:t>
            </a:r>
          </a:p>
          <a:p>
            <a:pPr marL="457200" indent="-457200" eaLnBrk="0" fontAlgn="base" hangingPunct="0">
              <a:lnSpc>
                <a:spcPct val="150000"/>
              </a:lnSpc>
              <a:spcBef>
                <a:spcPct val="0"/>
              </a:spcBef>
              <a:spcAft>
                <a:spcPts val="1200"/>
              </a:spcAft>
              <a:buFont typeface="+mj-lt"/>
              <a:buAutoNum type="arabicPeriod"/>
            </a:pPr>
            <a:r>
              <a:rPr lang="nl-NL" altLang="nl-NL" sz="2800" dirty="0">
                <a:solidFill>
                  <a:schemeClr val="accent1"/>
                </a:solidFill>
                <a:latin typeface="+mj-lt"/>
              </a:rPr>
              <a:t>The transition: </a:t>
            </a:r>
            <a:r>
              <a:rPr lang="nl-NL" altLang="nl-NL" sz="2800" dirty="0">
                <a:solidFill>
                  <a:srgbClr val="202124"/>
                </a:solidFill>
                <a:latin typeface="+mj-lt"/>
              </a:rPr>
              <a:t>Which actions lead to change? What do we do?</a:t>
            </a:r>
            <a:r>
              <a:rPr lang="nl-NL" altLang="nl-NL" sz="2800" dirty="0">
                <a:latin typeface="+mj-lt"/>
              </a:rPr>
              <a:t> </a:t>
            </a:r>
          </a:p>
          <a:p>
            <a:endParaRPr lang="en-GB" dirty="0"/>
          </a:p>
        </p:txBody>
      </p:sp>
      <p:sp>
        <p:nvSpPr>
          <p:cNvPr id="6" name="Fußzeilenplatzhalter 5">
            <a:extLst>
              <a:ext uri="{FF2B5EF4-FFF2-40B4-BE49-F238E27FC236}">
                <a16:creationId xmlns:a16="http://schemas.microsoft.com/office/drawing/2014/main" xmlns="" id="{D382BB0F-DD1E-B246-1360-251D76CBF436}"/>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1DA6BB4D-9406-6F6D-728D-3DF59E9B4936}"/>
              </a:ext>
            </a:extLst>
          </p:cNvPr>
          <p:cNvSpPr>
            <a:spLocks noGrp="1"/>
          </p:cNvSpPr>
          <p:nvPr>
            <p:ph type="sldNum" sz="quarter" idx="12"/>
          </p:nvPr>
        </p:nvSpPr>
        <p:spPr/>
        <p:txBody>
          <a:bodyPr/>
          <a:lstStyle/>
          <a:p>
            <a:fld id="{F96B14D3-7D2A-2041-9DA6-67735C9926F2}" type="slidenum">
              <a:rPr lang="en-GB" noProof="0" smtClean="0"/>
              <a:t>28</a:t>
            </a:fld>
            <a:endParaRPr lang="en-GB" noProof="0"/>
          </a:p>
        </p:txBody>
      </p:sp>
      <p:sp>
        <p:nvSpPr>
          <p:cNvPr id="2" name="Titel 1"/>
          <p:cNvSpPr>
            <a:spLocks noGrp="1"/>
          </p:cNvSpPr>
          <p:nvPr>
            <p:ph type="title"/>
          </p:nvPr>
        </p:nvSpPr>
        <p:spPr/>
        <p:txBody>
          <a:bodyPr/>
          <a:lstStyle/>
          <a:p>
            <a:r>
              <a:rPr lang="nl-NL" dirty="0"/>
              <a:t>Appreciative inquiry</a:t>
            </a:r>
          </a:p>
        </p:txBody>
      </p:sp>
      <p:pic>
        <p:nvPicPr>
          <p:cNvPr id="9" name="Afbeelding 9" descr="Afbeelding met wit&#10;&#10;Automatisch gegenereerde beschrijving">
            <a:extLst>
              <a:ext uri="{FF2B5EF4-FFF2-40B4-BE49-F238E27FC236}">
                <a16:creationId xmlns:a16="http://schemas.microsoft.com/office/drawing/2014/main" xmlns="" id="{8717292A-3A0C-B3F6-D0A6-A1F451A1B619}"/>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C4F2B465-F8C9-096D-AF23-AFF732D4E32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10</a:t>
            </a:r>
          </a:p>
        </p:txBody>
      </p:sp>
    </p:spTree>
    <p:extLst>
      <p:ext uri="{BB962C8B-B14F-4D97-AF65-F5344CB8AC3E}">
        <p14:creationId xmlns:p14="http://schemas.microsoft.com/office/powerpoint/2010/main" val="301433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90CC9A7E-F4AD-339B-2FC6-FD808E038FD3}"/>
              </a:ext>
            </a:extLst>
          </p:cNvPr>
          <p:cNvSpPr>
            <a:spLocks noGrp="1"/>
          </p:cNvSpPr>
          <p:nvPr>
            <p:ph idx="1"/>
          </p:nvPr>
        </p:nvSpPr>
        <p:spPr>
          <a:xfrm>
            <a:off x="838200" y="1825672"/>
            <a:ext cx="11172473" cy="4351213"/>
          </a:xfrm>
        </p:spPr>
        <p:txBody>
          <a:bodyPr vert="horz" lIns="91037" tIns="45518" rIns="91037" bIns="45518" rtlCol="0" anchor="t">
            <a:normAutofit/>
          </a:bodyPr>
          <a:lstStyle/>
          <a:p>
            <a:pPr marL="0" indent="0">
              <a:spcAft>
                <a:spcPts val="1195"/>
              </a:spcAft>
              <a:buNone/>
            </a:pPr>
            <a:r>
              <a:rPr lang="en-GB" sz="2200" b="1" dirty="0"/>
              <a:t>INTERVENTIONS IN INFLUENCING BEHAVIOURAL PATTERNS</a:t>
            </a:r>
          </a:p>
          <a:p>
            <a:pPr marL="512087" indent="-512087">
              <a:buFont typeface="+mj-lt"/>
              <a:buAutoNum type="arabicPeriod" startAt="9"/>
            </a:pPr>
            <a:r>
              <a:rPr lang="en-GB" sz="2200" dirty="0"/>
              <a:t>Theory U</a:t>
            </a:r>
          </a:p>
          <a:p>
            <a:pPr marL="512087" indent="-512087">
              <a:buFont typeface="+mj-lt"/>
              <a:buAutoNum type="arabicPeriod" startAt="9"/>
            </a:pPr>
            <a:r>
              <a:rPr lang="en-GB" sz="2200" dirty="0"/>
              <a:t>Appreciative Inquiry / positive psychology</a:t>
            </a:r>
          </a:p>
          <a:p>
            <a:pPr marL="512087" indent="-512087">
              <a:buFont typeface="+mj-lt"/>
              <a:buAutoNum type="arabicPeriod" startAt="9"/>
            </a:pPr>
            <a:r>
              <a:rPr lang="en-GB" sz="2200" dirty="0"/>
              <a:t>Motivational interviewing (McClelland)</a:t>
            </a:r>
          </a:p>
          <a:p>
            <a:pPr lvl="1"/>
            <a:r>
              <a:rPr lang="en-GB" sz="2200" dirty="0"/>
              <a:t>Undercurrent: problem or solution-oriented thinking in possibilities or solutions</a:t>
            </a:r>
          </a:p>
          <a:p>
            <a:pPr lvl="1"/>
            <a:r>
              <a:rPr lang="en-GB" sz="2200" dirty="0"/>
              <a:t>Thoughts and beliefs of the female manager</a:t>
            </a:r>
          </a:p>
          <a:p>
            <a:pPr marL="512087" indent="-512087">
              <a:buFont typeface="+mj-lt"/>
              <a:buAutoNum type="arabicPeriod" startAt="9"/>
            </a:pPr>
            <a:r>
              <a:rPr lang="en-GB" sz="2200" dirty="0"/>
              <a:t>Change language / Reframing thoughts</a:t>
            </a:r>
          </a:p>
          <a:p>
            <a:pPr marL="0" indent="0">
              <a:buNone/>
            </a:pPr>
            <a:endParaRPr lang="en-GB" sz="2200" dirty="0"/>
          </a:p>
        </p:txBody>
      </p:sp>
      <p:sp>
        <p:nvSpPr>
          <p:cNvPr id="4" name="Fußzeilenplatzhalter 3">
            <a:extLst>
              <a:ext uri="{FF2B5EF4-FFF2-40B4-BE49-F238E27FC236}">
                <a16:creationId xmlns:a16="http://schemas.microsoft.com/office/drawing/2014/main" xmlns="" id="{E2EF629D-BFA3-2B28-5437-824DF39627EA}"/>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6" name="Titel 5">
            <a:extLst>
              <a:ext uri="{FF2B5EF4-FFF2-40B4-BE49-F238E27FC236}">
                <a16:creationId xmlns:a16="http://schemas.microsoft.com/office/drawing/2014/main" xmlns="" id="{8B63D5D1-CBC6-D47F-BECA-01F2890F76D3}"/>
              </a:ext>
            </a:extLst>
          </p:cNvPr>
          <p:cNvSpPr>
            <a:spLocks noGrp="1"/>
          </p:cNvSpPr>
          <p:nvPr>
            <p:ph type="title"/>
          </p:nvPr>
        </p:nvSpPr>
        <p:spPr>
          <a:xfrm>
            <a:off x="838200" y="372638"/>
            <a:ext cx="9524999" cy="780585"/>
          </a:xfrm>
        </p:spPr>
        <p:txBody>
          <a:bodyPr/>
          <a:lstStyle/>
          <a:p>
            <a:r>
              <a:rPr lang="en-GB" dirty="0"/>
              <a:t>Numeration of approaches II</a:t>
            </a:r>
          </a:p>
        </p:txBody>
      </p:sp>
      <p:sp>
        <p:nvSpPr>
          <p:cNvPr id="8" name="Foliennummernplatzhalter 7">
            <a:extLst>
              <a:ext uri="{FF2B5EF4-FFF2-40B4-BE49-F238E27FC236}">
                <a16:creationId xmlns:a16="http://schemas.microsoft.com/office/drawing/2014/main" xmlns="" id="{7A294262-9222-D982-1A13-10EB73A63C03}"/>
              </a:ext>
            </a:extLst>
          </p:cNvPr>
          <p:cNvSpPr>
            <a:spLocks noGrp="1"/>
          </p:cNvSpPr>
          <p:nvPr>
            <p:ph type="sldNum" sz="quarter" idx="12"/>
          </p:nvPr>
        </p:nvSpPr>
        <p:spPr/>
        <p:txBody>
          <a:bodyPr/>
          <a:lstStyle/>
          <a:p>
            <a:fld id="{F96B14D3-7D2A-2041-9DA6-67735C9926F2}" type="slidenum">
              <a:rPr lang="en-GB" noProof="0" smtClean="0"/>
              <a:t>2</a:t>
            </a:fld>
            <a:endParaRPr lang="en-GB" noProof="0"/>
          </a:p>
        </p:txBody>
      </p:sp>
    </p:spTree>
    <p:extLst>
      <p:ext uri="{BB962C8B-B14F-4D97-AF65-F5344CB8AC3E}">
        <p14:creationId xmlns:p14="http://schemas.microsoft.com/office/powerpoint/2010/main" val="1428475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316512"/>
            <a:ext cx="10515600" cy="2873375"/>
          </a:xfrm>
        </p:spPr>
        <p:txBody>
          <a:bodyPr>
            <a:normAutofit/>
          </a:bodyPr>
          <a:lstStyle/>
          <a:p>
            <a:pPr marL="0" indent="0" algn="ctr">
              <a:spcBef>
                <a:spcPts val="3000"/>
              </a:spcBef>
              <a:buNone/>
              <a:defRPr/>
            </a:pPr>
            <a:r>
              <a:rPr lang="nl-NL" sz="4800" dirty="0">
                <a:solidFill>
                  <a:schemeClr val="accent1"/>
                </a:solidFill>
              </a:rPr>
              <a:t>Motivational Interviewing </a:t>
            </a:r>
            <a:r>
              <a:rPr lang="nl-NL" sz="4800" dirty="0"/>
              <a:t>is a collaborative </a:t>
            </a:r>
            <a:r>
              <a:rPr lang="nl-NL" sz="4800" dirty="0">
                <a:solidFill>
                  <a:schemeClr val="accent1"/>
                </a:solidFill>
              </a:rPr>
              <a:t>communication style </a:t>
            </a:r>
            <a:r>
              <a:rPr lang="nl-NL" sz="4800" dirty="0"/>
              <a:t>to evoke and reinforce </a:t>
            </a:r>
            <a:r>
              <a:rPr lang="nl-NL" sz="4800" dirty="0">
                <a:solidFill>
                  <a:schemeClr val="accent1"/>
                </a:solidFill>
              </a:rPr>
              <a:t>motivation for change</a:t>
            </a:r>
            <a:r>
              <a:rPr lang="nl-NL" sz="4800" dirty="0"/>
              <a:t>.</a:t>
            </a:r>
          </a:p>
        </p:txBody>
      </p:sp>
      <p:sp>
        <p:nvSpPr>
          <p:cNvPr id="5" name="Fußzeilenplatzhalter 4">
            <a:extLst>
              <a:ext uri="{FF2B5EF4-FFF2-40B4-BE49-F238E27FC236}">
                <a16:creationId xmlns:a16="http://schemas.microsoft.com/office/drawing/2014/main" xmlns="" id="{C6E3C47D-DEA5-3EE6-BB01-D4F894D58F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45C860F0-C937-9B43-4C11-4D261845C657}"/>
              </a:ext>
            </a:extLst>
          </p:cNvPr>
          <p:cNvSpPr>
            <a:spLocks noGrp="1"/>
          </p:cNvSpPr>
          <p:nvPr>
            <p:ph type="sldNum" sz="quarter" idx="12"/>
          </p:nvPr>
        </p:nvSpPr>
        <p:spPr/>
        <p:txBody>
          <a:bodyPr/>
          <a:lstStyle/>
          <a:p>
            <a:fld id="{F96B14D3-7D2A-2041-9DA6-67735C9926F2}" type="slidenum">
              <a:rPr lang="en-GB" noProof="0" smtClean="0"/>
              <a:t>29</a:t>
            </a:fld>
            <a:endParaRPr lang="en-GB" noProof="0"/>
          </a:p>
        </p:txBody>
      </p:sp>
      <p:sp>
        <p:nvSpPr>
          <p:cNvPr id="2" name="Titel 1"/>
          <p:cNvSpPr>
            <a:spLocks noGrp="1"/>
          </p:cNvSpPr>
          <p:nvPr>
            <p:ph type="title"/>
          </p:nvPr>
        </p:nvSpPr>
        <p:spPr/>
        <p:txBody>
          <a:bodyPr/>
          <a:lstStyle/>
          <a:p>
            <a:r>
              <a:rPr lang="nl-NL" dirty="0"/>
              <a:t>Motivational Interviewing I</a:t>
            </a:r>
          </a:p>
        </p:txBody>
      </p:sp>
      <p:pic>
        <p:nvPicPr>
          <p:cNvPr id="8" name="Afbeelding 9" descr="Afbeelding met wit&#10;&#10;Automatisch gegenereerde beschrijving">
            <a:extLst>
              <a:ext uri="{FF2B5EF4-FFF2-40B4-BE49-F238E27FC236}">
                <a16:creationId xmlns:a16="http://schemas.microsoft.com/office/drawing/2014/main" xmlns="" id="{07BD8B05-41FD-C1F9-9976-E3AC9C4914EA}"/>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0FF41C41-2E19-7289-6BC1-BC163278788D}"/>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153291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825625"/>
            <a:ext cx="3771900" cy="4351338"/>
          </a:xfrm>
        </p:spPr>
        <p:txBody>
          <a:bodyPr anchor="t">
            <a:normAutofit/>
          </a:bodyPr>
          <a:lstStyle/>
          <a:p>
            <a:pPr marL="0" indent="0">
              <a:lnSpc>
                <a:spcPct val="150000"/>
              </a:lnSpc>
              <a:spcBef>
                <a:spcPts val="0"/>
              </a:spcBef>
              <a:buNone/>
            </a:pPr>
            <a:r>
              <a:rPr lang="nl-NL" dirty="0">
                <a:solidFill>
                  <a:schemeClr val="accent1"/>
                </a:solidFill>
              </a:rPr>
              <a:t>GOAL</a:t>
            </a:r>
          </a:p>
          <a:p>
            <a:pPr>
              <a:lnSpc>
                <a:spcPct val="150000"/>
              </a:lnSpc>
              <a:spcBef>
                <a:spcPts val="0"/>
              </a:spcBef>
              <a:spcAft>
                <a:spcPts val="1200"/>
              </a:spcAft>
            </a:pPr>
            <a:r>
              <a:rPr lang="nl-NL" sz="2000" dirty="0"/>
              <a:t>Reduce ambivalence</a:t>
            </a:r>
          </a:p>
          <a:p>
            <a:pPr>
              <a:lnSpc>
                <a:spcPct val="150000"/>
              </a:lnSpc>
              <a:spcAft>
                <a:spcPts val="1200"/>
              </a:spcAft>
            </a:pPr>
            <a:r>
              <a:rPr lang="nl-NL" sz="2000" dirty="0"/>
              <a:t>Increase intrinsic motivation </a:t>
            </a:r>
          </a:p>
          <a:p>
            <a:pPr>
              <a:lnSpc>
                <a:spcPct val="150000"/>
              </a:lnSpc>
              <a:spcAft>
                <a:spcPts val="1200"/>
              </a:spcAft>
            </a:pPr>
            <a:r>
              <a:rPr lang="nl-NL" sz="2000" dirty="0"/>
              <a:t>Change behaviour </a:t>
            </a:r>
          </a:p>
        </p:txBody>
      </p:sp>
      <p:sp>
        <p:nvSpPr>
          <p:cNvPr id="5" name="Fußzeilenplatzhalter 4">
            <a:extLst>
              <a:ext uri="{FF2B5EF4-FFF2-40B4-BE49-F238E27FC236}">
                <a16:creationId xmlns:a16="http://schemas.microsoft.com/office/drawing/2014/main" xmlns="" id="{CCD4EE5E-6D1A-3267-006B-5017D0140A1F}"/>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2FC25224-78CB-1037-A112-A34A4E50CF59}"/>
              </a:ext>
            </a:extLst>
          </p:cNvPr>
          <p:cNvSpPr>
            <a:spLocks noGrp="1"/>
          </p:cNvSpPr>
          <p:nvPr>
            <p:ph type="sldNum" sz="quarter" idx="12"/>
          </p:nvPr>
        </p:nvSpPr>
        <p:spPr/>
        <p:txBody>
          <a:bodyPr/>
          <a:lstStyle/>
          <a:p>
            <a:fld id="{F96B14D3-7D2A-2041-9DA6-67735C9926F2}" type="slidenum">
              <a:rPr lang="en-GB" noProof="0" smtClean="0"/>
              <a:t>30</a:t>
            </a:fld>
            <a:endParaRPr lang="en-GB" noProof="0"/>
          </a:p>
        </p:txBody>
      </p:sp>
      <p:sp>
        <p:nvSpPr>
          <p:cNvPr id="2" name="Titel 1"/>
          <p:cNvSpPr>
            <a:spLocks noGrp="1"/>
          </p:cNvSpPr>
          <p:nvPr>
            <p:ph type="title"/>
          </p:nvPr>
        </p:nvSpPr>
        <p:spPr>
          <a:xfrm>
            <a:off x="838200" y="372638"/>
            <a:ext cx="10159999" cy="780585"/>
          </a:xfrm>
        </p:spPr>
        <p:txBody>
          <a:bodyPr/>
          <a:lstStyle/>
          <a:p>
            <a:r>
              <a:rPr lang="nl-NL" sz="6000" dirty="0"/>
              <a:t>Motiviational Interviewing II</a:t>
            </a:r>
          </a:p>
        </p:txBody>
      </p:sp>
      <p:pic>
        <p:nvPicPr>
          <p:cNvPr id="8" name="Afbeelding 9" descr="Afbeelding met wit&#10;&#10;Automatisch gegenereerde beschrijving">
            <a:extLst>
              <a:ext uri="{FF2B5EF4-FFF2-40B4-BE49-F238E27FC236}">
                <a16:creationId xmlns:a16="http://schemas.microsoft.com/office/drawing/2014/main" xmlns="" id="{AECE1268-D75D-4BBE-BAE1-1294FED3FBE7}"/>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4F95E230-19C5-3F76-8000-41FF58683D0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0" name="Tijdelijke aanduiding voor inhoud 2">
            <a:extLst>
              <a:ext uri="{FF2B5EF4-FFF2-40B4-BE49-F238E27FC236}">
                <a16:creationId xmlns:a16="http://schemas.microsoft.com/office/drawing/2014/main" xmlns="" id="{6AB84924-9EF9-612F-A7ED-F5B31841072B}"/>
              </a:ext>
            </a:extLst>
          </p:cNvPr>
          <p:cNvSpPr txBox="1">
            <a:spLocks/>
          </p:cNvSpPr>
          <p:nvPr/>
        </p:nvSpPr>
        <p:spPr>
          <a:xfrm>
            <a:off x="5148942" y="1825625"/>
            <a:ext cx="5849257" cy="4351338"/>
          </a:xfrm>
          <a:prstGeom prst="rect">
            <a:avLst/>
          </a:prstGeom>
        </p:spPr>
        <p:txBody>
          <a:bodyPr vert="horz" lIns="91440" tIns="45720" rIns="91440" bIns="45720" rtlCol="0" anchor="t">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Wingdings" pitchFamily="2" charset="2"/>
              <a:buNone/>
            </a:pPr>
            <a:r>
              <a:rPr lang="nl-NL" dirty="0">
                <a:solidFill>
                  <a:schemeClr val="accent1"/>
                </a:solidFill>
              </a:rPr>
              <a:t>LEVEL OF WILLINGNESS</a:t>
            </a:r>
          </a:p>
          <a:p>
            <a:pPr>
              <a:lnSpc>
                <a:spcPct val="150000"/>
              </a:lnSpc>
              <a:spcBef>
                <a:spcPts val="0"/>
              </a:spcBef>
              <a:spcAft>
                <a:spcPts val="1200"/>
              </a:spcAft>
            </a:pPr>
            <a:r>
              <a:rPr lang="en-GB" sz="2000" dirty="0"/>
              <a:t>Varies by moment, person and situation</a:t>
            </a:r>
          </a:p>
          <a:p>
            <a:pPr>
              <a:lnSpc>
                <a:spcPct val="150000"/>
              </a:lnSpc>
              <a:spcBef>
                <a:spcPts val="0"/>
              </a:spcBef>
              <a:spcAft>
                <a:spcPts val="1200"/>
              </a:spcAft>
            </a:pPr>
            <a:r>
              <a:rPr lang="en-GB" sz="2000" dirty="0"/>
              <a:t>Is influenced by interaction</a:t>
            </a:r>
          </a:p>
          <a:p>
            <a:pPr>
              <a:lnSpc>
                <a:spcPct val="150000"/>
              </a:lnSpc>
              <a:spcBef>
                <a:spcPts val="0"/>
              </a:spcBef>
              <a:spcAft>
                <a:spcPts val="1200"/>
              </a:spcAft>
            </a:pPr>
            <a:r>
              <a:rPr lang="en-GB" sz="2000" i="1" dirty="0"/>
              <a:t>“Lack of motivation is not our client’s fault, it is a challenge to our skills” </a:t>
            </a:r>
            <a:r>
              <a:rPr lang="en-GB" sz="1800" dirty="0"/>
              <a:t>(Miller/Rollnick 1991)</a:t>
            </a:r>
            <a:endParaRPr lang="en-GB" sz="2000" dirty="0"/>
          </a:p>
        </p:txBody>
      </p:sp>
    </p:spTree>
    <p:extLst>
      <p:ext uri="{BB962C8B-B14F-4D97-AF65-F5344CB8AC3E}">
        <p14:creationId xmlns:p14="http://schemas.microsoft.com/office/powerpoint/2010/main" val="186683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514350" indent="-514350">
              <a:lnSpc>
                <a:spcPct val="150000"/>
              </a:lnSpc>
              <a:buFont typeface="+mj-lt"/>
              <a:buAutoNum type="arabicPeriod"/>
            </a:pPr>
            <a:r>
              <a:rPr lang="nl-NL" sz="2400" dirty="0"/>
              <a:t>Dissatisfaction with the current situation</a:t>
            </a:r>
          </a:p>
          <a:p>
            <a:pPr marL="514350" indent="-514350">
              <a:lnSpc>
                <a:spcPct val="150000"/>
              </a:lnSpc>
              <a:buFont typeface="+mj-lt"/>
              <a:buAutoNum type="arabicPeriod"/>
            </a:pPr>
            <a:r>
              <a:rPr lang="nl-NL" sz="2400" dirty="0"/>
              <a:t>The new goal is sufficiently attractive</a:t>
            </a:r>
          </a:p>
          <a:p>
            <a:pPr marL="514350" indent="-514350">
              <a:lnSpc>
                <a:spcPct val="150000"/>
              </a:lnSpc>
              <a:buFont typeface="+mj-lt"/>
              <a:buAutoNum type="arabicPeriod"/>
            </a:pPr>
            <a:r>
              <a:rPr lang="nl-NL" sz="2400" dirty="0"/>
              <a:t>Positive experience of transition in the past</a:t>
            </a:r>
          </a:p>
          <a:p>
            <a:pPr marL="514350" indent="-514350">
              <a:lnSpc>
                <a:spcPct val="150000"/>
              </a:lnSpc>
              <a:buFont typeface="+mj-lt"/>
              <a:buAutoNum type="arabicPeriod"/>
            </a:pPr>
            <a:r>
              <a:rPr lang="nl-NL" sz="2400" dirty="0"/>
              <a:t>Sufficient support in the social environment</a:t>
            </a:r>
            <a:endParaRPr lang="en-US" sz="2400" dirty="0"/>
          </a:p>
        </p:txBody>
      </p:sp>
      <p:sp>
        <p:nvSpPr>
          <p:cNvPr id="5" name="Fußzeilenplatzhalter 4">
            <a:extLst>
              <a:ext uri="{FF2B5EF4-FFF2-40B4-BE49-F238E27FC236}">
                <a16:creationId xmlns:a16="http://schemas.microsoft.com/office/drawing/2014/main" xmlns="" id="{2F2EC1A8-4191-E23C-85BD-BE29BA778A2A}"/>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94CDBB14-4D7A-7D0C-58C4-4A9E590419B0}"/>
              </a:ext>
            </a:extLst>
          </p:cNvPr>
          <p:cNvSpPr>
            <a:spLocks noGrp="1"/>
          </p:cNvSpPr>
          <p:nvPr>
            <p:ph type="sldNum" sz="quarter" idx="12"/>
          </p:nvPr>
        </p:nvSpPr>
        <p:spPr/>
        <p:txBody>
          <a:bodyPr/>
          <a:lstStyle/>
          <a:p>
            <a:fld id="{F96B14D3-7D2A-2041-9DA6-67735C9926F2}" type="slidenum">
              <a:rPr lang="en-GB" noProof="0" smtClean="0"/>
              <a:t>31</a:t>
            </a:fld>
            <a:endParaRPr lang="en-GB" noProof="0"/>
          </a:p>
        </p:txBody>
      </p:sp>
      <p:sp>
        <p:nvSpPr>
          <p:cNvPr id="2" name="Titel 1"/>
          <p:cNvSpPr>
            <a:spLocks noGrp="1"/>
          </p:cNvSpPr>
          <p:nvPr>
            <p:ph type="title"/>
          </p:nvPr>
        </p:nvSpPr>
        <p:spPr/>
        <p:txBody>
          <a:bodyPr/>
          <a:lstStyle/>
          <a:p>
            <a:r>
              <a:rPr lang="en-GB" dirty="0"/>
              <a:t>Four conditions for change</a:t>
            </a:r>
          </a:p>
        </p:txBody>
      </p:sp>
      <p:pic>
        <p:nvPicPr>
          <p:cNvPr id="8" name="Afbeelding 9" descr="Afbeelding met wit&#10;&#10;Automatisch gegenereerde beschrijving">
            <a:extLst>
              <a:ext uri="{FF2B5EF4-FFF2-40B4-BE49-F238E27FC236}">
                <a16:creationId xmlns:a16="http://schemas.microsoft.com/office/drawing/2014/main" xmlns="" id="{4D51FFA4-2A54-E0A2-1F0F-834D21DBADF7}"/>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5CFE291E-8A06-E213-F87D-AD839FFDB6A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11515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0D24F0E5-3A7A-F852-9F57-EF014B1B93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96730" y="3731714"/>
            <a:ext cx="6258709" cy="2468713"/>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5">
            <a:extLst>
              <a:ext uri="{FF2B5EF4-FFF2-40B4-BE49-F238E27FC236}">
                <a16:creationId xmlns:a16="http://schemas.microsoft.com/office/drawing/2014/main" xmlns="" id="{ABFEA869-6F9E-2BAC-0C80-D33A3BF13BC7}"/>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AE63092D-3049-A2EA-A3DC-D87B76A567F9}"/>
              </a:ext>
            </a:extLst>
          </p:cNvPr>
          <p:cNvSpPr>
            <a:spLocks noGrp="1"/>
          </p:cNvSpPr>
          <p:nvPr>
            <p:ph type="sldNum" sz="quarter" idx="12"/>
          </p:nvPr>
        </p:nvSpPr>
        <p:spPr/>
        <p:txBody>
          <a:bodyPr/>
          <a:lstStyle/>
          <a:p>
            <a:fld id="{F96B14D3-7D2A-2041-9DA6-67735C9926F2}" type="slidenum">
              <a:rPr lang="en-GB" noProof="0" smtClean="0"/>
              <a:t>32</a:t>
            </a:fld>
            <a:endParaRPr lang="en-GB" noProof="0"/>
          </a:p>
        </p:txBody>
      </p:sp>
      <p:sp>
        <p:nvSpPr>
          <p:cNvPr id="2" name="Titel 1"/>
          <p:cNvSpPr>
            <a:spLocks noGrp="1"/>
          </p:cNvSpPr>
          <p:nvPr>
            <p:ph type="title"/>
          </p:nvPr>
        </p:nvSpPr>
        <p:spPr>
          <a:xfrm>
            <a:off x="838200" y="372638"/>
            <a:ext cx="9753599" cy="780585"/>
          </a:xfrm>
        </p:spPr>
        <p:txBody>
          <a:bodyPr/>
          <a:lstStyle/>
          <a:p>
            <a:r>
              <a:rPr lang="nl-NL" sz="6000" dirty="0"/>
              <a:t>Phases</a:t>
            </a:r>
          </a:p>
        </p:txBody>
      </p:sp>
      <p:sp>
        <p:nvSpPr>
          <p:cNvPr id="5" name="Tekstvak 4">
            <a:extLst>
              <a:ext uri="{FF2B5EF4-FFF2-40B4-BE49-F238E27FC236}">
                <a16:creationId xmlns:a16="http://schemas.microsoft.com/office/drawing/2014/main" xmlns="" id="{6E5407DC-5809-CBED-3C6B-A4E6B4474950}"/>
              </a:ext>
            </a:extLst>
          </p:cNvPr>
          <p:cNvSpPr txBox="1"/>
          <p:nvPr/>
        </p:nvSpPr>
        <p:spPr>
          <a:xfrm>
            <a:off x="1061357" y="1647722"/>
            <a:ext cx="10069285" cy="2823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892175" indent="-892175">
              <a:lnSpc>
                <a:spcPct val="150000"/>
              </a:lnSpc>
            </a:pPr>
            <a:r>
              <a:rPr lang="en-GB" sz="2000" dirty="0">
                <a:solidFill>
                  <a:schemeClr val="accent1"/>
                </a:solidFill>
                <a:latin typeface="+mj-lt"/>
              </a:rPr>
              <a:t>Phase 1: </a:t>
            </a:r>
            <a:r>
              <a:rPr lang="en-GB" sz="2000" b="1" dirty="0">
                <a:latin typeface="+mj-lt"/>
              </a:rPr>
              <a:t>Engage </a:t>
            </a:r>
            <a:r>
              <a:rPr lang="en-GB" sz="2000" dirty="0">
                <a:latin typeface="+mj-lt"/>
                <a:sym typeface="Wingdings" panose="05000000000000000000" pitchFamily="2" charset="2"/>
              </a:rPr>
              <a:t></a:t>
            </a:r>
            <a:r>
              <a:rPr lang="en-GB" sz="2000" b="1" dirty="0">
                <a:latin typeface="+mj-lt"/>
                <a:sym typeface="Wingdings" panose="05000000000000000000" pitchFamily="2" charset="2"/>
              </a:rPr>
              <a:t> </a:t>
            </a:r>
            <a:r>
              <a:rPr lang="en-GB" sz="2000" dirty="0">
                <a:latin typeface="+mj-lt"/>
              </a:rPr>
              <a:t>connect in a safe environment</a:t>
            </a:r>
          </a:p>
          <a:p>
            <a:pPr marL="892175" indent="-892175">
              <a:lnSpc>
                <a:spcPct val="150000"/>
              </a:lnSpc>
            </a:pPr>
            <a:r>
              <a:rPr lang="en-GB" sz="2000" dirty="0">
                <a:solidFill>
                  <a:schemeClr val="accent1"/>
                </a:solidFill>
                <a:latin typeface="+mj-lt"/>
              </a:rPr>
              <a:t>Phase 2: </a:t>
            </a:r>
            <a:r>
              <a:rPr lang="en-GB" sz="2000" b="1" dirty="0">
                <a:latin typeface="+mj-lt"/>
              </a:rPr>
              <a:t>Focus </a:t>
            </a:r>
            <a:r>
              <a:rPr lang="en-GB" sz="2000" dirty="0">
                <a:latin typeface="+mj-lt"/>
                <a:sym typeface="Wingdings"/>
              </a:rPr>
              <a:t> </a:t>
            </a:r>
            <a:r>
              <a:rPr lang="en-GB" sz="2000" dirty="0">
                <a:latin typeface="+mj-lt"/>
              </a:rPr>
              <a:t>clear goal setting. Setting a clear purpose is important! As a facilitator, you are NEUTRAL to the outcome</a:t>
            </a:r>
          </a:p>
          <a:p>
            <a:pPr marL="892175" indent="-892175">
              <a:lnSpc>
                <a:spcPct val="150000"/>
              </a:lnSpc>
            </a:pPr>
            <a:r>
              <a:rPr lang="en-GB" sz="2000" dirty="0">
                <a:solidFill>
                  <a:schemeClr val="accent1"/>
                </a:solidFill>
                <a:latin typeface="+mj-lt"/>
              </a:rPr>
              <a:t>Phase 3: </a:t>
            </a:r>
            <a:r>
              <a:rPr lang="en-GB" sz="2000" b="1" dirty="0">
                <a:latin typeface="+mj-lt"/>
              </a:rPr>
              <a:t>Evocation </a:t>
            </a:r>
            <a:r>
              <a:rPr lang="en-GB" sz="2000" dirty="0">
                <a:latin typeface="+mj-lt"/>
                <a:sym typeface="Wingdings"/>
              </a:rPr>
              <a:t> </a:t>
            </a:r>
            <a:r>
              <a:rPr lang="en-GB" sz="2000" dirty="0">
                <a:latin typeface="+mj-lt"/>
              </a:rPr>
              <a:t>specific to Motivational interviewing </a:t>
            </a:r>
            <a:r>
              <a:rPr lang="en-GB" sz="2000" dirty="0">
                <a:latin typeface="+mj-lt"/>
                <a:sym typeface="Wingdings"/>
              </a:rPr>
              <a:t> </a:t>
            </a:r>
            <a:r>
              <a:rPr lang="en-GB" sz="2000" dirty="0">
                <a:latin typeface="+mj-lt"/>
              </a:rPr>
              <a:t>eliciting change language </a:t>
            </a:r>
          </a:p>
          <a:p>
            <a:pPr marL="892175" indent="-892175">
              <a:lnSpc>
                <a:spcPct val="150000"/>
              </a:lnSpc>
            </a:pPr>
            <a:r>
              <a:rPr lang="en-GB" sz="2000" dirty="0">
                <a:solidFill>
                  <a:schemeClr val="accent1"/>
                </a:solidFill>
                <a:latin typeface="+mj-lt"/>
              </a:rPr>
              <a:t>Phase 4: </a:t>
            </a:r>
            <a:r>
              <a:rPr lang="en-GB" sz="2000" b="1" dirty="0">
                <a:latin typeface="+mj-lt"/>
              </a:rPr>
              <a:t>Planning </a:t>
            </a:r>
            <a:r>
              <a:rPr lang="en-GB" sz="2000" dirty="0">
                <a:latin typeface="+mj-lt"/>
                <a:sym typeface="Wingdings"/>
              </a:rPr>
              <a:t> </a:t>
            </a:r>
            <a:r>
              <a:rPr lang="en-GB" sz="2000" dirty="0">
                <a:latin typeface="+mj-lt"/>
              </a:rPr>
              <a:t>Personal and unique plan (clarify intention and </a:t>
            </a:r>
            <a:br>
              <a:rPr lang="en-GB" sz="2000" dirty="0">
                <a:latin typeface="+mj-lt"/>
              </a:rPr>
            </a:br>
            <a:r>
              <a:rPr lang="en-GB" sz="2000" dirty="0">
                <a:latin typeface="+mj-lt"/>
              </a:rPr>
              <a:t>confidence by using a scale question) </a:t>
            </a:r>
          </a:p>
        </p:txBody>
      </p:sp>
      <p:pic>
        <p:nvPicPr>
          <p:cNvPr id="9" name="Afbeelding 9" descr="Afbeelding met wit&#10;&#10;Automatisch gegenereerde beschrijving">
            <a:extLst>
              <a:ext uri="{FF2B5EF4-FFF2-40B4-BE49-F238E27FC236}">
                <a16:creationId xmlns:a16="http://schemas.microsoft.com/office/drawing/2014/main" xmlns="" id="{F48D2377-93BB-C714-4E87-96C5C8C35D0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88AAE76D-035F-FD22-11E3-DC4EB2AAB6E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1" name="Tekstvak 6">
            <a:extLst>
              <a:ext uri="{FF2B5EF4-FFF2-40B4-BE49-F238E27FC236}">
                <a16:creationId xmlns:a16="http://schemas.microsoft.com/office/drawing/2014/main" xmlns="" id="{0151AA27-EFFD-4874-FC37-2287F67A520F}"/>
              </a:ext>
            </a:extLst>
          </p:cNvPr>
          <p:cNvSpPr txBox="1"/>
          <p:nvPr/>
        </p:nvSpPr>
        <p:spPr>
          <a:xfrm>
            <a:off x="1736561" y="5308099"/>
            <a:ext cx="27432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rPr>
              <a:t> </a:t>
            </a:r>
            <a:r>
              <a:rPr lang="en-GB" sz="900" dirty="0">
                <a:latin typeface="+mj-lt"/>
                <a:ea typeface="+mn-lt"/>
                <a:cs typeface="+mn-lt"/>
                <a:hlinkClick r:id="rId6"/>
              </a:rPr>
              <a:t>https://uncmotivationalinterviewing.wordpress.com/2017/02/01/motivational-interviewing-components-process-of-motivational-interviewing/</a:t>
            </a:r>
            <a:r>
              <a:rPr lang="en-GB" sz="900" dirty="0">
                <a:latin typeface="+mj-lt"/>
                <a:ea typeface="+mn-lt"/>
                <a:cs typeface="+mn-lt"/>
              </a:rPr>
              <a:t> </a:t>
            </a:r>
          </a:p>
          <a:p>
            <a:r>
              <a:rPr lang="en-GB" sz="900" dirty="0">
                <a:latin typeface="+mj-lt"/>
                <a:ea typeface="+mn-lt"/>
                <a:cs typeface="+mn-lt"/>
              </a:rPr>
              <a:t> </a:t>
            </a:r>
          </a:p>
        </p:txBody>
      </p:sp>
    </p:spTree>
    <p:extLst>
      <p:ext uri="{BB962C8B-B14F-4D97-AF65-F5344CB8AC3E}">
        <p14:creationId xmlns:p14="http://schemas.microsoft.com/office/powerpoint/2010/main" val="247516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ED83B75B-A5FB-767C-85A8-C1B70FC65357}"/>
              </a:ext>
            </a:extLst>
          </p:cNvPr>
          <p:cNvSpPr>
            <a:spLocks noGrp="1" noChangeArrowheads="1"/>
          </p:cNvSpPr>
          <p:nvPr>
            <p:ph idx="1"/>
          </p:nvPr>
        </p:nvSpPr>
        <p:spPr>
          <a:xfrm>
            <a:off x="899102" y="1654061"/>
            <a:ext cx="7162801" cy="4700702"/>
          </a:xfrm>
        </p:spPr>
        <p:txBody>
          <a:bodyPr>
            <a:normAutofit lnSpcReduction="10000"/>
          </a:bodyPr>
          <a:lstStyle/>
          <a:p>
            <a:pPr marL="358775" indent="-358775">
              <a:lnSpc>
                <a:spcPct val="100000"/>
              </a:lnSpc>
              <a:buFontTx/>
              <a:buAutoNum type="arabicPeriod"/>
            </a:pPr>
            <a:r>
              <a:rPr lang="nl-NL" altLang="nl-NL" sz="2000" dirty="0"/>
              <a:t>Making and keeping real contact</a:t>
            </a:r>
          </a:p>
          <a:p>
            <a:pPr lvl="1">
              <a:lnSpc>
                <a:spcPct val="100000"/>
              </a:lnSpc>
            </a:pPr>
            <a:r>
              <a:rPr lang="nl-NL" altLang="nl-NL" sz="1800" dirty="0"/>
              <a:t>Empathetic, actively involved, collaborative</a:t>
            </a:r>
          </a:p>
          <a:p>
            <a:pPr marL="358775" indent="-358775">
              <a:lnSpc>
                <a:spcPct val="100000"/>
              </a:lnSpc>
              <a:buFontTx/>
              <a:buAutoNum type="arabicPeriod"/>
            </a:pPr>
            <a:r>
              <a:rPr lang="nl-NL" altLang="nl-NL" sz="2000" dirty="0"/>
              <a:t>Goal setting </a:t>
            </a:r>
          </a:p>
          <a:p>
            <a:pPr lvl="1">
              <a:lnSpc>
                <a:spcPct val="100000"/>
              </a:lnSpc>
            </a:pPr>
            <a:r>
              <a:rPr lang="nl-NL" altLang="nl-NL" sz="1800" dirty="0"/>
              <a:t>Acceptable and realistic. </a:t>
            </a:r>
          </a:p>
          <a:p>
            <a:pPr lvl="1">
              <a:lnSpc>
                <a:spcPct val="100000"/>
              </a:lnSpc>
            </a:pPr>
            <a:r>
              <a:rPr lang="nl-NL" altLang="nl-NL" sz="1800" dirty="0"/>
              <a:t>Positively articulate</a:t>
            </a:r>
          </a:p>
          <a:p>
            <a:pPr lvl="1">
              <a:lnSpc>
                <a:spcPct val="100000"/>
              </a:lnSpc>
            </a:pPr>
            <a:r>
              <a:rPr lang="nl-NL" altLang="nl-NL" sz="1800" dirty="0"/>
              <a:t>Exploring motivation/ restoring self-confidence</a:t>
            </a:r>
            <a:endParaRPr lang="nl-NL" altLang="nl-NL" sz="2000" dirty="0"/>
          </a:p>
          <a:p>
            <a:pPr marL="358775" indent="-358775">
              <a:lnSpc>
                <a:spcPct val="100000"/>
              </a:lnSpc>
              <a:buFontTx/>
              <a:buAutoNum type="arabicPeriod"/>
            </a:pPr>
            <a:r>
              <a:rPr lang="nl-NL" altLang="nl-NL" sz="2000" dirty="0"/>
              <a:t>Compile an action plan</a:t>
            </a:r>
          </a:p>
          <a:p>
            <a:pPr lvl="1">
              <a:lnSpc>
                <a:spcPct val="100000"/>
              </a:lnSpc>
            </a:pPr>
            <a:r>
              <a:rPr lang="nl-NL" altLang="nl-NL" sz="1800" dirty="0"/>
              <a:t>Small and realistic</a:t>
            </a:r>
          </a:p>
          <a:p>
            <a:pPr lvl="1">
              <a:lnSpc>
                <a:spcPct val="100000"/>
              </a:lnSpc>
            </a:pPr>
            <a:r>
              <a:rPr lang="nl-NL" altLang="nl-NL" sz="1800" dirty="0"/>
              <a:t>Reinforce positive feelings</a:t>
            </a:r>
          </a:p>
          <a:p>
            <a:pPr lvl="1">
              <a:lnSpc>
                <a:spcPct val="100000"/>
              </a:lnSpc>
            </a:pPr>
            <a:r>
              <a:rPr lang="nl-NL" altLang="nl-NL" sz="1800" dirty="0"/>
              <a:t>Eliciting change language</a:t>
            </a:r>
          </a:p>
          <a:p>
            <a:pPr marL="358775" indent="-358775">
              <a:lnSpc>
                <a:spcPct val="100000"/>
              </a:lnSpc>
              <a:buFontTx/>
              <a:buAutoNum type="arabicPeriod"/>
            </a:pPr>
            <a:r>
              <a:rPr lang="nl-NL" altLang="nl-NL" sz="2000" dirty="0"/>
              <a:t>Move</a:t>
            </a:r>
          </a:p>
          <a:p>
            <a:pPr lvl="1">
              <a:lnSpc>
                <a:spcPct val="100000"/>
              </a:lnSpc>
            </a:pPr>
            <a:r>
              <a:rPr lang="nl-NL" altLang="nl-NL" sz="1800" dirty="0"/>
              <a:t>Step by step</a:t>
            </a:r>
          </a:p>
          <a:p>
            <a:pPr lvl="1">
              <a:lnSpc>
                <a:spcPct val="100000"/>
              </a:lnSpc>
            </a:pPr>
            <a:r>
              <a:rPr lang="nl-NL" altLang="nl-NL" sz="1800" dirty="0"/>
              <a:t>Focused on motivation, readiness for action and self-confidence</a:t>
            </a:r>
          </a:p>
        </p:txBody>
      </p:sp>
      <p:sp>
        <p:nvSpPr>
          <p:cNvPr id="3" name="Fußzeilenplatzhalter 2">
            <a:extLst>
              <a:ext uri="{FF2B5EF4-FFF2-40B4-BE49-F238E27FC236}">
                <a16:creationId xmlns:a16="http://schemas.microsoft.com/office/drawing/2014/main" xmlns="" id="{B8FEF613-0A52-0704-6CB3-DCA57331123D}"/>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xmlns="" id="{50B732BF-D9D9-ACE7-6A21-81FA7E65A859}"/>
              </a:ext>
            </a:extLst>
          </p:cNvPr>
          <p:cNvSpPr>
            <a:spLocks noGrp="1"/>
          </p:cNvSpPr>
          <p:nvPr>
            <p:ph type="sldNum" sz="quarter" idx="12"/>
          </p:nvPr>
        </p:nvSpPr>
        <p:spPr/>
        <p:txBody>
          <a:bodyPr/>
          <a:lstStyle/>
          <a:p>
            <a:fld id="{F96B14D3-7D2A-2041-9DA6-67735C9926F2}" type="slidenum">
              <a:rPr lang="en-GB" noProof="0" smtClean="0"/>
              <a:t>33</a:t>
            </a:fld>
            <a:endParaRPr lang="en-GB" noProof="0"/>
          </a:p>
        </p:txBody>
      </p:sp>
      <p:sp>
        <p:nvSpPr>
          <p:cNvPr id="9218" name="Rectangle 2">
            <a:extLst>
              <a:ext uri="{FF2B5EF4-FFF2-40B4-BE49-F238E27FC236}">
                <a16:creationId xmlns:a16="http://schemas.microsoft.com/office/drawing/2014/main" xmlns="" id="{46F63B73-94B8-656F-DD40-10133ACCE5B3}"/>
              </a:ext>
            </a:extLst>
          </p:cNvPr>
          <p:cNvSpPr>
            <a:spLocks noGrp="1" noChangeArrowheads="1"/>
          </p:cNvSpPr>
          <p:nvPr>
            <p:ph type="title"/>
          </p:nvPr>
        </p:nvSpPr>
        <p:spPr>
          <a:xfrm>
            <a:off x="838200" y="372639"/>
            <a:ext cx="9920289" cy="933647"/>
          </a:xfrm>
        </p:spPr>
        <p:txBody>
          <a:bodyPr>
            <a:normAutofit fontScale="90000"/>
          </a:bodyPr>
          <a:lstStyle/>
          <a:p>
            <a:pPr eaLnBrk="1" hangingPunct="1"/>
            <a:r>
              <a:rPr lang="nl-NL" altLang="nl-NL" sz="5400" dirty="0"/>
              <a:t>Phasing motivational interviewing</a:t>
            </a:r>
          </a:p>
        </p:txBody>
      </p:sp>
      <p:pic>
        <p:nvPicPr>
          <p:cNvPr id="6" name="Afbeelding 9" descr="Afbeelding met wit&#10;&#10;Automatisch gegenereerde beschrijving">
            <a:extLst>
              <a:ext uri="{FF2B5EF4-FFF2-40B4-BE49-F238E27FC236}">
                <a16:creationId xmlns:a16="http://schemas.microsoft.com/office/drawing/2014/main" xmlns="" id="{EC6192E5-7E41-035C-B210-959E7CFD256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xmlns="" id="{901AAE62-5305-39E1-5F43-4CBD568A7175}"/>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Tree>
    <p:extLst>
      <p:ext uri="{BB962C8B-B14F-4D97-AF65-F5344CB8AC3E}">
        <p14:creationId xmlns:p14="http://schemas.microsoft.com/office/powerpoint/2010/main" val="302147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4243806" y="335202"/>
            <a:ext cx="6168107" cy="10604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p>
        </p:txBody>
      </p:sp>
      <p:sp>
        <p:nvSpPr>
          <p:cNvPr id="5" name="Rectangle 2"/>
          <p:cNvSpPr txBox="1">
            <a:spLocks noChangeArrowheads="1"/>
          </p:cNvSpPr>
          <p:nvPr/>
        </p:nvSpPr>
        <p:spPr>
          <a:xfrm>
            <a:off x="2346478" y="2583341"/>
            <a:ext cx="3816424" cy="3480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smtClean="0"/>
              <a:t>DO</a:t>
            </a:r>
            <a:r>
              <a:rPr lang="lt-LT" sz="2000" b="1" smtClean="0"/>
              <a:t>S</a:t>
            </a:r>
            <a:r>
              <a:rPr lang="en-US" sz="2000" smtClean="0"/>
              <a:t>:</a:t>
            </a:r>
            <a:endParaRPr lang="en-US" sz="2000" dirty="0"/>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Boost self-confidence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Compassion</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Listen</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Kindle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Respect autonomy</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Collaborate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Accept things as they are </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(endure discomfort)</a:t>
            </a:r>
          </a:p>
        </p:txBody>
      </p:sp>
      <p:sp>
        <p:nvSpPr>
          <p:cNvPr id="6" name="Rectangle 3"/>
          <p:cNvSpPr txBox="1">
            <a:spLocks noChangeArrowheads="1"/>
          </p:cNvSpPr>
          <p:nvPr/>
        </p:nvSpPr>
        <p:spPr>
          <a:xfrm>
            <a:off x="6450934" y="2583341"/>
            <a:ext cx="3783012" cy="33060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DON’T: </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Reject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Confront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Counter</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Giving unsolicited advice</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Labelling</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Calling to account</a:t>
            </a:r>
          </a:p>
          <a:p>
            <a:pPr indent="-330200"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dirty="0"/>
              <a:t>The repair reflex</a:t>
            </a:r>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a:p>
            <a:pPr indent="-3302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p>
        </p:txBody>
      </p:sp>
      <p:sp>
        <p:nvSpPr>
          <p:cNvPr id="3" name="Fußzeilenplatzhalter 2">
            <a:extLst>
              <a:ext uri="{FF2B5EF4-FFF2-40B4-BE49-F238E27FC236}">
                <a16:creationId xmlns:a16="http://schemas.microsoft.com/office/drawing/2014/main" xmlns="" id="{D2CFF767-B1ED-00C4-7962-8025689AA24D}"/>
              </a:ext>
            </a:extLst>
          </p:cNvPr>
          <p:cNvSpPr>
            <a:spLocks noGrp="1"/>
          </p:cNvSpPr>
          <p:nvPr>
            <p:ph type="ftr" sz="quarter" idx="11"/>
          </p:nvPr>
        </p:nvSpPr>
        <p:spPr/>
        <p:txBody>
          <a:bodyPr/>
          <a:lstStyle/>
          <a:p>
            <a:r>
              <a:rPr lang="en-GB" noProof="0"/>
              <a:t>ERASMUS+ DIGIGEN 
Project Ref. No. 2021-1-DE02-KA220-VET-000025335</a:t>
            </a:r>
          </a:p>
        </p:txBody>
      </p:sp>
      <p:sp>
        <p:nvSpPr>
          <p:cNvPr id="9" name="Foliennummernplatzhalter 8">
            <a:extLst>
              <a:ext uri="{FF2B5EF4-FFF2-40B4-BE49-F238E27FC236}">
                <a16:creationId xmlns:a16="http://schemas.microsoft.com/office/drawing/2014/main" xmlns="" id="{0B347C87-673D-F5F8-0907-12B7A2C38767}"/>
              </a:ext>
            </a:extLst>
          </p:cNvPr>
          <p:cNvSpPr>
            <a:spLocks noGrp="1"/>
          </p:cNvSpPr>
          <p:nvPr>
            <p:ph type="sldNum" sz="quarter" idx="12"/>
          </p:nvPr>
        </p:nvSpPr>
        <p:spPr/>
        <p:txBody>
          <a:bodyPr/>
          <a:lstStyle/>
          <a:p>
            <a:fld id="{F96B14D3-7D2A-2041-9DA6-67735C9926F2}" type="slidenum">
              <a:rPr lang="en-GB" noProof="0" smtClean="0"/>
              <a:t>34</a:t>
            </a:fld>
            <a:endParaRPr lang="en-GB" noProof="0"/>
          </a:p>
        </p:txBody>
      </p:sp>
      <p:sp>
        <p:nvSpPr>
          <p:cNvPr id="7" name="Titel 6">
            <a:extLst>
              <a:ext uri="{FF2B5EF4-FFF2-40B4-BE49-F238E27FC236}">
                <a16:creationId xmlns:a16="http://schemas.microsoft.com/office/drawing/2014/main" xmlns="" id="{11619529-0AE2-09F0-38F9-9DA80C2DB2C1}"/>
              </a:ext>
            </a:extLst>
          </p:cNvPr>
          <p:cNvSpPr>
            <a:spLocks noGrp="1"/>
          </p:cNvSpPr>
          <p:nvPr>
            <p:ph type="title"/>
          </p:nvPr>
        </p:nvSpPr>
        <p:spPr/>
        <p:txBody>
          <a:bodyPr/>
          <a:lstStyle/>
          <a:p>
            <a:r>
              <a:rPr lang="en-US" dirty="0"/>
              <a:t/>
            </a:r>
            <a:br>
              <a:rPr lang="en-US" dirty="0"/>
            </a:br>
            <a:endParaRPr lang="nl-NL" dirty="0"/>
          </a:p>
        </p:txBody>
      </p:sp>
      <p:pic>
        <p:nvPicPr>
          <p:cNvPr id="10" name="Afbeelding 9" descr="Afbeelding met wit&#10;&#10;Automatisch gegenereerde beschrijving">
            <a:extLst>
              <a:ext uri="{FF2B5EF4-FFF2-40B4-BE49-F238E27FC236}">
                <a16:creationId xmlns:a16="http://schemas.microsoft.com/office/drawing/2014/main" xmlns="" id="{6A842584-884B-A5F6-F18D-389BE5485C52}"/>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1" name="Textfeld 10">
            <a:extLst>
              <a:ext uri="{FF2B5EF4-FFF2-40B4-BE49-F238E27FC236}">
                <a16:creationId xmlns:a16="http://schemas.microsoft.com/office/drawing/2014/main" xmlns="" id="{515DC881-E8F5-0185-B13F-90E4B2697A8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11</a:t>
            </a:r>
          </a:p>
        </p:txBody>
      </p:sp>
      <p:sp>
        <p:nvSpPr>
          <p:cNvPr id="13" name="Textfeld 12">
            <a:extLst>
              <a:ext uri="{FF2B5EF4-FFF2-40B4-BE49-F238E27FC236}">
                <a16:creationId xmlns:a16="http://schemas.microsoft.com/office/drawing/2014/main" xmlns="" id="{E3176868-B359-D768-E61E-92352EA51BC5}"/>
              </a:ext>
            </a:extLst>
          </p:cNvPr>
          <p:cNvSpPr txBox="1"/>
          <p:nvPr/>
        </p:nvSpPr>
        <p:spPr>
          <a:xfrm>
            <a:off x="1197457" y="1541129"/>
            <a:ext cx="9797086" cy="954107"/>
          </a:xfrm>
          <a:prstGeom prst="rect">
            <a:avLst/>
          </a:prstGeom>
          <a:noFill/>
        </p:spPr>
        <p:txBody>
          <a:bodyPr wrap="square">
            <a:spAutoFit/>
          </a:bodyPr>
          <a:lstStyle/>
          <a:p>
            <a:pPr algn="ctr"/>
            <a:r>
              <a:rPr lang="en-US" sz="2800" dirty="0">
                <a:solidFill>
                  <a:schemeClr val="accent1"/>
                </a:solidFill>
              </a:rPr>
              <a:t>WHAT DOES AND DOES NOT BELONG TO MOTIVATIONAL INTERVIEWING?</a:t>
            </a:r>
            <a:endParaRPr lang="en-GB" sz="2800" dirty="0">
              <a:solidFill>
                <a:schemeClr val="accent1"/>
              </a:solidFill>
            </a:endParaRPr>
          </a:p>
        </p:txBody>
      </p:sp>
      <p:sp>
        <p:nvSpPr>
          <p:cNvPr id="15" name="Titel 1">
            <a:extLst>
              <a:ext uri="{FF2B5EF4-FFF2-40B4-BE49-F238E27FC236}">
                <a16:creationId xmlns:a16="http://schemas.microsoft.com/office/drawing/2014/main" xmlns="" id="{92B9AF76-59B9-9B42-477A-F43264B7DC09}"/>
              </a:ext>
            </a:extLst>
          </p:cNvPr>
          <p:cNvSpPr txBox="1">
            <a:spLocks/>
          </p:cNvSpPr>
          <p:nvPr/>
        </p:nvSpPr>
        <p:spPr>
          <a:xfrm>
            <a:off x="838200" y="372638"/>
            <a:ext cx="9753599" cy="780585"/>
          </a:xfrm>
          <a:prstGeom prst="rect">
            <a:avLst/>
          </a:prstGeom>
        </p:spPr>
        <p:txBody>
          <a:bodyPr vert="horz" lIns="91440" tIns="45720" rIns="91440" bIns="45720" rtlCol="0" anchor="t">
            <a:noAutofit/>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sz="6000" dirty="0" smtClean="0"/>
              <a:t>DO</a:t>
            </a:r>
            <a:r>
              <a:rPr lang="lt-LT" sz="6000" dirty="0" smtClean="0"/>
              <a:t>S</a:t>
            </a:r>
            <a:r>
              <a:rPr lang="nl-NL" sz="6000" dirty="0" smtClean="0"/>
              <a:t> </a:t>
            </a:r>
            <a:r>
              <a:rPr lang="nl-NL" sz="6000" dirty="0"/>
              <a:t>and DONT’s</a:t>
            </a:r>
          </a:p>
        </p:txBody>
      </p:sp>
    </p:spTree>
    <p:extLst>
      <p:ext uri="{BB962C8B-B14F-4D97-AF65-F5344CB8AC3E}">
        <p14:creationId xmlns:p14="http://schemas.microsoft.com/office/powerpoint/2010/main" val="163640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What would you like to believe instead? </a:t>
            </a:r>
          </a:p>
          <a:p>
            <a:pPr lvl="1"/>
            <a:r>
              <a:rPr lang="nl-NL" i="1" dirty="0"/>
              <a:t>"Nothing has meaning except the meaning you give it yourself.“</a:t>
            </a:r>
          </a:p>
          <a:p>
            <a:pPr lvl="1"/>
            <a:endParaRPr lang="nl-NL" i="1" dirty="0"/>
          </a:p>
          <a:p>
            <a:r>
              <a:rPr lang="en-GB" dirty="0"/>
              <a:t>Stop judging; it's not about right or wrong but about asking:</a:t>
            </a:r>
          </a:p>
          <a:p>
            <a:pPr lvl="1"/>
            <a:r>
              <a:rPr lang="nl-NL" i="1" dirty="0"/>
              <a:t>"What helps me move forward?“</a:t>
            </a:r>
            <a:endParaRPr lang="en-US" i="1" dirty="0"/>
          </a:p>
          <a:p>
            <a:pPr lvl="1"/>
            <a:endParaRPr lang="nl-NL" dirty="0"/>
          </a:p>
          <a:p>
            <a:r>
              <a:rPr lang="en-GB" dirty="0"/>
              <a:t>Think in possibilities</a:t>
            </a:r>
          </a:p>
          <a:p>
            <a:pPr lvl="1"/>
            <a:r>
              <a:rPr lang="nl-NL" i="1" dirty="0"/>
              <a:t>"Whatever happens: I seek out the aspects that I can influence, within my capabilities, and that I can do something about. I have the choice."</a:t>
            </a:r>
            <a:endParaRPr lang="en-US" i="1" dirty="0"/>
          </a:p>
        </p:txBody>
      </p:sp>
      <p:sp>
        <p:nvSpPr>
          <p:cNvPr id="5" name="Fußzeilenplatzhalter 4">
            <a:extLst>
              <a:ext uri="{FF2B5EF4-FFF2-40B4-BE49-F238E27FC236}">
                <a16:creationId xmlns:a16="http://schemas.microsoft.com/office/drawing/2014/main" xmlns="" id="{1CE20DB5-303F-6E31-EE2C-BACB0A5EF318}"/>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98FD03FA-DAE3-FB91-F847-0F1EE24D881D}"/>
              </a:ext>
            </a:extLst>
          </p:cNvPr>
          <p:cNvSpPr>
            <a:spLocks noGrp="1"/>
          </p:cNvSpPr>
          <p:nvPr>
            <p:ph type="sldNum" sz="quarter" idx="12"/>
          </p:nvPr>
        </p:nvSpPr>
        <p:spPr/>
        <p:txBody>
          <a:bodyPr/>
          <a:lstStyle/>
          <a:p>
            <a:fld id="{F96B14D3-7D2A-2041-9DA6-67735C9926F2}" type="slidenum">
              <a:rPr lang="en-GB" noProof="0" smtClean="0"/>
              <a:t>35</a:t>
            </a:fld>
            <a:endParaRPr lang="en-GB" noProof="0"/>
          </a:p>
        </p:txBody>
      </p:sp>
      <p:sp>
        <p:nvSpPr>
          <p:cNvPr id="2" name="Title 1"/>
          <p:cNvSpPr>
            <a:spLocks noGrp="1"/>
          </p:cNvSpPr>
          <p:nvPr>
            <p:ph type="title"/>
          </p:nvPr>
        </p:nvSpPr>
        <p:spPr/>
        <p:txBody>
          <a:bodyPr/>
          <a:lstStyle/>
          <a:p>
            <a:r>
              <a:rPr lang="en-GB"/>
              <a:t>Create new beliefs</a:t>
            </a:r>
          </a:p>
        </p:txBody>
      </p:sp>
      <p:pic>
        <p:nvPicPr>
          <p:cNvPr id="8" name="Afbeelding 9" descr="Afbeelding met wit&#10;&#10;Automatisch gegenereerde beschrijving">
            <a:extLst>
              <a:ext uri="{FF2B5EF4-FFF2-40B4-BE49-F238E27FC236}">
                <a16:creationId xmlns:a16="http://schemas.microsoft.com/office/drawing/2014/main" xmlns="" id="{9C25ACED-6B50-1244-CA55-637332FAB83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6D628C89-0944-310F-65DC-4872CABF892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406798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xmlns="" id="{9ADF1AA3-5983-89D3-57FE-4233E99379AA}"/>
              </a:ext>
            </a:extLst>
          </p:cNvPr>
          <p:cNvSpPr/>
          <p:nvPr/>
        </p:nvSpPr>
        <p:spPr>
          <a:xfrm>
            <a:off x="0" y="0"/>
            <a:ext cx="2601686" cy="6858000"/>
          </a:xfrm>
          <a:prstGeom prst="rect">
            <a:avLst/>
          </a:prstGeom>
          <a:solidFill>
            <a:srgbClr val="FDECE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3074" name="Picture 2" descr="What Are Examples Of Limiting Beliefs">
            <a:extLst>
              <a:ext uri="{FF2B5EF4-FFF2-40B4-BE49-F238E27FC236}">
                <a16:creationId xmlns:a16="http://schemas.microsoft.com/office/drawing/2014/main" xmlns="" id="{BDABCD8B-3CAC-1527-32BB-6A934EECD0B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870"/>
          <a:stretch/>
        </p:blipFill>
        <p:spPr bwMode="auto">
          <a:xfrm>
            <a:off x="2739236" y="234684"/>
            <a:ext cx="6363261" cy="6120079"/>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a:extLst>
              <a:ext uri="{FF2B5EF4-FFF2-40B4-BE49-F238E27FC236}">
                <a16:creationId xmlns:a16="http://schemas.microsoft.com/office/drawing/2014/main" xmlns="" id="{1F74573B-1010-C9FB-7DF7-430ADC1A3B36}"/>
              </a:ext>
            </a:extLst>
          </p:cNvPr>
          <p:cNvSpPr>
            <a:spLocks noGrp="1"/>
          </p:cNvSpPr>
          <p:nvPr>
            <p:ph type="ftr" sz="quarter" idx="11"/>
          </p:nvPr>
        </p:nvSpPr>
        <p:spPr>
          <a:xfrm>
            <a:off x="-2430" y="5761037"/>
            <a:ext cx="2474461" cy="365125"/>
          </a:xfrm>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xmlns="" id="{7157C04A-2DE8-1347-4643-3D87F2B4DB54}"/>
              </a:ext>
            </a:extLst>
          </p:cNvPr>
          <p:cNvSpPr>
            <a:spLocks noGrp="1"/>
          </p:cNvSpPr>
          <p:nvPr>
            <p:ph type="sldNum" sz="quarter" idx="12"/>
          </p:nvPr>
        </p:nvSpPr>
        <p:spPr/>
        <p:txBody>
          <a:bodyPr/>
          <a:lstStyle/>
          <a:p>
            <a:fld id="{F96B14D3-7D2A-2041-9DA6-67735C9926F2}" type="slidenum">
              <a:rPr lang="en-GB" noProof="0" smtClean="0"/>
              <a:t>36</a:t>
            </a:fld>
            <a:endParaRPr lang="en-GB" noProof="0"/>
          </a:p>
        </p:txBody>
      </p:sp>
      <p:pic>
        <p:nvPicPr>
          <p:cNvPr id="6" name="Afbeelding 9" descr="Afbeelding met wit&#10;&#10;Automatisch gegenereerde beschrijving">
            <a:extLst>
              <a:ext uri="{FF2B5EF4-FFF2-40B4-BE49-F238E27FC236}">
                <a16:creationId xmlns:a16="http://schemas.microsoft.com/office/drawing/2014/main" xmlns="" id="{402E7A01-328D-A21B-0EF1-3E2EB684BCE2}"/>
              </a:ext>
            </a:extLst>
          </p:cNvPr>
          <p:cNvPicPr>
            <a:picLocks noChangeAspect="1"/>
          </p:cNvPicPr>
          <p:nvPr/>
        </p:nvPicPr>
        <p:blipFill>
          <a:blip r:embed="rId5"/>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xmlns="" id="{F518B8D1-C422-B821-E979-77F9010FD0D2}"/>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9" name="Title 1">
            <a:extLst>
              <a:ext uri="{FF2B5EF4-FFF2-40B4-BE49-F238E27FC236}">
                <a16:creationId xmlns:a16="http://schemas.microsoft.com/office/drawing/2014/main" xmlns="" id="{0A2243C7-5DB0-8815-17B5-D49D206572B4}"/>
              </a:ext>
            </a:extLst>
          </p:cNvPr>
          <p:cNvSpPr txBox="1">
            <a:spLocks/>
          </p:cNvSpPr>
          <p:nvPr/>
        </p:nvSpPr>
        <p:spPr>
          <a:xfrm rot="16200000">
            <a:off x="-622695" y="2195709"/>
            <a:ext cx="3714990" cy="1758078"/>
          </a:xfrm>
          <a:prstGeom prst="rect">
            <a:avLst/>
          </a:prstGeom>
        </p:spPr>
        <p:txBody>
          <a:bodyPr/>
          <a:lst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a:lstStyle>
          <a:p>
            <a:r>
              <a:rPr lang="nl-NL" dirty="0"/>
              <a:t>Reframing beliefs</a:t>
            </a:r>
            <a:endParaRPr lang="en-US" dirty="0"/>
          </a:p>
        </p:txBody>
      </p:sp>
      <p:sp>
        <p:nvSpPr>
          <p:cNvPr id="4" name="Tekstvak 9">
            <a:extLst>
              <a:ext uri="{FF2B5EF4-FFF2-40B4-BE49-F238E27FC236}">
                <a16:creationId xmlns:a16="http://schemas.microsoft.com/office/drawing/2014/main" xmlns="" id="{E37B5C3B-D902-3CF5-33D9-768AB74AE8D2}"/>
              </a:ext>
            </a:extLst>
          </p:cNvPr>
          <p:cNvSpPr txBox="1"/>
          <p:nvPr/>
        </p:nvSpPr>
        <p:spPr>
          <a:xfrm>
            <a:off x="2739236" y="6350556"/>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hlinkClick r:id="rId6"/>
              </a:rPr>
              <a:t>https://padfieldpartnership.com/how-your-mindset-can-enable-or-limit-you/</a:t>
            </a:r>
            <a:endParaRPr lang="en-GB" sz="900" dirty="0">
              <a:latin typeface="+mj-lt"/>
            </a:endParaRPr>
          </a:p>
          <a:p>
            <a:endParaRPr lang="en-GB" sz="900" dirty="0">
              <a:latin typeface="+mj-lt"/>
              <a:ea typeface="+mn-lt"/>
              <a:cs typeface="+mn-lt"/>
            </a:endParaRPr>
          </a:p>
        </p:txBody>
      </p:sp>
    </p:spTree>
    <p:extLst>
      <p:ext uri="{BB962C8B-B14F-4D97-AF65-F5344CB8AC3E}">
        <p14:creationId xmlns:p14="http://schemas.microsoft.com/office/powerpoint/2010/main" val="409476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51218497"/>
              </p:ext>
            </p:extLst>
          </p:nvPr>
        </p:nvGraphicFramePr>
        <p:xfrm>
          <a:off x="571500" y="1696274"/>
          <a:ext cx="11049000" cy="4269809"/>
        </p:xfrm>
        <a:graphic>
          <a:graphicData uri="http://schemas.openxmlformats.org/drawingml/2006/table">
            <a:tbl>
              <a:tblPr firstRow="1" bandRow="1">
                <a:tableStyleId>{7DF18680-E054-41AD-8BC1-D1AEF772440D}</a:tableStyleId>
              </a:tblPr>
              <a:tblGrid>
                <a:gridCol w="4484914">
                  <a:extLst>
                    <a:ext uri="{9D8B030D-6E8A-4147-A177-3AD203B41FA5}">
                      <a16:colId xmlns:a16="http://schemas.microsoft.com/office/drawing/2014/main" xmlns="" val="3283971758"/>
                    </a:ext>
                  </a:extLst>
                </a:gridCol>
                <a:gridCol w="6564086">
                  <a:extLst>
                    <a:ext uri="{9D8B030D-6E8A-4147-A177-3AD203B41FA5}">
                      <a16:colId xmlns:a16="http://schemas.microsoft.com/office/drawing/2014/main" xmlns="" val="3953503822"/>
                    </a:ext>
                  </a:extLst>
                </a:gridCol>
              </a:tblGrid>
              <a:tr h="0">
                <a:tc>
                  <a:txBody>
                    <a:bodyPr/>
                    <a:lstStyle/>
                    <a:p>
                      <a:pPr algn="r">
                        <a:lnSpc>
                          <a:spcPct val="115000"/>
                        </a:lnSpc>
                        <a:spcAft>
                          <a:spcPts val="1000"/>
                        </a:spcAft>
                      </a:pPr>
                      <a:r>
                        <a:rPr lang="en-US" sz="1800" noProof="0" dirty="0">
                          <a:effectLst/>
                        </a:rPr>
                        <a:t>Unhelpful thought (fixed mindset)</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tc>
                  <a:txBody>
                    <a:bodyPr/>
                    <a:lstStyle/>
                    <a:p>
                      <a:pPr>
                        <a:lnSpc>
                          <a:spcPct val="115000"/>
                        </a:lnSpc>
                        <a:spcAft>
                          <a:spcPts val="1000"/>
                        </a:spcAft>
                      </a:pPr>
                      <a:r>
                        <a:rPr lang="en-US" sz="1800" noProof="0" dirty="0">
                          <a:effectLst/>
                        </a:rPr>
                        <a:t>Helping thought (growth mindset)</a:t>
                      </a:r>
                      <a:endParaRPr lang="en-US" sz="1800" noProof="0" dirty="0">
                        <a:effectLst/>
                        <a:latin typeface="Century Gothic" panose="020B0502020202020204" pitchFamily="34" charset="0"/>
                        <a:ea typeface="+mn-ea"/>
                        <a:cs typeface="Times New Roman" panose="02020603050405020304" pitchFamily="18" charset="0"/>
                      </a:endParaRPr>
                    </a:p>
                  </a:txBody>
                  <a:tcPr marL="68580" marR="68580" marT="54000" marB="54000"/>
                </a:tc>
                <a:extLst>
                  <a:ext uri="{0D108BD9-81ED-4DB2-BD59-A6C34878D82A}">
                    <a16:rowId xmlns:a16="http://schemas.microsoft.com/office/drawing/2014/main" xmlns="" val="4033254145"/>
                  </a:ext>
                </a:extLst>
              </a:tr>
              <a:tr h="0">
                <a:tc>
                  <a:txBody>
                    <a:bodyPr/>
                    <a:lstStyle/>
                    <a:p>
                      <a:pPr algn="r">
                        <a:lnSpc>
                          <a:spcPct val="115000"/>
                        </a:lnSpc>
                        <a:spcAft>
                          <a:spcPts val="1000"/>
                        </a:spcAft>
                      </a:pPr>
                      <a:r>
                        <a:rPr lang="en-US" sz="1600" noProof="0" dirty="0">
                          <a:effectLst/>
                        </a:rPr>
                        <a:t>I can't.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can't do this yet.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3200244027"/>
                  </a:ext>
                </a:extLst>
              </a:tr>
              <a:tr h="0">
                <a:tc>
                  <a:txBody>
                    <a:bodyPr/>
                    <a:lstStyle/>
                    <a:p>
                      <a:pPr algn="r">
                        <a:lnSpc>
                          <a:spcPct val="115000"/>
                        </a:lnSpc>
                        <a:spcAft>
                          <a:spcPts val="1000"/>
                        </a:spcAft>
                      </a:pPr>
                      <a:r>
                        <a:rPr lang="en-US" sz="1600" noProof="0" dirty="0">
                          <a:effectLst/>
                        </a:rPr>
                        <a:t>I am bad at administration.</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Keeping my administration in order requires extra effort.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814123569"/>
                  </a:ext>
                </a:extLst>
              </a:tr>
              <a:tr h="0">
                <a:tc>
                  <a:txBody>
                    <a:bodyPr/>
                    <a:lstStyle/>
                    <a:p>
                      <a:pPr algn="r">
                        <a:lnSpc>
                          <a:spcPct val="115000"/>
                        </a:lnSpc>
                        <a:spcAft>
                          <a:spcPts val="1000"/>
                        </a:spcAft>
                      </a:pPr>
                      <a:r>
                        <a:rPr lang="en-US" sz="1600" noProof="0" dirty="0">
                          <a:effectLst/>
                        </a:rPr>
                        <a:t>Someone else can do this much better.</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Someone else has done this much more often than I have. Maybe I can learn from her.</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427709490"/>
                  </a:ext>
                </a:extLst>
              </a:tr>
              <a:tr h="0">
                <a:tc>
                  <a:txBody>
                    <a:bodyPr/>
                    <a:lstStyle/>
                    <a:p>
                      <a:pPr algn="r">
                        <a:lnSpc>
                          <a:spcPct val="115000"/>
                        </a:lnSpc>
                        <a:spcAft>
                          <a:spcPts val="1000"/>
                        </a:spcAft>
                      </a:pPr>
                      <a:r>
                        <a:rPr lang="en-US" sz="1600" noProof="0" dirty="0">
                          <a:effectLst/>
                        </a:rPr>
                        <a:t>If I had a real talent for it, it would come naturally.</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Even people with innate talent have to work hard for it.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2245091577"/>
                  </a:ext>
                </a:extLst>
              </a:tr>
              <a:tr h="0">
                <a:tc>
                  <a:txBody>
                    <a:bodyPr/>
                    <a:lstStyle/>
                    <a:p>
                      <a:pPr algn="r">
                        <a:lnSpc>
                          <a:spcPct val="115000"/>
                        </a:lnSpc>
                        <a:spcAft>
                          <a:spcPts val="1000"/>
                        </a:spcAft>
                      </a:pPr>
                      <a:r>
                        <a:rPr lang="en-US" sz="1600" noProof="0" dirty="0">
                          <a:effectLst/>
                        </a:rPr>
                        <a:t>I am not a good manager.</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try very hard to be the best I can be, and the fact that I make mistakes from time to time is part of it.</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2092129345"/>
                  </a:ext>
                </a:extLst>
              </a:tr>
              <a:tr h="0">
                <a:tc>
                  <a:txBody>
                    <a:bodyPr/>
                    <a:lstStyle/>
                    <a:p>
                      <a:pPr algn="r">
                        <a:lnSpc>
                          <a:spcPct val="115000"/>
                        </a:lnSpc>
                        <a:spcAft>
                          <a:spcPts val="1000"/>
                        </a:spcAft>
                      </a:pPr>
                      <a:r>
                        <a:rPr lang="en-US" sz="1600" noProof="0" dirty="0">
                          <a:effectLst/>
                        </a:rPr>
                        <a:t>It's not worth it.</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If you really want something, it is worth putting effort into.</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14464557"/>
                  </a:ext>
                </a:extLst>
              </a:tr>
              <a:tr h="0">
                <a:tc>
                  <a:txBody>
                    <a:bodyPr/>
                    <a:lstStyle/>
                    <a:p>
                      <a:pPr algn="r">
                        <a:lnSpc>
                          <a:spcPct val="115000"/>
                        </a:lnSpc>
                        <a:spcAft>
                          <a:spcPts val="1000"/>
                        </a:spcAft>
                      </a:pPr>
                      <a:r>
                        <a:rPr lang="en-US" sz="1600" noProof="0" dirty="0">
                          <a:effectLst/>
                        </a:rPr>
                        <a:t>It doesn't work out anyway.</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I can learn from trying.</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337623764"/>
                  </a:ext>
                </a:extLst>
              </a:tr>
              <a:tr h="0">
                <a:tc>
                  <a:txBody>
                    <a:bodyPr/>
                    <a:lstStyle/>
                    <a:p>
                      <a:pPr algn="r">
                        <a:lnSpc>
                          <a:spcPct val="115000"/>
                        </a:lnSpc>
                        <a:spcAft>
                          <a:spcPts val="1000"/>
                        </a:spcAft>
                      </a:pPr>
                      <a:r>
                        <a:rPr lang="en-US" sz="1600" noProof="0" dirty="0">
                          <a:effectLst/>
                        </a:rPr>
                        <a:t>Everything goes wrong. This is never going to be anything.</a:t>
                      </a:r>
                      <a:endParaRPr lang="en-US" sz="1600"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tc>
                  <a:txBody>
                    <a:bodyPr/>
                    <a:lstStyle/>
                    <a:p>
                      <a:pPr>
                        <a:lnSpc>
                          <a:spcPct val="115000"/>
                        </a:lnSpc>
                        <a:spcAft>
                          <a:spcPts val="1000"/>
                        </a:spcAft>
                      </a:pPr>
                      <a:r>
                        <a:rPr lang="en-US" sz="1600" i="1" noProof="0" dirty="0">
                          <a:effectLst/>
                        </a:rPr>
                        <a:t>Adversity is part of it. What can I learn from this? Who could help me?</a:t>
                      </a:r>
                      <a:endParaRPr lang="en-US" sz="1600" i="1" noProof="0" dirty="0">
                        <a:effectLst/>
                        <a:latin typeface="Century Gothic" panose="020B0502020202020204" pitchFamily="34" charset="0"/>
                        <a:ea typeface="+mn-ea"/>
                        <a:cs typeface="Times New Roman" panose="02020603050405020304" pitchFamily="18" charset="0"/>
                      </a:endParaRPr>
                    </a:p>
                  </a:txBody>
                  <a:tcPr marL="68580" marR="68580" marT="54000" marB="54000" anchor="ctr"/>
                </a:tc>
                <a:extLst>
                  <a:ext uri="{0D108BD9-81ED-4DB2-BD59-A6C34878D82A}">
                    <a16:rowId xmlns:a16="http://schemas.microsoft.com/office/drawing/2014/main" xmlns="" val="1913033507"/>
                  </a:ext>
                </a:extLst>
              </a:tr>
            </a:tbl>
          </a:graphicData>
        </a:graphic>
      </p:graphicFrame>
      <p:sp>
        <p:nvSpPr>
          <p:cNvPr id="6" name="Fußzeilenplatzhalter 5">
            <a:extLst>
              <a:ext uri="{FF2B5EF4-FFF2-40B4-BE49-F238E27FC236}">
                <a16:creationId xmlns:a16="http://schemas.microsoft.com/office/drawing/2014/main" xmlns="" id="{139AB3F9-3832-B549-1BF4-23FFF7F3CFE5}"/>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956C58F9-FC18-EA81-748A-5DC9B3FA1210}"/>
              </a:ext>
            </a:extLst>
          </p:cNvPr>
          <p:cNvSpPr>
            <a:spLocks noGrp="1"/>
          </p:cNvSpPr>
          <p:nvPr>
            <p:ph type="sldNum" sz="quarter" idx="12"/>
          </p:nvPr>
        </p:nvSpPr>
        <p:spPr/>
        <p:txBody>
          <a:bodyPr/>
          <a:lstStyle/>
          <a:p>
            <a:fld id="{F96B14D3-7D2A-2041-9DA6-67735C9926F2}" type="slidenum">
              <a:rPr lang="en-GB" noProof="0" smtClean="0"/>
              <a:t>37</a:t>
            </a:fld>
            <a:endParaRPr lang="en-GB" noProof="0"/>
          </a:p>
        </p:txBody>
      </p:sp>
      <p:sp>
        <p:nvSpPr>
          <p:cNvPr id="2" name="Titel 1"/>
          <p:cNvSpPr>
            <a:spLocks noGrp="1"/>
          </p:cNvSpPr>
          <p:nvPr>
            <p:ph type="title"/>
          </p:nvPr>
        </p:nvSpPr>
        <p:spPr/>
        <p:txBody>
          <a:bodyPr/>
          <a:lstStyle/>
          <a:p>
            <a:r>
              <a:rPr lang="nl-NL"/>
              <a:t>Reframing thoughts</a:t>
            </a:r>
          </a:p>
        </p:txBody>
      </p:sp>
      <p:sp>
        <p:nvSpPr>
          <p:cNvPr id="5" name="Rectangle 1"/>
          <p:cNvSpPr>
            <a:spLocks noChangeArrowheads="1"/>
          </p:cNvSpPr>
          <p:nvPr/>
        </p:nvSpPr>
        <p:spPr bwMode="auto">
          <a:xfrm>
            <a:off x="234126" y="-61104"/>
            <a:ext cx="1271943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nl-NL" sz="1100">
                <a:latin typeface="Arial" panose="020B0604020202020204" pitchFamily="34" charset="0"/>
                <a:ea typeface="Century Gothic" panose="020B0502020202020204" pitchFamily="34" charset="0"/>
                <a:cs typeface="Times New Roman" panose="02020603050405020304" pitchFamily="18" charset="0"/>
              </a:rPr>
              <a:t/>
            </a:r>
            <a:br>
              <a:rPr lang="nl-NL" altLang="nl-NL" sz="1100">
                <a:latin typeface="Arial" panose="020B0604020202020204" pitchFamily="34" charset="0"/>
                <a:ea typeface="Century Gothic" panose="020B0502020202020204" pitchFamily="34" charset="0"/>
                <a:cs typeface="Times New Roman" panose="02020603050405020304" pitchFamily="18" charset="0"/>
              </a:rPr>
            </a:br>
            <a:endParaRPr lang="nl-NL" altLang="nl-NL" sz="600">
              <a:latin typeface="Arial" panose="020B0604020202020204" pitchFamily="34" charset="0"/>
            </a:endParaRPr>
          </a:p>
          <a:p>
            <a:pPr eaLnBrk="0" fontAlgn="base" hangingPunct="0">
              <a:spcBef>
                <a:spcPct val="0"/>
              </a:spcBef>
              <a:spcAft>
                <a:spcPct val="0"/>
              </a:spcAft>
            </a:pPr>
            <a:endParaRPr lang="nl-NL" altLang="nl-NL">
              <a:latin typeface="Arial" panose="020B0604020202020204" pitchFamily="34" charset="0"/>
            </a:endParaRPr>
          </a:p>
        </p:txBody>
      </p:sp>
      <p:pic>
        <p:nvPicPr>
          <p:cNvPr id="9" name="Afbeelding 9" descr="Afbeelding met wit&#10;&#10;Automatisch gegenereerde beschrijving">
            <a:extLst>
              <a:ext uri="{FF2B5EF4-FFF2-40B4-BE49-F238E27FC236}">
                <a16:creationId xmlns:a16="http://schemas.microsoft.com/office/drawing/2014/main" xmlns="" id="{C4BE43AF-18B9-94AB-A3D0-B67AC65508A6}"/>
              </a:ext>
            </a:extLst>
          </p:cNvPr>
          <p:cNvPicPr>
            <a:picLocks noChangeAspect="1"/>
          </p:cNvPicPr>
          <p:nvPr/>
        </p:nvPicPr>
        <p:blipFill>
          <a:blip r:embed="rId2"/>
          <a:stretch>
            <a:fillRect/>
          </a:stretch>
        </p:blipFill>
        <p:spPr>
          <a:xfrm>
            <a:off x="-262445" y="-295174"/>
            <a:ext cx="1161547" cy="1059717"/>
          </a:xfrm>
          <a:prstGeom prst="rect">
            <a:avLst/>
          </a:prstGeom>
        </p:spPr>
      </p:pic>
      <p:sp>
        <p:nvSpPr>
          <p:cNvPr id="10" name="Textfeld 9">
            <a:extLst>
              <a:ext uri="{FF2B5EF4-FFF2-40B4-BE49-F238E27FC236}">
                <a16:creationId xmlns:a16="http://schemas.microsoft.com/office/drawing/2014/main" xmlns="" id="{FCDB7F88-28C8-5F42-7875-CBECBBFEADDA}"/>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53062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2646BDB3-1084-F6B2-F381-269C6095A58A}"/>
              </a:ext>
            </a:extLst>
          </p:cNvPr>
          <p:cNvSpPr>
            <a:spLocks noGrp="1" noChangeArrowheads="1"/>
          </p:cNvSpPr>
          <p:nvPr>
            <p:ph idx="1"/>
          </p:nvPr>
        </p:nvSpPr>
        <p:spPr>
          <a:xfrm>
            <a:off x="899102" y="1695026"/>
            <a:ext cx="10515600" cy="4659737"/>
          </a:xfrm>
        </p:spPr>
        <p:txBody>
          <a:bodyPr>
            <a:normAutofit fontScale="85000" lnSpcReduction="20000"/>
          </a:bodyPr>
          <a:lstStyle/>
          <a:p>
            <a:pPr marL="358775" indent="-358775">
              <a:lnSpc>
                <a:spcPct val="110000"/>
              </a:lnSpc>
              <a:buFontTx/>
              <a:buAutoNum type="arabicPeriod"/>
            </a:pPr>
            <a:r>
              <a:rPr lang="en-US" altLang="nl-NL" sz="2400" dirty="0"/>
              <a:t>Disadvantages of the current situation</a:t>
            </a:r>
          </a:p>
          <a:p>
            <a:pPr lvl="1">
              <a:lnSpc>
                <a:spcPct val="110000"/>
              </a:lnSpc>
            </a:pPr>
            <a:r>
              <a:rPr lang="en-US" altLang="nl-NL" sz="1900" dirty="0"/>
              <a:t>Costs and benefits</a:t>
            </a:r>
          </a:p>
          <a:p>
            <a:pPr marL="358775" indent="-358775">
              <a:lnSpc>
                <a:spcPct val="110000"/>
              </a:lnSpc>
              <a:buFontTx/>
              <a:buAutoNum type="arabicPeriod"/>
            </a:pPr>
            <a:r>
              <a:rPr lang="en-US" altLang="nl-NL" sz="2400" dirty="0"/>
              <a:t>Benefits of changing</a:t>
            </a:r>
          </a:p>
          <a:p>
            <a:pPr marL="719138" lvl="1" indent="-261938">
              <a:lnSpc>
                <a:spcPct val="110000"/>
              </a:lnSpc>
            </a:pPr>
            <a:r>
              <a:rPr lang="en-US" altLang="nl-NL" sz="1900" dirty="0"/>
              <a:t>What reasons are there to change?</a:t>
            </a:r>
          </a:p>
          <a:p>
            <a:pPr marL="719138" lvl="1" indent="-261938">
              <a:lnSpc>
                <a:spcPct val="110000"/>
              </a:lnSpc>
            </a:pPr>
            <a:r>
              <a:rPr lang="en-US" altLang="nl-NL" sz="1900" dirty="0"/>
              <a:t>Risks of not changing</a:t>
            </a:r>
          </a:p>
          <a:p>
            <a:pPr marL="358775" indent="-358775">
              <a:lnSpc>
                <a:spcPct val="110000"/>
              </a:lnSpc>
              <a:buFontTx/>
              <a:buAutoNum type="arabicPeriod"/>
            </a:pPr>
            <a:r>
              <a:rPr lang="en-US" altLang="nl-NL" sz="2400" dirty="0"/>
              <a:t>Optimism of change</a:t>
            </a:r>
          </a:p>
          <a:p>
            <a:pPr marL="719138" lvl="1" indent="-261938">
              <a:lnSpc>
                <a:spcPct val="110000"/>
              </a:lnSpc>
            </a:pPr>
            <a:r>
              <a:rPr lang="en-US" altLang="nl-NL" sz="1900" dirty="0"/>
              <a:t>Scale questions: Motivation </a:t>
            </a:r>
          </a:p>
          <a:p>
            <a:pPr marL="1371600" lvl="2" indent="-457200">
              <a:lnSpc>
                <a:spcPct val="110000"/>
              </a:lnSpc>
              <a:buFont typeface="Wingdings" panose="05000000000000000000" pitchFamily="2" charset="2"/>
              <a:buChar char="ü"/>
            </a:pPr>
            <a:r>
              <a:rPr lang="en-US" altLang="nl-NL" sz="1800" i="1" dirty="0"/>
              <a:t>Rating for the current situation</a:t>
            </a:r>
          </a:p>
          <a:p>
            <a:pPr marL="1371600" lvl="2" indent="-457200">
              <a:lnSpc>
                <a:spcPct val="110000"/>
              </a:lnSpc>
              <a:buFont typeface="Wingdings" panose="05000000000000000000" pitchFamily="2" charset="2"/>
              <a:buChar char="ü"/>
            </a:pPr>
            <a:r>
              <a:rPr lang="en-US" altLang="nl-NL" sz="1800" i="1" dirty="0"/>
              <a:t>What is a good situation?</a:t>
            </a:r>
          </a:p>
          <a:p>
            <a:pPr marL="1371600" lvl="2" indent="-457200">
              <a:lnSpc>
                <a:spcPct val="110000"/>
              </a:lnSpc>
              <a:buFont typeface="Wingdings" panose="05000000000000000000" pitchFamily="2" charset="2"/>
              <a:buChar char="ü"/>
            </a:pPr>
            <a:r>
              <a:rPr lang="en-US" altLang="nl-NL" sz="1800" i="1" dirty="0"/>
              <a:t>How important?</a:t>
            </a:r>
          </a:p>
          <a:p>
            <a:pPr marL="358775" indent="-358775">
              <a:lnSpc>
                <a:spcPct val="110000"/>
              </a:lnSpc>
              <a:buFontTx/>
              <a:buAutoNum type="arabicPeriod"/>
            </a:pPr>
            <a:r>
              <a:rPr lang="en-US" altLang="nl-NL" sz="2400" dirty="0"/>
              <a:t>Intention for different </a:t>
            </a:r>
            <a:r>
              <a:rPr lang="en-US" altLang="nl-NL" sz="2400" dirty="0" err="1"/>
              <a:t>behaviour</a:t>
            </a:r>
            <a:endParaRPr lang="en-US" altLang="nl-NL" sz="2400" dirty="0"/>
          </a:p>
          <a:p>
            <a:pPr marL="719138" lvl="1" indent="-261938">
              <a:lnSpc>
                <a:spcPct val="110000"/>
              </a:lnSpc>
            </a:pPr>
            <a:r>
              <a:rPr lang="en-US" altLang="nl-NL" sz="1900" dirty="0"/>
              <a:t>Scale questions: Confidence, belief in feasibility</a:t>
            </a:r>
          </a:p>
          <a:p>
            <a:pPr marL="1371600" lvl="2" indent="-457200">
              <a:lnSpc>
                <a:spcPct val="110000"/>
              </a:lnSpc>
              <a:buFont typeface="Wingdings" panose="05000000000000000000" pitchFamily="2" charset="2"/>
              <a:buChar char="ü"/>
            </a:pPr>
            <a:r>
              <a:rPr lang="en-US" altLang="nl-NL" sz="1800" i="1" dirty="0"/>
              <a:t>Rating for confidence</a:t>
            </a:r>
          </a:p>
          <a:p>
            <a:pPr marL="1371600" lvl="2" indent="-457200">
              <a:lnSpc>
                <a:spcPct val="110000"/>
              </a:lnSpc>
              <a:buFont typeface="Wingdings" panose="05000000000000000000" pitchFamily="2" charset="2"/>
              <a:buChar char="ü"/>
            </a:pPr>
            <a:r>
              <a:rPr lang="en-US" altLang="nl-NL" sz="1800" i="1" dirty="0"/>
              <a:t>Why not lower?</a:t>
            </a:r>
          </a:p>
          <a:p>
            <a:pPr marL="1371600" lvl="2" indent="-457200">
              <a:lnSpc>
                <a:spcPct val="110000"/>
              </a:lnSpc>
              <a:buFont typeface="Wingdings" panose="05000000000000000000" pitchFamily="2" charset="2"/>
              <a:buChar char="ü"/>
            </a:pPr>
            <a:r>
              <a:rPr lang="en-US" altLang="nl-NL" sz="1800" i="1" dirty="0"/>
              <a:t>How important?</a:t>
            </a:r>
          </a:p>
        </p:txBody>
      </p:sp>
      <p:sp>
        <p:nvSpPr>
          <p:cNvPr id="3" name="Fußzeilenplatzhalter 2">
            <a:extLst>
              <a:ext uri="{FF2B5EF4-FFF2-40B4-BE49-F238E27FC236}">
                <a16:creationId xmlns:a16="http://schemas.microsoft.com/office/drawing/2014/main" xmlns="" id="{C6D9D00F-D8B2-187B-4812-CC7B4B43E1F2}"/>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xmlns="" id="{E31472B9-1859-B63E-A75B-895A86EACE4F}"/>
              </a:ext>
            </a:extLst>
          </p:cNvPr>
          <p:cNvSpPr>
            <a:spLocks noGrp="1"/>
          </p:cNvSpPr>
          <p:nvPr>
            <p:ph type="sldNum" sz="quarter" idx="12"/>
          </p:nvPr>
        </p:nvSpPr>
        <p:spPr/>
        <p:txBody>
          <a:bodyPr/>
          <a:lstStyle/>
          <a:p>
            <a:fld id="{F96B14D3-7D2A-2041-9DA6-67735C9926F2}" type="slidenum">
              <a:rPr lang="en-GB" noProof="0" smtClean="0"/>
              <a:t>38</a:t>
            </a:fld>
            <a:endParaRPr lang="en-GB" noProof="0"/>
          </a:p>
        </p:txBody>
      </p:sp>
      <p:sp>
        <p:nvSpPr>
          <p:cNvPr id="16386" name="Rectangle 2">
            <a:extLst>
              <a:ext uri="{FF2B5EF4-FFF2-40B4-BE49-F238E27FC236}">
                <a16:creationId xmlns:a16="http://schemas.microsoft.com/office/drawing/2014/main" xmlns="" id="{88CAE745-D5A0-7CCA-8FC3-EDC803527A11}"/>
              </a:ext>
            </a:extLst>
          </p:cNvPr>
          <p:cNvSpPr>
            <a:spLocks noGrp="1" noChangeArrowheads="1"/>
          </p:cNvSpPr>
          <p:nvPr>
            <p:ph type="title"/>
          </p:nvPr>
        </p:nvSpPr>
        <p:spPr/>
        <p:txBody>
          <a:bodyPr/>
          <a:lstStyle/>
          <a:p>
            <a:pPr eaLnBrk="1" hangingPunct="1"/>
            <a:r>
              <a:rPr lang="nl-NL" altLang="nl-NL"/>
              <a:t>Change language</a:t>
            </a:r>
          </a:p>
        </p:txBody>
      </p:sp>
      <p:pic>
        <p:nvPicPr>
          <p:cNvPr id="6" name="Afbeelding 9" descr="Afbeelding met wit&#10;&#10;Automatisch gegenereerde beschrijving">
            <a:extLst>
              <a:ext uri="{FF2B5EF4-FFF2-40B4-BE49-F238E27FC236}">
                <a16:creationId xmlns:a16="http://schemas.microsoft.com/office/drawing/2014/main" xmlns="" id="{4D14199C-1A4B-C1F2-0119-905484A2E41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7" name="Textfeld 6">
            <a:extLst>
              <a:ext uri="{FF2B5EF4-FFF2-40B4-BE49-F238E27FC236}">
                <a16:creationId xmlns:a16="http://schemas.microsoft.com/office/drawing/2014/main" xmlns="" id="{65FA31C6-6F65-9520-60A1-8C7908A6543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73119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xmlns="" id="{46976544-0DD6-146B-15E1-8E361457C862}"/>
              </a:ext>
            </a:extLst>
          </p:cNvPr>
          <p:cNvSpPr txBox="1"/>
          <p:nvPr/>
        </p:nvSpPr>
        <p:spPr>
          <a:xfrm>
            <a:off x="3436908" y="2274837"/>
            <a:ext cx="5318185" cy="2308324"/>
          </a:xfrm>
          <a:prstGeom prst="rect">
            <a:avLst/>
          </a:prstGeom>
          <a:noFill/>
        </p:spPr>
        <p:txBody>
          <a:bodyPr wrap="square" anchor="ctr">
            <a:spAutoFit/>
          </a:bodyPr>
          <a:lstStyle/>
          <a:p>
            <a:pPr algn="ctr"/>
            <a:r>
              <a:rPr lang="en-GB" sz="7200" b="1" dirty="0">
                <a:solidFill>
                  <a:schemeClr val="bg1"/>
                </a:solidFill>
              </a:rPr>
              <a:t>BACK-GROUND</a:t>
            </a:r>
          </a:p>
        </p:txBody>
      </p:sp>
      <p:sp>
        <p:nvSpPr>
          <p:cNvPr id="4" name="Foliennummernplatzhalter 3">
            <a:extLst>
              <a:ext uri="{FF2B5EF4-FFF2-40B4-BE49-F238E27FC236}">
                <a16:creationId xmlns:a16="http://schemas.microsoft.com/office/drawing/2014/main" xmlns="" id="{DC18D415-E8C4-4C27-C6E2-AADC8BBF3C88}"/>
              </a:ext>
            </a:extLst>
          </p:cNvPr>
          <p:cNvSpPr>
            <a:spLocks noGrp="1"/>
          </p:cNvSpPr>
          <p:nvPr>
            <p:ph type="sldNum" sz="quarter" idx="12"/>
          </p:nvPr>
        </p:nvSpPr>
        <p:spPr/>
        <p:txBody>
          <a:bodyPr/>
          <a:lstStyle/>
          <a:p>
            <a:fld id="{F96B14D3-7D2A-2041-9DA6-67735C9926F2}" type="slidenum">
              <a:rPr lang="de-DE" smtClean="0"/>
              <a:t>3</a:t>
            </a:fld>
            <a:endParaRPr lang="de-DE"/>
          </a:p>
        </p:txBody>
      </p:sp>
    </p:spTree>
    <p:extLst>
      <p:ext uri="{BB962C8B-B14F-4D97-AF65-F5344CB8AC3E}">
        <p14:creationId xmlns:p14="http://schemas.microsoft.com/office/powerpoint/2010/main" val="567725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735286" cy="4351338"/>
          </a:xfrm>
        </p:spPr>
        <p:txBody>
          <a:bodyPr rtlCol="0">
            <a:normAutofit/>
          </a:bodyPr>
          <a:lstStyle/>
          <a:p>
            <a:pPr>
              <a:lnSpc>
                <a:spcPct val="150000"/>
              </a:lnSpc>
              <a:defRPr/>
            </a:pPr>
            <a:r>
              <a:rPr lang="en-GB" sz="2400" dirty="0"/>
              <a:t>Examining pros and cons</a:t>
            </a:r>
          </a:p>
          <a:p>
            <a:pPr>
              <a:lnSpc>
                <a:spcPct val="150000"/>
              </a:lnSpc>
              <a:defRPr/>
            </a:pPr>
            <a:r>
              <a:rPr lang="en-GB" sz="2400" dirty="0"/>
              <a:t>Provoking optimism</a:t>
            </a:r>
          </a:p>
          <a:p>
            <a:pPr>
              <a:lnSpc>
                <a:spcPct val="150000"/>
              </a:lnSpc>
              <a:defRPr/>
            </a:pPr>
            <a:r>
              <a:rPr lang="en-GB" sz="2400" dirty="0"/>
              <a:t>Getting good intentions declared</a:t>
            </a:r>
          </a:p>
          <a:p>
            <a:pPr>
              <a:lnSpc>
                <a:spcPct val="150000"/>
              </a:lnSpc>
              <a:defRPr/>
            </a:pPr>
            <a:r>
              <a:rPr lang="en-GB" sz="2400" dirty="0"/>
              <a:t>Investigating extremes</a:t>
            </a:r>
          </a:p>
        </p:txBody>
      </p:sp>
      <p:sp>
        <p:nvSpPr>
          <p:cNvPr id="4" name="Fußzeilenplatzhalter 3">
            <a:extLst>
              <a:ext uri="{FF2B5EF4-FFF2-40B4-BE49-F238E27FC236}">
                <a16:creationId xmlns:a16="http://schemas.microsoft.com/office/drawing/2014/main" xmlns="" id="{7943F527-D71D-3ACE-F7A9-8684400F56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A4D8DC1F-FD63-129F-9FB7-44FBD5E6171E}"/>
              </a:ext>
            </a:extLst>
          </p:cNvPr>
          <p:cNvSpPr>
            <a:spLocks noGrp="1"/>
          </p:cNvSpPr>
          <p:nvPr>
            <p:ph type="sldNum" sz="quarter" idx="12"/>
          </p:nvPr>
        </p:nvSpPr>
        <p:spPr/>
        <p:txBody>
          <a:bodyPr/>
          <a:lstStyle/>
          <a:p>
            <a:fld id="{F96B14D3-7D2A-2041-9DA6-67735C9926F2}" type="slidenum">
              <a:rPr lang="en-GB" noProof="0" smtClean="0"/>
              <a:t>39</a:t>
            </a:fld>
            <a:endParaRPr lang="en-GB" noProof="0"/>
          </a:p>
        </p:txBody>
      </p:sp>
      <p:sp>
        <p:nvSpPr>
          <p:cNvPr id="24578" name="Title 1"/>
          <p:cNvSpPr>
            <a:spLocks noGrp="1"/>
          </p:cNvSpPr>
          <p:nvPr>
            <p:ph type="title"/>
          </p:nvPr>
        </p:nvSpPr>
        <p:spPr/>
        <p:txBody>
          <a:bodyPr/>
          <a:lstStyle/>
          <a:p>
            <a:pPr eaLnBrk="1" hangingPunct="1"/>
            <a:r>
              <a:rPr lang="nl-NL" altLang="nl-NL" dirty="0"/>
              <a:t>Provoke change language</a:t>
            </a:r>
            <a:endParaRPr lang="en-US" altLang="nl-NL" dirty="0"/>
          </a:p>
        </p:txBody>
      </p:sp>
      <p:pic>
        <p:nvPicPr>
          <p:cNvPr id="7" name="Afbeelding 9" descr="Afbeelding met wit&#10;&#10;Automatisch gegenereerde beschrijving">
            <a:extLst>
              <a:ext uri="{FF2B5EF4-FFF2-40B4-BE49-F238E27FC236}">
                <a16:creationId xmlns:a16="http://schemas.microsoft.com/office/drawing/2014/main" xmlns="" id="{DC4C4865-6DDD-0D4C-C283-EDB3AD6BABDD}"/>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7030A55B-1121-CF5E-D617-267ACC4F4211}"/>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
        <p:nvSpPr>
          <p:cNvPr id="11" name="Content Placeholder 2">
            <a:extLst>
              <a:ext uri="{FF2B5EF4-FFF2-40B4-BE49-F238E27FC236}">
                <a16:creationId xmlns:a16="http://schemas.microsoft.com/office/drawing/2014/main" xmlns="" id="{76D3DDBF-135F-33AA-2C68-D26EB2F1D6E7}"/>
              </a:ext>
            </a:extLst>
          </p:cNvPr>
          <p:cNvSpPr txBox="1">
            <a:spLocks/>
          </p:cNvSpPr>
          <p:nvPr/>
        </p:nvSpPr>
        <p:spPr>
          <a:xfrm>
            <a:off x="6320859" y="1821035"/>
            <a:ext cx="4735286" cy="4351338"/>
          </a:xfrm>
          <a:prstGeom prst="rect">
            <a:avLst/>
          </a:prstGeom>
        </p:spPr>
        <p:txBody>
          <a:bodyPr vert="horz" lIns="91440" tIns="45720" rIns="91440" bIns="45720" rtlCol="0">
            <a:normAutofit/>
          </a:bodyPr>
          <a:lst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GB" sz="2400" dirty="0"/>
              <a:t>Looking back or looking forward</a:t>
            </a:r>
          </a:p>
          <a:p>
            <a:pPr>
              <a:lnSpc>
                <a:spcPct val="150000"/>
              </a:lnSpc>
              <a:defRPr/>
            </a:pPr>
            <a:r>
              <a:rPr lang="en-GB" sz="2400" dirty="0"/>
              <a:t>Exploring goals and values</a:t>
            </a:r>
          </a:p>
          <a:p>
            <a:pPr>
              <a:lnSpc>
                <a:spcPct val="150000"/>
              </a:lnSpc>
              <a:defRPr/>
            </a:pPr>
            <a:r>
              <a:rPr lang="en-GB" sz="2400" dirty="0"/>
              <a:t>Reframe</a:t>
            </a:r>
          </a:p>
          <a:p>
            <a:pPr>
              <a:lnSpc>
                <a:spcPct val="150000"/>
              </a:lnSpc>
              <a:defRPr/>
            </a:pPr>
            <a:r>
              <a:rPr lang="en-GB" sz="2400" dirty="0"/>
              <a:t>Seeking positive exceptions</a:t>
            </a:r>
          </a:p>
        </p:txBody>
      </p:sp>
    </p:spTree>
    <p:extLst>
      <p:ext uri="{BB962C8B-B14F-4D97-AF65-F5344CB8AC3E}">
        <p14:creationId xmlns:p14="http://schemas.microsoft.com/office/powerpoint/2010/main" val="4243530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199" y="1589314"/>
            <a:ext cx="10635343" cy="4587649"/>
          </a:xfrm>
        </p:spPr>
        <p:txBody>
          <a:bodyPr>
            <a:noAutofit/>
          </a:bodyPr>
          <a:lstStyle/>
          <a:p>
            <a:pPr>
              <a:spcBef>
                <a:spcPts val="600"/>
              </a:spcBef>
            </a:pPr>
            <a:r>
              <a:rPr lang="en-US" altLang="nl-NL" sz="2000" dirty="0">
                <a:solidFill>
                  <a:schemeClr val="accent1"/>
                </a:solidFill>
                <a:latin typeface="+mj-lt"/>
                <a:cs typeface="Arial" panose="020B0604020202020204" pitchFamily="34" charset="0"/>
              </a:rPr>
              <a:t>Elicit</a:t>
            </a:r>
            <a:r>
              <a:rPr lang="en-US" altLang="nl-NL" sz="2000" dirty="0">
                <a:solidFill>
                  <a:srgbClr val="FF0000"/>
                </a:solidFill>
                <a:latin typeface="+mj-lt"/>
                <a:cs typeface="Arial" panose="020B0604020202020204" pitchFamily="34" charset="0"/>
              </a:rPr>
              <a:t> </a:t>
            </a:r>
            <a:r>
              <a:rPr lang="en-US" altLang="nl-NL" sz="1800" i="1" dirty="0">
                <a:latin typeface="+mj-lt"/>
                <a:cs typeface="Arial" panose="020B0604020202020204" pitchFamily="34" charset="0"/>
              </a:rPr>
              <a:t>(Are there any points to improve, what would you like to achieve? Why is it so important right now?)</a:t>
            </a:r>
          </a:p>
          <a:p>
            <a:pPr>
              <a:spcBef>
                <a:spcPts val="600"/>
              </a:spcBef>
            </a:pPr>
            <a:r>
              <a:rPr lang="en-US" altLang="nl-NL" sz="2000" dirty="0">
                <a:solidFill>
                  <a:schemeClr val="accent1"/>
                </a:solidFill>
                <a:latin typeface="+mj-lt"/>
                <a:cs typeface="Arial" panose="020B0604020202020204" pitchFamily="34" charset="0"/>
              </a:rPr>
              <a:t>Examining pros and cons </a:t>
            </a:r>
            <a:r>
              <a:rPr lang="en-US" altLang="nl-NL" sz="1800" i="1" dirty="0">
                <a:latin typeface="+mj-lt"/>
                <a:cs typeface="Arial" panose="020B0604020202020204" pitchFamily="34" charset="0"/>
              </a:rPr>
              <a:t>(what are you most worried about, how do you feel after ....?) (what are the benefits like, what do you find attractive about it?)</a:t>
            </a:r>
          </a:p>
          <a:p>
            <a:pPr>
              <a:spcBef>
                <a:spcPts val="600"/>
              </a:spcBef>
            </a:pPr>
            <a:r>
              <a:rPr lang="en-US" altLang="nl-NL" sz="2000" dirty="0">
                <a:solidFill>
                  <a:schemeClr val="accent1"/>
                </a:solidFill>
                <a:latin typeface="+mj-lt"/>
                <a:cs typeface="Arial" panose="020B0604020202020204" pitchFamily="34" charset="0"/>
              </a:rPr>
              <a:t>Eliciting optimism </a:t>
            </a:r>
            <a:r>
              <a:rPr lang="en-US" altLang="nl-NL" sz="1800" i="1" dirty="0">
                <a:latin typeface="+mj-lt"/>
                <a:cs typeface="Arial" panose="020B0604020202020204" pitchFamily="34" charset="0"/>
              </a:rPr>
              <a:t>(imagine it has already succeeded; How did it succeed then?)</a:t>
            </a:r>
          </a:p>
          <a:p>
            <a:pPr>
              <a:spcBef>
                <a:spcPts val="600"/>
              </a:spcBef>
            </a:pPr>
            <a:r>
              <a:rPr lang="en-US" altLang="nl-NL" sz="2000" dirty="0">
                <a:latin typeface="+mj-lt"/>
                <a:cs typeface="Arial" panose="020B0604020202020204" pitchFamily="34" charset="0"/>
              </a:rPr>
              <a:t>Have </a:t>
            </a:r>
            <a:r>
              <a:rPr lang="en-US" altLang="nl-NL" sz="2000" dirty="0">
                <a:solidFill>
                  <a:schemeClr val="accent1"/>
                </a:solidFill>
                <a:latin typeface="+mj-lt"/>
                <a:cs typeface="Arial" panose="020B0604020202020204" pitchFamily="34" charset="0"/>
              </a:rPr>
              <a:t>good intentions </a:t>
            </a:r>
            <a:r>
              <a:rPr lang="en-US" altLang="nl-NL" sz="2000" dirty="0">
                <a:latin typeface="+mj-lt"/>
                <a:cs typeface="Arial" panose="020B0604020202020204" pitchFamily="34" charset="0"/>
              </a:rPr>
              <a:t>expressed </a:t>
            </a:r>
            <a:r>
              <a:rPr lang="en-US" altLang="nl-NL" sz="1800" i="1" dirty="0">
                <a:latin typeface="+mj-lt"/>
                <a:cs typeface="Arial" panose="020B0604020202020204" pitchFamily="34" charset="0"/>
              </a:rPr>
              <a:t>(what could be adjustments, what other ways are there?)</a:t>
            </a:r>
          </a:p>
          <a:p>
            <a:pPr>
              <a:spcBef>
                <a:spcPts val="600"/>
              </a:spcBef>
            </a:pPr>
            <a:r>
              <a:rPr lang="en-US" altLang="nl-NL" sz="2000" dirty="0">
                <a:solidFill>
                  <a:schemeClr val="accent1"/>
                </a:solidFill>
                <a:latin typeface="+mj-lt"/>
                <a:cs typeface="Arial" panose="020B0604020202020204" pitchFamily="34" charset="0"/>
              </a:rPr>
              <a:t>Examining extremes </a:t>
            </a:r>
            <a:r>
              <a:rPr lang="en-US" altLang="nl-NL" sz="1800" i="1" dirty="0">
                <a:latin typeface="+mj-lt"/>
                <a:cs typeface="Arial" panose="020B0604020202020204" pitchFamily="34" charset="0"/>
              </a:rPr>
              <a:t>(suppose nothing changes, what is the worst that could happen, and what are the best possible outcomes?)</a:t>
            </a:r>
          </a:p>
          <a:p>
            <a:pPr>
              <a:spcBef>
                <a:spcPts val="600"/>
              </a:spcBef>
            </a:pPr>
            <a:r>
              <a:rPr lang="en-US" altLang="nl-NL" sz="2000" dirty="0">
                <a:solidFill>
                  <a:schemeClr val="accent1"/>
                </a:solidFill>
                <a:latin typeface="+mj-lt"/>
                <a:cs typeface="Arial" panose="020B0604020202020204" pitchFamily="34" charset="0"/>
              </a:rPr>
              <a:t>Looking back or looking forward </a:t>
            </a:r>
            <a:r>
              <a:rPr lang="en-US" altLang="nl-NL" sz="1800" i="1" dirty="0">
                <a:latin typeface="+mj-lt"/>
                <a:cs typeface="Arial" panose="020B0604020202020204" pitchFamily="34" charset="0"/>
              </a:rPr>
              <a:t>(have you looked at it differently in the past, how did you do it then, when would you care?)</a:t>
            </a:r>
          </a:p>
          <a:p>
            <a:pPr>
              <a:spcBef>
                <a:spcPts val="600"/>
              </a:spcBef>
            </a:pPr>
            <a:r>
              <a:rPr lang="en-US" altLang="nl-NL" sz="2000" dirty="0">
                <a:solidFill>
                  <a:schemeClr val="accent1"/>
                </a:solidFill>
                <a:latin typeface="+mj-lt"/>
                <a:cs typeface="Arial" panose="020B0604020202020204" pitchFamily="34" charset="0"/>
              </a:rPr>
              <a:t>Exploring goals and values </a:t>
            </a:r>
            <a:r>
              <a:rPr lang="en-US" altLang="nl-NL" sz="1800" i="1" dirty="0">
                <a:latin typeface="+mj-lt"/>
                <a:cs typeface="Arial" panose="020B0604020202020204" pitchFamily="34" charset="0"/>
              </a:rPr>
              <a:t>(what do you find most important in life/work/relationships, what would you like to achieve through this?)</a:t>
            </a:r>
          </a:p>
          <a:p>
            <a:pPr>
              <a:spcBef>
                <a:spcPts val="600"/>
              </a:spcBef>
            </a:pPr>
            <a:r>
              <a:rPr lang="en-US" altLang="nl-NL" sz="2000" dirty="0">
                <a:solidFill>
                  <a:schemeClr val="accent1"/>
                </a:solidFill>
                <a:latin typeface="+mj-lt"/>
                <a:cs typeface="Arial" panose="020B0604020202020204" pitchFamily="34" charset="0"/>
              </a:rPr>
              <a:t>Reframing </a:t>
            </a:r>
            <a:r>
              <a:rPr lang="en-US" altLang="nl-NL" sz="1800" i="1" dirty="0">
                <a:latin typeface="+mj-lt"/>
                <a:cs typeface="Arial" panose="020B0604020202020204" pitchFamily="34" charset="0"/>
              </a:rPr>
              <a:t>(you feel terrible that things turned out this way, but you had no choice, you have no experience, but this could be a first step to gaining experience)</a:t>
            </a:r>
          </a:p>
          <a:p>
            <a:pPr>
              <a:spcBef>
                <a:spcPts val="600"/>
              </a:spcBef>
            </a:pPr>
            <a:r>
              <a:rPr lang="en-US" altLang="nl-NL" sz="2000" dirty="0">
                <a:latin typeface="+mj-lt"/>
                <a:cs typeface="Arial" panose="020B0604020202020204" pitchFamily="34" charset="0"/>
              </a:rPr>
              <a:t>Looking for </a:t>
            </a:r>
            <a:r>
              <a:rPr lang="en-US" altLang="nl-NL" sz="2000" dirty="0">
                <a:solidFill>
                  <a:schemeClr val="accent1"/>
                </a:solidFill>
                <a:latin typeface="+mj-lt"/>
                <a:cs typeface="Arial" panose="020B0604020202020204" pitchFamily="34" charset="0"/>
              </a:rPr>
              <a:t>positive exceptions </a:t>
            </a:r>
            <a:r>
              <a:rPr lang="en-US" altLang="nl-NL" sz="1800" i="1" dirty="0">
                <a:latin typeface="+mj-lt"/>
                <a:cs typeface="Arial" panose="020B0604020202020204" pitchFamily="34" charset="0"/>
              </a:rPr>
              <a:t>(when did it work/not work once?)</a:t>
            </a:r>
            <a:endParaRPr lang="en-US" sz="2000" i="1" dirty="0">
              <a:latin typeface="+mj-lt"/>
            </a:endParaRPr>
          </a:p>
        </p:txBody>
      </p:sp>
      <p:sp>
        <p:nvSpPr>
          <p:cNvPr id="4" name="Fußzeilenplatzhalter 3">
            <a:extLst>
              <a:ext uri="{FF2B5EF4-FFF2-40B4-BE49-F238E27FC236}">
                <a16:creationId xmlns:a16="http://schemas.microsoft.com/office/drawing/2014/main" xmlns="" id="{F8511CD2-6EB5-A796-7928-FB2BE484A4CA}"/>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xmlns="" id="{711173E3-1E7E-C525-F236-5013044C7DFA}"/>
              </a:ext>
            </a:extLst>
          </p:cNvPr>
          <p:cNvSpPr>
            <a:spLocks noGrp="1"/>
          </p:cNvSpPr>
          <p:nvPr>
            <p:ph type="sldNum" sz="quarter" idx="12"/>
          </p:nvPr>
        </p:nvSpPr>
        <p:spPr/>
        <p:txBody>
          <a:bodyPr/>
          <a:lstStyle/>
          <a:p>
            <a:fld id="{F96B14D3-7D2A-2041-9DA6-67735C9926F2}" type="slidenum">
              <a:rPr lang="en-GB" noProof="0" smtClean="0"/>
              <a:t>40</a:t>
            </a:fld>
            <a:endParaRPr lang="en-GB" noProof="0"/>
          </a:p>
        </p:txBody>
      </p:sp>
      <p:sp>
        <p:nvSpPr>
          <p:cNvPr id="9" name="Titel 8">
            <a:extLst>
              <a:ext uri="{FF2B5EF4-FFF2-40B4-BE49-F238E27FC236}">
                <a16:creationId xmlns:a16="http://schemas.microsoft.com/office/drawing/2014/main" xmlns="" id="{8AC2E225-B5FA-6EEB-4C66-78A92632D105}"/>
              </a:ext>
            </a:extLst>
          </p:cNvPr>
          <p:cNvSpPr>
            <a:spLocks noGrp="1"/>
          </p:cNvSpPr>
          <p:nvPr>
            <p:ph type="title"/>
          </p:nvPr>
        </p:nvSpPr>
        <p:spPr/>
        <p:txBody>
          <a:bodyPr/>
          <a:lstStyle/>
          <a:p>
            <a:r>
              <a:rPr lang="en-GB" dirty="0"/>
              <a:t>Characteristics</a:t>
            </a:r>
          </a:p>
        </p:txBody>
      </p:sp>
      <p:pic>
        <p:nvPicPr>
          <p:cNvPr id="7" name="Afbeelding 9" descr="Afbeelding met wit&#10;&#10;Automatisch gegenereerde beschrijving">
            <a:extLst>
              <a:ext uri="{FF2B5EF4-FFF2-40B4-BE49-F238E27FC236}">
                <a16:creationId xmlns:a16="http://schemas.microsoft.com/office/drawing/2014/main" xmlns="" id="{66A12DFE-5AA4-9DE5-8484-214D5C8A0554}"/>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8FD9DDAC-4899-6D96-9ADD-B43EEAC9537B}"/>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67565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2063751" y="6165850"/>
            <a:ext cx="792163"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000" tIns="360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5pPr>
            <a:lvl6pPr marL="25146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6pPr>
            <a:lvl7pPr marL="29718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7pPr>
            <a:lvl8pPr marL="34290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8pPr>
            <a:lvl9pPr marL="3886200" indent="-228600" algn="r" defTabSz="449263" eaLnBrk="0" fontAlgn="base" hangingPunct="0">
              <a:lnSpc>
                <a:spcPct val="8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chemeClr val="bg1"/>
                </a:solidFill>
                <a:latin typeface="Arial" pitchFamily="34" charset="0"/>
                <a:ea typeface="ＭＳ Ｐゴシック" pitchFamily="34" charset="-128"/>
              </a:defRPr>
            </a:lvl9pPr>
          </a:lstStyle>
          <a:p>
            <a:pPr algn="l" eaLnBrk="1" hangingPunct="1">
              <a:lnSpc>
                <a:spcPct val="100000"/>
              </a:lnSpc>
              <a:buClrTx/>
              <a:buFontTx/>
              <a:buNone/>
              <a:defRPr/>
            </a:pPr>
            <a:fld id="{D32C50E7-8067-415B-9554-CE7864B536B3}" type="slidenum">
              <a:rPr lang="nl-NL" altLang="nl-NL" sz="2400">
                <a:solidFill>
                  <a:srgbClr val="FFFFFF"/>
                </a:solidFill>
              </a:rPr>
              <a:t>41</a:t>
            </a:fld>
            <a:endParaRPr lang="nl-NL" altLang="nl-NL" sz="2400">
              <a:solidFill>
                <a:srgbClr val="FFFFFF"/>
              </a:solidFill>
            </a:endParaRPr>
          </a:p>
        </p:txBody>
      </p:sp>
      <p:sp>
        <p:nvSpPr>
          <p:cNvPr id="13314" name="Text Box 2"/>
          <p:cNvSpPr txBox="1">
            <a:spLocks noChangeArrowheads="1"/>
          </p:cNvSpPr>
          <p:nvPr/>
        </p:nvSpPr>
        <p:spPr bwMode="auto">
          <a:xfrm>
            <a:off x="3200401" y="990600"/>
            <a:ext cx="6264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buFont typeface="Times New Roman" charset="0"/>
              <a:buNone/>
              <a:defRPr/>
            </a:pPr>
            <a:endParaRPr lang="en-US">
              <a:ea typeface="ＭＳ Ｐゴシック" charset="0"/>
            </a:endParaRPr>
          </a:p>
        </p:txBody>
      </p:sp>
      <p:sp>
        <p:nvSpPr>
          <p:cNvPr id="9" name="Inhaltsplatzhalter 8">
            <a:extLst>
              <a:ext uri="{FF2B5EF4-FFF2-40B4-BE49-F238E27FC236}">
                <a16:creationId xmlns:a16="http://schemas.microsoft.com/office/drawing/2014/main" xmlns="" id="{454D302C-ACBF-2333-37BB-1E0B03AF51A3}"/>
              </a:ext>
            </a:extLst>
          </p:cNvPr>
          <p:cNvSpPr>
            <a:spLocks noGrp="1"/>
          </p:cNvSpPr>
          <p:nvPr>
            <p:ph idx="1"/>
          </p:nvPr>
        </p:nvSpPr>
        <p:spPr>
          <a:xfrm>
            <a:off x="838201" y="1719262"/>
            <a:ext cx="10515600" cy="4351338"/>
          </a:xfrm>
        </p:spPr>
        <p:txBody>
          <a:bodyPr>
            <a:normAutofit fontScale="92500" lnSpcReduction="20000"/>
          </a:bodyPr>
          <a:lstStyle/>
          <a:p>
            <a:pPr eaLnBrk="1" hangingPunct="1">
              <a:spcBef>
                <a:spcPts val="3000"/>
              </a:spcBef>
              <a:defRPr/>
            </a:pPr>
            <a:r>
              <a:rPr lang="nl-NL" altLang="nl-NL" sz="2800" dirty="0">
                <a:solidFill>
                  <a:schemeClr val="tx1"/>
                </a:solidFill>
                <a:latin typeface="+mj-lt"/>
              </a:rPr>
              <a:t>I would like that (desire=D)</a:t>
            </a:r>
          </a:p>
          <a:p>
            <a:pPr eaLnBrk="1" hangingPunct="1">
              <a:spcBef>
                <a:spcPts val="3000"/>
              </a:spcBef>
              <a:defRPr/>
            </a:pPr>
            <a:r>
              <a:rPr lang="nl-NL" altLang="nl-NL" sz="2800" dirty="0">
                <a:solidFill>
                  <a:schemeClr val="tx1"/>
                </a:solidFill>
                <a:latin typeface="+mj-lt"/>
              </a:rPr>
              <a:t>I could do that (ability=A)</a:t>
            </a:r>
          </a:p>
          <a:p>
            <a:pPr eaLnBrk="1" hangingPunct="1">
              <a:spcBef>
                <a:spcPts val="3000"/>
              </a:spcBef>
              <a:defRPr/>
            </a:pPr>
            <a:r>
              <a:rPr lang="nl-NL" altLang="nl-NL" sz="2800" dirty="0">
                <a:solidFill>
                  <a:schemeClr val="tx1"/>
                </a:solidFill>
                <a:latin typeface="+mj-lt"/>
              </a:rPr>
              <a:t>I do have a good reason for it though (reason=R)</a:t>
            </a:r>
          </a:p>
          <a:p>
            <a:pPr eaLnBrk="1" hangingPunct="1">
              <a:spcBef>
                <a:spcPts val="3000"/>
              </a:spcBef>
              <a:defRPr/>
            </a:pPr>
            <a:r>
              <a:rPr lang="nl-NL" altLang="nl-NL" sz="2800" dirty="0">
                <a:solidFill>
                  <a:schemeClr val="tx1"/>
                </a:solidFill>
                <a:latin typeface="+mj-lt"/>
              </a:rPr>
              <a:t>I should do that (necessity=N)</a:t>
            </a:r>
          </a:p>
          <a:p>
            <a:pPr eaLnBrk="1" hangingPunct="1">
              <a:spcBef>
                <a:spcPts val="3000"/>
              </a:spcBef>
              <a:defRPr/>
            </a:pPr>
            <a:r>
              <a:rPr lang="nl-NL" altLang="nl-NL" sz="2800" dirty="0">
                <a:solidFill>
                  <a:schemeClr val="tx1"/>
                </a:solidFill>
                <a:latin typeface="+mj-lt"/>
              </a:rPr>
              <a:t>I'm going to do it (commitment=C)</a:t>
            </a:r>
          </a:p>
          <a:p>
            <a:pPr eaLnBrk="1" hangingPunct="1">
              <a:spcBef>
                <a:spcPts val="3000"/>
              </a:spcBef>
              <a:defRPr/>
            </a:pPr>
            <a:r>
              <a:rPr lang="nl-NL" altLang="nl-NL" sz="2800" dirty="0">
                <a:solidFill>
                  <a:schemeClr val="tx1"/>
                </a:solidFill>
                <a:latin typeface="+mj-lt"/>
              </a:rPr>
              <a:t>I am willing to ...(activation= A)</a:t>
            </a:r>
          </a:p>
          <a:p>
            <a:pPr eaLnBrk="1" hangingPunct="1">
              <a:spcBef>
                <a:spcPts val="3000"/>
              </a:spcBef>
              <a:defRPr/>
            </a:pPr>
            <a:r>
              <a:rPr lang="nl-NL" altLang="nl-NL" sz="2800" dirty="0">
                <a:solidFill>
                  <a:schemeClr val="tx1"/>
                </a:solidFill>
                <a:latin typeface="+mj-lt"/>
              </a:rPr>
              <a:t>I have already taken a step (taking steps=T)</a:t>
            </a:r>
            <a:endParaRPr lang="en-GB" dirty="0"/>
          </a:p>
        </p:txBody>
      </p:sp>
      <p:sp>
        <p:nvSpPr>
          <p:cNvPr id="3" name="Fußzeilenplatzhalter 2">
            <a:extLst>
              <a:ext uri="{FF2B5EF4-FFF2-40B4-BE49-F238E27FC236}">
                <a16:creationId xmlns:a16="http://schemas.microsoft.com/office/drawing/2014/main" xmlns="" id="{53A6E67A-3D19-9C11-9CA2-E19A2480CA11}"/>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xmlns="" id="{6D32E09D-8F42-7D98-C345-344E648D199A}"/>
              </a:ext>
            </a:extLst>
          </p:cNvPr>
          <p:cNvSpPr>
            <a:spLocks noGrp="1"/>
          </p:cNvSpPr>
          <p:nvPr>
            <p:ph type="sldNum" sz="quarter" idx="12"/>
          </p:nvPr>
        </p:nvSpPr>
        <p:spPr/>
        <p:txBody>
          <a:bodyPr/>
          <a:lstStyle/>
          <a:p>
            <a:fld id="{F96B14D3-7D2A-2041-9DA6-67735C9926F2}" type="slidenum">
              <a:rPr lang="en-GB" noProof="0" smtClean="0"/>
              <a:t>41</a:t>
            </a:fld>
            <a:endParaRPr lang="en-GB" noProof="0"/>
          </a:p>
        </p:txBody>
      </p:sp>
      <p:sp>
        <p:nvSpPr>
          <p:cNvPr id="4" name="Titel 3">
            <a:extLst>
              <a:ext uri="{FF2B5EF4-FFF2-40B4-BE49-F238E27FC236}">
                <a16:creationId xmlns:a16="http://schemas.microsoft.com/office/drawing/2014/main" xmlns="" id="{73725E94-8083-38F5-B7A9-D5677679D2CB}"/>
              </a:ext>
            </a:extLst>
          </p:cNvPr>
          <p:cNvSpPr>
            <a:spLocks noGrp="1"/>
          </p:cNvSpPr>
          <p:nvPr>
            <p:ph type="title"/>
          </p:nvPr>
        </p:nvSpPr>
        <p:spPr/>
        <p:txBody>
          <a:bodyPr/>
          <a:lstStyle/>
          <a:p>
            <a:r>
              <a:rPr lang="en-GB"/>
              <a:t>Alert on change language</a:t>
            </a:r>
          </a:p>
        </p:txBody>
      </p:sp>
      <p:pic>
        <p:nvPicPr>
          <p:cNvPr id="7" name="Afbeelding 9" descr="Afbeelding met wit&#10;&#10;Automatisch gegenereerde beschrijving">
            <a:extLst>
              <a:ext uri="{FF2B5EF4-FFF2-40B4-BE49-F238E27FC236}">
                <a16:creationId xmlns:a16="http://schemas.microsoft.com/office/drawing/2014/main" xmlns="" id="{9BDB90E4-8958-63BD-4794-91724A8E54C1}"/>
              </a:ext>
            </a:extLst>
          </p:cNvPr>
          <p:cNvPicPr>
            <a:picLocks noChangeAspect="1"/>
          </p:cNvPicPr>
          <p:nvPr/>
        </p:nvPicPr>
        <p:blipFill>
          <a:blip r:embed="rId3"/>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11E9A0D0-56BB-EB89-7F0E-B3D3479BE529}"/>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76393639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xmlns="" id="{A515511B-ED66-A3BA-5140-AEEEF35CBE5B}"/>
              </a:ext>
            </a:extLst>
          </p:cNvPr>
          <p:cNvSpPr>
            <a:spLocks noGrp="1"/>
          </p:cNvSpPr>
          <p:nvPr>
            <p:ph idx="1"/>
          </p:nvPr>
        </p:nvSpPr>
        <p:spPr>
          <a:xfrm>
            <a:off x="838199" y="1825625"/>
            <a:ext cx="10123715" cy="4351338"/>
          </a:xfrm>
        </p:spPr>
        <p:txBody>
          <a:bodyPr/>
          <a:lstStyle/>
          <a:p>
            <a:pPr marL="358775" indent="-358775">
              <a:spcBef>
                <a:spcPts val="3000"/>
              </a:spcBef>
              <a:defRPr/>
            </a:pPr>
            <a:r>
              <a:rPr lang="nl-NL" sz="2400" dirty="0"/>
              <a:t>Give attention to ambivalence</a:t>
            </a:r>
          </a:p>
          <a:p>
            <a:pPr marL="358775" indent="-358775">
              <a:spcBef>
                <a:spcPts val="3000"/>
              </a:spcBef>
              <a:defRPr/>
            </a:pPr>
            <a:r>
              <a:rPr lang="nl-NL" sz="2400" dirty="0"/>
              <a:t>Ears keen on change language</a:t>
            </a:r>
          </a:p>
          <a:p>
            <a:pPr marL="358775" indent="-358775">
              <a:spcBef>
                <a:spcPts val="3000"/>
              </a:spcBef>
              <a:defRPr/>
            </a:pPr>
            <a:r>
              <a:rPr lang="nl-NL" sz="2400" dirty="0"/>
              <a:t>Respond </a:t>
            </a:r>
            <a:r>
              <a:rPr lang="nl-NL" sz="2400"/>
              <a:t>using ORBS </a:t>
            </a:r>
            <a:r>
              <a:rPr lang="nl-NL" sz="2000" i="1" dirty="0"/>
              <a:t>(open questions, reflect, confirm/compliment, summarise)</a:t>
            </a:r>
            <a:endParaRPr lang="nl-NL" sz="2400" i="1" dirty="0"/>
          </a:p>
          <a:p>
            <a:pPr marL="358775" indent="-358775">
              <a:spcBef>
                <a:spcPts val="3000"/>
              </a:spcBef>
              <a:defRPr/>
            </a:pPr>
            <a:r>
              <a:rPr lang="nl-NL" sz="2400" dirty="0"/>
              <a:t>Then plan (SMART) actions </a:t>
            </a:r>
            <a:r>
              <a:rPr lang="nl-NL" sz="2000" i="1" dirty="0"/>
              <a:t>(Specific, measurable, acceptable, realistic, time)</a:t>
            </a:r>
          </a:p>
          <a:p>
            <a:endParaRPr lang="en-GB" dirty="0"/>
          </a:p>
        </p:txBody>
      </p:sp>
      <p:sp>
        <p:nvSpPr>
          <p:cNvPr id="4" name="Fußzeilenplatzhalter 3">
            <a:extLst>
              <a:ext uri="{FF2B5EF4-FFF2-40B4-BE49-F238E27FC236}">
                <a16:creationId xmlns:a16="http://schemas.microsoft.com/office/drawing/2014/main" xmlns="" id="{A98587B3-3D6A-7A63-38A1-2762A14833F9}"/>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4B8D56EF-C7BB-4DCC-AD49-596966503A43}"/>
              </a:ext>
            </a:extLst>
          </p:cNvPr>
          <p:cNvSpPr>
            <a:spLocks noGrp="1"/>
          </p:cNvSpPr>
          <p:nvPr>
            <p:ph type="sldNum" sz="quarter" idx="12"/>
          </p:nvPr>
        </p:nvSpPr>
        <p:spPr/>
        <p:txBody>
          <a:bodyPr/>
          <a:lstStyle/>
          <a:p>
            <a:fld id="{F96B14D3-7D2A-2041-9DA6-67735C9926F2}" type="slidenum">
              <a:rPr lang="en-GB" noProof="0" smtClean="0"/>
              <a:t>42</a:t>
            </a:fld>
            <a:endParaRPr lang="en-GB" noProof="0"/>
          </a:p>
        </p:txBody>
      </p:sp>
      <p:sp>
        <p:nvSpPr>
          <p:cNvPr id="6" name="Titel 5">
            <a:extLst>
              <a:ext uri="{FF2B5EF4-FFF2-40B4-BE49-F238E27FC236}">
                <a16:creationId xmlns:a16="http://schemas.microsoft.com/office/drawing/2014/main" xmlns="" id="{66CAAA77-01CB-8CD5-8A62-722C79F116F8}"/>
              </a:ext>
            </a:extLst>
          </p:cNvPr>
          <p:cNvSpPr>
            <a:spLocks noGrp="1"/>
          </p:cNvSpPr>
          <p:nvPr>
            <p:ph type="title"/>
          </p:nvPr>
        </p:nvSpPr>
        <p:spPr>
          <a:xfrm>
            <a:off x="838201" y="372638"/>
            <a:ext cx="9579428" cy="780585"/>
          </a:xfrm>
        </p:spPr>
        <p:txBody>
          <a:bodyPr/>
          <a:lstStyle/>
          <a:p>
            <a:r>
              <a:rPr lang="en-GB" sz="5400"/>
              <a:t>Strengthening change language</a:t>
            </a:r>
          </a:p>
        </p:txBody>
      </p:sp>
      <p:pic>
        <p:nvPicPr>
          <p:cNvPr id="8" name="Afbeelding 9" descr="Afbeelding met wit&#10;&#10;Automatisch gegenereerde beschrijving">
            <a:extLst>
              <a:ext uri="{FF2B5EF4-FFF2-40B4-BE49-F238E27FC236}">
                <a16:creationId xmlns:a16="http://schemas.microsoft.com/office/drawing/2014/main" xmlns="" id="{EE56D196-95F3-D353-2BB7-3269665EBDBE}"/>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5DF1D727-5E47-A16D-7CF4-26815B062A9C}"/>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2230580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EXAMPLE </a:t>
            </a:r>
          </a:p>
          <a:p>
            <a:r>
              <a:rPr lang="nl-NL" sz="1800" b="1" dirty="0"/>
              <a:t>Event: </a:t>
            </a:r>
            <a:r>
              <a:rPr lang="nl-NL" sz="1800" dirty="0"/>
              <a:t>Consideration of whether to give a presentation on my project</a:t>
            </a:r>
          </a:p>
          <a:p>
            <a:r>
              <a:rPr lang="nl-NL" sz="1800" b="1" dirty="0"/>
              <a:t>Thoughts (Not-helpful): </a:t>
            </a:r>
          </a:p>
          <a:p>
            <a:pPr lvl="1"/>
            <a:r>
              <a:rPr lang="nl-NL" sz="1800" dirty="0"/>
              <a:t>What will they think of me when I do/don't do it? </a:t>
            </a:r>
            <a:r>
              <a:rPr lang="nl-NL" sz="1800" b="1" dirty="0"/>
              <a:t> </a:t>
            </a:r>
          </a:p>
          <a:p>
            <a:pPr lvl="1"/>
            <a:r>
              <a:rPr lang="nl-NL" sz="1800" dirty="0"/>
              <a:t>I don't dare because I am not a good speaker. I am often too brief and finish too quickly.</a:t>
            </a:r>
          </a:p>
          <a:p>
            <a:pPr lvl="1"/>
            <a:r>
              <a:rPr lang="nl-NL" sz="1800" dirty="0"/>
              <a:t>If I offer it, I am sure someone else will know more about it.</a:t>
            </a:r>
          </a:p>
          <a:p>
            <a:pPr lvl="1"/>
            <a:r>
              <a:rPr lang="nl-NL" sz="1800" dirty="0"/>
              <a:t>They are going to ask me questions I don't know the answer to. </a:t>
            </a:r>
          </a:p>
          <a:p>
            <a:r>
              <a:rPr lang="nl-NL" sz="1800" b="1" dirty="0"/>
              <a:t>Feelings: </a:t>
            </a:r>
            <a:r>
              <a:rPr lang="nl-NL" sz="1800" dirty="0"/>
              <a:t>dispirited, sad, no energy and motivation</a:t>
            </a:r>
          </a:p>
          <a:p>
            <a:r>
              <a:rPr lang="nl-NL" sz="1800" b="1" dirty="0"/>
              <a:t>Behaviour: </a:t>
            </a:r>
            <a:r>
              <a:rPr lang="nl-NL" sz="1800" dirty="0"/>
              <a:t>I avoid the things I’m afraid of in my job</a:t>
            </a:r>
          </a:p>
          <a:p>
            <a:r>
              <a:rPr lang="nl-NL" sz="1800" b="1" dirty="0"/>
              <a:t>Consequence: </a:t>
            </a:r>
            <a:r>
              <a:rPr lang="nl-NL" sz="1800" dirty="0"/>
              <a:t>no presentation/ calling in sick/ feeling bad about profiling internship</a:t>
            </a:r>
          </a:p>
          <a:p>
            <a:endParaRPr lang="en-GB" sz="1100" dirty="0"/>
          </a:p>
        </p:txBody>
      </p:sp>
      <p:sp>
        <p:nvSpPr>
          <p:cNvPr id="4" name="Fußzeilenplatzhalter 3">
            <a:extLst>
              <a:ext uri="{FF2B5EF4-FFF2-40B4-BE49-F238E27FC236}">
                <a16:creationId xmlns:a16="http://schemas.microsoft.com/office/drawing/2014/main" xmlns=""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xmlns="" id="{527549C2-AB0C-D0C5-BFB8-3A0E943083F6}"/>
              </a:ext>
            </a:extLst>
          </p:cNvPr>
          <p:cNvSpPr>
            <a:spLocks noGrp="1"/>
          </p:cNvSpPr>
          <p:nvPr>
            <p:ph type="sldNum" sz="quarter" idx="12"/>
          </p:nvPr>
        </p:nvSpPr>
        <p:spPr/>
        <p:txBody>
          <a:bodyPr/>
          <a:lstStyle/>
          <a:p>
            <a:fld id="{F96B14D3-7D2A-2041-9DA6-67735C9926F2}" type="slidenum">
              <a:rPr lang="en-GB" noProof="0" smtClean="0"/>
              <a:t>43</a:t>
            </a:fld>
            <a:endParaRPr lang="en-GB" noProof="0" dirty="0"/>
          </a:p>
        </p:txBody>
      </p:sp>
      <p:sp>
        <p:nvSpPr>
          <p:cNvPr id="6" name="Titel 5">
            <a:extLst>
              <a:ext uri="{FF2B5EF4-FFF2-40B4-BE49-F238E27FC236}">
                <a16:creationId xmlns:a16="http://schemas.microsoft.com/office/drawing/2014/main" xmlns="" id="{1BE10652-EF6B-B110-8509-8BB243E18A34}"/>
              </a:ext>
            </a:extLst>
          </p:cNvPr>
          <p:cNvSpPr>
            <a:spLocks noGrp="1"/>
          </p:cNvSpPr>
          <p:nvPr>
            <p:ph type="title"/>
          </p:nvPr>
        </p:nvSpPr>
        <p:spPr>
          <a:xfrm>
            <a:off x="838200" y="183419"/>
            <a:ext cx="9082088" cy="1162248"/>
          </a:xfrm>
        </p:spPr>
        <p:txBody>
          <a:bodyPr/>
          <a:lstStyle/>
          <a:p>
            <a:r>
              <a:rPr lang="nl-NL" dirty="0"/>
              <a:t>Learning objective: </a:t>
            </a:r>
            <a:br>
              <a:rPr lang="nl-NL" dirty="0"/>
            </a:br>
            <a:r>
              <a:rPr lang="nl-NL" sz="2000" dirty="0"/>
              <a:t>“</a:t>
            </a:r>
            <a:r>
              <a:rPr lang="nl-NL" sz="2000" i="1" dirty="0"/>
              <a:t>I want to learn to step out of my comfort zone more”</a:t>
            </a:r>
            <a:endParaRPr lang="en-GB" dirty="0"/>
          </a:p>
        </p:txBody>
      </p:sp>
      <p:pic>
        <p:nvPicPr>
          <p:cNvPr id="7" name="Afbeelding 9" descr="Afbeelding met wit&#10;&#10;Automatisch gegenereerde beschrijving">
            <a:extLst>
              <a:ext uri="{FF2B5EF4-FFF2-40B4-BE49-F238E27FC236}">
                <a16:creationId xmlns:a16="http://schemas.microsoft.com/office/drawing/2014/main" xmlns=""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86612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xmlns="" id="{67D48E5A-3BF5-3BE0-A020-C3EA79F6DDF9}"/>
              </a:ext>
            </a:extLst>
          </p:cNvPr>
          <p:cNvSpPr>
            <a:spLocks noGrp="1"/>
          </p:cNvSpPr>
          <p:nvPr>
            <p:ph idx="1"/>
          </p:nvPr>
        </p:nvSpPr>
        <p:spPr>
          <a:xfrm>
            <a:off x="838200" y="1825625"/>
            <a:ext cx="10515601" cy="4351338"/>
          </a:xfrm>
        </p:spPr>
        <p:txBody>
          <a:bodyPr>
            <a:noAutofit/>
          </a:bodyPr>
          <a:lstStyle/>
          <a:p>
            <a:pPr marL="0" indent="0">
              <a:buNone/>
            </a:pPr>
            <a:r>
              <a:rPr lang="nl-NL" sz="2400" dirty="0">
                <a:solidFill>
                  <a:schemeClr val="accent1"/>
                </a:solidFill>
              </a:rPr>
              <a:t>EXAMPLE </a:t>
            </a:r>
          </a:p>
          <a:p>
            <a:r>
              <a:rPr lang="nl-NL" sz="1800" b="1" dirty="0"/>
              <a:t>Event: </a:t>
            </a:r>
            <a:r>
              <a:rPr lang="nl-NL" sz="1800" dirty="0"/>
              <a:t>consideration of whether to give a presentation on my project</a:t>
            </a:r>
          </a:p>
          <a:p>
            <a:r>
              <a:rPr lang="nl-NL" sz="1800" b="1" dirty="0"/>
              <a:t>Thoughts (Helpful)</a:t>
            </a:r>
          </a:p>
          <a:p>
            <a:pPr lvl="1"/>
            <a:r>
              <a:rPr lang="nl-NL" sz="1800" dirty="0"/>
              <a:t>I can then show that I thought of something myself, even though I find it scary to do</a:t>
            </a:r>
          </a:p>
          <a:p>
            <a:pPr lvl="1"/>
            <a:r>
              <a:rPr lang="nl-NL" sz="1800" dirty="0"/>
              <a:t>I can also suggest preparing it together with my practice supervisor and possibly doing part of it together</a:t>
            </a:r>
          </a:p>
          <a:p>
            <a:pPr lvl="1"/>
            <a:r>
              <a:rPr lang="nl-NL" sz="1800" dirty="0"/>
              <a:t>If I take control, I can also shape it more the way I want to</a:t>
            </a:r>
          </a:p>
          <a:p>
            <a:pPr lvl="1"/>
            <a:r>
              <a:rPr lang="nl-NL" sz="1800" dirty="0"/>
              <a:t>... </a:t>
            </a:r>
          </a:p>
          <a:p>
            <a:r>
              <a:rPr lang="nl-NL" sz="1800" b="1" dirty="0"/>
              <a:t>Feelings</a:t>
            </a:r>
            <a:r>
              <a:rPr lang="nl-NL" sz="1800" dirty="0"/>
              <a:t>: drive to figure something out/ preparation to tackle content</a:t>
            </a:r>
          </a:p>
          <a:p>
            <a:r>
              <a:rPr lang="nl-NL" sz="1800" b="1" dirty="0"/>
              <a:t>Behaviour</a:t>
            </a:r>
            <a:r>
              <a:rPr lang="nl-NL" sz="1800" dirty="0"/>
              <a:t>: making contact/ getting creative/ searching etc.</a:t>
            </a:r>
          </a:p>
          <a:p>
            <a:r>
              <a:rPr lang="nl-NL" sz="1800" b="1" dirty="0"/>
              <a:t>Consequence: </a:t>
            </a:r>
            <a:r>
              <a:rPr lang="nl-NL" sz="1800" dirty="0"/>
              <a:t>the first step</a:t>
            </a:r>
          </a:p>
          <a:p>
            <a:endParaRPr lang="en-GB" sz="1100" dirty="0"/>
          </a:p>
        </p:txBody>
      </p:sp>
      <p:sp>
        <p:nvSpPr>
          <p:cNvPr id="4" name="Fußzeilenplatzhalter 3">
            <a:extLst>
              <a:ext uri="{FF2B5EF4-FFF2-40B4-BE49-F238E27FC236}">
                <a16:creationId xmlns:a16="http://schemas.microsoft.com/office/drawing/2014/main" xmlns="" id="{709B1CF8-6F63-B293-CB73-95C7373EF59F}"/>
              </a:ext>
            </a:extLst>
          </p:cNvPr>
          <p:cNvSpPr>
            <a:spLocks noGrp="1"/>
          </p:cNvSpPr>
          <p:nvPr>
            <p:ph type="ftr" sz="quarter" idx="11"/>
          </p:nvPr>
        </p:nvSpPr>
        <p:spPr/>
        <p:txBody>
          <a:bodyPr/>
          <a:lstStyle/>
          <a:p>
            <a:r>
              <a:rPr lang="en-GB" noProof="0" dirty="0"/>
              <a:t>ERASMUS+ DIGIGEN 
Project Ref. No. 2021-1-DE02-KA220-VET-000025335</a:t>
            </a:r>
          </a:p>
        </p:txBody>
      </p:sp>
      <p:sp>
        <p:nvSpPr>
          <p:cNvPr id="5" name="Foliennummernplatzhalter 4">
            <a:extLst>
              <a:ext uri="{FF2B5EF4-FFF2-40B4-BE49-F238E27FC236}">
                <a16:creationId xmlns:a16="http://schemas.microsoft.com/office/drawing/2014/main" xmlns="" id="{527549C2-AB0C-D0C5-BFB8-3A0E943083F6}"/>
              </a:ext>
            </a:extLst>
          </p:cNvPr>
          <p:cNvSpPr>
            <a:spLocks noGrp="1"/>
          </p:cNvSpPr>
          <p:nvPr>
            <p:ph type="sldNum" sz="quarter" idx="12"/>
          </p:nvPr>
        </p:nvSpPr>
        <p:spPr/>
        <p:txBody>
          <a:bodyPr/>
          <a:lstStyle/>
          <a:p>
            <a:fld id="{F96B14D3-7D2A-2041-9DA6-67735C9926F2}" type="slidenum">
              <a:rPr lang="en-GB" noProof="0" smtClean="0"/>
              <a:t>44</a:t>
            </a:fld>
            <a:endParaRPr lang="en-GB" noProof="0" dirty="0"/>
          </a:p>
        </p:txBody>
      </p:sp>
      <p:sp>
        <p:nvSpPr>
          <p:cNvPr id="6" name="Titel 5">
            <a:extLst>
              <a:ext uri="{FF2B5EF4-FFF2-40B4-BE49-F238E27FC236}">
                <a16:creationId xmlns:a16="http://schemas.microsoft.com/office/drawing/2014/main" xmlns="" id="{1BE10652-EF6B-B110-8509-8BB243E18A34}"/>
              </a:ext>
            </a:extLst>
          </p:cNvPr>
          <p:cNvSpPr>
            <a:spLocks noGrp="1"/>
          </p:cNvSpPr>
          <p:nvPr>
            <p:ph type="title"/>
          </p:nvPr>
        </p:nvSpPr>
        <p:spPr>
          <a:xfrm>
            <a:off x="838200" y="183419"/>
            <a:ext cx="9082088" cy="1162248"/>
          </a:xfrm>
        </p:spPr>
        <p:txBody>
          <a:bodyPr/>
          <a:lstStyle/>
          <a:p>
            <a:r>
              <a:rPr lang="nl-NL" dirty="0"/>
              <a:t>Learning objective: </a:t>
            </a:r>
            <a:br>
              <a:rPr lang="nl-NL" dirty="0"/>
            </a:br>
            <a:r>
              <a:rPr lang="nl-NL" sz="2000" dirty="0"/>
              <a:t>“</a:t>
            </a:r>
            <a:r>
              <a:rPr lang="nl-NL" sz="2000" i="1" dirty="0"/>
              <a:t>I want to learn to step out of my comfort zone more”</a:t>
            </a:r>
            <a:endParaRPr lang="en-GB" dirty="0"/>
          </a:p>
        </p:txBody>
      </p:sp>
      <p:pic>
        <p:nvPicPr>
          <p:cNvPr id="7" name="Afbeelding 9" descr="Afbeelding met wit&#10;&#10;Automatisch gegenereerde beschrijving">
            <a:extLst>
              <a:ext uri="{FF2B5EF4-FFF2-40B4-BE49-F238E27FC236}">
                <a16:creationId xmlns:a16="http://schemas.microsoft.com/office/drawing/2014/main" xmlns="" id="{B661642D-FDC3-8F85-CDDB-E51FF5C1E82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8" name="Textfeld 7">
            <a:extLst>
              <a:ext uri="{FF2B5EF4-FFF2-40B4-BE49-F238E27FC236}">
                <a16:creationId xmlns:a16="http://schemas.microsoft.com/office/drawing/2014/main" xmlns="" id="{F95E2DDF-F687-6855-5D75-C66A3AD23DD4}"/>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3424043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086"/>
            <a:ext cx="10515602" cy="4743677"/>
          </a:xfrm>
        </p:spPr>
        <p:txBody>
          <a:bodyPr>
            <a:noAutofit/>
          </a:bodyPr>
          <a:lstStyle/>
          <a:p>
            <a:pPr marL="0" indent="0">
              <a:buNone/>
            </a:pPr>
            <a:r>
              <a:rPr lang="en-US" sz="2400" dirty="0">
                <a:solidFill>
                  <a:schemeClr val="accent1"/>
                </a:solidFill>
              </a:rPr>
              <a:t>REFLECTIVE QUESTIONS/INSIGHTFUL QUESTIONS</a:t>
            </a:r>
          </a:p>
          <a:p>
            <a:pPr marL="446088" lvl="1" indent="-227013"/>
            <a:r>
              <a:rPr lang="en-US" sz="2000" dirty="0"/>
              <a:t>focused on awareness of own share regarding the current situation</a:t>
            </a:r>
          </a:p>
          <a:p>
            <a:pPr marL="719138" lvl="2" indent="-227013"/>
            <a:r>
              <a:rPr lang="en-US" sz="1800" dirty="0" err="1"/>
              <a:t>Behaviour</a:t>
            </a:r>
            <a:endParaRPr lang="en-US" sz="1800" dirty="0"/>
          </a:p>
          <a:p>
            <a:pPr marL="719138" lvl="2" indent="-227013"/>
            <a:r>
              <a:rPr lang="en-US" sz="1800" dirty="0"/>
              <a:t>Skills and beliefs </a:t>
            </a:r>
            <a:r>
              <a:rPr lang="en-US" sz="1600" i="1" dirty="0"/>
              <a:t>(What do I do myself? What do I want myself? What do I think myself that makes it work/not work?) </a:t>
            </a:r>
          </a:p>
          <a:p>
            <a:pPr marL="446088" lvl="1" indent="-227013"/>
            <a:r>
              <a:rPr lang="en-US" sz="2000" dirty="0"/>
              <a:t>Understanding own scenarios regarding the future situation</a:t>
            </a:r>
          </a:p>
          <a:p>
            <a:pPr marL="446088" lvl="1" indent="-227013"/>
            <a:r>
              <a:rPr lang="en-US" sz="2000" dirty="0"/>
              <a:t>Insight into action possibilities</a:t>
            </a:r>
          </a:p>
          <a:p>
            <a:pPr marL="0" indent="0">
              <a:buNone/>
            </a:pPr>
            <a:endParaRPr lang="en-US" sz="2400" dirty="0">
              <a:solidFill>
                <a:schemeClr val="accent1"/>
              </a:solidFill>
            </a:endParaRPr>
          </a:p>
          <a:p>
            <a:pPr marL="0" indent="0">
              <a:buNone/>
            </a:pPr>
            <a:r>
              <a:rPr lang="en-US" sz="2400" dirty="0">
                <a:solidFill>
                  <a:schemeClr val="accent1"/>
                </a:solidFill>
              </a:rPr>
              <a:t>ACTION-ORIENTED QUESTIONS</a:t>
            </a:r>
          </a:p>
          <a:p>
            <a:pPr lvl="1"/>
            <a:r>
              <a:rPr lang="en-US" sz="2000" dirty="0"/>
              <a:t>Small concrete steps</a:t>
            </a:r>
          </a:p>
          <a:p>
            <a:pPr lvl="1"/>
            <a:r>
              <a:rPr lang="en-US" sz="2000" dirty="0"/>
              <a:t>Asking for help and preparing for action</a:t>
            </a:r>
          </a:p>
          <a:p>
            <a:pPr lvl="1"/>
            <a:r>
              <a:rPr lang="en-US" sz="2000" dirty="0"/>
              <a:t>Doing!!!</a:t>
            </a:r>
          </a:p>
          <a:p>
            <a:pPr lvl="1"/>
            <a:r>
              <a:rPr lang="en-US" sz="2000" dirty="0"/>
              <a:t>Reflecting on learning effects so that next time there is a follow-up</a:t>
            </a:r>
          </a:p>
        </p:txBody>
      </p:sp>
      <p:sp>
        <p:nvSpPr>
          <p:cNvPr id="5" name="Fußzeilenplatzhalter 4">
            <a:extLst>
              <a:ext uri="{FF2B5EF4-FFF2-40B4-BE49-F238E27FC236}">
                <a16:creationId xmlns:a16="http://schemas.microsoft.com/office/drawing/2014/main" xmlns="" id="{B3399776-A531-588C-C552-E1E5AEBCA0CE}"/>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A9E632B6-6DFF-243C-321A-A66C4DA2131C}"/>
              </a:ext>
            </a:extLst>
          </p:cNvPr>
          <p:cNvSpPr>
            <a:spLocks noGrp="1"/>
          </p:cNvSpPr>
          <p:nvPr>
            <p:ph type="sldNum" sz="quarter" idx="12"/>
          </p:nvPr>
        </p:nvSpPr>
        <p:spPr/>
        <p:txBody>
          <a:bodyPr/>
          <a:lstStyle/>
          <a:p>
            <a:fld id="{F96B14D3-7D2A-2041-9DA6-67735C9926F2}" type="slidenum">
              <a:rPr lang="en-GB" noProof="0" smtClean="0"/>
              <a:t>45</a:t>
            </a:fld>
            <a:endParaRPr lang="en-GB" noProof="0"/>
          </a:p>
        </p:txBody>
      </p:sp>
      <p:sp>
        <p:nvSpPr>
          <p:cNvPr id="2" name="Title 1"/>
          <p:cNvSpPr>
            <a:spLocks noGrp="1"/>
          </p:cNvSpPr>
          <p:nvPr>
            <p:ph type="title"/>
          </p:nvPr>
        </p:nvSpPr>
        <p:spPr/>
        <p:txBody>
          <a:bodyPr/>
          <a:lstStyle/>
          <a:p>
            <a:r>
              <a:rPr lang="nl-NL" dirty="0"/>
              <a:t>Types of questions</a:t>
            </a:r>
            <a:endParaRPr lang="en-US" dirty="0"/>
          </a:p>
        </p:txBody>
      </p:sp>
      <p:pic>
        <p:nvPicPr>
          <p:cNvPr id="8" name="Afbeelding 9" descr="Afbeelding met wit&#10;&#10;Automatisch gegenereerde beschrijving">
            <a:extLst>
              <a:ext uri="{FF2B5EF4-FFF2-40B4-BE49-F238E27FC236}">
                <a16:creationId xmlns:a16="http://schemas.microsoft.com/office/drawing/2014/main" xmlns="" id="{3D789DDD-A2A0-AF31-1D50-57BEC86A8ABD}"/>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B19FD064-6A60-3C85-B91C-6E74E029FCF0}"/>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12</a:t>
            </a:r>
          </a:p>
        </p:txBody>
      </p:sp>
    </p:spTree>
    <p:extLst>
      <p:ext uri="{BB962C8B-B14F-4D97-AF65-F5344CB8AC3E}">
        <p14:creationId xmlns:p14="http://schemas.microsoft.com/office/powerpoint/2010/main" val="1069697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9" descr="Afbeelding met wit&#10;&#10;Automatisch gegenereerde beschrijving">
            <a:extLst>
              <a:ext uri="{FF2B5EF4-FFF2-40B4-BE49-F238E27FC236}">
                <a16:creationId xmlns:a16="http://schemas.microsoft.com/office/drawing/2014/main" xmlns="" id="{3786206E-619D-DFF9-3D9F-B8F2E1E8E6A3}"/>
              </a:ext>
            </a:extLst>
          </p:cNvPr>
          <p:cNvPicPr>
            <a:picLocks noChangeAspect="1"/>
          </p:cNvPicPr>
          <p:nvPr/>
        </p:nvPicPr>
        <p:blipFill>
          <a:blip r:embed="rId2"/>
          <a:stretch>
            <a:fillRect/>
          </a:stretch>
        </p:blipFill>
        <p:spPr>
          <a:xfrm>
            <a:off x="-262445" y="-295174"/>
            <a:ext cx="1161547" cy="1059717"/>
          </a:xfrm>
          <a:prstGeom prst="rect">
            <a:avLst/>
          </a:prstGeom>
        </p:spPr>
      </p:pic>
      <p:sp>
        <p:nvSpPr>
          <p:cNvPr id="4" name="Textfeld 3">
            <a:extLst>
              <a:ext uri="{FF2B5EF4-FFF2-40B4-BE49-F238E27FC236}">
                <a16:creationId xmlns:a16="http://schemas.microsoft.com/office/drawing/2014/main" xmlns="" id="{6F5357F3-BC7B-F697-59F1-061A36B3B728}"/>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
        <p:nvSpPr>
          <p:cNvPr id="5" name="Titel 4">
            <a:extLst>
              <a:ext uri="{FF2B5EF4-FFF2-40B4-BE49-F238E27FC236}">
                <a16:creationId xmlns:a16="http://schemas.microsoft.com/office/drawing/2014/main" xmlns="" id="{5F1C58AA-99CF-F190-0BF9-1F4D7D945527}"/>
              </a:ext>
            </a:extLst>
          </p:cNvPr>
          <p:cNvSpPr>
            <a:spLocks noGrp="1"/>
          </p:cNvSpPr>
          <p:nvPr>
            <p:ph type="title"/>
          </p:nvPr>
        </p:nvSpPr>
        <p:spPr/>
        <p:txBody>
          <a:bodyPr/>
          <a:lstStyle/>
          <a:p>
            <a:r>
              <a:rPr lang="en-GB" dirty="0"/>
              <a:t>Introduction: resistance</a:t>
            </a:r>
          </a:p>
        </p:txBody>
      </p:sp>
      <p:sp>
        <p:nvSpPr>
          <p:cNvPr id="7" name="Fußzeilenplatzhalter 6">
            <a:extLst>
              <a:ext uri="{FF2B5EF4-FFF2-40B4-BE49-F238E27FC236}">
                <a16:creationId xmlns:a16="http://schemas.microsoft.com/office/drawing/2014/main" xmlns="" id="{51BF79AE-1DCA-5873-3DF5-A555B133F3FA}"/>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xmlns="" id="{451A39C0-C96B-D834-9165-9A53D4F4868B}"/>
              </a:ext>
            </a:extLst>
          </p:cNvPr>
          <p:cNvSpPr>
            <a:spLocks noGrp="1"/>
          </p:cNvSpPr>
          <p:nvPr>
            <p:ph type="sldNum" sz="quarter" idx="12"/>
          </p:nvPr>
        </p:nvSpPr>
        <p:spPr/>
        <p:txBody>
          <a:bodyPr/>
          <a:lstStyle/>
          <a:p>
            <a:fld id="{F96B14D3-7D2A-2041-9DA6-67735C9926F2}" type="slidenum">
              <a:rPr lang="de-DE" smtClean="0"/>
              <a:t>4</a:t>
            </a:fld>
            <a:endParaRPr lang="de-DE"/>
          </a:p>
        </p:txBody>
      </p:sp>
      <p:sp>
        <p:nvSpPr>
          <p:cNvPr id="2" name="Tekstvak 1">
            <a:extLst>
              <a:ext uri="{FF2B5EF4-FFF2-40B4-BE49-F238E27FC236}">
                <a16:creationId xmlns:a16="http://schemas.microsoft.com/office/drawing/2014/main" xmlns="" id="{1265FE14-9AD3-D48E-FE19-DF1172DB0234}"/>
              </a:ext>
            </a:extLst>
          </p:cNvPr>
          <p:cNvSpPr txBox="1"/>
          <p:nvPr/>
        </p:nvSpPr>
        <p:spPr>
          <a:xfrm>
            <a:off x="2653895" y="5631873"/>
            <a:ext cx="5060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3"/>
              </a:rPr>
              <a:t>https://www.flickr.com/photos/toddle_email_newsletters/21031243458</a:t>
            </a:r>
            <a:endParaRPr lang="en-GB" sz="900" dirty="0">
              <a:latin typeface="+mj-lt"/>
              <a:ea typeface="+mn-lt"/>
              <a:cs typeface="+mn-lt"/>
            </a:endParaRPr>
          </a:p>
          <a:p>
            <a:endParaRPr lang="en-GB" sz="900" dirty="0">
              <a:latin typeface="+mj-lt"/>
              <a:ea typeface="+mn-lt"/>
              <a:cs typeface="+mn-lt"/>
            </a:endParaRPr>
          </a:p>
        </p:txBody>
      </p:sp>
      <p:pic>
        <p:nvPicPr>
          <p:cNvPr id="8" name="Afbeelding 7" descr="Afbeelding met tekst, Lettertype, grafische vormgeving, tekenfilm&#10;&#10;Automatisch gegenereerde beschrijving">
            <a:extLst>
              <a:ext uri="{FF2B5EF4-FFF2-40B4-BE49-F238E27FC236}">
                <a16:creationId xmlns:a16="http://schemas.microsoft.com/office/drawing/2014/main" xmlns="" id="{517F57E7-604A-4B07-089B-406DFA83610E}"/>
              </a:ext>
            </a:extLst>
          </p:cNvPr>
          <p:cNvPicPr>
            <a:picLocks noChangeAspect="1"/>
          </p:cNvPicPr>
          <p:nvPr/>
        </p:nvPicPr>
        <p:blipFill>
          <a:blip r:embed="rId4"/>
          <a:stretch>
            <a:fillRect/>
          </a:stretch>
        </p:blipFill>
        <p:spPr>
          <a:xfrm>
            <a:off x="2582562" y="1640676"/>
            <a:ext cx="6913605" cy="3875270"/>
          </a:xfrm>
          <a:prstGeom prst="rect">
            <a:avLst/>
          </a:prstGeom>
        </p:spPr>
      </p:pic>
    </p:spTree>
    <p:extLst>
      <p:ext uri="{BB962C8B-B14F-4D97-AF65-F5344CB8AC3E}">
        <p14:creationId xmlns:p14="http://schemas.microsoft.com/office/powerpoint/2010/main" val="397911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a:t>Unwillingness: there is no commitment</a:t>
            </a:r>
          </a:p>
          <a:p>
            <a:r>
              <a:rPr lang="en-GB" sz="2400" dirty="0"/>
              <a:t>Inability: there is doubt about one’s ability</a:t>
            </a:r>
          </a:p>
          <a:p>
            <a:r>
              <a:rPr lang="en-GB" sz="2400" dirty="0"/>
              <a:t>Circumstances: there are developments or changes in the situation</a:t>
            </a:r>
          </a:p>
          <a:p>
            <a:r>
              <a:rPr lang="en-GB" sz="2400" dirty="0"/>
              <a:t>Lack of clarity: for example, on agreements</a:t>
            </a:r>
          </a:p>
          <a:p>
            <a:r>
              <a:rPr lang="en-GB" sz="2400" dirty="0"/>
              <a:t>Dissatisfaction: disagrees with the way the goals are to be achieved</a:t>
            </a:r>
          </a:p>
          <a:p>
            <a:r>
              <a:rPr lang="en-GB" sz="2400" dirty="0"/>
              <a:t>Judgement: asking for help means weakness? Resistance to the system.</a:t>
            </a:r>
          </a:p>
        </p:txBody>
      </p:sp>
      <p:sp>
        <p:nvSpPr>
          <p:cNvPr id="5" name="Fußzeilenplatzhalter 4">
            <a:extLst>
              <a:ext uri="{FF2B5EF4-FFF2-40B4-BE49-F238E27FC236}">
                <a16:creationId xmlns:a16="http://schemas.microsoft.com/office/drawing/2014/main" xmlns="" id="{DFA89A0D-4368-67B2-7485-499526398554}"/>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DEDECCD8-B8A0-D38C-F449-339DDB4D4620}"/>
              </a:ext>
            </a:extLst>
          </p:cNvPr>
          <p:cNvSpPr>
            <a:spLocks noGrp="1"/>
          </p:cNvSpPr>
          <p:nvPr>
            <p:ph type="sldNum" sz="quarter" idx="12"/>
          </p:nvPr>
        </p:nvSpPr>
        <p:spPr/>
        <p:txBody>
          <a:bodyPr/>
          <a:lstStyle/>
          <a:p>
            <a:fld id="{F96B14D3-7D2A-2041-9DA6-67735C9926F2}" type="slidenum">
              <a:rPr lang="en-GB" noProof="0" smtClean="0"/>
              <a:t>5</a:t>
            </a:fld>
            <a:endParaRPr lang="en-GB" noProof="0"/>
          </a:p>
        </p:txBody>
      </p:sp>
      <p:sp>
        <p:nvSpPr>
          <p:cNvPr id="2" name="Title 1"/>
          <p:cNvSpPr>
            <a:spLocks noGrp="1"/>
          </p:cNvSpPr>
          <p:nvPr>
            <p:ph type="title"/>
          </p:nvPr>
        </p:nvSpPr>
        <p:spPr/>
        <p:txBody>
          <a:bodyPr>
            <a:normAutofit fontScale="90000"/>
          </a:bodyPr>
          <a:lstStyle/>
          <a:p>
            <a:r>
              <a:rPr lang="en-US" dirty="0"/>
              <a:t>Be aware of resistance</a:t>
            </a:r>
          </a:p>
        </p:txBody>
      </p:sp>
      <p:pic>
        <p:nvPicPr>
          <p:cNvPr id="8" name="Afbeelding 9" descr="Afbeelding met wit&#10;&#10;Automatisch gegenereerde beschrijving">
            <a:extLst>
              <a:ext uri="{FF2B5EF4-FFF2-40B4-BE49-F238E27FC236}">
                <a16:creationId xmlns:a16="http://schemas.microsoft.com/office/drawing/2014/main" xmlns="" id="{365FF614-08FB-D0EC-1520-8BC0551B64AB}"/>
              </a:ext>
            </a:extLst>
          </p:cNvPr>
          <p:cNvPicPr>
            <a:picLocks noChangeAspect="1"/>
          </p:cNvPicPr>
          <p:nvPr/>
        </p:nvPicPr>
        <p:blipFill>
          <a:blip r:embed="rId2"/>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8AF6D75C-2882-2EA7-988A-FC8E89F5104F}"/>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1</a:t>
            </a:r>
          </a:p>
        </p:txBody>
      </p:sp>
    </p:spTree>
    <p:extLst>
      <p:ext uri="{BB962C8B-B14F-4D97-AF65-F5344CB8AC3E}">
        <p14:creationId xmlns:p14="http://schemas.microsoft.com/office/powerpoint/2010/main" val="289866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EE1D5993-96F4-4AFA-9A5C-9E70B590F2B4}"/>
              </a:ext>
            </a:extLst>
          </p:cNvPr>
          <p:cNvSpPr>
            <a:spLocks noGrp="1"/>
          </p:cNvSpPr>
          <p:nvPr>
            <p:ph idx="1"/>
          </p:nvPr>
        </p:nvSpPr>
        <p:spPr/>
        <p:txBody>
          <a:bodyPr>
            <a:normAutofit/>
          </a:bodyPr>
          <a:lstStyle/>
          <a:p>
            <a:pPr marL="0" indent="0">
              <a:buNone/>
            </a:pPr>
            <a:r>
              <a:rPr lang="nl-NL" sz="2400" b="1" dirty="0">
                <a:solidFill>
                  <a:schemeClr val="accent1"/>
                </a:solidFill>
              </a:rPr>
              <a:t>WHY IS BEHAVIOURAL CHANGE SO DIFFICULT?</a:t>
            </a:r>
            <a:endParaRPr lang="nl-NL" sz="2400" b="1" dirty="0">
              <a:solidFill>
                <a:schemeClr val="accent1"/>
              </a:solidFill>
              <a:sym typeface="Wingdings" panose="05000000000000000000" pitchFamily="2" charset="2"/>
            </a:endParaRPr>
          </a:p>
          <a:p>
            <a:endParaRPr lang="nl-NL" sz="2400" dirty="0">
              <a:sym typeface="Wingdings" panose="05000000000000000000" pitchFamily="2" charset="2"/>
            </a:endParaRPr>
          </a:p>
          <a:p>
            <a:r>
              <a:rPr lang="nl-NL" sz="2400" dirty="0">
                <a:sym typeface="Wingdings" panose="05000000000000000000" pitchFamily="2" charset="2"/>
              </a:rPr>
              <a:t>Our brain needs</a:t>
            </a:r>
            <a:r>
              <a:rPr lang="nl-NL" sz="2400" dirty="0">
                <a:solidFill>
                  <a:srgbClr val="FF0000"/>
                </a:solidFill>
                <a:sym typeface="Wingdings" panose="05000000000000000000" pitchFamily="2" charset="2"/>
              </a:rPr>
              <a:t> </a:t>
            </a:r>
            <a:r>
              <a:rPr lang="nl-NL" sz="2400" dirty="0">
                <a:solidFill>
                  <a:schemeClr val="accent1"/>
                </a:solidFill>
                <a:sym typeface="Wingdings" panose="05000000000000000000" pitchFamily="2" charset="2"/>
              </a:rPr>
              <a:t>simplicity</a:t>
            </a:r>
            <a:r>
              <a:rPr lang="nl-NL" sz="2400" dirty="0">
                <a:solidFill>
                  <a:schemeClr val="accent3"/>
                </a:solidFill>
                <a:sym typeface="Wingdings" panose="05000000000000000000" pitchFamily="2" charset="2"/>
              </a:rPr>
              <a:t> </a:t>
            </a:r>
            <a:r>
              <a:rPr lang="nl-NL" sz="2400" dirty="0">
                <a:sym typeface="Wingdings" panose="05000000000000000000" pitchFamily="2" charset="2"/>
              </a:rPr>
              <a:t>fully automatic processes (habits) work easier for us</a:t>
            </a:r>
          </a:p>
          <a:p>
            <a:pPr lvl="1"/>
            <a:r>
              <a:rPr lang="nl-NL" sz="2000" dirty="0">
                <a:solidFill>
                  <a:schemeClr val="accent1"/>
                </a:solidFill>
                <a:sym typeface="Wingdings" panose="05000000000000000000" pitchFamily="2" charset="2"/>
              </a:rPr>
              <a:t>Avoiding </a:t>
            </a:r>
            <a:r>
              <a:rPr lang="nl-NL" sz="2000" dirty="0">
                <a:sym typeface="Wingdings" panose="05000000000000000000" pitchFamily="2" charset="2"/>
              </a:rPr>
              <a:t>loss, pain and discomfort</a:t>
            </a:r>
          </a:p>
          <a:p>
            <a:pPr lvl="1"/>
            <a:r>
              <a:rPr lang="nl-NL" sz="2000" dirty="0">
                <a:solidFill>
                  <a:schemeClr val="accent1"/>
                </a:solidFill>
                <a:sym typeface="Wingdings" panose="05000000000000000000" pitchFamily="2" charset="2"/>
              </a:rPr>
              <a:t>Social</a:t>
            </a:r>
            <a:r>
              <a:rPr lang="nl-NL" sz="2000" dirty="0">
                <a:solidFill>
                  <a:srgbClr val="FF0000"/>
                </a:solidFill>
                <a:sym typeface="Wingdings" panose="05000000000000000000" pitchFamily="2" charset="2"/>
              </a:rPr>
              <a:t> </a:t>
            </a:r>
            <a:r>
              <a:rPr lang="nl-NL" sz="2000" dirty="0">
                <a:sym typeface="Wingdings" panose="05000000000000000000" pitchFamily="2" charset="2"/>
              </a:rPr>
              <a:t>relationships have much </a:t>
            </a:r>
            <a:r>
              <a:rPr lang="nl-NL" sz="2000" dirty="0">
                <a:solidFill>
                  <a:schemeClr val="accent1"/>
                </a:solidFill>
                <a:sym typeface="Wingdings" panose="05000000000000000000" pitchFamily="2" charset="2"/>
              </a:rPr>
              <a:t>influence</a:t>
            </a:r>
            <a:r>
              <a:rPr lang="nl-NL" sz="2000" dirty="0">
                <a:solidFill>
                  <a:srgbClr val="FF0000"/>
                </a:solidFill>
                <a:sym typeface="Wingdings" panose="05000000000000000000" pitchFamily="2" charset="2"/>
              </a:rPr>
              <a:t> </a:t>
            </a:r>
            <a:r>
              <a:rPr lang="nl-NL" sz="2000" dirty="0">
                <a:sym typeface="Wingdings" panose="05000000000000000000" pitchFamily="2" charset="2"/>
              </a:rPr>
              <a:t>(to maintain old behaviour...)</a:t>
            </a:r>
          </a:p>
          <a:p>
            <a:r>
              <a:rPr lang="nl-NL" sz="2400" dirty="0">
                <a:sym typeface="Wingdings" panose="05000000000000000000" pitchFamily="2" charset="2"/>
              </a:rPr>
              <a:t>Changing habits requires persistence and practice</a:t>
            </a:r>
          </a:p>
          <a:p>
            <a:pPr marL="0" indent="0">
              <a:buNone/>
            </a:pPr>
            <a:endParaRPr lang="nl-NL" sz="2400" dirty="0">
              <a:sym typeface="Wingdings" panose="05000000000000000000" pitchFamily="2" charset="2"/>
            </a:endParaRPr>
          </a:p>
          <a:p>
            <a:r>
              <a:rPr lang="nl-NL" sz="2400" dirty="0">
                <a:solidFill>
                  <a:schemeClr val="accent1"/>
                </a:solidFill>
                <a:sym typeface="Wingdings" panose="05000000000000000000" pitchFamily="2" charset="2"/>
              </a:rPr>
              <a:t>Fun works: </a:t>
            </a:r>
            <a:r>
              <a:rPr lang="nl-NL" sz="2400" dirty="0">
                <a:sym typeface="Wingdings" panose="05000000000000000000" pitchFamily="2" charset="2"/>
              </a:rPr>
              <a:t>changing something you really want is easier</a:t>
            </a:r>
          </a:p>
          <a:p>
            <a:r>
              <a:rPr lang="nl-NL" sz="2400" dirty="0">
                <a:solidFill>
                  <a:schemeClr val="accent1"/>
                </a:solidFill>
                <a:sym typeface="Wingdings" panose="05000000000000000000" pitchFamily="2" charset="2"/>
              </a:rPr>
              <a:t>Support</a:t>
            </a:r>
            <a:r>
              <a:rPr lang="nl-NL" sz="2400" dirty="0">
                <a:solidFill>
                  <a:srgbClr val="FF0000"/>
                </a:solidFill>
                <a:sym typeface="Wingdings" panose="05000000000000000000" pitchFamily="2" charset="2"/>
              </a:rPr>
              <a:t> </a:t>
            </a:r>
            <a:r>
              <a:rPr lang="nl-NL" sz="2400" dirty="0">
                <a:sym typeface="Wingdings" panose="05000000000000000000" pitchFamily="2" charset="2"/>
              </a:rPr>
              <a:t>is essential; </a:t>
            </a:r>
            <a:r>
              <a:rPr lang="nl-NL" sz="2400" i="1" dirty="0">
                <a:sym typeface="Wingdings" panose="05000000000000000000" pitchFamily="2" charset="2"/>
              </a:rPr>
              <a:t>in this case: </a:t>
            </a:r>
            <a:r>
              <a:rPr lang="nl-NL" sz="2400" b="1" i="1" dirty="0">
                <a:sym typeface="Wingdings" panose="05000000000000000000" pitchFamily="2" charset="2"/>
              </a:rPr>
              <a:t>your coaching/counselling</a:t>
            </a:r>
            <a:endParaRPr lang="nl-NL" sz="2400" i="1" dirty="0">
              <a:sym typeface="Wingdings" panose="05000000000000000000" pitchFamily="2" charset="2"/>
            </a:endParaRPr>
          </a:p>
        </p:txBody>
      </p:sp>
      <p:sp>
        <p:nvSpPr>
          <p:cNvPr id="5" name="Fußzeilenplatzhalter 4">
            <a:extLst>
              <a:ext uri="{FF2B5EF4-FFF2-40B4-BE49-F238E27FC236}">
                <a16:creationId xmlns:a16="http://schemas.microsoft.com/office/drawing/2014/main" xmlns="" id="{E6E01D8E-2525-0523-AE25-48094939C9C7}"/>
              </a:ext>
            </a:extLst>
          </p:cNvPr>
          <p:cNvSpPr>
            <a:spLocks noGrp="1"/>
          </p:cNvSpPr>
          <p:nvPr>
            <p:ph type="ftr" sz="quarter" idx="11"/>
          </p:nvPr>
        </p:nvSpPr>
        <p:spPr/>
        <p:txBody>
          <a:bodyPr/>
          <a:lstStyle/>
          <a:p>
            <a:r>
              <a:rPr lang="en-GB" noProof="0"/>
              <a:t>ERASMUS+ DIGIGEN 
Project Ref. No. 2021-1-DE02-KA220-VET-000025335</a:t>
            </a:r>
          </a:p>
        </p:txBody>
      </p:sp>
      <p:sp>
        <p:nvSpPr>
          <p:cNvPr id="7" name="Foliennummernplatzhalter 6">
            <a:extLst>
              <a:ext uri="{FF2B5EF4-FFF2-40B4-BE49-F238E27FC236}">
                <a16:creationId xmlns:a16="http://schemas.microsoft.com/office/drawing/2014/main" xmlns="" id="{67F15137-33CF-815C-C26E-84432C5F10D8}"/>
              </a:ext>
            </a:extLst>
          </p:cNvPr>
          <p:cNvSpPr>
            <a:spLocks noGrp="1"/>
          </p:cNvSpPr>
          <p:nvPr>
            <p:ph type="sldNum" sz="quarter" idx="12"/>
          </p:nvPr>
        </p:nvSpPr>
        <p:spPr/>
        <p:txBody>
          <a:bodyPr/>
          <a:lstStyle/>
          <a:p>
            <a:fld id="{F96B14D3-7D2A-2041-9DA6-67735C9926F2}" type="slidenum">
              <a:rPr lang="en-GB" noProof="0" smtClean="0"/>
              <a:t>6</a:t>
            </a:fld>
            <a:endParaRPr lang="en-GB" noProof="0"/>
          </a:p>
        </p:txBody>
      </p:sp>
      <p:sp>
        <p:nvSpPr>
          <p:cNvPr id="2" name="Titel 1">
            <a:extLst>
              <a:ext uri="{FF2B5EF4-FFF2-40B4-BE49-F238E27FC236}">
                <a16:creationId xmlns:a16="http://schemas.microsoft.com/office/drawing/2014/main" xmlns="" id="{D129F684-6E21-491E-B0CB-573822EB6A84}"/>
              </a:ext>
            </a:extLst>
          </p:cNvPr>
          <p:cNvSpPr>
            <a:spLocks noGrp="1"/>
          </p:cNvSpPr>
          <p:nvPr>
            <p:ph type="title"/>
          </p:nvPr>
        </p:nvSpPr>
        <p:spPr/>
        <p:txBody>
          <a:bodyPr>
            <a:normAutofit fontScale="90000"/>
          </a:bodyPr>
          <a:lstStyle/>
          <a:p>
            <a:r>
              <a:rPr lang="nl-NL" dirty="0"/>
              <a:t>Neuropsychology</a:t>
            </a:r>
          </a:p>
        </p:txBody>
      </p:sp>
      <p:pic>
        <p:nvPicPr>
          <p:cNvPr id="8" name="Afbeelding 9" descr="Afbeelding met wit&#10;&#10;Automatisch gegenereerde beschrijving">
            <a:extLst>
              <a:ext uri="{FF2B5EF4-FFF2-40B4-BE49-F238E27FC236}">
                <a16:creationId xmlns:a16="http://schemas.microsoft.com/office/drawing/2014/main" xmlns="" id="{7994D72C-E429-22B3-2C6D-9C3AD2BD6562}"/>
              </a:ext>
            </a:extLst>
          </p:cNvPr>
          <p:cNvPicPr>
            <a:picLocks noChangeAspect="1"/>
          </p:cNvPicPr>
          <p:nvPr/>
        </p:nvPicPr>
        <p:blipFill>
          <a:blip r:embed="rId3"/>
          <a:stretch>
            <a:fillRect/>
          </a:stretch>
        </p:blipFill>
        <p:spPr>
          <a:xfrm>
            <a:off x="-262445" y="-295174"/>
            <a:ext cx="1161547" cy="1059717"/>
          </a:xfrm>
          <a:prstGeom prst="rect">
            <a:avLst/>
          </a:prstGeom>
        </p:spPr>
      </p:pic>
      <p:sp>
        <p:nvSpPr>
          <p:cNvPr id="9" name="Textfeld 8">
            <a:extLst>
              <a:ext uri="{FF2B5EF4-FFF2-40B4-BE49-F238E27FC236}">
                <a16:creationId xmlns:a16="http://schemas.microsoft.com/office/drawing/2014/main" xmlns="" id="{2AB4E634-12B5-8067-B92B-B79E1BF1AD0E}"/>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2</a:t>
            </a:r>
          </a:p>
        </p:txBody>
      </p:sp>
    </p:spTree>
    <p:extLst>
      <p:ext uri="{BB962C8B-B14F-4D97-AF65-F5344CB8AC3E}">
        <p14:creationId xmlns:p14="http://schemas.microsoft.com/office/powerpoint/2010/main" val="232783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p:txBody>
          <a:bodyPr vert="horz" lIns="0" tIns="0" rIns="0" bIns="0" rtlCol="0" anchor="t">
            <a:noAutofit/>
          </a:bodyPr>
          <a:lstStyle/>
          <a:p>
            <a:pPr marL="342656" indent="-342656"/>
            <a:endParaRPr lang="de-DE" dirty="0">
              <a:solidFill>
                <a:schemeClr val="tx1"/>
              </a:solidFill>
              <a:latin typeface="Arial"/>
              <a:cs typeface="Arial"/>
            </a:endParaRPr>
          </a:p>
          <a:p>
            <a:pPr marL="342656" indent="-342656"/>
            <a:endParaRPr lang="de-DE" dirty="0">
              <a:solidFill>
                <a:schemeClr val="tx1"/>
              </a:solidFill>
            </a:endParaRPr>
          </a:p>
        </p:txBody>
      </p:sp>
      <p:sp>
        <p:nvSpPr>
          <p:cNvPr id="6" name="Textfeld 5">
            <a:extLst>
              <a:ext uri="{FF2B5EF4-FFF2-40B4-BE49-F238E27FC236}">
                <a16:creationId xmlns:a16="http://schemas.microsoft.com/office/drawing/2014/main" xmlns="" id="{46976544-0DD6-146B-15E1-8E361457C862}"/>
              </a:ext>
            </a:extLst>
          </p:cNvPr>
          <p:cNvSpPr txBox="1"/>
          <p:nvPr/>
        </p:nvSpPr>
        <p:spPr>
          <a:xfrm>
            <a:off x="3436908" y="2003801"/>
            <a:ext cx="5318185" cy="2850396"/>
          </a:xfrm>
          <a:prstGeom prst="rect">
            <a:avLst/>
          </a:prstGeom>
          <a:noFill/>
        </p:spPr>
        <p:txBody>
          <a:bodyPr wrap="square" anchor="ctr">
            <a:spAutoFit/>
          </a:bodyPr>
          <a:lstStyle/>
          <a:p>
            <a:pPr algn="ctr"/>
            <a:r>
              <a:rPr lang="en-GB" sz="5974" b="1" dirty="0">
                <a:solidFill>
                  <a:schemeClr val="bg1"/>
                </a:solidFill>
              </a:rPr>
              <a:t>FOCUS OF THE FEMALE LEADER</a:t>
            </a:r>
          </a:p>
        </p:txBody>
      </p:sp>
      <p:sp>
        <p:nvSpPr>
          <p:cNvPr id="4" name="Foliennummernplatzhalter 3">
            <a:extLst>
              <a:ext uri="{FF2B5EF4-FFF2-40B4-BE49-F238E27FC236}">
                <a16:creationId xmlns:a16="http://schemas.microsoft.com/office/drawing/2014/main" xmlns="" id="{DC18D415-E8C4-4C27-C6E2-AADC8BBF3C88}"/>
              </a:ext>
            </a:extLst>
          </p:cNvPr>
          <p:cNvSpPr>
            <a:spLocks noGrp="1"/>
          </p:cNvSpPr>
          <p:nvPr>
            <p:ph type="sldNum" sz="quarter" idx="12"/>
          </p:nvPr>
        </p:nvSpPr>
        <p:spPr/>
        <p:txBody>
          <a:bodyPr/>
          <a:lstStyle/>
          <a:p>
            <a:fld id="{F96B14D3-7D2A-2041-9DA6-67735C9926F2}" type="slidenum">
              <a:rPr lang="de-DE" smtClean="0"/>
              <a:t>7</a:t>
            </a:fld>
            <a:endParaRPr lang="de-DE"/>
          </a:p>
        </p:txBody>
      </p:sp>
    </p:spTree>
    <p:extLst>
      <p:ext uri="{BB962C8B-B14F-4D97-AF65-F5344CB8AC3E}">
        <p14:creationId xmlns:p14="http://schemas.microsoft.com/office/powerpoint/2010/main" val="322797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1926C644-B85C-4E81-9DF2-AC416540993F}"/>
              </a:ext>
            </a:extLst>
          </p:cNvPr>
          <p:cNvSpPr>
            <a:spLocks noGrp="1"/>
          </p:cNvSpPr>
          <p:nvPr>
            <p:ph idx="1"/>
          </p:nvPr>
        </p:nvSpPr>
        <p:spPr>
          <a:xfrm>
            <a:off x="838199" y="1825625"/>
            <a:ext cx="10515601" cy="4351338"/>
          </a:xfrm>
        </p:spPr>
        <p:txBody>
          <a:bodyPr>
            <a:normAutofit/>
          </a:bodyPr>
          <a:lstStyle/>
          <a:p>
            <a:pPr marL="0" indent="0">
              <a:spcAft>
                <a:spcPts val="1200"/>
              </a:spcAft>
              <a:buNone/>
            </a:pPr>
            <a:r>
              <a:rPr lang="en-GB" sz="2400" dirty="0"/>
              <a:t>There are two ways to ensure that the circle of influence overlaps the circle of concern:</a:t>
            </a:r>
          </a:p>
          <a:p>
            <a:pPr marL="457200" indent="-457200">
              <a:buFont typeface="+mj-lt"/>
              <a:buAutoNum type="arabicPeriod"/>
            </a:pPr>
            <a:r>
              <a:rPr lang="en-GB" sz="2400" dirty="0"/>
              <a:t>By expanding your circle of influence. This can be done by addressing what is bothering you. </a:t>
            </a:r>
          </a:p>
          <a:p>
            <a:pPr marL="457200" indent="-457200">
              <a:buFont typeface="+mj-lt"/>
              <a:buAutoNum type="arabicPeriod"/>
            </a:pPr>
            <a:r>
              <a:rPr lang="en-GB" sz="2400" dirty="0"/>
              <a:t>By using your strengths (“What can </a:t>
            </a:r>
            <a:br>
              <a:rPr lang="en-GB" sz="2400" dirty="0"/>
            </a:br>
            <a:r>
              <a:rPr lang="en-GB" sz="2400" dirty="0"/>
              <a:t>I do differently myself?") and social </a:t>
            </a:r>
            <a:br>
              <a:rPr lang="en-GB" sz="2400" dirty="0"/>
            </a:br>
            <a:r>
              <a:rPr lang="en-GB" sz="2400" dirty="0"/>
              <a:t>skills to get other people to change</a:t>
            </a:r>
            <a:endParaRPr lang="nl-NL" sz="2400" dirty="0"/>
          </a:p>
        </p:txBody>
      </p:sp>
      <p:sp>
        <p:nvSpPr>
          <p:cNvPr id="6" name="Fußzeilenplatzhalter 5">
            <a:extLst>
              <a:ext uri="{FF2B5EF4-FFF2-40B4-BE49-F238E27FC236}">
                <a16:creationId xmlns:a16="http://schemas.microsoft.com/office/drawing/2014/main" xmlns="" id="{D5F625D3-1FFC-37CE-D39F-6A0E0BA57DF9}"/>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xmlns="" id="{C4E09C46-04A2-F016-EDED-D2B363F0E601}"/>
              </a:ext>
            </a:extLst>
          </p:cNvPr>
          <p:cNvSpPr>
            <a:spLocks noGrp="1"/>
          </p:cNvSpPr>
          <p:nvPr>
            <p:ph type="sldNum" sz="quarter" idx="12"/>
          </p:nvPr>
        </p:nvSpPr>
        <p:spPr/>
        <p:txBody>
          <a:bodyPr/>
          <a:lstStyle/>
          <a:p>
            <a:fld id="{F96B14D3-7D2A-2041-9DA6-67735C9926F2}" type="slidenum">
              <a:rPr lang="en-GB" noProof="0" smtClean="0"/>
              <a:t>8</a:t>
            </a:fld>
            <a:endParaRPr lang="en-GB" noProof="0"/>
          </a:p>
        </p:txBody>
      </p:sp>
      <p:sp>
        <p:nvSpPr>
          <p:cNvPr id="2" name="Titel 1">
            <a:extLst>
              <a:ext uri="{FF2B5EF4-FFF2-40B4-BE49-F238E27FC236}">
                <a16:creationId xmlns:a16="http://schemas.microsoft.com/office/drawing/2014/main" xmlns="" id="{D3E2A9F8-2828-4707-AFE2-487FC594EE8A}"/>
              </a:ext>
            </a:extLst>
          </p:cNvPr>
          <p:cNvSpPr>
            <a:spLocks noGrp="1"/>
          </p:cNvSpPr>
          <p:nvPr>
            <p:ph type="title"/>
          </p:nvPr>
        </p:nvSpPr>
        <p:spPr>
          <a:xfrm>
            <a:off x="838201" y="372638"/>
            <a:ext cx="9470570" cy="780585"/>
          </a:xfrm>
        </p:spPr>
        <p:txBody>
          <a:bodyPr>
            <a:noAutofit/>
          </a:bodyPr>
          <a:lstStyle/>
          <a:p>
            <a:pPr algn="l"/>
            <a:r>
              <a:rPr lang="nl-NL" sz="6000" dirty="0"/>
              <a:t>Circle of influence (Covey) I</a:t>
            </a:r>
            <a:endParaRPr lang="nl-NL" sz="6000" i="1" dirty="0"/>
          </a:p>
        </p:txBody>
      </p:sp>
      <p:pic>
        <p:nvPicPr>
          <p:cNvPr id="11" name="Afbeelding 9" descr="Afbeelding met wit&#10;&#10;Automatisch gegenereerde beschrijving">
            <a:extLst>
              <a:ext uri="{FF2B5EF4-FFF2-40B4-BE49-F238E27FC236}">
                <a16:creationId xmlns:a16="http://schemas.microsoft.com/office/drawing/2014/main" xmlns="" id="{23D5FE13-A9F4-127B-3F78-202A70215BD8}"/>
              </a:ext>
            </a:extLst>
          </p:cNvPr>
          <p:cNvPicPr>
            <a:picLocks noChangeAspect="1"/>
          </p:cNvPicPr>
          <p:nvPr/>
        </p:nvPicPr>
        <p:blipFill>
          <a:blip r:embed="rId3"/>
          <a:stretch>
            <a:fillRect/>
          </a:stretch>
        </p:blipFill>
        <p:spPr>
          <a:xfrm>
            <a:off x="-262445" y="-295174"/>
            <a:ext cx="1161547" cy="1059717"/>
          </a:xfrm>
          <a:prstGeom prst="rect">
            <a:avLst/>
          </a:prstGeom>
        </p:spPr>
      </p:pic>
      <p:sp>
        <p:nvSpPr>
          <p:cNvPr id="12" name="Textfeld 11">
            <a:extLst>
              <a:ext uri="{FF2B5EF4-FFF2-40B4-BE49-F238E27FC236}">
                <a16:creationId xmlns:a16="http://schemas.microsoft.com/office/drawing/2014/main" xmlns="" id="{25047FE8-5156-07F5-7534-CDA6526F7276}"/>
              </a:ext>
            </a:extLst>
          </p:cNvPr>
          <p:cNvSpPr txBox="1"/>
          <p:nvPr/>
        </p:nvSpPr>
        <p:spPr>
          <a:xfrm>
            <a:off x="79859" y="112667"/>
            <a:ext cx="634093" cy="523220"/>
          </a:xfrm>
          <a:prstGeom prst="rect">
            <a:avLst/>
          </a:prstGeom>
          <a:noFill/>
        </p:spPr>
        <p:txBody>
          <a:bodyPr wrap="square" rtlCol="0">
            <a:spAutoFit/>
          </a:bodyPr>
          <a:lstStyle/>
          <a:p>
            <a:pPr algn="ctr"/>
            <a:r>
              <a:rPr lang="en-GB" sz="2800" b="1" dirty="0">
                <a:solidFill>
                  <a:schemeClr val="accent1"/>
                </a:solidFill>
                <a:latin typeface="+mj-lt"/>
              </a:rPr>
              <a:t>3</a:t>
            </a:r>
          </a:p>
        </p:txBody>
      </p:sp>
      <p:pic>
        <p:nvPicPr>
          <p:cNvPr id="7" name="Afbeelding 1">
            <a:extLst>
              <a:ext uri="{FF2B5EF4-FFF2-40B4-BE49-F238E27FC236}">
                <a16:creationId xmlns:a16="http://schemas.microsoft.com/office/drawing/2014/main" xmlns="" id="{14690114-0DDF-CC4F-D651-AD406523D328}"/>
              </a:ext>
            </a:extLst>
          </p:cNvPr>
          <p:cNvPicPr>
            <a:picLocks noChangeAspect="1"/>
          </p:cNvPicPr>
          <p:nvPr/>
        </p:nvPicPr>
        <p:blipFill>
          <a:blip r:embed="rId4"/>
          <a:stretch>
            <a:fillRect/>
          </a:stretch>
        </p:blipFill>
        <p:spPr>
          <a:xfrm>
            <a:off x="6356096" y="3429000"/>
            <a:ext cx="4496961" cy="2326969"/>
          </a:xfrm>
          <a:prstGeom prst="rect">
            <a:avLst/>
          </a:prstGeom>
        </p:spPr>
      </p:pic>
      <p:sp>
        <p:nvSpPr>
          <p:cNvPr id="4" name="Tekstvak 8">
            <a:extLst>
              <a:ext uri="{FF2B5EF4-FFF2-40B4-BE49-F238E27FC236}">
                <a16:creationId xmlns:a16="http://schemas.microsoft.com/office/drawing/2014/main" xmlns="" id="{C9CED107-A79D-245C-A9B7-80DAA7A1CCFA}"/>
              </a:ext>
            </a:extLst>
          </p:cNvPr>
          <p:cNvSpPr txBox="1"/>
          <p:nvPr/>
        </p:nvSpPr>
        <p:spPr>
          <a:xfrm>
            <a:off x="6186489" y="5800567"/>
            <a:ext cx="50600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i="1" dirty="0">
                <a:latin typeface="+mj-lt"/>
              </a:rPr>
              <a:t>Source: </a:t>
            </a:r>
            <a:r>
              <a:rPr lang="en-GB" sz="900" dirty="0">
                <a:latin typeface="+mj-lt"/>
                <a:ea typeface="+mn-lt"/>
                <a:cs typeface="+mn-lt"/>
                <a:hlinkClick r:id="rId5"/>
              </a:rPr>
              <a:t>https://www.abrahampc.com/blog/2020/3/16/what-can-i-do-the-circles-of-concern-and-influence</a:t>
            </a:r>
            <a:endParaRPr lang="nl-NL" dirty="0">
              <a:latin typeface="+mj-lt"/>
            </a:endParaRPr>
          </a:p>
          <a:p>
            <a:endParaRPr lang="en-GB" sz="900" dirty="0">
              <a:latin typeface="+mj-lt"/>
              <a:ea typeface="+mn-lt"/>
              <a:cs typeface="+mn-lt"/>
            </a:endParaRPr>
          </a:p>
          <a:p>
            <a:endParaRPr lang="en-GB" sz="900" dirty="0">
              <a:latin typeface="+mj-lt"/>
              <a:ea typeface="+mn-lt"/>
              <a:cs typeface="+mn-lt"/>
            </a:endParaRPr>
          </a:p>
        </p:txBody>
      </p:sp>
    </p:spTree>
    <p:extLst>
      <p:ext uri="{BB962C8B-B14F-4D97-AF65-F5344CB8AC3E}">
        <p14:creationId xmlns:p14="http://schemas.microsoft.com/office/powerpoint/2010/main" val="1538779093"/>
      </p:ext>
    </p:extLst>
  </p:cSld>
  <p:clrMapOvr>
    <a:masterClrMapping/>
  </p:clrMapOvr>
</p:sld>
</file>

<file path=ppt/theme/theme1.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e18da3-954c-41e8-a62a-dc1d385c48c8" xsi:nil="true"/>
    <lcf76f155ced4ddcb4097134ff3c332f xmlns="154df6c8-ea8e-4b2d-af14-48b20823377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E7CC4705D9A4448B75A749CBBE9729E" ma:contentTypeVersion="17" ma:contentTypeDescription="Ein neues Dokument erstellen." ma:contentTypeScope="" ma:versionID="441091058d1b564abe1e7bd9d72118f2">
  <xsd:schema xmlns:xsd="http://www.w3.org/2001/XMLSchema" xmlns:xs="http://www.w3.org/2001/XMLSchema" xmlns:p="http://schemas.microsoft.com/office/2006/metadata/properties" xmlns:ns2="154df6c8-ea8e-4b2d-af14-48b20823377a" xmlns:ns3="5be18da3-954c-41e8-a62a-dc1d385c48c8" targetNamespace="http://schemas.microsoft.com/office/2006/metadata/properties" ma:root="true" ma:fieldsID="4e58c6d0f3cc5d07415725d09876cd89" ns2:_="" ns3:_="">
    <xsd:import namespace="154df6c8-ea8e-4b2d-af14-48b20823377a"/>
    <xsd:import namespace="5be18da3-954c-41e8-a62a-dc1d385c48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df6c8-ea8e-4b2d-af14-48b208233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212a726-7927-412e-a2ab-96f051bbb6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e18da3-954c-41e8-a62a-dc1d385c48c8"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23482b8-bf37-4de5-a54a-47be1cd07792}" ma:internalName="TaxCatchAll" ma:showField="CatchAllData" ma:web="5be18da3-954c-41e8-a62a-dc1d385c48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3D7EED5A-799C-46BE-A532-673C3B2D7340}">
  <ds:schemaRefs>
    <ds:schemaRef ds:uri="http://purl.org/dc/terms/"/>
    <ds:schemaRef ds:uri="http://schemas.microsoft.com/office/2006/metadata/properties"/>
    <ds:schemaRef ds:uri="http://www.w3.org/XML/1998/namespace"/>
    <ds:schemaRef ds:uri="154df6c8-ea8e-4b2d-af14-48b20823377a"/>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5be18da3-954c-41e8-a62a-dc1d385c48c8"/>
    <ds:schemaRef ds:uri="http://purl.org/dc/elements/1.1/"/>
  </ds:schemaRefs>
</ds:datastoreItem>
</file>

<file path=customXml/itemProps3.xml><?xml version="1.0" encoding="utf-8"?>
<ds:datastoreItem xmlns:ds="http://schemas.openxmlformats.org/officeDocument/2006/customXml" ds:itemID="{BD5C3810-93B0-4321-B537-6CA10288D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df6c8-ea8e-4b2d-af14-48b20823377a"/>
    <ds:schemaRef ds:uri="5be18da3-954c-41e8-a62a-dc1d385c48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2702</Words>
  <Application>Microsoft Office PowerPoint</Application>
  <PresentationFormat>Widescreen</PresentationFormat>
  <Paragraphs>515</Paragraphs>
  <Slides>47</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ＭＳ Ｐゴシック</vt:lpstr>
      <vt:lpstr>Arial</vt:lpstr>
      <vt:lpstr>Calibri</vt:lpstr>
      <vt:lpstr>Century Gothic</vt:lpstr>
      <vt:lpstr>Jost</vt:lpstr>
      <vt:lpstr>Jost Bold Italic</vt:lpstr>
      <vt:lpstr>Jost Bold Roman</vt:lpstr>
      <vt:lpstr>Jost Medium Roman</vt:lpstr>
      <vt:lpstr>Lucida Sans Unicode</vt:lpstr>
      <vt:lpstr>Times New Roman</vt:lpstr>
      <vt:lpstr>Wingdings</vt:lpstr>
      <vt:lpstr>2_Office</vt:lpstr>
      <vt:lpstr>PROFESSIONAL  COUNSELLING PBL Presentation</vt:lpstr>
      <vt:lpstr>Numeration of approaches I</vt:lpstr>
      <vt:lpstr>Numeration of approaches II</vt:lpstr>
      <vt:lpstr>PowerPoint Presentation</vt:lpstr>
      <vt:lpstr>Introduction: resistance</vt:lpstr>
      <vt:lpstr>Be aware of resistance</vt:lpstr>
      <vt:lpstr>Neuropsychology</vt:lpstr>
      <vt:lpstr>PowerPoint Presentation</vt:lpstr>
      <vt:lpstr>Circle of influence (Covey) I</vt:lpstr>
      <vt:lpstr>Circle of influence (Covey) II</vt:lpstr>
      <vt:lpstr>Sociocultural Theory of Cognitive Development (Vygotsky)</vt:lpstr>
      <vt:lpstr>Mindset (Dweck)</vt:lpstr>
      <vt:lpstr>Drama Triangel (Karpman)</vt:lpstr>
      <vt:lpstr>How?  Winner’s triangle</vt:lpstr>
      <vt:lpstr>I am okay, you are okay </vt:lpstr>
      <vt:lpstr>Influence of the undercurrent (McClelland)</vt:lpstr>
      <vt:lpstr>Undercurrent</vt:lpstr>
      <vt:lpstr>Barriers and possibilities</vt:lpstr>
      <vt:lpstr>Core Qualities (Ofman)</vt:lpstr>
      <vt:lpstr>Examples</vt:lpstr>
      <vt:lpstr>Stages of behavioural change </vt:lpstr>
      <vt:lpstr>The learning pit – Thougths</vt:lpstr>
      <vt:lpstr>PowerPoint Presentation</vt:lpstr>
      <vt:lpstr> Theory U (Scharmer)</vt:lpstr>
      <vt:lpstr>Phases</vt:lpstr>
      <vt:lpstr>From… To…</vt:lpstr>
      <vt:lpstr>Appreciative Inquiry –  Positive Psychology</vt:lpstr>
      <vt:lpstr>Process</vt:lpstr>
      <vt:lpstr>Appreciative inquiry</vt:lpstr>
      <vt:lpstr>Motivational Interviewing I</vt:lpstr>
      <vt:lpstr>Motiviational Interviewing II</vt:lpstr>
      <vt:lpstr>Four conditions for change</vt:lpstr>
      <vt:lpstr>Phases</vt:lpstr>
      <vt:lpstr>Phasing motivational interviewing</vt:lpstr>
      <vt:lpstr> </vt:lpstr>
      <vt:lpstr>Create new beliefs</vt:lpstr>
      <vt:lpstr>PowerPoint Presentation</vt:lpstr>
      <vt:lpstr>Reframing thoughts</vt:lpstr>
      <vt:lpstr>Change language</vt:lpstr>
      <vt:lpstr>Provoke change language</vt:lpstr>
      <vt:lpstr>Characteristics</vt:lpstr>
      <vt:lpstr>Alert on change language</vt:lpstr>
      <vt:lpstr>Strengthening change language</vt:lpstr>
      <vt:lpstr>Learning objective:  “I want to learn to step out of my comfort zone more”</vt:lpstr>
      <vt:lpstr>Learning objective:  “I want to learn to step out of my comfort zone more”</vt:lpstr>
      <vt:lpstr>Types of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 - Application in counselling practice</dc:title>
  <dc:creator>Marielouisemri01 Rickhoff</dc:creator>
  <cp:lastModifiedBy>Vartotojas</cp:lastModifiedBy>
  <cp:revision>7</cp:revision>
  <dcterms:created xsi:type="dcterms:W3CDTF">2023-09-04T08:58:36Z</dcterms:created>
  <dcterms:modified xsi:type="dcterms:W3CDTF">2024-06-27T11:18:26Z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0x01010030FA7B4E93E75B48AE5A7F52419B6F0E</vt:lpwstr>
  </property>
</Properties>
</file>