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26"/>
  </p:notesMasterIdLst>
  <p:sldIdLst>
    <p:sldId id="262" r:id="rId5"/>
    <p:sldId id="371" r:id="rId6"/>
    <p:sldId id="2660" r:id="rId7"/>
    <p:sldId id="2662" r:id="rId8"/>
    <p:sldId id="2661" r:id="rId9"/>
    <p:sldId id="372" r:id="rId10"/>
    <p:sldId id="269" r:id="rId11"/>
    <p:sldId id="2624" r:id="rId12"/>
    <p:sldId id="2633" r:id="rId13"/>
    <p:sldId id="2619" r:id="rId14"/>
    <p:sldId id="2637" r:id="rId15"/>
    <p:sldId id="2635" r:id="rId16"/>
    <p:sldId id="2625" r:id="rId17"/>
    <p:sldId id="2630" r:id="rId18"/>
    <p:sldId id="2663" r:id="rId19"/>
    <p:sldId id="2664" r:id="rId20"/>
    <p:sldId id="2665" r:id="rId21"/>
    <p:sldId id="2666" r:id="rId22"/>
    <p:sldId id="2667" r:id="rId23"/>
    <p:sldId id="2668" r:id="rId24"/>
    <p:sldId id="397"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58E285D-E293-4988-854B-9609689BA891}">
          <p14:sldIdLst>
            <p14:sldId id="262"/>
            <p14:sldId id="371"/>
            <p14:sldId id="2660"/>
            <p14:sldId id="2662"/>
            <p14:sldId id="2661"/>
            <p14:sldId id="372"/>
            <p14:sldId id="269"/>
            <p14:sldId id="2624"/>
            <p14:sldId id="2633"/>
            <p14:sldId id="2619"/>
            <p14:sldId id="2637"/>
            <p14:sldId id="2635"/>
            <p14:sldId id="2625"/>
            <p14:sldId id="2630"/>
            <p14:sldId id="2663"/>
            <p14:sldId id="2664"/>
            <p14:sldId id="2665"/>
            <p14:sldId id="2666"/>
            <p14:sldId id="2667"/>
            <p14:sldId id="2668"/>
            <p14:sldId id="3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E3"/>
    <a:srgbClr val="E9550D"/>
    <a:srgbClr val="F5854D"/>
    <a:srgbClr val="F8A57C"/>
    <a:srgbClr val="E86507"/>
    <a:srgbClr val="F9F9F9"/>
    <a:srgbClr val="FFFAF7"/>
    <a:srgbClr val="FEF1E8"/>
    <a:srgbClr val="FDE0CB"/>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6" autoAdjust="0"/>
    <p:restoredTop sz="96242" autoAdjust="0"/>
  </p:normalViewPr>
  <p:slideViewPr>
    <p:cSldViewPr snapToGrid="0">
      <p:cViewPr>
        <p:scale>
          <a:sx n="125" d="100"/>
          <a:sy n="125"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uter Anke" userId="3da67a77-c39f-4ee8-b0d8-279da2db4dd7" providerId="ADAL" clId="{8F058261-3625-44C3-BBF9-A97A13AF8AA9}"/>
    <pc:docChg chg="modMainMaster">
      <pc:chgData name="Reuter Anke" userId="3da67a77-c39f-4ee8-b0d8-279da2db4dd7" providerId="ADAL" clId="{8F058261-3625-44C3-BBF9-A97A13AF8AA9}" dt="2024-06-25T09:12:47.386" v="0" actId="14826"/>
      <pc:docMkLst>
        <pc:docMk/>
      </pc:docMkLst>
      <pc:sldMasterChg chg="modSldLayout">
        <pc:chgData name="Reuter Anke" userId="3da67a77-c39f-4ee8-b0d8-279da2db4dd7" providerId="ADAL" clId="{8F058261-3625-44C3-BBF9-A97A13AF8AA9}" dt="2024-06-25T09:12:47.386" v="0" actId="14826"/>
        <pc:sldMasterMkLst>
          <pc:docMk/>
          <pc:sldMasterMk cId="3599702930" sldId="2147483648"/>
        </pc:sldMasterMkLst>
        <pc:sldLayoutChg chg="modSp mod">
          <pc:chgData name="Reuter Anke" userId="3da67a77-c39f-4ee8-b0d8-279da2db4dd7" providerId="ADAL" clId="{8F058261-3625-44C3-BBF9-A97A13AF8AA9}" dt="2024-06-25T09:12:47.386" v="0" actId="14826"/>
          <pc:sldLayoutMkLst>
            <pc:docMk/>
            <pc:sldMasterMk cId="3599702930" sldId="2147483648"/>
            <pc:sldLayoutMk cId="1642095173" sldId="2147483662"/>
          </pc:sldLayoutMkLst>
          <pc:picChg chg="mod">
            <ac:chgData name="Reuter Anke" userId="3da67a77-c39f-4ee8-b0d8-279da2db4dd7" providerId="ADAL" clId="{8F058261-3625-44C3-BBF9-A97A13AF8AA9}" dt="2024-06-25T09:12:47.386" v="0" actId="14826"/>
            <ac:picMkLst>
              <pc:docMk/>
              <pc:sldMasterMk cId="3599702930" sldId="2147483648"/>
              <pc:sldLayoutMk cId="1642095173" sldId="2147483662"/>
              <ac:picMk id="21" creationId="{C2A46232-4880-6543-2BC9-371377E5386C}"/>
            </ac:picMkLst>
          </pc:picChg>
        </pc:sldLayoutChg>
      </pc:sldMasterChg>
    </pc:docChg>
  </pc:docChgLst>
  <pc:docChgLst>
    <pc:chgData name="Reuter Anke" userId="3da67a77-c39f-4ee8-b0d8-279da2db4dd7" providerId="ADAL" clId="{2BC16F9B-F783-1344-BFC6-BA823C6B0D95}"/>
    <pc:docChg chg="undo custSel modSld modMainMaster">
      <pc:chgData name="Reuter Anke" userId="3da67a77-c39f-4ee8-b0d8-279da2db4dd7" providerId="ADAL" clId="{2BC16F9B-F783-1344-BFC6-BA823C6B0D95}" dt="2024-05-30T12:37:18.146" v="8" actId="478"/>
      <pc:docMkLst>
        <pc:docMk/>
      </pc:docMkLst>
      <pc:sldChg chg="delSp mod">
        <pc:chgData name="Reuter Anke" userId="3da67a77-c39f-4ee8-b0d8-279da2db4dd7" providerId="ADAL" clId="{2BC16F9B-F783-1344-BFC6-BA823C6B0D95}" dt="2024-05-30T12:36:37.058" v="0" actId="478"/>
        <pc:sldMkLst>
          <pc:docMk/>
          <pc:sldMk cId="2405132471" sldId="371"/>
        </pc:sldMkLst>
        <pc:spChg chg="del">
          <ac:chgData name="Reuter Anke" userId="3da67a77-c39f-4ee8-b0d8-279da2db4dd7" providerId="ADAL" clId="{2BC16F9B-F783-1344-BFC6-BA823C6B0D95}" dt="2024-05-30T12:36:37.058" v="0" actId="478"/>
          <ac:spMkLst>
            <pc:docMk/>
            <pc:sldMk cId="2405132471" sldId="371"/>
            <ac:spMk id="3" creationId="{6389DBCF-DEA5-B214-F877-35F6CA0991B3}"/>
          </ac:spMkLst>
        </pc:spChg>
      </pc:sldChg>
      <pc:sldMasterChg chg="modSldLayout">
        <pc:chgData name="Reuter Anke" userId="3da67a77-c39f-4ee8-b0d8-279da2db4dd7" providerId="ADAL" clId="{2BC16F9B-F783-1344-BFC6-BA823C6B0D95}" dt="2024-05-30T12:37:18.146" v="8" actId="478"/>
        <pc:sldMasterMkLst>
          <pc:docMk/>
          <pc:sldMasterMk cId="3599702930" sldId="2147483648"/>
        </pc:sldMasterMkLst>
        <pc:sldLayoutChg chg="addSp delSp modSp mod">
          <pc:chgData name="Reuter Anke" userId="3da67a77-c39f-4ee8-b0d8-279da2db4dd7" providerId="ADAL" clId="{2BC16F9B-F783-1344-BFC6-BA823C6B0D95}" dt="2024-05-30T12:37:18.146" v="8" actId="478"/>
          <pc:sldLayoutMkLst>
            <pc:docMk/>
            <pc:sldMasterMk cId="3599702930" sldId="2147483648"/>
            <pc:sldLayoutMk cId="430405450" sldId="2147483658"/>
          </pc:sldLayoutMkLst>
          <pc:spChg chg="add mod">
            <ac:chgData name="Reuter Anke" userId="3da67a77-c39f-4ee8-b0d8-279da2db4dd7" providerId="ADAL" clId="{2BC16F9B-F783-1344-BFC6-BA823C6B0D95}" dt="2024-05-30T12:36:57.094" v="3"/>
            <ac:spMkLst>
              <pc:docMk/>
              <pc:sldMasterMk cId="3599702930" sldId="2147483648"/>
              <pc:sldLayoutMk cId="430405450" sldId="2147483658"/>
              <ac:spMk id="2" creationId="{44A80A05-16F5-FD88-4EFF-D61FABD2845A}"/>
            </ac:spMkLst>
          </pc:spChg>
          <pc:spChg chg="del">
            <ac:chgData name="Reuter Anke" userId="3da67a77-c39f-4ee8-b0d8-279da2db4dd7" providerId="ADAL" clId="{2BC16F9B-F783-1344-BFC6-BA823C6B0D95}" dt="2024-05-30T12:37:18.146" v="8" actId="478"/>
            <ac:spMkLst>
              <pc:docMk/>
              <pc:sldMasterMk cId="3599702930" sldId="2147483648"/>
              <pc:sldLayoutMk cId="430405450" sldId="2147483658"/>
              <ac:spMk id="6" creationId="{0EA22634-6725-9754-8B8B-E646E0B200A4}"/>
            </ac:spMkLst>
          </pc:spChg>
          <pc:spChg chg="add mod">
            <ac:chgData name="Reuter Anke" userId="3da67a77-c39f-4ee8-b0d8-279da2db4dd7" providerId="ADAL" clId="{2BC16F9B-F783-1344-BFC6-BA823C6B0D95}" dt="2024-05-30T12:37:14.115" v="7"/>
            <ac:spMkLst>
              <pc:docMk/>
              <pc:sldMasterMk cId="3599702930" sldId="2147483648"/>
              <pc:sldLayoutMk cId="430405450" sldId="2147483658"/>
              <ac:spMk id="8" creationId="{6E7E8C74-4504-57B8-3283-9EB366794433}"/>
            </ac:spMkLst>
          </pc:spChg>
        </pc:sldLayoutChg>
        <pc:sldLayoutChg chg="delSp modSp mod">
          <pc:chgData name="Reuter Anke" userId="3da67a77-c39f-4ee8-b0d8-279da2db4dd7" providerId="ADAL" clId="{2BC16F9B-F783-1344-BFC6-BA823C6B0D95}" dt="2024-05-30T12:37:04.918" v="6" actId="20577"/>
          <pc:sldLayoutMkLst>
            <pc:docMk/>
            <pc:sldMasterMk cId="3599702930" sldId="2147483648"/>
            <pc:sldLayoutMk cId="266177519" sldId="2147483663"/>
          </pc:sldLayoutMkLst>
          <pc:spChg chg="del">
            <ac:chgData name="Reuter Anke" userId="3da67a77-c39f-4ee8-b0d8-279da2db4dd7" providerId="ADAL" clId="{2BC16F9B-F783-1344-BFC6-BA823C6B0D95}" dt="2024-05-30T12:36:49.217" v="1" actId="478"/>
            <ac:spMkLst>
              <pc:docMk/>
              <pc:sldMasterMk cId="3599702930" sldId="2147483648"/>
              <pc:sldLayoutMk cId="266177519" sldId="2147483663"/>
              <ac:spMk id="6" creationId="{0EA22634-6725-9754-8B8B-E646E0B200A4}"/>
            </ac:spMkLst>
          </pc:spChg>
          <pc:spChg chg="mod">
            <ac:chgData name="Reuter Anke" userId="3da67a77-c39f-4ee8-b0d8-279da2db4dd7" providerId="ADAL" clId="{2BC16F9B-F783-1344-BFC6-BA823C6B0D95}" dt="2024-05-30T12:37:04.918" v="6" actId="20577"/>
            <ac:spMkLst>
              <pc:docMk/>
              <pc:sldMasterMk cId="3599702930" sldId="2147483648"/>
              <pc:sldLayoutMk cId="266177519" sldId="2147483663"/>
              <ac:spMk id="7" creationId="{A22392C1-C651-2105-7933-17E61ED4BDBE}"/>
            </ac:spMkLst>
          </pc:spChg>
        </pc:sldLayoutChg>
      </pc:sldMasterChg>
    </pc:docChg>
  </pc:docChgLst>
  <pc:docChgLst>
    <pc:chgData name="Reuter Anke" userId="3da67a77-c39f-4ee8-b0d8-279da2db4dd7" providerId="ADAL" clId="{7B751F4B-B3F5-404A-8A2F-283EDCBE3A0C}"/>
    <pc:docChg chg="undo custSel modSld delMainMaster modMainMaster">
      <pc:chgData name="Reuter Anke" userId="3da67a77-c39f-4ee8-b0d8-279da2db4dd7" providerId="ADAL" clId="{7B751F4B-B3F5-404A-8A2F-283EDCBE3A0C}" dt="2024-04-09T09:26:48.465" v="228" actId="20577"/>
      <pc:docMkLst>
        <pc:docMk/>
      </pc:docMkLst>
      <pc:sldChg chg="modSp mod modNotesTx">
        <pc:chgData name="Reuter Anke" userId="3da67a77-c39f-4ee8-b0d8-279da2db4dd7" providerId="ADAL" clId="{7B751F4B-B3F5-404A-8A2F-283EDCBE3A0C}" dt="2024-03-21T14:17:08.227" v="218" actId="20577"/>
        <pc:sldMkLst>
          <pc:docMk/>
          <pc:sldMk cId="3964909531" sldId="262"/>
        </pc:sldMkLst>
        <pc:spChg chg="mod">
          <ac:chgData name="Reuter Anke" userId="3da67a77-c39f-4ee8-b0d8-279da2db4dd7" providerId="ADAL" clId="{7B751F4B-B3F5-404A-8A2F-283EDCBE3A0C}" dt="2024-03-21T13:53:23.623" v="113" actId="1036"/>
          <ac:spMkLst>
            <pc:docMk/>
            <pc:sldMk cId="3964909531" sldId="262"/>
            <ac:spMk id="2" creationId="{8F71D288-07B3-32F8-7E68-12C3C00BC403}"/>
          </ac:spMkLst>
        </pc:spChg>
        <pc:spChg chg="mod">
          <ac:chgData name="Reuter Anke" userId="3da67a77-c39f-4ee8-b0d8-279da2db4dd7" providerId="ADAL" clId="{7B751F4B-B3F5-404A-8A2F-283EDCBE3A0C}" dt="2024-03-21T13:53:23.623" v="113" actId="1036"/>
          <ac:spMkLst>
            <pc:docMk/>
            <pc:sldMk cId="3964909531" sldId="262"/>
            <ac:spMk id="3" creationId="{222BE69C-D3AC-8C19-4CDD-45F171902108}"/>
          </ac:spMkLst>
        </pc:spChg>
        <pc:spChg chg="mod">
          <ac:chgData name="Reuter Anke" userId="3da67a77-c39f-4ee8-b0d8-279da2db4dd7" providerId="ADAL" clId="{7B751F4B-B3F5-404A-8A2F-283EDCBE3A0C}" dt="2024-03-21T13:53:23.623" v="113" actId="1036"/>
          <ac:spMkLst>
            <pc:docMk/>
            <pc:sldMk cId="3964909531" sldId="262"/>
            <ac:spMk id="4" creationId="{8C0C1B21-7244-9EDE-D273-6F66332D6D68}"/>
          </ac:spMkLst>
        </pc:spChg>
      </pc:sldChg>
      <pc:sldChg chg="addSp delSp modSp mod modClrScheme chgLayout">
        <pc:chgData name="Reuter Anke" userId="3da67a77-c39f-4ee8-b0d8-279da2db4dd7" providerId="ADAL" clId="{7B751F4B-B3F5-404A-8A2F-283EDCBE3A0C}" dt="2024-03-21T13:54:51.893" v="135" actId="478"/>
        <pc:sldMkLst>
          <pc:docMk/>
          <pc:sldMk cId="2773439030" sldId="269"/>
        </pc:sldMkLst>
        <pc:spChg chg="add del mod ord">
          <ac:chgData name="Reuter Anke" userId="3da67a77-c39f-4ee8-b0d8-279da2db4dd7" providerId="ADAL" clId="{7B751F4B-B3F5-404A-8A2F-283EDCBE3A0C}" dt="2024-03-21T13:54:51.893" v="135" actId="478"/>
          <ac:spMkLst>
            <pc:docMk/>
            <pc:sldMk cId="2773439030" sldId="269"/>
            <ac:spMk id="2" creationId="{CDDB2788-F3AC-F7B6-DB25-513F82B76B98}"/>
          </ac:spMkLst>
        </pc:spChg>
        <pc:spChg chg="mod ord">
          <ac:chgData name="Reuter Anke" userId="3da67a77-c39f-4ee8-b0d8-279da2db4dd7" providerId="ADAL" clId="{7B751F4B-B3F5-404A-8A2F-283EDCBE3A0C}" dt="2024-03-21T13:54:46.947" v="134" actId="700"/>
          <ac:spMkLst>
            <pc:docMk/>
            <pc:sldMk cId="2773439030" sldId="269"/>
            <ac:spMk id="4" creationId="{2B47B3DC-8B10-4881-5816-7677E39EC0F3}"/>
          </ac:spMkLst>
        </pc:spChg>
      </pc:sldChg>
      <pc:sldChg chg="delSp modSp mod modClrScheme chgLayout">
        <pc:chgData name="Reuter Anke" userId="3da67a77-c39f-4ee8-b0d8-279da2db4dd7" providerId="ADAL" clId="{7B751F4B-B3F5-404A-8A2F-283EDCBE3A0C}" dt="2024-03-21T13:52:32.932" v="93"/>
        <pc:sldMkLst>
          <pc:docMk/>
          <pc:sldMk cId="2405132471" sldId="371"/>
        </pc:sldMkLst>
        <pc:spChg chg="mod ord">
          <ac:chgData name="Reuter Anke" userId="3da67a77-c39f-4ee8-b0d8-279da2db4dd7" providerId="ADAL" clId="{7B751F4B-B3F5-404A-8A2F-283EDCBE3A0C}" dt="2024-03-21T13:48:20.109" v="27" actId="1076"/>
          <ac:spMkLst>
            <pc:docMk/>
            <pc:sldMk cId="2405132471" sldId="371"/>
            <ac:spMk id="2" creationId="{3F553BB3-F20F-1D4C-607E-6A35855EB232}"/>
          </ac:spMkLst>
        </pc:spChg>
        <pc:spChg chg="del mod ord">
          <ac:chgData name="Reuter Anke" userId="3da67a77-c39f-4ee8-b0d8-279da2db4dd7" providerId="ADAL" clId="{7B751F4B-B3F5-404A-8A2F-283EDCBE3A0C}" dt="2024-03-21T13:47:37.589" v="17" actId="478"/>
          <ac:spMkLst>
            <pc:docMk/>
            <pc:sldMk cId="2405132471" sldId="371"/>
            <ac:spMk id="3" creationId="{E8903301-8DF8-56FF-4628-650F0C8814F2}"/>
          </ac:spMkLst>
        </pc:spChg>
        <pc:spChg chg="mod ord">
          <ac:chgData name="Reuter Anke" userId="3da67a77-c39f-4ee8-b0d8-279da2db4dd7" providerId="ADAL" clId="{7B751F4B-B3F5-404A-8A2F-283EDCBE3A0C}" dt="2024-03-21T13:52:32.932" v="93"/>
          <ac:spMkLst>
            <pc:docMk/>
            <pc:sldMk cId="2405132471" sldId="371"/>
            <ac:spMk id="5" creationId="{75583858-06F3-4DAD-933D-B876E74DD232}"/>
          </ac:spMkLst>
        </pc:spChg>
        <pc:spChg chg="mod ord">
          <ac:chgData name="Reuter Anke" userId="3da67a77-c39f-4ee8-b0d8-279da2db4dd7" providerId="ADAL" clId="{7B751F4B-B3F5-404A-8A2F-283EDCBE3A0C}" dt="2024-03-21T13:47:50.239" v="19" actId="1076"/>
          <ac:spMkLst>
            <pc:docMk/>
            <pc:sldMk cId="2405132471" sldId="371"/>
            <ac:spMk id="6" creationId="{ACA51AC1-2106-2064-1E43-975A7949C238}"/>
          </ac:spMkLst>
        </pc:spChg>
      </pc:sldChg>
      <pc:sldChg chg="modSp mod modNotesTx">
        <pc:chgData name="Reuter Anke" userId="3da67a77-c39f-4ee8-b0d8-279da2db4dd7" providerId="ADAL" clId="{7B751F4B-B3F5-404A-8A2F-283EDCBE3A0C}" dt="2024-03-21T14:17:18.101" v="220" actId="20577"/>
        <pc:sldMkLst>
          <pc:docMk/>
          <pc:sldMk cId="4046461064" sldId="372"/>
        </pc:sldMkLst>
        <pc:spChg chg="mod">
          <ac:chgData name="Reuter Anke" userId="3da67a77-c39f-4ee8-b0d8-279da2db4dd7" providerId="ADAL" clId="{7B751F4B-B3F5-404A-8A2F-283EDCBE3A0C}" dt="2024-03-21T13:52:28.137" v="92"/>
          <ac:spMkLst>
            <pc:docMk/>
            <pc:sldMk cId="4046461064" sldId="372"/>
            <ac:spMk id="2" creationId="{D7FD05F1-3F96-6D36-3627-A6ECB5DCD5D2}"/>
          </ac:spMkLst>
        </pc:spChg>
        <pc:spChg chg="mod">
          <ac:chgData name="Reuter Anke" userId="3da67a77-c39f-4ee8-b0d8-279da2db4dd7" providerId="ADAL" clId="{7B751F4B-B3F5-404A-8A2F-283EDCBE3A0C}" dt="2024-03-21T13:52:28.137" v="92"/>
          <ac:spMkLst>
            <pc:docMk/>
            <pc:sldMk cId="4046461064" sldId="372"/>
            <ac:spMk id="3" creationId="{85A0073D-4C6F-D965-179C-45A6CA79E7BD}"/>
          </ac:spMkLst>
        </pc:spChg>
        <pc:spChg chg="mod">
          <ac:chgData name="Reuter Anke" userId="3da67a77-c39f-4ee8-b0d8-279da2db4dd7" providerId="ADAL" clId="{7B751F4B-B3F5-404A-8A2F-283EDCBE3A0C}" dt="2024-03-21T13:52:28.137" v="92"/>
          <ac:spMkLst>
            <pc:docMk/>
            <pc:sldMk cId="4046461064" sldId="372"/>
            <ac:spMk id="4" creationId="{3A114524-CF24-FC2E-013D-6CF844ACFBED}"/>
          </ac:spMkLst>
        </pc:spChg>
        <pc:spChg chg="mod">
          <ac:chgData name="Reuter Anke" userId="3da67a77-c39f-4ee8-b0d8-279da2db4dd7" providerId="ADAL" clId="{7B751F4B-B3F5-404A-8A2F-283EDCBE3A0C}" dt="2024-03-21T13:51:36.790" v="87" actId="20577"/>
          <ac:spMkLst>
            <pc:docMk/>
            <pc:sldMk cId="4046461064" sldId="372"/>
            <ac:spMk id="6" creationId="{C05986DC-52EE-08FE-09FD-BAFF78122EC8}"/>
          </ac:spMkLst>
        </pc:spChg>
      </pc:sldChg>
      <pc:sldChg chg="modSp mod">
        <pc:chgData name="Reuter Anke" userId="3da67a77-c39f-4ee8-b0d8-279da2db4dd7" providerId="ADAL" clId="{7B751F4B-B3F5-404A-8A2F-283EDCBE3A0C}" dt="2024-03-21T13:52:32.932" v="93"/>
        <pc:sldMkLst>
          <pc:docMk/>
          <pc:sldMk cId="4288443095" sldId="397"/>
        </pc:sldMkLst>
        <pc:spChg chg="mod">
          <ac:chgData name="Reuter Anke" userId="3da67a77-c39f-4ee8-b0d8-279da2db4dd7" providerId="ADAL" clId="{7B751F4B-B3F5-404A-8A2F-283EDCBE3A0C}" dt="2024-03-21T13:50:58.374" v="70" actId="20577"/>
          <ac:spMkLst>
            <pc:docMk/>
            <pc:sldMk cId="4288443095" sldId="397"/>
            <ac:spMk id="2" creationId="{8E913815-AF46-3CE6-1E35-A2748E114CBA}"/>
          </ac:spMkLst>
        </pc:spChg>
        <pc:spChg chg="mod">
          <ac:chgData name="Reuter Anke" userId="3da67a77-c39f-4ee8-b0d8-279da2db4dd7" providerId="ADAL" clId="{7B751F4B-B3F5-404A-8A2F-283EDCBE3A0C}" dt="2024-03-21T13:52:32.932" v="93"/>
          <ac:spMkLst>
            <pc:docMk/>
            <pc:sldMk cId="4288443095" sldId="397"/>
            <ac:spMk id="3" creationId="{9950270A-7061-1E86-C7DC-D76158393DBA}"/>
          </ac:spMkLst>
        </pc:spChg>
        <pc:spChg chg="mod">
          <ac:chgData name="Reuter Anke" userId="3da67a77-c39f-4ee8-b0d8-279da2db4dd7" providerId="ADAL" clId="{7B751F4B-B3F5-404A-8A2F-283EDCBE3A0C}" dt="2024-03-21T13:52:32.932" v="93"/>
          <ac:spMkLst>
            <pc:docMk/>
            <pc:sldMk cId="4288443095" sldId="397"/>
            <ac:spMk id="4" creationId="{973C4AD1-43B0-A915-6B22-F8D11274E3EB}"/>
          </ac:spMkLst>
        </pc:spChg>
        <pc:spChg chg="mod">
          <ac:chgData name="Reuter Anke" userId="3da67a77-c39f-4ee8-b0d8-279da2db4dd7" providerId="ADAL" clId="{7B751F4B-B3F5-404A-8A2F-283EDCBE3A0C}" dt="2024-03-21T13:52:32.932" v="93"/>
          <ac:spMkLst>
            <pc:docMk/>
            <pc:sldMk cId="4288443095" sldId="397"/>
            <ac:spMk id="5" creationId="{90C1A743-78D3-EFDB-0B7E-D20861B9ADDF}"/>
          </ac:spMkLst>
        </pc:spChg>
        <pc:spChg chg="mod">
          <ac:chgData name="Reuter Anke" userId="3da67a77-c39f-4ee8-b0d8-279da2db4dd7" providerId="ADAL" clId="{7B751F4B-B3F5-404A-8A2F-283EDCBE3A0C}" dt="2024-03-21T13:52:32.932" v="93"/>
          <ac:spMkLst>
            <pc:docMk/>
            <pc:sldMk cId="4288443095" sldId="397"/>
            <ac:spMk id="6" creationId="{D25DFAA6-A18E-E2EA-8381-E117E9C1B940}"/>
          </ac:spMkLst>
        </pc:spChg>
      </pc:sldChg>
      <pc:sldChg chg="addSp modSp mod">
        <pc:chgData name="Reuter Anke" userId="3da67a77-c39f-4ee8-b0d8-279da2db4dd7" providerId="ADAL" clId="{7B751F4B-B3F5-404A-8A2F-283EDCBE3A0C}" dt="2024-03-21T13:52:32.932" v="93"/>
        <pc:sldMkLst>
          <pc:docMk/>
          <pc:sldMk cId="2180440066" sldId="2619"/>
        </pc:sldMkLst>
        <pc:spChg chg="mod">
          <ac:chgData name="Reuter Anke" userId="3da67a77-c39f-4ee8-b0d8-279da2db4dd7" providerId="ADAL" clId="{7B751F4B-B3F5-404A-8A2F-283EDCBE3A0C}" dt="2024-03-21T13:52:32.932" v="93"/>
          <ac:spMkLst>
            <pc:docMk/>
            <pc:sldMk cId="2180440066" sldId="2619"/>
            <ac:spMk id="2" creationId="{14D1B994-B80D-1F31-9626-B04F335AABF6}"/>
          </ac:spMkLst>
        </pc:spChg>
        <pc:spChg chg="mod">
          <ac:chgData name="Reuter Anke" userId="3da67a77-c39f-4ee8-b0d8-279da2db4dd7" providerId="ADAL" clId="{7B751F4B-B3F5-404A-8A2F-283EDCBE3A0C}" dt="2024-03-21T13:52:32.932" v="93"/>
          <ac:spMkLst>
            <pc:docMk/>
            <pc:sldMk cId="2180440066" sldId="2619"/>
            <ac:spMk id="3" creationId="{FF22D7D6-A5A3-B57E-475B-2AA9F27FC4E9}"/>
          </ac:spMkLst>
        </pc:spChg>
        <pc:spChg chg="add mod">
          <ac:chgData name="Reuter Anke" userId="3da67a77-c39f-4ee8-b0d8-279da2db4dd7" providerId="ADAL" clId="{7B751F4B-B3F5-404A-8A2F-283EDCBE3A0C}" dt="2024-03-21T13:49:03.501" v="34" actId="1036"/>
          <ac:spMkLst>
            <pc:docMk/>
            <pc:sldMk cId="2180440066" sldId="2619"/>
            <ac:spMk id="4" creationId="{38BD6187-0DF1-63AD-5D27-5AB58E0B1D76}"/>
          </ac:spMkLst>
        </pc:spChg>
        <pc:spChg chg="mod">
          <ac:chgData name="Reuter Anke" userId="3da67a77-c39f-4ee8-b0d8-279da2db4dd7" providerId="ADAL" clId="{7B751F4B-B3F5-404A-8A2F-283EDCBE3A0C}" dt="2024-03-21T13:52:32.932" v="93"/>
          <ac:spMkLst>
            <pc:docMk/>
            <pc:sldMk cId="2180440066" sldId="2619"/>
            <ac:spMk id="5" creationId="{96DBE169-BA91-4B17-9AF2-4BAD528BEE06}"/>
          </ac:spMkLst>
        </pc:spChg>
        <pc:spChg chg="mod">
          <ac:chgData name="Reuter Anke" userId="3da67a77-c39f-4ee8-b0d8-279da2db4dd7" providerId="ADAL" clId="{7B751F4B-B3F5-404A-8A2F-283EDCBE3A0C}" dt="2024-03-21T13:52:32.932" v="93"/>
          <ac:spMkLst>
            <pc:docMk/>
            <pc:sldMk cId="2180440066" sldId="2619"/>
            <ac:spMk id="6" creationId="{C3A91BD7-C3E0-B5B3-F7CC-BFB07D22E24A}"/>
          </ac:spMkLst>
        </pc:spChg>
        <pc:spChg chg="mod">
          <ac:chgData name="Reuter Anke" userId="3da67a77-c39f-4ee8-b0d8-279da2db4dd7" providerId="ADAL" clId="{7B751F4B-B3F5-404A-8A2F-283EDCBE3A0C}" dt="2024-03-21T13:51:50.893" v="89" actId="20577"/>
          <ac:spMkLst>
            <pc:docMk/>
            <pc:sldMk cId="2180440066" sldId="2619"/>
            <ac:spMk id="10" creationId="{6E740B52-B7BA-4C21-87FE-DB9CC29BC298}"/>
          </ac:spMkLst>
        </pc:spChg>
      </pc:sldChg>
      <pc:sldChg chg="modSp mod modClrScheme chgLayout">
        <pc:chgData name="Reuter Anke" userId="3da67a77-c39f-4ee8-b0d8-279da2db4dd7" providerId="ADAL" clId="{7B751F4B-B3F5-404A-8A2F-283EDCBE3A0C}" dt="2024-03-21T13:54:59.785" v="136" actId="700"/>
        <pc:sldMkLst>
          <pc:docMk/>
          <pc:sldMk cId="3226537898" sldId="2624"/>
        </pc:sldMkLst>
        <pc:spChg chg="mod ord">
          <ac:chgData name="Reuter Anke" userId="3da67a77-c39f-4ee8-b0d8-279da2db4dd7" providerId="ADAL" clId="{7B751F4B-B3F5-404A-8A2F-283EDCBE3A0C}" dt="2024-03-21T13:54:59.785" v="136" actId="700"/>
          <ac:spMkLst>
            <pc:docMk/>
            <pc:sldMk cId="3226537898" sldId="2624"/>
            <ac:spMk id="3" creationId="{BCF74F81-678E-4E5F-CDDF-5A59E15957C1}"/>
          </ac:spMkLst>
        </pc:spChg>
        <pc:spChg chg="mod ord">
          <ac:chgData name="Reuter Anke" userId="3da67a77-c39f-4ee8-b0d8-279da2db4dd7" providerId="ADAL" clId="{7B751F4B-B3F5-404A-8A2F-283EDCBE3A0C}" dt="2024-03-21T13:54:59.785" v="136" actId="700"/>
          <ac:spMkLst>
            <pc:docMk/>
            <pc:sldMk cId="3226537898" sldId="2624"/>
            <ac:spMk id="6" creationId="{FEFC7A88-3BB2-395B-7BAA-5C0564A91CD9}"/>
          </ac:spMkLst>
        </pc:spChg>
        <pc:spChg chg="mod ord">
          <ac:chgData name="Reuter Anke" userId="3da67a77-c39f-4ee8-b0d8-279da2db4dd7" providerId="ADAL" clId="{7B751F4B-B3F5-404A-8A2F-283EDCBE3A0C}" dt="2024-03-21T13:54:59.785" v="136" actId="700"/>
          <ac:spMkLst>
            <pc:docMk/>
            <pc:sldMk cId="3226537898" sldId="2624"/>
            <ac:spMk id="7" creationId="{4B328E64-1959-C03F-524F-BB1D39A03B1D}"/>
          </ac:spMkLst>
        </pc:spChg>
        <pc:spChg chg="mod ord">
          <ac:chgData name="Reuter Anke" userId="3da67a77-c39f-4ee8-b0d8-279da2db4dd7" providerId="ADAL" clId="{7B751F4B-B3F5-404A-8A2F-283EDCBE3A0C}" dt="2024-03-21T13:54:59.785" v="136" actId="700"/>
          <ac:spMkLst>
            <pc:docMk/>
            <pc:sldMk cId="3226537898" sldId="2624"/>
            <ac:spMk id="8" creationId="{C5A91452-BDDB-C74A-E204-E37E098D2BC7}"/>
          </ac:spMkLst>
        </pc:spChg>
      </pc:sldChg>
      <pc:sldChg chg="addSp delSp modSp mod">
        <pc:chgData name="Reuter Anke" userId="3da67a77-c39f-4ee8-b0d8-279da2db4dd7" providerId="ADAL" clId="{7B751F4B-B3F5-404A-8A2F-283EDCBE3A0C}" dt="2024-04-09T09:26:09.232" v="226" actId="478"/>
        <pc:sldMkLst>
          <pc:docMk/>
          <pc:sldMk cId="2550602251" sldId="2625"/>
        </pc:sldMkLst>
        <pc:spChg chg="add mod">
          <ac:chgData name="Reuter Anke" userId="3da67a77-c39f-4ee8-b0d8-279da2db4dd7" providerId="ADAL" clId="{7B751F4B-B3F5-404A-8A2F-283EDCBE3A0C}" dt="2024-03-21T13:52:32.932" v="93"/>
          <ac:spMkLst>
            <pc:docMk/>
            <pc:sldMk cId="2550602251" sldId="2625"/>
            <ac:spMk id="2" creationId="{1B92135A-F860-795E-12C8-81F163C28129}"/>
          </ac:spMkLst>
        </pc:spChg>
        <pc:spChg chg="del">
          <ac:chgData name="Reuter Anke" userId="3da67a77-c39f-4ee8-b0d8-279da2db4dd7" providerId="ADAL" clId="{7B751F4B-B3F5-404A-8A2F-283EDCBE3A0C}" dt="2024-03-21T13:49:15.734" v="38" actId="478"/>
          <ac:spMkLst>
            <pc:docMk/>
            <pc:sldMk cId="2550602251" sldId="2625"/>
            <ac:spMk id="3" creationId="{9380EFE8-45F2-45E1-E2AE-66121D78659D}"/>
          </ac:spMkLst>
        </pc:spChg>
        <pc:spChg chg="del">
          <ac:chgData name="Reuter Anke" userId="3da67a77-c39f-4ee8-b0d8-279da2db4dd7" providerId="ADAL" clId="{7B751F4B-B3F5-404A-8A2F-283EDCBE3A0C}" dt="2024-04-09T09:26:09.232" v="226" actId="478"/>
          <ac:spMkLst>
            <pc:docMk/>
            <pc:sldMk cId="2550602251" sldId="2625"/>
            <ac:spMk id="3" creationId="{EE20FE61-A63F-2FC9-6528-34BB9B276B12}"/>
          </ac:spMkLst>
        </pc:spChg>
        <pc:spChg chg="del">
          <ac:chgData name="Reuter Anke" userId="3da67a77-c39f-4ee8-b0d8-279da2db4dd7" providerId="ADAL" clId="{7B751F4B-B3F5-404A-8A2F-283EDCBE3A0C}" dt="2024-03-21T13:49:15.734" v="38" actId="478"/>
          <ac:spMkLst>
            <pc:docMk/>
            <pc:sldMk cId="2550602251" sldId="2625"/>
            <ac:spMk id="4" creationId="{32AA0C8B-D9A1-4E04-80AD-39E00BE6A9E8}"/>
          </ac:spMkLst>
        </pc:spChg>
        <pc:spChg chg="mod">
          <ac:chgData name="Reuter Anke" userId="3da67a77-c39f-4ee8-b0d8-279da2db4dd7" providerId="ADAL" clId="{7B751F4B-B3F5-404A-8A2F-283EDCBE3A0C}" dt="2024-03-21T13:57:30.202" v="148" actId="1076"/>
          <ac:spMkLst>
            <pc:docMk/>
            <pc:sldMk cId="2550602251" sldId="2625"/>
            <ac:spMk id="10" creationId="{7BA22A05-CDCD-D3C2-9890-78046BDC34A1}"/>
          </ac:spMkLst>
        </pc:spChg>
      </pc:sldChg>
      <pc:sldChg chg="addSp modSp mod">
        <pc:chgData name="Reuter Anke" userId="3da67a77-c39f-4ee8-b0d8-279da2db4dd7" providerId="ADAL" clId="{7B751F4B-B3F5-404A-8A2F-283EDCBE3A0C}" dt="2024-03-21T14:07:23.507" v="206" actId="114"/>
        <pc:sldMkLst>
          <pc:docMk/>
          <pc:sldMk cId="3032022185" sldId="2630"/>
        </pc:sldMkLst>
        <pc:spChg chg="add mod">
          <ac:chgData name="Reuter Anke" userId="3da67a77-c39f-4ee8-b0d8-279da2db4dd7" providerId="ADAL" clId="{7B751F4B-B3F5-404A-8A2F-283EDCBE3A0C}" dt="2024-03-21T13:52:32.932" v="93"/>
          <ac:spMkLst>
            <pc:docMk/>
            <pc:sldMk cId="3032022185" sldId="2630"/>
            <ac:spMk id="2" creationId="{AB9613F6-6FE8-6B68-68EF-CA48C6103A23}"/>
          </ac:spMkLst>
        </pc:spChg>
        <pc:spChg chg="mod">
          <ac:chgData name="Reuter Anke" userId="3da67a77-c39f-4ee8-b0d8-279da2db4dd7" providerId="ADAL" clId="{7B751F4B-B3F5-404A-8A2F-283EDCBE3A0C}" dt="2024-03-21T13:52:32.932" v="93"/>
          <ac:spMkLst>
            <pc:docMk/>
            <pc:sldMk cId="3032022185" sldId="2630"/>
            <ac:spMk id="3" creationId="{69C9FA4F-2107-27CC-2F3D-93C6A42AD0A6}"/>
          </ac:spMkLst>
        </pc:spChg>
        <pc:spChg chg="mod">
          <ac:chgData name="Reuter Anke" userId="3da67a77-c39f-4ee8-b0d8-279da2db4dd7" providerId="ADAL" clId="{7B751F4B-B3F5-404A-8A2F-283EDCBE3A0C}" dt="2024-03-21T13:52:32.932" v="93"/>
          <ac:spMkLst>
            <pc:docMk/>
            <pc:sldMk cId="3032022185" sldId="2630"/>
            <ac:spMk id="4" creationId="{25E2F398-294B-EC85-B3D1-DDB6F09BD9C2}"/>
          </ac:spMkLst>
        </pc:spChg>
        <pc:spChg chg="mod">
          <ac:chgData name="Reuter Anke" userId="3da67a77-c39f-4ee8-b0d8-279da2db4dd7" providerId="ADAL" clId="{7B751F4B-B3F5-404A-8A2F-283EDCBE3A0C}" dt="2024-03-21T14:07:23.507" v="206" actId="114"/>
          <ac:spMkLst>
            <pc:docMk/>
            <pc:sldMk cId="3032022185" sldId="2630"/>
            <ac:spMk id="5" creationId="{11DB64D7-4D16-73F8-E888-A72EFDBD7F01}"/>
          </ac:spMkLst>
        </pc:spChg>
      </pc:sldChg>
      <pc:sldChg chg="addSp modSp mod modClrScheme chgLayout">
        <pc:chgData name="Reuter Anke" userId="3da67a77-c39f-4ee8-b0d8-279da2db4dd7" providerId="ADAL" clId="{7B751F4B-B3F5-404A-8A2F-283EDCBE3A0C}" dt="2024-03-21T13:52:32.932" v="93"/>
        <pc:sldMkLst>
          <pc:docMk/>
          <pc:sldMk cId="2931226912" sldId="2633"/>
        </pc:sldMkLst>
        <pc:spChg chg="mod ord">
          <ac:chgData name="Reuter Anke" userId="3da67a77-c39f-4ee8-b0d8-279da2db4dd7" providerId="ADAL" clId="{7B751F4B-B3F5-404A-8A2F-283EDCBE3A0C}" dt="2024-03-21T13:52:32.932" v="93"/>
          <ac:spMkLst>
            <pc:docMk/>
            <pc:sldMk cId="2931226912" sldId="2633"/>
            <ac:spMk id="2" creationId="{9F4E4D70-392D-3C71-0BDB-3240431EB7F0}"/>
          </ac:spMkLst>
        </pc:spChg>
        <pc:spChg chg="add mod ord">
          <ac:chgData name="Reuter Anke" userId="3da67a77-c39f-4ee8-b0d8-279da2db4dd7" providerId="ADAL" clId="{7B751F4B-B3F5-404A-8A2F-283EDCBE3A0C}" dt="2024-03-21T13:52:32.932" v="93"/>
          <ac:spMkLst>
            <pc:docMk/>
            <pc:sldMk cId="2931226912" sldId="2633"/>
            <ac:spMk id="4" creationId="{3DB1F399-C87F-026B-FB50-D862CD5874DA}"/>
          </ac:spMkLst>
        </pc:spChg>
        <pc:spChg chg="add mod ord">
          <ac:chgData name="Reuter Anke" userId="3da67a77-c39f-4ee8-b0d8-279da2db4dd7" providerId="ADAL" clId="{7B751F4B-B3F5-404A-8A2F-283EDCBE3A0C}" dt="2024-03-21T13:52:32.932" v="93"/>
          <ac:spMkLst>
            <pc:docMk/>
            <pc:sldMk cId="2931226912" sldId="2633"/>
            <ac:spMk id="5" creationId="{2288D415-624D-D4E0-0A36-F5705CD40530}"/>
          </ac:spMkLst>
        </pc:spChg>
        <pc:spChg chg="add mod ord">
          <ac:chgData name="Reuter Anke" userId="3da67a77-c39f-4ee8-b0d8-279da2db4dd7" providerId="ADAL" clId="{7B751F4B-B3F5-404A-8A2F-283EDCBE3A0C}" dt="2024-03-21T13:52:32.932" v="93"/>
          <ac:spMkLst>
            <pc:docMk/>
            <pc:sldMk cId="2931226912" sldId="2633"/>
            <ac:spMk id="6" creationId="{FDF99EC0-B1D1-A5B0-BF8D-450EAF91397F}"/>
          </ac:spMkLst>
        </pc:spChg>
        <pc:picChg chg="mod">
          <ac:chgData name="Reuter Anke" userId="3da67a77-c39f-4ee8-b0d8-279da2db4dd7" providerId="ADAL" clId="{7B751F4B-B3F5-404A-8A2F-283EDCBE3A0C}" dt="2024-03-21T13:48:55.389" v="32" actId="1035"/>
          <ac:picMkLst>
            <pc:docMk/>
            <pc:sldMk cId="2931226912" sldId="2633"/>
            <ac:picMk id="3" creationId="{888F696B-A827-465E-23FA-6FB9827C1F79}"/>
          </ac:picMkLst>
        </pc:picChg>
      </pc:sldChg>
      <pc:sldChg chg="addSp modSp">
        <pc:chgData name="Reuter Anke" userId="3da67a77-c39f-4ee8-b0d8-279da2db4dd7" providerId="ADAL" clId="{7B751F4B-B3F5-404A-8A2F-283EDCBE3A0C}" dt="2024-03-21T13:52:32.932" v="93"/>
        <pc:sldMkLst>
          <pc:docMk/>
          <pc:sldMk cId="1577743780" sldId="2635"/>
        </pc:sldMkLst>
        <pc:spChg chg="add mod">
          <ac:chgData name="Reuter Anke" userId="3da67a77-c39f-4ee8-b0d8-279da2db4dd7" providerId="ADAL" clId="{7B751F4B-B3F5-404A-8A2F-283EDCBE3A0C}" dt="2024-03-21T13:52:32.932" v="93"/>
          <ac:spMkLst>
            <pc:docMk/>
            <pc:sldMk cId="1577743780" sldId="2635"/>
            <ac:spMk id="2" creationId="{1FBD6544-412A-0EFF-9C25-EFD845F2B614}"/>
          </ac:spMkLst>
        </pc:spChg>
        <pc:spChg chg="mod">
          <ac:chgData name="Reuter Anke" userId="3da67a77-c39f-4ee8-b0d8-279da2db4dd7" providerId="ADAL" clId="{7B751F4B-B3F5-404A-8A2F-283EDCBE3A0C}" dt="2024-03-21T13:52:32.932" v="93"/>
          <ac:spMkLst>
            <pc:docMk/>
            <pc:sldMk cId="1577743780" sldId="2635"/>
            <ac:spMk id="4" creationId="{E12BFB5D-B526-FB65-3284-1C36C6396057}"/>
          </ac:spMkLst>
        </pc:spChg>
        <pc:spChg chg="mod">
          <ac:chgData name="Reuter Anke" userId="3da67a77-c39f-4ee8-b0d8-279da2db4dd7" providerId="ADAL" clId="{7B751F4B-B3F5-404A-8A2F-283EDCBE3A0C}" dt="2024-03-21T13:52:32.932" v="93"/>
          <ac:spMkLst>
            <pc:docMk/>
            <pc:sldMk cId="1577743780" sldId="2635"/>
            <ac:spMk id="5" creationId="{96DBE169-BA91-4B17-9AF2-4BAD528BEE06}"/>
          </ac:spMkLst>
        </pc:spChg>
        <pc:spChg chg="mod">
          <ac:chgData name="Reuter Anke" userId="3da67a77-c39f-4ee8-b0d8-279da2db4dd7" providerId="ADAL" clId="{7B751F4B-B3F5-404A-8A2F-283EDCBE3A0C}" dt="2024-03-21T13:52:32.932" v="93"/>
          <ac:spMkLst>
            <pc:docMk/>
            <pc:sldMk cId="1577743780" sldId="2635"/>
            <ac:spMk id="6" creationId="{7D749377-5F85-0381-0495-61885A12C5FC}"/>
          </ac:spMkLst>
        </pc:spChg>
      </pc:sldChg>
      <pc:sldChg chg="addSp modSp mod">
        <pc:chgData name="Reuter Anke" userId="3da67a77-c39f-4ee8-b0d8-279da2db4dd7" providerId="ADAL" clId="{7B751F4B-B3F5-404A-8A2F-283EDCBE3A0C}" dt="2024-03-21T13:52:32.932" v="93"/>
        <pc:sldMkLst>
          <pc:docMk/>
          <pc:sldMk cId="1331241239" sldId="2637"/>
        </pc:sldMkLst>
        <pc:spChg chg="mod">
          <ac:chgData name="Reuter Anke" userId="3da67a77-c39f-4ee8-b0d8-279da2db4dd7" providerId="ADAL" clId="{7B751F4B-B3F5-404A-8A2F-283EDCBE3A0C}" dt="2024-03-21T13:52:32.932" v="93"/>
          <ac:spMkLst>
            <pc:docMk/>
            <pc:sldMk cId="1331241239" sldId="2637"/>
            <ac:spMk id="3" creationId="{94D29FB4-936C-4A54-6AE6-006F2DEEE4DC}"/>
          </ac:spMkLst>
        </pc:spChg>
        <pc:spChg chg="mod">
          <ac:chgData name="Reuter Anke" userId="3da67a77-c39f-4ee8-b0d8-279da2db4dd7" providerId="ADAL" clId="{7B751F4B-B3F5-404A-8A2F-283EDCBE3A0C}" dt="2024-03-21T13:52:32.932" v="93"/>
          <ac:spMkLst>
            <pc:docMk/>
            <pc:sldMk cId="1331241239" sldId="2637"/>
            <ac:spMk id="4" creationId="{52C199E8-AFB5-CE4E-2201-760AE2C0946A}"/>
          </ac:spMkLst>
        </pc:spChg>
        <pc:spChg chg="mod">
          <ac:chgData name="Reuter Anke" userId="3da67a77-c39f-4ee8-b0d8-279da2db4dd7" providerId="ADAL" clId="{7B751F4B-B3F5-404A-8A2F-283EDCBE3A0C}" dt="2024-03-21T13:52:00.886" v="91" actId="20577"/>
          <ac:spMkLst>
            <pc:docMk/>
            <pc:sldMk cId="1331241239" sldId="2637"/>
            <ac:spMk id="6" creationId="{ACE335CD-68F6-CAD8-5DAA-707BBC9B4DC6}"/>
          </ac:spMkLst>
        </pc:spChg>
        <pc:spChg chg="add mod">
          <ac:chgData name="Reuter Anke" userId="3da67a77-c39f-4ee8-b0d8-279da2db4dd7" providerId="ADAL" clId="{7B751F4B-B3F5-404A-8A2F-283EDCBE3A0C}" dt="2024-03-21T13:49:07.678" v="36" actId="1036"/>
          <ac:spMkLst>
            <pc:docMk/>
            <pc:sldMk cId="1331241239" sldId="2637"/>
            <ac:spMk id="7" creationId="{FEB047BA-C3F0-F648-9B6F-B40C7507DCF6}"/>
          </ac:spMkLst>
        </pc:spChg>
        <pc:spChg chg="mod">
          <ac:chgData name="Reuter Anke" userId="3da67a77-c39f-4ee8-b0d8-279da2db4dd7" providerId="ADAL" clId="{7B751F4B-B3F5-404A-8A2F-283EDCBE3A0C}" dt="2024-03-21T13:52:32.932" v="93"/>
          <ac:spMkLst>
            <pc:docMk/>
            <pc:sldMk cId="1331241239" sldId="2637"/>
            <ac:spMk id="8" creationId="{D9C2EAA8-D3C6-403B-B439-F95C60D0B3B9}"/>
          </ac:spMkLst>
        </pc:spChg>
      </pc:sldChg>
      <pc:sldChg chg="addSp delSp modSp mod modClrScheme chgLayout">
        <pc:chgData name="Reuter Anke" userId="3da67a77-c39f-4ee8-b0d8-279da2db4dd7" providerId="ADAL" clId="{7B751F4B-B3F5-404A-8A2F-283EDCBE3A0C}" dt="2024-03-21T13:53:27.344" v="117"/>
        <pc:sldMkLst>
          <pc:docMk/>
          <pc:sldMk cId="174226886" sldId="2660"/>
        </pc:sldMkLst>
        <pc:spChg chg="add del mod ord">
          <ac:chgData name="Reuter Anke" userId="3da67a77-c39f-4ee8-b0d8-279da2db4dd7" providerId="ADAL" clId="{7B751F4B-B3F5-404A-8A2F-283EDCBE3A0C}" dt="2024-03-21T13:53:23.161" v="112" actId="700"/>
          <ac:spMkLst>
            <pc:docMk/>
            <pc:sldMk cId="174226886" sldId="2660"/>
            <ac:spMk id="2" creationId="{B3059FDC-E710-B387-772B-BA7A975ECBB4}"/>
          </ac:spMkLst>
        </pc:spChg>
        <pc:spChg chg="mod ord">
          <ac:chgData name="Reuter Anke" userId="3da67a77-c39f-4ee8-b0d8-279da2db4dd7" providerId="ADAL" clId="{7B751F4B-B3F5-404A-8A2F-283EDCBE3A0C}" dt="2024-03-21T13:53:27.344" v="117"/>
          <ac:spMkLst>
            <pc:docMk/>
            <pc:sldMk cId="174226886" sldId="2660"/>
            <ac:spMk id="3" creationId="{712BB8B8-27A5-A338-03BD-C38EB7183761}"/>
          </ac:spMkLst>
        </pc:spChg>
        <pc:spChg chg="add del mod ord">
          <ac:chgData name="Reuter Anke" userId="3da67a77-c39f-4ee8-b0d8-279da2db4dd7" providerId="ADAL" clId="{7B751F4B-B3F5-404A-8A2F-283EDCBE3A0C}" dt="2024-03-21T13:53:23.161" v="112" actId="700"/>
          <ac:spMkLst>
            <pc:docMk/>
            <pc:sldMk cId="174226886" sldId="2660"/>
            <ac:spMk id="5" creationId="{1CCBB359-FF25-5D01-3150-1CCF2EADF4DE}"/>
          </ac:spMkLst>
        </pc:spChg>
      </pc:sldChg>
      <pc:sldChg chg="modSp mod">
        <pc:chgData name="Reuter Anke" userId="3da67a77-c39f-4ee8-b0d8-279da2db4dd7" providerId="ADAL" clId="{7B751F4B-B3F5-404A-8A2F-283EDCBE3A0C}" dt="2024-03-21T13:54:04.389" v="133" actId="2711"/>
        <pc:sldMkLst>
          <pc:docMk/>
          <pc:sldMk cId="2166360551" sldId="2661"/>
        </pc:sldMkLst>
        <pc:spChg chg="mod">
          <ac:chgData name="Reuter Anke" userId="3da67a77-c39f-4ee8-b0d8-279da2db4dd7" providerId="ADAL" clId="{7B751F4B-B3F5-404A-8A2F-283EDCBE3A0C}" dt="2024-03-21T13:52:28.137" v="92"/>
          <ac:spMkLst>
            <pc:docMk/>
            <pc:sldMk cId="2166360551" sldId="2661"/>
            <ac:spMk id="3" creationId="{395C3252-A0CE-9631-EB28-B999732AB406}"/>
          </ac:spMkLst>
        </pc:spChg>
        <pc:spChg chg="mod">
          <ac:chgData name="Reuter Anke" userId="3da67a77-c39f-4ee8-b0d8-279da2db4dd7" providerId="ADAL" clId="{7B751F4B-B3F5-404A-8A2F-283EDCBE3A0C}" dt="2024-03-21T13:52:28.137" v="92"/>
          <ac:spMkLst>
            <pc:docMk/>
            <pc:sldMk cId="2166360551" sldId="2661"/>
            <ac:spMk id="4" creationId="{7C1A3BA1-099D-D37B-D77D-03B62A8B9179}"/>
          </ac:spMkLst>
        </pc:spChg>
        <pc:spChg chg="mod">
          <ac:chgData name="Reuter Anke" userId="3da67a77-c39f-4ee8-b0d8-279da2db4dd7" providerId="ADAL" clId="{7B751F4B-B3F5-404A-8A2F-283EDCBE3A0C}" dt="2024-03-21T13:52:28.137" v="92"/>
          <ac:spMkLst>
            <pc:docMk/>
            <pc:sldMk cId="2166360551" sldId="2661"/>
            <ac:spMk id="5" creationId="{FD9DAC88-FB2F-E5B8-D46B-87594B25F5B9}"/>
          </ac:spMkLst>
        </pc:spChg>
        <pc:spChg chg="mod">
          <ac:chgData name="Reuter Anke" userId="3da67a77-c39f-4ee8-b0d8-279da2db4dd7" providerId="ADAL" clId="{7B751F4B-B3F5-404A-8A2F-283EDCBE3A0C}" dt="2024-03-21T13:54:04.389" v="133" actId="2711"/>
          <ac:spMkLst>
            <pc:docMk/>
            <pc:sldMk cId="2166360551" sldId="2661"/>
            <ac:spMk id="6" creationId="{607B7D4E-A450-7B6E-3A1C-B7E8E553BF98}"/>
          </ac:spMkLst>
        </pc:spChg>
      </pc:sldChg>
      <pc:sldChg chg="modSp mod modNotesTx">
        <pc:chgData name="Reuter Anke" userId="3da67a77-c39f-4ee8-b0d8-279da2db4dd7" providerId="ADAL" clId="{7B751F4B-B3F5-404A-8A2F-283EDCBE3A0C}" dt="2024-03-21T14:17:13.477" v="219" actId="20577"/>
        <pc:sldMkLst>
          <pc:docMk/>
          <pc:sldMk cId="620119197" sldId="2662"/>
        </pc:sldMkLst>
        <pc:spChg chg="mod">
          <ac:chgData name="Reuter Anke" userId="3da67a77-c39f-4ee8-b0d8-279da2db4dd7" providerId="ADAL" clId="{7B751F4B-B3F5-404A-8A2F-283EDCBE3A0C}" dt="2024-03-21T13:52:28.137" v="92"/>
          <ac:spMkLst>
            <pc:docMk/>
            <pc:sldMk cId="620119197" sldId="2662"/>
            <ac:spMk id="2" creationId="{D7FD05F1-3F96-6D36-3627-A6ECB5DCD5D2}"/>
          </ac:spMkLst>
        </pc:spChg>
        <pc:spChg chg="mod">
          <ac:chgData name="Reuter Anke" userId="3da67a77-c39f-4ee8-b0d8-279da2db4dd7" providerId="ADAL" clId="{7B751F4B-B3F5-404A-8A2F-283EDCBE3A0C}" dt="2024-03-21T13:52:28.137" v="92"/>
          <ac:spMkLst>
            <pc:docMk/>
            <pc:sldMk cId="620119197" sldId="2662"/>
            <ac:spMk id="3" creationId="{85A0073D-4C6F-D965-179C-45A6CA79E7BD}"/>
          </ac:spMkLst>
        </pc:spChg>
        <pc:spChg chg="mod">
          <ac:chgData name="Reuter Anke" userId="3da67a77-c39f-4ee8-b0d8-279da2db4dd7" providerId="ADAL" clId="{7B751F4B-B3F5-404A-8A2F-283EDCBE3A0C}" dt="2024-03-21T13:52:28.137" v="92"/>
          <ac:spMkLst>
            <pc:docMk/>
            <pc:sldMk cId="620119197" sldId="2662"/>
            <ac:spMk id="4" creationId="{3A114524-CF24-FC2E-013D-6CF844ACFBED}"/>
          </ac:spMkLst>
        </pc:spChg>
        <pc:spChg chg="mod">
          <ac:chgData name="Reuter Anke" userId="3da67a77-c39f-4ee8-b0d8-279da2db4dd7" providerId="ADAL" clId="{7B751F4B-B3F5-404A-8A2F-283EDCBE3A0C}" dt="2024-03-21T13:51:15.638" v="82" actId="6549"/>
          <ac:spMkLst>
            <pc:docMk/>
            <pc:sldMk cId="620119197" sldId="2662"/>
            <ac:spMk id="6" creationId="{C05986DC-52EE-08FE-09FD-BAFF78122EC8}"/>
          </ac:spMkLst>
        </pc:spChg>
      </pc:sldChg>
      <pc:sldChg chg="addSp modSp mod">
        <pc:chgData name="Reuter Anke" userId="3da67a77-c39f-4ee8-b0d8-279da2db4dd7" providerId="ADAL" clId="{7B751F4B-B3F5-404A-8A2F-283EDCBE3A0C}" dt="2024-03-21T14:07:27.496" v="208" actId="114"/>
        <pc:sldMkLst>
          <pc:docMk/>
          <pc:sldMk cId="917769404" sldId="2663"/>
        </pc:sldMkLst>
        <pc:spChg chg="add mod">
          <ac:chgData name="Reuter Anke" userId="3da67a77-c39f-4ee8-b0d8-279da2db4dd7" providerId="ADAL" clId="{7B751F4B-B3F5-404A-8A2F-283EDCBE3A0C}" dt="2024-03-21T13:52:32.932" v="93"/>
          <ac:spMkLst>
            <pc:docMk/>
            <pc:sldMk cId="917769404" sldId="2663"/>
            <ac:spMk id="2" creationId="{2CFF8C6E-B7C9-FD17-8745-734922B338BD}"/>
          </ac:spMkLst>
        </pc:spChg>
        <pc:spChg chg="mod">
          <ac:chgData name="Reuter Anke" userId="3da67a77-c39f-4ee8-b0d8-279da2db4dd7" providerId="ADAL" clId="{7B751F4B-B3F5-404A-8A2F-283EDCBE3A0C}" dt="2024-03-21T13:52:32.932" v="93"/>
          <ac:spMkLst>
            <pc:docMk/>
            <pc:sldMk cId="917769404" sldId="2663"/>
            <ac:spMk id="3" creationId="{69C9FA4F-2107-27CC-2F3D-93C6A42AD0A6}"/>
          </ac:spMkLst>
        </pc:spChg>
        <pc:spChg chg="mod">
          <ac:chgData name="Reuter Anke" userId="3da67a77-c39f-4ee8-b0d8-279da2db4dd7" providerId="ADAL" clId="{7B751F4B-B3F5-404A-8A2F-283EDCBE3A0C}" dt="2024-03-21T13:52:32.932" v="93"/>
          <ac:spMkLst>
            <pc:docMk/>
            <pc:sldMk cId="917769404" sldId="2663"/>
            <ac:spMk id="4" creationId="{25E2F398-294B-EC85-B3D1-DDB6F09BD9C2}"/>
          </ac:spMkLst>
        </pc:spChg>
        <pc:spChg chg="mod">
          <ac:chgData name="Reuter Anke" userId="3da67a77-c39f-4ee8-b0d8-279da2db4dd7" providerId="ADAL" clId="{7B751F4B-B3F5-404A-8A2F-283EDCBE3A0C}" dt="2024-03-21T14:07:27.496" v="208" actId="114"/>
          <ac:spMkLst>
            <pc:docMk/>
            <pc:sldMk cId="917769404" sldId="2663"/>
            <ac:spMk id="5" creationId="{11DB64D7-4D16-73F8-E888-A72EFDBD7F01}"/>
          </ac:spMkLst>
        </pc:spChg>
      </pc:sldChg>
      <pc:sldChg chg="addSp modSp mod">
        <pc:chgData name="Reuter Anke" userId="3da67a77-c39f-4ee8-b0d8-279da2db4dd7" providerId="ADAL" clId="{7B751F4B-B3F5-404A-8A2F-283EDCBE3A0C}" dt="2024-03-21T14:07:31.548" v="210" actId="114"/>
        <pc:sldMkLst>
          <pc:docMk/>
          <pc:sldMk cId="1748648693" sldId="2664"/>
        </pc:sldMkLst>
        <pc:spChg chg="add mod">
          <ac:chgData name="Reuter Anke" userId="3da67a77-c39f-4ee8-b0d8-279da2db4dd7" providerId="ADAL" clId="{7B751F4B-B3F5-404A-8A2F-283EDCBE3A0C}" dt="2024-03-21T13:52:32.932" v="93"/>
          <ac:spMkLst>
            <pc:docMk/>
            <pc:sldMk cId="1748648693" sldId="2664"/>
            <ac:spMk id="2" creationId="{01E86AE2-21BB-F663-0290-74E50B0B1266}"/>
          </ac:spMkLst>
        </pc:spChg>
        <pc:spChg chg="mod">
          <ac:chgData name="Reuter Anke" userId="3da67a77-c39f-4ee8-b0d8-279da2db4dd7" providerId="ADAL" clId="{7B751F4B-B3F5-404A-8A2F-283EDCBE3A0C}" dt="2024-03-21T13:52:32.932" v="93"/>
          <ac:spMkLst>
            <pc:docMk/>
            <pc:sldMk cId="1748648693" sldId="2664"/>
            <ac:spMk id="3" creationId="{69C9FA4F-2107-27CC-2F3D-93C6A42AD0A6}"/>
          </ac:spMkLst>
        </pc:spChg>
        <pc:spChg chg="mod">
          <ac:chgData name="Reuter Anke" userId="3da67a77-c39f-4ee8-b0d8-279da2db4dd7" providerId="ADAL" clId="{7B751F4B-B3F5-404A-8A2F-283EDCBE3A0C}" dt="2024-03-21T13:52:32.932" v="93"/>
          <ac:spMkLst>
            <pc:docMk/>
            <pc:sldMk cId="1748648693" sldId="2664"/>
            <ac:spMk id="4" creationId="{25E2F398-294B-EC85-B3D1-DDB6F09BD9C2}"/>
          </ac:spMkLst>
        </pc:spChg>
        <pc:spChg chg="mod">
          <ac:chgData name="Reuter Anke" userId="3da67a77-c39f-4ee8-b0d8-279da2db4dd7" providerId="ADAL" clId="{7B751F4B-B3F5-404A-8A2F-283EDCBE3A0C}" dt="2024-03-21T14:07:31.548" v="210" actId="114"/>
          <ac:spMkLst>
            <pc:docMk/>
            <pc:sldMk cId="1748648693" sldId="2664"/>
            <ac:spMk id="5" creationId="{11DB64D7-4D16-73F8-E888-A72EFDBD7F01}"/>
          </ac:spMkLst>
        </pc:spChg>
      </pc:sldChg>
      <pc:sldChg chg="addSp modSp mod">
        <pc:chgData name="Reuter Anke" userId="3da67a77-c39f-4ee8-b0d8-279da2db4dd7" providerId="ADAL" clId="{7B751F4B-B3F5-404A-8A2F-283EDCBE3A0C}" dt="2024-03-21T14:07:35.121" v="212" actId="114"/>
        <pc:sldMkLst>
          <pc:docMk/>
          <pc:sldMk cId="4166912626" sldId="2665"/>
        </pc:sldMkLst>
        <pc:spChg chg="add mod">
          <ac:chgData name="Reuter Anke" userId="3da67a77-c39f-4ee8-b0d8-279da2db4dd7" providerId="ADAL" clId="{7B751F4B-B3F5-404A-8A2F-283EDCBE3A0C}" dt="2024-03-21T13:52:32.932" v="93"/>
          <ac:spMkLst>
            <pc:docMk/>
            <pc:sldMk cId="4166912626" sldId="2665"/>
            <ac:spMk id="2" creationId="{F2DF4DA2-B40D-05AA-BBE8-5AEE2573AE5F}"/>
          </ac:spMkLst>
        </pc:spChg>
        <pc:spChg chg="mod">
          <ac:chgData name="Reuter Anke" userId="3da67a77-c39f-4ee8-b0d8-279da2db4dd7" providerId="ADAL" clId="{7B751F4B-B3F5-404A-8A2F-283EDCBE3A0C}" dt="2024-03-21T13:52:32.932" v="93"/>
          <ac:spMkLst>
            <pc:docMk/>
            <pc:sldMk cId="4166912626" sldId="2665"/>
            <ac:spMk id="3" creationId="{69C9FA4F-2107-27CC-2F3D-93C6A42AD0A6}"/>
          </ac:spMkLst>
        </pc:spChg>
        <pc:spChg chg="mod">
          <ac:chgData name="Reuter Anke" userId="3da67a77-c39f-4ee8-b0d8-279da2db4dd7" providerId="ADAL" clId="{7B751F4B-B3F5-404A-8A2F-283EDCBE3A0C}" dt="2024-03-21T13:52:32.932" v="93"/>
          <ac:spMkLst>
            <pc:docMk/>
            <pc:sldMk cId="4166912626" sldId="2665"/>
            <ac:spMk id="4" creationId="{25E2F398-294B-EC85-B3D1-DDB6F09BD9C2}"/>
          </ac:spMkLst>
        </pc:spChg>
        <pc:spChg chg="mod">
          <ac:chgData name="Reuter Anke" userId="3da67a77-c39f-4ee8-b0d8-279da2db4dd7" providerId="ADAL" clId="{7B751F4B-B3F5-404A-8A2F-283EDCBE3A0C}" dt="2024-03-21T14:07:35.121" v="212" actId="114"/>
          <ac:spMkLst>
            <pc:docMk/>
            <pc:sldMk cId="4166912626" sldId="2665"/>
            <ac:spMk id="5" creationId="{11DB64D7-4D16-73F8-E888-A72EFDBD7F01}"/>
          </ac:spMkLst>
        </pc:spChg>
      </pc:sldChg>
      <pc:sldChg chg="addSp delSp modSp mod modClrScheme chgLayout">
        <pc:chgData name="Reuter Anke" userId="3da67a77-c39f-4ee8-b0d8-279da2db4dd7" providerId="ADAL" clId="{7B751F4B-B3F5-404A-8A2F-283EDCBE3A0C}" dt="2024-03-21T14:02:17.517" v="179" actId="478"/>
        <pc:sldMkLst>
          <pc:docMk/>
          <pc:sldMk cId="332504334" sldId="2666"/>
        </pc:sldMkLst>
        <pc:spChg chg="add mod">
          <ac:chgData name="Reuter Anke" userId="3da67a77-c39f-4ee8-b0d8-279da2db4dd7" providerId="ADAL" clId="{7B751F4B-B3F5-404A-8A2F-283EDCBE3A0C}" dt="2024-03-21T13:49:51.024" v="47"/>
          <ac:spMkLst>
            <pc:docMk/>
            <pc:sldMk cId="332504334" sldId="2666"/>
            <ac:spMk id="2" creationId="{D7645BC3-7288-E5CC-50B0-C7013789B743}"/>
          </ac:spMkLst>
        </pc:spChg>
        <pc:spChg chg="add del mod ord">
          <ac:chgData name="Reuter Anke" userId="3da67a77-c39f-4ee8-b0d8-279da2db4dd7" providerId="ADAL" clId="{7B751F4B-B3F5-404A-8A2F-283EDCBE3A0C}" dt="2024-03-21T14:02:17.517" v="179" actId="478"/>
          <ac:spMkLst>
            <pc:docMk/>
            <pc:sldMk cId="332504334" sldId="2666"/>
            <ac:spMk id="3" creationId="{09FC7738-A123-6145-F8E1-A364B45D3EBC}"/>
          </ac:spMkLst>
        </pc:spChg>
        <pc:spChg chg="mod ord">
          <ac:chgData name="Reuter Anke" userId="3da67a77-c39f-4ee8-b0d8-279da2db4dd7" providerId="ADAL" clId="{7B751F4B-B3F5-404A-8A2F-283EDCBE3A0C}" dt="2024-03-21T14:02:12.880" v="178" actId="700"/>
          <ac:spMkLst>
            <pc:docMk/>
            <pc:sldMk cId="332504334" sldId="2666"/>
            <ac:spMk id="4" creationId="{2B47B3DC-8B10-4881-5816-7677E39EC0F3}"/>
          </ac:spMkLst>
        </pc:spChg>
      </pc:sldChg>
      <pc:sldChg chg="addSp delSp modSp mod">
        <pc:chgData name="Reuter Anke" userId="3da67a77-c39f-4ee8-b0d8-279da2db4dd7" providerId="ADAL" clId="{7B751F4B-B3F5-404A-8A2F-283EDCBE3A0C}" dt="2024-04-09T09:26:48.465" v="228" actId="20577"/>
        <pc:sldMkLst>
          <pc:docMk/>
          <pc:sldMk cId="4214390164" sldId="2667"/>
        </pc:sldMkLst>
        <pc:spChg chg="add mod">
          <ac:chgData name="Reuter Anke" userId="3da67a77-c39f-4ee8-b0d8-279da2db4dd7" providerId="ADAL" clId="{7B751F4B-B3F5-404A-8A2F-283EDCBE3A0C}" dt="2024-03-21T13:52:32.932" v="93"/>
          <ac:spMkLst>
            <pc:docMk/>
            <pc:sldMk cId="4214390164" sldId="2667"/>
            <ac:spMk id="2" creationId="{62F0CD2E-F687-BEB6-A42D-88F2748CC627}"/>
          </ac:spMkLst>
        </pc:spChg>
        <pc:spChg chg="del">
          <ac:chgData name="Reuter Anke" userId="3da67a77-c39f-4ee8-b0d8-279da2db4dd7" providerId="ADAL" clId="{7B751F4B-B3F5-404A-8A2F-283EDCBE3A0C}" dt="2024-03-21T13:49:55.766" v="49" actId="478"/>
          <ac:spMkLst>
            <pc:docMk/>
            <pc:sldMk cId="4214390164" sldId="2667"/>
            <ac:spMk id="3" creationId="{9380EFE8-45F2-45E1-E2AE-66121D78659D}"/>
          </ac:spMkLst>
        </pc:spChg>
        <pc:spChg chg="del">
          <ac:chgData name="Reuter Anke" userId="3da67a77-c39f-4ee8-b0d8-279da2db4dd7" providerId="ADAL" clId="{7B751F4B-B3F5-404A-8A2F-283EDCBE3A0C}" dt="2024-04-09T09:26:12.992" v="227" actId="478"/>
          <ac:spMkLst>
            <pc:docMk/>
            <pc:sldMk cId="4214390164" sldId="2667"/>
            <ac:spMk id="3" creationId="{CA20B14E-5A93-73F7-B84F-567617666AFE}"/>
          </ac:spMkLst>
        </pc:spChg>
        <pc:spChg chg="del">
          <ac:chgData name="Reuter Anke" userId="3da67a77-c39f-4ee8-b0d8-279da2db4dd7" providerId="ADAL" clId="{7B751F4B-B3F5-404A-8A2F-283EDCBE3A0C}" dt="2024-03-21T13:49:55.766" v="49" actId="478"/>
          <ac:spMkLst>
            <pc:docMk/>
            <pc:sldMk cId="4214390164" sldId="2667"/>
            <ac:spMk id="4" creationId="{32AA0C8B-D9A1-4E04-80AD-39E00BE6A9E8}"/>
          </ac:spMkLst>
        </pc:spChg>
        <pc:spChg chg="mod">
          <ac:chgData name="Reuter Anke" userId="3da67a77-c39f-4ee8-b0d8-279da2db4dd7" providerId="ADAL" clId="{7B751F4B-B3F5-404A-8A2F-283EDCBE3A0C}" dt="2024-04-09T09:26:48.465" v="228" actId="20577"/>
          <ac:spMkLst>
            <pc:docMk/>
            <pc:sldMk cId="4214390164" sldId="2667"/>
            <ac:spMk id="6" creationId="{46019496-E7C3-0E89-5596-54C2F93F3E82}"/>
          </ac:spMkLst>
        </pc:spChg>
        <pc:spChg chg="mod">
          <ac:chgData name="Reuter Anke" userId="3da67a77-c39f-4ee8-b0d8-279da2db4dd7" providerId="ADAL" clId="{7B751F4B-B3F5-404A-8A2F-283EDCBE3A0C}" dt="2024-03-21T14:02:31.433" v="180" actId="1076"/>
          <ac:spMkLst>
            <pc:docMk/>
            <pc:sldMk cId="4214390164" sldId="2667"/>
            <ac:spMk id="10" creationId="{7BA22A05-CDCD-D3C2-9890-78046BDC34A1}"/>
          </ac:spMkLst>
        </pc:spChg>
      </pc:sldChg>
      <pc:sldMasterChg chg="modSp addSldLayout delSldLayout modSldLayout sldLayoutOrd">
        <pc:chgData name="Reuter Anke" userId="3da67a77-c39f-4ee8-b0d8-279da2db4dd7" providerId="ADAL" clId="{7B751F4B-B3F5-404A-8A2F-283EDCBE3A0C}" dt="2024-04-09T09:25:47.336" v="225" actId="20577"/>
        <pc:sldMasterMkLst>
          <pc:docMk/>
          <pc:sldMasterMk cId="3599702930" sldId="2147483648"/>
        </pc:sldMasterMkLst>
        <pc:spChg chg="mod">
          <ac:chgData name="Reuter Anke" userId="3da67a77-c39f-4ee8-b0d8-279da2db4dd7" providerId="ADAL" clId="{7B751F4B-B3F5-404A-8A2F-283EDCBE3A0C}" dt="2024-03-21T13:55:58.157" v="145" actId="2711"/>
          <ac:spMkLst>
            <pc:docMk/>
            <pc:sldMasterMk cId="3599702930" sldId="2147483648"/>
            <ac:spMk id="2" creationId="{4519FC14-8859-A772-D794-CBDF9B07D228}"/>
          </ac:spMkLst>
        </pc:spChg>
        <pc:spChg chg="mod">
          <ac:chgData name="Reuter Anke" userId="3da67a77-c39f-4ee8-b0d8-279da2db4dd7" providerId="ADAL" clId="{7B751F4B-B3F5-404A-8A2F-283EDCBE3A0C}" dt="2024-03-21T13:56:01.822" v="146" actId="2711"/>
          <ac:spMkLst>
            <pc:docMk/>
            <pc:sldMasterMk cId="3599702930" sldId="2147483648"/>
            <ac:spMk id="3" creationId="{08FD3B30-CD2C-C69F-C4E6-7A22E7E53858}"/>
          </ac:spMkLst>
        </pc:spChg>
        <pc:spChg chg="mod">
          <ac:chgData name="Reuter Anke" userId="3da67a77-c39f-4ee8-b0d8-279da2db4dd7" providerId="ADAL" clId="{7B751F4B-B3F5-404A-8A2F-283EDCBE3A0C}" dt="2024-03-21T13:56:06.607" v="147" actId="2711"/>
          <ac:spMkLst>
            <pc:docMk/>
            <pc:sldMasterMk cId="3599702930" sldId="2147483648"/>
            <ac:spMk id="4" creationId="{B79B3702-1C67-71E2-531D-FD28A5960A42}"/>
          </ac:spMkLst>
        </pc:spChg>
        <pc:spChg chg="mod">
          <ac:chgData name="Reuter Anke" userId="3da67a77-c39f-4ee8-b0d8-279da2db4dd7" providerId="ADAL" clId="{7B751F4B-B3F5-404A-8A2F-283EDCBE3A0C}" dt="2024-03-21T13:56:06.607" v="147" actId="2711"/>
          <ac:spMkLst>
            <pc:docMk/>
            <pc:sldMasterMk cId="3599702930" sldId="2147483648"/>
            <ac:spMk id="5" creationId="{0C39B909-46C7-9B1D-34B6-BFF29C9895D8}"/>
          </ac:spMkLst>
        </pc:spChg>
        <pc:spChg chg="mod">
          <ac:chgData name="Reuter Anke" userId="3da67a77-c39f-4ee8-b0d8-279da2db4dd7" providerId="ADAL" clId="{7B751F4B-B3F5-404A-8A2F-283EDCBE3A0C}" dt="2024-03-21T13:56:06.607" v="147" actId="2711"/>
          <ac:spMkLst>
            <pc:docMk/>
            <pc:sldMasterMk cId="3599702930" sldId="2147483648"/>
            <ac:spMk id="6" creationId="{ECD5A561-61F3-4B23-FED5-5DECD2AAEFA0}"/>
          </ac:spMkLst>
        </pc:spChg>
        <pc:sldLayoutChg chg="modSp">
          <pc:chgData name="Reuter Anke" userId="3da67a77-c39f-4ee8-b0d8-279da2db4dd7" providerId="ADAL" clId="{7B751F4B-B3F5-404A-8A2F-283EDCBE3A0C}" dt="2024-03-21T13:55:39.302" v="141" actId="2711"/>
          <pc:sldLayoutMkLst>
            <pc:docMk/>
            <pc:sldMasterMk cId="3599702930" sldId="2147483648"/>
            <pc:sldLayoutMk cId="4128055047" sldId="2147483657"/>
          </pc:sldLayoutMkLst>
          <pc:spChg chg="mod">
            <ac:chgData name="Reuter Anke" userId="3da67a77-c39f-4ee8-b0d8-279da2db4dd7" providerId="ADAL" clId="{7B751F4B-B3F5-404A-8A2F-283EDCBE3A0C}" dt="2024-03-21T13:55:39.302" v="141" actId="2711"/>
            <ac:spMkLst>
              <pc:docMk/>
              <pc:sldMasterMk cId="3599702930" sldId="2147483648"/>
              <pc:sldLayoutMk cId="4128055047" sldId="2147483657"/>
              <ac:spMk id="3" creationId="{6B33CCB5-335C-3F75-FFBF-611037F3AF3F}"/>
            </ac:spMkLst>
          </pc:spChg>
          <pc:spChg chg="mod">
            <ac:chgData name="Reuter Anke" userId="3da67a77-c39f-4ee8-b0d8-279da2db4dd7" providerId="ADAL" clId="{7B751F4B-B3F5-404A-8A2F-283EDCBE3A0C}" dt="2024-03-21T13:55:13.654" v="137" actId="2711"/>
            <ac:spMkLst>
              <pc:docMk/>
              <pc:sldMasterMk cId="3599702930" sldId="2147483648"/>
              <pc:sldLayoutMk cId="4128055047" sldId="2147483657"/>
              <ac:spMk id="4" creationId="{8F8EE43F-2322-05DD-189B-E7D0133085F6}"/>
            </ac:spMkLst>
          </pc:spChg>
          <pc:spChg chg="mod">
            <ac:chgData name="Reuter Anke" userId="3da67a77-c39f-4ee8-b0d8-279da2db4dd7" providerId="ADAL" clId="{7B751F4B-B3F5-404A-8A2F-283EDCBE3A0C}" dt="2024-03-21T13:55:13.654" v="137" actId="2711"/>
            <ac:spMkLst>
              <pc:docMk/>
              <pc:sldMasterMk cId="3599702930" sldId="2147483648"/>
              <pc:sldLayoutMk cId="4128055047" sldId="2147483657"/>
              <ac:spMk id="5" creationId="{53F14975-32FF-69AF-1C78-54C4244F2A72}"/>
            </ac:spMkLst>
          </pc:spChg>
          <pc:spChg chg="mod">
            <ac:chgData name="Reuter Anke" userId="3da67a77-c39f-4ee8-b0d8-279da2db4dd7" providerId="ADAL" clId="{7B751F4B-B3F5-404A-8A2F-283EDCBE3A0C}" dt="2024-03-21T13:55:13.654" v="137" actId="2711"/>
            <ac:spMkLst>
              <pc:docMk/>
              <pc:sldMasterMk cId="3599702930" sldId="2147483648"/>
              <pc:sldLayoutMk cId="4128055047" sldId="2147483657"/>
              <ac:spMk id="6" creationId="{37848295-A53E-CCF8-0EBB-12881622A950}"/>
            </ac:spMkLst>
          </pc:spChg>
          <pc:spChg chg="mod">
            <ac:chgData name="Reuter Anke" userId="3da67a77-c39f-4ee8-b0d8-279da2db4dd7" providerId="ADAL" clId="{7B751F4B-B3F5-404A-8A2F-283EDCBE3A0C}" dt="2024-03-21T13:55:35.301" v="140" actId="2711"/>
            <ac:spMkLst>
              <pc:docMk/>
              <pc:sldMasterMk cId="3599702930" sldId="2147483648"/>
              <pc:sldLayoutMk cId="4128055047" sldId="2147483657"/>
              <ac:spMk id="14" creationId="{CFB52A96-DE46-E4BD-0EAE-B8579E867A44}"/>
            </ac:spMkLst>
          </pc:spChg>
        </pc:sldLayoutChg>
        <pc:sldLayoutChg chg="modSp">
          <pc:chgData name="Reuter Anke" userId="3da67a77-c39f-4ee8-b0d8-279da2db4dd7" providerId="ADAL" clId="{7B751F4B-B3F5-404A-8A2F-283EDCBE3A0C}" dt="2024-03-21T13:55:54.518" v="144" actId="2711"/>
          <pc:sldLayoutMkLst>
            <pc:docMk/>
            <pc:sldMasterMk cId="3599702930" sldId="2147483648"/>
            <pc:sldLayoutMk cId="430405450" sldId="2147483658"/>
          </pc:sldLayoutMkLst>
          <pc:spChg chg="mod">
            <ac:chgData name="Reuter Anke" userId="3da67a77-c39f-4ee8-b0d8-279da2db4dd7" providerId="ADAL" clId="{7B751F4B-B3F5-404A-8A2F-283EDCBE3A0C}" dt="2024-03-21T13:55:54.518" v="144" actId="2711"/>
            <ac:spMkLst>
              <pc:docMk/>
              <pc:sldMasterMk cId="3599702930" sldId="2147483648"/>
              <pc:sldLayoutMk cId="430405450" sldId="2147483658"/>
              <ac:spMk id="3" creationId="{85137389-3711-DDE0-E37A-449C031EF59F}"/>
            </ac:spMkLst>
          </pc:spChg>
          <pc:spChg chg="mod">
            <ac:chgData name="Reuter Anke" userId="3da67a77-c39f-4ee8-b0d8-279da2db4dd7" providerId="ADAL" clId="{7B751F4B-B3F5-404A-8A2F-283EDCBE3A0C}" dt="2024-03-21T13:55:48.982" v="143" actId="2711"/>
            <ac:spMkLst>
              <pc:docMk/>
              <pc:sldMasterMk cId="3599702930" sldId="2147483648"/>
              <pc:sldLayoutMk cId="430405450" sldId="2147483658"/>
              <ac:spMk id="4" creationId="{2CEB0C35-B744-DCBB-0D2D-EE4503A05B03}"/>
            </ac:spMkLst>
          </pc:spChg>
        </pc:sldLayoutChg>
        <pc:sldLayoutChg chg="add del">
          <pc:chgData name="Reuter Anke" userId="3da67a77-c39f-4ee8-b0d8-279da2db4dd7" providerId="ADAL" clId="{7B751F4B-B3F5-404A-8A2F-283EDCBE3A0C}" dt="2024-03-21T13:53:40.364" v="132" actId="2696"/>
          <pc:sldLayoutMkLst>
            <pc:docMk/>
            <pc:sldMasterMk cId="3599702930" sldId="2147483648"/>
            <pc:sldLayoutMk cId="912538009" sldId="2147483659"/>
          </pc:sldLayoutMkLst>
        </pc:sldLayoutChg>
        <pc:sldLayoutChg chg="add del">
          <pc:chgData name="Reuter Anke" userId="3da67a77-c39f-4ee8-b0d8-279da2db4dd7" providerId="ADAL" clId="{7B751F4B-B3F5-404A-8A2F-283EDCBE3A0C}" dt="2024-03-21T13:53:40.362" v="131" actId="2696"/>
          <pc:sldLayoutMkLst>
            <pc:docMk/>
            <pc:sldMasterMk cId="3599702930" sldId="2147483648"/>
            <pc:sldLayoutMk cId="2514516192" sldId="2147483660"/>
          </pc:sldLayoutMkLst>
        </pc:sldLayoutChg>
        <pc:sldLayoutChg chg="modSp">
          <pc:chgData name="Reuter Anke" userId="3da67a77-c39f-4ee8-b0d8-279da2db4dd7" providerId="ADAL" clId="{7B751F4B-B3F5-404A-8A2F-283EDCBE3A0C}" dt="2024-03-21T13:55:27.869" v="139" actId="2711"/>
          <pc:sldLayoutMkLst>
            <pc:docMk/>
            <pc:sldMasterMk cId="3599702930" sldId="2147483648"/>
            <pc:sldLayoutMk cId="3251173486" sldId="2147483661"/>
          </pc:sldLayoutMkLst>
          <pc:spChg chg="mod">
            <ac:chgData name="Reuter Anke" userId="3da67a77-c39f-4ee8-b0d8-279da2db4dd7" providerId="ADAL" clId="{7B751F4B-B3F5-404A-8A2F-283EDCBE3A0C}" dt="2024-03-21T13:55:21.047" v="138" actId="2711"/>
            <ac:spMkLst>
              <pc:docMk/>
              <pc:sldMasterMk cId="3599702930" sldId="2147483648"/>
              <pc:sldLayoutMk cId="3251173486" sldId="2147483661"/>
              <ac:spMk id="3" creationId="{6125CBB4-337F-FDEC-7BE0-1F3AD1BA1A5F}"/>
            </ac:spMkLst>
          </pc:spChg>
          <pc:spChg chg="mod">
            <ac:chgData name="Reuter Anke" userId="3da67a77-c39f-4ee8-b0d8-279da2db4dd7" providerId="ADAL" clId="{7B751F4B-B3F5-404A-8A2F-283EDCBE3A0C}" dt="2024-03-21T13:55:21.047" v="138" actId="2711"/>
            <ac:spMkLst>
              <pc:docMk/>
              <pc:sldMasterMk cId="3599702930" sldId="2147483648"/>
              <pc:sldLayoutMk cId="3251173486" sldId="2147483661"/>
              <ac:spMk id="4" creationId="{81209D96-5541-2516-7AC3-B1AC60A9ED36}"/>
            </ac:spMkLst>
          </pc:spChg>
          <pc:spChg chg="mod">
            <ac:chgData name="Reuter Anke" userId="3da67a77-c39f-4ee8-b0d8-279da2db4dd7" providerId="ADAL" clId="{7B751F4B-B3F5-404A-8A2F-283EDCBE3A0C}" dt="2024-03-21T13:55:21.047" v="138" actId="2711"/>
            <ac:spMkLst>
              <pc:docMk/>
              <pc:sldMasterMk cId="3599702930" sldId="2147483648"/>
              <pc:sldLayoutMk cId="3251173486" sldId="2147483661"/>
              <ac:spMk id="5" creationId="{D47CD853-64C6-0C26-B0AA-B6CF5F6F2603}"/>
            </ac:spMkLst>
          </pc:spChg>
          <pc:spChg chg="mod">
            <ac:chgData name="Reuter Anke" userId="3da67a77-c39f-4ee8-b0d8-279da2db4dd7" providerId="ADAL" clId="{7B751F4B-B3F5-404A-8A2F-283EDCBE3A0C}" dt="2024-03-21T13:55:27.869" v="139" actId="2711"/>
            <ac:spMkLst>
              <pc:docMk/>
              <pc:sldMasterMk cId="3599702930" sldId="2147483648"/>
              <pc:sldLayoutMk cId="3251173486" sldId="2147483661"/>
              <ac:spMk id="15" creationId="{B15625E3-7C5E-4034-8AA3-55233DC88881}"/>
            </ac:spMkLst>
          </pc:spChg>
        </pc:sldLayoutChg>
        <pc:sldLayoutChg chg="modSp mod">
          <pc:chgData name="Reuter Anke" userId="3da67a77-c39f-4ee8-b0d8-279da2db4dd7" providerId="ADAL" clId="{7B751F4B-B3F5-404A-8A2F-283EDCBE3A0C}" dt="2024-04-09T09:25:47.336" v="225" actId="20577"/>
          <pc:sldLayoutMkLst>
            <pc:docMk/>
            <pc:sldMasterMk cId="3599702930" sldId="2147483648"/>
            <pc:sldLayoutMk cId="1642095173" sldId="2147483662"/>
          </pc:sldLayoutMkLst>
          <pc:spChg chg="mod">
            <ac:chgData name="Reuter Anke" userId="3da67a77-c39f-4ee8-b0d8-279da2db4dd7" providerId="ADAL" clId="{7B751F4B-B3F5-404A-8A2F-283EDCBE3A0C}" dt="2024-04-09T09:25:47.336" v="225" actId="20577"/>
            <ac:spMkLst>
              <pc:docMk/>
              <pc:sldMasterMk cId="3599702930" sldId="2147483648"/>
              <pc:sldLayoutMk cId="1642095173" sldId="2147483662"/>
              <ac:spMk id="8" creationId="{6085AB3D-6C24-96B7-EBB4-AC5D54BBB208}"/>
            </ac:spMkLst>
          </pc:spChg>
        </pc:sldLayoutChg>
        <pc:sldLayoutChg chg="addSp delSp modSp mod">
          <pc:chgData name="Reuter Anke" userId="3da67a77-c39f-4ee8-b0d8-279da2db4dd7" providerId="ADAL" clId="{7B751F4B-B3F5-404A-8A2F-283EDCBE3A0C}" dt="2024-03-21T14:08:12.240" v="213"/>
          <pc:sldLayoutMkLst>
            <pc:docMk/>
            <pc:sldMasterMk cId="3599702930" sldId="2147483648"/>
            <pc:sldLayoutMk cId="266177519" sldId="2147483663"/>
          </pc:sldLayoutMkLst>
          <pc:spChg chg="add mod">
            <ac:chgData name="Reuter Anke" userId="3da67a77-c39f-4ee8-b0d8-279da2db4dd7" providerId="ADAL" clId="{7B751F4B-B3F5-404A-8A2F-283EDCBE3A0C}" dt="2024-03-21T14:08:12.240" v="213"/>
            <ac:spMkLst>
              <pc:docMk/>
              <pc:sldMasterMk cId="3599702930" sldId="2147483648"/>
              <pc:sldLayoutMk cId="266177519" sldId="2147483663"/>
              <ac:spMk id="2" creationId="{D2C4F875-2D0D-C81C-963F-229F53C29480}"/>
            </ac:spMkLst>
          </pc:spChg>
          <pc:spChg chg="del">
            <ac:chgData name="Reuter Anke" userId="3da67a77-c39f-4ee8-b0d8-279da2db4dd7" providerId="ADAL" clId="{7B751F4B-B3F5-404A-8A2F-283EDCBE3A0C}" dt="2024-03-21T13:55:42.397" v="142" actId="478"/>
            <ac:spMkLst>
              <pc:docMk/>
              <pc:sldMasterMk cId="3599702930" sldId="2147483648"/>
              <pc:sldLayoutMk cId="266177519" sldId="2147483663"/>
              <ac:spMk id="4" creationId="{2CEB0C35-B744-DCBB-0D2D-EE4503A05B03}"/>
            </ac:spMkLst>
          </pc:spChg>
        </pc:sldLayoutChg>
        <pc:sldLayoutChg chg="modSp">
          <pc:chgData name="Reuter Anke" userId="3da67a77-c39f-4ee8-b0d8-279da2db4dd7" providerId="ADAL" clId="{7B751F4B-B3F5-404A-8A2F-283EDCBE3A0C}" dt="2024-03-21T13:52:47.050" v="99" actId="207"/>
          <pc:sldLayoutMkLst>
            <pc:docMk/>
            <pc:sldMasterMk cId="3599702930" sldId="2147483648"/>
            <pc:sldLayoutMk cId="3994375154" sldId="2147483664"/>
          </pc:sldLayoutMkLst>
          <pc:spChg chg="mod">
            <ac:chgData name="Reuter Anke" userId="3da67a77-c39f-4ee8-b0d8-279da2db4dd7" providerId="ADAL" clId="{7B751F4B-B3F5-404A-8A2F-283EDCBE3A0C}" dt="2024-03-21T13:52:47.050" v="99" actId="207"/>
            <ac:spMkLst>
              <pc:docMk/>
              <pc:sldMasterMk cId="3599702930" sldId="2147483648"/>
              <pc:sldLayoutMk cId="3994375154" sldId="2147483664"/>
              <ac:spMk id="2" creationId="{97CB5A56-5C02-E721-23CE-BDCB68E42A3D}"/>
            </ac:spMkLst>
          </pc:spChg>
        </pc:sldLayoutChg>
        <pc:sldLayoutChg chg="add del">
          <pc:chgData name="Reuter Anke" userId="3da67a77-c39f-4ee8-b0d8-279da2db4dd7" providerId="ADAL" clId="{7B751F4B-B3F5-404A-8A2F-283EDCBE3A0C}" dt="2024-03-21T13:53:36.628" v="120" actId="2696"/>
          <pc:sldLayoutMkLst>
            <pc:docMk/>
            <pc:sldMasterMk cId="3599702930" sldId="2147483648"/>
            <pc:sldLayoutMk cId="347859227" sldId="2147483666"/>
          </pc:sldLayoutMkLst>
        </pc:sldLayoutChg>
        <pc:sldLayoutChg chg="modSp mod ord">
          <pc:chgData name="Reuter Anke" userId="3da67a77-c39f-4ee8-b0d8-279da2db4dd7" providerId="ADAL" clId="{7B751F4B-B3F5-404A-8A2F-283EDCBE3A0C}" dt="2024-03-21T13:53:34.456" v="119" actId="20578"/>
          <pc:sldLayoutMkLst>
            <pc:docMk/>
            <pc:sldMasterMk cId="3599702930" sldId="2147483648"/>
            <pc:sldLayoutMk cId="306931434" sldId="2147483687"/>
          </pc:sldLayoutMkLst>
          <pc:spChg chg="mod">
            <ac:chgData name="Reuter Anke" userId="3da67a77-c39f-4ee8-b0d8-279da2db4dd7" providerId="ADAL" clId="{7B751F4B-B3F5-404A-8A2F-283EDCBE3A0C}" dt="2024-03-21T13:53:32.467" v="118" actId="20578"/>
            <ac:spMkLst>
              <pc:docMk/>
              <pc:sldMasterMk cId="3599702930" sldId="2147483648"/>
              <pc:sldLayoutMk cId="306931434" sldId="2147483687"/>
              <ac:spMk id="4" creationId="{2CEB0C35-B744-DCBB-0D2D-EE4503A05B03}"/>
            </ac:spMkLst>
          </pc:spChg>
          <pc:spChg chg="mod">
            <ac:chgData name="Reuter Anke" userId="3da67a77-c39f-4ee8-b0d8-279da2db4dd7" providerId="ADAL" clId="{7B751F4B-B3F5-404A-8A2F-283EDCBE3A0C}" dt="2024-03-21T13:53:32.467" v="118" actId="20578"/>
            <ac:spMkLst>
              <pc:docMk/>
              <pc:sldMasterMk cId="3599702930" sldId="2147483648"/>
              <pc:sldLayoutMk cId="306931434" sldId="2147483687"/>
              <ac:spMk id="7" creationId="{A22392C1-C651-2105-7933-17E61ED4BDBE}"/>
            </ac:spMkLst>
          </pc:spChg>
        </pc:sldLayoutChg>
        <pc:sldLayoutChg chg="ord">
          <pc:chgData name="Reuter Anke" userId="3da67a77-c39f-4ee8-b0d8-279da2db4dd7" providerId="ADAL" clId="{7B751F4B-B3F5-404A-8A2F-283EDCBE3A0C}" dt="2024-04-09T09:25:33.022" v="221" actId="20578"/>
          <pc:sldLayoutMkLst>
            <pc:docMk/>
            <pc:sldMasterMk cId="3599702930" sldId="2147483648"/>
            <pc:sldLayoutMk cId="12674978" sldId="2147483708"/>
          </pc:sldLayoutMkLst>
        </pc:sldLayoutChg>
      </pc:sldMasterChg>
      <pc:sldMasterChg chg="del delSldLayout sldLayoutOrd">
        <pc:chgData name="Reuter Anke" userId="3da67a77-c39f-4ee8-b0d8-279da2db4dd7" providerId="ADAL" clId="{7B751F4B-B3F5-404A-8A2F-283EDCBE3A0C}" dt="2024-03-21T13:53:38.059" v="130" actId="2696"/>
        <pc:sldMasterMkLst>
          <pc:docMk/>
          <pc:sldMasterMk cId="1535069381" sldId="2147483682"/>
        </pc:sldMasterMkLst>
        <pc:sldLayoutChg chg="del">
          <pc:chgData name="Reuter Anke" userId="3da67a77-c39f-4ee8-b0d8-279da2db4dd7" providerId="ADAL" clId="{7B751F4B-B3F5-404A-8A2F-283EDCBE3A0C}" dt="2024-03-21T13:53:38.033" v="121" actId="2696"/>
          <pc:sldLayoutMkLst>
            <pc:docMk/>
            <pc:sldMasterMk cId="1535069381" sldId="2147483682"/>
            <pc:sldLayoutMk cId="1985043156" sldId="2147483683"/>
          </pc:sldLayoutMkLst>
        </pc:sldLayoutChg>
        <pc:sldLayoutChg chg="del">
          <pc:chgData name="Reuter Anke" userId="3da67a77-c39f-4ee8-b0d8-279da2db4dd7" providerId="ADAL" clId="{7B751F4B-B3F5-404A-8A2F-283EDCBE3A0C}" dt="2024-03-21T13:53:38.036" v="122" actId="2696"/>
          <pc:sldLayoutMkLst>
            <pc:docMk/>
            <pc:sldMasterMk cId="1535069381" sldId="2147483682"/>
            <pc:sldLayoutMk cId="4264035857" sldId="2147483684"/>
          </pc:sldLayoutMkLst>
        </pc:sldLayoutChg>
        <pc:sldLayoutChg chg="del">
          <pc:chgData name="Reuter Anke" userId="3da67a77-c39f-4ee8-b0d8-279da2db4dd7" providerId="ADAL" clId="{7B751F4B-B3F5-404A-8A2F-283EDCBE3A0C}" dt="2024-03-21T13:53:38.038" v="123" actId="2696"/>
          <pc:sldLayoutMkLst>
            <pc:docMk/>
            <pc:sldMasterMk cId="1535069381" sldId="2147483682"/>
            <pc:sldLayoutMk cId="959811121" sldId="2147483685"/>
          </pc:sldLayoutMkLst>
        </pc:sldLayoutChg>
        <pc:sldLayoutChg chg="del">
          <pc:chgData name="Reuter Anke" userId="3da67a77-c39f-4ee8-b0d8-279da2db4dd7" providerId="ADAL" clId="{7B751F4B-B3F5-404A-8A2F-283EDCBE3A0C}" dt="2024-03-21T13:53:38.042" v="124" actId="2696"/>
          <pc:sldLayoutMkLst>
            <pc:docMk/>
            <pc:sldMasterMk cId="1535069381" sldId="2147483682"/>
            <pc:sldLayoutMk cId="408108389" sldId="2147483686"/>
          </pc:sldLayoutMkLst>
        </pc:sldLayoutChg>
        <pc:sldLayoutChg chg="del">
          <pc:chgData name="Reuter Anke" userId="3da67a77-c39f-4ee8-b0d8-279da2db4dd7" providerId="ADAL" clId="{7B751F4B-B3F5-404A-8A2F-283EDCBE3A0C}" dt="2024-03-21T13:53:38.045" v="125" actId="2696"/>
          <pc:sldLayoutMkLst>
            <pc:docMk/>
            <pc:sldMasterMk cId="1535069381" sldId="2147483682"/>
            <pc:sldLayoutMk cId="676816818" sldId="2147483688"/>
          </pc:sldLayoutMkLst>
        </pc:sldLayoutChg>
        <pc:sldLayoutChg chg="del">
          <pc:chgData name="Reuter Anke" userId="3da67a77-c39f-4ee8-b0d8-279da2db4dd7" providerId="ADAL" clId="{7B751F4B-B3F5-404A-8A2F-283EDCBE3A0C}" dt="2024-03-21T13:53:38.048" v="126" actId="2696"/>
          <pc:sldLayoutMkLst>
            <pc:docMk/>
            <pc:sldMasterMk cId="1535069381" sldId="2147483682"/>
            <pc:sldLayoutMk cId="416933644" sldId="2147483689"/>
          </pc:sldLayoutMkLst>
        </pc:sldLayoutChg>
        <pc:sldLayoutChg chg="del">
          <pc:chgData name="Reuter Anke" userId="3da67a77-c39f-4ee8-b0d8-279da2db4dd7" providerId="ADAL" clId="{7B751F4B-B3F5-404A-8A2F-283EDCBE3A0C}" dt="2024-03-21T13:53:38.052" v="127" actId="2696"/>
          <pc:sldLayoutMkLst>
            <pc:docMk/>
            <pc:sldMasterMk cId="1535069381" sldId="2147483682"/>
            <pc:sldLayoutMk cId="1098441077" sldId="2147483690"/>
          </pc:sldLayoutMkLst>
        </pc:sldLayoutChg>
        <pc:sldLayoutChg chg="del">
          <pc:chgData name="Reuter Anke" userId="3da67a77-c39f-4ee8-b0d8-279da2db4dd7" providerId="ADAL" clId="{7B751F4B-B3F5-404A-8A2F-283EDCBE3A0C}" dt="2024-03-21T13:53:38.053" v="128" actId="2696"/>
          <pc:sldLayoutMkLst>
            <pc:docMk/>
            <pc:sldMasterMk cId="1535069381" sldId="2147483682"/>
            <pc:sldLayoutMk cId="4187436955" sldId="2147483691"/>
          </pc:sldLayoutMkLst>
        </pc:sldLayoutChg>
        <pc:sldLayoutChg chg="del">
          <pc:chgData name="Reuter Anke" userId="3da67a77-c39f-4ee8-b0d8-279da2db4dd7" providerId="ADAL" clId="{7B751F4B-B3F5-404A-8A2F-283EDCBE3A0C}" dt="2024-03-21T13:53:38.057" v="129" actId="2696"/>
          <pc:sldLayoutMkLst>
            <pc:docMk/>
            <pc:sldMasterMk cId="1535069381" sldId="2147483682"/>
            <pc:sldLayoutMk cId="3465087069" sldId="2147483692"/>
          </pc:sldLayoutMkLst>
        </pc:sldLayoutChg>
      </pc:sldMasterChg>
    </pc:docChg>
  </pc:docChgLst>
  <pc:docChgLst>
    <pc:chgData name="Reuter Anke" userId="3da67a77-c39f-4ee8-b0d8-279da2db4dd7" providerId="ADAL" clId="{FEEBFBC9-6491-4387-8F31-CF0B6E0FD578}"/>
    <pc:docChg chg="undo custSel addSld delSld modSld modSection">
      <pc:chgData name="Reuter Anke" userId="3da67a77-c39f-4ee8-b0d8-279da2db4dd7" providerId="ADAL" clId="{FEEBFBC9-6491-4387-8F31-CF0B6E0FD578}" dt="2023-10-12T11:47:55.703" v="221" actId="167"/>
      <pc:docMkLst>
        <pc:docMk/>
      </pc:docMkLst>
      <pc:sldChg chg="addSp delSp modSp mod">
        <pc:chgData name="Reuter Anke" userId="3da67a77-c39f-4ee8-b0d8-279da2db4dd7" providerId="ADAL" clId="{FEEBFBC9-6491-4387-8F31-CF0B6E0FD578}" dt="2023-10-12T11:47:00.642" v="196" actId="164"/>
        <pc:sldMkLst>
          <pc:docMk/>
          <pc:sldMk cId="2550602251" sldId="2625"/>
        </pc:sldMkLst>
        <pc:spChg chg="add mod ord">
          <ac:chgData name="Reuter Anke" userId="3da67a77-c39f-4ee8-b0d8-279da2db4dd7" providerId="ADAL" clId="{FEEBFBC9-6491-4387-8F31-CF0B6E0FD578}" dt="2023-10-12T11:47:00.642" v="196" actId="164"/>
          <ac:spMkLst>
            <pc:docMk/>
            <pc:sldMk cId="2550602251" sldId="2625"/>
            <ac:spMk id="5" creationId="{561E1B73-6261-FB13-3342-C70E188F6E3B}"/>
          </ac:spMkLst>
        </pc:spChg>
        <pc:spChg chg="del">
          <ac:chgData name="Reuter Anke" userId="3da67a77-c39f-4ee8-b0d8-279da2db4dd7" providerId="ADAL" clId="{FEEBFBC9-6491-4387-8F31-CF0B6E0FD578}" dt="2023-10-12T11:42:19.524" v="7" actId="478"/>
          <ac:spMkLst>
            <pc:docMk/>
            <pc:sldMk cId="2550602251" sldId="2625"/>
            <ac:spMk id="7" creationId="{2B746AAD-5499-AC1E-6E1B-DC59EC9FDC9C}"/>
          </ac:spMkLst>
        </pc:spChg>
        <pc:spChg chg="mod">
          <ac:chgData name="Reuter Anke" userId="3da67a77-c39f-4ee8-b0d8-279da2db4dd7" providerId="ADAL" clId="{FEEBFBC9-6491-4387-8F31-CF0B6E0FD578}" dt="2023-10-12T11:46:32.136" v="192" actId="13926"/>
          <ac:spMkLst>
            <pc:docMk/>
            <pc:sldMk cId="2550602251" sldId="2625"/>
            <ac:spMk id="10" creationId="{7BA22A05-CDCD-D3C2-9890-78046BDC34A1}"/>
          </ac:spMkLst>
        </pc:spChg>
        <pc:spChg chg="add mod">
          <ac:chgData name="Reuter Anke" userId="3da67a77-c39f-4ee8-b0d8-279da2db4dd7" providerId="ADAL" clId="{FEEBFBC9-6491-4387-8F31-CF0B6E0FD578}" dt="2023-10-12T11:47:00.642" v="196" actId="164"/>
          <ac:spMkLst>
            <pc:docMk/>
            <pc:sldMk cId="2550602251" sldId="2625"/>
            <ac:spMk id="15" creationId="{2D0B68DE-5679-39E2-CF4B-A7549C856137}"/>
          </ac:spMkLst>
        </pc:spChg>
        <pc:spChg chg="add mod">
          <ac:chgData name="Reuter Anke" userId="3da67a77-c39f-4ee8-b0d8-279da2db4dd7" providerId="ADAL" clId="{FEEBFBC9-6491-4387-8F31-CF0B6E0FD578}" dt="2023-10-12T11:47:00.642" v="196" actId="164"/>
          <ac:spMkLst>
            <pc:docMk/>
            <pc:sldMk cId="2550602251" sldId="2625"/>
            <ac:spMk id="17" creationId="{4B12CF22-9051-91EF-61E9-2F00A60A6834}"/>
          </ac:spMkLst>
        </pc:spChg>
        <pc:spChg chg="add mod">
          <ac:chgData name="Reuter Anke" userId="3da67a77-c39f-4ee8-b0d8-279da2db4dd7" providerId="ADAL" clId="{FEEBFBC9-6491-4387-8F31-CF0B6E0FD578}" dt="2023-10-12T11:47:00.642" v="196" actId="164"/>
          <ac:spMkLst>
            <pc:docMk/>
            <pc:sldMk cId="2550602251" sldId="2625"/>
            <ac:spMk id="19" creationId="{3D9E58A5-DD82-2AE5-9B05-862FAACA9955}"/>
          </ac:spMkLst>
        </pc:spChg>
        <pc:spChg chg="add mod">
          <ac:chgData name="Reuter Anke" userId="3da67a77-c39f-4ee8-b0d8-279da2db4dd7" providerId="ADAL" clId="{FEEBFBC9-6491-4387-8F31-CF0B6E0FD578}" dt="2023-10-12T11:47:00.642" v="196" actId="164"/>
          <ac:spMkLst>
            <pc:docMk/>
            <pc:sldMk cId="2550602251" sldId="2625"/>
            <ac:spMk id="20" creationId="{E933FE21-5645-DDB8-D840-DCB25FCB3C50}"/>
          </ac:spMkLst>
        </pc:spChg>
        <pc:spChg chg="add mod">
          <ac:chgData name="Reuter Anke" userId="3da67a77-c39f-4ee8-b0d8-279da2db4dd7" providerId="ADAL" clId="{FEEBFBC9-6491-4387-8F31-CF0B6E0FD578}" dt="2023-10-12T11:47:00.642" v="196" actId="164"/>
          <ac:spMkLst>
            <pc:docMk/>
            <pc:sldMk cId="2550602251" sldId="2625"/>
            <ac:spMk id="21" creationId="{1A8E6AFF-890D-FFD5-3498-9A8304947713}"/>
          </ac:spMkLst>
        </pc:spChg>
        <pc:spChg chg="add mod">
          <ac:chgData name="Reuter Anke" userId="3da67a77-c39f-4ee8-b0d8-279da2db4dd7" providerId="ADAL" clId="{FEEBFBC9-6491-4387-8F31-CF0B6E0FD578}" dt="2023-10-12T11:47:00.642" v="196" actId="164"/>
          <ac:spMkLst>
            <pc:docMk/>
            <pc:sldMk cId="2550602251" sldId="2625"/>
            <ac:spMk id="22" creationId="{6DDFBBCC-A2A0-A497-16A5-699B168BFAE0}"/>
          </ac:spMkLst>
        </pc:spChg>
        <pc:spChg chg="add mod">
          <ac:chgData name="Reuter Anke" userId="3da67a77-c39f-4ee8-b0d8-279da2db4dd7" providerId="ADAL" clId="{FEEBFBC9-6491-4387-8F31-CF0B6E0FD578}" dt="2023-10-12T11:47:00.642" v="196" actId="164"/>
          <ac:spMkLst>
            <pc:docMk/>
            <pc:sldMk cId="2550602251" sldId="2625"/>
            <ac:spMk id="23" creationId="{DB3C5C0E-2301-D506-15D4-64EEFC3B89C9}"/>
          </ac:spMkLst>
        </pc:spChg>
        <pc:spChg chg="add mod">
          <ac:chgData name="Reuter Anke" userId="3da67a77-c39f-4ee8-b0d8-279da2db4dd7" providerId="ADAL" clId="{FEEBFBC9-6491-4387-8F31-CF0B6E0FD578}" dt="2023-10-12T11:47:00.642" v="196" actId="164"/>
          <ac:spMkLst>
            <pc:docMk/>
            <pc:sldMk cId="2550602251" sldId="2625"/>
            <ac:spMk id="24" creationId="{07496EF6-13E5-65C3-4D1E-D4BAF8A6A135}"/>
          </ac:spMkLst>
        </pc:spChg>
        <pc:grpChg chg="add mod">
          <ac:chgData name="Reuter Anke" userId="3da67a77-c39f-4ee8-b0d8-279da2db4dd7" providerId="ADAL" clId="{FEEBFBC9-6491-4387-8F31-CF0B6E0FD578}" dt="2023-10-12T11:47:00.642" v="196" actId="164"/>
          <ac:grpSpMkLst>
            <pc:docMk/>
            <pc:sldMk cId="2550602251" sldId="2625"/>
            <ac:grpSpMk id="25" creationId="{83D546F4-6E48-7907-0E58-FF0489634AF4}"/>
          </ac:grpSpMkLst>
        </pc:grpChg>
        <pc:picChg chg="del mod">
          <ac:chgData name="Reuter Anke" userId="3da67a77-c39f-4ee8-b0d8-279da2db4dd7" providerId="ADAL" clId="{FEEBFBC9-6491-4387-8F31-CF0B6E0FD578}" dt="2023-10-12T11:46:27.444" v="191" actId="478"/>
          <ac:picMkLst>
            <pc:docMk/>
            <pc:sldMk cId="2550602251" sldId="2625"/>
            <ac:picMk id="2" creationId="{5A699063-8769-3C07-021E-3BA658D19356}"/>
          </ac:picMkLst>
        </pc:picChg>
        <pc:cxnChg chg="add mod">
          <ac:chgData name="Reuter Anke" userId="3da67a77-c39f-4ee8-b0d8-279da2db4dd7" providerId="ADAL" clId="{FEEBFBC9-6491-4387-8F31-CF0B6E0FD578}" dt="2023-10-12T11:47:00.642" v="196" actId="164"/>
          <ac:cxnSpMkLst>
            <pc:docMk/>
            <pc:sldMk cId="2550602251" sldId="2625"/>
            <ac:cxnSpMk id="8" creationId="{8E4830D8-8567-C772-2E87-19D188BD151F}"/>
          </ac:cxnSpMkLst>
        </pc:cxnChg>
        <pc:cxnChg chg="add mod">
          <ac:chgData name="Reuter Anke" userId="3da67a77-c39f-4ee8-b0d8-279da2db4dd7" providerId="ADAL" clId="{FEEBFBC9-6491-4387-8F31-CF0B6E0FD578}" dt="2023-10-12T11:47:00.642" v="196" actId="164"/>
          <ac:cxnSpMkLst>
            <pc:docMk/>
            <pc:sldMk cId="2550602251" sldId="2625"/>
            <ac:cxnSpMk id="9" creationId="{51EDB96B-E051-32AB-AE9D-1E0B749D9A97}"/>
          </ac:cxnSpMkLst>
        </pc:cxnChg>
      </pc:sldChg>
      <pc:sldChg chg="addSp delSp modSp mod">
        <pc:chgData name="Reuter Anke" userId="3da67a77-c39f-4ee8-b0d8-279da2db4dd7" providerId="ADAL" clId="{FEEBFBC9-6491-4387-8F31-CF0B6E0FD578}" dt="2023-10-12T11:47:24.435" v="208" actId="1076"/>
        <pc:sldMkLst>
          <pc:docMk/>
          <pc:sldMk cId="3032022185" sldId="2630"/>
        </pc:sldMkLst>
        <pc:spChg chg="mod">
          <ac:chgData name="Reuter Anke" userId="3da67a77-c39f-4ee8-b0d8-279da2db4dd7" providerId="ADAL" clId="{FEEBFBC9-6491-4387-8F31-CF0B6E0FD578}" dt="2023-10-12T11:47:04.922" v="198"/>
          <ac:spMkLst>
            <pc:docMk/>
            <pc:sldMk cId="3032022185" sldId="2630"/>
            <ac:spMk id="7" creationId="{F8BA6FB3-CA22-3A12-EEC3-2DDC94578865}"/>
          </ac:spMkLst>
        </pc:spChg>
        <pc:spChg chg="mod">
          <ac:chgData name="Reuter Anke" userId="3da67a77-c39f-4ee8-b0d8-279da2db4dd7" providerId="ADAL" clId="{FEEBFBC9-6491-4387-8F31-CF0B6E0FD578}" dt="2023-10-12T11:47:04.922" v="198"/>
          <ac:spMkLst>
            <pc:docMk/>
            <pc:sldMk cId="3032022185" sldId="2630"/>
            <ac:spMk id="11" creationId="{770BB764-465C-369E-D098-650B3C5A3A2B}"/>
          </ac:spMkLst>
        </pc:spChg>
        <pc:spChg chg="mod">
          <ac:chgData name="Reuter Anke" userId="3da67a77-c39f-4ee8-b0d8-279da2db4dd7" providerId="ADAL" clId="{FEEBFBC9-6491-4387-8F31-CF0B6E0FD578}" dt="2023-10-12T11:47:04.922" v="198"/>
          <ac:spMkLst>
            <pc:docMk/>
            <pc:sldMk cId="3032022185" sldId="2630"/>
            <ac:spMk id="12" creationId="{33981F32-AE12-786B-B831-1AFBC6E4BBA9}"/>
          </ac:spMkLst>
        </pc:spChg>
        <pc:spChg chg="mod">
          <ac:chgData name="Reuter Anke" userId="3da67a77-c39f-4ee8-b0d8-279da2db4dd7" providerId="ADAL" clId="{FEEBFBC9-6491-4387-8F31-CF0B6E0FD578}" dt="2023-10-12T11:47:04.922" v="198"/>
          <ac:spMkLst>
            <pc:docMk/>
            <pc:sldMk cId="3032022185" sldId="2630"/>
            <ac:spMk id="13" creationId="{F3F1F853-1DC6-57B3-CEBD-2F90F9BE7DC2}"/>
          </ac:spMkLst>
        </pc:spChg>
        <pc:spChg chg="mod">
          <ac:chgData name="Reuter Anke" userId="3da67a77-c39f-4ee8-b0d8-279da2db4dd7" providerId="ADAL" clId="{FEEBFBC9-6491-4387-8F31-CF0B6E0FD578}" dt="2023-10-12T11:47:04.922" v="198"/>
          <ac:spMkLst>
            <pc:docMk/>
            <pc:sldMk cId="3032022185" sldId="2630"/>
            <ac:spMk id="14" creationId="{16A16C77-39E8-BD48-3B47-A40A244BC256}"/>
          </ac:spMkLst>
        </pc:spChg>
        <pc:spChg chg="mod">
          <ac:chgData name="Reuter Anke" userId="3da67a77-c39f-4ee8-b0d8-279da2db4dd7" providerId="ADAL" clId="{FEEBFBC9-6491-4387-8F31-CF0B6E0FD578}" dt="2023-10-12T11:47:04.922" v="198"/>
          <ac:spMkLst>
            <pc:docMk/>
            <pc:sldMk cId="3032022185" sldId="2630"/>
            <ac:spMk id="16" creationId="{6288E962-EA43-B456-C1BF-6F75B9050FA5}"/>
          </ac:spMkLst>
        </pc:spChg>
        <pc:spChg chg="mod">
          <ac:chgData name="Reuter Anke" userId="3da67a77-c39f-4ee8-b0d8-279da2db4dd7" providerId="ADAL" clId="{FEEBFBC9-6491-4387-8F31-CF0B6E0FD578}" dt="2023-10-12T11:47:04.922" v="198"/>
          <ac:spMkLst>
            <pc:docMk/>
            <pc:sldMk cId="3032022185" sldId="2630"/>
            <ac:spMk id="17" creationId="{3B973DD8-EA61-2EB7-5F2A-8910BF048FAE}"/>
          </ac:spMkLst>
        </pc:spChg>
        <pc:spChg chg="mod">
          <ac:chgData name="Reuter Anke" userId="3da67a77-c39f-4ee8-b0d8-279da2db4dd7" providerId="ADAL" clId="{FEEBFBC9-6491-4387-8F31-CF0B6E0FD578}" dt="2023-10-12T11:47:04.922" v="198"/>
          <ac:spMkLst>
            <pc:docMk/>
            <pc:sldMk cId="3032022185" sldId="2630"/>
            <ac:spMk id="18" creationId="{6A7CD784-13E1-2A8F-383A-EFA9C08F79F9}"/>
          </ac:spMkLst>
        </pc:spChg>
        <pc:spChg chg="mod">
          <ac:chgData name="Reuter Anke" userId="3da67a77-c39f-4ee8-b0d8-279da2db4dd7" providerId="ADAL" clId="{FEEBFBC9-6491-4387-8F31-CF0B6E0FD578}" dt="2023-10-12T11:47:04.922" v="198"/>
          <ac:spMkLst>
            <pc:docMk/>
            <pc:sldMk cId="3032022185" sldId="2630"/>
            <ac:spMk id="19" creationId="{AAE5AC08-1D51-9ED9-DE08-CE7FC6C8D98F}"/>
          </ac:spMkLst>
        </pc:spChg>
        <pc:spChg chg="mod">
          <ac:chgData name="Reuter Anke" userId="3da67a77-c39f-4ee8-b0d8-279da2db4dd7" providerId="ADAL" clId="{FEEBFBC9-6491-4387-8F31-CF0B6E0FD578}" dt="2023-10-12T11:47:12.370" v="202"/>
          <ac:spMkLst>
            <pc:docMk/>
            <pc:sldMk cId="3032022185" sldId="2630"/>
            <ac:spMk id="21" creationId="{5AE6227E-E936-198F-FE4C-24A1C8FEC610}"/>
          </ac:spMkLst>
        </pc:spChg>
        <pc:spChg chg="mod">
          <ac:chgData name="Reuter Anke" userId="3da67a77-c39f-4ee8-b0d8-279da2db4dd7" providerId="ADAL" clId="{FEEBFBC9-6491-4387-8F31-CF0B6E0FD578}" dt="2023-10-12T11:47:12.370" v="202"/>
          <ac:spMkLst>
            <pc:docMk/>
            <pc:sldMk cId="3032022185" sldId="2630"/>
            <ac:spMk id="24" creationId="{D4F41808-7772-BC63-6ADE-BC5ACF77AE65}"/>
          </ac:spMkLst>
        </pc:spChg>
        <pc:spChg chg="mod">
          <ac:chgData name="Reuter Anke" userId="3da67a77-c39f-4ee8-b0d8-279da2db4dd7" providerId="ADAL" clId="{FEEBFBC9-6491-4387-8F31-CF0B6E0FD578}" dt="2023-10-12T11:47:12.370" v="202"/>
          <ac:spMkLst>
            <pc:docMk/>
            <pc:sldMk cId="3032022185" sldId="2630"/>
            <ac:spMk id="25" creationId="{DFAE50C8-D073-CA5C-DED9-05A368FCFDD4}"/>
          </ac:spMkLst>
        </pc:spChg>
        <pc:spChg chg="mod">
          <ac:chgData name="Reuter Anke" userId="3da67a77-c39f-4ee8-b0d8-279da2db4dd7" providerId="ADAL" clId="{FEEBFBC9-6491-4387-8F31-CF0B6E0FD578}" dt="2023-10-12T11:47:12.370" v="202"/>
          <ac:spMkLst>
            <pc:docMk/>
            <pc:sldMk cId="3032022185" sldId="2630"/>
            <ac:spMk id="26" creationId="{E625A455-8FE0-F728-127E-8E702985CD05}"/>
          </ac:spMkLst>
        </pc:spChg>
        <pc:spChg chg="mod">
          <ac:chgData name="Reuter Anke" userId="3da67a77-c39f-4ee8-b0d8-279da2db4dd7" providerId="ADAL" clId="{FEEBFBC9-6491-4387-8F31-CF0B6E0FD578}" dt="2023-10-12T11:47:12.370" v="202"/>
          <ac:spMkLst>
            <pc:docMk/>
            <pc:sldMk cId="3032022185" sldId="2630"/>
            <ac:spMk id="27" creationId="{2F127CEA-988D-E5E1-65EC-D3BC9DA2265C}"/>
          </ac:spMkLst>
        </pc:spChg>
        <pc:spChg chg="mod">
          <ac:chgData name="Reuter Anke" userId="3da67a77-c39f-4ee8-b0d8-279da2db4dd7" providerId="ADAL" clId="{FEEBFBC9-6491-4387-8F31-CF0B6E0FD578}" dt="2023-10-12T11:47:12.370" v="202"/>
          <ac:spMkLst>
            <pc:docMk/>
            <pc:sldMk cId="3032022185" sldId="2630"/>
            <ac:spMk id="28" creationId="{BE7604CC-1FDE-7676-7BE9-85F0F7359EAE}"/>
          </ac:spMkLst>
        </pc:spChg>
        <pc:spChg chg="mod">
          <ac:chgData name="Reuter Anke" userId="3da67a77-c39f-4ee8-b0d8-279da2db4dd7" providerId="ADAL" clId="{FEEBFBC9-6491-4387-8F31-CF0B6E0FD578}" dt="2023-10-12T11:47:12.370" v="202"/>
          <ac:spMkLst>
            <pc:docMk/>
            <pc:sldMk cId="3032022185" sldId="2630"/>
            <ac:spMk id="29" creationId="{7054A04F-6E81-4295-0B70-F50F13E95033}"/>
          </ac:spMkLst>
        </pc:spChg>
        <pc:spChg chg="mod">
          <ac:chgData name="Reuter Anke" userId="3da67a77-c39f-4ee8-b0d8-279da2db4dd7" providerId="ADAL" clId="{FEEBFBC9-6491-4387-8F31-CF0B6E0FD578}" dt="2023-10-12T11:47:12.370" v="202"/>
          <ac:spMkLst>
            <pc:docMk/>
            <pc:sldMk cId="3032022185" sldId="2630"/>
            <ac:spMk id="30" creationId="{EF06C764-A969-683E-1CA8-5115FF3CF56D}"/>
          </ac:spMkLst>
        </pc:spChg>
        <pc:spChg chg="mod">
          <ac:chgData name="Reuter Anke" userId="3da67a77-c39f-4ee8-b0d8-279da2db4dd7" providerId="ADAL" clId="{FEEBFBC9-6491-4387-8F31-CF0B6E0FD578}" dt="2023-10-12T11:47:12.370" v="202"/>
          <ac:spMkLst>
            <pc:docMk/>
            <pc:sldMk cId="3032022185" sldId="2630"/>
            <ac:spMk id="31" creationId="{D6C43AEE-CDE6-CC33-E373-2DFB5FD83236}"/>
          </ac:spMkLst>
        </pc:spChg>
        <pc:grpChg chg="add del mod">
          <ac:chgData name="Reuter Anke" userId="3da67a77-c39f-4ee8-b0d8-279da2db4dd7" providerId="ADAL" clId="{FEEBFBC9-6491-4387-8F31-CF0B6E0FD578}" dt="2023-10-12T11:47:11.695" v="201"/>
          <ac:grpSpMkLst>
            <pc:docMk/>
            <pc:sldMk cId="3032022185" sldId="2630"/>
            <ac:grpSpMk id="6" creationId="{C42D17DE-9A7E-CDE9-4B8E-6EB234396D8F}"/>
          </ac:grpSpMkLst>
        </pc:grpChg>
        <pc:grpChg chg="add del mod">
          <ac:chgData name="Reuter Anke" userId="3da67a77-c39f-4ee8-b0d8-279da2db4dd7" providerId="ADAL" clId="{FEEBFBC9-6491-4387-8F31-CF0B6E0FD578}" dt="2023-10-12T11:47:14.460" v="203"/>
          <ac:grpSpMkLst>
            <pc:docMk/>
            <pc:sldMk cId="3032022185" sldId="2630"/>
            <ac:grpSpMk id="20" creationId="{404C8677-D73D-4DB1-E0A0-339B9FE4BC7E}"/>
          </ac:grpSpMkLst>
        </pc:grpChg>
        <pc:picChg chg="del">
          <ac:chgData name="Reuter Anke" userId="3da67a77-c39f-4ee8-b0d8-279da2db4dd7" providerId="ADAL" clId="{FEEBFBC9-6491-4387-8F31-CF0B6E0FD578}" dt="2023-10-12T11:47:04.372" v="197" actId="478"/>
          <ac:picMkLst>
            <pc:docMk/>
            <pc:sldMk cId="3032022185" sldId="2630"/>
            <ac:picMk id="2" creationId="{82BB2A11-BB2B-3601-A133-6AB8CA9B274B}"/>
          </ac:picMkLst>
        </pc:picChg>
        <pc:picChg chg="add mod ord">
          <ac:chgData name="Reuter Anke" userId="3da67a77-c39f-4ee8-b0d8-279da2db4dd7" providerId="ADAL" clId="{FEEBFBC9-6491-4387-8F31-CF0B6E0FD578}" dt="2023-10-12T11:47:24.435" v="208" actId="1076"/>
          <ac:picMkLst>
            <pc:docMk/>
            <pc:sldMk cId="3032022185" sldId="2630"/>
            <ac:picMk id="32" creationId="{CCA7D305-81C1-AF79-9EEC-A850290EAC15}"/>
          </ac:picMkLst>
        </pc:picChg>
        <pc:cxnChg chg="mod">
          <ac:chgData name="Reuter Anke" userId="3da67a77-c39f-4ee8-b0d8-279da2db4dd7" providerId="ADAL" clId="{FEEBFBC9-6491-4387-8F31-CF0B6E0FD578}" dt="2023-10-12T11:47:04.922" v="198"/>
          <ac:cxnSpMkLst>
            <pc:docMk/>
            <pc:sldMk cId="3032022185" sldId="2630"/>
            <ac:cxnSpMk id="8" creationId="{F3E7CB89-15AB-1352-72AA-9FE4228C5941}"/>
          </ac:cxnSpMkLst>
        </pc:cxnChg>
        <pc:cxnChg chg="mod">
          <ac:chgData name="Reuter Anke" userId="3da67a77-c39f-4ee8-b0d8-279da2db4dd7" providerId="ADAL" clId="{FEEBFBC9-6491-4387-8F31-CF0B6E0FD578}" dt="2023-10-12T11:47:04.922" v="198"/>
          <ac:cxnSpMkLst>
            <pc:docMk/>
            <pc:sldMk cId="3032022185" sldId="2630"/>
            <ac:cxnSpMk id="9" creationId="{65CA73FE-5224-01CD-B56C-8E6B66292CBB}"/>
          </ac:cxnSpMkLst>
        </pc:cxnChg>
        <pc:cxnChg chg="mod">
          <ac:chgData name="Reuter Anke" userId="3da67a77-c39f-4ee8-b0d8-279da2db4dd7" providerId="ADAL" clId="{FEEBFBC9-6491-4387-8F31-CF0B6E0FD578}" dt="2023-10-12T11:47:12.370" v="202"/>
          <ac:cxnSpMkLst>
            <pc:docMk/>
            <pc:sldMk cId="3032022185" sldId="2630"/>
            <ac:cxnSpMk id="22" creationId="{B2F6A028-9DE6-E518-417E-1F2BD75D4B07}"/>
          </ac:cxnSpMkLst>
        </pc:cxnChg>
        <pc:cxnChg chg="mod">
          <ac:chgData name="Reuter Anke" userId="3da67a77-c39f-4ee8-b0d8-279da2db4dd7" providerId="ADAL" clId="{FEEBFBC9-6491-4387-8F31-CF0B6E0FD578}" dt="2023-10-12T11:47:12.370" v="202"/>
          <ac:cxnSpMkLst>
            <pc:docMk/>
            <pc:sldMk cId="3032022185" sldId="2630"/>
            <ac:cxnSpMk id="23" creationId="{A26CBC22-8D36-1105-7AAA-1147006EB5DE}"/>
          </ac:cxnSpMkLst>
        </pc:cxnChg>
      </pc:sldChg>
      <pc:sldChg chg="addSp delSp modSp mod">
        <pc:chgData name="Reuter Anke" userId="3da67a77-c39f-4ee8-b0d8-279da2db4dd7" providerId="ADAL" clId="{FEEBFBC9-6491-4387-8F31-CF0B6E0FD578}" dt="2023-10-12T11:47:43.143" v="214" actId="1076"/>
        <pc:sldMkLst>
          <pc:docMk/>
          <pc:sldMk cId="917769404" sldId="2663"/>
        </pc:sldMkLst>
        <pc:spChg chg="mod">
          <ac:chgData name="Reuter Anke" userId="3da67a77-c39f-4ee8-b0d8-279da2db4dd7" providerId="ADAL" clId="{FEEBFBC9-6491-4387-8F31-CF0B6E0FD578}" dt="2023-10-12T11:47:43.143" v="214" actId="1076"/>
          <ac:spMkLst>
            <pc:docMk/>
            <pc:sldMk cId="917769404" sldId="2663"/>
            <ac:spMk id="15" creationId="{930AA01E-8A45-A59C-4983-955C2750E2A8}"/>
          </ac:spMkLst>
        </pc:spChg>
        <pc:picChg chg="del">
          <ac:chgData name="Reuter Anke" userId="3da67a77-c39f-4ee8-b0d8-279da2db4dd7" providerId="ADAL" clId="{FEEBFBC9-6491-4387-8F31-CF0B6E0FD578}" dt="2023-10-12T11:47:37.684" v="211" actId="478"/>
          <ac:picMkLst>
            <pc:docMk/>
            <pc:sldMk cId="917769404" sldId="2663"/>
            <ac:picMk id="2" creationId="{82BB2A11-BB2B-3601-A133-6AB8CA9B274B}"/>
          </ac:picMkLst>
        </pc:picChg>
        <pc:picChg chg="add del mod">
          <ac:chgData name="Reuter Anke" userId="3da67a77-c39f-4ee8-b0d8-279da2db4dd7" providerId="ADAL" clId="{FEEBFBC9-6491-4387-8F31-CF0B6E0FD578}" dt="2023-10-12T11:47:36.655" v="210"/>
          <ac:picMkLst>
            <pc:docMk/>
            <pc:sldMk cId="917769404" sldId="2663"/>
            <ac:picMk id="6" creationId="{119EDF52-E86F-8334-1B9B-2DE79E1E20DF}"/>
          </ac:picMkLst>
        </pc:picChg>
        <pc:picChg chg="add mod ord">
          <ac:chgData name="Reuter Anke" userId="3da67a77-c39f-4ee8-b0d8-279da2db4dd7" providerId="ADAL" clId="{FEEBFBC9-6491-4387-8F31-CF0B6E0FD578}" dt="2023-10-12T11:47:40.076" v="213" actId="167"/>
          <ac:picMkLst>
            <pc:docMk/>
            <pc:sldMk cId="917769404" sldId="2663"/>
            <ac:picMk id="7" creationId="{D029BD63-7131-BA1C-912F-5C025961AB1B}"/>
          </ac:picMkLst>
        </pc:picChg>
      </pc:sldChg>
      <pc:sldChg chg="addSp delSp modSp mod">
        <pc:chgData name="Reuter Anke" userId="3da67a77-c39f-4ee8-b0d8-279da2db4dd7" providerId="ADAL" clId="{FEEBFBC9-6491-4387-8F31-CF0B6E0FD578}" dt="2023-10-12T11:47:50.895" v="218" actId="1076"/>
        <pc:sldMkLst>
          <pc:docMk/>
          <pc:sldMk cId="1748648693" sldId="2664"/>
        </pc:sldMkLst>
        <pc:spChg chg="mod">
          <ac:chgData name="Reuter Anke" userId="3da67a77-c39f-4ee8-b0d8-279da2db4dd7" providerId="ADAL" clId="{FEEBFBC9-6491-4387-8F31-CF0B6E0FD578}" dt="2023-10-12T11:47:50.895" v="218" actId="1076"/>
          <ac:spMkLst>
            <pc:docMk/>
            <pc:sldMk cId="1748648693" sldId="2664"/>
            <ac:spMk id="15" creationId="{930AA01E-8A45-A59C-4983-955C2750E2A8}"/>
          </ac:spMkLst>
        </pc:spChg>
        <pc:picChg chg="del">
          <ac:chgData name="Reuter Anke" userId="3da67a77-c39f-4ee8-b0d8-279da2db4dd7" providerId="ADAL" clId="{FEEBFBC9-6491-4387-8F31-CF0B6E0FD578}" dt="2023-10-12T11:47:46.204" v="215" actId="478"/>
          <ac:picMkLst>
            <pc:docMk/>
            <pc:sldMk cId="1748648693" sldId="2664"/>
            <ac:picMk id="2" creationId="{82BB2A11-BB2B-3601-A133-6AB8CA9B274B}"/>
          </ac:picMkLst>
        </pc:picChg>
        <pc:picChg chg="add mod ord">
          <ac:chgData name="Reuter Anke" userId="3da67a77-c39f-4ee8-b0d8-279da2db4dd7" providerId="ADAL" clId="{FEEBFBC9-6491-4387-8F31-CF0B6E0FD578}" dt="2023-10-12T11:47:48.840" v="217" actId="167"/>
          <ac:picMkLst>
            <pc:docMk/>
            <pc:sldMk cId="1748648693" sldId="2664"/>
            <ac:picMk id="6" creationId="{E870370A-1A1E-66CD-06FF-60E70BDBE786}"/>
          </ac:picMkLst>
        </pc:picChg>
      </pc:sldChg>
      <pc:sldChg chg="addSp delSp modSp mod">
        <pc:chgData name="Reuter Anke" userId="3da67a77-c39f-4ee8-b0d8-279da2db4dd7" providerId="ADAL" clId="{FEEBFBC9-6491-4387-8F31-CF0B6E0FD578}" dt="2023-10-12T11:47:55.703" v="221" actId="167"/>
        <pc:sldMkLst>
          <pc:docMk/>
          <pc:sldMk cId="4166912626" sldId="2665"/>
        </pc:sldMkLst>
        <pc:picChg chg="del">
          <ac:chgData name="Reuter Anke" userId="3da67a77-c39f-4ee8-b0d8-279da2db4dd7" providerId="ADAL" clId="{FEEBFBC9-6491-4387-8F31-CF0B6E0FD578}" dt="2023-10-12T11:47:52.845" v="219" actId="478"/>
          <ac:picMkLst>
            <pc:docMk/>
            <pc:sldMk cId="4166912626" sldId="2665"/>
            <ac:picMk id="2" creationId="{82BB2A11-BB2B-3601-A133-6AB8CA9B274B}"/>
          </ac:picMkLst>
        </pc:picChg>
        <pc:picChg chg="add mod ord">
          <ac:chgData name="Reuter Anke" userId="3da67a77-c39f-4ee8-b0d8-279da2db4dd7" providerId="ADAL" clId="{FEEBFBC9-6491-4387-8F31-CF0B6E0FD578}" dt="2023-10-12T11:47:55.703" v="221" actId="167"/>
          <ac:picMkLst>
            <pc:docMk/>
            <pc:sldMk cId="4166912626" sldId="2665"/>
            <ac:picMk id="6" creationId="{F1551875-1A2D-87E4-7021-EE191F9CCF86}"/>
          </ac:picMkLst>
        </pc:picChg>
      </pc:sldChg>
      <pc:sldChg chg="new">
        <pc:chgData name="Reuter Anke" userId="3da67a77-c39f-4ee8-b0d8-279da2db4dd7" providerId="ADAL" clId="{FEEBFBC9-6491-4387-8F31-CF0B6E0FD578}" dt="2023-10-11T13:37:25.975" v="0" actId="680"/>
        <pc:sldMkLst>
          <pc:docMk/>
          <pc:sldMk cId="159728655" sldId="2668"/>
        </pc:sldMkLst>
      </pc:sldChg>
      <pc:sldChg chg="new del">
        <pc:chgData name="Reuter Anke" userId="3da67a77-c39f-4ee8-b0d8-279da2db4dd7" providerId="ADAL" clId="{FEEBFBC9-6491-4387-8F31-CF0B6E0FD578}" dt="2023-10-11T13:37:42.764" v="2" actId="47"/>
        <pc:sldMkLst>
          <pc:docMk/>
          <pc:sldMk cId="2790812747" sldId="26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25.06.2024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188" y="747713"/>
            <a:ext cx="6686550" cy="37623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34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1916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0920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9</a:t>
            </a:fld>
            <a:endParaRPr lang="nl-NL"/>
          </a:p>
        </p:txBody>
      </p:sp>
    </p:spTree>
    <p:extLst>
      <p:ext uri="{BB962C8B-B14F-4D97-AF65-F5344CB8AC3E}">
        <p14:creationId xmlns:p14="http://schemas.microsoft.com/office/powerpoint/2010/main" val="356259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10</a:t>
            </a:fld>
            <a:endParaRPr lang="nl-NL"/>
          </a:p>
        </p:txBody>
      </p:sp>
    </p:spTree>
    <p:extLst>
      <p:ext uri="{BB962C8B-B14F-4D97-AF65-F5344CB8AC3E}">
        <p14:creationId xmlns:p14="http://schemas.microsoft.com/office/powerpoint/2010/main" val="86389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11</a:t>
            </a:fld>
            <a:endParaRPr lang="nl-NL"/>
          </a:p>
        </p:txBody>
      </p:sp>
    </p:spTree>
    <p:extLst>
      <p:ext uri="{BB962C8B-B14F-4D97-AF65-F5344CB8AC3E}">
        <p14:creationId xmlns:p14="http://schemas.microsoft.com/office/powerpoint/2010/main" val="3880513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hyperlink" Target="https://creativecommons.org/licenses/by-nc-sa/4.0/"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hyperlink" Target="https://digi-gen.eu/" TargetMode="External"/><Relationship Id="rId5" Type="http://schemas.openxmlformats.org/officeDocument/2006/relationships/image" Target="../media/image11.jpeg"/><Relationship Id="rId10" Type="http://schemas.openxmlformats.org/officeDocument/2006/relationships/hyperlink" Target="mailto:hochschule.digigen@arbeitsagentur.de" TargetMode="External"/><Relationship Id="rId4" Type="http://schemas.openxmlformats.org/officeDocument/2006/relationships/image" Target="../media/image10.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pic>
        <p:nvPicPr>
          <p:cNvPr id="17" name="Grafik 16" descr="Ein Bild, das Text enthält.&#10;&#10;Automatisch generierte Beschreibung">
            <a:extLst>
              <a:ext uri="{FF2B5EF4-FFF2-40B4-BE49-F238E27FC236}">
                <a16:creationId xmlns:a16="http://schemas.microsoft.com/office/drawing/2014/main" id="{7E343B44-D364-8AEF-9AB9-A694E3024B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53099" y="6089733"/>
            <a:ext cx="2990124" cy="626779"/>
          </a:xfrm>
          <a:prstGeom prst="rect">
            <a:avLst/>
          </a:prstGeom>
          <a:noFill/>
          <a:ln>
            <a:noFill/>
          </a:ln>
        </p:spPr>
      </p:pic>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4"/>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5"/>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6">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spTree>
    <p:extLst>
      <p:ext uri="{BB962C8B-B14F-4D97-AF65-F5344CB8AC3E}">
        <p14:creationId xmlns:p14="http://schemas.microsoft.com/office/powerpoint/2010/main" val="399437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atin typeface="+mj-lt"/>
              </a:defRPr>
            </a:lvl1pPr>
            <a:lvl2pPr>
              <a:buClr>
                <a:srgbClr val="E86507"/>
              </a:buClr>
              <a:defRPr sz="2800">
                <a:latin typeface="+mj-lt"/>
              </a:defRPr>
            </a:lvl2pPr>
            <a:lvl3pPr>
              <a:buClr>
                <a:srgbClr val="E86507"/>
              </a:buClr>
              <a:defRPr sz="2400">
                <a:latin typeface="+mj-lt"/>
              </a:defRPr>
            </a:lvl3pPr>
            <a:lvl4pPr>
              <a:buClr>
                <a:srgbClr val="E86507"/>
              </a:buClr>
              <a:defRPr sz="2000">
                <a:latin typeface="+mj-lt"/>
              </a:defRPr>
            </a:lvl4pPr>
            <a:lvl5pPr>
              <a:buClr>
                <a:srgbClr val="E86507"/>
              </a:buClr>
              <a:defRPr sz="2000">
                <a:latin typeface="+mj-lt"/>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8" name="Rechteck 7">
            <a:extLst>
              <a:ext uri="{FF2B5EF4-FFF2-40B4-BE49-F238E27FC236}">
                <a16:creationId xmlns:a16="http://schemas.microsoft.com/office/drawing/2014/main" id="{6E7E8C74-4504-57B8-3283-9EB366794433}"/>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3040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dirty="0"/>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D2C4F875-2D0D-C81C-963F-229F53C29480}"/>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617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lvl1pPr>
              <a:defRPr>
                <a:latin typeface="+mj-lt"/>
              </a:defRPr>
            </a:lvl1pPr>
          </a:lstStyle>
          <a:p>
            <a:fld id="{F3DD863C-CDB8-446B-8AD9-721E0D819D28}" type="datetime1">
              <a:rPr lang="en-GB" smtClean="0"/>
              <a:t>25/06/2024</a:t>
            </a:fld>
            <a:endParaRPr lang="en-GB"/>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lvl1pPr>
              <a:defRPr>
                <a:latin typeface="+mj-lt"/>
              </a:defRPr>
            </a:lvl1pPr>
          </a:lstStyle>
          <a:p>
            <a:r>
              <a:rPr lang="en-GB"/>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lvl1pPr>
              <a:defRPr>
                <a:latin typeface="+mj-lt"/>
              </a:defRPr>
            </a:lvl1pPr>
          </a:lstStyle>
          <a:p>
            <a:fld id="{F96B14D3-7D2A-2041-9DA6-67735C9926F2}" type="slidenum">
              <a:rPr lang="en-GB" smtClean="0"/>
              <a:pPr/>
              <a:t>‹Nr.›</a:t>
            </a:fld>
            <a:endParaRPr lang="en-GB"/>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atin typeface="+mj-lt"/>
              </a:defRPr>
            </a:lvl1pPr>
          </a:lstStyle>
          <a:p>
            <a:r>
              <a:rPr lang="nl-NL" noProof="0" dirty="0"/>
              <a:t>Klik om stijl te bewerken</a:t>
            </a:r>
            <a:endParaRPr lang="en-GB" noProof="0" dirty="0"/>
          </a:p>
        </p:txBody>
      </p:sp>
    </p:spTree>
    <p:extLst>
      <p:ext uri="{BB962C8B-B14F-4D97-AF65-F5344CB8AC3E}">
        <p14:creationId xmlns:p14="http://schemas.microsoft.com/office/powerpoint/2010/main" val="412805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lvl1pPr>
              <a:defRPr>
                <a:latin typeface="+mj-lt"/>
              </a:defRPr>
            </a:lvl1pPr>
          </a:lstStyle>
          <a:p>
            <a:fld id="{7C022007-6F3A-4701-8744-8A68487D46EB}" type="datetime1">
              <a:rPr lang="en-GB" smtClean="0"/>
              <a:t>25/06/2024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lvl1pPr>
              <a:defRPr>
                <a:latin typeface="+mj-lt"/>
              </a:defRPr>
            </a:lvl1p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lvl1pPr>
              <a:defRPr>
                <a:latin typeface="+mj-lt"/>
              </a:defRPr>
            </a:lvl1pPr>
          </a:lstStyle>
          <a:p>
            <a:fld id="{F96B14D3-7D2A-2041-9DA6-67735C9926F2}" type="slidenum">
              <a:rPr lang="de-DE" smtClean="0"/>
              <a:pPr/>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atin typeface="+mj-lt"/>
              </a:defRPr>
            </a:lvl1pPr>
          </a:lstStyle>
          <a:p>
            <a:r>
              <a:rPr lang="nl-NL" noProof="0" dirty="0"/>
              <a:t>Klik om stijl te bewerken</a:t>
            </a:r>
            <a:endParaRPr lang="en-GB" noProof="0" dirty="0"/>
          </a:p>
        </p:txBody>
      </p:sp>
    </p:spTree>
    <p:extLst>
      <p:ext uri="{BB962C8B-B14F-4D97-AF65-F5344CB8AC3E}">
        <p14:creationId xmlns:p14="http://schemas.microsoft.com/office/powerpoint/2010/main" val="3251173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BC5AE1-7D93-435C-9DDA-ACB622033148}" type="datetime1">
              <a:rPr lang="en-GB" smtClean="0"/>
              <a:t>25/06/2024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67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7" y="2091754"/>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2" y="3024302"/>
            <a:ext cx="3587836" cy="1678801"/>
          </a:xfrm>
        </p:spPr>
        <p:txBody>
          <a:bodyPr>
            <a:normAutofit/>
          </a:bodyPr>
          <a:lstStyle>
            <a:lvl1pPr marL="0" indent="0">
              <a:buNone/>
              <a:defRPr sz="1499" i="1"/>
            </a:lvl1pPr>
            <a:lvl2pPr marL="342757" indent="0">
              <a:buNone/>
              <a:defRPr sz="1049"/>
            </a:lvl2pPr>
            <a:lvl3pPr marL="685513" indent="0">
              <a:buNone/>
              <a:defRPr sz="900"/>
            </a:lvl3pPr>
            <a:lvl4pPr marL="1028271" indent="0">
              <a:buNone/>
              <a:defRPr sz="750"/>
            </a:lvl4pPr>
            <a:lvl5pPr marL="1371027" indent="0">
              <a:buNone/>
              <a:defRPr sz="750"/>
            </a:lvl5pPr>
            <a:lvl6pPr marL="1713784" indent="0">
              <a:buNone/>
              <a:defRPr sz="750"/>
            </a:lvl6pPr>
            <a:lvl7pPr marL="2056541" indent="0">
              <a:buNone/>
              <a:defRPr sz="750"/>
            </a:lvl7pPr>
            <a:lvl8pPr marL="2399297" indent="0">
              <a:buNone/>
              <a:defRPr sz="750"/>
            </a:lvl8pPr>
            <a:lvl9pPr marL="2742055" indent="0">
              <a:buNone/>
              <a:defRPr sz="75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90" y="712411"/>
            <a:ext cx="5891656"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5"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693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8909" y="4458753"/>
            <a:ext cx="1114277"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dirty="0"/>
          </a:p>
        </p:txBody>
      </p:sp>
      <p:pic>
        <p:nvPicPr>
          <p:cNvPr id="3" name="Grafik 2" descr="Ein Bild, das Text enthält.&#10;&#10;Automatisch generierte Beschreibung">
            <a:extLst>
              <a:ext uri="{FF2B5EF4-FFF2-40B4-BE49-F238E27FC236}">
                <a16:creationId xmlns:a16="http://schemas.microsoft.com/office/drawing/2014/main" id="{AB573B1B-2CC7-DE4B-EB21-BAF45BDBC859}"/>
              </a:ext>
            </a:extLst>
          </p:cNvPr>
          <p:cNvPicPr>
            <a:picLocks noChangeAspect="1"/>
          </p:cNvPicPr>
          <p:nvPr userDrawn="1"/>
        </p:nvPicPr>
        <p:blipFill>
          <a:blip r:embed="rId9"/>
          <a:stretch>
            <a:fillRect/>
          </a:stretch>
        </p:blipFill>
        <p:spPr>
          <a:xfrm>
            <a:off x="2396534" y="551872"/>
            <a:ext cx="3088743" cy="648003"/>
          </a:xfrm>
          <a:prstGeom prst="rect">
            <a:avLst/>
          </a:prstGeom>
        </p:spPr>
      </p:pic>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1">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3">
            <a:alphaModFix amt="15000"/>
          </a:blip>
          <a:stretch>
            <a:fillRect/>
          </a:stretch>
        </p:blipFill>
        <p:spPr>
          <a:xfrm>
            <a:off x="7371859" y="1067717"/>
            <a:ext cx="4220740" cy="3850832"/>
          </a:xfrm>
          <a:prstGeom prst="rect">
            <a:avLst/>
          </a:prstGeom>
        </p:spPr>
      </p:pic>
    </p:spTree>
    <p:extLst>
      <p:ext uri="{BB962C8B-B14F-4D97-AF65-F5344CB8AC3E}">
        <p14:creationId xmlns:p14="http://schemas.microsoft.com/office/powerpoint/2010/main" val="164209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a:t>
            </a:r>
            <a:r>
              <a:rPr lang="en-GB" noProof="0"/>
              <a:t> </a:t>
            </a:r>
            <a:r>
              <a:rPr lang="en-GB" noProof="0" err="1"/>
              <a:t>bearbeiten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BCC42A89-7BAE-4FE5-A852-992686F52550}" type="datetime1">
              <a:rPr lang="en-GB" smtClean="0"/>
              <a:t>25/06/2024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3599702930"/>
      </p:ext>
    </p:extLst>
  </p:cSld>
  <p:clrMap bg1="lt1" tx1="dk1" bg2="lt2" tx2="dk2" accent1="accent1" accent2="accent2" accent3="accent3" accent4="accent4" accent5="accent5" accent6="accent6" hlink="hlink" folHlink="folHlink"/>
  <p:sldLayoutIdLst>
    <p:sldLayoutId id="2147483664" r:id="rId1"/>
    <p:sldLayoutId id="2147483658" r:id="rId2"/>
    <p:sldLayoutId id="2147483663" r:id="rId3"/>
    <p:sldLayoutId id="2147483657" r:id="rId4"/>
    <p:sldLayoutId id="2147483661" r:id="rId5"/>
    <p:sldLayoutId id="2147483708" r:id="rId6"/>
    <p:sldLayoutId id="2147483687" r:id="rId7"/>
    <p:sldLayoutId id="2147483662" r:id="rId8"/>
  </p:sldLayoutIdLst>
  <p:hf hdr="0" dt="0"/>
  <p:txStyles>
    <p:titleStyle>
      <a:lvl1pPr algn="l" defTabSz="914400" rtl="0" eaLnBrk="1" latinLnBrk="0" hangingPunct="1">
        <a:lnSpc>
          <a:spcPct val="90000"/>
        </a:lnSpc>
        <a:spcBef>
          <a:spcPct val="0"/>
        </a:spcBef>
        <a:buNone/>
        <a:defRPr sz="4400" b="0" i="0" kern="1200">
          <a:solidFill>
            <a:schemeClr val="tx1"/>
          </a:solidFill>
          <a:latin typeface="+mj-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j-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j-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j-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j-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j-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863439"/>
            <a:ext cx="9144001" cy="2872777"/>
          </a:xfrm>
        </p:spPr>
        <p:txBody>
          <a:bodyPr>
            <a:normAutofit/>
          </a:bodyPr>
          <a:lstStyle/>
          <a:p>
            <a:r>
              <a:rPr lang="en-GB" sz="6600" dirty="0">
                <a:solidFill>
                  <a:schemeClr val="bg1"/>
                </a:solidFill>
                <a:latin typeface="+mn-lt"/>
              </a:rPr>
              <a:t>PROFESSIONAL </a:t>
            </a:r>
            <a:br>
              <a:rPr lang="en-GB" sz="6600" dirty="0">
                <a:solidFill>
                  <a:schemeClr val="bg1"/>
                </a:solidFill>
                <a:latin typeface="+mn-lt"/>
              </a:rPr>
            </a:br>
            <a:r>
              <a:rPr lang="en-GB" sz="6600" dirty="0">
                <a:solidFill>
                  <a:schemeClr val="bg1"/>
                </a:solidFill>
                <a:latin typeface="+mn-lt"/>
              </a:rPr>
              <a:t>COUNSELLING</a:t>
            </a:r>
            <a:endParaRPr lang="de-DE" sz="6600" i="1" dirty="0">
              <a:solidFill>
                <a:schemeClr val="bg1"/>
              </a:solidFill>
              <a:latin typeface="+mn-lt"/>
            </a:endParaRP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9" y="3928342"/>
            <a:ext cx="9144001" cy="647721"/>
          </a:xfrm>
        </p:spPr>
        <p:txBody>
          <a:bodyPr vert="horz" lIns="68551" tIns="34275" rIns="68551" bIns="34275" rtlCol="0">
            <a:normAutofit/>
          </a:bodyPr>
          <a:lstStyle/>
          <a:p>
            <a:r>
              <a:rPr lang="en-GB" dirty="0">
                <a:latin typeface="+mn-lt"/>
              </a:rPr>
              <a:t>Topic 5</a:t>
            </a:r>
          </a:p>
        </p:txBody>
      </p:sp>
      <p:sp>
        <p:nvSpPr>
          <p:cNvPr id="4" name="Rechteck 3">
            <a:extLst>
              <a:ext uri="{FF2B5EF4-FFF2-40B4-BE49-F238E27FC236}">
                <a16:creationId xmlns:a16="http://schemas.microsoft.com/office/drawing/2014/main" id="{8C0C1B21-7244-9EDE-D273-6F66332D6D68}"/>
              </a:ext>
            </a:extLst>
          </p:cNvPr>
          <p:cNvSpPr/>
          <p:nvPr/>
        </p:nvSpPr>
        <p:spPr>
          <a:xfrm flipV="1">
            <a:off x="3344294" y="3709226"/>
            <a:ext cx="5479151" cy="26989"/>
          </a:xfrm>
          <a:custGeom>
            <a:avLst/>
            <a:gdLst>
              <a:gd name="connsiteX0" fmla="*/ 0 w 5479151"/>
              <a:gd name="connsiteY0" fmla="*/ 0 h 26989"/>
              <a:gd name="connsiteX1" fmla="*/ 575311 w 5479151"/>
              <a:gd name="connsiteY1" fmla="*/ 0 h 26989"/>
              <a:gd name="connsiteX2" fmla="*/ 1314996 w 5479151"/>
              <a:gd name="connsiteY2" fmla="*/ 0 h 26989"/>
              <a:gd name="connsiteX3" fmla="*/ 1945099 w 5479151"/>
              <a:gd name="connsiteY3" fmla="*/ 0 h 26989"/>
              <a:gd name="connsiteX4" fmla="*/ 2520409 w 5479151"/>
              <a:gd name="connsiteY4" fmla="*/ 0 h 26989"/>
              <a:gd name="connsiteX5" fmla="*/ 3260095 w 5479151"/>
              <a:gd name="connsiteY5" fmla="*/ 0 h 26989"/>
              <a:gd name="connsiteX6" fmla="*/ 3944989 w 5479151"/>
              <a:gd name="connsiteY6" fmla="*/ 0 h 26989"/>
              <a:gd name="connsiteX7" fmla="*/ 4629883 w 5479151"/>
              <a:gd name="connsiteY7" fmla="*/ 0 h 26989"/>
              <a:gd name="connsiteX8" fmla="*/ 5479151 w 5479151"/>
              <a:gd name="connsiteY8" fmla="*/ 0 h 26989"/>
              <a:gd name="connsiteX9" fmla="*/ 5479151 w 5479151"/>
              <a:gd name="connsiteY9" fmla="*/ 26989 h 26989"/>
              <a:gd name="connsiteX10" fmla="*/ 4903840 w 5479151"/>
              <a:gd name="connsiteY10" fmla="*/ 26989 h 26989"/>
              <a:gd name="connsiteX11" fmla="*/ 4383321 w 5479151"/>
              <a:gd name="connsiteY11" fmla="*/ 26989 h 26989"/>
              <a:gd name="connsiteX12" fmla="*/ 3643635 w 5479151"/>
              <a:gd name="connsiteY12" fmla="*/ 26989 h 26989"/>
              <a:gd name="connsiteX13" fmla="*/ 3068325 w 5479151"/>
              <a:gd name="connsiteY13" fmla="*/ 26989 h 26989"/>
              <a:gd name="connsiteX14" fmla="*/ 2328639 w 5479151"/>
              <a:gd name="connsiteY14" fmla="*/ 26989 h 26989"/>
              <a:gd name="connsiteX15" fmla="*/ 1534162 w 5479151"/>
              <a:gd name="connsiteY15" fmla="*/ 26989 h 26989"/>
              <a:gd name="connsiteX16" fmla="*/ 904060 w 5479151"/>
              <a:gd name="connsiteY16" fmla="*/ 26989 h 26989"/>
              <a:gd name="connsiteX17" fmla="*/ 0 w 5479151"/>
              <a:gd name="connsiteY17" fmla="*/ 26989 h 26989"/>
              <a:gd name="connsiteX18" fmla="*/ 0 w 5479151"/>
              <a:gd name="connsiteY18" fmla="*/ 0 h 2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9151" h="26989" fill="none" extrusionOk="0">
                <a:moveTo>
                  <a:pt x="0" y="0"/>
                </a:moveTo>
                <a:cubicBezTo>
                  <a:pt x="119623" y="-15103"/>
                  <a:pt x="401325" y="2561"/>
                  <a:pt x="575311" y="0"/>
                </a:cubicBezTo>
                <a:cubicBezTo>
                  <a:pt x="749297" y="-2561"/>
                  <a:pt x="1032960" y="29207"/>
                  <a:pt x="1314996" y="0"/>
                </a:cubicBezTo>
                <a:cubicBezTo>
                  <a:pt x="1597033" y="-29207"/>
                  <a:pt x="1661358" y="-10611"/>
                  <a:pt x="1945099" y="0"/>
                </a:cubicBezTo>
                <a:cubicBezTo>
                  <a:pt x="2228840" y="10611"/>
                  <a:pt x="2360227" y="-2897"/>
                  <a:pt x="2520409" y="0"/>
                </a:cubicBezTo>
                <a:cubicBezTo>
                  <a:pt x="2680591" y="2897"/>
                  <a:pt x="3009499" y="20185"/>
                  <a:pt x="3260095" y="0"/>
                </a:cubicBezTo>
                <a:cubicBezTo>
                  <a:pt x="3510691" y="-20185"/>
                  <a:pt x="3798020" y="12822"/>
                  <a:pt x="3944989" y="0"/>
                </a:cubicBezTo>
                <a:cubicBezTo>
                  <a:pt x="4091958" y="-12822"/>
                  <a:pt x="4292733" y="-22208"/>
                  <a:pt x="4629883" y="0"/>
                </a:cubicBezTo>
                <a:cubicBezTo>
                  <a:pt x="4967033" y="22208"/>
                  <a:pt x="5236544" y="40207"/>
                  <a:pt x="5479151" y="0"/>
                </a:cubicBezTo>
                <a:cubicBezTo>
                  <a:pt x="5478895" y="6516"/>
                  <a:pt x="5480254" y="13646"/>
                  <a:pt x="5479151" y="26989"/>
                </a:cubicBezTo>
                <a:cubicBezTo>
                  <a:pt x="5280131" y="38950"/>
                  <a:pt x="5146642" y="37745"/>
                  <a:pt x="4903840" y="26989"/>
                </a:cubicBezTo>
                <a:cubicBezTo>
                  <a:pt x="4661038" y="16233"/>
                  <a:pt x="4586742" y="40716"/>
                  <a:pt x="4383321" y="26989"/>
                </a:cubicBezTo>
                <a:cubicBezTo>
                  <a:pt x="4179900" y="13262"/>
                  <a:pt x="3827508" y="14174"/>
                  <a:pt x="3643635" y="26989"/>
                </a:cubicBezTo>
                <a:cubicBezTo>
                  <a:pt x="3459762" y="39804"/>
                  <a:pt x="3349753" y="28522"/>
                  <a:pt x="3068325" y="26989"/>
                </a:cubicBezTo>
                <a:cubicBezTo>
                  <a:pt x="2786897" y="25457"/>
                  <a:pt x="2487080" y="5614"/>
                  <a:pt x="2328639" y="26989"/>
                </a:cubicBezTo>
                <a:cubicBezTo>
                  <a:pt x="2170198" y="48364"/>
                  <a:pt x="1710460" y="37487"/>
                  <a:pt x="1534162" y="26989"/>
                </a:cubicBezTo>
                <a:cubicBezTo>
                  <a:pt x="1357864" y="16491"/>
                  <a:pt x="1056852" y="45498"/>
                  <a:pt x="904060" y="26989"/>
                </a:cubicBezTo>
                <a:cubicBezTo>
                  <a:pt x="751268" y="8480"/>
                  <a:pt x="429002" y="52970"/>
                  <a:pt x="0" y="26989"/>
                </a:cubicBezTo>
                <a:cubicBezTo>
                  <a:pt x="-635" y="17567"/>
                  <a:pt x="872" y="9760"/>
                  <a:pt x="0" y="0"/>
                </a:cubicBezTo>
                <a:close/>
              </a:path>
              <a:path w="5479151" h="26989" stroke="0" extrusionOk="0">
                <a:moveTo>
                  <a:pt x="0" y="0"/>
                </a:moveTo>
                <a:cubicBezTo>
                  <a:pt x="266105" y="-11712"/>
                  <a:pt x="361535" y="-1703"/>
                  <a:pt x="630102" y="0"/>
                </a:cubicBezTo>
                <a:cubicBezTo>
                  <a:pt x="898669" y="1703"/>
                  <a:pt x="1003876" y="-24137"/>
                  <a:pt x="1150622" y="0"/>
                </a:cubicBezTo>
                <a:cubicBezTo>
                  <a:pt x="1297368" y="24137"/>
                  <a:pt x="1617450" y="-38419"/>
                  <a:pt x="1945099" y="0"/>
                </a:cubicBezTo>
                <a:cubicBezTo>
                  <a:pt x="2272748" y="38419"/>
                  <a:pt x="2437181" y="9584"/>
                  <a:pt x="2575201" y="0"/>
                </a:cubicBezTo>
                <a:cubicBezTo>
                  <a:pt x="2713221" y="-9584"/>
                  <a:pt x="2930037" y="-23524"/>
                  <a:pt x="3205303" y="0"/>
                </a:cubicBezTo>
                <a:cubicBezTo>
                  <a:pt x="3480569" y="23524"/>
                  <a:pt x="3604736" y="26618"/>
                  <a:pt x="3999780" y="0"/>
                </a:cubicBezTo>
                <a:cubicBezTo>
                  <a:pt x="4394824" y="-26618"/>
                  <a:pt x="4454076" y="-18962"/>
                  <a:pt x="4575091" y="0"/>
                </a:cubicBezTo>
                <a:cubicBezTo>
                  <a:pt x="4696106" y="18962"/>
                  <a:pt x="5164140" y="-14244"/>
                  <a:pt x="5479151" y="0"/>
                </a:cubicBezTo>
                <a:cubicBezTo>
                  <a:pt x="5477926" y="6699"/>
                  <a:pt x="5480349" y="17782"/>
                  <a:pt x="5479151" y="26989"/>
                </a:cubicBezTo>
                <a:cubicBezTo>
                  <a:pt x="5314760" y="48849"/>
                  <a:pt x="5030390" y="50045"/>
                  <a:pt x="4903840" y="26989"/>
                </a:cubicBezTo>
                <a:cubicBezTo>
                  <a:pt x="4777290" y="3933"/>
                  <a:pt x="4482455" y="7270"/>
                  <a:pt x="4218946" y="26989"/>
                </a:cubicBezTo>
                <a:cubicBezTo>
                  <a:pt x="3955437" y="46708"/>
                  <a:pt x="3784575" y="36953"/>
                  <a:pt x="3588844" y="26989"/>
                </a:cubicBezTo>
                <a:cubicBezTo>
                  <a:pt x="3393113" y="17025"/>
                  <a:pt x="2956770" y="28876"/>
                  <a:pt x="2794367" y="26989"/>
                </a:cubicBezTo>
                <a:cubicBezTo>
                  <a:pt x="2631964" y="25102"/>
                  <a:pt x="2209907" y="12459"/>
                  <a:pt x="1999890" y="26989"/>
                </a:cubicBezTo>
                <a:cubicBezTo>
                  <a:pt x="1789873" y="41519"/>
                  <a:pt x="1542491" y="15797"/>
                  <a:pt x="1424579" y="26989"/>
                </a:cubicBezTo>
                <a:cubicBezTo>
                  <a:pt x="1306667" y="38181"/>
                  <a:pt x="897117" y="-1391"/>
                  <a:pt x="739685" y="26989"/>
                </a:cubicBezTo>
                <a:cubicBezTo>
                  <a:pt x="582253" y="55369"/>
                  <a:pt x="260658" y="7256"/>
                  <a:pt x="0" y="26989"/>
                </a:cubicBezTo>
                <a:cubicBezTo>
                  <a:pt x="1074" y="13727"/>
                  <a:pt x="-48" y="10819"/>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513">
              <a:defRPr/>
            </a:pPr>
            <a:endParaRPr lang="de-DE" sz="1349" dirty="0">
              <a:solidFill>
                <a:prstClr val="white"/>
              </a:solidFill>
              <a:latin typeface="Jost"/>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C3A91BD7-C3E0-B5B3-F7CC-BFB07D22E24A}"/>
              </a:ext>
            </a:extLst>
          </p:cNvPr>
          <p:cNvSpPr>
            <a:spLocks noGrp="1"/>
          </p:cNvSpPr>
          <p:nvPr>
            <p:ph idx="1"/>
          </p:nvPr>
        </p:nvSpPr>
        <p:spPr/>
        <p:txBody>
          <a:bodyPr>
            <a:normAutofit lnSpcReduction="10000"/>
          </a:bodyPr>
          <a:lstStyle/>
          <a:p>
            <a:r>
              <a:rPr lang="en-US" sz="2000" dirty="0"/>
              <a:t>Working in teams.</a:t>
            </a:r>
          </a:p>
          <a:p>
            <a:r>
              <a:rPr lang="en-US" sz="2000" dirty="0"/>
              <a:t>Managing projects and holding leadership roles.</a:t>
            </a:r>
            <a:endParaRPr lang="en-US" sz="2000" dirty="0">
              <a:cs typeface="Calibri Light"/>
            </a:endParaRPr>
          </a:p>
          <a:p>
            <a:r>
              <a:rPr lang="en-US" sz="2000" dirty="0"/>
              <a:t>Oral and written communication.</a:t>
            </a:r>
            <a:endParaRPr lang="en-US" sz="2000" dirty="0">
              <a:cs typeface="Calibri Light"/>
            </a:endParaRPr>
          </a:p>
          <a:p>
            <a:r>
              <a:rPr lang="en-US" sz="2000" dirty="0"/>
              <a:t>Self-awareness and evaluation of group processes.</a:t>
            </a:r>
            <a:endParaRPr lang="en-US" sz="2000" dirty="0">
              <a:cs typeface="Calibri Light"/>
            </a:endParaRPr>
          </a:p>
          <a:p>
            <a:r>
              <a:rPr lang="en-US" sz="2000" dirty="0"/>
              <a:t>Working independently.</a:t>
            </a:r>
            <a:endParaRPr lang="en-US" sz="2000" dirty="0">
              <a:cs typeface="Calibri Light"/>
            </a:endParaRPr>
          </a:p>
          <a:p>
            <a:r>
              <a:rPr lang="en-US" sz="2000" dirty="0"/>
              <a:t>Critical thinking and analysis.</a:t>
            </a:r>
            <a:endParaRPr lang="en-US" sz="2000" dirty="0">
              <a:cs typeface="Calibri Light"/>
            </a:endParaRPr>
          </a:p>
          <a:p>
            <a:r>
              <a:rPr lang="en-US" sz="2000" dirty="0"/>
              <a:t>Explaining concepts.</a:t>
            </a:r>
            <a:endParaRPr lang="en-US" sz="2000" dirty="0">
              <a:cs typeface="Calibri Light"/>
            </a:endParaRPr>
          </a:p>
          <a:p>
            <a:r>
              <a:rPr lang="en-US" sz="2000" dirty="0"/>
              <a:t>Self-directed learning.</a:t>
            </a:r>
            <a:endParaRPr lang="en-US" sz="2000" dirty="0">
              <a:cs typeface="Calibri Light"/>
            </a:endParaRPr>
          </a:p>
          <a:p>
            <a:r>
              <a:rPr lang="en-US" sz="2000" dirty="0"/>
              <a:t>Applying course content to real-world examples.</a:t>
            </a:r>
            <a:endParaRPr lang="en-US" sz="2000" dirty="0">
              <a:cs typeface="Calibri Light"/>
            </a:endParaRPr>
          </a:p>
          <a:p>
            <a:r>
              <a:rPr lang="en-US" sz="2000" dirty="0"/>
              <a:t>Researching and information literacy.</a:t>
            </a:r>
            <a:endParaRPr lang="en-US" sz="2000" dirty="0">
              <a:cs typeface="Calibri Light"/>
            </a:endParaRPr>
          </a:p>
          <a:p>
            <a:r>
              <a:rPr lang="en-US" sz="2000" dirty="0"/>
              <a:t>Problem-solving across disciplines.</a:t>
            </a:r>
            <a:endParaRPr lang="en-GB" sz="2000" dirty="0"/>
          </a:p>
        </p:txBody>
      </p:sp>
      <p:sp>
        <p:nvSpPr>
          <p:cNvPr id="2" name="Fußzeilenplatzhalter 1">
            <a:extLst>
              <a:ext uri="{FF2B5EF4-FFF2-40B4-BE49-F238E27FC236}">
                <a16:creationId xmlns:a16="http://schemas.microsoft.com/office/drawing/2014/main" id="{14D1B994-B80D-1F31-9626-B04F335AABF6}"/>
              </a:ext>
            </a:extLst>
          </p:cNvPr>
          <p:cNvSpPr>
            <a:spLocks noGrp="1"/>
          </p:cNvSpPr>
          <p:nvPr>
            <p:ph type="ftr" sz="quarter" idx="11"/>
          </p:nvPr>
        </p:nvSpPr>
        <p:spPr/>
        <p:txBody>
          <a:bodyPr/>
          <a:lstStyle/>
          <a:p>
            <a:r>
              <a:rPr lang="de-DE"/>
              <a:t>ERASMUS+ DIGIGEN 
Project Ref. No. 2021-1-DE02-KA220-VET-000025335</a:t>
            </a:r>
            <a:endParaRPr lang="de-DE" dirty="0"/>
          </a:p>
        </p:txBody>
      </p:sp>
      <p:sp>
        <p:nvSpPr>
          <p:cNvPr id="3" name="Foliennummernplatzhalter 2">
            <a:extLst>
              <a:ext uri="{FF2B5EF4-FFF2-40B4-BE49-F238E27FC236}">
                <a16:creationId xmlns:a16="http://schemas.microsoft.com/office/drawing/2014/main" id="{FF22D7D6-A5A3-B57E-475B-2AA9F27FC4E9}"/>
              </a:ext>
            </a:extLst>
          </p:cNvPr>
          <p:cNvSpPr>
            <a:spLocks noGrp="1"/>
          </p:cNvSpPr>
          <p:nvPr>
            <p:ph type="sldNum" sz="quarter" idx="12"/>
          </p:nvPr>
        </p:nvSpPr>
        <p:spPr/>
        <p:txBody>
          <a:bodyPr/>
          <a:lstStyle/>
          <a:p>
            <a:fld id="{F96B14D3-7D2A-2041-9DA6-67735C9926F2}" type="slidenum">
              <a:rPr lang="de-DE" smtClean="0"/>
              <a:t>9</a:t>
            </a:fld>
            <a:endParaRPr lang="de-DE"/>
          </a:p>
        </p:txBody>
      </p:sp>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p:txBody>
          <a:bodyPr rtlCol="0">
            <a:normAutofit fontScale="90000"/>
          </a:bodyPr>
          <a:lstStyle/>
          <a:p>
            <a:r>
              <a:rPr lang="nl-NL" dirty="0">
                <a:cs typeface="Gill Sans"/>
              </a:rPr>
              <a:t>PBL learning outcomes</a:t>
            </a:r>
            <a:endParaRPr lang="en-US" sz="4000" b="0" i="1" dirty="0"/>
          </a:p>
        </p:txBody>
      </p:sp>
      <p:sp>
        <p:nvSpPr>
          <p:cNvPr id="10" name="Textfeld 9">
            <a:extLst>
              <a:ext uri="{FF2B5EF4-FFF2-40B4-BE49-F238E27FC236}">
                <a16:creationId xmlns:a16="http://schemas.microsoft.com/office/drawing/2014/main" id="{6E740B52-B7BA-4C21-87FE-DB9CC29BC298}"/>
              </a:ext>
            </a:extLst>
          </p:cNvPr>
          <p:cNvSpPr txBox="1"/>
          <p:nvPr/>
        </p:nvSpPr>
        <p:spPr>
          <a:xfrm>
            <a:off x="11008659" y="1509326"/>
            <a:ext cx="1183341" cy="276999"/>
          </a:xfrm>
          <a:prstGeom prst="rect">
            <a:avLst/>
          </a:prstGeom>
          <a:noFill/>
        </p:spPr>
        <p:txBody>
          <a:bodyPr wrap="square">
            <a:spAutoFit/>
          </a:bodyPr>
          <a:lstStyle/>
          <a:p>
            <a:pPr algn="r"/>
            <a:r>
              <a:rPr lang="nl-NL" sz="1200" b="0" i="1" dirty="0">
                <a:cs typeface="Gill Sans"/>
              </a:rPr>
              <a:t>Nilson (2010)</a:t>
            </a:r>
            <a:endParaRPr lang="en-GB" sz="1200" dirty="0"/>
          </a:p>
        </p:txBody>
      </p:sp>
    </p:spTree>
    <p:extLst>
      <p:ext uri="{BB962C8B-B14F-4D97-AF65-F5344CB8AC3E}">
        <p14:creationId xmlns:p14="http://schemas.microsoft.com/office/powerpoint/2010/main" val="2180440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D9C2EAA8-D3C6-403B-B439-F95C60D0B3B9}"/>
              </a:ext>
            </a:extLst>
          </p:cNvPr>
          <p:cNvSpPr>
            <a:spLocks noGrp="1" noRot="1" noMove="1" noResize="1" noEditPoints="1" noAdjustHandles="1" noChangeArrowheads="1" noChangeShapeType="1"/>
          </p:cNvSpPr>
          <p:nvPr>
            <p:ph idx="1"/>
          </p:nvPr>
        </p:nvSpPr>
        <p:spPr/>
        <p:txBody>
          <a:bodyPr vert="horz" lIns="0" tIns="45720" rIns="91440" bIns="45720" rtlCol="0" anchor="t">
            <a:noAutofit/>
          </a:bodyPr>
          <a:lstStyle/>
          <a:p>
            <a:endParaRPr lang="nl-NL" sz="1100" dirty="0">
              <a:latin typeface="Open Sans"/>
              <a:ea typeface="Open Sans"/>
              <a:cs typeface="Open Sans"/>
            </a:endParaRPr>
          </a:p>
          <a:p>
            <a:endParaRPr lang="nl-NL" sz="1100" dirty="0">
              <a:latin typeface="Open Sans"/>
              <a:ea typeface="Open Sans"/>
              <a:cs typeface="Open Sans"/>
            </a:endParaRPr>
          </a:p>
          <a:p>
            <a:endParaRPr lang="nl-NL" sz="1100" dirty="0">
              <a:latin typeface="Open Sans"/>
              <a:ea typeface="Open Sans"/>
              <a:cs typeface="Open Sans"/>
            </a:endParaRPr>
          </a:p>
          <a:p>
            <a:endParaRPr lang="nl-NL" sz="1100" dirty="0">
              <a:latin typeface="Open Sans"/>
              <a:ea typeface="Open Sans"/>
              <a:cs typeface="Open Sans"/>
            </a:endParaRPr>
          </a:p>
          <a:p>
            <a:endParaRPr lang="nl-NL" sz="1100" dirty="0">
              <a:latin typeface="Open Sans"/>
              <a:ea typeface="Open Sans"/>
              <a:cs typeface="Open Sans"/>
            </a:endParaRPr>
          </a:p>
        </p:txBody>
      </p:sp>
      <p:sp>
        <p:nvSpPr>
          <p:cNvPr id="3" name="Fußzeilenplatzhalter 2">
            <a:extLst>
              <a:ext uri="{FF2B5EF4-FFF2-40B4-BE49-F238E27FC236}">
                <a16:creationId xmlns:a16="http://schemas.microsoft.com/office/drawing/2014/main" id="{94D29FB4-936C-4A54-6AE6-006F2DEEE4DC}"/>
              </a:ext>
            </a:extLst>
          </p:cNvPr>
          <p:cNvSpPr>
            <a:spLocks noGrp="1"/>
          </p:cNvSpPr>
          <p:nvPr>
            <p:ph type="ftr" sz="quarter" idx="11"/>
          </p:nvPr>
        </p:nvSpPr>
        <p:spPr/>
        <p:txBody>
          <a:bodyPr/>
          <a:lstStyle/>
          <a:p>
            <a:r>
              <a:rPr lang="de-DE"/>
              <a:t>ERASMUS+ DIGIGEN 
Project Ref. No. 2021-1-DE02-KA220-VET-000025335</a:t>
            </a:r>
            <a:endParaRPr lang="de-DE" dirty="0"/>
          </a:p>
        </p:txBody>
      </p:sp>
      <p:sp>
        <p:nvSpPr>
          <p:cNvPr id="4" name="Foliennummernplatzhalter 3">
            <a:extLst>
              <a:ext uri="{FF2B5EF4-FFF2-40B4-BE49-F238E27FC236}">
                <a16:creationId xmlns:a16="http://schemas.microsoft.com/office/drawing/2014/main" id="{52C199E8-AFB5-CE4E-2201-760AE2C0946A}"/>
              </a:ext>
            </a:extLst>
          </p:cNvPr>
          <p:cNvSpPr>
            <a:spLocks noGrp="1"/>
          </p:cNvSpPr>
          <p:nvPr>
            <p:ph type="sldNum" sz="quarter" idx="12"/>
          </p:nvPr>
        </p:nvSpPr>
        <p:spPr/>
        <p:txBody>
          <a:bodyPr/>
          <a:lstStyle/>
          <a:p>
            <a:fld id="{F96B14D3-7D2A-2041-9DA6-67735C9926F2}" type="slidenum">
              <a:rPr lang="de-DE" smtClean="0"/>
              <a:t>10</a:t>
            </a:fld>
            <a:endParaRPr lang="de-DE"/>
          </a:p>
        </p:txBody>
      </p:sp>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a:xfrm>
            <a:off x="838200" y="372637"/>
            <a:ext cx="9841992" cy="780585"/>
          </a:xfrm>
        </p:spPr>
        <p:txBody>
          <a:bodyPr rtlCol="0">
            <a:normAutofit fontScale="90000"/>
          </a:bodyPr>
          <a:lstStyle/>
          <a:p>
            <a:r>
              <a:rPr lang="nl-NL" dirty="0">
                <a:cs typeface="Gill Sans"/>
              </a:rPr>
              <a:t>PBL Taxonomies (Bloom &amp; Miller)</a:t>
            </a:r>
            <a:br>
              <a:rPr lang="nl-NL" dirty="0">
                <a:cs typeface="Gill Sans"/>
              </a:rPr>
            </a:br>
            <a:endParaRPr lang="nl-NL" sz="3600" b="0" i="1" dirty="0"/>
          </a:p>
        </p:txBody>
      </p:sp>
      <p:pic>
        <p:nvPicPr>
          <p:cNvPr id="2" name="Picture 2">
            <a:extLst>
              <a:ext uri="{FF2B5EF4-FFF2-40B4-BE49-F238E27FC236}">
                <a16:creationId xmlns:a16="http://schemas.microsoft.com/office/drawing/2014/main" id="{9C5E7854-8A60-D72F-5237-237A6C065A28}"/>
              </a:ext>
            </a:extLst>
          </p:cNvPr>
          <p:cNvPicPr>
            <a:picLocks noChangeAspect="1"/>
          </p:cNvPicPr>
          <p:nvPr/>
        </p:nvPicPr>
        <p:blipFill>
          <a:blip r:embed="rId3"/>
          <a:stretch>
            <a:fillRect/>
          </a:stretch>
        </p:blipFill>
        <p:spPr>
          <a:xfrm>
            <a:off x="2546154" y="1824209"/>
            <a:ext cx="7099692" cy="4175012"/>
          </a:xfrm>
          <a:prstGeom prst="rect">
            <a:avLst/>
          </a:prstGeom>
        </p:spPr>
      </p:pic>
      <p:sp>
        <p:nvSpPr>
          <p:cNvPr id="6" name="Textfeld 5">
            <a:extLst>
              <a:ext uri="{FF2B5EF4-FFF2-40B4-BE49-F238E27FC236}">
                <a16:creationId xmlns:a16="http://schemas.microsoft.com/office/drawing/2014/main" id="{ACE335CD-68F6-CAD8-5DAA-707BBC9B4DC6}"/>
              </a:ext>
            </a:extLst>
          </p:cNvPr>
          <p:cNvSpPr txBox="1"/>
          <p:nvPr/>
        </p:nvSpPr>
        <p:spPr>
          <a:xfrm>
            <a:off x="11008659" y="1509326"/>
            <a:ext cx="1183341" cy="276999"/>
          </a:xfrm>
          <a:prstGeom prst="rect">
            <a:avLst/>
          </a:prstGeom>
          <a:noFill/>
        </p:spPr>
        <p:txBody>
          <a:bodyPr wrap="square">
            <a:spAutoFit/>
          </a:bodyPr>
          <a:lstStyle/>
          <a:p>
            <a:pPr algn="r"/>
            <a:r>
              <a:rPr lang="nl-NL" sz="1200" b="0" i="1" dirty="0">
                <a:cs typeface="Gill Sans"/>
              </a:rPr>
              <a:t>Nilson (2010)</a:t>
            </a:r>
            <a:endParaRPr lang="en-GB" sz="1200" dirty="0"/>
          </a:p>
        </p:txBody>
      </p:sp>
    </p:spTree>
    <p:extLst>
      <p:ext uri="{BB962C8B-B14F-4D97-AF65-F5344CB8AC3E}">
        <p14:creationId xmlns:p14="http://schemas.microsoft.com/office/powerpoint/2010/main" val="1331241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DCEAA78E-1D37-6F71-2D7E-6C100DF9EC4E}"/>
              </a:ext>
            </a:extLst>
          </p:cNvPr>
          <p:cNvSpPr>
            <a:spLocks noGrp="1"/>
          </p:cNvSpPr>
          <p:nvPr>
            <p:ph idx="1"/>
          </p:nvPr>
        </p:nvSpPr>
        <p:spPr>
          <a:xfrm>
            <a:off x="5585012" y="1825625"/>
            <a:ext cx="5768788" cy="4351338"/>
          </a:xfrm>
        </p:spPr>
        <p:txBody>
          <a:bodyPr>
            <a:normAutofit/>
          </a:bodyPr>
          <a:lstStyle/>
          <a:p>
            <a:pPr marL="447675" indent="-447675">
              <a:lnSpc>
                <a:spcPct val="100000"/>
              </a:lnSpc>
              <a:buAutoNum type="arabicPeriod"/>
            </a:pPr>
            <a:r>
              <a:rPr lang="en-US" sz="2000" dirty="0">
                <a:latin typeface="+mj-lt"/>
              </a:rPr>
              <a:t>Define the problem/issue/question</a:t>
            </a:r>
            <a:endParaRPr lang="en-US" sz="2000" dirty="0">
              <a:latin typeface="+mj-lt"/>
              <a:cs typeface="Calibri Light"/>
            </a:endParaRPr>
          </a:p>
          <a:p>
            <a:pPr marL="447675" indent="-447675">
              <a:lnSpc>
                <a:spcPct val="100000"/>
              </a:lnSpc>
              <a:buAutoNum type="arabicPeriod"/>
            </a:pPr>
            <a:r>
              <a:rPr lang="en-US" sz="2000" dirty="0">
                <a:latin typeface="+mj-lt"/>
              </a:rPr>
              <a:t>Identify what is needed</a:t>
            </a:r>
          </a:p>
          <a:p>
            <a:pPr marL="447675" indent="-447675">
              <a:lnSpc>
                <a:spcPct val="100000"/>
              </a:lnSpc>
              <a:buAutoNum type="arabicPeriod"/>
            </a:pPr>
            <a:r>
              <a:rPr lang="en-US" sz="2000" dirty="0">
                <a:latin typeface="+mj-lt"/>
              </a:rPr>
              <a:t>Brainstorm solutions</a:t>
            </a:r>
          </a:p>
          <a:p>
            <a:pPr marL="447675" indent="-447675">
              <a:lnSpc>
                <a:spcPct val="100000"/>
              </a:lnSpc>
              <a:buAutoNum type="arabicPeriod"/>
            </a:pPr>
            <a:r>
              <a:rPr lang="en-US" sz="2000" dirty="0">
                <a:latin typeface="+mj-lt"/>
              </a:rPr>
              <a:t>Create and test the best solution </a:t>
            </a:r>
          </a:p>
          <a:p>
            <a:pPr marL="447675" indent="-447675">
              <a:lnSpc>
                <a:spcPct val="100000"/>
              </a:lnSpc>
              <a:buAutoNum type="arabicPeriod"/>
            </a:pPr>
            <a:r>
              <a:rPr lang="en-US" sz="2000" dirty="0">
                <a:latin typeface="+mj-lt"/>
              </a:rPr>
              <a:t>Evaluate results</a:t>
            </a:r>
          </a:p>
          <a:p>
            <a:pPr marL="447675" indent="-447675">
              <a:lnSpc>
                <a:spcPct val="100000"/>
              </a:lnSpc>
              <a:buAutoNum type="arabicPeriod"/>
            </a:pPr>
            <a:r>
              <a:rPr lang="en-US" sz="2000" dirty="0">
                <a:latin typeface="+mj-lt"/>
              </a:rPr>
              <a:t>Improve the solution</a:t>
            </a:r>
          </a:p>
          <a:p>
            <a:pPr marL="447675" indent="-447675">
              <a:lnSpc>
                <a:spcPct val="100000"/>
              </a:lnSpc>
              <a:buAutoNum type="arabicPeriod"/>
            </a:pPr>
            <a:r>
              <a:rPr lang="en-US" sz="2000" dirty="0">
                <a:latin typeface="+mj-lt"/>
              </a:rPr>
              <a:t>Share results</a:t>
            </a:r>
          </a:p>
        </p:txBody>
      </p:sp>
      <p:sp>
        <p:nvSpPr>
          <p:cNvPr id="4" name="Fußzeilenplatzhalter 3">
            <a:extLst>
              <a:ext uri="{FF2B5EF4-FFF2-40B4-BE49-F238E27FC236}">
                <a16:creationId xmlns:a16="http://schemas.microsoft.com/office/drawing/2014/main" id="{E12BFB5D-B526-FB65-3284-1C36C6396057}"/>
              </a:ext>
            </a:extLst>
          </p:cNvPr>
          <p:cNvSpPr>
            <a:spLocks noGrp="1"/>
          </p:cNvSpPr>
          <p:nvPr>
            <p:ph type="ftr" sz="quarter" idx="11"/>
          </p:nvPr>
        </p:nvSpPr>
        <p:spPr/>
        <p:txBody>
          <a:bodyPr/>
          <a:lstStyle/>
          <a:p>
            <a:r>
              <a:rPr lang="de-DE"/>
              <a:t>ERASMUS+ DIGIGEN 
Project Ref. No. 2021-1-DE02-KA220-VET-000025335</a:t>
            </a:r>
            <a:endParaRPr lang="de-DE" dirty="0"/>
          </a:p>
        </p:txBody>
      </p:sp>
      <p:sp>
        <p:nvSpPr>
          <p:cNvPr id="6" name="Foliennummernplatzhalter 5">
            <a:extLst>
              <a:ext uri="{FF2B5EF4-FFF2-40B4-BE49-F238E27FC236}">
                <a16:creationId xmlns:a16="http://schemas.microsoft.com/office/drawing/2014/main" id="{7D749377-5F85-0381-0495-61885A12C5FC}"/>
              </a:ext>
            </a:extLst>
          </p:cNvPr>
          <p:cNvSpPr>
            <a:spLocks noGrp="1"/>
          </p:cNvSpPr>
          <p:nvPr>
            <p:ph type="sldNum" sz="quarter" idx="12"/>
          </p:nvPr>
        </p:nvSpPr>
        <p:spPr/>
        <p:txBody>
          <a:bodyPr/>
          <a:lstStyle/>
          <a:p>
            <a:fld id="{F96B14D3-7D2A-2041-9DA6-67735C9926F2}" type="slidenum">
              <a:rPr lang="de-DE" smtClean="0"/>
              <a:t>11</a:t>
            </a:fld>
            <a:endParaRPr lang="de-DE"/>
          </a:p>
        </p:txBody>
      </p:sp>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p:txBody>
          <a:bodyPr rtlCol="0">
            <a:normAutofit fontScale="90000"/>
          </a:bodyPr>
          <a:lstStyle/>
          <a:p>
            <a:r>
              <a:rPr lang="nl-NL" dirty="0">
                <a:cs typeface="Gill Sans"/>
              </a:rPr>
              <a:t> 7 stages in PBL</a:t>
            </a:r>
            <a:endParaRPr lang="en-US" dirty="0"/>
          </a:p>
        </p:txBody>
      </p:sp>
      <p:pic>
        <p:nvPicPr>
          <p:cNvPr id="3" name="Picture 5" descr="Diagram&#10;&#10;Description automatically generated">
            <a:extLst>
              <a:ext uri="{FF2B5EF4-FFF2-40B4-BE49-F238E27FC236}">
                <a16:creationId xmlns:a16="http://schemas.microsoft.com/office/drawing/2014/main" id="{4CF664E4-A1BB-A11F-36D5-6F180569211F}"/>
              </a:ext>
            </a:extLst>
          </p:cNvPr>
          <p:cNvPicPr>
            <a:picLocks noChangeAspect="1"/>
          </p:cNvPicPr>
          <p:nvPr/>
        </p:nvPicPr>
        <p:blipFill>
          <a:blip r:embed="rId3"/>
          <a:stretch>
            <a:fillRect/>
          </a:stretch>
        </p:blipFill>
        <p:spPr>
          <a:xfrm>
            <a:off x="627529" y="1654350"/>
            <a:ext cx="4554071" cy="4693888"/>
          </a:xfrm>
          <a:prstGeom prst="rect">
            <a:avLst/>
          </a:prstGeom>
        </p:spPr>
      </p:pic>
    </p:spTree>
    <p:extLst>
      <p:ext uri="{BB962C8B-B14F-4D97-AF65-F5344CB8AC3E}">
        <p14:creationId xmlns:p14="http://schemas.microsoft.com/office/powerpoint/2010/main" val="1577743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1B92135A-F860-795E-12C8-81F163C28129}"/>
              </a:ext>
            </a:extLst>
          </p:cNvPr>
          <p:cNvSpPr>
            <a:spLocks noGrp="1"/>
          </p:cNvSpPr>
          <p:nvPr>
            <p:ph type="sldNum" sz="quarter" idx="12"/>
          </p:nvPr>
        </p:nvSpPr>
        <p:spPr/>
        <p:txBody>
          <a:bodyPr/>
          <a:lstStyle/>
          <a:p>
            <a:fld id="{F96B14D3-7D2A-2041-9DA6-67735C9926F2}" type="slidenum">
              <a:rPr lang="de-DE" smtClean="0"/>
              <a:t>12</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idx="4294967295"/>
          </p:nvPr>
        </p:nvSpPr>
        <p:spPr>
          <a:xfrm>
            <a:off x="2226888" y="364936"/>
            <a:ext cx="7724775" cy="1200150"/>
          </a:xfrm>
        </p:spPr>
        <p:txBody>
          <a:bodyPr>
            <a:normAutofit/>
          </a:bodyPr>
          <a:lstStyle/>
          <a:p>
            <a:pPr algn="ctr"/>
            <a:r>
              <a:rPr lang="nl-NL" b="1" dirty="0">
                <a:latin typeface="+mj-lt"/>
              </a:rPr>
              <a:t>FOUR CASES</a:t>
            </a:r>
            <a:br>
              <a:rPr lang="nl-NL" b="1" dirty="0">
                <a:latin typeface="+mj-lt"/>
              </a:rPr>
            </a:br>
            <a:r>
              <a:rPr lang="nl-NL" sz="2700" i="1" dirty="0">
                <a:latin typeface="+mj-lt"/>
              </a:rPr>
              <a:t>Your task of Problem-Based Learning</a:t>
            </a:r>
            <a:endParaRPr lang="nl-NL" i="1" dirty="0">
              <a:latin typeface="+mj-lt"/>
            </a:endParaRPr>
          </a:p>
        </p:txBody>
      </p:sp>
      <p:grpSp>
        <p:nvGrpSpPr>
          <p:cNvPr id="25" name="Gruppieren 24">
            <a:extLst>
              <a:ext uri="{FF2B5EF4-FFF2-40B4-BE49-F238E27FC236}">
                <a16:creationId xmlns:a16="http://schemas.microsoft.com/office/drawing/2014/main" id="{83D546F4-6E48-7907-0E58-FF0489634AF4}"/>
              </a:ext>
            </a:extLst>
          </p:cNvPr>
          <p:cNvGrpSpPr/>
          <p:nvPr/>
        </p:nvGrpSpPr>
        <p:grpSpPr>
          <a:xfrm>
            <a:off x="2490216" y="1882588"/>
            <a:ext cx="7211568" cy="4123765"/>
            <a:chOff x="2490216" y="1882588"/>
            <a:chExt cx="7211568" cy="4123765"/>
          </a:xfrm>
        </p:grpSpPr>
        <p:sp>
          <p:nvSpPr>
            <p:cNvPr id="5" name="Rechteck 4">
              <a:extLst>
                <a:ext uri="{FF2B5EF4-FFF2-40B4-BE49-F238E27FC236}">
                  <a16:creationId xmlns:a16="http://schemas.microsoft.com/office/drawing/2014/main" id="{561E1B73-6261-FB13-3342-C70E188F6E3B}"/>
                </a:ext>
              </a:extLst>
            </p:cNvPr>
            <p:cNvSpPr/>
            <p:nvPr/>
          </p:nvSpPr>
          <p:spPr>
            <a:xfrm>
              <a:off x="2490216" y="1882588"/>
              <a:ext cx="7211568" cy="41237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cxnSp>
          <p:nvCxnSpPr>
            <p:cNvPr id="8" name="Gerader Verbinder 7">
              <a:extLst>
                <a:ext uri="{FF2B5EF4-FFF2-40B4-BE49-F238E27FC236}">
                  <a16:creationId xmlns:a16="http://schemas.microsoft.com/office/drawing/2014/main" id="{8E4830D8-8567-C772-2E87-19D188BD151F}"/>
                </a:ext>
              </a:extLst>
            </p:cNvPr>
            <p:cNvCxnSpPr>
              <a:cxnSpLocks/>
            </p:cNvCxnSpPr>
            <p:nvPr/>
          </p:nvCxnSpPr>
          <p:spPr>
            <a:xfrm flipH="1">
              <a:off x="6089276" y="2519082"/>
              <a:ext cx="13448" cy="2579930"/>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cxnSp>
          <p:nvCxnSpPr>
            <p:cNvPr id="9" name="Gerader Verbinder 8">
              <a:extLst>
                <a:ext uri="{FF2B5EF4-FFF2-40B4-BE49-F238E27FC236}">
                  <a16:creationId xmlns:a16="http://schemas.microsoft.com/office/drawing/2014/main" id="{51EDB96B-E051-32AB-AE9D-1E0B749D9A97}"/>
                </a:ext>
              </a:extLst>
            </p:cNvPr>
            <p:cNvCxnSpPr>
              <a:cxnSpLocks/>
            </p:cNvCxnSpPr>
            <p:nvPr/>
          </p:nvCxnSpPr>
          <p:spPr>
            <a:xfrm>
              <a:off x="4041268" y="3944470"/>
              <a:ext cx="4109465" cy="0"/>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sp>
          <p:nvSpPr>
            <p:cNvPr id="15" name="Textfeld 14">
              <a:extLst>
                <a:ext uri="{FF2B5EF4-FFF2-40B4-BE49-F238E27FC236}">
                  <a16:creationId xmlns:a16="http://schemas.microsoft.com/office/drawing/2014/main" id="{2D0B68DE-5679-39E2-CF4B-A7549C856137}"/>
                </a:ext>
              </a:extLst>
            </p:cNvPr>
            <p:cNvSpPr txBox="1"/>
            <p:nvPr/>
          </p:nvSpPr>
          <p:spPr>
            <a:xfrm>
              <a:off x="2743200" y="3685438"/>
              <a:ext cx="1010680" cy="523220"/>
            </a:xfrm>
            <a:prstGeom prst="rect">
              <a:avLst/>
            </a:prstGeom>
            <a:noFill/>
          </p:spPr>
          <p:txBody>
            <a:bodyPr wrap="square" rtlCol="0">
              <a:spAutoFit/>
            </a:bodyPr>
            <a:lstStyle/>
            <a:p>
              <a:r>
                <a:rPr lang="en-GB" sz="1400" b="1" dirty="0">
                  <a:solidFill>
                    <a:schemeClr val="bg1"/>
                  </a:solidFill>
                </a:rPr>
                <a:t>Personal/Individual</a:t>
              </a:r>
            </a:p>
          </p:txBody>
        </p:sp>
        <p:sp>
          <p:nvSpPr>
            <p:cNvPr id="17" name="Textfeld 16">
              <a:extLst>
                <a:ext uri="{FF2B5EF4-FFF2-40B4-BE49-F238E27FC236}">
                  <a16:creationId xmlns:a16="http://schemas.microsoft.com/office/drawing/2014/main" id="{4B12CF22-9051-91EF-61E9-2F00A60A6834}"/>
                </a:ext>
              </a:extLst>
            </p:cNvPr>
            <p:cNvSpPr txBox="1"/>
            <p:nvPr/>
          </p:nvSpPr>
          <p:spPr>
            <a:xfrm>
              <a:off x="8228894" y="3790581"/>
              <a:ext cx="1394728" cy="307777"/>
            </a:xfrm>
            <a:prstGeom prst="rect">
              <a:avLst/>
            </a:prstGeom>
            <a:noFill/>
          </p:spPr>
          <p:txBody>
            <a:bodyPr wrap="square" rtlCol="0">
              <a:spAutoFit/>
            </a:bodyPr>
            <a:lstStyle/>
            <a:p>
              <a:r>
                <a:rPr lang="en-GB" sz="1400" b="1" dirty="0">
                  <a:solidFill>
                    <a:schemeClr val="bg1"/>
                  </a:solidFill>
                </a:rPr>
                <a:t>Organisational</a:t>
              </a:r>
            </a:p>
          </p:txBody>
        </p:sp>
        <p:sp>
          <p:nvSpPr>
            <p:cNvPr id="19" name="Textfeld 18">
              <a:extLst>
                <a:ext uri="{FF2B5EF4-FFF2-40B4-BE49-F238E27FC236}">
                  <a16:creationId xmlns:a16="http://schemas.microsoft.com/office/drawing/2014/main" id="{3D9E58A5-DD82-2AE5-9B05-862FAACA9955}"/>
                </a:ext>
              </a:extLst>
            </p:cNvPr>
            <p:cNvSpPr txBox="1"/>
            <p:nvPr/>
          </p:nvSpPr>
          <p:spPr>
            <a:xfrm>
              <a:off x="5597384" y="2066875"/>
              <a:ext cx="1010680" cy="307777"/>
            </a:xfrm>
            <a:prstGeom prst="rect">
              <a:avLst/>
            </a:prstGeom>
            <a:noFill/>
          </p:spPr>
          <p:txBody>
            <a:bodyPr wrap="square" rtlCol="0">
              <a:spAutoFit/>
            </a:bodyPr>
            <a:lstStyle/>
            <a:p>
              <a:pPr algn="ctr"/>
              <a:r>
                <a:rPr lang="en-GB" sz="1400" b="1" dirty="0">
                  <a:solidFill>
                    <a:schemeClr val="bg1"/>
                  </a:solidFill>
                </a:rPr>
                <a:t>Strategic</a:t>
              </a:r>
            </a:p>
          </p:txBody>
        </p:sp>
        <p:sp>
          <p:nvSpPr>
            <p:cNvPr id="20" name="Textfeld 19">
              <a:extLst>
                <a:ext uri="{FF2B5EF4-FFF2-40B4-BE49-F238E27FC236}">
                  <a16:creationId xmlns:a16="http://schemas.microsoft.com/office/drawing/2014/main" id="{E933FE21-5645-DDB8-D840-DCB25FCB3C50}"/>
                </a:ext>
              </a:extLst>
            </p:cNvPr>
            <p:cNvSpPr txBox="1"/>
            <p:nvPr/>
          </p:nvSpPr>
          <p:spPr>
            <a:xfrm>
              <a:off x="5454396" y="5293738"/>
              <a:ext cx="1269760" cy="523220"/>
            </a:xfrm>
            <a:prstGeom prst="rect">
              <a:avLst/>
            </a:prstGeom>
            <a:noFill/>
          </p:spPr>
          <p:txBody>
            <a:bodyPr wrap="square" rtlCol="0">
              <a:spAutoFit/>
            </a:bodyPr>
            <a:lstStyle/>
            <a:p>
              <a:pPr algn="ctr"/>
              <a:r>
                <a:rPr lang="en-GB" sz="1400" b="1" dirty="0">
                  <a:solidFill>
                    <a:schemeClr val="bg1"/>
                  </a:solidFill>
                </a:rPr>
                <a:t>Tactical/</a:t>
              </a:r>
              <a:br>
                <a:rPr lang="en-GB" sz="1400" b="1" dirty="0">
                  <a:solidFill>
                    <a:schemeClr val="bg1"/>
                  </a:solidFill>
                </a:rPr>
              </a:br>
              <a:r>
                <a:rPr lang="en-GB" sz="1400" b="1" dirty="0">
                  <a:solidFill>
                    <a:schemeClr val="bg1"/>
                  </a:solidFill>
                </a:rPr>
                <a:t>Operational</a:t>
              </a:r>
            </a:p>
          </p:txBody>
        </p:sp>
        <p:sp>
          <p:nvSpPr>
            <p:cNvPr id="21" name="Textfeld 20">
              <a:extLst>
                <a:ext uri="{FF2B5EF4-FFF2-40B4-BE49-F238E27FC236}">
                  <a16:creationId xmlns:a16="http://schemas.microsoft.com/office/drawing/2014/main" id="{1A8E6AFF-890D-FFD5-3498-9A8304947713}"/>
                </a:ext>
              </a:extLst>
            </p:cNvPr>
            <p:cNvSpPr txBox="1"/>
            <p:nvPr/>
          </p:nvSpPr>
          <p:spPr>
            <a:xfrm>
              <a:off x="4257298" y="3066261"/>
              <a:ext cx="1386290" cy="461665"/>
            </a:xfrm>
            <a:prstGeom prst="rect">
              <a:avLst/>
            </a:prstGeom>
            <a:noFill/>
          </p:spPr>
          <p:txBody>
            <a:bodyPr wrap="square" rtlCol="0">
              <a:spAutoFit/>
            </a:bodyPr>
            <a:lstStyle/>
            <a:p>
              <a:pPr algn="ctr"/>
              <a:r>
                <a:rPr lang="en-GB" sz="2400" b="1" dirty="0">
                  <a:solidFill>
                    <a:schemeClr val="bg1"/>
                  </a:solidFill>
                </a:rPr>
                <a:t>FATIMA</a:t>
              </a:r>
            </a:p>
          </p:txBody>
        </p:sp>
        <p:sp>
          <p:nvSpPr>
            <p:cNvPr id="22" name="Textfeld 21">
              <a:extLst>
                <a:ext uri="{FF2B5EF4-FFF2-40B4-BE49-F238E27FC236}">
                  <a16:creationId xmlns:a16="http://schemas.microsoft.com/office/drawing/2014/main" id="{6DDFBBCC-A2A0-A497-16A5-699B168BFAE0}"/>
                </a:ext>
              </a:extLst>
            </p:cNvPr>
            <p:cNvSpPr txBox="1"/>
            <p:nvPr/>
          </p:nvSpPr>
          <p:spPr>
            <a:xfrm>
              <a:off x="6548412" y="3048854"/>
              <a:ext cx="1386290" cy="461665"/>
            </a:xfrm>
            <a:prstGeom prst="rect">
              <a:avLst/>
            </a:prstGeom>
            <a:noFill/>
          </p:spPr>
          <p:txBody>
            <a:bodyPr wrap="square" rtlCol="0">
              <a:spAutoFit/>
            </a:bodyPr>
            <a:lstStyle/>
            <a:p>
              <a:pPr algn="ctr"/>
              <a:r>
                <a:rPr lang="en-GB" sz="2400" b="1" dirty="0">
                  <a:solidFill>
                    <a:schemeClr val="bg1"/>
                  </a:solidFill>
                </a:rPr>
                <a:t>ANNA</a:t>
              </a:r>
            </a:p>
          </p:txBody>
        </p:sp>
        <p:sp>
          <p:nvSpPr>
            <p:cNvPr id="23" name="Textfeld 22">
              <a:extLst>
                <a:ext uri="{FF2B5EF4-FFF2-40B4-BE49-F238E27FC236}">
                  <a16:creationId xmlns:a16="http://schemas.microsoft.com/office/drawing/2014/main" id="{DB3C5C0E-2301-D506-15D4-64EEFC3B89C9}"/>
                </a:ext>
              </a:extLst>
            </p:cNvPr>
            <p:cNvSpPr txBox="1"/>
            <p:nvPr/>
          </p:nvSpPr>
          <p:spPr>
            <a:xfrm>
              <a:off x="4257298" y="4410346"/>
              <a:ext cx="1386290" cy="461665"/>
            </a:xfrm>
            <a:prstGeom prst="rect">
              <a:avLst/>
            </a:prstGeom>
            <a:noFill/>
          </p:spPr>
          <p:txBody>
            <a:bodyPr wrap="square" rtlCol="0">
              <a:spAutoFit/>
            </a:bodyPr>
            <a:lstStyle/>
            <a:p>
              <a:pPr algn="ctr"/>
              <a:r>
                <a:rPr lang="en-GB" sz="2400" b="1" dirty="0">
                  <a:solidFill>
                    <a:schemeClr val="bg1"/>
                  </a:solidFill>
                </a:rPr>
                <a:t>IMARA</a:t>
              </a:r>
            </a:p>
          </p:txBody>
        </p:sp>
        <p:sp>
          <p:nvSpPr>
            <p:cNvPr id="24" name="Textfeld 23">
              <a:extLst>
                <a:ext uri="{FF2B5EF4-FFF2-40B4-BE49-F238E27FC236}">
                  <a16:creationId xmlns:a16="http://schemas.microsoft.com/office/drawing/2014/main" id="{07496EF6-13E5-65C3-4D1E-D4BAF8A6A135}"/>
                </a:ext>
              </a:extLst>
            </p:cNvPr>
            <p:cNvSpPr txBox="1"/>
            <p:nvPr/>
          </p:nvSpPr>
          <p:spPr>
            <a:xfrm>
              <a:off x="6548412" y="4392939"/>
              <a:ext cx="1386290" cy="461665"/>
            </a:xfrm>
            <a:prstGeom prst="rect">
              <a:avLst/>
            </a:prstGeom>
            <a:noFill/>
          </p:spPr>
          <p:txBody>
            <a:bodyPr wrap="square" rtlCol="0">
              <a:spAutoFit/>
            </a:bodyPr>
            <a:lstStyle/>
            <a:p>
              <a:pPr algn="ctr"/>
              <a:r>
                <a:rPr lang="en-GB" sz="2400" b="1" dirty="0">
                  <a:solidFill>
                    <a:schemeClr val="bg1"/>
                  </a:solidFill>
                </a:rPr>
                <a:t>SOPHIA</a:t>
              </a:r>
            </a:p>
          </p:txBody>
        </p:sp>
      </p:grpSp>
    </p:spTree>
    <p:extLst>
      <p:ext uri="{BB962C8B-B14F-4D97-AF65-F5344CB8AC3E}">
        <p14:creationId xmlns:p14="http://schemas.microsoft.com/office/powerpoint/2010/main" val="255060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1">
            <a:extLst>
              <a:ext uri="{FF2B5EF4-FFF2-40B4-BE49-F238E27FC236}">
                <a16:creationId xmlns:a16="http://schemas.microsoft.com/office/drawing/2014/main" id="{CCA7D305-81C1-AF79-9EEC-A850290EAC15}"/>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dirty="0"/>
              <a:t>Career professional</a:t>
            </a:r>
          </a:p>
          <a:p>
            <a:pPr marL="0" indent="0">
              <a:buNone/>
            </a:pPr>
            <a:r>
              <a:rPr lang="en-GB" sz="1600" dirty="0"/>
              <a:t>Consultant management &amp; change, offers support to (female) leaders in their development of managing staff in top positions.  </a:t>
            </a:r>
            <a:endParaRPr lang="en-GB" sz="1800" dirty="0"/>
          </a:p>
          <a:p>
            <a:pPr marL="0" indent="0">
              <a:buNone/>
            </a:pPr>
            <a:r>
              <a:rPr lang="en-GB" sz="1800" b="1" dirty="0">
                <a:solidFill>
                  <a:schemeClr val="accent1"/>
                </a:solidFill>
              </a:rPr>
              <a:t>Anna</a:t>
            </a:r>
          </a:p>
          <a:p>
            <a:pPr marL="0" indent="0">
              <a:buNone/>
            </a:pPr>
            <a:r>
              <a:rPr lang="en-GB" sz="1600" dirty="0"/>
              <a:t>CEO at </a:t>
            </a:r>
            <a:r>
              <a:rPr lang="en-GB" sz="1600" dirty="0" err="1"/>
              <a:t>DigitalTech</a:t>
            </a:r>
            <a:r>
              <a:rPr lang="en-GB" sz="1600" dirty="0"/>
              <a:t> (Branche: ICT and software development). Age 40+.</a:t>
            </a:r>
          </a:p>
          <a:p>
            <a:pPr marL="0" indent="0">
              <a:buNone/>
            </a:pPr>
            <a:r>
              <a:rPr lang="en-GB" sz="1800" b="1" dirty="0"/>
              <a:t>Issue</a:t>
            </a:r>
          </a:p>
          <a:p>
            <a:pPr marL="0" indent="0">
              <a:buNone/>
            </a:pPr>
            <a:r>
              <a:rPr lang="en-GB" sz="1600" dirty="0"/>
              <a:t>Rise of Artificial Intelligence and the impact of AI on the industry; the company must keep up with developments in order to maintain its market position.</a:t>
            </a:r>
          </a:p>
          <a:p>
            <a:pPr marL="0" indent="0">
              <a:buNone/>
            </a:pPr>
            <a:r>
              <a:rPr lang="en-GB" sz="1800" b="1" dirty="0"/>
              <a:t>Dilemma</a:t>
            </a:r>
          </a:p>
          <a:p>
            <a:pPr marL="0" indent="0">
              <a:buNone/>
            </a:pPr>
            <a:r>
              <a:rPr lang="en-GB" sz="1600" dirty="0"/>
              <a:t>Anna has doubts about her ability to make the right strategic decisions. She wonders if she has enough knowledge of AI. Male colleagues seem to be more confident.</a:t>
            </a:r>
          </a:p>
          <a:p>
            <a:pPr marL="0" indent="0">
              <a:buNone/>
            </a:pPr>
            <a:r>
              <a:rPr lang="en-GB" sz="1800" b="1" dirty="0"/>
              <a:t>Career question</a:t>
            </a:r>
          </a:p>
          <a:p>
            <a:pPr marL="0" indent="0">
              <a:buNone/>
            </a:pPr>
            <a:r>
              <a:rPr lang="en-GB" sz="1600" dirty="0"/>
              <a:t>Am I the right person to lead the company in this new direction? How can I overcome my uncertainties about making the right strategic decisions for the company?</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endParaRPr lang="de-DE" dirty="0"/>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13</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dirty="0"/>
              <a:t>Case Anna</a:t>
            </a:r>
            <a:endParaRPr lang="en-NL" dirty="0"/>
          </a:p>
        </p:txBody>
      </p:sp>
      <p:sp>
        <p:nvSpPr>
          <p:cNvPr id="15" name="Ovaal 14">
            <a:extLst>
              <a:ext uri="{FF2B5EF4-FFF2-40B4-BE49-F238E27FC236}">
                <a16:creationId xmlns:a16="http://schemas.microsoft.com/office/drawing/2014/main" id="{930AA01E-8A45-A59C-4983-955C2750E2A8}"/>
              </a:ext>
            </a:extLst>
          </p:cNvPr>
          <p:cNvSpPr/>
          <p:nvPr/>
        </p:nvSpPr>
        <p:spPr>
          <a:xfrm>
            <a:off x="1169423" y="308481"/>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03202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029BD63-7131-BA1C-912F-5C025961AB1B}"/>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dirty="0"/>
              <a:t>Career professional</a:t>
            </a:r>
          </a:p>
          <a:p>
            <a:pPr marL="0" indent="0">
              <a:buNone/>
            </a:pPr>
            <a:r>
              <a:rPr lang="en-GB" sz="1600" dirty="0"/>
              <a:t>Professional specialises in HR services in SME (small and medium-sized enterprises), offers support in the process of personnel planning.</a:t>
            </a:r>
          </a:p>
          <a:p>
            <a:pPr marL="0" indent="0">
              <a:buNone/>
            </a:pPr>
            <a:r>
              <a:rPr lang="en-GB" sz="1800" b="1" dirty="0">
                <a:solidFill>
                  <a:schemeClr val="accent1"/>
                </a:solidFill>
              </a:rPr>
              <a:t>Fatima</a:t>
            </a:r>
          </a:p>
          <a:p>
            <a:pPr marL="0" indent="0">
              <a:buNone/>
            </a:pPr>
            <a:r>
              <a:rPr lang="en-GB" sz="1600" dirty="0"/>
              <a:t>Operational manager at SME manufacturing company. &lt;500 employees. Age 40+.</a:t>
            </a:r>
          </a:p>
          <a:p>
            <a:pPr marL="0" indent="0">
              <a:buNone/>
            </a:pPr>
            <a:r>
              <a:rPr lang="en-GB" sz="1800" b="1" dirty="0"/>
              <a:t>Issue</a:t>
            </a:r>
          </a:p>
          <a:p>
            <a:pPr marL="0" indent="0">
              <a:buNone/>
            </a:pPr>
            <a:r>
              <a:rPr lang="en-GB" sz="1600" dirty="0"/>
              <a:t>Ambition to digitise production (operations) and to motivate employees in embracing changes.</a:t>
            </a:r>
          </a:p>
          <a:p>
            <a:pPr marL="0" indent="0">
              <a:buNone/>
            </a:pPr>
            <a:r>
              <a:rPr lang="en-GB" sz="1800" b="1" dirty="0"/>
              <a:t>Dilemma</a:t>
            </a:r>
          </a:p>
          <a:p>
            <a:pPr marL="0" indent="0">
              <a:buNone/>
            </a:pPr>
            <a:r>
              <a:rPr lang="en-GB" sz="1600" dirty="0"/>
              <a:t>High level of resistance among employees (limited digital skills, fear of change, fear of job loss). Change in culture is needed among employees.</a:t>
            </a:r>
          </a:p>
          <a:p>
            <a:pPr marL="0" indent="0">
              <a:buNone/>
            </a:pPr>
            <a:r>
              <a:rPr lang="en-GB" sz="1800" b="1" dirty="0"/>
              <a:t>Career question</a:t>
            </a:r>
          </a:p>
          <a:p>
            <a:pPr marL="0" indent="0">
              <a:buNone/>
            </a:pPr>
            <a:r>
              <a:rPr lang="en-GB" sz="1600" dirty="0"/>
              <a:t>How can I overcome the challenges mentioned above and achieve success in the digital transformation, and simultaneously give my career a major boost and allow myself to be successful in my managing role?  </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endParaRPr lang="de-DE" dirty="0"/>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14</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dirty="0"/>
              <a:t>Case Fatima</a:t>
            </a:r>
            <a:endParaRPr lang="en-NL" dirty="0"/>
          </a:p>
        </p:txBody>
      </p:sp>
      <p:sp>
        <p:nvSpPr>
          <p:cNvPr id="15" name="Ovaal 14">
            <a:extLst>
              <a:ext uri="{FF2B5EF4-FFF2-40B4-BE49-F238E27FC236}">
                <a16:creationId xmlns:a16="http://schemas.microsoft.com/office/drawing/2014/main" id="{930AA01E-8A45-A59C-4983-955C2750E2A8}"/>
              </a:ext>
            </a:extLst>
          </p:cNvPr>
          <p:cNvSpPr/>
          <p:nvPr/>
        </p:nvSpPr>
        <p:spPr>
          <a:xfrm>
            <a:off x="293123" y="336498"/>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91776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870370A-1A1E-66CD-06FF-60E70BDBE786}"/>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dirty="0"/>
              <a:t>Career professional</a:t>
            </a:r>
          </a:p>
          <a:p>
            <a:pPr marL="0" indent="0">
              <a:buNone/>
            </a:pPr>
            <a:r>
              <a:rPr lang="en-GB" sz="1600" dirty="0"/>
              <a:t>Management Development mentor in a management development program, offering support for upcoming talent</a:t>
            </a:r>
          </a:p>
          <a:p>
            <a:pPr marL="0" indent="0">
              <a:buNone/>
            </a:pPr>
            <a:r>
              <a:rPr lang="en-GB" sz="1800" b="1" dirty="0">
                <a:solidFill>
                  <a:schemeClr val="accent1"/>
                </a:solidFill>
              </a:rPr>
              <a:t>Sophia</a:t>
            </a:r>
          </a:p>
          <a:p>
            <a:pPr marL="0" indent="0">
              <a:buNone/>
            </a:pPr>
            <a:r>
              <a:rPr lang="en-GB" sz="1600" dirty="0"/>
              <a:t>Project manager at </a:t>
            </a:r>
            <a:r>
              <a:rPr lang="en-GB" sz="1600" dirty="0" err="1"/>
              <a:t>Innovatech</a:t>
            </a:r>
            <a:r>
              <a:rPr lang="en-GB" sz="1600" dirty="0"/>
              <a:t> Solutions. Age 28. Participates in a Management Development trajectory.</a:t>
            </a:r>
          </a:p>
          <a:p>
            <a:pPr marL="0" indent="0">
              <a:buNone/>
            </a:pPr>
            <a:r>
              <a:rPr lang="en-GB" sz="1800" b="1" dirty="0"/>
              <a:t>Issue</a:t>
            </a:r>
          </a:p>
          <a:p>
            <a:pPr marL="0" indent="0">
              <a:buNone/>
            </a:pPr>
            <a:r>
              <a:rPr lang="en-GB" sz="1600" dirty="0"/>
              <a:t>Sophia is a successful and talented project manager who at the moment is faced with a decisive moment of choice regarding the continuation of her career</a:t>
            </a:r>
          </a:p>
          <a:p>
            <a:pPr marL="0" indent="0">
              <a:buNone/>
            </a:pPr>
            <a:r>
              <a:rPr lang="en-GB" sz="1800" b="1" dirty="0"/>
              <a:t>Dilemma</a:t>
            </a:r>
          </a:p>
          <a:p>
            <a:pPr marL="0" indent="0">
              <a:buNone/>
            </a:pPr>
            <a:r>
              <a:rPr lang="en-GB" sz="1600" dirty="0"/>
              <a:t>Sophia is confronted with a choice. There are multiple options, including: (1) a leading role at </a:t>
            </a:r>
            <a:r>
              <a:rPr lang="en-GB" sz="1600" dirty="0" err="1"/>
              <a:t>Innovatech</a:t>
            </a:r>
            <a:r>
              <a:rPr lang="en-GB" sz="1600" dirty="0"/>
              <a:t> Solutions; (2) specialisation in digital strategy &amp; consultancy (outside of </a:t>
            </a:r>
            <a:r>
              <a:rPr lang="en-GB" sz="1600" dirty="0" err="1"/>
              <a:t>Innovatech</a:t>
            </a:r>
            <a:r>
              <a:rPr lang="en-GB" sz="1600" dirty="0"/>
              <a:t>). Sophia is dealing with the jealousy of others</a:t>
            </a:r>
          </a:p>
          <a:p>
            <a:pPr marL="0" indent="0">
              <a:buNone/>
            </a:pPr>
            <a:r>
              <a:rPr lang="en-GB" sz="1800" b="1" dirty="0"/>
              <a:t>Career question</a:t>
            </a:r>
          </a:p>
          <a:p>
            <a:pPr marL="0" indent="0">
              <a:buNone/>
            </a:pPr>
            <a:r>
              <a:rPr lang="en-GB" sz="1600" dirty="0"/>
              <a:t>How should I continue my career and give my career a boost while not letting the jealousy and negative talking of others cloud my judgement? </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endParaRPr lang="de-DE" dirty="0"/>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15</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dirty="0"/>
              <a:t>Case Sophia</a:t>
            </a:r>
            <a:endParaRPr lang="en-NL" dirty="0"/>
          </a:p>
        </p:txBody>
      </p:sp>
      <p:sp>
        <p:nvSpPr>
          <p:cNvPr id="15" name="Ovaal 14">
            <a:extLst>
              <a:ext uri="{FF2B5EF4-FFF2-40B4-BE49-F238E27FC236}">
                <a16:creationId xmlns:a16="http://schemas.microsoft.com/office/drawing/2014/main" id="{930AA01E-8A45-A59C-4983-955C2750E2A8}"/>
              </a:ext>
            </a:extLst>
          </p:cNvPr>
          <p:cNvSpPr/>
          <p:nvPr/>
        </p:nvSpPr>
        <p:spPr>
          <a:xfrm>
            <a:off x="1169422" y="762929"/>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74864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1551875-1A2D-87E4-7021-EE191F9CCF86}"/>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dirty="0"/>
              <a:t>Career professional</a:t>
            </a:r>
          </a:p>
          <a:p>
            <a:pPr marL="0" indent="0">
              <a:buNone/>
            </a:pPr>
            <a:r>
              <a:rPr lang="en-GB" sz="1600" dirty="0"/>
              <a:t>HR advisor in a retail company.</a:t>
            </a:r>
          </a:p>
          <a:p>
            <a:pPr marL="0" indent="0">
              <a:buNone/>
            </a:pPr>
            <a:r>
              <a:rPr lang="en-GB" sz="1800" b="1" dirty="0" err="1">
                <a:solidFill>
                  <a:schemeClr val="accent1"/>
                </a:solidFill>
              </a:rPr>
              <a:t>Imara</a:t>
            </a:r>
            <a:endParaRPr lang="en-GB" sz="1800" b="1" dirty="0">
              <a:solidFill>
                <a:schemeClr val="accent1"/>
              </a:solidFill>
            </a:endParaRPr>
          </a:p>
          <a:p>
            <a:pPr marL="0" indent="0">
              <a:buNone/>
            </a:pPr>
            <a:r>
              <a:rPr lang="en-GB" sz="1600" dirty="0"/>
              <a:t>Manager; climbed the career ladder to manager within the Finance &amp; Administration department. Age 50+. 30 years of experience</a:t>
            </a:r>
          </a:p>
          <a:p>
            <a:pPr marL="0" indent="0">
              <a:buNone/>
            </a:pPr>
            <a:r>
              <a:rPr lang="en-GB" sz="1800" b="1" dirty="0"/>
              <a:t>Issue</a:t>
            </a:r>
          </a:p>
          <a:p>
            <a:pPr marL="0" indent="0">
              <a:buNone/>
            </a:pPr>
            <a:r>
              <a:rPr lang="en-GB" sz="1600" dirty="0"/>
              <a:t>Digitisation has been made a priority for senior MT. This means that all activities within the department will be digitised.  </a:t>
            </a:r>
          </a:p>
          <a:p>
            <a:pPr marL="0" indent="0">
              <a:buNone/>
            </a:pPr>
            <a:r>
              <a:rPr lang="en-GB" sz="1800" b="1" dirty="0"/>
              <a:t>Dilemma</a:t>
            </a:r>
          </a:p>
          <a:p>
            <a:pPr marL="0" indent="0">
              <a:buNone/>
            </a:pPr>
            <a:r>
              <a:rPr lang="en-GB" sz="1600" dirty="0" err="1"/>
              <a:t>Imara</a:t>
            </a:r>
            <a:r>
              <a:rPr lang="en-GB" sz="1600" dirty="0"/>
              <a:t> and her team feel overwhelmed and incompetent and lack trust in digital solutions. Having to manage a team that does not support the decisions made whilst at the same time having doubts about herself.  </a:t>
            </a:r>
          </a:p>
          <a:p>
            <a:pPr marL="0" indent="0">
              <a:buNone/>
            </a:pPr>
            <a:r>
              <a:rPr lang="en-GB" sz="1800" b="1" dirty="0"/>
              <a:t>Career question</a:t>
            </a:r>
          </a:p>
          <a:p>
            <a:pPr marL="0" indent="0">
              <a:buNone/>
            </a:pPr>
            <a:r>
              <a:rPr lang="en-GB" sz="1600" dirty="0"/>
              <a:t>Am I the right person for this job? Can me and my team learn to embrace the digital transformation or is there a need for me to look further? And in the latter case, what about the limitations of finding a new job that comes with my age?</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endParaRPr lang="de-DE" dirty="0"/>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16</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dirty="0"/>
              <a:t>Case Imara</a:t>
            </a:r>
            <a:endParaRPr lang="en-NL" dirty="0"/>
          </a:p>
        </p:txBody>
      </p:sp>
      <p:sp>
        <p:nvSpPr>
          <p:cNvPr id="15" name="Ovaal 14">
            <a:extLst>
              <a:ext uri="{FF2B5EF4-FFF2-40B4-BE49-F238E27FC236}">
                <a16:creationId xmlns:a16="http://schemas.microsoft.com/office/drawing/2014/main" id="{930AA01E-8A45-A59C-4983-955C2750E2A8}"/>
              </a:ext>
            </a:extLst>
          </p:cNvPr>
          <p:cNvSpPr/>
          <p:nvPr/>
        </p:nvSpPr>
        <p:spPr>
          <a:xfrm>
            <a:off x="298888" y="763267"/>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4166912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dirty="0">
              <a:ln>
                <a:noFill/>
              </a:ln>
              <a:solidFill>
                <a:prstClr val="black">
                  <a:tint val="75000"/>
                </a:prstClr>
              </a:solidFill>
              <a:effectLst/>
              <a:uLnTx/>
              <a:uFillTx/>
              <a:latin typeface="Jost"/>
              <a:ea typeface="Jost Bold Italic" pitchFamily="2" charset="77"/>
              <a:cs typeface="+mn-cs"/>
            </a:endParaRPr>
          </a:p>
        </p:txBody>
      </p:sp>
      <p:sp>
        <p:nvSpPr>
          <p:cNvPr id="6" name="Textfeld 5">
            <a:extLst>
              <a:ext uri="{FF2B5EF4-FFF2-40B4-BE49-F238E27FC236}">
                <a16:creationId xmlns:a16="http://schemas.microsoft.com/office/drawing/2014/main" id="{D0E92620-48B4-C0B9-3469-AF797B841561}"/>
              </a:ext>
            </a:extLst>
          </p:cNvPr>
          <p:cNvSpPr txBox="1"/>
          <p:nvPr/>
        </p:nvSpPr>
        <p:spPr>
          <a:xfrm>
            <a:off x="3173309" y="2169289"/>
            <a:ext cx="6097604" cy="2862322"/>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Jost" pitchFamily="2" charset="0"/>
                <a:ea typeface="Jost" pitchFamily="2" charset="0"/>
                <a:cs typeface="+mn-cs"/>
              </a:rPr>
              <a:t>PERSPECTIVE OF A COLUMNIST</a:t>
            </a:r>
          </a:p>
        </p:txBody>
      </p:sp>
    </p:spTree>
    <p:extLst>
      <p:ext uri="{BB962C8B-B14F-4D97-AF65-F5344CB8AC3E}">
        <p14:creationId xmlns:p14="http://schemas.microsoft.com/office/powerpoint/2010/main" val="33250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3">
            <a:extLst>
              <a:ext uri="{FF2B5EF4-FFF2-40B4-BE49-F238E27FC236}">
                <a16:creationId xmlns:a16="http://schemas.microsoft.com/office/drawing/2014/main" id="{62F0CD2E-F687-BEB6-A42D-88F2748CC6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black">
                  <a:tint val="75000"/>
                </a:prstClr>
              </a:solidFill>
              <a:effectLst/>
              <a:uLnTx/>
              <a:uFillTx/>
              <a:latin typeface="Jost"/>
              <a:ea typeface="Jost Bold Italic" pitchFamily="2" charset="77"/>
              <a:cs typeface="+mn-cs"/>
            </a:endParaRPr>
          </a:p>
        </p:txBody>
      </p:sp>
      <p:sp>
        <p:nvSpPr>
          <p:cNvPr id="10" name="Titel 9">
            <a:extLst>
              <a:ext uri="{FF2B5EF4-FFF2-40B4-BE49-F238E27FC236}">
                <a16:creationId xmlns:a16="http://schemas.microsoft.com/office/drawing/2014/main" id="{7BA22A05-CDCD-D3C2-9890-78046BDC34A1}"/>
              </a:ext>
            </a:extLst>
          </p:cNvPr>
          <p:cNvSpPr>
            <a:spLocks noGrp="1"/>
          </p:cNvSpPr>
          <p:nvPr>
            <p:ph type="title" idx="4294967295"/>
          </p:nvPr>
        </p:nvSpPr>
        <p:spPr>
          <a:xfrm>
            <a:off x="2233611" y="614363"/>
            <a:ext cx="7724775" cy="1200150"/>
          </a:xfrm>
        </p:spPr>
        <p:txBody>
          <a:bodyPr>
            <a:normAutofit/>
          </a:bodyPr>
          <a:lstStyle/>
          <a:p>
            <a:pPr algn="ctr"/>
            <a:r>
              <a:rPr lang="nl-NL" b="1" dirty="0">
                <a:latin typeface="+mj-lt"/>
              </a:rPr>
              <a:t>DISCUSSION TASK</a:t>
            </a:r>
            <a:br>
              <a:rPr lang="nl-NL" b="1" dirty="0">
                <a:latin typeface="+mj-lt"/>
              </a:rPr>
            </a:br>
            <a:r>
              <a:rPr lang="nl-NL" sz="2700" i="1" dirty="0">
                <a:latin typeface="+mj-lt"/>
              </a:rPr>
              <a:t>The perspective of a columnist</a:t>
            </a:r>
            <a:endParaRPr lang="nl-NL" i="1" dirty="0">
              <a:latin typeface="+mj-lt"/>
            </a:endParaRPr>
          </a:p>
        </p:txBody>
      </p:sp>
      <p:sp>
        <p:nvSpPr>
          <p:cNvPr id="6" name="Tekstvak 2">
            <a:extLst>
              <a:ext uri="{FF2B5EF4-FFF2-40B4-BE49-F238E27FC236}">
                <a16:creationId xmlns:a16="http://schemas.microsoft.com/office/drawing/2014/main" id="{46019496-E7C3-0E89-5596-54C2F93F3E82}"/>
              </a:ext>
            </a:extLst>
          </p:cNvPr>
          <p:cNvSpPr txBox="1"/>
          <p:nvPr/>
        </p:nvSpPr>
        <p:spPr>
          <a:xfrm>
            <a:off x="2094393" y="2146530"/>
            <a:ext cx="8003213" cy="3724096"/>
          </a:xfrm>
          <a:prstGeom prst="rect">
            <a:avLst/>
          </a:prstGeom>
          <a:noFill/>
        </p:spPr>
        <p:txBody>
          <a:bodyPr wrap="square" lIns="91440" tIns="45720" rIns="91440" bIns="45720" rtlCol="0" anchor="t">
            <a:spAutoFit/>
          </a:bodyPr>
          <a:lstStyle/>
          <a:p>
            <a:pPr algn="ctr"/>
            <a:r>
              <a:rPr lang="en-US" sz="2400">
                <a:latin typeface="+mj-lt"/>
                <a:cs typeface="Calibri"/>
              </a:rPr>
              <a:t>"The </a:t>
            </a:r>
            <a:r>
              <a:rPr lang="en-US" sz="2400" dirty="0">
                <a:latin typeface="+mj-lt"/>
                <a:cs typeface="Calibri"/>
              </a:rPr>
              <a:t>business qualities that men are praised for are far from acceptable in women. Too strict, too bitchy, too businesslike. For many qualified women, this is a reason to lower their voice. After all, who wants to be left out of the group with "Iron Lady" stamped on their forehead? So, dear director of row three, the women you are seeking for your company are legion, but they are not so visible. </a:t>
            </a:r>
            <a:r>
              <a:rPr lang="en-US" sz="2400" dirty="0">
                <a:latin typeface="+mj-lt"/>
                <a:ea typeface="+mn-lt"/>
                <a:cs typeface="Calibri"/>
              </a:rPr>
              <a:t>They hold back until society is ready for them.</a:t>
            </a:r>
            <a:r>
              <a:rPr lang="nl-NL" sz="2400" dirty="0">
                <a:latin typeface="+mj-lt"/>
                <a:ea typeface="+mn-lt"/>
                <a:cs typeface="Calibri"/>
              </a:rPr>
              <a:t>"</a:t>
            </a:r>
            <a:br>
              <a:rPr lang="nl-NL" sz="2400" dirty="0">
                <a:latin typeface="+mj-lt"/>
                <a:ea typeface="+mn-lt"/>
                <a:cs typeface="Calibri"/>
              </a:rPr>
            </a:br>
            <a:r>
              <a:rPr lang="nl-NL" sz="2400" dirty="0">
                <a:latin typeface="+mj-lt"/>
                <a:ea typeface="+mn-lt"/>
                <a:cs typeface="Calibri"/>
              </a:rPr>
              <a:t> </a:t>
            </a:r>
            <a:br>
              <a:rPr lang="nl-NL" sz="2400" dirty="0">
                <a:latin typeface="+mj-lt"/>
                <a:ea typeface="+mn-lt"/>
                <a:cs typeface="Calibri"/>
              </a:rPr>
            </a:br>
            <a:r>
              <a:rPr lang="en-GB" sz="2000" i="1" dirty="0">
                <a:latin typeface="+mj-lt"/>
                <a:ea typeface="+mn-lt"/>
                <a:cs typeface="Calibri"/>
              </a:rPr>
              <a:t>Columnist Anne-Marije </a:t>
            </a:r>
            <a:r>
              <a:rPr lang="en-GB" sz="2000" i="1" dirty="0" err="1">
                <a:latin typeface="+mj-lt"/>
                <a:ea typeface="+mn-lt"/>
                <a:cs typeface="Calibri"/>
              </a:rPr>
              <a:t>Buckens</a:t>
            </a:r>
            <a:endParaRPr lang="nl-NL" sz="2000" i="1" dirty="0" err="1">
              <a:latin typeface="+mj-lt"/>
              <a:ea typeface="Calibri Light"/>
              <a:cs typeface="Calibri"/>
            </a:endParaRPr>
          </a:p>
        </p:txBody>
      </p:sp>
    </p:spTree>
    <p:extLst>
      <p:ext uri="{BB962C8B-B14F-4D97-AF65-F5344CB8AC3E}">
        <p14:creationId xmlns:p14="http://schemas.microsoft.com/office/powerpoint/2010/main" val="421439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5789468" y="1529118"/>
            <a:ext cx="6012872" cy="3490557"/>
          </a:xfrm>
        </p:spPr>
        <p:txBody>
          <a:bodyPr anchor="ctr">
            <a:normAutofit/>
          </a:bodyPr>
          <a:lstStyle/>
          <a:p>
            <a:pPr>
              <a:lnSpc>
                <a:spcPct val="250000"/>
              </a:lnSpc>
              <a:spcBef>
                <a:spcPts val="0"/>
              </a:spcBef>
            </a:pPr>
            <a:r>
              <a:rPr lang="en-GB" sz="2400" dirty="0">
                <a:latin typeface="Jost" pitchFamily="2" charset="0"/>
                <a:ea typeface="Jost" pitchFamily="2" charset="0"/>
              </a:rPr>
              <a:t>Counselling as science</a:t>
            </a:r>
          </a:p>
          <a:p>
            <a:pPr>
              <a:lnSpc>
                <a:spcPct val="250000"/>
              </a:lnSpc>
              <a:spcBef>
                <a:spcPts val="0"/>
              </a:spcBef>
            </a:pPr>
            <a:r>
              <a:rPr lang="en-GB" sz="2400" dirty="0">
                <a:latin typeface="Jost" pitchFamily="2" charset="0"/>
                <a:ea typeface="Jost" pitchFamily="2" charset="0"/>
              </a:rPr>
              <a:t>Problem-based learning with case studies</a:t>
            </a:r>
          </a:p>
          <a:p>
            <a:pPr>
              <a:lnSpc>
                <a:spcPct val="250000"/>
              </a:lnSpc>
              <a:spcBef>
                <a:spcPts val="0"/>
              </a:spcBef>
            </a:pPr>
            <a:r>
              <a:rPr lang="en-GB" sz="2400" dirty="0">
                <a:latin typeface="Jost" pitchFamily="2" charset="0"/>
                <a:ea typeface="Jost" pitchFamily="2" charset="0"/>
              </a:rPr>
              <a:t>Perspective of a columnist</a:t>
            </a: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251251" y="2589599"/>
            <a:ext cx="4600029" cy="1678801"/>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400" dirty="0">
                <a:solidFill>
                  <a:schemeClr val="tx1"/>
                </a:solidFill>
                <a:latin typeface="Jost" pitchFamily="2" charset="0"/>
                <a:ea typeface="Jost" pitchFamily="2" charset="0"/>
              </a:rPr>
              <a:t>CREATING PROFESSIONAL COUNSELLING</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1</a:t>
            </a:fld>
            <a:endParaRPr lang="de-DE"/>
          </a:p>
        </p:txBody>
      </p:sp>
    </p:spTree>
    <p:extLst>
      <p:ext uri="{BB962C8B-B14F-4D97-AF65-F5344CB8AC3E}">
        <p14:creationId xmlns:p14="http://schemas.microsoft.com/office/powerpoint/2010/main" val="240513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28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838200" y="1612264"/>
            <a:ext cx="10515600" cy="4742497"/>
          </a:xfrm>
        </p:spPr>
        <p:txBody>
          <a:bodyPr>
            <a:normAutofit/>
          </a:bodyPr>
          <a:lstStyle/>
          <a:p>
            <a:pPr marL="355600" indent="-355600" algn="just">
              <a:lnSpc>
                <a:spcPct val="100000"/>
              </a:lnSpc>
              <a:buNone/>
            </a:pPr>
            <a:r>
              <a:rPr lang="en-GB" sz="1600" dirty="0">
                <a:effectLst/>
                <a:latin typeface="Jost" pitchFamily="2" charset="0"/>
                <a:ea typeface="Calibri" panose="020F0502020204030204" pitchFamily="34" charset="0"/>
                <a:cs typeface="Arial" panose="020B0604020202020204" pitchFamily="34" charset="0"/>
              </a:rPr>
              <a:t>Beck, K. (2019). „</a:t>
            </a:r>
            <a:r>
              <a:rPr lang="en-GB" sz="1600" dirty="0" err="1">
                <a:effectLst/>
                <a:latin typeface="Jost" pitchFamily="2" charset="0"/>
                <a:ea typeface="Calibri" panose="020F0502020204030204" pitchFamily="34" charset="0"/>
                <a:cs typeface="Arial" panose="020B0604020202020204" pitchFamily="34" charset="0"/>
              </a:rPr>
              <a:t>Beruflichkeit</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als</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wirtschaftspädagogisches</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Konzept</a:t>
            </a:r>
            <a:r>
              <a:rPr lang="en-GB" sz="1600" dirty="0">
                <a:effectLst/>
                <a:latin typeface="Jost" pitchFamily="2" charset="0"/>
                <a:ea typeface="Calibri" panose="020F0502020204030204" pitchFamily="34" charset="0"/>
                <a:cs typeface="Arial" panose="020B0604020202020204" pitchFamily="34" charset="0"/>
              </a:rPr>
              <a:t> – Ein </a:t>
            </a:r>
            <a:r>
              <a:rPr lang="en-GB" sz="1600" dirty="0" err="1">
                <a:effectLst/>
                <a:latin typeface="Jost" pitchFamily="2" charset="0"/>
                <a:ea typeface="Calibri" panose="020F0502020204030204" pitchFamily="34" charset="0"/>
                <a:cs typeface="Arial" panose="020B0604020202020204" pitchFamily="34" charset="0"/>
              </a:rPr>
              <a:t>Vorschlag</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zur</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Begriffsbestimmung</a:t>
            </a:r>
            <a:r>
              <a:rPr lang="en-GB" sz="1600" dirty="0">
                <a:effectLst/>
                <a:latin typeface="Jost" pitchFamily="2" charset="0"/>
                <a:ea typeface="Calibri" panose="020F0502020204030204" pitchFamily="34" charset="0"/>
                <a:cs typeface="Arial" panose="020B0604020202020204" pitchFamily="34" charset="0"/>
              </a:rPr>
              <a:t>. In: J. </a:t>
            </a:r>
            <a:r>
              <a:rPr lang="en-GB" sz="1600" dirty="0" err="1">
                <a:effectLst/>
                <a:latin typeface="Jost" pitchFamily="2" charset="0"/>
                <a:ea typeface="Calibri" panose="020F0502020204030204" pitchFamily="34" charset="0"/>
                <a:cs typeface="Arial" panose="020B0604020202020204" pitchFamily="34" charset="0"/>
              </a:rPr>
              <a:t>Seifried</a:t>
            </a:r>
            <a:r>
              <a:rPr lang="en-GB" sz="1600" dirty="0">
                <a:effectLst/>
                <a:latin typeface="Jost" pitchFamily="2" charset="0"/>
                <a:ea typeface="Calibri" panose="020F0502020204030204" pitchFamily="34" charset="0"/>
                <a:cs typeface="Arial" panose="020B0604020202020204" pitchFamily="34" charset="0"/>
              </a:rPr>
              <a:t>, K. Beck, B.-J. </a:t>
            </a:r>
            <a:r>
              <a:rPr lang="en-GB" sz="1600" dirty="0" err="1">
                <a:effectLst/>
                <a:latin typeface="Jost" pitchFamily="2" charset="0"/>
                <a:ea typeface="Calibri" panose="020F0502020204030204" pitchFamily="34" charset="0"/>
                <a:cs typeface="Arial" panose="020B0604020202020204" pitchFamily="34" charset="0"/>
              </a:rPr>
              <a:t>Ertelt</a:t>
            </a:r>
            <a:r>
              <a:rPr lang="en-GB" sz="1600" dirty="0">
                <a:effectLst/>
                <a:latin typeface="Jost" pitchFamily="2" charset="0"/>
                <a:ea typeface="Calibri" panose="020F0502020204030204" pitchFamily="34" charset="0"/>
                <a:cs typeface="Arial" panose="020B0604020202020204" pitchFamily="34" charset="0"/>
              </a:rPr>
              <a:t>, &amp; A. Frey (Eds.), </a:t>
            </a:r>
            <a:r>
              <a:rPr lang="en-GB" sz="1600" dirty="0" err="1">
                <a:effectLst/>
                <a:latin typeface="Jost" pitchFamily="2" charset="0"/>
                <a:ea typeface="Calibri" panose="020F0502020204030204" pitchFamily="34" charset="0"/>
                <a:cs typeface="Arial" panose="020B0604020202020204" pitchFamily="34" charset="0"/>
              </a:rPr>
              <a:t>Beruf</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Beruflichkeit</a:t>
            </a:r>
            <a:r>
              <a:rPr lang="en-GB" sz="1600" dirty="0">
                <a:effectLst/>
                <a:latin typeface="Jost" pitchFamily="2" charset="0"/>
                <a:ea typeface="Calibri" panose="020F0502020204030204" pitchFamily="34" charset="0"/>
                <a:cs typeface="Arial" panose="020B0604020202020204" pitchFamily="34" charset="0"/>
              </a:rPr>
              <a:t>, Employability. </a:t>
            </a:r>
            <a:r>
              <a:rPr lang="en-GB" sz="1600" dirty="0" err="1">
                <a:effectLst/>
                <a:latin typeface="Jost" pitchFamily="2" charset="0"/>
                <a:ea typeface="Calibri" panose="020F0502020204030204" pitchFamily="34" charset="0"/>
                <a:cs typeface="Arial" panose="020B0604020202020204" pitchFamily="34" charset="0"/>
              </a:rPr>
              <a:t>wbv</a:t>
            </a:r>
            <a:r>
              <a:rPr lang="en-GB" sz="1600" dirty="0">
                <a:effectLst/>
                <a:latin typeface="Jost" pitchFamily="2" charset="0"/>
                <a:ea typeface="Calibri" panose="020F0502020204030204" pitchFamily="34" charset="0"/>
                <a:cs typeface="Arial" panose="020B0604020202020204" pitchFamily="34" charset="0"/>
              </a:rPr>
              <a:t>. 19-33.</a:t>
            </a:r>
          </a:p>
          <a:p>
            <a:pPr marL="355600" indent="-355600" algn="just">
              <a:lnSpc>
                <a:spcPct val="100000"/>
              </a:lnSpc>
              <a:buNone/>
            </a:pPr>
            <a:r>
              <a:rPr lang="de-DE" sz="1600" dirty="0">
                <a:effectLst/>
                <a:latin typeface="Jost" pitchFamily="2" charset="0"/>
                <a:ea typeface="Calibri" panose="020F0502020204030204" pitchFamily="34" charset="0"/>
                <a:cs typeface="Arial" panose="020B0604020202020204" pitchFamily="34" charset="0"/>
              </a:rPr>
              <a:t>Hofer, M. (2015). Theoriebildung im Bereich der Beratung. In: B.-J. Ertelt; A. Frey; M. Scharpf (Ed.). Berufsberatung als Wissenschaft – Vier Jahrzehnte akademische Ausbildung für Berufsberaterinnen und Berufsberater in Mannheim. Hamburg: </a:t>
            </a:r>
            <a:r>
              <a:rPr lang="de-DE" sz="1600" dirty="0" err="1">
                <a:effectLst/>
                <a:latin typeface="Jost" pitchFamily="2" charset="0"/>
                <a:ea typeface="Calibri" panose="020F0502020204030204" pitchFamily="34" charset="0"/>
                <a:cs typeface="Arial" panose="020B0604020202020204" pitchFamily="34" charset="0"/>
              </a:rPr>
              <a:t>Kovač</a:t>
            </a:r>
            <a:r>
              <a:rPr lang="de-DE" sz="1600" dirty="0">
                <a:latin typeface="Jost" pitchFamily="2" charset="0"/>
                <a:ea typeface="Calibri" panose="020F0502020204030204" pitchFamily="34" charset="0"/>
                <a:cs typeface="Arial" panose="020B0604020202020204" pitchFamily="34" charset="0"/>
              </a:rPr>
              <a:t>, </a:t>
            </a:r>
            <a:r>
              <a:rPr lang="de-DE" sz="1600" dirty="0">
                <a:effectLst/>
                <a:latin typeface="Jost" pitchFamily="2" charset="0"/>
                <a:ea typeface="Calibri" panose="020F0502020204030204" pitchFamily="34" charset="0"/>
                <a:cs typeface="Arial" panose="020B0604020202020204" pitchFamily="34" charset="0"/>
              </a:rPr>
              <a:t>135-144</a:t>
            </a:r>
            <a:r>
              <a:rPr lang="de-DE" sz="1600" dirty="0">
                <a:latin typeface="Jost" pitchFamily="2" charset="0"/>
                <a:ea typeface="Calibri" panose="020F0502020204030204" pitchFamily="34" charset="0"/>
                <a:cs typeface="Arial" panose="020B0604020202020204" pitchFamily="34" charset="0"/>
              </a:rPr>
              <a:t>.</a:t>
            </a:r>
          </a:p>
          <a:p>
            <a:pPr marL="355600" indent="-355600" algn="just">
              <a:lnSpc>
                <a:spcPct val="100000"/>
              </a:lnSpc>
              <a:buNone/>
            </a:pPr>
            <a:r>
              <a:rPr lang="en-GB" sz="1600" dirty="0" err="1">
                <a:effectLst/>
                <a:latin typeface="Jost" pitchFamily="2" charset="0"/>
                <a:ea typeface="Calibri" panose="020F0502020204030204" pitchFamily="34" charset="0"/>
                <a:cs typeface="Arial" panose="020B0604020202020204" pitchFamily="34" charset="0"/>
              </a:rPr>
              <a:t>Nilson</a:t>
            </a:r>
            <a:r>
              <a:rPr lang="en-GB" sz="1600" dirty="0">
                <a:effectLst/>
                <a:latin typeface="Jost" pitchFamily="2" charset="0"/>
                <a:ea typeface="Calibri" panose="020F0502020204030204" pitchFamily="34" charset="0"/>
                <a:cs typeface="Arial" panose="020B0604020202020204" pitchFamily="34" charset="0"/>
              </a:rPr>
              <a:t>, L. B. (2010). Teaching at its best: A research-based resource for college instructors, 2nd edition.  San Francisco, CA: Jossey-Bass. </a:t>
            </a:r>
          </a:p>
          <a:p>
            <a:pPr marL="355600" indent="-355600" algn="just">
              <a:lnSpc>
                <a:spcPct val="100000"/>
              </a:lnSpc>
              <a:buNone/>
            </a:pPr>
            <a:endParaRPr lang="en-GB" sz="1600" dirty="0">
              <a:effectLst/>
              <a:latin typeface="Jost" pitchFamily="2" charset="0"/>
              <a:ea typeface="Calibri" panose="020F0502020204030204" pitchFamily="34" charset="0"/>
              <a:cs typeface="Arial" panose="020B0604020202020204" pitchFamily="34" charset="0"/>
            </a:endParaRPr>
          </a:p>
          <a:p>
            <a:pPr marL="355600" indent="-355600" algn="just">
              <a:buNone/>
            </a:pPr>
            <a:endParaRPr lang="en-GB" sz="1900" dirty="0"/>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rPr>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en-GB"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dirty="0"/>
              <a:t>References</a:t>
            </a:r>
          </a:p>
        </p:txBody>
      </p:sp>
    </p:spTree>
    <p:extLst>
      <p:ext uri="{BB962C8B-B14F-4D97-AF65-F5344CB8AC3E}">
        <p14:creationId xmlns:p14="http://schemas.microsoft.com/office/powerpoint/2010/main" val="428844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2BB8B8-27A5-A338-03BD-C38EB7183761}"/>
              </a:ext>
            </a:extLst>
          </p:cNvPr>
          <p:cNvSpPr>
            <a:spLocks noGrp="1"/>
          </p:cNvSpPr>
          <p:nvPr>
            <p:ph type="sldNum" sz="quarter" idx="12"/>
          </p:nvPr>
        </p:nvSpPr>
        <p:spPr/>
        <p:txBody>
          <a:bodyPr/>
          <a:lstStyle/>
          <a:p>
            <a:pPr defTabSz="910377" eaLnBrk="0" fontAlgn="base" hangingPunct="0">
              <a:spcBef>
                <a:spcPct val="0"/>
              </a:spcBef>
              <a:spcAft>
                <a:spcPct val="0"/>
              </a:spcAft>
            </a:pPr>
            <a:fld id="{F96B14D3-7D2A-2041-9DA6-67735C9926F2}" type="slidenum">
              <a:rPr lang="de-DE" sz="1195">
                <a:solidFill>
                  <a:prstClr val="black">
                    <a:tint val="75000"/>
                  </a:prstClr>
                </a:solidFill>
                <a:latin typeface="Jost"/>
                <a:cs typeface="Arial" panose="020B0604020202020204" pitchFamily="34" charset="0"/>
              </a:rPr>
              <a:pPr defTabSz="910377" eaLnBrk="0" fontAlgn="base" hangingPunct="0">
                <a:spcBef>
                  <a:spcPct val="0"/>
                </a:spcBef>
                <a:spcAft>
                  <a:spcPct val="0"/>
                </a:spcAft>
              </a:pPr>
              <a:t>2</a:t>
            </a:fld>
            <a:endParaRPr lang="de-DE" sz="1195" dirty="0">
              <a:solidFill>
                <a:prstClr val="black">
                  <a:tint val="75000"/>
                </a:prstClr>
              </a:solidFill>
              <a:latin typeface="Jost"/>
              <a:cs typeface="Arial" panose="020B0604020202020204" pitchFamily="34" charset="0"/>
            </a:endParaRPr>
          </a:p>
        </p:txBody>
      </p:sp>
      <p:sp>
        <p:nvSpPr>
          <p:cNvPr id="4" name="Textfeld 3">
            <a:extLst>
              <a:ext uri="{FF2B5EF4-FFF2-40B4-BE49-F238E27FC236}">
                <a16:creationId xmlns:a16="http://schemas.microsoft.com/office/drawing/2014/main" id="{8E8D260B-A3EE-248D-7C79-9FBA3C90DD74}"/>
              </a:ext>
            </a:extLst>
          </p:cNvPr>
          <p:cNvSpPr txBox="1"/>
          <p:nvPr/>
        </p:nvSpPr>
        <p:spPr>
          <a:xfrm>
            <a:off x="3100149" y="2568089"/>
            <a:ext cx="6269073" cy="1930446"/>
          </a:xfrm>
          <a:prstGeom prst="rect">
            <a:avLst/>
          </a:prstGeom>
          <a:noFill/>
        </p:spPr>
        <p:txBody>
          <a:bodyPr wrap="square" anchor="ctr">
            <a:spAutoFit/>
          </a:bodyPr>
          <a:lstStyle/>
          <a:p>
            <a:pPr algn="ctr" defTabSz="910377" eaLnBrk="0" fontAlgn="base" hangingPunct="0">
              <a:spcAft>
                <a:spcPct val="0"/>
              </a:spcAft>
            </a:pPr>
            <a:r>
              <a:rPr lang="en-GB" sz="5974" b="1" dirty="0">
                <a:solidFill>
                  <a:prstClr val="white"/>
                </a:solidFill>
                <a:latin typeface="Jost" pitchFamily="2" charset="0"/>
                <a:ea typeface="Jost" pitchFamily="2" charset="0"/>
                <a:cs typeface="Arial" panose="020B0604020202020204" pitchFamily="34" charset="0"/>
              </a:rPr>
              <a:t>COUNSELLING AS SCIENCE</a:t>
            </a:r>
          </a:p>
        </p:txBody>
      </p:sp>
    </p:spTree>
    <p:extLst>
      <p:ext uri="{BB962C8B-B14F-4D97-AF65-F5344CB8AC3E}">
        <p14:creationId xmlns:p14="http://schemas.microsoft.com/office/powerpoint/2010/main" val="17422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pPr defTabSz="914382"/>
            <a:r>
              <a:rPr lang="de-DE">
                <a:solidFill>
                  <a:prstClr val="black">
                    <a:tint val="75000"/>
                  </a:prstClr>
                </a:solidFill>
                <a:latin typeface="Jost"/>
                <a:cs typeface="Arial" panose="020B0604020202020204" pitchFamily="34" charset="0"/>
              </a:rPr>
              <a:t>ERASMUS+ DIGIGEN 
Project Ref. No.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pPr defTabSz="914382"/>
            <a:fld id="{F96B14D3-7D2A-2041-9DA6-67735C9926F2}" type="slidenum">
              <a:rPr lang="de-DE">
                <a:solidFill>
                  <a:prstClr val="black">
                    <a:tint val="75000"/>
                  </a:prstClr>
                </a:solidFill>
                <a:latin typeface="Jost"/>
                <a:cs typeface="Arial" panose="020B0604020202020204" pitchFamily="34" charset="0"/>
              </a:rPr>
              <a:pPr defTabSz="914382"/>
              <a:t>3</a:t>
            </a:fld>
            <a:endParaRPr lang="de-DE">
              <a:solidFill>
                <a:prstClr val="black">
                  <a:tint val="75000"/>
                </a:prstClr>
              </a:solidFill>
              <a:latin typeface="Jost"/>
              <a:cs typeface="Arial" panose="020B0604020202020204" pitchFamily="34" charset="0"/>
            </a:endParaRPr>
          </a:p>
        </p:txBody>
      </p:sp>
      <p:sp>
        <p:nvSpPr>
          <p:cNvPr id="5" name="Textfeld 4">
            <a:extLst>
              <a:ext uri="{FF2B5EF4-FFF2-40B4-BE49-F238E27FC236}">
                <a16:creationId xmlns:a16="http://schemas.microsoft.com/office/drawing/2014/main" id="{B0982867-61DD-3B8F-D3E1-855C5189645F}"/>
              </a:ext>
            </a:extLst>
          </p:cNvPr>
          <p:cNvSpPr txBox="1"/>
          <p:nvPr/>
        </p:nvSpPr>
        <p:spPr>
          <a:xfrm>
            <a:off x="997323" y="1471327"/>
            <a:ext cx="10197354" cy="3169852"/>
          </a:xfrm>
          <a:prstGeom prst="rect">
            <a:avLst/>
          </a:prstGeom>
          <a:noFill/>
        </p:spPr>
        <p:txBody>
          <a:bodyPr wrap="square" rtlCol="0">
            <a:spAutoFit/>
          </a:bodyPr>
          <a:lstStyle/>
          <a:p>
            <a:pPr algn="ctr" defTabSz="914382"/>
            <a:r>
              <a:rPr lang="en-GB" sz="4000" dirty="0">
                <a:solidFill>
                  <a:prstClr val="black"/>
                </a:solidFill>
                <a:latin typeface="Jost"/>
                <a:cs typeface="Arial" panose="020B0604020202020204" pitchFamily="34" charset="0"/>
              </a:rPr>
              <a:t>"Anyone who </a:t>
            </a:r>
            <a:r>
              <a:rPr lang="en-GB" sz="4000" dirty="0">
                <a:solidFill>
                  <a:srgbClr val="E9550D"/>
                </a:solidFill>
                <a:latin typeface="Jost"/>
                <a:cs typeface="Arial" panose="020B0604020202020204" pitchFamily="34" charset="0"/>
              </a:rPr>
              <a:t>believes</a:t>
            </a:r>
            <a:r>
              <a:rPr lang="en-GB" sz="4000" dirty="0">
                <a:solidFill>
                  <a:prstClr val="black"/>
                </a:solidFill>
                <a:latin typeface="Jost"/>
                <a:cs typeface="Arial" panose="020B0604020202020204" pitchFamily="34" charset="0"/>
              </a:rPr>
              <a:t> that there can be one theory of guidance or </a:t>
            </a:r>
            <a:r>
              <a:rPr lang="en-GB" sz="4000" dirty="0">
                <a:solidFill>
                  <a:srgbClr val="E9550D"/>
                </a:solidFill>
                <a:latin typeface="Jost"/>
                <a:cs typeface="Arial" panose="020B0604020202020204" pitchFamily="34" charset="0"/>
              </a:rPr>
              <a:t>'the' theory of guidance </a:t>
            </a:r>
            <a:r>
              <a:rPr lang="en-GB" sz="4000" dirty="0">
                <a:solidFill>
                  <a:prstClr val="black"/>
                </a:solidFill>
                <a:latin typeface="Jost"/>
                <a:cs typeface="Arial" panose="020B0604020202020204" pitchFamily="34" charset="0"/>
              </a:rPr>
              <a:t>is </a:t>
            </a:r>
            <a:r>
              <a:rPr lang="en-GB" sz="4000" dirty="0">
                <a:solidFill>
                  <a:srgbClr val="E9550D"/>
                </a:solidFill>
                <a:latin typeface="Jost"/>
                <a:cs typeface="Arial" panose="020B0604020202020204" pitchFamily="34" charset="0"/>
              </a:rPr>
              <a:t>mistaken</a:t>
            </a:r>
            <a:r>
              <a:rPr lang="en-GB" sz="4000" dirty="0">
                <a:solidFill>
                  <a:prstClr val="black"/>
                </a:solidFill>
                <a:latin typeface="Jost"/>
                <a:cs typeface="Arial" panose="020B0604020202020204" pitchFamily="34" charset="0"/>
              </a:rPr>
              <a:t>. In principle, there can be </a:t>
            </a:r>
            <a:r>
              <a:rPr lang="en-GB" sz="4000" dirty="0">
                <a:solidFill>
                  <a:srgbClr val="E9550D"/>
                </a:solidFill>
                <a:latin typeface="Jost"/>
                <a:cs typeface="Arial" panose="020B0604020202020204" pitchFamily="34" charset="0"/>
              </a:rPr>
              <a:t>as many theories </a:t>
            </a:r>
            <a:r>
              <a:rPr lang="en-GB" sz="4000" dirty="0">
                <a:solidFill>
                  <a:prstClr val="black"/>
                </a:solidFill>
                <a:latin typeface="Jost"/>
                <a:cs typeface="Arial" panose="020B0604020202020204" pitchFamily="34" charset="0"/>
              </a:rPr>
              <a:t>as there are </a:t>
            </a:r>
            <a:r>
              <a:rPr lang="en-GB" sz="4000" dirty="0">
                <a:solidFill>
                  <a:srgbClr val="E9550D"/>
                </a:solidFill>
                <a:latin typeface="Jost"/>
                <a:cs typeface="Arial" panose="020B0604020202020204" pitchFamily="34" charset="0"/>
              </a:rPr>
              <a:t>phenomena</a:t>
            </a:r>
            <a:r>
              <a:rPr lang="en-GB" sz="4000" dirty="0">
                <a:solidFill>
                  <a:prstClr val="black"/>
                </a:solidFill>
                <a:latin typeface="Jost"/>
                <a:cs typeface="Arial" panose="020B0604020202020204" pitchFamily="34" charset="0"/>
              </a:rPr>
              <a:t> that are relevant to guidance ..." </a:t>
            </a:r>
          </a:p>
        </p:txBody>
      </p:sp>
      <p:sp>
        <p:nvSpPr>
          <p:cNvPr id="6" name="Textfeld 5">
            <a:extLst>
              <a:ext uri="{FF2B5EF4-FFF2-40B4-BE49-F238E27FC236}">
                <a16:creationId xmlns:a16="http://schemas.microsoft.com/office/drawing/2014/main" id="{C05986DC-52EE-08FE-09FD-BAFF78122EC8}"/>
              </a:ext>
            </a:extLst>
          </p:cNvPr>
          <p:cNvSpPr txBox="1"/>
          <p:nvPr/>
        </p:nvSpPr>
        <p:spPr>
          <a:xfrm>
            <a:off x="4933190" y="4853304"/>
            <a:ext cx="2325621" cy="261603"/>
          </a:xfrm>
          <a:prstGeom prst="rect">
            <a:avLst/>
          </a:prstGeom>
          <a:noFill/>
        </p:spPr>
        <p:txBody>
          <a:bodyPr wrap="square" rtlCol="0">
            <a:spAutoFit/>
          </a:bodyPr>
          <a:lstStyle>
            <a:defPPr>
              <a:defRPr lang="de-DE"/>
            </a:defPPr>
            <a:lvl1pPr>
              <a:defRPr sz="1100"/>
            </a:lvl1pPr>
          </a:lstStyle>
          <a:p>
            <a:pPr algn="ctr" defTabSz="914382"/>
            <a:r>
              <a:rPr lang="en-US" dirty="0">
                <a:solidFill>
                  <a:prstClr val="black"/>
                </a:solidFill>
                <a:latin typeface="Jost"/>
                <a:cs typeface="Arial" panose="020B0604020202020204" pitchFamily="34" charset="0"/>
              </a:rPr>
              <a:t>Hofer (2015)</a:t>
            </a:r>
            <a:endParaRPr lang="en-GB" dirty="0">
              <a:solidFill>
                <a:prstClr val="black"/>
              </a:solidFill>
              <a:latin typeface="Jost"/>
              <a:cs typeface="Arial" panose="020B0604020202020204" pitchFamily="34" charset="0"/>
            </a:endParaRPr>
          </a:p>
        </p:txBody>
      </p:sp>
    </p:spTree>
    <p:extLst>
      <p:ext uri="{BB962C8B-B14F-4D97-AF65-F5344CB8AC3E}">
        <p14:creationId xmlns:p14="http://schemas.microsoft.com/office/powerpoint/2010/main" val="62011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C1A3BA1-099D-D37B-D77D-03B62A8B9179}"/>
              </a:ext>
            </a:extLst>
          </p:cNvPr>
          <p:cNvSpPr>
            <a:spLocks noGrp="1"/>
          </p:cNvSpPr>
          <p:nvPr>
            <p:ph type="ftr" sz="quarter" idx="11"/>
          </p:nvPr>
        </p:nvSpPr>
        <p:spPr/>
        <p:txBody>
          <a:bodyPr/>
          <a:lstStyle/>
          <a:p>
            <a:pPr defTabSz="910377" eaLnBrk="0" fontAlgn="base" hangingPunct="0">
              <a:spcBef>
                <a:spcPct val="0"/>
              </a:spcBef>
              <a:spcAft>
                <a:spcPct val="0"/>
              </a:spcAft>
            </a:pPr>
            <a:r>
              <a:rPr lang="en-GB">
                <a:solidFill>
                  <a:prstClr val="black">
                    <a:tint val="75000"/>
                  </a:prstClr>
                </a:solidFill>
                <a:latin typeface="Jost"/>
                <a:cs typeface="Arial" panose="020B0604020202020204" pitchFamily="34" charset="0"/>
              </a:rPr>
              <a:t>ERASMUS+ DIGIGEN 
Project Ref. No. 2021-1-DE02-KA220-VET-000025335</a:t>
            </a:r>
          </a:p>
        </p:txBody>
      </p:sp>
      <p:sp>
        <p:nvSpPr>
          <p:cNvPr id="5" name="Foliennummernplatzhalter 4">
            <a:extLst>
              <a:ext uri="{FF2B5EF4-FFF2-40B4-BE49-F238E27FC236}">
                <a16:creationId xmlns:a16="http://schemas.microsoft.com/office/drawing/2014/main" id="{FD9DAC88-FB2F-E5B8-D46B-87594B25F5B9}"/>
              </a:ext>
            </a:extLst>
          </p:cNvPr>
          <p:cNvSpPr>
            <a:spLocks noGrp="1"/>
          </p:cNvSpPr>
          <p:nvPr>
            <p:ph type="sldNum" sz="quarter" idx="12"/>
          </p:nvPr>
        </p:nvSpPr>
        <p:spPr/>
        <p:txBody>
          <a:bodyPr/>
          <a:lstStyle/>
          <a:p>
            <a:pPr defTabSz="910377" eaLnBrk="0" fontAlgn="base" hangingPunct="0">
              <a:spcBef>
                <a:spcPct val="0"/>
              </a:spcBef>
              <a:spcAft>
                <a:spcPct val="0"/>
              </a:spcAft>
            </a:pPr>
            <a:fld id="{F96B14D3-7D2A-2041-9DA6-67735C9926F2}" type="slidenum">
              <a:rPr lang="en-GB">
                <a:solidFill>
                  <a:prstClr val="black">
                    <a:tint val="75000"/>
                  </a:prstClr>
                </a:solidFill>
                <a:latin typeface="Jost"/>
                <a:cs typeface="Arial" panose="020B0604020202020204" pitchFamily="34" charset="0"/>
              </a:rPr>
              <a:pPr defTabSz="910377" eaLnBrk="0" fontAlgn="base" hangingPunct="0">
                <a:spcBef>
                  <a:spcPct val="0"/>
                </a:spcBef>
                <a:spcAft>
                  <a:spcPct val="0"/>
                </a:spcAft>
              </a:pPr>
              <a:t>4</a:t>
            </a:fld>
            <a:endParaRPr lang="en-GB">
              <a:solidFill>
                <a:prstClr val="black">
                  <a:tint val="75000"/>
                </a:prstClr>
              </a:solidFill>
              <a:latin typeface="Jost"/>
              <a:cs typeface="Arial" panose="020B0604020202020204" pitchFamily="34" charset="0"/>
            </a:endParaRPr>
          </a:p>
        </p:txBody>
      </p:sp>
      <p:sp>
        <p:nvSpPr>
          <p:cNvPr id="6" name="Titel 5">
            <a:extLst>
              <a:ext uri="{FF2B5EF4-FFF2-40B4-BE49-F238E27FC236}">
                <a16:creationId xmlns:a16="http://schemas.microsoft.com/office/drawing/2014/main" id="{607B7D4E-A450-7B6E-3A1C-B7E8E553BF98}"/>
              </a:ext>
            </a:extLst>
          </p:cNvPr>
          <p:cNvSpPr>
            <a:spLocks noGrp="1"/>
          </p:cNvSpPr>
          <p:nvPr>
            <p:ph type="title"/>
          </p:nvPr>
        </p:nvSpPr>
        <p:spPr/>
        <p:txBody>
          <a:bodyPr/>
          <a:lstStyle/>
          <a:p>
            <a:r>
              <a:rPr lang="en-GB" dirty="0">
                <a:latin typeface="+mj-lt"/>
              </a:rPr>
              <a:t>Personality Dimensions</a:t>
            </a:r>
          </a:p>
        </p:txBody>
      </p:sp>
      <p:sp>
        <p:nvSpPr>
          <p:cNvPr id="8" name="Rechteck: abgerundete Ecken 7">
            <a:extLst>
              <a:ext uri="{FF2B5EF4-FFF2-40B4-BE49-F238E27FC236}">
                <a16:creationId xmlns:a16="http://schemas.microsoft.com/office/drawing/2014/main" id="{D389DEE6-B94F-6EF1-780F-7A30A57C35C6}"/>
              </a:ext>
            </a:extLst>
          </p:cNvPr>
          <p:cNvSpPr/>
          <p:nvPr/>
        </p:nvSpPr>
        <p:spPr>
          <a:xfrm>
            <a:off x="4075432" y="3348617"/>
            <a:ext cx="2344526" cy="1185377"/>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0377" eaLnBrk="0" fontAlgn="base" hangingPunct="0">
              <a:spcBef>
                <a:spcPct val="0"/>
              </a:spcBef>
              <a:spcAft>
                <a:spcPct val="0"/>
              </a:spcAft>
            </a:pPr>
            <a:r>
              <a:rPr lang="en-GB" sz="1991" b="1" dirty="0">
                <a:solidFill>
                  <a:sysClr val="windowText" lastClr="000000"/>
                </a:solidFill>
                <a:latin typeface="Jost"/>
              </a:rPr>
              <a:t>PERSONAL EMPLOYABILITY</a:t>
            </a:r>
          </a:p>
          <a:p>
            <a:pPr algn="ctr" defTabSz="910377" eaLnBrk="0" fontAlgn="base" hangingPunct="0">
              <a:spcBef>
                <a:spcPct val="0"/>
              </a:spcBef>
              <a:spcAft>
                <a:spcPct val="0"/>
              </a:spcAft>
            </a:pPr>
            <a:r>
              <a:rPr lang="en-GB" sz="1991" b="1" dirty="0">
                <a:solidFill>
                  <a:sysClr val="windowText" lastClr="000000"/>
                </a:solidFill>
                <a:latin typeface="Jost"/>
              </a:rPr>
              <a:t>DIMENSIONS</a:t>
            </a:r>
          </a:p>
        </p:txBody>
      </p:sp>
      <p:pic>
        <p:nvPicPr>
          <p:cNvPr id="9" name="Afbeelding 6" descr="Afbeelding met wit&#10;&#10;Automatisch gegenereerde beschrijving">
            <a:extLst>
              <a:ext uri="{FF2B5EF4-FFF2-40B4-BE49-F238E27FC236}">
                <a16:creationId xmlns:a16="http://schemas.microsoft.com/office/drawing/2014/main" id="{D00F750C-AE9F-02FF-8E5A-68612F012564}"/>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40000" contrast="-100000"/>
                    </a14:imgEffect>
                  </a14:imgLayer>
                </a14:imgProps>
              </a:ext>
            </a:extLst>
          </a:blip>
          <a:stretch>
            <a:fillRect/>
          </a:stretch>
        </p:blipFill>
        <p:spPr>
          <a:xfrm>
            <a:off x="3476187" y="1731931"/>
            <a:ext cx="1471071" cy="1342147"/>
          </a:xfrm>
          <a:prstGeom prst="rect">
            <a:avLst/>
          </a:prstGeom>
        </p:spPr>
      </p:pic>
      <p:pic>
        <p:nvPicPr>
          <p:cNvPr id="10" name="Afbeelding 6" descr="Afbeelding met wit&#10;&#10;Automatisch gegenereerde beschrijving">
            <a:extLst>
              <a:ext uri="{FF2B5EF4-FFF2-40B4-BE49-F238E27FC236}">
                <a16:creationId xmlns:a16="http://schemas.microsoft.com/office/drawing/2014/main" id="{BFB6D756-1824-769D-FDB5-3B13D5C67AEE}"/>
              </a:ext>
            </a:extLst>
          </p:cNvPr>
          <p:cNvPicPr>
            <a:picLocks noChangeAspect="1"/>
          </p:cNvPicPr>
          <p:nvPr/>
        </p:nvPicPr>
        <p:blipFill>
          <a:blip r:embed="rId4">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59000"/>
                    </a14:imgEffect>
                  </a14:imgLayer>
                </a14:imgProps>
              </a:ext>
            </a:extLst>
          </a:blip>
          <a:stretch>
            <a:fillRect/>
          </a:stretch>
        </p:blipFill>
        <p:spPr>
          <a:xfrm>
            <a:off x="5638981" y="1736666"/>
            <a:ext cx="1471071" cy="1342147"/>
          </a:xfrm>
          <a:prstGeom prst="rect">
            <a:avLst/>
          </a:prstGeom>
        </p:spPr>
      </p:pic>
      <p:pic>
        <p:nvPicPr>
          <p:cNvPr id="11" name="Afbeelding 6" descr="Afbeelding met wit&#10;&#10;Automatisch gegenereerde beschrijving">
            <a:extLst>
              <a:ext uri="{FF2B5EF4-FFF2-40B4-BE49-F238E27FC236}">
                <a16:creationId xmlns:a16="http://schemas.microsoft.com/office/drawing/2014/main" id="{063AFA70-0539-89C1-3A4C-2B005F919242}"/>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6737492" y="3315852"/>
            <a:ext cx="1471072" cy="1342148"/>
          </a:xfrm>
          <a:prstGeom prst="rect">
            <a:avLst/>
          </a:prstGeom>
        </p:spPr>
      </p:pic>
      <p:pic>
        <p:nvPicPr>
          <p:cNvPr id="12" name="Afbeelding 6" descr="Afbeelding met wit&#10;&#10;Automatisch gegenereerde beschrijving">
            <a:extLst>
              <a:ext uri="{FF2B5EF4-FFF2-40B4-BE49-F238E27FC236}">
                <a16:creationId xmlns:a16="http://schemas.microsoft.com/office/drawing/2014/main" id="{1FDEA8A4-DF6C-5439-969A-E2EE36E29680}"/>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5548134" y="4768859"/>
            <a:ext cx="1474395" cy="1342146"/>
          </a:xfrm>
          <a:prstGeom prst="rect">
            <a:avLst/>
          </a:prstGeom>
        </p:spPr>
      </p:pic>
      <p:pic>
        <p:nvPicPr>
          <p:cNvPr id="13" name="Afbeelding 6" descr="Afbeelding met wit&#10;&#10;Automatisch gegenereerde beschrijving">
            <a:extLst>
              <a:ext uri="{FF2B5EF4-FFF2-40B4-BE49-F238E27FC236}">
                <a16:creationId xmlns:a16="http://schemas.microsoft.com/office/drawing/2014/main" id="{FF7D9890-3074-A0C1-9B2E-C9D60F4FDC66}"/>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3476187" y="4768860"/>
            <a:ext cx="1471071" cy="1342147"/>
          </a:xfrm>
          <a:prstGeom prst="rect">
            <a:avLst/>
          </a:prstGeom>
        </p:spPr>
      </p:pic>
      <p:pic>
        <p:nvPicPr>
          <p:cNvPr id="14" name="Afbeelding 6" descr="Afbeelding met wit&#10;&#10;Automatisch gegenereerde beschrijving">
            <a:extLst>
              <a:ext uri="{FF2B5EF4-FFF2-40B4-BE49-F238E27FC236}">
                <a16:creationId xmlns:a16="http://schemas.microsoft.com/office/drawing/2014/main" id="{651132B5-DBF4-1262-1AE7-C408CFF2D722}"/>
              </a:ext>
            </a:extLst>
          </p:cNvPr>
          <p:cNvPicPr>
            <a:picLocks noChangeAspect="1"/>
          </p:cNvPicPr>
          <p:nvPr/>
        </p:nvPicPr>
        <p:blipFill>
          <a:blip r:embed="rId7">
            <a:duotone>
              <a:prstClr val="black"/>
              <a:schemeClr val="accent5">
                <a:tint val="45000"/>
                <a:satMod val="400000"/>
              </a:schemeClr>
            </a:duotone>
            <a:alphaModFix amt="87000"/>
            <a:extLst>
              <a:ext uri="{BEBA8EAE-BF5A-486C-A8C5-ECC9F3942E4B}">
                <a14:imgProps xmlns:a14="http://schemas.microsoft.com/office/drawing/2010/main">
                  <a14:imgLayer r:embed="rId3">
                    <a14:imgEffect>
                      <a14:colorTemperature colorTemp="1500"/>
                    </a14:imgEffect>
                    <a14:imgEffect>
                      <a14:brightnessContrast bright="100000" contrast="100000"/>
                    </a14:imgEffect>
                  </a14:imgLayer>
                </a14:imgProps>
              </a:ext>
            </a:extLst>
          </a:blip>
          <a:stretch>
            <a:fillRect/>
          </a:stretch>
        </p:blipFill>
        <p:spPr>
          <a:xfrm>
            <a:off x="2286826" y="3309712"/>
            <a:ext cx="1471071" cy="1342147"/>
          </a:xfrm>
          <a:prstGeom prst="rect">
            <a:avLst/>
          </a:prstGeom>
        </p:spPr>
      </p:pic>
      <p:sp>
        <p:nvSpPr>
          <p:cNvPr id="15" name="Textfeld 14">
            <a:extLst>
              <a:ext uri="{FF2B5EF4-FFF2-40B4-BE49-F238E27FC236}">
                <a16:creationId xmlns:a16="http://schemas.microsoft.com/office/drawing/2014/main" id="{35D4316D-5183-252D-FBAE-737A878A29A3}"/>
              </a:ext>
            </a:extLst>
          </p:cNvPr>
          <p:cNvSpPr txBox="1"/>
          <p:nvPr/>
        </p:nvSpPr>
        <p:spPr>
          <a:xfrm>
            <a:off x="5652663" y="2011131"/>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Sense </a:t>
            </a:r>
          </a:p>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Cognition</a:t>
            </a:r>
            <a:endParaRPr lang="en-GB" sz="1394" dirty="0">
              <a:solidFill>
                <a:prstClr val="white"/>
              </a:solidFill>
              <a:latin typeface="Jost"/>
              <a:cs typeface="Arial" panose="020B0604020202020204" pitchFamily="34" charset="0"/>
            </a:endParaRPr>
          </a:p>
        </p:txBody>
      </p:sp>
      <p:sp>
        <p:nvSpPr>
          <p:cNvPr id="16" name="Textfeld 15">
            <a:extLst>
              <a:ext uri="{FF2B5EF4-FFF2-40B4-BE49-F238E27FC236}">
                <a16:creationId xmlns:a16="http://schemas.microsoft.com/office/drawing/2014/main" id="{356A0396-57EC-ED90-2CF1-82DC5BADDF75}"/>
              </a:ext>
            </a:extLst>
          </p:cNvPr>
          <p:cNvSpPr txBox="1"/>
          <p:nvPr/>
        </p:nvSpPr>
        <p:spPr>
          <a:xfrm>
            <a:off x="6751173" y="3606428"/>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Relevance</a:t>
            </a:r>
          </a:p>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Cognition</a:t>
            </a:r>
            <a:endParaRPr lang="en-GB" sz="1394" dirty="0">
              <a:solidFill>
                <a:prstClr val="white"/>
              </a:solidFill>
              <a:latin typeface="Jost"/>
              <a:cs typeface="Arial" panose="020B0604020202020204" pitchFamily="34" charset="0"/>
            </a:endParaRPr>
          </a:p>
        </p:txBody>
      </p:sp>
      <p:sp>
        <p:nvSpPr>
          <p:cNvPr id="17" name="Textfeld 16">
            <a:extLst>
              <a:ext uri="{FF2B5EF4-FFF2-40B4-BE49-F238E27FC236}">
                <a16:creationId xmlns:a16="http://schemas.microsoft.com/office/drawing/2014/main" id="{C1FC949D-1366-7BC0-05C0-BB69A5702A25}"/>
              </a:ext>
            </a:extLst>
          </p:cNvPr>
          <p:cNvSpPr txBox="1"/>
          <p:nvPr/>
        </p:nvSpPr>
        <p:spPr>
          <a:xfrm>
            <a:off x="5560363" y="5073106"/>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Time</a:t>
            </a:r>
          </a:p>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Cognition</a:t>
            </a:r>
            <a:endParaRPr lang="en-GB" sz="1394" dirty="0">
              <a:solidFill>
                <a:prstClr val="white"/>
              </a:solidFill>
              <a:latin typeface="Jost"/>
              <a:cs typeface="Arial" panose="020B0604020202020204" pitchFamily="34" charset="0"/>
            </a:endParaRPr>
          </a:p>
        </p:txBody>
      </p:sp>
      <p:sp>
        <p:nvSpPr>
          <p:cNvPr id="18" name="Textfeld 17">
            <a:extLst>
              <a:ext uri="{FF2B5EF4-FFF2-40B4-BE49-F238E27FC236}">
                <a16:creationId xmlns:a16="http://schemas.microsoft.com/office/drawing/2014/main" id="{BEB3569A-B970-4A30-B84C-5F9173B67EB8}"/>
              </a:ext>
            </a:extLst>
          </p:cNvPr>
          <p:cNvSpPr txBox="1"/>
          <p:nvPr/>
        </p:nvSpPr>
        <p:spPr>
          <a:xfrm>
            <a:off x="3489870" y="5118192"/>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Competence</a:t>
            </a:r>
          </a:p>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Cognition</a:t>
            </a:r>
            <a:endParaRPr lang="en-GB" sz="1394" dirty="0">
              <a:solidFill>
                <a:prstClr val="white"/>
              </a:solidFill>
              <a:latin typeface="Jost"/>
              <a:cs typeface="Arial" panose="020B0604020202020204" pitchFamily="34" charset="0"/>
            </a:endParaRPr>
          </a:p>
        </p:txBody>
      </p:sp>
      <p:sp>
        <p:nvSpPr>
          <p:cNvPr id="19" name="Textfeld 18">
            <a:extLst>
              <a:ext uri="{FF2B5EF4-FFF2-40B4-BE49-F238E27FC236}">
                <a16:creationId xmlns:a16="http://schemas.microsoft.com/office/drawing/2014/main" id="{79ACF0F6-4BFA-1119-7B2D-0E862FC7E8AB}"/>
              </a:ext>
            </a:extLst>
          </p:cNvPr>
          <p:cNvSpPr txBox="1"/>
          <p:nvPr/>
        </p:nvSpPr>
        <p:spPr>
          <a:xfrm>
            <a:off x="3474732" y="2022505"/>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Status</a:t>
            </a:r>
          </a:p>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Cognition</a:t>
            </a:r>
            <a:endParaRPr lang="en-GB" sz="1394" dirty="0">
              <a:solidFill>
                <a:prstClr val="white"/>
              </a:solidFill>
              <a:latin typeface="Jost"/>
              <a:cs typeface="Arial" panose="020B0604020202020204" pitchFamily="34" charset="0"/>
            </a:endParaRPr>
          </a:p>
        </p:txBody>
      </p:sp>
      <p:sp>
        <p:nvSpPr>
          <p:cNvPr id="20" name="Textfeld 19">
            <a:extLst>
              <a:ext uri="{FF2B5EF4-FFF2-40B4-BE49-F238E27FC236}">
                <a16:creationId xmlns:a16="http://schemas.microsoft.com/office/drawing/2014/main" id="{CF72F0F4-B3D9-4068-2427-2118BB7AA0B7}"/>
              </a:ext>
            </a:extLst>
          </p:cNvPr>
          <p:cNvSpPr txBox="1"/>
          <p:nvPr/>
        </p:nvSpPr>
        <p:spPr>
          <a:xfrm>
            <a:off x="2285371" y="3608283"/>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Ideal </a:t>
            </a:r>
          </a:p>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Cognition</a:t>
            </a:r>
            <a:endParaRPr lang="en-GB" sz="1394" dirty="0">
              <a:solidFill>
                <a:prstClr val="white"/>
              </a:solidFill>
              <a:latin typeface="Jost"/>
              <a:cs typeface="Arial" panose="020B0604020202020204" pitchFamily="34" charset="0"/>
            </a:endParaRPr>
          </a:p>
        </p:txBody>
      </p:sp>
      <p:sp>
        <p:nvSpPr>
          <p:cNvPr id="21" name="Textfeld 20">
            <a:extLst>
              <a:ext uri="{FF2B5EF4-FFF2-40B4-BE49-F238E27FC236}">
                <a16:creationId xmlns:a16="http://schemas.microsoft.com/office/drawing/2014/main" id="{ACBEB11F-5CC6-6CA6-E6A8-30A86316ABF8}"/>
              </a:ext>
            </a:extLst>
          </p:cNvPr>
          <p:cNvSpPr txBox="1"/>
          <p:nvPr/>
        </p:nvSpPr>
        <p:spPr>
          <a:xfrm>
            <a:off x="1521830" y="2022505"/>
            <a:ext cx="1878099" cy="643482"/>
          </a:xfrm>
          <a:prstGeom prst="rect">
            <a:avLst/>
          </a:prstGeom>
          <a:noFill/>
        </p:spPr>
        <p:txBody>
          <a:bodyPr wrap="square" rtlCol="0">
            <a:spAutoFit/>
          </a:bodyPr>
          <a:lstStyle/>
          <a:p>
            <a:pPr algn="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Localisation</a:t>
            </a:r>
          </a:p>
          <a:p>
            <a:pPr algn="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Prestige</a:t>
            </a:r>
          </a:p>
        </p:txBody>
      </p:sp>
      <p:sp>
        <p:nvSpPr>
          <p:cNvPr id="22" name="Textfeld 21">
            <a:extLst>
              <a:ext uri="{FF2B5EF4-FFF2-40B4-BE49-F238E27FC236}">
                <a16:creationId xmlns:a16="http://schemas.microsoft.com/office/drawing/2014/main" id="{25085500-4621-8760-6C4E-419DE874F71C}"/>
              </a:ext>
            </a:extLst>
          </p:cNvPr>
          <p:cNvSpPr txBox="1"/>
          <p:nvPr/>
        </p:nvSpPr>
        <p:spPr>
          <a:xfrm>
            <a:off x="331742" y="3709613"/>
            <a:ext cx="1878099" cy="643482"/>
          </a:xfrm>
          <a:prstGeom prst="rect">
            <a:avLst/>
          </a:prstGeom>
          <a:noFill/>
        </p:spPr>
        <p:txBody>
          <a:bodyPr wrap="square" rtlCol="0">
            <a:spAutoFit/>
          </a:bodyPr>
          <a:lstStyle/>
          <a:p>
            <a:pPr algn="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Standards</a:t>
            </a:r>
          </a:p>
          <a:p>
            <a:pPr algn="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Error concepts</a:t>
            </a:r>
          </a:p>
        </p:txBody>
      </p:sp>
      <p:sp>
        <p:nvSpPr>
          <p:cNvPr id="23" name="Textfeld 22">
            <a:extLst>
              <a:ext uri="{FF2B5EF4-FFF2-40B4-BE49-F238E27FC236}">
                <a16:creationId xmlns:a16="http://schemas.microsoft.com/office/drawing/2014/main" id="{CD6B1856-2A07-DB83-4C88-C48FCC0FAC27}"/>
              </a:ext>
            </a:extLst>
          </p:cNvPr>
          <p:cNvSpPr txBox="1"/>
          <p:nvPr/>
        </p:nvSpPr>
        <p:spPr>
          <a:xfrm>
            <a:off x="8300864" y="3606427"/>
            <a:ext cx="2760462" cy="643482"/>
          </a:xfrm>
          <a:prstGeom prst="rect">
            <a:avLst/>
          </a:prstGeom>
          <a:noFill/>
        </p:spPr>
        <p:txBody>
          <a:bodyPr wrap="square" rtlCol="0">
            <a:spAutoFit/>
          </a:bodyPr>
          <a:lstStyle/>
          <a:p>
            <a:pP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Necessary for subsistence</a:t>
            </a:r>
          </a:p>
          <a:p>
            <a:pP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Socially significance</a:t>
            </a:r>
          </a:p>
        </p:txBody>
      </p:sp>
      <p:sp>
        <p:nvSpPr>
          <p:cNvPr id="24" name="Textfeld 23">
            <a:extLst>
              <a:ext uri="{FF2B5EF4-FFF2-40B4-BE49-F238E27FC236}">
                <a16:creationId xmlns:a16="http://schemas.microsoft.com/office/drawing/2014/main" id="{363FBA89-E1B8-B570-183A-A9A5CA2D046D}"/>
              </a:ext>
            </a:extLst>
          </p:cNvPr>
          <p:cNvSpPr txBox="1"/>
          <p:nvPr/>
        </p:nvSpPr>
        <p:spPr>
          <a:xfrm>
            <a:off x="7110053" y="5078574"/>
            <a:ext cx="2760462" cy="643482"/>
          </a:xfrm>
          <a:prstGeom prst="rect">
            <a:avLst/>
          </a:prstGeom>
          <a:noFill/>
        </p:spPr>
        <p:txBody>
          <a:bodyPr wrap="square" rtlCol="0">
            <a:spAutoFit/>
          </a:bodyPr>
          <a:lstStyle/>
          <a:p>
            <a:pP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Time budget</a:t>
            </a:r>
          </a:p>
          <a:p>
            <a:pP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Biographical duration</a:t>
            </a:r>
          </a:p>
        </p:txBody>
      </p:sp>
      <p:sp>
        <p:nvSpPr>
          <p:cNvPr id="25" name="Textfeld 24">
            <a:extLst>
              <a:ext uri="{FF2B5EF4-FFF2-40B4-BE49-F238E27FC236}">
                <a16:creationId xmlns:a16="http://schemas.microsoft.com/office/drawing/2014/main" id="{554D48F9-B427-BBD4-0D58-DAC38FE0282D}"/>
              </a:ext>
            </a:extLst>
          </p:cNvPr>
          <p:cNvSpPr txBox="1"/>
          <p:nvPr/>
        </p:nvSpPr>
        <p:spPr>
          <a:xfrm>
            <a:off x="7137417" y="2085997"/>
            <a:ext cx="4875426" cy="643482"/>
          </a:xfrm>
          <a:prstGeom prst="rect">
            <a:avLst/>
          </a:prstGeom>
          <a:noFill/>
        </p:spPr>
        <p:txBody>
          <a:bodyPr wrap="square" rtlCol="0">
            <a:spAutoFit/>
          </a:bodyPr>
          <a:lstStyle/>
          <a:p>
            <a:pP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Contribution to socially necessary production</a:t>
            </a:r>
          </a:p>
          <a:p>
            <a:pP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Motivation for action and moral self-claim</a:t>
            </a:r>
          </a:p>
        </p:txBody>
      </p:sp>
      <p:sp>
        <p:nvSpPr>
          <p:cNvPr id="26" name="Textfeld 25">
            <a:extLst>
              <a:ext uri="{FF2B5EF4-FFF2-40B4-BE49-F238E27FC236}">
                <a16:creationId xmlns:a16="http://schemas.microsoft.com/office/drawing/2014/main" id="{C06D84E8-850F-CD19-C51C-F980E7FEAA4E}"/>
              </a:ext>
            </a:extLst>
          </p:cNvPr>
          <p:cNvSpPr txBox="1"/>
          <p:nvPr/>
        </p:nvSpPr>
        <p:spPr>
          <a:xfrm>
            <a:off x="1584404" y="5084507"/>
            <a:ext cx="1878099" cy="643482"/>
          </a:xfrm>
          <a:prstGeom prst="rect">
            <a:avLst/>
          </a:prstGeom>
          <a:noFill/>
        </p:spPr>
        <p:txBody>
          <a:bodyPr wrap="square" rtlCol="0">
            <a:spAutoFit/>
          </a:bodyPr>
          <a:lstStyle/>
          <a:p>
            <a:pPr algn="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Qualifications</a:t>
            </a:r>
          </a:p>
          <a:p>
            <a:pPr algn="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Readiness</a:t>
            </a:r>
          </a:p>
        </p:txBody>
      </p:sp>
    </p:spTree>
    <p:extLst>
      <p:ext uri="{BB962C8B-B14F-4D97-AF65-F5344CB8AC3E}">
        <p14:creationId xmlns:p14="http://schemas.microsoft.com/office/powerpoint/2010/main" val="216636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pPr defTabSz="914382"/>
            <a:r>
              <a:rPr lang="de-DE">
                <a:solidFill>
                  <a:prstClr val="black">
                    <a:tint val="75000"/>
                  </a:prstClr>
                </a:solidFill>
                <a:latin typeface="Jost"/>
                <a:cs typeface="Arial" panose="020B0604020202020204" pitchFamily="34" charset="0"/>
              </a:rPr>
              <a:t>ERASMUS+ DIGIGEN 
Project Ref. No.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pPr defTabSz="914382"/>
            <a:fld id="{F96B14D3-7D2A-2041-9DA6-67735C9926F2}" type="slidenum">
              <a:rPr lang="de-DE">
                <a:solidFill>
                  <a:prstClr val="black">
                    <a:tint val="75000"/>
                  </a:prstClr>
                </a:solidFill>
                <a:latin typeface="Jost"/>
                <a:cs typeface="Arial" panose="020B0604020202020204" pitchFamily="34" charset="0"/>
              </a:rPr>
              <a:pPr defTabSz="914382"/>
              <a:t>5</a:t>
            </a:fld>
            <a:endParaRPr lang="de-DE">
              <a:solidFill>
                <a:prstClr val="black">
                  <a:tint val="75000"/>
                </a:prstClr>
              </a:solidFill>
              <a:latin typeface="Jost"/>
              <a:cs typeface="Arial" panose="020B0604020202020204" pitchFamily="34" charset="0"/>
            </a:endParaRPr>
          </a:p>
        </p:txBody>
      </p:sp>
      <p:sp>
        <p:nvSpPr>
          <p:cNvPr id="5" name="Textfeld 4">
            <a:extLst>
              <a:ext uri="{FF2B5EF4-FFF2-40B4-BE49-F238E27FC236}">
                <a16:creationId xmlns:a16="http://schemas.microsoft.com/office/drawing/2014/main" id="{B0982867-61DD-3B8F-D3E1-855C5189645F}"/>
              </a:ext>
            </a:extLst>
          </p:cNvPr>
          <p:cNvSpPr txBox="1"/>
          <p:nvPr/>
        </p:nvSpPr>
        <p:spPr>
          <a:xfrm>
            <a:off x="997323" y="1067867"/>
            <a:ext cx="10197354" cy="3785437"/>
          </a:xfrm>
          <a:prstGeom prst="rect">
            <a:avLst/>
          </a:prstGeom>
          <a:noFill/>
        </p:spPr>
        <p:txBody>
          <a:bodyPr wrap="square" rtlCol="0">
            <a:spAutoFit/>
          </a:bodyPr>
          <a:lstStyle/>
          <a:p>
            <a:pPr algn="ctr" defTabSz="914382"/>
            <a:r>
              <a:rPr lang="en-GB" sz="4000" dirty="0">
                <a:solidFill>
                  <a:srgbClr val="E9550D"/>
                </a:solidFill>
                <a:latin typeface="Jost"/>
                <a:cs typeface="Arial" panose="020B0604020202020204" pitchFamily="34" charset="0"/>
              </a:rPr>
              <a:t>All</a:t>
            </a:r>
            <a:r>
              <a:rPr lang="en-GB" sz="4000" dirty="0">
                <a:solidFill>
                  <a:prstClr val="black"/>
                </a:solidFill>
                <a:latin typeface="Jost"/>
                <a:cs typeface="Arial" panose="020B0604020202020204" pitchFamily="34" charset="0"/>
              </a:rPr>
              <a:t> job-related </a:t>
            </a:r>
            <a:r>
              <a:rPr lang="en-GB" sz="4000" dirty="0">
                <a:solidFill>
                  <a:srgbClr val="E9550D"/>
                </a:solidFill>
                <a:latin typeface="Jost"/>
                <a:cs typeface="Arial" panose="020B0604020202020204" pitchFamily="34" charset="0"/>
              </a:rPr>
              <a:t>personality dimensions </a:t>
            </a:r>
            <a:r>
              <a:rPr lang="en-GB" sz="4000" dirty="0">
                <a:solidFill>
                  <a:prstClr val="black"/>
                </a:solidFill>
                <a:latin typeface="Jost"/>
                <a:cs typeface="Arial" panose="020B0604020202020204" pitchFamily="34" charset="0"/>
              </a:rPr>
              <a:t>of female managers </a:t>
            </a:r>
            <a:r>
              <a:rPr lang="en-GB" sz="4000" dirty="0">
                <a:solidFill>
                  <a:srgbClr val="E9550D"/>
                </a:solidFill>
                <a:latin typeface="Jost"/>
                <a:cs typeface="Arial" panose="020B0604020202020204" pitchFamily="34" charset="0"/>
              </a:rPr>
              <a:t>must be considered</a:t>
            </a:r>
            <a:r>
              <a:rPr lang="en-GB" sz="4000" dirty="0">
                <a:solidFill>
                  <a:prstClr val="black"/>
                </a:solidFill>
                <a:latin typeface="Jost"/>
                <a:cs typeface="Arial" panose="020B0604020202020204" pitchFamily="34" charset="0"/>
              </a:rPr>
              <a:t>. Even if individual aspects of the job - e.g., IT competence - are in focus, the </a:t>
            </a:r>
            <a:r>
              <a:rPr lang="en-GB" sz="4000" dirty="0">
                <a:solidFill>
                  <a:srgbClr val="E9550D"/>
                </a:solidFill>
                <a:latin typeface="Jost"/>
                <a:cs typeface="Arial" panose="020B0604020202020204" pitchFamily="34" charset="0"/>
              </a:rPr>
              <a:t>interdependencies</a:t>
            </a:r>
            <a:r>
              <a:rPr lang="en-GB" sz="4000" dirty="0">
                <a:solidFill>
                  <a:prstClr val="black"/>
                </a:solidFill>
                <a:latin typeface="Jost"/>
                <a:cs typeface="Arial" panose="020B0604020202020204" pitchFamily="34" charset="0"/>
              </a:rPr>
              <a:t> with the </a:t>
            </a:r>
            <a:r>
              <a:rPr lang="en-GB" sz="4000" dirty="0">
                <a:solidFill>
                  <a:srgbClr val="E9550D"/>
                </a:solidFill>
                <a:latin typeface="Jost"/>
                <a:cs typeface="Arial" panose="020B0604020202020204" pitchFamily="34" charset="0"/>
              </a:rPr>
              <a:t>overall personality </a:t>
            </a:r>
            <a:r>
              <a:rPr lang="en-GB" sz="4000" dirty="0">
                <a:solidFill>
                  <a:prstClr val="black"/>
                </a:solidFill>
                <a:latin typeface="Jost"/>
                <a:cs typeface="Arial" panose="020B0604020202020204" pitchFamily="34" charset="0"/>
              </a:rPr>
              <a:t>must </a:t>
            </a:r>
            <a:r>
              <a:rPr lang="en-GB" sz="4000" dirty="0">
                <a:solidFill>
                  <a:srgbClr val="E9550D"/>
                </a:solidFill>
                <a:latin typeface="Jost"/>
                <a:cs typeface="Arial" panose="020B0604020202020204" pitchFamily="34" charset="0"/>
              </a:rPr>
              <a:t>always</a:t>
            </a:r>
            <a:r>
              <a:rPr lang="en-GB" sz="4000" dirty="0">
                <a:solidFill>
                  <a:prstClr val="black"/>
                </a:solidFill>
                <a:latin typeface="Jost"/>
                <a:cs typeface="Arial" panose="020B0604020202020204" pitchFamily="34" charset="0"/>
              </a:rPr>
              <a:t> be included.</a:t>
            </a:r>
          </a:p>
        </p:txBody>
      </p:sp>
      <p:sp>
        <p:nvSpPr>
          <p:cNvPr id="6" name="Textfeld 5">
            <a:extLst>
              <a:ext uri="{FF2B5EF4-FFF2-40B4-BE49-F238E27FC236}">
                <a16:creationId xmlns:a16="http://schemas.microsoft.com/office/drawing/2014/main" id="{C05986DC-52EE-08FE-09FD-BAFF78122EC8}"/>
              </a:ext>
            </a:extLst>
          </p:cNvPr>
          <p:cNvSpPr txBox="1"/>
          <p:nvPr/>
        </p:nvSpPr>
        <p:spPr>
          <a:xfrm>
            <a:off x="4933190" y="4853304"/>
            <a:ext cx="2325621" cy="261603"/>
          </a:xfrm>
          <a:prstGeom prst="rect">
            <a:avLst/>
          </a:prstGeom>
          <a:noFill/>
        </p:spPr>
        <p:txBody>
          <a:bodyPr wrap="square" rtlCol="0">
            <a:spAutoFit/>
          </a:bodyPr>
          <a:lstStyle>
            <a:defPPr>
              <a:defRPr lang="de-DE"/>
            </a:defPPr>
            <a:lvl1pPr>
              <a:defRPr sz="1100"/>
            </a:lvl1pPr>
          </a:lstStyle>
          <a:p>
            <a:pPr algn="ctr" defTabSz="914382"/>
            <a:r>
              <a:rPr lang="en-US" dirty="0">
                <a:solidFill>
                  <a:prstClr val="black"/>
                </a:solidFill>
                <a:latin typeface="Jost"/>
                <a:cs typeface="Arial" panose="020B0604020202020204" pitchFamily="34" charset="0"/>
              </a:rPr>
              <a:t>Beck (2019)</a:t>
            </a:r>
            <a:endParaRPr lang="en-GB" dirty="0">
              <a:solidFill>
                <a:prstClr val="black"/>
              </a:solidFill>
              <a:latin typeface="Jost"/>
              <a:cs typeface="Arial" panose="020B0604020202020204" pitchFamily="34" charset="0"/>
            </a:endParaRPr>
          </a:p>
        </p:txBody>
      </p:sp>
    </p:spTree>
    <p:extLst>
      <p:ext uri="{BB962C8B-B14F-4D97-AF65-F5344CB8AC3E}">
        <p14:creationId xmlns:p14="http://schemas.microsoft.com/office/powerpoint/2010/main" val="404646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sp>
        <p:nvSpPr>
          <p:cNvPr id="6" name="Textfeld 5">
            <a:extLst>
              <a:ext uri="{FF2B5EF4-FFF2-40B4-BE49-F238E27FC236}">
                <a16:creationId xmlns:a16="http://schemas.microsoft.com/office/drawing/2014/main" id="{D0E92620-48B4-C0B9-3469-AF797B841561}"/>
              </a:ext>
            </a:extLst>
          </p:cNvPr>
          <p:cNvSpPr txBox="1"/>
          <p:nvPr/>
        </p:nvSpPr>
        <p:spPr>
          <a:xfrm>
            <a:off x="3144734" y="1997839"/>
            <a:ext cx="6097604" cy="2862322"/>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Jost" pitchFamily="2" charset="0"/>
                <a:ea typeface="Jost" pitchFamily="2" charset="0"/>
                <a:cs typeface="+mn-cs"/>
              </a:rPr>
              <a:t>PROBLEM-BASED LEARNING</a:t>
            </a:r>
          </a:p>
        </p:txBody>
      </p:sp>
    </p:spTree>
    <p:extLst>
      <p:ext uri="{BB962C8B-B14F-4D97-AF65-F5344CB8AC3E}">
        <p14:creationId xmlns:p14="http://schemas.microsoft.com/office/powerpoint/2010/main" val="277343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
            <a:extLst>
              <a:ext uri="{FF2B5EF4-FFF2-40B4-BE49-F238E27FC236}">
                <a16:creationId xmlns:a16="http://schemas.microsoft.com/office/drawing/2014/main" id="{478EED60-CE2A-FECB-ABD1-6B92999E4ABF}"/>
              </a:ext>
            </a:extLst>
          </p:cNvPr>
          <p:cNvPicPr>
            <a:picLocks noChangeAspect="1"/>
          </p:cNvPicPr>
          <p:nvPr/>
        </p:nvPicPr>
        <p:blipFill>
          <a:blip r:embed="rId2"/>
          <a:stretch>
            <a:fillRect/>
          </a:stretch>
        </p:blipFill>
        <p:spPr>
          <a:xfrm>
            <a:off x="2500184" y="1561984"/>
            <a:ext cx="7191631" cy="4792778"/>
          </a:xfrm>
          <a:prstGeom prst="rect">
            <a:avLst/>
          </a:prstGeom>
        </p:spPr>
      </p:pic>
      <p:sp>
        <p:nvSpPr>
          <p:cNvPr id="7" name="Fußzeilenplatzhalter 6">
            <a:extLst>
              <a:ext uri="{FF2B5EF4-FFF2-40B4-BE49-F238E27FC236}">
                <a16:creationId xmlns:a16="http://schemas.microsoft.com/office/drawing/2014/main" id="{4B328E64-1959-C03F-524F-BB1D39A03B1D}"/>
              </a:ext>
            </a:extLst>
          </p:cNvPr>
          <p:cNvSpPr>
            <a:spLocks noGrp="1"/>
          </p:cNvSpPr>
          <p:nvPr>
            <p:ph type="ftr" sz="quarter" idx="11"/>
          </p:nvPr>
        </p:nvSpPr>
        <p:spPr/>
        <p:txBody>
          <a:bodyPr/>
          <a:lstStyle/>
          <a:p>
            <a:r>
              <a:rPr lang="en-GB" noProof="0" dirty="0"/>
              <a:t>ERASMUS+ DIGIGEN 
Project Ref. No. 2021-1-DE02-KA220-VET-000025335</a:t>
            </a:r>
          </a:p>
        </p:txBody>
      </p:sp>
      <p:sp>
        <p:nvSpPr>
          <p:cNvPr id="8" name="Foliennummernplatzhalter 7">
            <a:extLst>
              <a:ext uri="{FF2B5EF4-FFF2-40B4-BE49-F238E27FC236}">
                <a16:creationId xmlns:a16="http://schemas.microsoft.com/office/drawing/2014/main" id="{C5A91452-BDDB-C74A-E204-E37E098D2BC7}"/>
              </a:ext>
            </a:extLst>
          </p:cNvPr>
          <p:cNvSpPr>
            <a:spLocks noGrp="1"/>
          </p:cNvSpPr>
          <p:nvPr>
            <p:ph type="sldNum" sz="quarter" idx="12"/>
          </p:nvPr>
        </p:nvSpPr>
        <p:spPr/>
        <p:txBody>
          <a:bodyPr/>
          <a:lstStyle/>
          <a:p>
            <a:fld id="{F96B14D3-7D2A-2041-9DA6-67735C9926F2}" type="slidenum">
              <a:rPr lang="en-GB" noProof="0" smtClean="0"/>
              <a:t>7</a:t>
            </a:fld>
            <a:endParaRPr lang="en-GB" noProof="0"/>
          </a:p>
        </p:txBody>
      </p:sp>
      <p:sp>
        <p:nvSpPr>
          <p:cNvPr id="3" name="Titel 2">
            <a:extLst>
              <a:ext uri="{FF2B5EF4-FFF2-40B4-BE49-F238E27FC236}">
                <a16:creationId xmlns:a16="http://schemas.microsoft.com/office/drawing/2014/main" id="{BCF74F81-678E-4E5F-CDDF-5A59E15957C1}"/>
              </a:ext>
            </a:extLst>
          </p:cNvPr>
          <p:cNvSpPr>
            <a:spLocks noGrp="1"/>
          </p:cNvSpPr>
          <p:nvPr>
            <p:ph type="title"/>
          </p:nvPr>
        </p:nvSpPr>
        <p:spPr/>
        <p:txBody>
          <a:bodyPr/>
          <a:lstStyle/>
          <a:p>
            <a:r>
              <a:rPr lang="en-GB" dirty="0"/>
              <a:t>Traditional Learning</a:t>
            </a:r>
          </a:p>
        </p:txBody>
      </p:sp>
    </p:spTree>
    <p:extLst>
      <p:ext uri="{BB962C8B-B14F-4D97-AF65-F5344CB8AC3E}">
        <p14:creationId xmlns:p14="http://schemas.microsoft.com/office/powerpoint/2010/main" val="322653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agram">
            <a:extLst>
              <a:ext uri="{FF2B5EF4-FFF2-40B4-BE49-F238E27FC236}">
                <a16:creationId xmlns:a16="http://schemas.microsoft.com/office/drawing/2014/main" id="{888F696B-A827-465E-23FA-6FB9827C1F79}"/>
              </a:ext>
            </a:extLst>
          </p:cNvPr>
          <p:cNvPicPr>
            <a:picLocks noChangeAspect="1"/>
          </p:cNvPicPr>
          <p:nvPr/>
        </p:nvPicPr>
        <p:blipFill>
          <a:blip r:embed="rId2"/>
          <a:stretch>
            <a:fillRect/>
          </a:stretch>
        </p:blipFill>
        <p:spPr>
          <a:xfrm>
            <a:off x="2438401" y="1646683"/>
            <a:ext cx="7315198" cy="4838680"/>
          </a:xfrm>
          <a:prstGeom prst="rect">
            <a:avLst/>
          </a:prstGeom>
        </p:spPr>
      </p:pic>
      <p:sp>
        <p:nvSpPr>
          <p:cNvPr id="5" name="Fußzeilenplatzhalter 6">
            <a:extLst>
              <a:ext uri="{FF2B5EF4-FFF2-40B4-BE49-F238E27FC236}">
                <a16:creationId xmlns:a16="http://schemas.microsoft.com/office/drawing/2014/main" id="{2288D415-624D-D4E0-0A36-F5705CD40530}"/>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7">
            <a:extLst>
              <a:ext uri="{FF2B5EF4-FFF2-40B4-BE49-F238E27FC236}">
                <a16:creationId xmlns:a16="http://schemas.microsoft.com/office/drawing/2014/main" id="{FDF99EC0-B1D1-A5B0-BF8D-450EAF91397F}"/>
              </a:ext>
            </a:extLst>
          </p:cNvPr>
          <p:cNvSpPr>
            <a:spLocks noGrp="1"/>
          </p:cNvSpPr>
          <p:nvPr>
            <p:ph type="sldNum" sz="quarter" idx="12"/>
          </p:nvPr>
        </p:nvSpPr>
        <p:spPr/>
        <p:txBody>
          <a:bodyPr/>
          <a:lstStyle/>
          <a:p>
            <a:fld id="{F96B14D3-7D2A-2041-9DA6-67735C9926F2}" type="slidenum">
              <a:rPr lang="en-GB" noProof="0" smtClean="0"/>
              <a:t>8</a:t>
            </a:fld>
            <a:endParaRPr lang="en-GB" noProof="0"/>
          </a:p>
        </p:txBody>
      </p:sp>
      <p:sp>
        <p:nvSpPr>
          <p:cNvPr id="2" name="Titel 1">
            <a:extLst>
              <a:ext uri="{FF2B5EF4-FFF2-40B4-BE49-F238E27FC236}">
                <a16:creationId xmlns:a16="http://schemas.microsoft.com/office/drawing/2014/main" id="{9F4E4D70-392D-3C71-0BDB-3240431EB7F0}"/>
              </a:ext>
            </a:extLst>
          </p:cNvPr>
          <p:cNvSpPr>
            <a:spLocks noGrp="1"/>
          </p:cNvSpPr>
          <p:nvPr>
            <p:ph type="title"/>
          </p:nvPr>
        </p:nvSpPr>
        <p:spPr/>
        <p:txBody>
          <a:bodyPr/>
          <a:lstStyle/>
          <a:p>
            <a:r>
              <a:rPr lang="en-GB" dirty="0"/>
              <a:t>Problem-based learning</a:t>
            </a:r>
          </a:p>
        </p:txBody>
      </p:sp>
    </p:spTree>
    <p:extLst>
      <p:ext uri="{BB962C8B-B14F-4D97-AF65-F5344CB8AC3E}">
        <p14:creationId xmlns:p14="http://schemas.microsoft.com/office/powerpoint/2010/main" val="2931226912"/>
      </p:ext>
    </p:extLst>
  </p:cSld>
  <p:clrMapOvr>
    <a:masterClrMapping/>
  </p:clrMapOvr>
</p:sld>
</file>

<file path=ppt/theme/theme1.xml><?xml version="1.0" encoding="utf-8"?>
<a:theme xmlns:a="http://schemas.openxmlformats.org/drawingml/2006/main" name="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E7CC4705D9A4448B75A749CBBE9729E" ma:contentTypeVersion="17" ma:contentTypeDescription="Ein neues Dokument erstellen." ma:contentTypeScope="" ma:versionID="441091058d1b564abe1e7bd9d72118f2">
  <xsd:schema xmlns:xsd="http://www.w3.org/2001/XMLSchema" xmlns:xs="http://www.w3.org/2001/XMLSchema" xmlns:p="http://schemas.microsoft.com/office/2006/metadata/properties" xmlns:ns2="154df6c8-ea8e-4b2d-af14-48b20823377a" xmlns:ns3="5be18da3-954c-41e8-a62a-dc1d385c48c8" targetNamespace="http://schemas.microsoft.com/office/2006/metadata/properties" ma:root="true" ma:fieldsID="4e58c6d0f3cc5d07415725d09876cd89" ns2:_="" ns3:_="">
    <xsd:import namespace="154df6c8-ea8e-4b2d-af14-48b20823377a"/>
    <xsd:import namespace="5be18da3-954c-41e8-a62a-dc1d385c48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df6c8-ea8e-4b2d-af14-48b208233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d212a726-7927-412e-a2ab-96f051bbb64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e18da3-954c-41e8-a62a-dc1d385c48c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23482b8-bf37-4de5-a54a-47be1cd07792}" ma:internalName="TaxCatchAll" ma:showField="CatchAllData" ma:web="5be18da3-954c-41e8-a62a-dc1d385c4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be18da3-954c-41e8-a62a-dc1d385c48c8" xsi:nil="true"/>
    <lcf76f155ced4ddcb4097134ff3c332f xmlns="154df6c8-ea8e-4b2d-af14-48b2082337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2.xml><?xml version="1.0" encoding="utf-8"?>
<ds:datastoreItem xmlns:ds="http://schemas.openxmlformats.org/officeDocument/2006/customXml" ds:itemID="{651EFD9D-3206-443E-B85C-A6D6D39F8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df6c8-ea8e-4b2d-af14-48b20823377a"/>
    <ds:schemaRef ds:uri="5be18da3-954c-41e8-a62a-dc1d385c48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7EED5A-799C-46BE-A532-673C3B2D7340}">
  <ds:schemaRefs>
    <ds:schemaRef ds:uri="http://schemas.microsoft.com/office/2006/metadata/properties"/>
    <ds:schemaRef ds:uri="http://schemas.microsoft.com/office/2006/documentManagement/types"/>
    <ds:schemaRef ds:uri="154df6c8-ea8e-4b2d-af14-48b20823377a"/>
    <ds:schemaRef ds:uri="5be18da3-954c-41e8-a62a-dc1d385c48c8"/>
    <ds:schemaRef ds:uri="http://purl.org/dc/elements/1.1/"/>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DIGIGEN_Template</Template>
  <TotalTime>0</TotalTime>
  <Words>1237</Words>
  <Application>Microsoft Office PowerPoint</Application>
  <PresentationFormat>Breitbild</PresentationFormat>
  <Paragraphs>165</Paragraphs>
  <Slides>21</Slides>
  <Notes>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21</vt:i4>
      </vt:variant>
    </vt:vector>
  </HeadingPairs>
  <TitlesOfParts>
    <vt:vector size="30" baseType="lpstr">
      <vt:lpstr>Arial</vt:lpstr>
      <vt:lpstr>Calibri</vt:lpstr>
      <vt:lpstr>Calibri Light</vt:lpstr>
      <vt:lpstr>Gill Sans</vt:lpstr>
      <vt:lpstr>Jost</vt:lpstr>
      <vt:lpstr>Jost Bold Italic</vt:lpstr>
      <vt:lpstr>Open Sans</vt:lpstr>
      <vt:lpstr>Wingdings</vt:lpstr>
      <vt:lpstr>Office</vt:lpstr>
      <vt:lpstr>PROFESSIONAL  COUNSELLING</vt:lpstr>
      <vt:lpstr>PowerPoint-Präsentation</vt:lpstr>
      <vt:lpstr>PowerPoint-Präsentation</vt:lpstr>
      <vt:lpstr>PowerPoint-Präsentation</vt:lpstr>
      <vt:lpstr>Personality Dimensions</vt:lpstr>
      <vt:lpstr>PowerPoint-Präsentation</vt:lpstr>
      <vt:lpstr>PowerPoint-Präsentation</vt:lpstr>
      <vt:lpstr>Traditional Learning</vt:lpstr>
      <vt:lpstr>Problem-based learning</vt:lpstr>
      <vt:lpstr>PBL learning outcomes</vt:lpstr>
      <vt:lpstr>PBL Taxonomies (Bloom &amp; Miller) </vt:lpstr>
      <vt:lpstr> 7 stages in PBL</vt:lpstr>
      <vt:lpstr>FOUR CASES Your task of Problem-Based Learning</vt:lpstr>
      <vt:lpstr>Case Anna</vt:lpstr>
      <vt:lpstr>Case Fatima</vt:lpstr>
      <vt:lpstr>Case Sophia</vt:lpstr>
      <vt:lpstr>Case Imara</vt:lpstr>
      <vt:lpstr>PowerPoint-Präsentation</vt:lpstr>
      <vt:lpstr>DISCUSSION TASK The perspective of a columnist</vt:lpstr>
      <vt:lpstr>PowerPoint-Präsentation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 Professional Career counselling</dc:title>
  <dc:creator>Marielouisemri01 Rickhoff</dc:creator>
  <cp:lastModifiedBy>Anke Reuter</cp:lastModifiedBy>
  <cp:revision>95</cp:revision>
  <dcterms:created xsi:type="dcterms:W3CDTF">2023-09-04T09:41:22Z</dcterms:created>
  <dcterms:modified xsi:type="dcterms:W3CDTF">2024-06-25T09:12:56Z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0x0101006E7CC4705D9A4448B75A749CBBE9729E</vt:lpwstr>
  </property>
  <property fmtid="{D5CDD505-2E9C-101B-9397-08002B2CF9AE}" pid="3" name="MediaServiceImageTags">
    <vt:lpwstr/>
  </property>
</Properties>
</file>