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4"/>
  </p:sldMasterIdLst>
  <p:notesMasterIdLst>
    <p:notesMasterId r:id="rId31"/>
  </p:notesMasterIdLst>
  <p:sldIdLst>
    <p:sldId id="429" r:id="rId5"/>
    <p:sldId id="371" r:id="rId6"/>
    <p:sldId id="426" r:id="rId7"/>
    <p:sldId id="406" r:id="rId8"/>
    <p:sldId id="407" r:id="rId9"/>
    <p:sldId id="408" r:id="rId10"/>
    <p:sldId id="412" r:id="rId11"/>
    <p:sldId id="413" r:id="rId12"/>
    <p:sldId id="418" r:id="rId13"/>
    <p:sldId id="414" r:id="rId14"/>
    <p:sldId id="428" r:id="rId15"/>
    <p:sldId id="423" r:id="rId16"/>
    <p:sldId id="424" r:id="rId17"/>
    <p:sldId id="415" r:id="rId18"/>
    <p:sldId id="430" r:id="rId19"/>
    <p:sldId id="431" r:id="rId20"/>
    <p:sldId id="432" r:id="rId21"/>
    <p:sldId id="433" r:id="rId22"/>
    <p:sldId id="434" r:id="rId23"/>
    <p:sldId id="409" r:id="rId24"/>
    <p:sldId id="411" r:id="rId25"/>
    <p:sldId id="402" r:id="rId26"/>
    <p:sldId id="410" r:id="rId27"/>
    <p:sldId id="425" r:id="rId28"/>
    <p:sldId id="373" r:id="rId29"/>
    <p:sldId id="397"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F7"/>
    <a:srgbClr val="E86507"/>
    <a:srgbClr val="E6E9EE"/>
    <a:srgbClr val="F9F9F9"/>
    <a:srgbClr val="FEF1E8"/>
    <a:srgbClr val="FDE0CB"/>
    <a:srgbClr val="E9550D"/>
    <a:srgbClr val="E5E9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79925" autoAdjust="0"/>
  </p:normalViewPr>
  <p:slideViewPr>
    <p:cSldViewPr snapToGrid="0">
      <p:cViewPr varScale="1">
        <p:scale>
          <a:sx n="84" d="100"/>
          <a:sy n="84" d="100"/>
        </p:scale>
        <p:origin x="15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uter Anke" userId="3da67a77-c39f-4ee8-b0d8-279da2db4dd7" providerId="ADAL" clId="{4A87CB3E-C877-40C1-911C-63E22D0135AC}"/>
    <pc:docChg chg="undo custSel addSld delSld modSld">
      <pc:chgData name="Reuter Anke" userId="3da67a77-c39f-4ee8-b0d8-279da2db4dd7" providerId="ADAL" clId="{4A87CB3E-C877-40C1-911C-63E22D0135AC}" dt="2024-04-11T14:42:08.364" v="5" actId="47"/>
      <pc:docMkLst>
        <pc:docMk/>
      </pc:docMkLst>
      <pc:sldChg chg="add del mod modShow">
        <pc:chgData name="Reuter Anke" userId="3da67a77-c39f-4ee8-b0d8-279da2db4dd7" providerId="ADAL" clId="{4A87CB3E-C877-40C1-911C-63E22D0135AC}" dt="2024-04-11T14:42:08.364" v="5" actId="47"/>
        <pc:sldMkLst>
          <pc:docMk/>
          <pc:sldMk cId="457989327" sldId="406"/>
        </pc:sldMkLst>
      </pc:sldChg>
      <pc:sldChg chg="add del mod modShow">
        <pc:chgData name="Reuter Anke" userId="3da67a77-c39f-4ee8-b0d8-279da2db4dd7" providerId="ADAL" clId="{4A87CB3E-C877-40C1-911C-63E22D0135AC}" dt="2024-04-11T14:42:08.364" v="5" actId="47"/>
        <pc:sldMkLst>
          <pc:docMk/>
          <pc:sldMk cId="1502683004" sldId="407"/>
        </pc:sldMkLst>
      </pc:sldChg>
      <pc:sldChg chg="add del mod modShow">
        <pc:chgData name="Reuter Anke" userId="3da67a77-c39f-4ee8-b0d8-279da2db4dd7" providerId="ADAL" clId="{4A87CB3E-C877-40C1-911C-63E22D0135AC}" dt="2024-04-11T14:42:08.364" v="5" actId="47"/>
        <pc:sldMkLst>
          <pc:docMk/>
          <pc:sldMk cId="4055484341" sldId="408"/>
        </pc:sldMkLst>
      </pc:sldChg>
    </pc:docChg>
  </pc:docChgLst>
  <pc:docChgLst>
    <pc:chgData name="Reuter Anke" userId="3da67a77-c39f-4ee8-b0d8-279da2db4dd7" providerId="ADAL" clId="{1B51AAA6-C324-465F-A389-5D5641596A6F}"/>
    <pc:docChg chg="undo custSel addSld delSld modSld modMainMaster">
      <pc:chgData name="Reuter Anke" userId="3da67a77-c39f-4ee8-b0d8-279da2db4dd7" providerId="ADAL" clId="{1B51AAA6-C324-465F-A389-5D5641596A6F}" dt="2024-01-25T10:34:20.573" v="1290"/>
      <pc:docMkLst>
        <pc:docMk/>
      </pc:docMkLst>
      <pc:sldChg chg="modSp mod">
        <pc:chgData name="Reuter Anke" userId="3da67a77-c39f-4ee8-b0d8-279da2db4dd7" providerId="ADAL" clId="{1B51AAA6-C324-465F-A389-5D5641596A6F}" dt="2023-11-27T09:45:12.984" v="96" actId="313"/>
        <pc:sldMkLst>
          <pc:docMk/>
          <pc:sldMk cId="2405132471" sldId="371"/>
        </pc:sldMkLst>
        <pc:spChg chg="mod">
          <ac:chgData name="Reuter Anke" userId="3da67a77-c39f-4ee8-b0d8-279da2db4dd7" providerId="ADAL" clId="{1B51AAA6-C324-465F-A389-5D5641596A6F}" dt="2023-11-27T09:45:06.480" v="83" actId="1076"/>
          <ac:spMkLst>
            <pc:docMk/>
            <pc:sldMk cId="2405132471" sldId="371"/>
            <ac:spMk id="6" creationId="{ACA51AC1-2106-2064-1E43-975A7949C238}"/>
          </ac:spMkLst>
        </pc:spChg>
        <pc:graphicFrameChg chg="mod">
          <ac:chgData name="Reuter Anke" userId="3da67a77-c39f-4ee8-b0d8-279da2db4dd7" providerId="ADAL" clId="{1B51AAA6-C324-465F-A389-5D5641596A6F}" dt="2023-11-27T09:45:12.984" v="96" actId="313"/>
          <ac:graphicFrameMkLst>
            <pc:docMk/>
            <pc:sldMk cId="2405132471" sldId="371"/>
            <ac:graphicFrameMk id="3" creationId="{A34D5713-DBE9-D5F4-72D8-1038E20F135E}"/>
          </ac:graphicFrameMkLst>
        </pc:graphicFrameChg>
      </pc:sldChg>
      <pc:sldChg chg="addSp delSp modSp mod modShow">
        <pc:chgData name="Reuter Anke" userId="3da67a77-c39f-4ee8-b0d8-279da2db4dd7" providerId="ADAL" clId="{1B51AAA6-C324-465F-A389-5D5641596A6F}" dt="2023-11-27T10:40:36.382" v="1274" actId="729"/>
        <pc:sldMkLst>
          <pc:docMk/>
          <pc:sldMk cId="4288443095" sldId="397"/>
        </pc:sldMkLst>
        <pc:spChg chg="mod">
          <ac:chgData name="Reuter Anke" userId="3da67a77-c39f-4ee8-b0d8-279da2db4dd7" providerId="ADAL" clId="{1B51AAA6-C324-465F-A389-5D5641596A6F}" dt="2023-11-27T10:25:35.491" v="1047" actId="20577"/>
          <ac:spMkLst>
            <pc:docMk/>
            <pc:sldMk cId="4288443095" sldId="397"/>
            <ac:spMk id="2" creationId="{8E913815-AF46-3CE6-1E35-A2748E114CBA}"/>
          </ac:spMkLst>
        </pc:spChg>
        <pc:spChg chg="mod">
          <ac:chgData name="Reuter Anke" userId="3da67a77-c39f-4ee8-b0d8-279da2db4dd7" providerId="ADAL" clId="{1B51AAA6-C324-465F-A389-5D5641596A6F}" dt="2023-11-27T10:24:14.861" v="1026" actId="20577"/>
          <ac:spMkLst>
            <pc:docMk/>
            <pc:sldMk cId="4288443095" sldId="397"/>
            <ac:spMk id="6" creationId="{D25DFAA6-A18E-E2EA-8381-E117E9C1B940}"/>
          </ac:spMkLst>
        </pc:spChg>
        <pc:spChg chg="add del mod">
          <ac:chgData name="Reuter Anke" userId="3da67a77-c39f-4ee8-b0d8-279da2db4dd7" providerId="ADAL" clId="{1B51AAA6-C324-465F-A389-5D5641596A6F}" dt="2023-11-27T10:24:19.079" v="1028"/>
          <ac:spMkLst>
            <pc:docMk/>
            <pc:sldMk cId="4288443095" sldId="397"/>
            <ac:spMk id="7" creationId="{B84E9E9E-172E-1221-1C20-2952CC3E88B6}"/>
          </ac:spMkLst>
        </pc:spChg>
      </pc:sldChg>
      <pc:sldChg chg="modSp mod">
        <pc:chgData name="Reuter Anke" userId="3da67a77-c39f-4ee8-b0d8-279da2db4dd7" providerId="ADAL" clId="{1B51AAA6-C324-465F-A389-5D5641596A6F}" dt="2023-11-27T10:21:13.474" v="875" actId="790"/>
        <pc:sldMkLst>
          <pc:docMk/>
          <pc:sldMk cId="1937180366" sldId="402"/>
        </pc:sldMkLst>
        <pc:spChg chg="mod">
          <ac:chgData name="Reuter Anke" userId="3da67a77-c39f-4ee8-b0d8-279da2db4dd7" providerId="ADAL" clId="{1B51AAA6-C324-465F-A389-5D5641596A6F}" dt="2023-11-27T10:21:13.474" v="875" actId="790"/>
          <ac:spMkLst>
            <pc:docMk/>
            <pc:sldMk cId="1937180366" sldId="402"/>
            <ac:spMk id="2" creationId="{3F553BB3-F20F-1D4C-607E-6A35855EB232}"/>
          </ac:spMkLst>
        </pc:spChg>
        <pc:spChg chg="mod">
          <ac:chgData name="Reuter Anke" userId="3da67a77-c39f-4ee8-b0d8-279da2db4dd7" providerId="ADAL" clId="{1B51AAA6-C324-465F-A389-5D5641596A6F}" dt="2023-11-27T10:20:46.718" v="866" actId="20577"/>
          <ac:spMkLst>
            <pc:docMk/>
            <pc:sldMk cId="1937180366" sldId="402"/>
            <ac:spMk id="8" creationId="{2FB9CA0C-4D7F-5B09-7CD8-54C076B8E514}"/>
          </ac:spMkLst>
        </pc:spChg>
      </pc:sldChg>
      <pc:sldChg chg="modSp mod">
        <pc:chgData name="Reuter Anke" userId="3da67a77-c39f-4ee8-b0d8-279da2db4dd7" providerId="ADAL" clId="{1B51AAA6-C324-465F-A389-5D5641596A6F}" dt="2023-11-27T09:47:08.725" v="131" actId="20577"/>
        <pc:sldMkLst>
          <pc:docMk/>
          <pc:sldMk cId="457989327" sldId="406"/>
        </pc:sldMkLst>
        <pc:spChg chg="mod">
          <ac:chgData name="Reuter Anke" userId="3da67a77-c39f-4ee8-b0d8-279da2db4dd7" providerId="ADAL" clId="{1B51AAA6-C324-465F-A389-5D5641596A6F}" dt="2023-11-27T09:47:08.725" v="131" actId="20577"/>
          <ac:spMkLst>
            <pc:docMk/>
            <pc:sldMk cId="457989327" sldId="406"/>
            <ac:spMk id="7" creationId="{8D631DF5-38F5-3C18-1689-A087A1F872B8}"/>
          </ac:spMkLst>
        </pc:spChg>
        <pc:spChg chg="mod">
          <ac:chgData name="Reuter Anke" userId="3da67a77-c39f-4ee8-b0d8-279da2db4dd7" providerId="ADAL" clId="{1B51AAA6-C324-465F-A389-5D5641596A6F}" dt="2023-11-27T09:46:49.301" v="130" actId="1036"/>
          <ac:spMkLst>
            <pc:docMk/>
            <pc:sldMk cId="457989327" sldId="406"/>
            <ac:spMk id="9" creationId="{6F7F70D0-A5FE-DB66-5768-8195CFA5A4B0}"/>
          </ac:spMkLst>
        </pc:spChg>
      </pc:sldChg>
      <pc:sldChg chg="modSp mod">
        <pc:chgData name="Reuter Anke" userId="3da67a77-c39f-4ee8-b0d8-279da2db4dd7" providerId="ADAL" clId="{1B51AAA6-C324-465F-A389-5D5641596A6F}" dt="2023-11-27T09:50:19.092" v="186" actId="207"/>
        <pc:sldMkLst>
          <pc:docMk/>
          <pc:sldMk cId="1502683004" sldId="407"/>
        </pc:sldMkLst>
        <pc:spChg chg="mod">
          <ac:chgData name="Reuter Anke" userId="3da67a77-c39f-4ee8-b0d8-279da2db4dd7" providerId="ADAL" clId="{1B51AAA6-C324-465F-A389-5D5641596A6F}" dt="2023-11-27T09:50:19.092" v="186" actId="207"/>
          <ac:spMkLst>
            <pc:docMk/>
            <pc:sldMk cId="1502683004" sldId="407"/>
            <ac:spMk id="7" creationId="{8D631DF5-38F5-3C18-1689-A087A1F872B8}"/>
          </ac:spMkLst>
        </pc:spChg>
        <pc:spChg chg="mod">
          <ac:chgData name="Reuter Anke" userId="3da67a77-c39f-4ee8-b0d8-279da2db4dd7" providerId="ADAL" clId="{1B51AAA6-C324-465F-A389-5D5641596A6F}" dt="2023-11-27T09:47:28.837" v="134" actId="1076"/>
          <ac:spMkLst>
            <pc:docMk/>
            <pc:sldMk cId="1502683004" sldId="407"/>
            <ac:spMk id="8" creationId="{6CE81B19-8A67-484D-BC1F-D926A28C018A}"/>
          </ac:spMkLst>
        </pc:spChg>
      </pc:sldChg>
      <pc:sldChg chg="modSp mod">
        <pc:chgData name="Reuter Anke" userId="3da67a77-c39f-4ee8-b0d8-279da2db4dd7" providerId="ADAL" clId="{1B51AAA6-C324-465F-A389-5D5641596A6F}" dt="2023-11-27T09:51:23.197" v="232" actId="20577"/>
        <pc:sldMkLst>
          <pc:docMk/>
          <pc:sldMk cId="4055484341" sldId="408"/>
        </pc:sldMkLst>
        <pc:spChg chg="mod">
          <ac:chgData name="Reuter Anke" userId="3da67a77-c39f-4ee8-b0d8-279da2db4dd7" providerId="ADAL" clId="{1B51AAA6-C324-465F-A389-5D5641596A6F}" dt="2023-11-27T09:50:59.933" v="209" actId="20577"/>
          <ac:spMkLst>
            <pc:docMk/>
            <pc:sldMk cId="4055484341" sldId="408"/>
            <ac:spMk id="2" creationId="{86C5C476-3C6A-18FA-EED8-8A13872974B4}"/>
          </ac:spMkLst>
        </pc:spChg>
        <pc:spChg chg="mod">
          <ac:chgData name="Reuter Anke" userId="3da67a77-c39f-4ee8-b0d8-279da2db4dd7" providerId="ADAL" clId="{1B51AAA6-C324-465F-A389-5D5641596A6F}" dt="2023-11-27T09:51:23.197" v="232" actId="20577"/>
          <ac:spMkLst>
            <pc:docMk/>
            <pc:sldMk cId="4055484341" sldId="408"/>
            <ac:spMk id="13" creationId="{1F4892A3-B620-FA37-3A16-38E3CB6F88B0}"/>
          </ac:spMkLst>
        </pc:spChg>
        <pc:spChg chg="mod">
          <ac:chgData name="Reuter Anke" userId="3da67a77-c39f-4ee8-b0d8-279da2db4dd7" providerId="ADAL" clId="{1B51AAA6-C324-465F-A389-5D5641596A6F}" dt="2023-11-27T09:51:15.045" v="221" actId="20577"/>
          <ac:spMkLst>
            <pc:docMk/>
            <pc:sldMk cId="4055484341" sldId="408"/>
            <ac:spMk id="14" creationId="{B4891527-5A9A-E81F-6867-D9EA7D5EE71C}"/>
          </ac:spMkLst>
        </pc:spChg>
      </pc:sldChg>
      <pc:sldChg chg="modSp mod">
        <pc:chgData name="Reuter Anke" userId="3da67a77-c39f-4ee8-b0d8-279da2db4dd7" providerId="ADAL" clId="{1B51AAA6-C324-465F-A389-5D5641596A6F}" dt="2023-11-27T13:40:36.215" v="1288" actId="790"/>
        <pc:sldMkLst>
          <pc:docMk/>
          <pc:sldMk cId="3436675145" sldId="410"/>
        </pc:sldMkLst>
        <pc:spChg chg="mod">
          <ac:chgData name="Reuter Anke" userId="3da67a77-c39f-4ee8-b0d8-279da2db4dd7" providerId="ADAL" clId="{1B51AAA6-C324-465F-A389-5D5641596A6F}" dt="2023-11-27T10:23:10.406" v="988" actId="20577"/>
          <ac:spMkLst>
            <pc:docMk/>
            <pc:sldMk cId="3436675145" sldId="410"/>
            <ac:spMk id="2" creationId="{86C5C476-3C6A-18FA-EED8-8A13872974B4}"/>
          </ac:spMkLst>
        </pc:spChg>
        <pc:spChg chg="mod">
          <ac:chgData name="Reuter Anke" userId="3da67a77-c39f-4ee8-b0d8-279da2db4dd7" providerId="ADAL" clId="{1B51AAA6-C324-465F-A389-5D5641596A6F}" dt="2023-11-27T10:22:51.974" v="963" actId="20577"/>
          <ac:spMkLst>
            <pc:docMk/>
            <pc:sldMk cId="3436675145" sldId="410"/>
            <ac:spMk id="26" creationId="{C0F314C1-0A85-24EB-48F1-4ECBE50174EA}"/>
          </ac:spMkLst>
        </pc:spChg>
        <pc:spChg chg="mod">
          <ac:chgData name="Reuter Anke" userId="3da67a77-c39f-4ee8-b0d8-279da2db4dd7" providerId="ADAL" clId="{1B51AAA6-C324-465F-A389-5D5641596A6F}" dt="2023-11-27T13:40:36.215" v="1288" actId="790"/>
          <ac:spMkLst>
            <pc:docMk/>
            <pc:sldMk cId="3436675145" sldId="410"/>
            <ac:spMk id="30" creationId="{A0C93432-9D76-1E96-8D45-16C9FD07F6FF}"/>
          </ac:spMkLst>
        </pc:spChg>
        <pc:spChg chg="mod">
          <ac:chgData name="Reuter Anke" userId="3da67a77-c39f-4ee8-b0d8-279da2db4dd7" providerId="ADAL" clId="{1B51AAA6-C324-465F-A389-5D5641596A6F}" dt="2023-11-27T10:22:33.608" v="944" actId="20577"/>
          <ac:spMkLst>
            <pc:docMk/>
            <pc:sldMk cId="3436675145" sldId="410"/>
            <ac:spMk id="40" creationId="{C886F458-3238-19B9-C054-82728076F5ED}"/>
          </ac:spMkLst>
        </pc:spChg>
        <pc:spChg chg="mod">
          <ac:chgData name="Reuter Anke" userId="3da67a77-c39f-4ee8-b0d8-279da2db4dd7" providerId="ADAL" clId="{1B51AAA6-C324-465F-A389-5D5641596A6F}" dt="2023-11-27T10:22:30.218" v="943" actId="790"/>
          <ac:spMkLst>
            <pc:docMk/>
            <pc:sldMk cId="3436675145" sldId="410"/>
            <ac:spMk id="44" creationId="{A15D650D-77D9-0250-F969-1AB1FC1D4B17}"/>
          </ac:spMkLst>
        </pc:spChg>
        <pc:cxnChg chg="mod">
          <ac:chgData name="Reuter Anke" userId="3da67a77-c39f-4ee8-b0d8-279da2db4dd7" providerId="ADAL" clId="{1B51AAA6-C324-465F-A389-5D5641596A6F}" dt="2023-11-27T13:40:29.791" v="1287" actId="1076"/>
          <ac:cxnSpMkLst>
            <pc:docMk/>
            <pc:sldMk cId="3436675145" sldId="410"/>
            <ac:cxnSpMk id="15" creationId="{FCDC558C-92A5-A545-C904-338866344D02}"/>
          </ac:cxnSpMkLst>
        </pc:cxnChg>
        <pc:cxnChg chg="mod">
          <ac:chgData name="Reuter Anke" userId="3da67a77-c39f-4ee8-b0d8-279da2db4dd7" providerId="ADAL" clId="{1B51AAA6-C324-465F-A389-5D5641596A6F}" dt="2023-11-27T13:40:29.791" v="1287" actId="1076"/>
          <ac:cxnSpMkLst>
            <pc:docMk/>
            <pc:sldMk cId="3436675145" sldId="410"/>
            <ac:cxnSpMk id="16" creationId="{957DF6EA-0B61-ADF1-0B52-E47F0124FE41}"/>
          </ac:cxnSpMkLst>
        </pc:cxnChg>
      </pc:sldChg>
      <pc:sldChg chg="modSp mod">
        <pc:chgData name="Reuter Anke" userId="3da67a77-c39f-4ee8-b0d8-279da2db4dd7" providerId="ADAL" clId="{1B51AAA6-C324-465F-A389-5D5641596A6F}" dt="2023-11-27T10:20:33.117" v="850" actId="1076"/>
        <pc:sldMkLst>
          <pc:docMk/>
          <pc:sldMk cId="3033420153" sldId="411"/>
        </pc:sldMkLst>
        <pc:spChg chg="mod">
          <ac:chgData name="Reuter Anke" userId="3da67a77-c39f-4ee8-b0d8-279da2db4dd7" providerId="ADAL" clId="{1B51AAA6-C324-465F-A389-5D5641596A6F}" dt="2023-11-27T10:20:22.607" v="849" actId="1076"/>
          <ac:spMkLst>
            <pc:docMk/>
            <pc:sldMk cId="3033420153" sldId="411"/>
            <ac:spMk id="25" creationId="{77C343A1-F4BC-A345-CD9E-E3642C207164}"/>
          </ac:spMkLst>
        </pc:spChg>
        <pc:spChg chg="mod">
          <ac:chgData name="Reuter Anke" userId="3da67a77-c39f-4ee8-b0d8-279da2db4dd7" providerId="ADAL" clId="{1B51AAA6-C324-465F-A389-5D5641596A6F}" dt="2023-11-27T10:20:12.083" v="848" actId="1076"/>
          <ac:spMkLst>
            <pc:docMk/>
            <pc:sldMk cId="3033420153" sldId="411"/>
            <ac:spMk id="26" creationId="{3604478B-4D83-A05A-9C0F-E5AC0D90B1F7}"/>
          </ac:spMkLst>
        </pc:spChg>
        <pc:spChg chg="mod">
          <ac:chgData name="Reuter Anke" userId="3da67a77-c39f-4ee8-b0d8-279da2db4dd7" providerId="ADAL" clId="{1B51AAA6-C324-465F-A389-5D5641596A6F}" dt="2023-11-27T10:20:33.117" v="850" actId="1076"/>
          <ac:spMkLst>
            <pc:docMk/>
            <pc:sldMk cId="3033420153" sldId="411"/>
            <ac:spMk id="27" creationId="{8F23B5A5-DECB-587B-5F49-E98CE364EB1D}"/>
          </ac:spMkLst>
        </pc:spChg>
      </pc:sldChg>
      <pc:sldChg chg="modSp mod">
        <pc:chgData name="Reuter Anke" userId="3da67a77-c39f-4ee8-b0d8-279da2db4dd7" providerId="ADAL" clId="{1B51AAA6-C324-465F-A389-5D5641596A6F}" dt="2023-11-27T09:54:11.269" v="344" actId="20577"/>
        <pc:sldMkLst>
          <pc:docMk/>
          <pc:sldMk cId="588151119" sldId="412"/>
        </pc:sldMkLst>
        <pc:spChg chg="mod">
          <ac:chgData name="Reuter Anke" userId="3da67a77-c39f-4ee8-b0d8-279da2db4dd7" providerId="ADAL" clId="{1B51AAA6-C324-465F-A389-5D5641596A6F}" dt="2023-11-27T09:51:55.517" v="241" actId="14100"/>
          <ac:spMkLst>
            <pc:docMk/>
            <pc:sldMk cId="588151119" sldId="412"/>
            <ac:spMk id="2" creationId="{86C5C476-3C6A-18FA-EED8-8A13872974B4}"/>
          </ac:spMkLst>
        </pc:spChg>
        <pc:spChg chg="mod">
          <ac:chgData name="Reuter Anke" userId="3da67a77-c39f-4ee8-b0d8-279da2db4dd7" providerId="ADAL" clId="{1B51AAA6-C324-465F-A389-5D5641596A6F}" dt="2023-11-27T09:54:11.269" v="344" actId="20577"/>
          <ac:spMkLst>
            <pc:docMk/>
            <pc:sldMk cId="588151119" sldId="412"/>
            <ac:spMk id="8" creationId="{45F9A081-2E2E-B54B-68A3-975A0A042F65}"/>
          </ac:spMkLst>
        </pc:spChg>
      </pc:sldChg>
      <pc:sldChg chg="modSp mod">
        <pc:chgData name="Reuter Anke" userId="3da67a77-c39f-4ee8-b0d8-279da2db4dd7" providerId="ADAL" clId="{1B51AAA6-C324-465F-A389-5D5641596A6F}" dt="2023-11-27T09:55:28.261" v="370" actId="20577"/>
        <pc:sldMkLst>
          <pc:docMk/>
          <pc:sldMk cId="1513629293" sldId="413"/>
        </pc:sldMkLst>
        <pc:spChg chg="mod">
          <ac:chgData name="Reuter Anke" userId="3da67a77-c39f-4ee8-b0d8-279da2db4dd7" providerId="ADAL" clId="{1B51AAA6-C324-465F-A389-5D5641596A6F}" dt="2023-11-27T09:55:28.261" v="370" actId="20577"/>
          <ac:spMkLst>
            <pc:docMk/>
            <pc:sldMk cId="1513629293" sldId="413"/>
            <ac:spMk id="2" creationId="{86C5C476-3C6A-18FA-EED8-8A13872974B4}"/>
          </ac:spMkLst>
        </pc:spChg>
        <pc:spChg chg="mod">
          <ac:chgData name="Reuter Anke" userId="3da67a77-c39f-4ee8-b0d8-279da2db4dd7" providerId="ADAL" clId="{1B51AAA6-C324-465F-A389-5D5641596A6F}" dt="2023-11-27T09:55:21.339" v="362" actId="790"/>
          <ac:spMkLst>
            <pc:docMk/>
            <pc:sldMk cId="1513629293" sldId="413"/>
            <ac:spMk id="7" creationId="{8D631DF5-38F5-3C18-1689-A087A1F872B8}"/>
          </ac:spMkLst>
        </pc:spChg>
      </pc:sldChg>
      <pc:sldChg chg="modSp mod">
        <pc:chgData name="Reuter Anke" userId="3da67a77-c39f-4ee8-b0d8-279da2db4dd7" providerId="ADAL" clId="{1B51AAA6-C324-465F-A389-5D5641596A6F}" dt="2023-11-27T10:00:54.669" v="468" actId="20577"/>
        <pc:sldMkLst>
          <pc:docMk/>
          <pc:sldMk cId="1253224558" sldId="414"/>
        </pc:sldMkLst>
        <pc:spChg chg="mod">
          <ac:chgData name="Reuter Anke" userId="3da67a77-c39f-4ee8-b0d8-279da2db4dd7" providerId="ADAL" clId="{1B51AAA6-C324-465F-A389-5D5641596A6F}" dt="2023-11-27T09:56:49.373" v="433" actId="20577"/>
          <ac:spMkLst>
            <pc:docMk/>
            <pc:sldMk cId="1253224558" sldId="414"/>
            <ac:spMk id="2" creationId="{86C5C476-3C6A-18FA-EED8-8A13872974B4}"/>
          </ac:spMkLst>
        </pc:spChg>
        <pc:spChg chg="mod">
          <ac:chgData name="Reuter Anke" userId="3da67a77-c39f-4ee8-b0d8-279da2db4dd7" providerId="ADAL" clId="{1B51AAA6-C324-465F-A389-5D5641596A6F}" dt="2023-11-27T10:00:54.669" v="468" actId="20577"/>
          <ac:spMkLst>
            <pc:docMk/>
            <pc:sldMk cId="1253224558" sldId="414"/>
            <ac:spMk id="10" creationId="{F68278A3-130D-731D-118B-B2321A1DF321}"/>
          </ac:spMkLst>
        </pc:spChg>
      </pc:sldChg>
      <pc:sldChg chg="addSp delSp modSp mod">
        <pc:chgData name="Reuter Anke" userId="3da67a77-c39f-4ee8-b0d8-279da2db4dd7" providerId="ADAL" clId="{1B51AAA6-C324-465F-A389-5D5641596A6F}" dt="2023-11-27T10:16:39.953" v="772"/>
        <pc:sldMkLst>
          <pc:docMk/>
          <pc:sldMk cId="2253202290" sldId="415"/>
        </pc:sldMkLst>
        <pc:spChg chg="del">
          <ac:chgData name="Reuter Anke" userId="3da67a77-c39f-4ee8-b0d8-279da2db4dd7" providerId="ADAL" clId="{1B51AAA6-C324-465F-A389-5D5641596A6F}" dt="2023-11-27T10:16:37.088" v="770" actId="478"/>
          <ac:spMkLst>
            <pc:docMk/>
            <pc:sldMk cId="2253202290" sldId="415"/>
            <ac:spMk id="2" creationId="{86C5C476-3C6A-18FA-EED8-8A13872974B4}"/>
          </ac:spMkLst>
        </pc:spChg>
        <pc:spChg chg="mod">
          <ac:chgData name="Reuter Anke" userId="3da67a77-c39f-4ee8-b0d8-279da2db4dd7" providerId="ADAL" clId="{1B51AAA6-C324-465F-A389-5D5641596A6F}" dt="2023-11-27T10:13:27.078" v="649" actId="20577"/>
          <ac:spMkLst>
            <pc:docMk/>
            <pc:sldMk cId="2253202290" sldId="415"/>
            <ac:spMk id="7" creationId="{8D631DF5-38F5-3C18-1689-A087A1F872B8}"/>
          </ac:spMkLst>
        </pc:spChg>
        <pc:spChg chg="add del mod">
          <ac:chgData name="Reuter Anke" userId="3da67a77-c39f-4ee8-b0d8-279da2db4dd7" providerId="ADAL" clId="{1B51AAA6-C324-465F-A389-5D5641596A6F}" dt="2023-11-27T10:16:39.335" v="771" actId="478"/>
          <ac:spMkLst>
            <pc:docMk/>
            <pc:sldMk cId="2253202290" sldId="415"/>
            <ac:spMk id="10" creationId="{850B6CE0-26B6-6F67-BBF6-EAB35B07CF1E}"/>
          </ac:spMkLst>
        </pc:spChg>
        <pc:spChg chg="add mod">
          <ac:chgData name="Reuter Anke" userId="3da67a77-c39f-4ee8-b0d8-279da2db4dd7" providerId="ADAL" clId="{1B51AAA6-C324-465F-A389-5D5641596A6F}" dt="2023-11-27T10:16:39.953" v="772"/>
          <ac:spMkLst>
            <pc:docMk/>
            <pc:sldMk cId="2253202290" sldId="415"/>
            <ac:spMk id="11" creationId="{A1DE58E0-AA47-AFDA-9E9C-2D0DC4B3D077}"/>
          </ac:spMkLst>
        </pc:spChg>
      </pc:sldChg>
      <pc:sldChg chg="modSp mod">
        <pc:chgData name="Reuter Anke" userId="3da67a77-c39f-4ee8-b0d8-279da2db4dd7" providerId="ADAL" clId="{1B51AAA6-C324-465F-A389-5D5641596A6F}" dt="2023-11-27T09:56:35.544" v="420" actId="403"/>
        <pc:sldMkLst>
          <pc:docMk/>
          <pc:sldMk cId="1487700842" sldId="418"/>
        </pc:sldMkLst>
        <pc:spChg chg="mod">
          <ac:chgData name="Reuter Anke" userId="3da67a77-c39f-4ee8-b0d8-279da2db4dd7" providerId="ADAL" clId="{1B51AAA6-C324-465F-A389-5D5641596A6F}" dt="2023-11-27T09:55:38.805" v="387" actId="20577"/>
          <ac:spMkLst>
            <pc:docMk/>
            <pc:sldMk cId="1487700842" sldId="418"/>
            <ac:spMk id="2" creationId="{86C5C476-3C6A-18FA-EED8-8A13872974B4}"/>
          </ac:spMkLst>
        </pc:spChg>
        <pc:spChg chg="mod">
          <ac:chgData name="Reuter Anke" userId="3da67a77-c39f-4ee8-b0d8-279da2db4dd7" providerId="ADAL" clId="{1B51AAA6-C324-465F-A389-5D5641596A6F}" dt="2023-11-27T09:56:11.839" v="401" actId="14100"/>
          <ac:spMkLst>
            <pc:docMk/>
            <pc:sldMk cId="1487700842" sldId="418"/>
            <ac:spMk id="14" creationId="{FEDEA33B-C5FF-C47E-1E57-B936BC445C6F}"/>
          </ac:spMkLst>
        </pc:spChg>
        <pc:spChg chg="mod">
          <ac:chgData name="Reuter Anke" userId="3da67a77-c39f-4ee8-b0d8-279da2db4dd7" providerId="ADAL" clId="{1B51AAA6-C324-465F-A389-5D5641596A6F}" dt="2023-11-27T09:56:09.893" v="400" actId="14100"/>
          <ac:spMkLst>
            <pc:docMk/>
            <pc:sldMk cId="1487700842" sldId="418"/>
            <ac:spMk id="15" creationId="{73AA550C-74A7-1F1C-95E6-342F25BEB10A}"/>
          </ac:spMkLst>
        </pc:spChg>
        <pc:spChg chg="mod">
          <ac:chgData name="Reuter Anke" userId="3da67a77-c39f-4ee8-b0d8-279da2db4dd7" providerId="ADAL" clId="{1B51AAA6-C324-465F-A389-5D5641596A6F}" dt="2023-11-27T09:56:25.565" v="416" actId="20577"/>
          <ac:spMkLst>
            <pc:docMk/>
            <pc:sldMk cId="1487700842" sldId="418"/>
            <ac:spMk id="16" creationId="{70E1C286-C86D-DCD2-5F2E-B43A8919783F}"/>
          </ac:spMkLst>
        </pc:spChg>
        <pc:spChg chg="mod">
          <ac:chgData name="Reuter Anke" userId="3da67a77-c39f-4ee8-b0d8-279da2db4dd7" providerId="ADAL" clId="{1B51AAA6-C324-465F-A389-5D5641596A6F}" dt="2023-11-27T09:56:07.123" v="399" actId="14100"/>
          <ac:spMkLst>
            <pc:docMk/>
            <pc:sldMk cId="1487700842" sldId="418"/>
            <ac:spMk id="17" creationId="{4AE51F1E-FD69-C35E-D425-B44C867BF136}"/>
          </ac:spMkLst>
        </pc:spChg>
        <pc:spChg chg="mod">
          <ac:chgData name="Reuter Anke" userId="3da67a77-c39f-4ee8-b0d8-279da2db4dd7" providerId="ADAL" clId="{1B51AAA6-C324-465F-A389-5D5641596A6F}" dt="2023-11-27T09:56:35.544" v="420" actId="403"/>
          <ac:spMkLst>
            <pc:docMk/>
            <pc:sldMk cId="1487700842" sldId="418"/>
            <ac:spMk id="18" creationId="{7A173213-A83B-CC42-84CE-08E03E804039}"/>
          </ac:spMkLst>
        </pc:spChg>
      </pc:sldChg>
      <pc:sldChg chg="modSp mod">
        <pc:chgData name="Reuter Anke" userId="3da67a77-c39f-4ee8-b0d8-279da2db4dd7" providerId="ADAL" clId="{1B51AAA6-C324-465F-A389-5D5641596A6F}" dt="2023-11-27T10:04:20.742" v="586" actId="20577"/>
        <pc:sldMkLst>
          <pc:docMk/>
          <pc:sldMk cId="394422736" sldId="423"/>
        </pc:sldMkLst>
        <pc:spChg chg="mod">
          <ac:chgData name="Reuter Anke" userId="3da67a77-c39f-4ee8-b0d8-279da2db4dd7" providerId="ADAL" clId="{1B51AAA6-C324-465F-A389-5D5641596A6F}" dt="2023-11-27T10:04:20.742" v="586" actId="20577"/>
          <ac:spMkLst>
            <pc:docMk/>
            <pc:sldMk cId="394422736" sldId="423"/>
            <ac:spMk id="6" creationId="{D0E92620-48B4-C0B9-3469-AF797B841561}"/>
          </ac:spMkLst>
        </pc:spChg>
      </pc:sldChg>
      <pc:sldChg chg="modSp mod">
        <pc:chgData name="Reuter Anke" userId="3da67a77-c39f-4ee8-b0d8-279da2db4dd7" providerId="ADAL" clId="{1B51AAA6-C324-465F-A389-5D5641596A6F}" dt="2023-11-27T10:05:50.332" v="640" actId="313"/>
        <pc:sldMkLst>
          <pc:docMk/>
          <pc:sldMk cId="3749598320" sldId="424"/>
        </pc:sldMkLst>
        <pc:spChg chg="mod">
          <ac:chgData name="Reuter Anke" userId="3da67a77-c39f-4ee8-b0d8-279da2db4dd7" providerId="ADAL" clId="{1B51AAA6-C324-465F-A389-5D5641596A6F}" dt="2023-11-27T10:05:50.332" v="640" actId="313"/>
          <ac:spMkLst>
            <pc:docMk/>
            <pc:sldMk cId="3749598320" sldId="424"/>
            <ac:spMk id="7" creationId="{869B5A36-EF7E-D99F-B88E-0BDF387D4F2D}"/>
          </ac:spMkLst>
        </pc:spChg>
      </pc:sldChg>
      <pc:sldChg chg="modSp mod">
        <pc:chgData name="Reuter Anke" userId="3da67a77-c39f-4ee8-b0d8-279da2db4dd7" providerId="ADAL" clId="{1B51AAA6-C324-465F-A389-5D5641596A6F}" dt="2023-11-27T10:23:51.590" v="1019" actId="1076"/>
        <pc:sldMkLst>
          <pc:docMk/>
          <pc:sldMk cId="305001578" sldId="425"/>
        </pc:sldMkLst>
        <pc:spChg chg="mod">
          <ac:chgData name="Reuter Anke" userId="3da67a77-c39f-4ee8-b0d8-279da2db4dd7" providerId="ADAL" clId="{1B51AAA6-C324-465F-A389-5D5641596A6F}" dt="2023-11-27T10:23:18.806" v="1007" actId="20577"/>
          <ac:spMkLst>
            <pc:docMk/>
            <pc:sldMk cId="305001578" sldId="425"/>
            <ac:spMk id="2" creationId="{86C5C476-3C6A-18FA-EED8-8A13872974B4}"/>
          </ac:spMkLst>
        </pc:spChg>
        <pc:spChg chg="mod">
          <ac:chgData name="Reuter Anke" userId="3da67a77-c39f-4ee8-b0d8-279da2db4dd7" providerId="ADAL" clId="{1B51AAA6-C324-465F-A389-5D5641596A6F}" dt="2023-11-27T10:23:51.590" v="1019" actId="1076"/>
          <ac:spMkLst>
            <pc:docMk/>
            <pc:sldMk cId="305001578" sldId="425"/>
            <ac:spMk id="7" creationId="{8D631DF5-38F5-3C18-1689-A087A1F872B8}"/>
          </ac:spMkLst>
        </pc:spChg>
      </pc:sldChg>
      <pc:sldChg chg="addSp delSp modSp mod">
        <pc:chgData name="Reuter Anke" userId="3da67a77-c39f-4ee8-b0d8-279da2db4dd7" providerId="ADAL" clId="{1B51AAA6-C324-465F-A389-5D5641596A6F}" dt="2023-11-27T09:46:14.197" v="119" actId="1035"/>
        <pc:sldMkLst>
          <pc:docMk/>
          <pc:sldMk cId="3826522031" sldId="426"/>
        </pc:sldMkLst>
        <pc:spChg chg="mod">
          <ac:chgData name="Reuter Anke" userId="3da67a77-c39f-4ee8-b0d8-279da2db4dd7" providerId="ADAL" clId="{1B51AAA6-C324-465F-A389-5D5641596A6F}" dt="2023-11-27T09:45:57.637" v="111" actId="20577"/>
          <ac:spMkLst>
            <pc:docMk/>
            <pc:sldMk cId="3826522031" sldId="426"/>
            <ac:spMk id="2" creationId="{F97AC32D-C0A3-EB06-AB18-5BBF6727E0CD}"/>
          </ac:spMkLst>
        </pc:spChg>
        <pc:spChg chg="mod">
          <ac:chgData name="Reuter Anke" userId="3da67a77-c39f-4ee8-b0d8-279da2db4dd7" providerId="ADAL" clId="{1B51AAA6-C324-465F-A389-5D5641596A6F}" dt="2023-11-27T09:46:14.197" v="119" actId="1035"/>
          <ac:spMkLst>
            <pc:docMk/>
            <pc:sldMk cId="3826522031" sldId="426"/>
            <ac:spMk id="4" creationId="{1882FC9C-2055-9038-17AD-55CB1E423E4D}"/>
          </ac:spMkLst>
        </pc:spChg>
        <pc:spChg chg="del">
          <ac:chgData name="Reuter Anke" userId="3da67a77-c39f-4ee8-b0d8-279da2db4dd7" providerId="ADAL" clId="{1B51AAA6-C324-465F-A389-5D5641596A6F}" dt="2023-11-27T09:45:40.810" v="97" actId="478"/>
          <ac:spMkLst>
            <pc:docMk/>
            <pc:sldMk cId="3826522031" sldId="426"/>
            <ac:spMk id="6" creationId="{ACA51AC1-2106-2064-1E43-975A7949C238}"/>
          </ac:spMkLst>
        </pc:spChg>
        <pc:spChg chg="add del mod">
          <ac:chgData name="Reuter Anke" userId="3da67a77-c39f-4ee8-b0d8-279da2db4dd7" providerId="ADAL" clId="{1B51AAA6-C324-465F-A389-5D5641596A6F}" dt="2023-11-27T09:45:44.278" v="99" actId="478"/>
          <ac:spMkLst>
            <pc:docMk/>
            <pc:sldMk cId="3826522031" sldId="426"/>
            <ac:spMk id="8" creationId="{FC7709CD-5F75-AC32-6C32-2309B4EB18F7}"/>
          </ac:spMkLst>
        </pc:spChg>
        <pc:spChg chg="add mod">
          <ac:chgData name="Reuter Anke" userId="3da67a77-c39f-4ee8-b0d8-279da2db4dd7" providerId="ADAL" clId="{1B51AAA6-C324-465F-A389-5D5641596A6F}" dt="2023-11-27T09:45:41.194" v="98"/>
          <ac:spMkLst>
            <pc:docMk/>
            <pc:sldMk cId="3826522031" sldId="426"/>
            <ac:spMk id="9" creationId="{27AF1DFD-2498-4386-FF27-B9BE4B578037}"/>
          </ac:spMkLst>
        </pc:spChg>
      </pc:sldChg>
      <pc:sldChg chg="modSp mod">
        <pc:chgData name="Reuter Anke" userId="3da67a77-c39f-4ee8-b0d8-279da2db4dd7" providerId="ADAL" clId="{1B51AAA6-C324-465F-A389-5D5641596A6F}" dt="2023-11-27T10:04:15.025" v="585" actId="20577"/>
        <pc:sldMkLst>
          <pc:docMk/>
          <pc:sldMk cId="2607260214" sldId="428"/>
        </pc:sldMkLst>
        <pc:spChg chg="mod">
          <ac:chgData name="Reuter Anke" userId="3da67a77-c39f-4ee8-b0d8-279da2db4dd7" providerId="ADAL" clId="{1B51AAA6-C324-465F-A389-5D5641596A6F}" dt="2023-11-27T10:01:51.815" v="489" actId="14100"/>
          <ac:spMkLst>
            <pc:docMk/>
            <pc:sldMk cId="2607260214" sldId="428"/>
            <ac:spMk id="2" creationId="{86C5C476-3C6A-18FA-EED8-8A13872974B4}"/>
          </ac:spMkLst>
        </pc:spChg>
        <pc:spChg chg="mod">
          <ac:chgData name="Reuter Anke" userId="3da67a77-c39f-4ee8-b0d8-279da2db4dd7" providerId="ADAL" clId="{1B51AAA6-C324-465F-A389-5D5641596A6F}" dt="2023-11-27T10:04:15.025" v="585" actId="20577"/>
          <ac:spMkLst>
            <pc:docMk/>
            <pc:sldMk cId="2607260214" sldId="428"/>
            <ac:spMk id="118" creationId="{5F09E165-E0C8-4351-CEB9-5A172EB458B7}"/>
          </ac:spMkLst>
        </pc:spChg>
      </pc:sldChg>
      <pc:sldChg chg="modSp mod">
        <pc:chgData name="Reuter Anke" userId="3da67a77-c39f-4ee8-b0d8-279da2db4dd7" providerId="ADAL" clId="{1B51AAA6-C324-465F-A389-5D5641596A6F}" dt="2023-11-27T09:43:34.901" v="35" actId="20577"/>
        <pc:sldMkLst>
          <pc:docMk/>
          <pc:sldMk cId="1055570605" sldId="429"/>
        </pc:sldMkLst>
        <pc:spChg chg="mod">
          <ac:chgData name="Reuter Anke" userId="3da67a77-c39f-4ee8-b0d8-279da2db4dd7" providerId="ADAL" clId="{1B51AAA6-C324-465F-A389-5D5641596A6F}" dt="2023-11-27T09:43:34.901" v="35" actId="20577"/>
          <ac:spMkLst>
            <pc:docMk/>
            <pc:sldMk cId="1055570605" sldId="429"/>
            <ac:spMk id="2" creationId="{8F71D288-07B3-32F8-7E68-12C3C00BC403}"/>
          </ac:spMkLst>
        </pc:spChg>
      </pc:sldChg>
      <pc:sldChg chg="addSp delSp modSp mod">
        <pc:chgData name="Reuter Anke" userId="3da67a77-c39f-4ee8-b0d8-279da2db4dd7" providerId="ADAL" clId="{1B51AAA6-C324-465F-A389-5D5641596A6F}" dt="2023-11-27T10:16:34.518" v="769" actId="478"/>
        <pc:sldMkLst>
          <pc:docMk/>
          <pc:sldMk cId="1840910981" sldId="430"/>
        </pc:sldMkLst>
        <pc:spChg chg="del">
          <ac:chgData name="Reuter Anke" userId="3da67a77-c39f-4ee8-b0d8-279da2db4dd7" providerId="ADAL" clId="{1B51AAA6-C324-465F-A389-5D5641596A6F}" dt="2023-11-27T10:16:28.424" v="767" actId="478"/>
          <ac:spMkLst>
            <pc:docMk/>
            <pc:sldMk cId="1840910981" sldId="430"/>
            <ac:spMk id="2" creationId="{86C5C476-3C6A-18FA-EED8-8A13872974B4}"/>
          </ac:spMkLst>
        </pc:spChg>
        <pc:spChg chg="mod">
          <ac:chgData name="Reuter Anke" userId="3da67a77-c39f-4ee8-b0d8-279da2db4dd7" providerId="ADAL" clId="{1B51AAA6-C324-465F-A389-5D5641596A6F}" dt="2023-11-27T10:14:33.538" v="650" actId="404"/>
          <ac:spMkLst>
            <pc:docMk/>
            <pc:sldMk cId="1840910981" sldId="430"/>
            <ac:spMk id="7" creationId="{8D631DF5-38F5-3C18-1689-A087A1F872B8}"/>
          </ac:spMkLst>
        </pc:spChg>
        <pc:spChg chg="add del mod">
          <ac:chgData name="Reuter Anke" userId="3da67a77-c39f-4ee8-b0d8-279da2db4dd7" providerId="ADAL" clId="{1B51AAA6-C324-465F-A389-5D5641596A6F}" dt="2023-11-27T10:16:34.518" v="769" actId="478"/>
          <ac:spMkLst>
            <pc:docMk/>
            <pc:sldMk cId="1840910981" sldId="430"/>
            <ac:spMk id="10" creationId="{622D3119-604C-1EE9-3980-6277FECFA11C}"/>
          </ac:spMkLst>
        </pc:spChg>
        <pc:spChg chg="add mod">
          <ac:chgData name="Reuter Anke" userId="3da67a77-c39f-4ee8-b0d8-279da2db4dd7" providerId="ADAL" clId="{1B51AAA6-C324-465F-A389-5D5641596A6F}" dt="2023-11-27T10:16:28.732" v="768"/>
          <ac:spMkLst>
            <pc:docMk/>
            <pc:sldMk cId="1840910981" sldId="430"/>
            <ac:spMk id="11" creationId="{7804B25F-40A6-768C-3CBB-C8AFBA83160C}"/>
          </ac:spMkLst>
        </pc:spChg>
      </pc:sldChg>
      <pc:sldChg chg="modSp mod">
        <pc:chgData name="Reuter Anke" userId="3da67a77-c39f-4ee8-b0d8-279da2db4dd7" providerId="ADAL" clId="{1B51AAA6-C324-465F-A389-5D5641596A6F}" dt="2023-11-27T10:16:24.219" v="766" actId="1076"/>
        <pc:sldMkLst>
          <pc:docMk/>
          <pc:sldMk cId="3764398326" sldId="431"/>
        </pc:sldMkLst>
        <pc:spChg chg="mod">
          <ac:chgData name="Reuter Anke" userId="3da67a77-c39f-4ee8-b0d8-279da2db4dd7" providerId="ADAL" clId="{1B51AAA6-C324-465F-A389-5D5641596A6F}" dt="2023-11-27T10:16:24.219" v="766" actId="1076"/>
          <ac:spMkLst>
            <pc:docMk/>
            <pc:sldMk cId="3764398326" sldId="431"/>
            <ac:spMk id="2" creationId="{86C5C476-3C6A-18FA-EED8-8A13872974B4}"/>
          </ac:spMkLst>
        </pc:spChg>
        <pc:spChg chg="mod">
          <ac:chgData name="Reuter Anke" userId="3da67a77-c39f-4ee8-b0d8-279da2db4dd7" providerId="ADAL" clId="{1B51AAA6-C324-465F-A389-5D5641596A6F}" dt="2023-11-27T10:15:42.526" v="746" actId="20577"/>
          <ac:spMkLst>
            <pc:docMk/>
            <pc:sldMk cId="3764398326" sldId="431"/>
            <ac:spMk id="7" creationId="{8D631DF5-38F5-3C18-1689-A087A1F872B8}"/>
          </ac:spMkLst>
        </pc:spChg>
      </pc:sldChg>
      <pc:sldChg chg="modSp mod">
        <pc:chgData name="Reuter Anke" userId="3da67a77-c39f-4ee8-b0d8-279da2db4dd7" providerId="ADAL" clId="{1B51AAA6-C324-465F-A389-5D5641596A6F}" dt="2023-11-27T10:18:59.054" v="817" actId="20577"/>
        <pc:sldMkLst>
          <pc:docMk/>
          <pc:sldMk cId="2078019981" sldId="432"/>
        </pc:sldMkLst>
        <pc:spChg chg="mod">
          <ac:chgData name="Reuter Anke" userId="3da67a77-c39f-4ee8-b0d8-279da2db4dd7" providerId="ADAL" clId="{1B51AAA6-C324-465F-A389-5D5641596A6F}" dt="2023-11-27T10:17:12.803" v="785" actId="1076"/>
          <ac:spMkLst>
            <pc:docMk/>
            <pc:sldMk cId="2078019981" sldId="432"/>
            <ac:spMk id="2" creationId="{86C5C476-3C6A-18FA-EED8-8A13872974B4}"/>
          </ac:spMkLst>
        </pc:spChg>
        <pc:spChg chg="mod">
          <ac:chgData name="Reuter Anke" userId="3da67a77-c39f-4ee8-b0d8-279da2db4dd7" providerId="ADAL" clId="{1B51AAA6-C324-465F-A389-5D5641596A6F}" dt="2023-11-27T10:18:59.054" v="817" actId="20577"/>
          <ac:spMkLst>
            <pc:docMk/>
            <pc:sldMk cId="2078019981" sldId="432"/>
            <ac:spMk id="7" creationId="{8D631DF5-38F5-3C18-1689-A087A1F872B8}"/>
          </ac:spMkLst>
        </pc:spChg>
      </pc:sldChg>
      <pc:sldChg chg="addSp delSp modSp mod">
        <pc:chgData name="Reuter Anke" userId="3da67a77-c39f-4ee8-b0d8-279da2db4dd7" providerId="ADAL" clId="{1B51AAA6-C324-465F-A389-5D5641596A6F}" dt="2023-11-27T10:17:07.107" v="783" actId="1076"/>
        <pc:sldMkLst>
          <pc:docMk/>
          <pc:sldMk cId="4273775664" sldId="433"/>
        </pc:sldMkLst>
        <pc:spChg chg="del">
          <ac:chgData name="Reuter Anke" userId="3da67a77-c39f-4ee8-b0d8-279da2db4dd7" providerId="ADAL" clId="{1B51AAA6-C324-465F-A389-5D5641596A6F}" dt="2023-11-27T10:16:48.487" v="773" actId="478"/>
          <ac:spMkLst>
            <pc:docMk/>
            <pc:sldMk cId="4273775664" sldId="433"/>
            <ac:spMk id="2" creationId="{86C5C476-3C6A-18FA-EED8-8A13872974B4}"/>
          </ac:spMkLst>
        </pc:spChg>
        <pc:spChg chg="add del mod">
          <ac:chgData name="Reuter Anke" userId="3da67a77-c39f-4ee8-b0d8-279da2db4dd7" providerId="ADAL" clId="{1B51AAA6-C324-465F-A389-5D5641596A6F}" dt="2023-11-27T10:16:50.518" v="774" actId="478"/>
          <ac:spMkLst>
            <pc:docMk/>
            <pc:sldMk cId="4273775664" sldId="433"/>
            <ac:spMk id="10" creationId="{B95F1CB2-1CD5-A1A6-30E9-7BA103DD1DD9}"/>
          </ac:spMkLst>
        </pc:spChg>
        <pc:spChg chg="add mod">
          <ac:chgData name="Reuter Anke" userId="3da67a77-c39f-4ee8-b0d8-279da2db4dd7" providerId="ADAL" clId="{1B51AAA6-C324-465F-A389-5D5641596A6F}" dt="2023-11-27T10:17:07.107" v="783" actId="1076"/>
          <ac:spMkLst>
            <pc:docMk/>
            <pc:sldMk cId="4273775664" sldId="433"/>
            <ac:spMk id="11" creationId="{81E82BEA-96B8-4AC5-07F3-93DC4C10331F}"/>
          </ac:spMkLst>
        </pc:spChg>
      </pc:sldChg>
      <pc:sldChg chg="addSp delSp modSp mod">
        <pc:chgData name="Reuter Anke" userId="3da67a77-c39f-4ee8-b0d8-279da2db4dd7" providerId="ADAL" clId="{1B51AAA6-C324-465F-A389-5D5641596A6F}" dt="2023-11-27T10:19:35.766" v="832" actId="20577"/>
        <pc:sldMkLst>
          <pc:docMk/>
          <pc:sldMk cId="239052901" sldId="434"/>
        </pc:sldMkLst>
        <pc:spChg chg="del">
          <ac:chgData name="Reuter Anke" userId="3da67a77-c39f-4ee8-b0d8-279da2db4dd7" providerId="ADAL" clId="{1B51AAA6-C324-465F-A389-5D5641596A6F}" dt="2023-11-27T10:16:53.720" v="776" actId="478"/>
          <ac:spMkLst>
            <pc:docMk/>
            <pc:sldMk cId="239052901" sldId="434"/>
            <ac:spMk id="2" creationId="{86C5C476-3C6A-18FA-EED8-8A13872974B4}"/>
          </ac:spMkLst>
        </pc:spChg>
        <pc:spChg chg="mod">
          <ac:chgData name="Reuter Anke" userId="3da67a77-c39f-4ee8-b0d8-279da2db4dd7" providerId="ADAL" clId="{1B51AAA6-C324-465F-A389-5D5641596A6F}" dt="2023-11-27T10:19:35.766" v="832" actId="20577"/>
          <ac:spMkLst>
            <pc:docMk/>
            <pc:sldMk cId="239052901" sldId="434"/>
            <ac:spMk id="7" creationId="{8D631DF5-38F5-3C18-1689-A087A1F872B8}"/>
          </ac:spMkLst>
        </pc:spChg>
        <pc:spChg chg="add del mod">
          <ac:chgData name="Reuter Anke" userId="3da67a77-c39f-4ee8-b0d8-279da2db4dd7" providerId="ADAL" clId="{1B51AAA6-C324-465F-A389-5D5641596A6F}" dt="2023-11-27T10:16:55.550" v="777" actId="478"/>
          <ac:spMkLst>
            <pc:docMk/>
            <pc:sldMk cId="239052901" sldId="434"/>
            <ac:spMk id="10" creationId="{5069CFA0-7F8C-A995-10B7-C3386F7FABCF}"/>
          </ac:spMkLst>
        </pc:spChg>
        <pc:spChg chg="add mod">
          <ac:chgData name="Reuter Anke" userId="3da67a77-c39f-4ee8-b0d8-279da2db4dd7" providerId="ADAL" clId="{1B51AAA6-C324-465F-A389-5D5641596A6F}" dt="2023-11-27T10:17:02.225" v="781" actId="1076"/>
          <ac:spMkLst>
            <pc:docMk/>
            <pc:sldMk cId="239052901" sldId="434"/>
            <ac:spMk id="11" creationId="{E347A9FB-7DB7-ACC6-0DFD-3409787FDF18}"/>
          </ac:spMkLst>
        </pc:spChg>
      </pc:sldChg>
      <pc:sldChg chg="new del">
        <pc:chgData name="Reuter Anke" userId="3da67a77-c39f-4ee8-b0d8-279da2db4dd7" providerId="ADAL" clId="{1B51AAA6-C324-465F-A389-5D5641596A6F}" dt="2023-11-27T10:17:58.432" v="795" actId="680"/>
        <pc:sldMkLst>
          <pc:docMk/>
          <pc:sldMk cId="2982699698" sldId="435"/>
        </pc:sldMkLst>
      </pc:sldChg>
      <pc:sldMasterChg chg="modSldLayout">
        <pc:chgData name="Reuter Anke" userId="3da67a77-c39f-4ee8-b0d8-279da2db4dd7" providerId="ADAL" clId="{1B51AAA6-C324-465F-A389-5D5641596A6F}" dt="2024-01-25T10:34:20.573" v="1290"/>
        <pc:sldMasterMkLst>
          <pc:docMk/>
          <pc:sldMasterMk cId="211686908" sldId="2147483660"/>
        </pc:sldMasterMkLst>
        <pc:sldLayoutChg chg="modSp mod">
          <pc:chgData name="Reuter Anke" userId="3da67a77-c39f-4ee8-b0d8-279da2db4dd7" providerId="ADAL" clId="{1B51AAA6-C324-465F-A389-5D5641596A6F}" dt="2024-01-25T10:34:20.573" v="1290"/>
          <pc:sldLayoutMkLst>
            <pc:docMk/>
            <pc:sldMasterMk cId="211686908" sldId="2147483660"/>
            <pc:sldLayoutMk cId="2801228801" sldId="2147483661"/>
          </pc:sldLayoutMkLst>
          <pc:spChg chg="mod">
            <ac:chgData name="Reuter Anke" userId="3da67a77-c39f-4ee8-b0d8-279da2db4dd7" providerId="ADAL" clId="{1B51AAA6-C324-465F-A389-5D5641596A6F}" dt="2024-01-25T10:34:20.573" v="1290"/>
            <ac:spMkLst>
              <pc:docMk/>
              <pc:sldMasterMk cId="211686908" sldId="2147483660"/>
              <pc:sldLayoutMk cId="2801228801" sldId="2147483661"/>
              <ac:spMk id="5" creationId="{F3AAD630-B4AE-3D3F-F9FF-A9420C89C4EC}"/>
            </ac:spMkLst>
          </pc:spChg>
          <pc:picChg chg="mod">
            <ac:chgData name="Reuter Anke" userId="3da67a77-c39f-4ee8-b0d8-279da2db4dd7" providerId="ADAL" clId="{1B51AAA6-C324-465F-A389-5D5641596A6F}" dt="2024-01-25T10:34:04.181" v="1289" actId="14826"/>
            <ac:picMkLst>
              <pc:docMk/>
              <pc:sldMasterMk cId="211686908" sldId="2147483660"/>
              <pc:sldLayoutMk cId="2801228801" sldId="2147483661"/>
              <ac:picMk id="17" creationId="{7E343B44-D364-8AEF-9AB9-A694E3024BC1}"/>
            </ac:picMkLst>
          </pc:picChg>
        </pc:sldLayoutChg>
        <pc:sldLayoutChg chg="delSp modSp mod">
          <pc:chgData name="Reuter Anke" userId="3da67a77-c39f-4ee8-b0d8-279da2db4dd7" providerId="ADAL" clId="{1B51AAA6-C324-465F-A389-5D5641596A6F}" dt="2023-11-27T10:40:13.726" v="1273" actId="20577"/>
          <pc:sldLayoutMkLst>
            <pc:docMk/>
            <pc:sldMasterMk cId="211686908" sldId="2147483660"/>
            <pc:sldLayoutMk cId="3428147710" sldId="2147483670"/>
          </pc:sldLayoutMkLst>
          <pc:spChg chg="mod">
            <ac:chgData name="Reuter Anke" userId="3da67a77-c39f-4ee8-b0d8-279da2db4dd7" providerId="ADAL" clId="{1B51AAA6-C324-465F-A389-5D5641596A6F}" dt="2023-11-27T10:40:13.726" v="1273" actId="20577"/>
            <ac:spMkLst>
              <pc:docMk/>
              <pc:sldMasterMk cId="211686908" sldId="2147483660"/>
              <pc:sldLayoutMk cId="3428147710" sldId="2147483670"/>
              <ac:spMk id="2" creationId="{90496B3B-9FA9-6D84-34F1-852F44BAA4F7}"/>
            </ac:spMkLst>
          </pc:spChg>
          <pc:spChg chg="mod">
            <ac:chgData name="Reuter Anke" userId="3da67a77-c39f-4ee8-b0d8-279da2db4dd7" providerId="ADAL" clId="{1B51AAA6-C324-465F-A389-5D5641596A6F}" dt="2023-11-27T10:28:38.055" v="1257" actId="1037"/>
            <ac:spMkLst>
              <pc:docMk/>
              <pc:sldMasterMk cId="211686908" sldId="2147483660"/>
              <pc:sldLayoutMk cId="3428147710" sldId="2147483670"/>
              <ac:spMk id="8" creationId="{6085AB3D-6C24-96B7-EBB4-AC5D54BBB208}"/>
            </ac:spMkLst>
          </pc:spChg>
          <pc:spChg chg="del">
            <ac:chgData name="Reuter Anke" userId="3da67a77-c39f-4ee8-b0d8-279da2db4dd7" providerId="ADAL" clId="{1B51AAA6-C324-465F-A389-5D5641596A6F}" dt="2023-11-27T10:26:33.301" v="1049" actId="478"/>
            <ac:spMkLst>
              <pc:docMk/>
              <pc:sldMasterMk cId="211686908" sldId="2147483660"/>
              <pc:sldLayoutMk cId="3428147710" sldId="2147483670"/>
              <ac:spMk id="9" creationId="{B5FB6603-3028-2E8B-1BD5-E4282F1A7FFE}"/>
            </ac:spMkLst>
          </pc:spChg>
          <pc:spChg chg="del">
            <ac:chgData name="Reuter Anke" userId="3da67a77-c39f-4ee8-b0d8-279da2db4dd7" providerId="ADAL" clId="{1B51AAA6-C324-465F-A389-5D5641596A6F}" dt="2023-11-27T10:26:38.654" v="1050" actId="478"/>
            <ac:spMkLst>
              <pc:docMk/>
              <pc:sldMasterMk cId="211686908" sldId="2147483660"/>
              <pc:sldLayoutMk cId="3428147710" sldId="2147483670"/>
              <ac:spMk id="10" creationId="{FF5F4029-46A6-FBF6-A9DE-481D7034604C}"/>
            </ac:spMkLst>
          </pc:spChg>
          <pc:spChg chg="del">
            <ac:chgData name="Reuter Anke" userId="3da67a77-c39f-4ee8-b0d8-279da2db4dd7" providerId="ADAL" clId="{1B51AAA6-C324-465F-A389-5D5641596A6F}" dt="2023-11-27T10:26:28.070" v="1048" actId="478"/>
            <ac:spMkLst>
              <pc:docMk/>
              <pc:sldMasterMk cId="211686908" sldId="2147483660"/>
              <pc:sldLayoutMk cId="3428147710" sldId="2147483670"/>
              <ac:spMk id="25" creationId="{45CCC20D-2773-9759-F581-2A9DBACE2039}"/>
            </ac:spMkLst>
          </pc:spChg>
          <pc:spChg chg="mod">
            <ac:chgData name="Reuter Anke" userId="3da67a77-c39f-4ee8-b0d8-279da2db4dd7" providerId="ADAL" clId="{1B51AAA6-C324-465F-A389-5D5641596A6F}" dt="2023-11-27T10:28:52.791" v="1263" actId="20577"/>
            <ac:spMkLst>
              <pc:docMk/>
              <pc:sldMasterMk cId="211686908" sldId="2147483660"/>
              <pc:sldLayoutMk cId="3428147710" sldId="2147483670"/>
              <ac:spMk id="27" creationId="{C3AAAF3B-610B-588E-88B1-3C9B95FD1444}"/>
            </ac:spMkLst>
          </pc:spChg>
          <pc:picChg chg="mod">
            <ac:chgData name="Reuter Anke" userId="3da67a77-c39f-4ee8-b0d8-279da2db4dd7" providerId="ADAL" clId="{1B51AAA6-C324-465F-A389-5D5641596A6F}" dt="2023-11-27T10:38:39.364" v="1264" actId="14826"/>
            <ac:picMkLst>
              <pc:docMk/>
              <pc:sldMasterMk cId="211686908" sldId="2147483660"/>
              <pc:sldLayoutMk cId="3428147710" sldId="2147483670"/>
              <ac:picMk id="3" creationId="{AB573B1B-2CC7-DE4B-EB21-BAF45BDBC859}"/>
            </ac:picMkLst>
          </pc:picChg>
        </pc:sldLayoutChg>
      </pc:sldMasterChg>
    </pc:docChg>
  </pc:docChgLst>
  <pc:docChgLst>
    <pc:chgData name="Reuter Anke" userId="3da67a77-c39f-4ee8-b0d8-279da2db4dd7" providerId="ADAL" clId="{4D15542A-6C18-41E3-8BD1-C7BB3197BBD8}"/>
    <pc:docChg chg="undo custSel modSld">
      <pc:chgData name="Reuter Anke" userId="3da67a77-c39f-4ee8-b0d8-279da2db4dd7" providerId="ADAL" clId="{4D15542A-6C18-41E3-8BD1-C7BB3197BBD8}" dt="2023-10-12T06:42:34.828" v="33" actId="700"/>
      <pc:docMkLst>
        <pc:docMk/>
      </pc:docMkLst>
      <pc:sldChg chg="addSp delSp modSp mod modClrScheme chgLayout">
        <pc:chgData name="Reuter Anke" userId="3da67a77-c39f-4ee8-b0d8-279da2db4dd7" providerId="ADAL" clId="{4D15542A-6C18-41E3-8BD1-C7BB3197BBD8}" dt="2023-10-12T06:42:34.828" v="33" actId="700"/>
        <pc:sldMkLst>
          <pc:docMk/>
          <pc:sldMk cId="3826522031" sldId="426"/>
        </pc:sldMkLst>
        <pc:spChg chg="mod ord">
          <ac:chgData name="Reuter Anke" userId="3da67a77-c39f-4ee8-b0d8-279da2db4dd7" providerId="ADAL" clId="{4D15542A-6C18-41E3-8BD1-C7BB3197BBD8}" dt="2023-10-12T06:42:34.828" v="33" actId="700"/>
          <ac:spMkLst>
            <pc:docMk/>
            <pc:sldMk cId="3826522031" sldId="426"/>
            <ac:spMk id="2" creationId="{F97AC32D-C0A3-EB06-AB18-5BBF6727E0CD}"/>
          </ac:spMkLst>
        </pc:spChg>
        <pc:spChg chg="add del mod ord">
          <ac:chgData name="Reuter Anke" userId="3da67a77-c39f-4ee8-b0d8-279da2db4dd7" providerId="ADAL" clId="{4D15542A-6C18-41E3-8BD1-C7BB3197BBD8}" dt="2023-10-12T06:42:34.828" v="33" actId="700"/>
          <ac:spMkLst>
            <pc:docMk/>
            <pc:sldMk cId="3826522031" sldId="426"/>
            <ac:spMk id="3" creationId="{61324473-02C7-3389-7E01-D0A53E0139D8}"/>
          </ac:spMkLst>
        </pc:spChg>
        <pc:spChg chg="mod">
          <ac:chgData name="Reuter Anke" userId="3da67a77-c39f-4ee8-b0d8-279da2db4dd7" providerId="ADAL" clId="{4D15542A-6C18-41E3-8BD1-C7BB3197BBD8}" dt="2023-10-12T06:42:32.018" v="26" actId="1076"/>
          <ac:spMkLst>
            <pc:docMk/>
            <pc:sldMk cId="3826522031" sldId="426"/>
            <ac:spMk id="4" creationId="{1882FC9C-2055-9038-17AD-55CB1E423E4D}"/>
          </ac:spMkLst>
        </pc:spChg>
        <pc:spChg chg="mod ord">
          <ac:chgData name="Reuter Anke" userId="3da67a77-c39f-4ee8-b0d8-279da2db4dd7" providerId="ADAL" clId="{4D15542A-6C18-41E3-8BD1-C7BB3197BBD8}" dt="2023-10-12T06:42:34.828" v="33" actId="700"/>
          <ac:spMkLst>
            <pc:docMk/>
            <pc:sldMk cId="3826522031" sldId="426"/>
            <ac:spMk id="5" creationId="{75583858-06F3-4DAD-933D-B876E74DD232}"/>
          </ac:spMkLst>
        </pc:spChg>
        <pc:spChg chg="add del mod ord">
          <ac:chgData name="Reuter Anke" userId="3da67a77-c39f-4ee8-b0d8-279da2db4dd7" providerId="ADAL" clId="{4D15542A-6C18-41E3-8BD1-C7BB3197BBD8}" dt="2023-10-12T06:42:34.828" v="33" actId="700"/>
          <ac:spMkLst>
            <pc:docMk/>
            <pc:sldMk cId="3826522031" sldId="426"/>
            <ac:spMk id="6" creationId="{ACA51AC1-2106-2064-1E43-975A7949C238}"/>
          </ac:spMkLst>
        </pc:spChg>
        <pc:spChg chg="mod">
          <ac:chgData name="Reuter Anke" userId="3da67a77-c39f-4ee8-b0d8-279da2db4dd7" providerId="ADAL" clId="{4D15542A-6C18-41E3-8BD1-C7BB3197BBD8}" dt="2023-10-12T06:42:30.753" v="23" actId="1076"/>
          <ac:spMkLst>
            <pc:docMk/>
            <pc:sldMk cId="3826522031" sldId="426"/>
            <ac:spMk id="7" creationId="{F47BFEE8-45F0-DE6A-99E6-CCD36409811C}"/>
          </ac:spMkLst>
        </pc:spChg>
      </pc:sldChg>
    </pc:docChg>
  </pc:docChgLst>
  <pc:docChgLst>
    <pc:chgData name="Reuter Anke" userId="3da67a77-c39f-4ee8-b0d8-279da2db4dd7" providerId="ADAL" clId="{4910E5F0-AD05-4EF0-8BA9-ECFB39C4A8E1}"/>
    <pc:docChg chg="undo custSel modSld modMainMaster">
      <pc:chgData name="Reuter Anke" userId="3da67a77-c39f-4ee8-b0d8-279da2db4dd7" providerId="ADAL" clId="{4910E5F0-AD05-4EF0-8BA9-ECFB39C4A8E1}" dt="2024-04-05T10:33:07.664" v="695" actId="478"/>
      <pc:docMkLst>
        <pc:docMk/>
      </pc:docMkLst>
      <pc:sldChg chg="modSp">
        <pc:chgData name="Reuter Anke" userId="3da67a77-c39f-4ee8-b0d8-279da2db4dd7" providerId="ADAL" clId="{4910E5F0-AD05-4EF0-8BA9-ECFB39C4A8E1}" dt="2024-04-02T10:12:25.048" v="637" actId="20577"/>
        <pc:sldMkLst>
          <pc:docMk/>
          <pc:sldMk cId="2405132471" sldId="371"/>
        </pc:sldMkLst>
        <pc:graphicFrameChg chg="mod">
          <ac:chgData name="Reuter Anke" userId="3da67a77-c39f-4ee8-b0d8-279da2db4dd7" providerId="ADAL" clId="{4910E5F0-AD05-4EF0-8BA9-ECFB39C4A8E1}" dt="2024-04-02T10:12:25.048" v="637" actId="20577"/>
          <ac:graphicFrameMkLst>
            <pc:docMk/>
            <pc:sldMk cId="2405132471" sldId="371"/>
            <ac:graphicFrameMk id="3" creationId="{A34D5713-DBE9-D5F4-72D8-1038E20F135E}"/>
          </ac:graphicFrameMkLst>
        </pc:graphicFrameChg>
      </pc:sldChg>
      <pc:sldChg chg="delSp modSp mod">
        <pc:chgData name="Reuter Anke" userId="3da67a77-c39f-4ee8-b0d8-279da2db4dd7" providerId="ADAL" clId="{4910E5F0-AD05-4EF0-8BA9-ECFB39C4A8E1}" dt="2024-04-05T10:33:07.664" v="695" actId="478"/>
        <pc:sldMkLst>
          <pc:docMk/>
          <pc:sldMk cId="4288443095" sldId="397"/>
        </pc:sldMkLst>
        <pc:spChg chg="mod">
          <ac:chgData name="Reuter Anke" userId="3da67a77-c39f-4ee8-b0d8-279da2db4dd7" providerId="ADAL" clId="{4910E5F0-AD05-4EF0-8BA9-ECFB39C4A8E1}" dt="2024-04-02T09:48:20.787" v="274" actId="20577"/>
          <ac:spMkLst>
            <pc:docMk/>
            <pc:sldMk cId="4288443095" sldId="397"/>
            <ac:spMk id="2" creationId="{8E913815-AF46-3CE6-1E35-A2748E114CBA}"/>
          </ac:spMkLst>
        </pc:spChg>
        <pc:spChg chg="del">
          <ac:chgData name="Reuter Anke" userId="3da67a77-c39f-4ee8-b0d8-279da2db4dd7" providerId="ADAL" clId="{4910E5F0-AD05-4EF0-8BA9-ECFB39C4A8E1}" dt="2024-04-05T10:33:07.664" v="695" actId="478"/>
          <ac:spMkLst>
            <pc:docMk/>
            <pc:sldMk cId="4288443095" sldId="397"/>
            <ac:spMk id="3" creationId="{9950270A-7061-1E86-C7DC-D76158393DBA}"/>
          </ac:spMkLst>
        </pc:spChg>
        <pc:spChg chg="mod">
          <ac:chgData name="Reuter Anke" userId="3da67a77-c39f-4ee8-b0d8-279da2db4dd7" providerId="ADAL" clId="{4910E5F0-AD05-4EF0-8BA9-ECFB39C4A8E1}" dt="2024-03-07T13:57:39.306" v="44"/>
          <ac:spMkLst>
            <pc:docMk/>
            <pc:sldMk cId="4288443095" sldId="397"/>
            <ac:spMk id="4" creationId="{973C4AD1-43B0-A915-6B22-F8D11274E3EB}"/>
          </ac:spMkLst>
        </pc:spChg>
        <pc:spChg chg="mod">
          <ac:chgData name="Reuter Anke" userId="3da67a77-c39f-4ee8-b0d8-279da2db4dd7" providerId="ADAL" clId="{4910E5F0-AD05-4EF0-8BA9-ECFB39C4A8E1}" dt="2024-04-02T09:44:56.151" v="239" actId="790"/>
          <ac:spMkLst>
            <pc:docMk/>
            <pc:sldMk cId="4288443095" sldId="397"/>
            <ac:spMk id="6" creationId="{D25DFAA6-A18E-E2EA-8381-E117E9C1B940}"/>
          </ac:spMkLst>
        </pc:spChg>
      </pc:sldChg>
      <pc:sldChg chg="modSp mod">
        <pc:chgData name="Reuter Anke" userId="3da67a77-c39f-4ee8-b0d8-279da2db4dd7" providerId="ADAL" clId="{4910E5F0-AD05-4EF0-8BA9-ECFB39C4A8E1}" dt="2024-04-02T10:14:45.530" v="667" actId="114"/>
        <pc:sldMkLst>
          <pc:docMk/>
          <pc:sldMk cId="1937180366" sldId="402"/>
        </pc:sldMkLst>
        <pc:spChg chg="mod">
          <ac:chgData name="Reuter Anke" userId="3da67a77-c39f-4ee8-b0d8-279da2db4dd7" providerId="ADAL" clId="{4910E5F0-AD05-4EF0-8BA9-ECFB39C4A8E1}" dt="2024-04-02T10:14:45.530" v="667" actId="114"/>
          <ac:spMkLst>
            <pc:docMk/>
            <pc:sldMk cId="1937180366" sldId="402"/>
            <ac:spMk id="2" creationId="{3F553BB3-F20F-1D4C-607E-6A35855EB232}"/>
          </ac:spMkLst>
        </pc:spChg>
      </pc:sldChg>
      <pc:sldChg chg="delSp modSp mod">
        <pc:chgData name="Reuter Anke" userId="3da67a77-c39f-4ee8-b0d8-279da2db4dd7" providerId="ADAL" clId="{4910E5F0-AD05-4EF0-8BA9-ECFB39C4A8E1}" dt="2024-04-05T10:32:23.736" v="677" actId="478"/>
        <pc:sldMkLst>
          <pc:docMk/>
          <pc:sldMk cId="457989327" sldId="406"/>
        </pc:sldMkLst>
        <pc:spChg chg="del">
          <ac:chgData name="Reuter Anke" userId="3da67a77-c39f-4ee8-b0d8-279da2db4dd7" providerId="ADAL" clId="{4910E5F0-AD05-4EF0-8BA9-ECFB39C4A8E1}" dt="2024-04-05T10:32:23.736" v="677" actId="478"/>
          <ac:spMkLst>
            <pc:docMk/>
            <pc:sldMk cId="457989327" sldId="406"/>
            <ac:spMk id="5" creationId="{33350A45-06B8-9394-44E3-E5E3B28CA5D0}"/>
          </ac:spMkLst>
        </pc:spChg>
        <pc:spChg chg="mod">
          <ac:chgData name="Reuter Anke" userId="3da67a77-c39f-4ee8-b0d8-279da2db4dd7" providerId="ADAL" clId="{4910E5F0-AD05-4EF0-8BA9-ECFB39C4A8E1}" dt="2024-03-07T13:54:43.806" v="5" actId="20577"/>
          <ac:spMkLst>
            <pc:docMk/>
            <pc:sldMk cId="457989327" sldId="406"/>
            <ac:spMk id="6" creationId="{A29047D5-89D0-138B-72EE-1C6069AE6D7F}"/>
          </ac:spMkLst>
        </pc:spChg>
        <pc:spChg chg="mod">
          <ac:chgData name="Reuter Anke" userId="3da67a77-c39f-4ee8-b0d8-279da2db4dd7" providerId="ADAL" clId="{4910E5F0-AD05-4EF0-8BA9-ECFB39C4A8E1}" dt="2024-04-02T09:49:15.452" v="280" actId="6549"/>
          <ac:spMkLst>
            <pc:docMk/>
            <pc:sldMk cId="457989327" sldId="406"/>
            <ac:spMk id="9" creationId="{6F7F70D0-A5FE-DB66-5768-8195CFA5A4B0}"/>
          </ac:spMkLst>
        </pc:spChg>
      </pc:sldChg>
      <pc:sldChg chg="delSp modSp mod">
        <pc:chgData name="Reuter Anke" userId="3da67a77-c39f-4ee8-b0d8-279da2db4dd7" providerId="ADAL" clId="{4910E5F0-AD05-4EF0-8BA9-ECFB39C4A8E1}" dt="2024-04-05T10:32:26.223" v="678" actId="478"/>
        <pc:sldMkLst>
          <pc:docMk/>
          <pc:sldMk cId="1502683004" sldId="407"/>
        </pc:sldMkLst>
        <pc:spChg chg="del">
          <ac:chgData name="Reuter Anke" userId="3da67a77-c39f-4ee8-b0d8-279da2db4dd7" providerId="ADAL" clId="{4910E5F0-AD05-4EF0-8BA9-ECFB39C4A8E1}" dt="2024-04-05T10:32:26.223" v="678" actId="478"/>
          <ac:spMkLst>
            <pc:docMk/>
            <pc:sldMk cId="1502683004" sldId="407"/>
            <ac:spMk id="5" creationId="{33350A45-06B8-9394-44E3-E5E3B28CA5D0}"/>
          </ac:spMkLst>
        </pc:spChg>
        <pc:spChg chg="mod">
          <ac:chgData name="Reuter Anke" userId="3da67a77-c39f-4ee8-b0d8-279da2db4dd7" providerId="ADAL" clId="{4910E5F0-AD05-4EF0-8BA9-ECFB39C4A8E1}" dt="2024-03-07T13:56:16.414" v="25" actId="6549"/>
          <ac:spMkLst>
            <pc:docMk/>
            <pc:sldMk cId="1502683004" sldId="407"/>
            <ac:spMk id="6" creationId="{A29047D5-89D0-138B-72EE-1C6069AE6D7F}"/>
          </ac:spMkLst>
        </pc:spChg>
        <pc:spChg chg="mod">
          <ac:chgData name="Reuter Anke" userId="3da67a77-c39f-4ee8-b0d8-279da2db4dd7" providerId="ADAL" clId="{4910E5F0-AD05-4EF0-8BA9-ECFB39C4A8E1}" dt="2024-04-02T09:56:34.363" v="370" actId="790"/>
          <ac:spMkLst>
            <pc:docMk/>
            <pc:sldMk cId="1502683004" sldId="407"/>
            <ac:spMk id="7" creationId="{8D631DF5-38F5-3C18-1689-A087A1F872B8}"/>
          </ac:spMkLst>
        </pc:spChg>
        <pc:spChg chg="mod">
          <ac:chgData name="Reuter Anke" userId="3da67a77-c39f-4ee8-b0d8-279da2db4dd7" providerId="ADAL" clId="{4910E5F0-AD05-4EF0-8BA9-ECFB39C4A8E1}" dt="2024-04-02T09:49:24.076" v="283" actId="6549"/>
          <ac:spMkLst>
            <pc:docMk/>
            <pc:sldMk cId="1502683004" sldId="407"/>
            <ac:spMk id="8" creationId="{6CE81B19-8A67-484D-BC1F-D926A28C018A}"/>
          </ac:spMkLst>
        </pc:spChg>
      </pc:sldChg>
      <pc:sldChg chg="delSp modSp mod">
        <pc:chgData name="Reuter Anke" userId="3da67a77-c39f-4ee8-b0d8-279da2db4dd7" providerId="ADAL" clId="{4910E5F0-AD05-4EF0-8BA9-ECFB39C4A8E1}" dt="2024-04-05T10:32:28.440" v="679" actId="478"/>
        <pc:sldMkLst>
          <pc:docMk/>
          <pc:sldMk cId="4055484341" sldId="408"/>
        </pc:sldMkLst>
        <pc:spChg chg="del">
          <ac:chgData name="Reuter Anke" userId="3da67a77-c39f-4ee8-b0d8-279da2db4dd7" providerId="ADAL" clId="{4910E5F0-AD05-4EF0-8BA9-ECFB39C4A8E1}" dt="2024-04-05T10:32:28.440" v="679" actId="478"/>
          <ac:spMkLst>
            <pc:docMk/>
            <pc:sldMk cId="4055484341" sldId="408"/>
            <ac:spMk id="5" creationId="{33350A45-06B8-9394-44E3-E5E3B28CA5D0}"/>
          </ac:spMkLst>
        </pc:spChg>
        <pc:spChg chg="mod">
          <ac:chgData name="Reuter Anke" userId="3da67a77-c39f-4ee8-b0d8-279da2db4dd7" providerId="ADAL" clId="{4910E5F0-AD05-4EF0-8BA9-ECFB39C4A8E1}" dt="2024-03-07T13:56:21.506" v="26"/>
          <ac:spMkLst>
            <pc:docMk/>
            <pc:sldMk cId="4055484341" sldId="408"/>
            <ac:spMk id="6" creationId="{A29047D5-89D0-138B-72EE-1C6069AE6D7F}"/>
          </ac:spMkLst>
        </pc:spChg>
        <pc:spChg chg="mod">
          <ac:chgData name="Reuter Anke" userId="3da67a77-c39f-4ee8-b0d8-279da2db4dd7" providerId="ADAL" clId="{4910E5F0-AD05-4EF0-8BA9-ECFB39C4A8E1}" dt="2024-04-02T09:57:09.635" v="371" actId="790"/>
          <ac:spMkLst>
            <pc:docMk/>
            <pc:sldMk cId="4055484341" sldId="408"/>
            <ac:spMk id="8" creationId="{90B40911-AF80-3DB1-00D4-680DB32FDBE1}"/>
          </ac:spMkLst>
        </pc:spChg>
        <pc:spChg chg="mod">
          <ac:chgData name="Reuter Anke" userId="3da67a77-c39f-4ee8-b0d8-279da2db4dd7" providerId="ADAL" clId="{4910E5F0-AD05-4EF0-8BA9-ECFB39C4A8E1}" dt="2024-04-02T09:57:09.635" v="371" actId="790"/>
          <ac:spMkLst>
            <pc:docMk/>
            <pc:sldMk cId="4055484341" sldId="408"/>
            <ac:spMk id="9" creationId="{BDEFAF29-3D1B-7E76-0313-D30D412313C0}"/>
          </ac:spMkLst>
        </pc:spChg>
        <pc:spChg chg="mod">
          <ac:chgData name="Reuter Anke" userId="3da67a77-c39f-4ee8-b0d8-279da2db4dd7" providerId="ADAL" clId="{4910E5F0-AD05-4EF0-8BA9-ECFB39C4A8E1}" dt="2024-04-02T09:57:09.635" v="371" actId="790"/>
          <ac:spMkLst>
            <pc:docMk/>
            <pc:sldMk cId="4055484341" sldId="408"/>
            <ac:spMk id="12" creationId="{65E38494-17BF-572D-ACDD-CA0146483A16}"/>
          </ac:spMkLst>
        </pc:spChg>
        <pc:spChg chg="mod">
          <ac:chgData name="Reuter Anke" userId="3da67a77-c39f-4ee8-b0d8-279da2db4dd7" providerId="ADAL" clId="{4910E5F0-AD05-4EF0-8BA9-ECFB39C4A8E1}" dt="2024-04-02T09:57:09.635" v="371" actId="790"/>
          <ac:spMkLst>
            <pc:docMk/>
            <pc:sldMk cId="4055484341" sldId="408"/>
            <ac:spMk id="13" creationId="{1F4892A3-B620-FA37-3A16-38E3CB6F88B0}"/>
          </ac:spMkLst>
        </pc:spChg>
        <pc:spChg chg="mod">
          <ac:chgData name="Reuter Anke" userId="3da67a77-c39f-4ee8-b0d8-279da2db4dd7" providerId="ADAL" clId="{4910E5F0-AD05-4EF0-8BA9-ECFB39C4A8E1}" dt="2024-04-02T09:57:09.635" v="371" actId="790"/>
          <ac:spMkLst>
            <pc:docMk/>
            <pc:sldMk cId="4055484341" sldId="408"/>
            <ac:spMk id="14" creationId="{B4891527-5A9A-E81F-6867-D9EA7D5EE71C}"/>
          </ac:spMkLst>
        </pc:spChg>
        <pc:spChg chg="mod">
          <ac:chgData name="Reuter Anke" userId="3da67a77-c39f-4ee8-b0d8-279da2db4dd7" providerId="ADAL" clId="{4910E5F0-AD05-4EF0-8BA9-ECFB39C4A8E1}" dt="2024-04-02T09:50:18.088" v="294" actId="403"/>
          <ac:spMkLst>
            <pc:docMk/>
            <pc:sldMk cId="4055484341" sldId="408"/>
            <ac:spMk id="15" creationId="{092724C4-4729-FE77-6185-A92A2539170C}"/>
          </ac:spMkLst>
        </pc:spChg>
      </pc:sldChg>
      <pc:sldChg chg="delSp modSp mod">
        <pc:chgData name="Reuter Anke" userId="3da67a77-c39f-4ee8-b0d8-279da2db4dd7" providerId="ADAL" clId="{4910E5F0-AD05-4EF0-8BA9-ECFB39C4A8E1}" dt="2024-04-05T10:33:03.816" v="693" actId="478"/>
        <pc:sldMkLst>
          <pc:docMk/>
          <pc:sldMk cId="3436675145" sldId="410"/>
        </pc:sldMkLst>
        <pc:spChg chg="del">
          <ac:chgData name="Reuter Anke" userId="3da67a77-c39f-4ee8-b0d8-279da2db4dd7" providerId="ADAL" clId="{4910E5F0-AD05-4EF0-8BA9-ECFB39C4A8E1}" dt="2024-04-05T10:33:03.816" v="693" actId="478"/>
          <ac:spMkLst>
            <pc:docMk/>
            <pc:sldMk cId="3436675145" sldId="410"/>
            <ac:spMk id="5" creationId="{33350A45-06B8-9394-44E3-E5E3B28CA5D0}"/>
          </ac:spMkLst>
        </pc:spChg>
        <pc:spChg chg="mod">
          <ac:chgData name="Reuter Anke" userId="3da67a77-c39f-4ee8-b0d8-279da2db4dd7" providerId="ADAL" clId="{4910E5F0-AD05-4EF0-8BA9-ECFB39C4A8E1}" dt="2024-03-07T13:57:28.026" v="42"/>
          <ac:spMkLst>
            <pc:docMk/>
            <pc:sldMk cId="3436675145" sldId="410"/>
            <ac:spMk id="6" creationId="{A29047D5-89D0-138B-72EE-1C6069AE6D7F}"/>
          </ac:spMkLst>
        </pc:spChg>
        <pc:spChg chg="mod">
          <ac:chgData name="Reuter Anke" userId="3da67a77-c39f-4ee8-b0d8-279da2db4dd7" providerId="ADAL" clId="{4910E5F0-AD05-4EF0-8BA9-ECFB39C4A8E1}" dt="2024-03-14T13:41:07.607" v="238" actId="20577"/>
          <ac:spMkLst>
            <pc:docMk/>
            <pc:sldMk cId="3436675145" sldId="410"/>
            <ac:spMk id="30" creationId="{A0C93432-9D76-1E96-8D45-16C9FD07F6FF}"/>
          </ac:spMkLst>
        </pc:spChg>
        <pc:spChg chg="mod">
          <ac:chgData name="Reuter Anke" userId="3da67a77-c39f-4ee8-b0d8-279da2db4dd7" providerId="ADAL" clId="{4910E5F0-AD05-4EF0-8BA9-ECFB39C4A8E1}" dt="2024-03-12T14:09:16.843" v="53" actId="20577"/>
          <ac:spMkLst>
            <pc:docMk/>
            <pc:sldMk cId="3436675145" sldId="410"/>
            <ac:spMk id="44" creationId="{A15D650D-77D9-0250-F969-1AB1FC1D4B17}"/>
          </ac:spMkLst>
        </pc:spChg>
      </pc:sldChg>
      <pc:sldChg chg="delSp modSp mod">
        <pc:chgData name="Reuter Anke" userId="3da67a77-c39f-4ee8-b0d8-279da2db4dd7" providerId="ADAL" clId="{4910E5F0-AD05-4EF0-8BA9-ECFB39C4A8E1}" dt="2024-04-05T10:32:59.192" v="692" actId="478"/>
        <pc:sldMkLst>
          <pc:docMk/>
          <pc:sldMk cId="3033420153" sldId="411"/>
        </pc:sldMkLst>
        <pc:spChg chg="mod">
          <ac:chgData name="Reuter Anke" userId="3da67a77-c39f-4ee8-b0d8-279da2db4dd7" providerId="ADAL" clId="{4910E5F0-AD05-4EF0-8BA9-ECFB39C4A8E1}" dt="2024-04-02T10:11:46.056" v="620" actId="790"/>
          <ac:spMkLst>
            <pc:docMk/>
            <pc:sldMk cId="3033420153" sldId="411"/>
            <ac:spMk id="2" creationId="{86C5C476-3C6A-18FA-EED8-8A13872974B4}"/>
          </ac:spMkLst>
        </pc:spChg>
        <pc:spChg chg="del">
          <ac:chgData name="Reuter Anke" userId="3da67a77-c39f-4ee8-b0d8-279da2db4dd7" providerId="ADAL" clId="{4910E5F0-AD05-4EF0-8BA9-ECFB39C4A8E1}" dt="2024-04-05T10:32:59.192" v="692" actId="478"/>
          <ac:spMkLst>
            <pc:docMk/>
            <pc:sldMk cId="3033420153" sldId="411"/>
            <ac:spMk id="5" creationId="{33350A45-06B8-9394-44E3-E5E3B28CA5D0}"/>
          </ac:spMkLst>
        </pc:spChg>
        <pc:spChg chg="mod">
          <ac:chgData name="Reuter Anke" userId="3da67a77-c39f-4ee8-b0d8-279da2db4dd7" providerId="ADAL" clId="{4910E5F0-AD05-4EF0-8BA9-ECFB39C4A8E1}" dt="2024-03-07T13:57:22.354" v="41"/>
          <ac:spMkLst>
            <pc:docMk/>
            <pc:sldMk cId="3033420153" sldId="411"/>
            <ac:spMk id="6" creationId="{A29047D5-89D0-138B-72EE-1C6069AE6D7F}"/>
          </ac:spMkLst>
        </pc:spChg>
        <pc:spChg chg="mod">
          <ac:chgData name="Reuter Anke" userId="3da67a77-c39f-4ee8-b0d8-279da2db4dd7" providerId="ADAL" clId="{4910E5F0-AD05-4EF0-8BA9-ECFB39C4A8E1}" dt="2024-04-02T10:11:57.936" v="621" actId="790"/>
          <ac:spMkLst>
            <pc:docMk/>
            <pc:sldMk cId="3033420153" sldId="411"/>
            <ac:spMk id="10" creationId="{4BE4A6D9-092C-42C8-7B65-8316F5C60F50}"/>
          </ac:spMkLst>
        </pc:spChg>
        <pc:spChg chg="mod">
          <ac:chgData name="Reuter Anke" userId="3da67a77-c39f-4ee8-b0d8-279da2db4dd7" providerId="ADAL" clId="{4910E5F0-AD05-4EF0-8BA9-ECFB39C4A8E1}" dt="2024-04-02T10:11:57.936" v="621" actId="790"/>
          <ac:spMkLst>
            <pc:docMk/>
            <pc:sldMk cId="3033420153" sldId="411"/>
            <ac:spMk id="25" creationId="{77C343A1-F4BC-A345-CD9E-E3642C207164}"/>
          </ac:spMkLst>
        </pc:spChg>
        <pc:spChg chg="mod">
          <ac:chgData name="Reuter Anke" userId="3da67a77-c39f-4ee8-b0d8-279da2db4dd7" providerId="ADAL" clId="{4910E5F0-AD05-4EF0-8BA9-ECFB39C4A8E1}" dt="2024-04-02T10:11:57.936" v="621" actId="790"/>
          <ac:spMkLst>
            <pc:docMk/>
            <pc:sldMk cId="3033420153" sldId="411"/>
            <ac:spMk id="26" creationId="{3604478B-4D83-A05A-9C0F-E5AC0D90B1F7}"/>
          </ac:spMkLst>
        </pc:spChg>
        <pc:spChg chg="mod">
          <ac:chgData name="Reuter Anke" userId="3da67a77-c39f-4ee8-b0d8-279da2db4dd7" providerId="ADAL" clId="{4910E5F0-AD05-4EF0-8BA9-ECFB39C4A8E1}" dt="2024-04-02T10:12:34.466" v="638" actId="1076"/>
          <ac:spMkLst>
            <pc:docMk/>
            <pc:sldMk cId="3033420153" sldId="411"/>
            <ac:spMk id="27" creationId="{8F23B5A5-DECB-587B-5F49-E98CE364EB1D}"/>
          </ac:spMkLst>
        </pc:spChg>
      </pc:sldChg>
      <pc:sldChg chg="delSp modSp mod">
        <pc:chgData name="Reuter Anke" userId="3da67a77-c39f-4ee8-b0d8-279da2db4dd7" providerId="ADAL" clId="{4910E5F0-AD05-4EF0-8BA9-ECFB39C4A8E1}" dt="2024-04-05T10:32:31.472" v="680" actId="478"/>
        <pc:sldMkLst>
          <pc:docMk/>
          <pc:sldMk cId="588151119" sldId="412"/>
        </pc:sldMkLst>
        <pc:spChg chg="del">
          <ac:chgData name="Reuter Anke" userId="3da67a77-c39f-4ee8-b0d8-279da2db4dd7" providerId="ADAL" clId="{4910E5F0-AD05-4EF0-8BA9-ECFB39C4A8E1}" dt="2024-04-05T10:32:31.472" v="680" actId="478"/>
          <ac:spMkLst>
            <pc:docMk/>
            <pc:sldMk cId="588151119" sldId="412"/>
            <ac:spMk id="5" creationId="{33350A45-06B8-9394-44E3-E5E3B28CA5D0}"/>
          </ac:spMkLst>
        </pc:spChg>
        <pc:spChg chg="mod">
          <ac:chgData name="Reuter Anke" userId="3da67a77-c39f-4ee8-b0d8-279da2db4dd7" providerId="ADAL" clId="{4910E5F0-AD05-4EF0-8BA9-ECFB39C4A8E1}" dt="2024-03-07T13:56:24.706" v="27"/>
          <ac:spMkLst>
            <pc:docMk/>
            <pc:sldMk cId="588151119" sldId="412"/>
            <ac:spMk id="6" creationId="{A29047D5-89D0-138B-72EE-1C6069AE6D7F}"/>
          </ac:spMkLst>
        </pc:spChg>
        <pc:spChg chg="mod">
          <ac:chgData name="Reuter Anke" userId="3da67a77-c39f-4ee8-b0d8-279da2db4dd7" providerId="ADAL" clId="{4910E5F0-AD05-4EF0-8BA9-ECFB39C4A8E1}" dt="2024-04-02T09:58:57.561" v="407" actId="20577"/>
          <ac:spMkLst>
            <pc:docMk/>
            <pc:sldMk cId="588151119" sldId="412"/>
            <ac:spMk id="8" creationId="{45F9A081-2E2E-B54B-68A3-975A0A042F65}"/>
          </ac:spMkLst>
        </pc:spChg>
      </pc:sldChg>
      <pc:sldChg chg="delSp modSp mod">
        <pc:chgData name="Reuter Anke" userId="3da67a77-c39f-4ee8-b0d8-279da2db4dd7" providerId="ADAL" clId="{4910E5F0-AD05-4EF0-8BA9-ECFB39C4A8E1}" dt="2024-04-05T10:32:33.608" v="681" actId="478"/>
        <pc:sldMkLst>
          <pc:docMk/>
          <pc:sldMk cId="1513629293" sldId="413"/>
        </pc:sldMkLst>
        <pc:spChg chg="del">
          <ac:chgData name="Reuter Anke" userId="3da67a77-c39f-4ee8-b0d8-279da2db4dd7" providerId="ADAL" clId="{4910E5F0-AD05-4EF0-8BA9-ECFB39C4A8E1}" dt="2024-04-05T10:32:33.608" v="681" actId="478"/>
          <ac:spMkLst>
            <pc:docMk/>
            <pc:sldMk cId="1513629293" sldId="413"/>
            <ac:spMk id="5" creationId="{33350A45-06B8-9394-44E3-E5E3B28CA5D0}"/>
          </ac:spMkLst>
        </pc:spChg>
        <pc:spChg chg="mod">
          <ac:chgData name="Reuter Anke" userId="3da67a77-c39f-4ee8-b0d8-279da2db4dd7" providerId="ADAL" clId="{4910E5F0-AD05-4EF0-8BA9-ECFB39C4A8E1}" dt="2024-03-07T13:56:31.467" v="28"/>
          <ac:spMkLst>
            <pc:docMk/>
            <pc:sldMk cId="1513629293" sldId="413"/>
            <ac:spMk id="6" creationId="{A29047D5-89D0-138B-72EE-1C6069AE6D7F}"/>
          </ac:spMkLst>
        </pc:spChg>
      </pc:sldChg>
      <pc:sldChg chg="delSp modSp mod">
        <pc:chgData name="Reuter Anke" userId="3da67a77-c39f-4ee8-b0d8-279da2db4dd7" providerId="ADAL" clId="{4910E5F0-AD05-4EF0-8BA9-ECFB39C4A8E1}" dt="2024-04-05T10:32:38.752" v="683" actId="478"/>
        <pc:sldMkLst>
          <pc:docMk/>
          <pc:sldMk cId="1253224558" sldId="414"/>
        </pc:sldMkLst>
        <pc:spChg chg="mod">
          <ac:chgData name="Reuter Anke" userId="3da67a77-c39f-4ee8-b0d8-279da2db4dd7" providerId="ADAL" clId="{4910E5F0-AD05-4EF0-8BA9-ECFB39C4A8E1}" dt="2024-04-02T09:51:14.463" v="321" actId="404"/>
          <ac:spMkLst>
            <pc:docMk/>
            <pc:sldMk cId="1253224558" sldId="414"/>
            <ac:spMk id="3" creationId="{9FDBF0A6-F30C-7A85-8881-FB93D54C7F3A}"/>
          </ac:spMkLst>
        </pc:spChg>
        <pc:spChg chg="del">
          <ac:chgData name="Reuter Anke" userId="3da67a77-c39f-4ee8-b0d8-279da2db4dd7" providerId="ADAL" clId="{4910E5F0-AD05-4EF0-8BA9-ECFB39C4A8E1}" dt="2024-04-05T10:32:38.752" v="683" actId="478"/>
          <ac:spMkLst>
            <pc:docMk/>
            <pc:sldMk cId="1253224558" sldId="414"/>
            <ac:spMk id="5" creationId="{33350A45-06B8-9394-44E3-E5E3B28CA5D0}"/>
          </ac:spMkLst>
        </pc:spChg>
        <pc:spChg chg="mod">
          <ac:chgData name="Reuter Anke" userId="3da67a77-c39f-4ee8-b0d8-279da2db4dd7" providerId="ADAL" clId="{4910E5F0-AD05-4EF0-8BA9-ECFB39C4A8E1}" dt="2024-03-07T13:56:38.874" v="30"/>
          <ac:spMkLst>
            <pc:docMk/>
            <pc:sldMk cId="1253224558" sldId="414"/>
            <ac:spMk id="6" creationId="{A29047D5-89D0-138B-72EE-1C6069AE6D7F}"/>
          </ac:spMkLst>
        </pc:spChg>
        <pc:spChg chg="mod">
          <ac:chgData name="Reuter Anke" userId="3da67a77-c39f-4ee8-b0d8-279da2db4dd7" providerId="ADAL" clId="{4910E5F0-AD05-4EF0-8BA9-ECFB39C4A8E1}" dt="2024-04-02T10:01:38.337" v="441" actId="20577"/>
          <ac:spMkLst>
            <pc:docMk/>
            <pc:sldMk cId="1253224558" sldId="414"/>
            <ac:spMk id="10" creationId="{F68278A3-130D-731D-118B-B2321A1DF321}"/>
          </ac:spMkLst>
        </pc:spChg>
      </pc:sldChg>
      <pc:sldChg chg="addSp delSp modSp mod">
        <pc:chgData name="Reuter Anke" userId="3da67a77-c39f-4ee8-b0d8-279da2db4dd7" providerId="ADAL" clId="{4910E5F0-AD05-4EF0-8BA9-ECFB39C4A8E1}" dt="2024-04-05T10:32:45.192" v="686" actId="478"/>
        <pc:sldMkLst>
          <pc:docMk/>
          <pc:sldMk cId="2253202290" sldId="415"/>
        </pc:sldMkLst>
        <pc:spChg chg="add mod">
          <ac:chgData name="Reuter Anke" userId="3da67a77-c39f-4ee8-b0d8-279da2db4dd7" providerId="ADAL" clId="{4910E5F0-AD05-4EF0-8BA9-ECFB39C4A8E1}" dt="2024-04-02T09:52:26.281" v="341"/>
          <ac:spMkLst>
            <pc:docMk/>
            <pc:sldMk cId="2253202290" sldId="415"/>
            <ac:spMk id="2" creationId="{52781298-02CC-382D-93A2-006D425608C3}"/>
          </ac:spMkLst>
        </pc:spChg>
        <pc:spChg chg="del">
          <ac:chgData name="Reuter Anke" userId="3da67a77-c39f-4ee8-b0d8-279da2db4dd7" providerId="ADAL" clId="{4910E5F0-AD05-4EF0-8BA9-ECFB39C4A8E1}" dt="2024-04-05T10:32:45.192" v="686" actId="478"/>
          <ac:spMkLst>
            <pc:docMk/>
            <pc:sldMk cId="2253202290" sldId="415"/>
            <ac:spMk id="5" creationId="{33350A45-06B8-9394-44E3-E5E3B28CA5D0}"/>
          </ac:spMkLst>
        </pc:spChg>
        <pc:spChg chg="mod">
          <ac:chgData name="Reuter Anke" userId="3da67a77-c39f-4ee8-b0d8-279da2db4dd7" providerId="ADAL" clId="{4910E5F0-AD05-4EF0-8BA9-ECFB39C4A8E1}" dt="2024-03-07T13:56:59.674" v="35"/>
          <ac:spMkLst>
            <pc:docMk/>
            <pc:sldMk cId="2253202290" sldId="415"/>
            <ac:spMk id="6" creationId="{A29047D5-89D0-138B-72EE-1C6069AE6D7F}"/>
          </ac:spMkLst>
        </pc:spChg>
        <pc:spChg chg="mod">
          <ac:chgData name="Reuter Anke" userId="3da67a77-c39f-4ee8-b0d8-279da2db4dd7" providerId="ADAL" clId="{4910E5F0-AD05-4EF0-8BA9-ECFB39C4A8E1}" dt="2024-04-02T10:07:56.667" v="570" actId="1076"/>
          <ac:spMkLst>
            <pc:docMk/>
            <pc:sldMk cId="2253202290" sldId="415"/>
            <ac:spMk id="7" creationId="{8D631DF5-38F5-3C18-1689-A087A1F872B8}"/>
          </ac:spMkLst>
        </pc:spChg>
        <pc:spChg chg="del mod">
          <ac:chgData name="Reuter Anke" userId="3da67a77-c39f-4ee8-b0d8-279da2db4dd7" providerId="ADAL" clId="{4910E5F0-AD05-4EF0-8BA9-ECFB39C4A8E1}" dt="2024-04-02T09:52:21.874" v="340" actId="478"/>
          <ac:spMkLst>
            <pc:docMk/>
            <pc:sldMk cId="2253202290" sldId="415"/>
            <ac:spMk id="9" creationId="{4A8E0732-AC6E-D9C9-F631-849D647586EE}"/>
          </ac:spMkLst>
        </pc:spChg>
        <pc:spChg chg="mod">
          <ac:chgData name="Reuter Anke" userId="3da67a77-c39f-4ee8-b0d8-279da2db4dd7" providerId="ADAL" clId="{4910E5F0-AD05-4EF0-8BA9-ECFB39C4A8E1}" dt="2024-04-02T10:03:48.280" v="464" actId="790"/>
          <ac:spMkLst>
            <pc:docMk/>
            <pc:sldMk cId="2253202290" sldId="415"/>
            <ac:spMk id="11" creationId="{A1DE58E0-AA47-AFDA-9E9C-2D0DC4B3D077}"/>
          </ac:spMkLst>
        </pc:spChg>
      </pc:sldChg>
      <pc:sldChg chg="delSp modSp mod">
        <pc:chgData name="Reuter Anke" userId="3da67a77-c39f-4ee8-b0d8-279da2db4dd7" providerId="ADAL" clId="{4910E5F0-AD05-4EF0-8BA9-ECFB39C4A8E1}" dt="2024-04-05T10:32:36.376" v="682" actId="478"/>
        <pc:sldMkLst>
          <pc:docMk/>
          <pc:sldMk cId="1487700842" sldId="418"/>
        </pc:sldMkLst>
        <pc:spChg chg="mod">
          <ac:chgData name="Reuter Anke" userId="3da67a77-c39f-4ee8-b0d8-279da2db4dd7" providerId="ADAL" clId="{4910E5F0-AD05-4EF0-8BA9-ECFB39C4A8E1}" dt="2024-04-02T09:50:50.606" v="302" actId="404"/>
          <ac:spMkLst>
            <pc:docMk/>
            <pc:sldMk cId="1487700842" sldId="418"/>
            <ac:spMk id="3" creationId="{47772B75-41A3-1255-93ED-18710541F01B}"/>
          </ac:spMkLst>
        </pc:spChg>
        <pc:spChg chg="del">
          <ac:chgData name="Reuter Anke" userId="3da67a77-c39f-4ee8-b0d8-279da2db4dd7" providerId="ADAL" clId="{4910E5F0-AD05-4EF0-8BA9-ECFB39C4A8E1}" dt="2024-04-05T10:32:36.376" v="682" actId="478"/>
          <ac:spMkLst>
            <pc:docMk/>
            <pc:sldMk cId="1487700842" sldId="418"/>
            <ac:spMk id="5" creationId="{33350A45-06B8-9394-44E3-E5E3B28CA5D0}"/>
          </ac:spMkLst>
        </pc:spChg>
        <pc:spChg chg="mod">
          <ac:chgData name="Reuter Anke" userId="3da67a77-c39f-4ee8-b0d8-279da2db4dd7" providerId="ADAL" clId="{4910E5F0-AD05-4EF0-8BA9-ECFB39C4A8E1}" dt="2024-03-07T13:56:35.490" v="29"/>
          <ac:spMkLst>
            <pc:docMk/>
            <pc:sldMk cId="1487700842" sldId="418"/>
            <ac:spMk id="6" creationId="{A29047D5-89D0-138B-72EE-1C6069AE6D7F}"/>
          </ac:spMkLst>
        </pc:spChg>
        <pc:spChg chg="mod">
          <ac:chgData name="Reuter Anke" userId="3da67a77-c39f-4ee8-b0d8-279da2db4dd7" providerId="ADAL" clId="{4910E5F0-AD05-4EF0-8BA9-ECFB39C4A8E1}" dt="2024-04-02T09:59:29.083" v="408" actId="790"/>
          <ac:spMkLst>
            <pc:docMk/>
            <pc:sldMk cId="1487700842" sldId="418"/>
            <ac:spMk id="14" creationId="{FEDEA33B-C5FF-C47E-1E57-B936BC445C6F}"/>
          </ac:spMkLst>
        </pc:spChg>
        <pc:spChg chg="mod">
          <ac:chgData name="Reuter Anke" userId="3da67a77-c39f-4ee8-b0d8-279da2db4dd7" providerId="ADAL" clId="{4910E5F0-AD05-4EF0-8BA9-ECFB39C4A8E1}" dt="2024-04-02T09:59:29.083" v="408" actId="790"/>
          <ac:spMkLst>
            <pc:docMk/>
            <pc:sldMk cId="1487700842" sldId="418"/>
            <ac:spMk id="15" creationId="{73AA550C-74A7-1F1C-95E6-342F25BEB10A}"/>
          </ac:spMkLst>
        </pc:spChg>
        <pc:spChg chg="mod">
          <ac:chgData name="Reuter Anke" userId="3da67a77-c39f-4ee8-b0d8-279da2db4dd7" providerId="ADAL" clId="{4910E5F0-AD05-4EF0-8BA9-ECFB39C4A8E1}" dt="2024-04-02T09:59:29.083" v="408" actId="790"/>
          <ac:spMkLst>
            <pc:docMk/>
            <pc:sldMk cId="1487700842" sldId="418"/>
            <ac:spMk id="16" creationId="{70E1C286-C86D-DCD2-5F2E-B43A8919783F}"/>
          </ac:spMkLst>
        </pc:spChg>
        <pc:spChg chg="mod">
          <ac:chgData name="Reuter Anke" userId="3da67a77-c39f-4ee8-b0d8-279da2db4dd7" providerId="ADAL" clId="{4910E5F0-AD05-4EF0-8BA9-ECFB39C4A8E1}" dt="2024-04-02T09:59:29.083" v="408" actId="790"/>
          <ac:spMkLst>
            <pc:docMk/>
            <pc:sldMk cId="1487700842" sldId="418"/>
            <ac:spMk id="17" creationId="{4AE51F1E-FD69-C35E-D425-B44C867BF136}"/>
          </ac:spMkLst>
        </pc:spChg>
      </pc:sldChg>
      <pc:sldChg chg="modSp mod">
        <pc:chgData name="Reuter Anke" userId="3da67a77-c39f-4ee8-b0d8-279da2db4dd7" providerId="ADAL" clId="{4910E5F0-AD05-4EF0-8BA9-ECFB39C4A8E1}" dt="2024-04-02T09:51:47.010" v="332" actId="20577"/>
        <pc:sldMkLst>
          <pc:docMk/>
          <pc:sldMk cId="394422736" sldId="423"/>
        </pc:sldMkLst>
        <pc:spChg chg="mod">
          <ac:chgData name="Reuter Anke" userId="3da67a77-c39f-4ee8-b0d8-279da2db4dd7" providerId="ADAL" clId="{4910E5F0-AD05-4EF0-8BA9-ECFB39C4A8E1}" dt="2024-04-02T09:51:47.010" v="332" actId="20577"/>
          <ac:spMkLst>
            <pc:docMk/>
            <pc:sldMk cId="394422736" sldId="423"/>
            <ac:spMk id="6" creationId="{D0E92620-48B4-C0B9-3469-AF797B841561}"/>
          </ac:spMkLst>
        </pc:spChg>
      </pc:sldChg>
      <pc:sldChg chg="delSp modSp mod">
        <pc:chgData name="Reuter Anke" userId="3da67a77-c39f-4ee8-b0d8-279da2db4dd7" providerId="ADAL" clId="{4910E5F0-AD05-4EF0-8BA9-ECFB39C4A8E1}" dt="2024-04-05T10:32:42.906" v="685" actId="478"/>
        <pc:sldMkLst>
          <pc:docMk/>
          <pc:sldMk cId="3749598320" sldId="424"/>
        </pc:sldMkLst>
        <pc:spChg chg="mod">
          <ac:chgData name="Reuter Anke" userId="3da67a77-c39f-4ee8-b0d8-279da2db4dd7" providerId="ADAL" clId="{4910E5F0-AD05-4EF0-8BA9-ECFB39C4A8E1}" dt="2024-04-02T10:03:20.186" v="459" actId="313"/>
          <ac:spMkLst>
            <pc:docMk/>
            <pc:sldMk cId="3749598320" sldId="424"/>
            <ac:spMk id="3" creationId="{F586ADCC-E12D-CD94-AEEE-9FDB3426AE21}"/>
          </ac:spMkLst>
        </pc:spChg>
        <pc:spChg chg="del">
          <ac:chgData name="Reuter Anke" userId="3da67a77-c39f-4ee8-b0d8-279da2db4dd7" providerId="ADAL" clId="{4910E5F0-AD05-4EF0-8BA9-ECFB39C4A8E1}" dt="2024-04-05T10:32:42.906" v="685" actId="478"/>
          <ac:spMkLst>
            <pc:docMk/>
            <pc:sldMk cId="3749598320" sldId="424"/>
            <ac:spMk id="5" creationId="{33350A45-06B8-9394-44E3-E5E3B28CA5D0}"/>
          </ac:spMkLst>
        </pc:spChg>
        <pc:spChg chg="mod">
          <ac:chgData name="Reuter Anke" userId="3da67a77-c39f-4ee8-b0d8-279da2db4dd7" providerId="ADAL" clId="{4910E5F0-AD05-4EF0-8BA9-ECFB39C4A8E1}" dt="2024-03-07T13:56:52.343" v="34" actId="20577"/>
          <ac:spMkLst>
            <pc:docMk/>
            <pc:sldMk cId="3749598320" sldId="424"/>
            <ac:spMk id="6" creationId="{A29047D5-89D0-138B-72EE-1C6069AE6D7F}"/>
          </ac:spMkLst>
        </pc:spChg>
        <pc:spChg chg="mod">
          <ac:chgData name="Reuter Anke" userId="3da67a77-c39f-4ee8-b0d8-279da2db4dd7" providerId="ADAL" clId="{4910E5F0-AD05-4EF0-8BA9-ECFB39C4A8E1}" dt="2024-04-02T10:03:15.362" v="453" actId="313"/>
          <ac:spMkLst>
            <pc:docMk/>
            <pc:sldMk cId="3749598320" sldId="424"/>
            <ac:spMk id="7" creationId="{869B5A36-EF7E-D99F-B88E-0BDF387D4F2D}"/>
          </ac:spMkLst>
        </pc:spChg>
      </pc:sldChg>
      <pc:sldChg chg="delSp modSp mod">
        <pc:chgData name="Reuter Anke" userId="3da67a77-c39f-4ee8-b0d8-279da2db4dd7" providerId="ADAL" clId="{4910E5F0-AD05-4EF0-8BA9-ECFB39C4A8E1}" dt="2024-04-05T10:33:05.128" v="694" actId="478"/>
        <pc:sldMkLst>
          <pc:docMk/>
          <pc:sldMk cId="305001578" sldId="425"/>
        </pc:sldMkLst>
        <pc:spChg chg="del">
          <ac:chgData name="Reuter Anke" userId="3da67a77-c39f-4ee8-b0d8-279da2db4dd7" providerId="ADAL" clId="{4910E5F0-AD05-4EF0-8BA9-ECFB39C4A8E1}" dt="2024-04-05T10:33:05.128" v="694" actId="478"/>
          <ac:spMkLst>
            <pc:docMk/>
            <pc:sldMk cId="305001578" sldId="425"/>
            <ac:spMk id="5" creationId="{33350A45-06B8-9394-44E3-E5E3B28CA5D0}"/>
          </ac:spMkLst>
        </pc:spChg>
        <pc:spChg chg="mod">
          <ac:chgData name="Reuter Anke" userId="3da67a77-c39f-4ee8-b0d8-279da2db4dd7" providerId="ADAL" clId="{4910E5F0-AD05-4EF0-8BA9-ECFB39C4A8E1}" dt="2024-03-07T13:57:32.187" v="43"/>
          <ac:spMkLst>
            <pc:docMk/>
            <pc:sldMk cId="305001578" sldId="425"/>
            <ac:spMk id="6" creationId="{A29047D5-89D0-138B-72EE-1C6069AE6D7F}"/>
          </ac:spMkLst>
        </pc:spChg>
        <pc:spChg chg="mod">
          <ac:chgData name="Reuter Anke" userId="3da67a77-c39f-4ee8-b0d8-279da2db4dd7" providerId="ADAL" clId="{4910E5F0-AD05-4EF0-8BA9-ECFB39C4A8E1}" dt="2024-04-02T10:16:08.256" v="672" actId="20577"/>
          <ac:spMkLst>
            <pc:docMk/>
            <pc:sldMk cId="305001578" sldId="425"/>
            <ac:spMk id="7" creationId="{8D631DF5-38F5-3C18-1689-A087A1F872B8}"/>
          </ac:spMkLst>
        </pc:spChg>
      </pc:sldChg>
      <pc:sldChg chg="modSp mod">
        <pc:chgData name="Reuter Anke" userId="3da67a77-c39f-4ee8-b0d8-279da2db4dd7" providerId="ADAL" clId="{4910E5F0-AD05-4EF0-8BA9-ECFB39C4A8E1}" dt="2024-04-02T09:56:26.906" v="369" actId="1036"/>
        <pc:sldMkLst>
          <pc:docMk/>
          <pc:sldMk cId="3826522031" sldId="426"/>
        </pc:sldMkLst>
        <pc:spChg chg="mod">
          <ac:chgData name="Reuter Anke" userId="3da67a77-c39f-4ee8-b0d8-279da2db4dd7" providerId="ADAL" clId="{4910E5F0-AD05-4EF0-8BA9-ECFB39C4A8E1}" dt="2024-04-02T09:56:26.906" v="369" actId="1036"/>
          <ac:spMkLst>
            <pc:docMk/>
            <pc:sldMk cId="3826522031" sldId="426"/>
            <ac:spMk id="4" creationId="{1882FC9C-2055-9038-17AD-55CB1E423E4D}"/>
          </ac:spMkLst>
        </pc:spChg>
      </pc:sldChg>
      <pc:sldChg chg="delSp modSp mod">
        <pc:chgData name="Reuter Anke" userId="3da67a77-c39f-4ee8-b0d8-279da2db4dd7" providerId="ADAL" clId="{4910E5F0-AD05-4EF0-8BA9-ECFB39C4A8E1}" dt="2024-04-05T10:32:40.456" v="684" actId="478"/>
        <pc:sldMkLst>
          <pc:docMk/>
          <pc:sldMk cId="2607260214" sldId="428"/>
        </pc:sldMkLst>
        <pc:spChg chg="del">
          <ac:chgData name="Reuter Anke" userId="3da67a77-c39f-4ee8-b0d8-279da2db4dd7" providerId="ADAL" clId="{4910E5F0-AD05-4EF0-8BA9-ECFB39C4A8E1}" dt="2024-04-05T10:32:40.456" v="684" actId="478"/>
          <ac:spMkLst>
            <pc:docMk/>
            <pc:sldMk cId="2607260214" sldId="428"/>
            <ac:spMk id="5" creationId="{33350A45-06B8-9394-44E3-E5E3B28CA5D0}"/>
          </ac:spMkLst>
        </pc:spChg>
        <pc:spChg chg="mod">
          <ac:chgData name="Reuter Anke" userId="3da67a77-c39f-4ee8-b0d8-279da2db4dd7" providerId="ADAL" clId="{4910E5F0-AD05-4EF0-8BA9-ECFB39C4A8E1}" dt="2024-03-07T13:56:43.575" v="32" actId="6549"/>
          <ac:spMkLst>
            <pc:docMk/>
            <pc:sldMk cId="2607260214" sldId="428"/>
            <ac:spMk id="6" creationId="{A29047D5-89D0-138B-72EE-1C6069AE6D7F}"/>
          </ac:spMkLst>
        </pc:spChg>
        <pc:spChg chg="mod">
          <ac:chgData name="Reuter Anke" userId="3da67a77-c39f-4ee8-b0d8-279da2db4dd7" providerId="ADAL" clId="{4910E5F0-AD05-4EF0-8BA9-ECFB39C4A8E1}" dt="2024-04-02T10:02:20.761" v="446" actId="20577"/>
          <ac:spMkLst>
            <pc:docMk/>
            <pc:sldMk cId="2607260214" sldId="428"/>
            <ac:spMk id="118" creationId="{5F09E165-E0C8-4351-CEB9-5A172EB458B7}"/>
          </ac:spMkLst>
        </pc:spChg>
        <pc:spChg chg="mod">
          <ac:chgData name="Reuter Anke" userId="3da67a77-c39f-4ee8-b0d8-279da2db4dd7" providerId="ADAL" clId="{4910E5F0-AD05-4EF0-8BA9-ECFB39C4A8E1}" dt="2024-04-02T09:51:29.848" v="329" actId="404"/>
          <ac:spMkLst>
            <pc:docMk/>
            <pc:sldMk cId="2607260214" sldId="428"/>
            <ac:spMk id="120" creationId="{EE51C2A7-3836-F7D6-21C9-29FE650AFAC1}"/>
          </ac:spMkLst>
        </pc:spChg>
        <pc:picChg chg="mod">
          <ac:chgData name="Reuter Anke" userId="3da67a77-c39f-4ee8-b0d8-279da2db4dd7" providerId="ADAL" clId="{4910E5F0-AD05-4EF0-8BA9-ECFB39C4A8E1}" dt="2024-04-02T09:51:32.871" v="330" actId="14100"/>
          <ac:picMkLst>
            <pc:docMk/>
            <pc:sldMk cId="2607260214" sldId="428"/>
            <ac:picMk id="117" creationId="{500E651C-2E62-27C1-BCAA-F95B0D24162F}"/>
          </ac:picMkLst>
        </pc:picChg>
      </pc:sldChg>
      <pc:sldChg chg="modSp mod setBg">
        <pc:chgData name="Reuter Anke" userId="3da67a77-c39f-4ee8-b0d8-279da2db4dd7" providerId="ADAL" clId="{4910E5F0-AD05-4EF0-8BA9-ECFB39C4A8E1}" dt="2024-03-14T08:22:52.137" v="57"/>
        <pc:sldMkLst>
          <pc:docMk/>
          <pc:sldMk cId="1055570605" sldId="429"/>
        </pc:sldMkLst>
        <pc:spChg chg="mod">
          <ac:chgData name="Reuter Anke" userId="3da67a77-c39f-4ee8-b0d8-279da2db4dd7" providerId="ADAL" clId="{4910E5F0-AD05-4EF0-8BA9-ECFB39C4A8E1}" dt="2024-03-12T13:51:25.891" v="48" actId="790"/>
          <ac:spMkLst>
            <pc:docMk/>
            <pc:sldMk cId="1055570605" sldId="429"/>
            <ac:spMk id="2" creationId="{8F71D288-07B3-32F8-7E68-12C3C00BC403}"/>
          </ac:spMkLst>
        </pc:spChg>
        <pc:spChg chg="mod">
          <ac:chgData name="Reuter Anke" userId="3da67a77-c39f-4ee8-b0d8-279da2db4dd7" providerId="ADAL" clId="{4910E5F0-AD05-4EF0-8BA9-ECFB39C4A8E1}" dt="2024-03-07T13:54:37.894" v="1" actId="20577"/>
          <ac:spMkLst>
            <pc:docMk/>
            <pc:sldMk cId="1055570605" sldId="429"/>
            <ac:spMk id="6" creationId="{641EF782-7A54-80F0-2AA3-4F282D2E525C}"/>
          </ac:spMkLst>
        </pc:spChg>
      </pc:sldChg>
      <pc:sldChg chg="delSp modSp mod">
        <pc:chgData name="Reuter Anke" userId="3da67a77-c39f-4ee8-b0d8-279da2db4dd7" providerId="ADAL" clId="{4910E5F0-AD05-4EF0-8BA9-ECFB39C4A8E1}" dt="2024-04-05T10:32:47.448" v="687" actId="478"/>
        <pc:sldMkLst>
          <pc:docMk/>
          <pc:sldMk cId="1840910981" sldId="430"/>
        </pc:sldMkLst>
        <pc:spChg chg="del">
          <ac:chgData name="Reuter Anke" userId="3da67a77-c39f-4ee8-b0d8-279da2db4dd7" providerId="ADAL" clId="{4910E5F0-AD05-4EF0-8BA9-ECFB39C4A8E1}" dt="2024-04-05T10:32:47.448" v="687" actId="478"/>
          <ac:spMkLst>
            <pc:docMk/>
            <pc:sldMk cId="1840910981" sldId="430"/>
            <ac:spMk id="5" creationId="{33350A45-06B8-9394-44E3-E5E3B28CA5D0}"/>
          </ac:spMkLst>
        </pc:spChg>
        <pc:spChg chg="mod">
          <ac:chgData name="Reuter Anke" userId="3da67a77-c39f-4ee8-b0d8-279da2db4dd7" providerId="ADAL" clId="{4910E5F0-AD05-4EF0-8BA9-ECFB39C4A8E1}" dt="2024-03-07T13:57:03.354" v="36"/>
          <ac:spMkLst>
            <pc:docMk/>
            <pc:sldMk cId="1840910981" sldId="430"/>
            <ac:spMk id="6" creationId="{A29047D5-89D0-138B-72EE-1C6069AE6D7F}"/>
          </ac:spMkLst>
        </pc:spChg>
        <pc:spChg chg="mod">
          <ac:chgData name="Reuter Anke" userId="3da67a77-c39f-4ee8-b0d8-279da2db4dd7" providerId="ADAL" clId="{4910E5F0-AD05-4EF0-8BA9-ECFB39C4A8E1}" dt="2024-04-02T10:07:54.492" v="569" actId="1076"/>
          <ac:spMkLst>
            <pc:docMk/>
            <pc:sldMk cId="1840910981" sldId="430"/>
            <ac:spMk id="7" creationId="{8D631DF5-38F5-3C18-1689-A087A1F872B8}"/>
          </ac:spMkLst>
        </pc:spChg>
        <pc:spChg chg="mod">
          <ac:chgData name="Reuter Anke" userId="3da67a77-c39f-4ee8-b0d8-279da2db4dd7" providerId="ADAL" clId="{4910E5F0-AD05-4EF0-8BA9-ECFB39C4A8E1}" dt="2024-04-02T09:52:03.720" v="335" actId="1076"/>
          <ac:spMkLst>
            <pc:docMk/>
            <pc:sldMk cId="1840910981" sldId="430"/>
            <ac:spMk id="9" creationId="{4A8E0732-AC6E-D9C9-F631-849D647586EE}"/>
          </ac:spMkLst>
        </pc:spChg>
      </pc:sldChg>
      <pc:sldChg chg="addSp delSp modSp mod">
        <pc:chgData name="Reuter Anke" userId="3da67a77-c39f-4ee8-b0d8-279da2db4dd7" providerId="ADAL" clId="{4910E5F0-AD05-4EF0-8BA9-ECFB39C4A8E1}" dt="2024-04-05T10:32:50.681" v="688" actId="478"/>
        <pc:sldMkLst>
          <pc:docMk/>
          <pc:sldMk cId="3764398326" sldId="431"/>
        </pc:sldMkLst>
        <pc:spChg chg="mod">
          <ac:chgData name="Reuter Anke" userId="3da67a77-c39f-4ee8-b0d8-279da2db4dd7" providerId="ADAL" clId="{4910E5F0-AD05-4EF0-8BA9-ECFB39C4A8E1}" dt="2024-04-02T10:07:41.977" v="566" actId="790"/>
          <ac:spMkLst>
            <pc:docMk/>
            <pc:sldMk cId="3764398326" sldId="431"/>
            <ac:spMk id="2" creationId="{86C5C476-3C6A-18FA-EED8-8A13872974B4}"/>
          </ac:spMkLst>
        </pc:spChg>
        <pc:spChg chg="del">
          <ac:chgData name="Reuter Anke" userId="3da67a77-c39f-4ee8-b0d8-279da2db4dd7" providerId="ADAL" clId="{4910E5F0-AD05-4EF0-8BA9-ECFB39C4A8E1}" dt="2024-04-05T10:32:50.681" v="688" actId="478"/>
          <ac:spMkLst>
            <pc:docMk/>
            <pc:sldMk cId="3764398326" sldId="431"/>
            <ac:spMk id="5" creationId="{33350A45-06B8-9394-44E3-E5E3B28CA5D0}"/>
          </ac:spMkLst>
        </pc:spChg>
        <pc:spChg chg="mod">
          <ac:chgData name="Reuter Anke" userId="3da67a77-c39f-4ee8-b0d8-279da2db4dd7" providerId="ADAL" clId="{4910E5F0-AD05-4EF0-8BA9-ECFB39C4A8E1}" dt="2024-03-07T13:57:07.050" v="37"/>
          <ac:spMkLst>
            <pc:docMk/>
            <pc:sldMk cId="3764398326" sldId="431"/>
            <ac:spMk id="6" creationId="{A29047D5-89D0-138B-72EE-1C6069AE6D7F}"/>
          </ac:spMkLst>
        </pc:spChg>
        <pc:spChg chg="mod">
          <ac:chgData name="Reuter Anke" userId="3da67a77-c39f-4ee8-b0d8-279da2db4dd7" providerId="ADAL" clId="{4910E5F0-AD05-4EF0-8BA9-ECFB39C4A8E1}" dt="2024-04-02T10:08:39.848" v="581" actId="20577"/>
          <ac:spMkLst>
            <pc:docMk/>
            <pc:sldMk cId="3764398326" sldId="431"/>
            <ac:spMk id="7" creationId="{8D631DF5-38F5-3C18-1689-A087A1F872B8}"/>
          </ac:spMkLst>
        </pc:spChg>
        <pc:spChg chg="add mod">
          <ac:chgData name="Reuter Anke" userId="3da67a77-c39f-4ee8-b0d8-279da2db4dd7" providerId="ADAL" clId="{4910E5F0-AD05-4EF0-8BA9-ECFB39C4A8E1}" dt="2024-04-02T09:52:27.582" v="342"/>
          <ac:spMkLst>
            <pc:docMk/>
            <pc:sldMk cId="3764398326" sldId="431"/>
            <ac:spMk id="8" creationId="{EFA443DD-937B-6BA1-8AA4-26F384D8A877}"/>
          </ac:spMkLst>
        </pc:spChg>
        <pc:spChg chg="del">
          <ac:chgData name="Reuter Anke" userId="3da67a77-c39f-4ee8-b0d8-279da2db4dd7" providerId="ADAL" clId="{4910E5F0-AD05-4EF0-8BA9-ECFB39C4A8E1}" dt="2024-04-02T09:52:29.650" v="343" actId="478"/>
          <ac:spMkLst>
            <pc:docMk/>
            <pc:sldMk cId="3764398326" sldId="431"/>
            <ac:spMk id="9" creationId="{4A8E0732-AC6E-D9C9-F631-849D647586EE}"/>
          </ac:spMkLst>
        </pc:spChg>
      </pc:sldChg>
      <pc:sldChg chg="addSp delSp modSp mod">
        <pc:chgData name="Reuter Anke" userId="3da67a77-c39f-4ee8-b0d8-279da2db4dd7" providerId="ADAL" clId="{4910E5F0-AD05-4EF0-8BA9-ECFB39C4A8E1}" dt="2024-04-05T10:32:52.696" v="689" actId="478"/>
        <pc:sldMkLst>
          <pc:docMk/>
          <pc:sldMk cId="2078019981" sldId="432"/>
        </pc:sldMkLst>
        <pc:spChg chg="mod">
          <ac:chgData name="Reuter Anke" userId="3da67a77-c39f-4ee8-b0d8-279da2db4dd7" providerId="ADAL" clId="{4910E5F0-AD05-4EF0-8BA9-ECFB39C4A8E1}" dt="2024-04-02T10:08:57.208" v="582" actId="790"/>
          <ac:spMkLst>
            <pc:docMk/>
            <pc:sldMk cId="2078019981" sldId="432"/>
            <ac:spMk id="2" creationId="{86C5C476-3C6A-18FA-EED8-8A13872974B4}"/>
          </ac:spMkLst>
        </pc:spChg>
        <pc:spChg chg="del">
          <ac:chgData name="Reuter Anke" userId="3da67a77-c39f-4ee8-b0d8-279da2db4dd7" providerId="ADAL" clId="{4910E5F0-AD05-4EF0-8BA9-ECFB39C4A8E1}" dt="2024-04-05T10:32:52.696" v="689" actId="478"/>
          <ac:spMkLst>
            <pc:docMk/>
            <pc:sldMk cId="2078019981" sldId="432"/>
            <ac:spMk id="5" creationId="{33350A45-06B8-9394-44E3-E5E3B28CA5D0}"/>
          </ac:spMkLst>
        </pc:spChg>
        <pc:spChg chg="mod">
          <ac:chgData name="Reuter Anke" userId="3da67a77-c39f-4ee8-b0d8-279da2db4dd7" providerId="ADAL" clId="{4910E5F0-AD05-4EF0-8BA9-ECFB39C4A8E1}" dt="2024-03-07T13:57:10.867" v="38"/>
          <ac:spMkLst>
            <pc:docMk/>
            <pc:sldMk cId="2078019981" sldId="432"/>
            <ac:spMk id="6" creationId="{A29047D5-89D0-138B-72EE-1C6069AE6D7F}"/>
          </ac:spMkLst>
        </pc:spChg>
        <pc:spChg chg="mod">
          <ac:chgData name="Reuter Anke" userId="3da67a77-c39f-4ee8-b0d8-279da2db4dd7" providerId="ADAL" clId="{4910E5F0-AD05-4EF0-8BA9-ECFB39C4A8E1}" dt="2024-04-02T10:09:47.648" v="597" actId="20577"/>
          <ac:spMkLst>
            <pc:docMk/>
            <pc:sldMk cId="2078019981" sldId="432"/>
            <ac:spMk id="7" creationId="{8D631DF5-38F5-3C18-1689-A087A1F872B8}"/>
          </ac:spMkLst>
        </pc:spChg>
        <pc:spChg chg="add mod">
          <ac:chgData name="Reuter Anke" userId="3da67a77-c39f-4ee8-b0d8-279da2db4dd7" providerId="ADAL" clId="{4910E5F0-AD05-4EF0-8BA9-ECFB39C4A8E1}" dt="2024-04-02T09:52:31.501" v="344"/>
          <ac:spMkLst>
            <pc:docMk/>
            <pc:sldMk cId="2078019981" sldId="432"/>
            <ac:spMk id="8" creationId="{B886C100-21A4-976F-BA44-8D5DAD1C56A1}"/>
          </ac:spMkLst>
        </pc:spChg>
        <pc:spChg chg="del">
          <ac:chgData name="Reuter Anke" userId="3da67a77-c39f-4ee8-b0d8-279da2db4dd7" providerId="ADAL" clId="{4910E5F0-AD05-4EF0-8BA9-ECFB39C4A8E1}" dt="2024-04-02T09:52:33.058" v="345" actId="478"/>
          <ac:spMkLst>
            <pc:docMk/>
            <pc:sldMk cId="2078019981" sldId="432"/>
            <ac:spMk id="9" creationId="{4A8E0732-AC6E-D9C9-F631-849D647586EE}"/>
          </ac:spMkLst>
        </pc:spChg>
      </pc:sldChg>
      <pc:sldChg chg="addSp delSp modSp mod">
        <pc:chgData name="Reuter Anke" userId="3da67a77-c39f-4ee8-b0d8-279da2db4dd7" providerId="ADAL" clId="{4910E5F0-AD05-4EF0-8BA9-ECFB39C4A8E1}" dt="2024-04-05T10:32:54.848" v="690" actId="478"/>
        <pc:sldMkLst>
          <pc:docMk/>
          <pc:sldMk cId="4273775664" sldId="433"/>
        </pc:sldMkLst>
        <pc:spChg chg="add mod">
          <ac:chgData name="Reuter Anke" userId="3da67a77-c39f-4ee8-b0d8-279da2db4dd7" providerId="ADAL" clId="{4910E5F0-AD05-4EF0-8BA9-ECFB39C4A8E1}" dt="2024-04-02T09:52:36.621" v="347"/>
          <ac:spMkLst>
            <pc:docMk/>
            <pc:sldMk cId="4273775664" sldId="433"/>
            <ac:spMk id="2" creationId="{546538C6-802D-9DF3-FA33-2244EB39048B}"/>
          </ac:spMkLst>
        </pc:spChg>
        <pc:spChg chg="del">
          <ac:chgData name="Reuter Anke" userId="3da67a77-c39f-4ee8-b0d8-279da2db4dd7" providerId="ADAL" clId="{4910E5F0-AD05-4EF0-8BA9-ECFB39C4A8E1}" dt="2024-04-05T10:32:54.848" v="690" actId="478"/>
          <ac:spMkLst>
            <pc:docMk/>
            <pc:sldMk cId="4273775664" sldId="433"/>
            <ac:spMk id="5" creationId="{33350A45-06B8-9394-44E3-E5E3B28CA5D0}"/>
          </ac:spMkLst>
        </pc:spChg>
        <pc:spChg chg="mod">
          <ac:chgData name="Reuter Anke" userId="3da67a77-c39f-4ee8-b0d8-279da2db4dd7" providerId="ADAL" clId="{4910E5F0-AD05-4EF0-8BA9-ECFB39C4A8E1}" dt="2024-03-07T13:57:14.698" v="39"/>
          <ac:spMkLst>
            <pc:docMk/>
            <pc:sldMk cId="4273775664" sldId="433"/>
            <ac:spMk id="6" creationId="{A29047D5-89D0-138B-72EE-1C6069AE6D7F}"/>
          </ac:spMkLst>
        </pc:spChg>
        <pc:spChg chg="mod">
          <ac:chgData name="Reuter Anke" userId="3da67a77-c39f-4ee8-b0d8-279da2db4dd7" providerId="ADAL" clId="{4910E5F0-AD05-4EF0-8BA9-ECFB39C4A8E1}" dt="2024-04-02T10:10:27.656" v="603" actId="20577"/>
          <ac:spMkLst>
            <pc:docMk/>
            <pc:sldMk cId="4273775664" sldId="433"/>
            <ac:spMk id="7" creationId="{8D631DF5-38F5-3C18-1689-A087A1F872B8}"/>
          </ac:spMkLst>
        </pc:spChg>
        <pc:spChg chg="del">
          <ac:chgData name="Reuter Anke" userId="3da67a77-c39f-4ee8-b0d8-279da2db4dd7" providerId="ADAL" clId="{4910E5F0-AD05-4EF0-8BA9-ECFB39C4A8E1}" dt="2024-04-02T09:52:36.066" v="346" actId="478"/>
          <ac:spMkLst>
            <pc:docMk/>
            <pc:sldMk cId="4273775664" sldId="433"/>
            <ac:spMk id="9" creationId="{4A8E0732-AC6E-D9C9-F631-849D647586EE}"/>
          </ac:spMkLst>
        </pc:spChg>
        <pc:spChg chg="mod">
          <ac:chgData name="Reuter Anke" userId="3da67a77-c39f-4ee8-b0d8-279da2db4dd7" providerId="ADAL" clId="{4910E5F0-AD05-4EF0-8BA9-ECFB39C4A8E1}" dt="2024-04-02T10:10:11.856" v="599" actId="790"/>
          <ac:spMkLst>
            <pc:docMk/>
            <pc:sldMk cId="4273775664" sldId="433"/>
            <ac:spMk id="11" creationId="{81E82BEA-96B8-4AC5-07F3-93DC4C10331F}"/>
          </ac:spMkLst>
        </pc:spChg>
      </pc:sldChg>
      <pc:sldChg chg="addSp delSp modSp mod">
        <pc:chgData name="Reuter Anke" userId="3da67a77-c39f-4ee8-b0d8-279da2db4dd7" providerId="ADAL" clId="{4910E5F0-AD05-4EF0-8BA9-ECFB39C4A8E1}" dt="2024-04-05T10:32:57.046" v="691" actId="478"/>
        <pc:sldMkLst>
          <pc:docMk/>
          <pc:sldMk cId="239052901" sldId="434"/>
        </pc:sldMkLst>
        <pc:spChg chg="add mod">
          <ac:chgData name="Reuter Anke" userId="3da67a77-c39f-4ee8-b0d8-279da2db4dd7" providerId="ADAL" clId="{4910E5F0-AD05-4EF0-8BA9-ECFB39C4A8E1}" dt="2024-04-02T09:52:42.957" v="349"/>
          <ac:spMkLst>
            <pc:docMk/>
            <pc:sldMk cId="239052901" sldId="434"/>
            <ac:spMk id="2" creationId="{B597DD5B-EF45-C3A0-490D-4E644529DB79}"/>
          </ac:spMkLst>
        </pc:spChg>
        <pc:spChg chg="del">
          <ac:chgData name="Reuter Anke" userId="3da67a77-c39f-4ee8-b0d8-279da2db4dd7" providerId="ADAL" clId="{4910E5F0-AD05-4EF0-8BA9-ECFB39C4A8E1}" dt="2024-04-05T10:32:57.046" v="691" actId="478"/>
          <ac:spMkLst>
            <pc:docMk/>
            <pc:sldMk cId="239052901" sldId="434"/>
            <ac:spMk id="5" creationId="{33350A45-06B8-9394-44E3-E5E3B28CA5D0}"/>
          </ac:spMkLst>
        </pc:spChg>
        <pc:spChg chg="mod">
          <ac:chgData name="Reuter Anke" userId="3da67a77-c39f-4ee8-b0d8-279da2db4dd7" providerId="ADAL" clId="{4910E5F0-AD05-4EF0-8BA9-ECFB39C4A8E1}" dt="2024-03-07T13:57:17.635" v="40"/>
          <ac:spMkLst>
            <pc:docMk/>
            <pc:sldMk cId="239052901" sldId="434"/>
            <ac:spMk id="6" creationId="{A29047D5-89D0-138B-72EE-1C6069AE6D7F}"/>
          </ac:spMkLst>
        </pc:spChg>
        <pc:spChg chg="mod">
          <ac:chgData name="Reuter Anke" userId="3da67a77-c39f-4ee8-b0d8-279da2db4dd7" providerId="ADAL" clId="{4910E5F0-AD05-4EF0-8BA9-ECFB39C4A8E1}" dt="2024-04-02T10:11:30.714" v="619" actId="6549"/>
          <ac:spMkLst>
            <pc:docMk/>
            <pc:sldMk cId="239052901" sldId="434"/>
            <ac:spMk id="7" creationId="{8D631DF5-38F5-3C18-1689-A087A1F872B8}"/>
          </ac:spMkLst>
        </pc:spChg>
        <pc:spChg chg="del">
          <ac:chgData name="Reuter Anke" userId="3da67a77-c39f-4ee8-b0d8-279da2db4dd7" providerId="ADAL" clId="{4910E5F0-AD05-4EF0-8BA9-ECFB39C4A8E1}" dt="2024-04-02T09:52:42.194" v="348" actId="478"/>
          <ac:spMkLst>
            <pc:docMk/>
            <pc:sldMk cId="239052901" sldId="434"/>
            <ac:spMk id="9" creationId="{4A8E0732-AC6E-D9C9-F631-849D647586EE}"/>
          </ac:spMkLst>
        </pc:spChg>
        <pc:spChg chg="mod">
          <ac:chgData name="Reuter Anke" userId="3da67a77-c39f-4ee8-b0d8-279da2db4dd7" providerId="ADAL" clId="{4910E5F0-AD05-4EF0-8BA9-ECFB39C4A8E1}" dt="2024-04-02T10:10:35.385" v="604" actId="790"/>
          <ac:spMkLst>
            <pc:docMk/>
            <pc:sldMk cId="239052901" sldId="434"/>
            <ac:spMk id="11" creationId="{E347A9FB-7DB7-ACC6-0DFD-3409787FDF18}"/>
          </ac:spMkLst>
        </pc:spChg>
      </pc:sldChg>
      <pc:sldMasterChg chg="addSp delSp modSp mod delSldLayout modSldLayout">
        <pc:chgData name="Reuter Anke" userId="3da67a77-c39f-4ee8-b0d8-279da2db4dd7" providerId="ADAL" clId="{4910E5F0-AD05-4EF0-8BA9-ECFB39C4A8E1}" dt="2024-04-05T10:30:35.937" v="676" actId="20577"/>
        <pc:sldMasterMkLst>
          <pc:docMk/>
          <pc:sldMasterMk cId="211686908" sldId="2147483660"/>
        </pc:sldMasterMkLst>
        <pc:spChg chg="mod">
          <ac:chgData name="Reuter Anke" userId="3da67a77-c39f-4ee8-b0d8-279da2db4dd7" providerId="ADAL" clId="{4910E5F0-AD05-4EF0-8BA9-ECFB39C4A8E1}" dt="2024-03-14T08:27:54.621" v="178" actId="790"/>
          <ac:spMkLst>
            <pc:docMk/>
            <pc:sldMasterMk cId="211686908" sldId="2147483660"/>
            <ac:spMk id="2" creationId="{4519FC14-8859-A772-D794-CBDF9B07D228}"/>
          </ac:spMkLst>
        </pc:spChg>
        <pc:spChg chg="mod">
          <ac:chgData name="Reuter Anke" userId="3da67a77-c39f-4ee8-b0d8-279da2db4dd7" providerId="ADAL" clId="{4910E5F0-AD05-4EF0-8BA9-ECFB39C4A8E1}" dt="2024-04-02T09:54:09.036" v="350" actId="20577"/>
          <ac:spMkLst>
            <pc:docMk/>
            <pc:sldMasterMk cId="211686908" sldId="2147483660"/>
            <ac:spMk id="3" creationId="{08FD3B30-CD2C-C69F-C4E6-7A22E7E53858}"/>
          </ac:spMkLst>
        </pc:spChg>
        <pc:spChg chg="mod">
          <ac:chgData name="Reuter Anke" userId="3da67a77-c39f-4ee8-b0d8-279da2db4dd7" providerId="ADAL" clId="{4910E5F0-AD05-4EF0-8BA9-ECFB39C4A8E1}" dt="2024-03-14T08:27:54.621" v="178" actId="790"/>
          <ac:spMkLst>
            <pc:docMk/>
            <pc:sldMasterMk cId="211686908" sldId="2147483660"/>
            <ac:spMk id="4" creationId="{B79B3702-1C67-71E2-531D-FD28A5960A42}"/>
          </ac:spMkLst>
        </pc:spChg>
        <pc:spChg chg="mod">
          <ac:chgData name="Reuter Anke" userId="3da67a77-c39f-4ee8-b0d8-279da2db4dd7" providerId="ADAL" clId="{4910E5F0-AD05-4EF0-8BA9-ECFB39C4A8E1}" dt="2024-03-14T08:27:57.522" v="180" actId="20577"/>
          <ac:spMkLst>
            <pc:docMk/>
            <pc:sldMasterMk cId="211686908" sldId="2147483660"/>
            <ac:spMk id="5" creationId="{0C39B909-46C7-9B1D-34B6-BFF29C9895D8}"/>
          </ac:spMkLst>
        </pc:spChg>
        <pc:spChg chg="mod">
          <ac:chgData name="Reuter Anke" userId="3da67a77-c39f-4ee8-b0d8-279da2db4dd7" providerId="ADAL" clId="{4910E5F0-AD05-4EF0-8BA9-ECFB39C4A8E1}" dt="2024-03-14T08:27:54.621" v="178" actId="790"/>
          <ac:spMkLst>
            <pc:docMk/>
            <pc:sldMasterMk cId="211686908" sldId="2147483660"/>
            <ac:spMk id="6" creationId="{ECD5A561-61F3-4B23-FED5-5DECD2AAEFA0}"/>
          </ac:spMkLst>
        </pc:spChg>
        <pc:spChg chg="add del mod ord">
          <ac:chgData name="Reuter Anke" userId="3da67a77-c39f-4ee8-b0d8-279da2db4dd7" providerId="ADAL" clId="{4910E5F0-AD05-4EF0-8BA9-ECFB39C4A8E1}" dt="2024-04-02T09:54:13.857" v="351" actId="478"/>
          <ac:spMkLst>
            <pc:docMk/>
            <pc:sldMasterMk cId="211686908" sldId="2147483660"/>
            <ac:spMk id="7" creationId="{55992E48-8753-495F-5781-13F4F3ED7DE6}"/>
          </ac:spMkLst>
        </pc:spChg>
        <pc:spChg chg="del">
          <ac:chgData name="Reuter Anke" userId="3da67a77-c39f-4ee8-b0d8-279da2db4dd7" providerId="ADAL" clId="{4910E5F0-AD05-4EF0-8BA9-ECFB39C4A8E1}" dt="2024-04-02T09:54:17.874" v="352" actId="478"/>
          <ac:spMkLst>
            <pc:docMk/>
            <pc:sldMasterMk cId="211686908" sldId="2147483660"/>
            <ac:spMk id="10" creationId="{DBFA1C67-F61C-C9B2-6B79-E9DE0C09B065}"/>
          </ac:spMkLst>
        </pc:spChg>
        <pc:sldLayoutChg chg="modSp del mod">
          <pc:chgData name="Reuter Anke" userId="3da67a77-c39f-4ee8-b0d8-279da2db4dd7" providerId="ADAL" clId="{4910E5F0-AD05-4EF0-8BA9-ECFB39C4A8E1}" dt="2024-03-14T08:32:16.689" v="216" actId="2696"/>
          <pc:sldLayoutMkLst>
            <pc:docMk/>
            <pc:sldMasterMk cId="211686908" sldId="2147483660"/>
            <pc:sldLayoutMk cId="2775961789" sldId="2147483650"/>
          </pc:sldLayoutMkLst>
          <pc:spChg chg="mod">
            <ac:chgData name="Reuter Anke" userId="3da67a77-c39f-4ee8-b0d8-279da2db4dd7" providerId="ADAL" clId="{4910E5F0-AD05-4EF0-8BA9-ECFB39C4A8E1}" dt="2024-03-07T13:55:53.161" v="22"/>
            <ac:spMkLst>
              <pc:docMk/>
              <pc:sldMasterMk cId="211686908" sldId="2147483660"/>
              <pc:sldLayoutMk cId="2775961789" sldId="2147483650"/>
              <ac:spMk id="5" creationId="{53F14975-32FF-69AF-1C78-54C4244F2A72}"/>
            </ac:spMkLst>
          </pc:spChg>
        </pc:sldLayoutChg>
        <pc:sldLayoutChg chg="modSp del mod">
          <pc:chgData name="Reuter Anke" userId="3da67a77-c39f-4ee8-b0d8-279da2db4dd7" providerId="ADAL" clId="{4910E5F0-AD05-4EF0-8BA9-ECFB39C4A8E1}" dt="2024-03-14T08:32:19.417" v="217" actId="2696"/>
          <pc:sldLayoutMkLst>
            <pc:docMk/>
            <pc:sldMasterMk cId="211686908" sldId="2147483660"/>
            <pc:sldLayoutMk cId="591576484" sldId="2147483654"/>
          </pc:sldLayoutMkLst>
          <pc:spChg chg="mod">
            <ac:chgData name="Reuter Anke" userId="3da67a77-c39f-4ee8-b0d8-279da2db4dd7" providerId="ADAL" clId="{4910E5F0-AD05-4EF0-8BA9-ECFB39C4A8E1}" dt="2024-03-07T13:55:56.848" v="23"/>
            <ac:spMkLst>
              <pc:docMk/>
              <pc:sldMasterMk cId="211686908" sldId="2147483660"/>
              <pc:sldLayoutMk cId="591576484" sldId="2147483654"/>
              <ac:spMk id="4" creationId="{81209D96-5541-2516-7AC3-B1AC60A9ED36}"/>
            </ac:spMkLst>
          </pc:spChg>
        </pc:sldLayoutChg>
        <pc:sldLayoutChg chg="addSp modSp mod">
          <pc:chgData name="Reuter Anke" userId="3da67a77-c39f-4ee8-b0d8-279da2db4dd7" providerId="ADAL" clId="{4910E5F0-AD05-4EF0-8BA9-ECFB39C4A8E1}" dt="2024-03-14T08:29:16.737" v="186" actId="207"/>
          <pc:sldLayoutMkLst>
            <pc:docMk/>
            <pc:sldMasterMk cId="211686908" sldId="2147483660"/>
            <pc:sldLayoutMk cId="2801228801" sldId="2147483661"/>
          </pc:sldLayoutMkLst>
          <pc:spChg chg="mod">
            <ac:chgData name="Reuter Anke" userId="3da67a77-c39f-4ee8-b0d8-279da2db4dd7" providerId="ADAL" clId="{4910E5F0-AD05-4EF0-8BA9-ECFB39C4A8E1}" dt="2024-03-14T08:29:16.737" v="186" actId="207"/>
            <ac:spMkLst>
              <pc:docMk/>
              <pc:sldMasterMk cId="211686908" sldId="2147483660"/>
              <pc:sldLayoutMk cId="2801228801" sldId="2147483661"/>
              <ac:spMk id="2" creationId="{97CB5A56-5C02-E721-23CE-BDCB68E42A3D}"/>
            </ac:spMkLst>
          </pc:spChg>
          <pc:spChg chg="mod">
            <ac:chgData name="Reuter Anke" userId="3da67a77-c39f-4ee8-b0d8-279da2db4dd7" providerId="ADAL" clId="{4910E5F0-AD05-4EF0-8BA9-ECFB39C4A8E1}" dt="2024-03-14T08:28:40.505" v="183" actId="20577"/>
            <ac:spMkLst>
              <pc:docMk/>
              <pc:sldMasterMk cId="211686908" sldId="2147483660"/>
              <pc:sldLayoutMk cId="2801228801" sldId="2147483661"/>
              <ac:spMk id="3" creationId="{8179D779-46B0-6D0B-FE49-489EBC91F10B}"/>
            </ac:spMkLst>
          </pc:spChg>
          <pc:spChg chg="add mod">
            <ac:chgData name="Reuter Anke" userId="3da67a77-c39f-4ee8-b0d8-279da2db4dd7" providerId="ADAL" clId="{4910E5F0-AD05-4EF0-8BA9-ECFB39C4A8E1}" dt="2024-03-14T08:29:11.404" v="185"/>
            <ac:spMkLst>
              <pc:docMk/>
              <pc:sldMasterMk cId="211686908" sldId="2147483660"/>
              <pc:sldLayoutMk cId="2801228801" sldId="2147483661"/>
              <ac:spMk id="4" creationId="{FD2D06E0-EBFB-825C-AA66-187D79257FBB}"/>
            </ac:spMkLst>
          </pc:spChg>
          <pc:spChg chg="mod">
            <ac:chgData name="Reuter Anke" userId="3da67a77-c39f-4ee8-b0d8-279da2db4dd7" providerId="ADAL" clId="{4910E5F0-AD05-4EF0-8BA9-ECFB39C4A8E1}" dt="2024-03-14T08:28:46.723" v="184" actId="790"/>
            <ac:spMkLst>
              <pc:docMk/>
              <pc:sldMasterMk cId="211686908" sldId="2147483660"/>
              <pc:sldLayoutMk cId="2801228801" sldId="2147483661"/>
              <ac:spMk id="5" creationId="{F3AAD630-B4AE-3D3F-F9FF-A9420C89C4EC}"/>
            </ac:spMkLst>
          </pc:spChg>
        </pc:sldLayoutChg>
        <pc:sldLayoutChg chg="del">
          <pc:chgData name="Reuter Anke" userId="3da67a77-c39f-4ee8-b0d8-279da2db4dd7" providerId="ADAL" clId="{4910E5F0-AD05-4EF0-8BA9-ECFB39C4A8E1}" dt="2024-03-07T13:54:56.395" v="6" actId="2696"/>
          <pc:sldLayoutMkLst>
            <pc:docMk/>
            <pc:sldMasterMk cId="211686908" sldId="2147483660"/>
            <pc:sldLayoutMk cId="3977476800" sldId="2147483662"/>
          </pc:sldLayoutMkLst>
        </pc:sldLayoutChg>
        <pc:sldLayoutChg chg="del">
          <pc:chgData name="Reuter Anke" userId="3da67a77-c39f-4ee8-b0d8-279da2db4dd7" providerId="ADAL" clId="{4910E5F0-AD05-4EF0-8BA9-ECFB39C4A8E1}" dt="2024-03-07T13:54:57.346" v="7" actId="2696"/>
          <pc:sldLayoutMkLst>
            <pc:docMk/>
            <pc:sldMasterMk cId="211686908" sldId="2147483660"/>
            <pc:sldLayoutMk cId="759218646" sldId="2147483663"/>
          </pc:sldLayoutMkLst>
        </pc:sldLayoutChg>
        <pc:sldLayoutChg chg="delSp modSp mod">
          <pc:chgData name="Reuter Anke" userId="3da67a77-c39f-4ee8-b0d8-279da2db4dd7" providerId="ADAL" clId="{4910E5F0-AD05-4EF0-8BA9-ECFB39C4A8E1}" dt="2024-03-14T08:29:43.815" v="190" actId="478"/>
          <pc:sldLayoutMkLst>
            <pc:docMk/>
            <pc:sldMasterMk cId="211686908" sldId="2147483660"/>
            <pc:sldLayoutMk cId="674687483" sldId="2147483664"/>
          </pc:sldLayoutMkLst>
          <pc:spChg chg="mod">
            <ac:chgData name="Reuter Anke" userId="3da67a77-c39f-4ee8-b0d8-279da2db4dd7" providerId="ADAL" clId="{4910E5F0-AD05-4EF0-8BA9-ECFB39C4A8E1}" dt="2024-03-14T08:29:29.160" v="188" actId="20577"/>
            <ac:spMkLst>
              <pc:docMk/>
              <pc:sldMasterMk cId="211686908" sldId="2147483660"/>
              <pc:sldLayoutMk cId="674687483" sldId="2147483664"/>
              <ac:spMk id="3" creationId="{85137389-3711-DDE0-E37A-449C031EF59F}"/>
            </ac:spMkLst>
          </pc:spChg>
          <pc:spChg chg="del">
            <ac:chgData name="Reuter Anke" userId="3da67a77-c39f-4ee8-b0d8-279da2db4dd7" providerId="ADAL" clId="{4910E5F0-AD05-4EF0-8BA9-ECFB39C4A8E1}" dt="2024-03-14T08:29:43.815" v="190" actId="478"/>
            <ac:spMkLst>
              <pc:docMk/>
              <pc:sldMasterMk cId="211686908" sldId="2147483660"/>
              <pc:sldLayoutMk cId="674687483" sldId="2147483664"/>
              <ac:spMk id="4" creationId="{2CEB0C35-B744-DCBB-0D2D-EE4503A05B03}"/>
            </ac:spMkLst>
          </pc:spChg>
          <pc:picChg chg="ord">
            <ac:chgData name="Reuter Anke" userId="3da67a77-c39f-4ee8-b0d8-279da2db4dd7" providerId="ADAL" clId="{4910E5F0-AD05-4EF0-8BA9-ECFB39C4A8E1}" dt="2024-03-14T08:29:42.287" v="189" actId="167"/>
            <ac:picMkLst>
              <pc:docMk/>
              <pc:sldMasterMk cId="211686908" sldId="2147483660"/>
              <pc:sldLayoutMk cId="674687483" sldId="2147483664"/>
              <ac:picMk id="5" creationId="{B1259E00-F8DC-982E-6421-87D81025EBFF}"/>
            </ac:picMkLst>
          </pc:picChg>
        </pc:sldLayoutChg>
        <pc:sldLayoutChg chg="addSp delSp modSp mod">
          <pc:chgData name="Reuter Anke" userId="3da67a77-c39f-4ee8-b0d8-279da2db4dd7" providerId="ADAL" clId="{4910E5F0-AD05-4EF0-8BA9-ECFB39C4A8E1}" dt="2024-03-14T08:30:50.035" v="202"/>
          <pc:sldLayoutMkLst>
            <pc:docMk/>
            <pc:sldMasterMk cId="211686908" sldId="2147483660"/>
            <pc:sldLayoutMk cId="3165385104" sldId="2147483665"/>
          </pc:sldLayoutMkLst>
          <pc:spChg chg="add mod">
            <ac:chgData name="Reuter Anke" userId="3da67a77-c39f-4ee8-b0d8-279da2db4dd7" providerId="ADAL" clId="{4910E5F0-AD05-4EF0-8BA9-ECFB39C4A8E1}" dt="2024-03-14T08:30:44.195" v="201"/>
            <ac:spMkLst>
              <pc:docMk/>
              <pc:sldMasterMk cId="211686908" sldId="2147483660"/>
              <pc:sldLayoutMk cId="3165385104" sldId="2147483665"/>
              <ac:spMk id="6" creationId="{F1F6E723-9099-3ADA-F0C0-06C9BFC2D93A}"/>
            </ac:spMkLst>
          </pc:spChg>
          <pc:spChg chg="del mod">
            <ac:chgData name="Reuter Anke" userId="3da67a77-c39f-4ee8-b0d8-279da2db4dd7" providerId="ADAL" clId="{4910E5F0-AD05-4EF0-8BA9-ECFB39C4A8E1}" dt="2024-03-14T08:30:43.534" v="200" actId="478"/>
            <ac:spMkLst>
              <pc:docMk/>
              <pc:sldMasterMk cId="211686908" sldId="2147483660"/>
              <pc:sldLayoutMk cId="3165385104" sldId="2147483665"/>
              <ac:spMk id="11" creationId="{3D903831-A122-E57B-72AC-34126D5518FE}"/>
            </ac:spMkLst>
          </pc:spChg>
          <pc:spChg chg="add mod">
            <ac:chgData name="Reuter Anke" userId="3da67a77-c39f-4ee8-b0d8-279da2db4dd7" providerId="ADAL" clId="{4910E5F0-AD05-4EF0-8BA9-ECFB39C4A8E1}" dt="2024-03-14T08:30:50.035" v="202"/>
            <ac:spMkLst>
              <pc:docMk/>
              <pc:sldMasterMk cId="211686908" sldId="2147483660"/>
              <pc:sldLayoutMk cId="3165385104" sldId="2147483665"/>
              <ac:spMk id="12" creationId="{1A9D0568-511E-24DC-31F5-C431EB5A4CBC}"/>
            </ac:spMkLst>
          </pc:spChg>
        </pc:sldLayoutChg>
        <pc:sldLayoutChg chg="delSp modSp mod">
          <pc:chgData name="Reuter Anke" userId="3da67a77-c39f-4ee8-b0d8-279da2db4dd7" providerId="ADAL" clId="{4910E5F0-AD05-4EF0-8BA9-ECFB39C4A8E1}" dt="2024-03-14T08:30:16.306" v="197" actId="20577"/>
          <pc:sldLayoutMkLst>
            <pc:docMk/>
            <pc:sldMasterMk cId="211686908" sldId="2147483660"/>
            <pc:sldLayoutMk cId="3429296331" sldId="2147483666"/>
          </pc:sldLayoutMkLst>
          <pc:spChg chg="mod">
            <ac:chgData name="Reuter Anke" userId="3da67a77-c39f-4ee8-b0d8-279da2db4dd7" providerId="ADAL" clId="{4910E5F0-AD05-4EF0-8BA9-ECFB39C4A8E1}" dt="2024-03-14T08:30:16.306" v="197" actId="20577"/>
            <ac:spMkLst>
              <pc:docMk/>
              <pc:sldMasterMk cId="211686908" sldId="2147483660"/>
              <pc:sldLayoutMk cId="3429296331" sldId="2147483666"/>
              <ac:spMk id="2" creationId="{1F02D82E-B4C7-C5D7-7750-420E33BB1F6A}"/>
            </ac:spMkLst>
          </pc:spChg>
          <pc:spChg chg="del">
            <ac:chgData name="Reuter Anke" userId="3da67a77-c39f-4ee8-b0d8-279da2db4dd7" providerId="ADAL" clId="{4910E5F0-AD05-4EF0-8BA9-ECFB39C4A8E1}" dt="2024-03-14T08:30:07.391" v="192" actId="478"/>
            <ac:spMkLst>
              <pc:docMk/>
              <pc:sldMasterMk cId="211686908" sldId="2147483660"/>
              <pc:sldLayoutMk cId="3429296331" sldId="2147483666"/>
              <ac:spMk id="4" creationId="{2CEB0C35-B744-DCBB-0D2D-EE4503A05B03}"/>
            </ac:spMkLst>
          </pc:spChg>
        </pc:sldLayoutChg>
        <pc:sldLayoutChg chg="modSp mod">
          <pc:chgData name="Reuter Anke" userId="3da67a77-c39f-4ee8-b0d8-279da2db4dd7" providerId="ADAL" clId="{4910E5F0-AD05-4EF0-8BA9-ECFB39C4A8E1}" dt="2024-03-14T08:31:29.024" v="213" actId="5793"/>
          <pc:sldLayoutMkLst>
            <pc:docMk/>
            <pc:sldMasterMk cId="211686908" sldId="2147483660"/>
            <pc:sldLayoutMk cId="684696914" sldId="2147483667"/>
          </pc:sldLayoutMkLst>
          <pc:spChg chg="mod">
            <ac:chgData name="Reuter Anke" userId="3da67a77-c39f-4ee8-b0d8-279da2db4dd7" providerId="ADAL" clId="{4910E5F0-AD05-4EF0-8BA9-ECFB39C4A8E1}" dt="2024-03-14T08:31:29.024" v="213" actId="5793"/>
            <ac:spMkLst>
              <pc:docMk/>
              <pc:sldMasterMk cId="211686908" sldId="2147483660"/>
              <pc:sldLayoutMk cId="684696914" sldId="2147483667"/>
              <ac:spMk id="3" creationId="{6B33CCB5-335C-3F75-FFBF-611037F3AF3F}"/>
            </ac:spMkLst>
          </pc:spChg>
          <pc:spChg chg="mod">
            <ac:chgData name="Reuter Anke" userId="3da67a77-c39f-4ee8-b0d8-279da2db4dd7" providerId="ADAL" clId="{4910E5F0-AD05-4EF0-8BA9-ECFB39C4A8E1}" dt="2024-03-14T08:30:31.373" v="199" actId="790"/>
            <ac:spMkLst>
              <pc:docMk/>
              <pc:sldMasterMk cId="211686908" sldId="2147483660"/>
              <pc:sldLayoutMk cId="684696914" sldId="2147483667"/>
              <ac:spMk id="5" creationId="{53F14975-32FF-69AF-1C78-54C4244F2A72}"/>
            </ac:spMkLst>
          </pc:spChg>
          <pc:spChg chg="mod">
            <ac:chgData name="Reuter Anke" userId="3da67a77-c39f-4ee8-b0d8-279da2db4dd7" providerId="ADAL" clId="{4910E5F0-AD05-4EF0-8BA9-ECFB39C4A8E1}" dt="2024-03-14T08:31:26.633" v="210" actId="20577"/>
            <ac:spMkLst>
              <pc:docMk/>
              <pc:sldMasterMk cId="211686908" sldId="2147483660"/>
              <pc:sldLayoutMk cId="684696914" sldId="2147483667"/>
              <ac:spMk id="14" creationId="{CFB52A96-DE46-E4BD-0EAE-B8579E867A44}"/>
            </ac:spMkLst>
          </pc:spChg>
        </pc:sldLayoutChg>
        <pc:sldLayoutChg chg="modSp mod">
          <pc:chgData name="Reuter Anke" userId="3da67a77-c39f-4ee8-b0d8-279da2db4dd7" providerId="ADAL" clId="{4910E5F0-AD05-4EF0-8BA9-ECFB39C4A8E1}" dt="2024-03-14T08:31:22.533" v="209" actId="790"/>
          <pc:sldLayoutMkLst>
            <pc:docMk/>
            <pc:sldMasterMk cId="211686908" sldId="2147483660"/>
            <pc:sldLayoutMk cId="415208479" sldId="2147483668"/>
          </pc:sldLayoutMkLst>
          <pc:spChg chg="mod">
            <ac:chgData name="Reuter Anke" userId="3da67a77-c39f-4ee8-b0d8-279da2db4dd7" providerId="ADAL" clId="{4910E5F0-AD05-4EF0-8BA9-ECFB39C4A8E1}" dt="2024-03-14T08:31:22.533" v="209" actId="790"/>
            <ac:spMkLst>
              <pc:docMk/>
              <pc:sldMasterMk cId="211686908" sldId="2147483660"/>
              <pc:sldLayoutMk cId="415208479" sldId="2147483668"/>
              <ac:spMk id="4" creationId="{81209D96-5541-2516-7AC3-B1AC60A9ED36}"/>
            </ac:spMkLst>
          </pc:spChg>
          <pc:spChg chg="mod">
            <ac:chgData name="Reuter Anke" userId="3da67a77-c39f-4ee8-b0d8-279da2db4dd7" providerId="ADAL" clId="{4910E5F0-AD05-4EF0-8BA9-ECFB39C4A8E1}" dt="2024-03-14T08:31:03.600" v="205" actId="20577"/>
            <ac:spMkLst>
              <pc:docMk/>
              <pc:sldMasterMk cId="211686908" sldId="2147483660"/>
              <pc:sldLayoutMk cId="415208479" sldId="2147483668"/>
              <ac:spMk id="15" creationId="{B15625E3-7C5E-4034-8AA3-55233DC88881}"/>
            </ac:spMkLst>
          </pc:spChg>
        </pc:sldLayoutChg>
        <pc:sldLayoutChg chg="modSp mod">
          <pc:chgData name="Reuter Anke" userId="3da67a77-c39f-4ee8-b0d8-279da2db4dd7" providerId="ADAL" clId="{4910E5F0-AD05-4EF0-8BA9-ECFB39C4A8E1}" dt="2024-03-14T08:31:45.776" v="214" actId="790"/>
          <pc:sldLayoutMkLst>
            <pc:docMk/>
            <pc:sldMasterMk cId="211686908" sldId="2147483660"/>
            <pc:sldLayoutMk cId="2179381671" sldId="2147483669"/>
          </pc:sldLayoutMkLst>
          <pc:spChg chg="mod">
            <ac:chgData name="Reuter Anke" userId="3da67a77-c39f-4ee8-b0d8-279da2db4dd7" providerId="ADAL" clId="{4910E5F0-AD05-4EF0-8BA9-ECFB39C4A8E1}" dt="2024-03-14T08:31:45.776" v="214" actId="790"/>
            <ac:spMkLst>
              <pc:docMk/>
              <pc:sldMasterMk cId="211686908" sldId="2147483660"/>
              <pc:sldLayoutMk cId="2179381671" sldId="2147483669"/>
              <ac:spMk id="4" creationId="{81209D96-5541-2516-7AC3-B1AC60A9ED36}"/>
            </ac:spMkLst>
          </pc:spChg>
        </pc:sldLayoutChg>
        <pc:sldLayoutChg chg="delSp modSp mod">
          <pc:chgData name="Reuter Anke" userId="3da67a77-c39f-4ee8-b0d8-279da2db4dd7" providerId="ADAL" clId="{4910E5F0-AD05-4EF0-8BA9-ECFB39C4A8E1}" dt="2024-04-05T10:30:35.937" v="676" actId="20577"/>
          <pc:sldLayoutMkLst>
            <pc:docMk/>
            <pc:sldMasterMk cId="211686908" sldId="2147483660"/>
            <pc:sldLayoutMk cId="3428147710" sldId="2147483670"/>
          </pc:sldLayoutMkLst>
          <pc:spChg chg="mod">
            <ac:chgData name="Reuter Anke" userId="3da67a77-c39f-4ee8-b0d8-279da2db4dd7" providerId="ADAL" clId="{4910E5F0-AD05-4EF0-8BA9-ECFB39C4A8E1}" dt="2024-04-05T10:30:35.937" v="676" actId="20577"/>
            <ac:spMkLst>
              <pc:docMk/>
              <pc:sldMasterMk cId="211686908" sldId="2147483660"/>
              <pc:sldLayoutMk cId="3428147710" sldId="2147483670"/>
              <ac:spMk id="8" creationId="{6085AB3D-6C24-96B7-EBB4-AC5D54BBB208}"/>
            </ac:spMkLst>
          </pc:spChg>
          <pc:spChg chg="del">
            <ac:chgData name="Reuter Anke" userId="3da67a77-c39f-4ee8-b0d8-279da2db4dd7" providerId="ADAL" clId="{4910E5F0-AD05-4EF0-8BA9-ECFB39C4A8E1}" dt="2024-03-14T08:35:02.135" v="222" actId="478"/>
            <ac:spMkLst>
              <pc:docMk/>
              <pc:sldMasterMk cId="211686908" sldId="2147483660"/>
              <pc:sldLayoutMk cId="3428147710" sldId="2147483670"/>
              <ac:spMk id="11" creationId="{8C4F1672-A0DF-9376-AC9B-A43BE5F11297}"/>
            </ac:spMkLst>
          </pc:spChg>
          <pc:spChg chg="del">
            <ac:chgData name="Reuter Anke" userId="3da67a77-c39f-4ee8-b0d8-279da2db4dd7" providerId="ADAL" clId="{4910E5F0-AD05-4EF0-8BA9-ECFB39C4A8E1}" dt="2024-03-14T08:34:58.711" v="220" actId="478"/>
            <ac:spMkLst>
              <pc:docMk/>
              <pc:sldMasterMk cId="211686908" sldId="2147483660"/>
              <pc:sldLayoutMk cId="3428147710" sldId="2147483670"/>
              <ac:spMk id="12" creationId="{F1A5A6DD-AA0B-3263-7F18-FC286024990D}"/>
            </ac:spMkLst>
          </pc:spChg>
          <pc:spChg chg="del">
            <ac:chgData name="Reuter Anke" userId="3da67a77-c39f-4ee8-b0d8-279da2db4dd7" providerId="ADAL" clId="{4910E5F0-AD05-4EF0-8BA9-ECFB39C4A8E1}" dt="2024-03-14T08:34:54.752" v="219" actId="478"/>
            <ac:spMkLst>
              <pc:docMk/>
              <pc:sldMasterMk cId="211686908" sldId="2147483660"/>
              <pc:sldLayoutMk cId="3428147710" sldId="2147483670"/>
              <ac:spMk id="13" creationId="{67C0A812-A00A-7AEC-CF0E-A7F89D6A9C78}"/>
            </ac:spMkLst>
          </pc:spChg>
          <pc:spChg chg="del">
            <ac:chgData name="Reuter Anke" userId="3da67a77-c39f-4ee8-b0d8-279da2db4dd7" providerId="ADAL" clId="{4910E5F0-AD05-4EF0-8BA9-ECFB39C4A8E1}" dt="2024-03-14T08:35:00.575" v="221" actId="478"/>
            <ac:spMkLst>
              <pc:docMk/>
              <pc:sldMasterMk cId="211686908" sldId="2147483660"/>
              <pc:sldLayoutMk cId="3428147710" sldId="2147483670"/>
              <ac:spMk id="14" creationId="{37071B31-8059-59FE-E490-E175DFD5AF1F}"/>
            </ac:spMkLst>
          </pc:spChg>
          <pc:spChg chg="del">
            <ac:chgData name="Reuter Anke" userId="3da67a77-c39f-4ee8-b0d8-279da2db4dd7" providerId="ADAL" clId="{4910E5F0-AD05-4EF0-8BA9-ECFB39C4A8E1}" dt="2024-03-14T08:35:03.782" v="223" actId="478"/>
            <ac:spMkLst>
              <pc:docMk/>
              <pc:sldMasterMk cId="211686908" sldId="2147483660"/>
              <pc:sldLayoutMk cId="3428147710" sldId="2147483670"/>
              <ac:spMk id="15" creationId="{9B058494-1113-082D-140C-CA2A2547CBCD}"/>
            </ac:spMkLst>
          </pc:spChg>
          <pc:spChg chg="del">
            <ac:chgData name="Reuter Anke" userId="3da67a77-c39f-4ee8-b0d8-279da2db4dd7" providerId="ADAL" clId="{4910E5F0-AD05-4EF0-8BA9-ECFB39C4A8E1}" dt="2024-03-14T08:35:06.847" v="224" actId="478"/>
            <ac:spMkLst>
              <pc:docMk/>
              <pc:sldMasterMk cId="211686908" sldId="2147483660"/>
              <pc:sldLayoutMk cId="3428147710" sldId="2147483670"/>
              <ac:spMk id="26" creationId="{16336A84-EDC3-A03C-D574-8AA6813B5200}"/>
            </ac:spMkLst>
          </pc:spChg>
          <pc:picChg chg="ord">
            <ac:chgData name="Reuter Anke" userId="3da67a77-c39f-4ee8-b0d8-279da2db4dd7" providerId="ADAL" clId="{4910E5F0-AD05-4EF0-8BA9-ECFB39C4A8E1}" dt="2024-04-05T10:30:32.514" v="674" actId="167"/>
            <ac:picMkLst>
              <pc:docMk/>
              <pc:sldMasterMk cId="211686908" sldId="2147483660"/>
              <pc:sldLayoutMk cId="3428147710" sldId="2147483670"/>
              <ac:picMk id="6" creationId="{14BA17EB-C29C-8955-0414-B0563BF4DD64}"/>
            </ac:picMkLst>
          </pc:picChg>
          <pc:picChg chg="ord">
            <ac:chgData name="Reuter Anke" userId="3da67a77-c39f-4ee8-b0d8-279da2db4dd7" providerId="ADAL" clId="{4910E5F0-AD05-4EF0-8BA9-ECFB39C4A8E1}" dt="2024-04-05T10:30:29.835" v="673" actId="167"/>
            <ac:picMkLst>
              <pc:docMk/>
              <pc:sldMasterMk cId="211686908" sldId="2147483660"/>
              <pc:sldLayoutMk cId="3428147710" sldId="2147483670"/>
              <ac:picMk id="16" creationId="{D1F47091-27B8-FB39-6B0A-1A003DC96CC4}"/>
            </ac:picMkLst>
          </pc:picChg>
        </pc:sldLayoutChg>
        <pc:sldLayoutChg chg="del">
          <pc:chgData name="Reuter Anke" userId="3da67a77-c39f-4ee8-b0d8-279da2db4dd7" providerId="ADAL" clId="{4910E5F0-AD05-4EF0-8BA9-ECFB39C4A8E1}" dt="2024-03-14T08:32:21.257" v="218" actId="2696"/>
          <pc:sldLayoutMkLst>
            <pc:docMk/>
            <pc:sldMasterMk cId="211686908" sldId="2147483660"/>
            <pc:sldLayoutMk cId="2086746727" sldId="2147483671"/>
          </pc:sldLayoutMkLst>
        </pc:sldLayoutChg>
        <pc:sldLayoutChg chg="del">
          <pc:chgData name="Reuter Anke" userId="3da67a77-c39f-4ee8-b0d8-279da2db4dd7" providerId="ADAL" clId="{4910E5F0-AD05-4EF0-8BA9-ECFB39C4A8E1}" dt="2024-03-14T08:32:04.072" v="215" actId="2696"/>
          <pc:sldLayoutMkLst>
            <pc:docMk/>
            <pc:sldMasterMk cId="211686908" sldId="2147483660"/>
            <pc:sldLayoutMk cId="836883247" sldId="2147483672"/>
          </pc:sldLayoutMkLst>
        </pc:sldLayoutChg>
      </pc:sldMasterChg>
    </pc:docChg>
  </pc:docChgLst>
  <pc:docChgLst>
    <pc:chgData name="Reuter Anke" userId="S::anke.reuter2_arbeitsagentur.de#ext#@superwomenacademy.onmicrosoft.com::a226f518-344a-4bef-820b-fcd9697ae047" providerId="AD" clId="Web-{2B39A495-A2DF-4AB1-82EC-C7BB4D9F0006}"/>
    <pc:docChg chg="modSld">
      <pc:chgData name="Reuter Anke" userId="S::anke.reuter2_arbeitsagentur.de#ext#@superwomenacademy.onmicrosoft.com::a226f518-344a-4bef-820b-fcd9697ae047" providerId="AD" clId="Web-{2B39A495-A2DF-4AB1-82EC-C7BB4D9F0006}" dt="2023-11-13T13:07:30.296" v="2" actId="20577"/>
      <pc:docMkLst>
        <pc:docMk/>
      </pc:docMkLst>
      <pc:sldChg chg="modSp">
        <pc:chgData name="Reuter Anke" userId="S::anke.reuter2_arbeitsagentur.de#ext#@superwomenacademy.onmicrosoft.com::a226f518-344a-4bef-820b-fcd9697ae047" providerId="AD" clId="Web-{2B39A495-A2DF-4AB1-82EC-C7BB4D9F0006}" dt="2023-11-13T13:07:30.296" v="2" actId="20577"/>
        <pc:sldMkLst>
          <pc:docMk/>
          <pc:sldMk cId="4288443095" sldId="397"/>
        </pc:sldMkLst>
        <pc:spChg chg="mod">
          <ac:chgData name="Reuter Anke" userId="S::anke.reuter2_arbeitsagentur.de#ext#@superwomenacademy.onmicrosoft.com::a226f518-344a-4bef-820b-fcd9697ae047" providerId="AD" clId="Web-{2B39A495-A2DF-4AB1-82EC-C7BB4D9F0006}" dt="2023-11-13T13:07:30.296" v="2" actId="20577"/>
          <ac:spMkLst>
            <pc:docMk/>
            <pc:sldMk cId="4288443095" sldId="397"/>
            <ac:spMk id="6" creationId="{D25DFAA6-A18E-E2EA-8381-E117E9C1B940}"/>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5BEE8B-19E9-4FF4-8419-7D36F116EE38}"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FD908BED-5456-4901-AB49-1FFCFF4ACC07}">
      <dgm:prSet phldrT="[Text]"/>
      <dgm:spPr/>
      <dgm:t>
        <a:bodyPr/>
        <a:lstStyle/>
        <a:p>
          <a:r>
            <a:rPr lang="de-DE" dirty="0"/>
            <a:t>Digitalisierung und digitale Transformation</a:t>
          </a:r>
        </a:p>
      </dgm:t>
    </dgm:pt>
    <dgm:pt modelId="{AD07A5CF-42D6-4203-9B18-11FD26BBF05E}" type="parTrans" cxnId="{F35FD034-F191-4526-9890-2DB9B626428A}">
      <dgm:prSet/>
      <dgm:spPr/>
      <dgm:t>
        <a:bodyPr/>
        <a:lstStyle/>
        <a:p>
          <a:endParaRPr lang="de-DE"/>
        </a:p>
      </dgm:t>
    </dgm:pt>
    <dgm:pt modelId="{F2C436C6-FF8A-4BFC-B5D7-7F99F81B7B53}" type="sibTrans" cxnId="{F35FD034-F191-4526-9890-2DB9B626428A}">
      <dgm:prSet/>
      <dgm:spPr/>
      <dgm:t>
        <a:bodyPr/>
        <a:lstStyle/>
        <a:p>
          <a:endParaRPr lang="de-DE"/>
        </a:p>
      </dgm:t>
    </dgm:pt>
    <dgm:pt modelId="{3F391114-FCEC-4448-8DAE-D8A40A1CEDA2}">
      <dgm:prSet phldrT="[Text]"/>
      <dgm:spPr/>
      <dgm:t>
        <a:bodyPr/>
        <a:lstStyle/>
        <a:p>
          <a:r>
            <a:rPr lang="de-DE" dirty="0"/>
            <a:t>„New Work“</a:t>
          </a:r>
        </a:p>
      </dgm:t>
    </dgm:pt>
    <dgm:pt modelId="{35FA72CA-9FBD-4F05-B730-2F2DD0194EC2}" type="parTrans" cxnId="{BB92C482-374E-4E75-AB50-A9FD4314C4FF}">
      <dgm:prSet/>
      <dgm:spPr/>
      <dgm:t>
        <a:bodyPr/>
        <a:lstStyle/>
        <a:p>
          <a:endParaRPr lang="de-DE"/>
        </a:p>
      </dgm:t>
    </dgm:pt>
    <dgm:pt modelId="{1694E6E7-3DBF-4523-AFF0-F261CE4788BC}" type="sibTrans" cxnId="{BB92C482-374E-4E75-AB50-A9FD4314C4FF}">
      <dgm:prSet/>
      <dgm:spPr/>
      <dgm:t>
        <a:bodyPr/>
        <a:lstStyle/>
        <a:p>
          <a:endParaRPr lang="de-DE"/>
        </a:p>
      </dgm:t>
    </dgm:pt>
    <dgm:pt modelId="{114DF2F8-4DA9-4192-BEAE-68742867707D}">
      <dgm:prSet phldrT="[Text]"/>
      <dgm:spPr/>
      <dgm:t>
        <a:bodyPr/>
        <a:lstStyle/>
        <a:p>
          <a:r>
            <a:rPr lang="de-DE" noProof="0" dirty="0"/>
            <a:t>Bemühungen um Gleichstellung</a:t>
          </a:r>
        </a:p>
      </dgm:t>
    </dgm:pt>
    <dgm:pt modelId="{E23AAEC2-5D2A-463A-9EA4-0411D23B6D11}" type="parTrans" cxnId="{A85710B9-82F0-4592-AAF4-3ABA22F8AEF3}">
      <dgm:prSet/>
      <dgm:spPr/>
      <dgm:t>
        <a:bodyPr/>
        <a:lstStyle/>
        <a:p>
          <a:endParaRPr lang="de-DE"/>
        </a:p>
      </dgm:t>
    </dgm:pt>
    <dgm:pt modelId="{FCF08E2A-8012-4E65-89B2-B99D54DEC62C}" type="sibTrans" cxnId="{A85710B9-82F0-4592-AAF4-3ABA22F8AEF3}">
      <dgm:prSet/>
      <dgm:spPr/>
      <dgm:t>
        <a:bodyPr/>
        <a:lstStyle/>
        <a:p>
          <a:endParaRPr lang="de-DE"/>
        </a:p>
      </dgm:t>
    </dgm:pt>
    <dgm:pt modelId="{5235790A-F9B6-4911-ABE9-F69307B32D79}" type="pres">
      <dgm:prSet presAssocID="{6B5BEE8B-19E9-4FF4-8419-7D36F116EE38}" presName="Name0" presStyleCnt="0">
        <dgm:presLayoutVars>
          <dgm:dir/>
          <dgm:resizeHandles val="exact"/>
        </dgm:presLayoutVars>
      </dgm:prSet>
      <dgm:spPr/>
    </dgm:pt>
    <dgm:pt modelId="{DCAC42D1-FDE5-4A83-850A-C347DFEBD690}" type="pres">
      <dgm:prSet presAssocID="{FD908BED-5456-4901-AB49-1FFCFF4ACC07}" presName="composite" presStyleCnt="0"/>
      <dgm:spPr/>
    </dgm:pt>
    <dgm:pt modelId="{41DE889E-B7E8-4E5C-B794-34EFA3EE27BD}" type="pres">
      <dgm:prSet presAssocID="{FD908BED-5456-4901-AB49-1FFCFF4ACC07}" presName="rect1" presStyleLbl="trAlignAcc1" presStyleIdx="0" presStyleCnt="3" custScaleX="98967" custLinFactNeighborX="-313" custLinFactNeighborY="-14818">
        <dgm:presLayoutVars>
          <dgm:bulletEnabled val="1"/>
        </dgm:presLayoutVars>
      </dgm:prSet>
      <dgm:spPr/>
    </dgm:pt>
    <dgm:pt modelId="{C7931817-C138-4246-BEF7-188E01BA0EC5}" type="pres">
      <dgm:prSet presAssocID="{FD908BED-5456-4901-AB49-1FFCFF4ACC07}" presName="rect2" presStyleLbl="fgImgPlace1" presStyleIdx="0" presStyleCnt="3" custLinFactNeighborX="-1800"/>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Binär Silhouette"/>
        </a:ext>
      </dgm:extLst>
    </dgm:pt>
    <dgm:pt modelId="{9188FA4D-A538-4B1D-A4BE-0A9BCCF2C388}" type="pres">
      <dgm:prSet presAssocID="{F2C436C6-FF8A-4BFC-B5D7-7F99F81B7B53}" presName="sibTrans" presStyleCnt="0"/>
      <dgm:spPr/>
    </dgm:pt>
    <dgm:pt modelId="{1C531BFE-C2BA-4482-BB9E-9A4C02FC6497}" type="pres">
      <dgm:prSet presAssocID="{3F391114-FCEC-4448-8DAE-D8A40A1CEDA2}" presName="composite" presStyleCnt="0"/>
      <dgm:spPr/>
    </dgm:pt>
    <dgm:pt modelId="{F3AAE247-B856-411F-9065-A15302FB5A40}" type="pres">
      <dgm:prSet presAssocID="{3F391114-FCEC-4448-8DAE-D8A40A1CEDA2}" presName="rect1" presStyleLbl="trAlignAcc1" presStyleIdx="1" presStyleCnt="3">
        <dgm:presLayoutVars>
          <dgm:bulletEnabled val="1"/>
        </dgm:presLayoutVars>
      </dgm:prSet>
      <dgm:spPr/>
    </dgm:pt>
    <dgm:pt modelId="{BB1D1510-8A76-4448-8C89-4FFBEBE0602A}" type="pres">
      <dgm:prSet presAssocID="{3F391114-FCEC-4448-8DAE-D8A40A1CEDA2}" presName="rect2"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dgm:spPr>
      <dgm:extLst>
        <a:ext uri="{E40237B7-FDA0-4F09-8148-C483321AD2D9}">
          <dgm14:cNvPr xmlns:dgm14="http://schemas.microsoft.com/office/drawing/2010/diagram" id="0" name="" descr="Arbeiten von zu Hause Schreibtisch mit einfarbiger Füllung"/>
        </a:ext>
      </dgm:extLst>
    </dgm:pt>
    <dgm:pt modelId="{7C761DE6-600B-4618-9BA3-ADA0879671F0}" type="pres">
      <dgm:prSet presAssocID="{1694E6E7-3DBF-4523-AFF0-F261CE4788BC}" presName="sibTrans" presStyleCnt="0"/>
      <dgm:spPr/>
    </dgm:pt>
    <dgm:pt modelId="{3B609680-C228-46AD-901D-5B9140C34CFA}" type="pres">
      <dgm:prSet presAssocID="{114DF2F8-4DA9-4192-BEAE-68742867707D}" presName="composite" presStyleCnt="0"/>
      <dgm:spPr/>
    </dgm:pt>
    <dgm:pt modelId="{9EC07E1B-2B08-46C3-8CCD-A817A7BDC512}" type="pres">
      <dgm:prSet presAssocID="{114DF2F8-4DA9-4192-BEAE-68742867707D}" presName="rect1" presStyleLbl="trAlignAcc1" presStyleIdx="2" presStyleCnt="3">
        <dgm:presLayoutVars>
          <dgm:bulletEnabled val="1"/>
        </dgm:presLayoutVars>
      </dgm:prSet>
      <dgm:spPr/>
    </dgm:pt>
    <dgm:pt modelId="{E5041BAB-09BC-4062-B954-BD549E108D10}" type="pres">
      <dgm:prSet presAssocID="{114DF2F8-4DA9-4192-BEAE-68742867707D}" presName="rect2"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dgm:spPr>
      <dgm:extLst>
        <a:ext uri="{E40237B7-FDA0-4F09-8148-C483321AD2D9}">
          <dgm14:cNvPr xmlns:dgm14="http://schemas.microsoft.com/office/drawing/2010/diagram" id="0" name="" descr="Gewichte ungleich Silhouette"/>
        </a:ext>
      </dgm:extLst>
    </dgm:pt>
  </dgm:ptLst>
  <dgm:cxnLst>
    <dgm:cxn modelId="{F35FD034-F191-4526-9890-2DB9B626428A}" srcId="{6B5BEE8B-19E9-4FF4-8419-7D36F116EE38}" destId="{FD908BED-5456-4901-AB49-1FFCFF4ACC07}" srcOrd="0" destOrd="0" parTransId="{AD07A5CF-42D6-4203-9B18-11FD26BBF05E}" sibTransId="{F2C436C6-FF8A-4BFC-B5D7-7F99F81B7B53}"/>
    <dgm:cxn modelId="{25CFA75F-74FF-4B70-8B70-F1495DC2A747}" type="presOf" srcId="{114DF2F8-4DA9-4192-BEAE-68742867707D}" destId="{9EC07E1B-2B08-46C3-8CCD-A817A7BDC512}" srcOrd="0" destOrd="0" presId="urn:microsoft.com/office/officeart/2008/layout/PictureStrips"/>
    <dgm:cxn modelId="{A802084A-63EE-416C-8847-F03EFC2A03E7}" type="presOf" srcId="{6B5BEE8B-19E9-4FF4-8419-7D36F116EE38}" destId="{5235790A-F9B6-4911-ABE9-F69307B32D79}" srcOrd="0" destOrd="0" presId="urn:microsoft.com/office/officeart/2008/layout/PictureStrips"/>
    <dgm:cxn modelId="{2968EB53-033B-48DD-90AF-DC4D148CF29A}" type="presOf" srcId="{3F391114-FCEC-4448-8DAE-D8A40A1CEDA2}" destId="{F3AAE247-B856-411F-9065-A15302FB5A40}" srcOrd="0" destOrd="0" presId="urn:microsoft.com/office/officeart/2008/layout/PictureStrips"/>
    <dgm:cxn modelId="{BB92C482-374E-4E75-AB50-A9FD4314C4FF}" srcId="{6B5BEE8B-19E9-4FF4-8419-7D36F116EE38}" destId="{3F391114-FCEC-4448-8DAE-D8A40A1CEDA2}" srcOrd="1" destOrd="0" parTransId="{35FA72CA-9FBD-4F05-B730-2F2DD0194EC2}" sibTransId="{1694E6E7-3DBF-4523-AFF0-F261CE4788BC}"/>
    <dgm:cxn modelId="{A85710B9-82F0-4592-AAF4-3ABA22F8AEF3}" srcId="{6B5BEE8B-19E9-4FF4-8419-7D36F116EE38}" destId="{114DF2F8-4DA9-4192-BEAE-68742867707D}" srcOrd="2" destOrd="0" parTransId="{E23AAEC2-5D2A-463A-9EA4-0411D23B6D11}" sibTransId="{FCF08E2A-8012-4E65-89B2-B99D54DEC62C}"/>
    <dgm:cxn modelId="{FC0860F6-5E38-4F2C-999E-A034CAEF9884}" type="presOf" srcId="{FD908BED-5456-4901-AB49-1FFCFF4ACC07}" destId="{41DE889E-B7E8-4E5C-B794-34EFA3EE27BD}" srcOrd="0" destOrd="0" presId="urn:microsoft.com/office/officeart/2008/layout/PictureStrips"/>
    <dgm:cxn modelId="{CA69CF26-132B-48AD-9CA9-C2AAE07A1489}" type="presParOf" srcId="{5235790A-F9B6-4911-ABE9-F69307B32D79}" destId="{DCAC42D1-FDE5-4A83-850A-C347DFEBD690}" srcOrd="0" destOrd="0" presId="urn:microsoft.com/office/officeart/2008/layout/PictureStrips"/>
    <dgm:cxn modelId="{0A65F774-F9CA-42EB-AFB4-1F465941D4CC}" type="presParOf" srcId="{DCAC42D1-FDE5-4A83-850A-C347DFEBD690}" destId="{41DE889E-B7E8-4E5C-B794-34EFA3EE27BD}" srcOrd="0" destOrd="0" presId="urn:microsoft.com/office/officeart/2008/layout/PictureStrips"/>
    <dgm:cxn modelId="{D28E6B42-3DD3-4CEF-BF39-65FCBFCF63BF}" type="presParOf" srcId="{DCAC42D1-FDE5-4A83-850A-C347DFEBD690}" destId="{C7931817-C138-4246-BEF7-188E01BA0EC5}" srcOrd="1" destOrd="0" presId="urn:microsoft.com/office/officeart/2008/layout/PictureStrips"/>
    <dgm:cxn modelId="{4555D923-4136-47FD-8DFC-2C4363F5D0CC}" type="presParOf" srcId="{5235790A-F9B6-4911-ABE9-F69307B32D79}" destId="{9188FA4D-A538-4B1D-A4BE-0A9BCCF2C388}" srcOrd="1" destOrd="0" presId="urn:microsoft.com/office/officeart/2008/layout/PictureStrips"/>
    <dgm:cxn modelId="{B08C8EFD-228B-4851-A497-599254477123}" type="presParOf" srcId="{5235790A-F9B6-4911-ABE9-F69307B32D79}" destId="{1C531BFE-C2BA-4482-BB9E-9A4C02FC6497}" srcOrd="2" destOrd="0" presId="urn:microsoft.com/office/officeart/2008/layout/PictureStrips"/>
    <dgm:cxn modelId="{C0A8687D-5AAF-4B1C-839F-EBC673A5BF96}" type="presParOf" srcId="{1C531BFE-C2BA-4482-BB9E-9A4C02FC6497}" destId="{F3AAE247-B856-411F-9065-A15302FB5A40}" srcOrd="0" destOrd="0" presId="urn:microsoft.com/office/officeart/2008/layout/PictureStrips"/>
    <dgm:cxn modelId="{98AF73BC-B2B1-4BBE-90A1-66D723EAC639}" type="presParOf" srcId="{1C531BFE-C2BA-4482-BB9E-9A4C02FC6497}" destId="{BB1D1510-8A76-4448-8C89-4FFBEBE0602A}" srcOrd="1" destOrd="0" presId="urn:microsoft.com/office/officeart/2008/layout/PictureStrips"/>
    <dgm:cxn modelId="{0B5A1823-FC73-415D-AFDC-7186AFFFDCF1}" type="presParOf" srcId="{5235790A-F9B6-4911-ABE9-F69307B32D79}" destId="{7C761DE6-600B-4618-9BA3-ADA0879671F0}" srcOrd="3" destOrd="0" presId="urn:microsoft.com/office/officeart/2008/layout/PictureStrips"/>
    <dgm:cxn modelId="{A1EEBC10-8A4E-410A-A3FB-308CB52806F8}" type="presParOf" srcId="{5235790A-F9B6-4911-ABE9-F69307B32D79}" destId="{3B609680-C228-46AD-901D-5B9140C34CFA}" srcOrd="4" destOrd="0" presId="urn:microsoft.com/office/officeart/2008/layout/PictureStrips"/>
    <dgm:cxn modelId="{81FC35B9-3E01-4E94-87B9-E54B9F18739E}" type="presParOf" srcId="{3B609680-C228-46AD-901D-5B9140C34CFA}" destId="{9EC07E1B-2B08-46C3-8CCD-A817A7BDC512}" srcOrd="0" destOrd="0" presId="urn:microsoft.com/office/officeart/2008/layout/PictureStrips"/>
    <dgm:cxn modelId="{44BE5147-536E-4FB7-BB9D-9A5007DB20AC}" type="presParOf" srcId="{3B609680-C228-46AD-901D-5B9140C34CFA}" destId="{E5041BAB-09BC-4062-B954-BD549E108D10}"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E889E-B7E8-4E5C-B794-34EFA3EE27BD}">
      <dsp:nvSpPr>
        <dsp:cNvPr id="0" name=""/>
        <dsp:cNvSpPr/>
      </dsp:nvSpPr>
      <dsp:spPr>
        <a:xfrm>
          <a:off x="1944986" y="148965"/>
          <a:ext cx="4419193"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a:t>Digitalisierung und digitale Transformation</a:t>
          </a:r>
        </a:p>
      </dsp:txBody>
      <dsp:txXfrm>
        <a:off x="1944986" y="148965"/>
        <a:ext cx="4419193" cy="1395412"/>
      </dsp:txXfrm>
    </dsp:sp>
    <dsp:sp modelId="{C7931817-C138-4246-BEF7-188E01BA0EC5}">
      <dsp:nvSpPr>
        <dsp:cNvPr id="0" name=""/>
        <dsp:cNvSpPr/>
      </dsp:nvSpPr>
      <dsp:spPr>
        <a:xfrm>
          <a:off x="1732261" y="154178"/>
          <a:ext cx="976788" cy="1465183"/>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AAE247-B856-411F-9065-A15302FB5A40}">
      <dsp:nvSpPr>
        <dsp:cNvPr id="0" name=""/>
        <dsp:cNvSpPr/>
      </dsp:nvSpPr>
      <dsp:spPr>
        <a:xfrm>
          <a:off x="1924367" y="2112407"/>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dirty="0"/>
            <a:t>„New Work“</a:t>
          </a:r>
        </a:p>
      </dsp:txBody>
      <dsp:txXfrm>
        <a:off x="1924367" y="2112407"/>
        <a:ext cx="4465319" cy="1395412"/>
      </dsp:txXfrm>
    </dsp:sp>
    <dsp:sp modelId="{BB1D1510-8A76-4448-8C89-4FFBEBE0602A}">
      <dsp:nvSpPr>
        <dsp:cNvPr id="0" name=""/>
        <dsp:cNvSpPr/>
      </dsp:nvSpPr>
      <dsp:spPr>
        <a:xfrm>
          <a:off x="1738312" y="1910847"/>
          <a:ext cx="976788" cy="14651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C07E1B-2B08-46C3-8CCD-A817A7BDC512}">
      <dsp:nvSpPr>
        <dsp:cNvPr id="0" name=""/>
        <dsp:cNvSpPr/>
      </dsp:nvSpPr>
      <dsp:spPr>
        <a:xfrm>
          <a:off x="1924367" y="3869076"/>
          <a:ext cx="4465319" cy="1395412"/>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45159" tIns="102870" rIns="102870" bIns="102870" numCol="1" spcCol="1270" anchor="ctr" anchorCtr="0">
          <a:noAutofit/>
        </a:bodyPr>
        <a:lstStyle/>
        <a:p>
          <a:pPr marL="0" lvl="0" indent="0" algn="l" defTabSz="1200150">
            <a:lnSpc>
              <a:spcPct val="90000"/>
            </a:lnSpc>
            <a:spcBef>
              <a:spcPct val="0"/>
            </a:spcBef>
            <a:spcAft>
              <a:spcPct val="35000"/>
            </a:spcAft>
            <a:buNone/>
          </a:pPr>
          <a:r>
            <a:rPr lang="de-DE" sz="2700" kern="1200" noProof="0" dirty="0"/>
            <a:t>Bemühungen um Gleichstellung</a:t>
          </a:r>
        </a:p>
      </dsp:txBody>
      <dsp:txXfrm>
        <a:off x="1924367" y="3869076"/>
        <a:ext cx="4465319" cy="1395412"/>
      </dsp:txXfrm>
    </dsp:sp>
    <dsp:sp modelId="{E5041BAB-09BC-4062-B954-BD549E108D10}">
      <dsp:nvSpPr>
        <dsp:cNvPr id="0" name=""/>
        <dsp:cNvSpPr/>
      </dsp:nvSpPr>
      <dsp:spPr>
        <a:xfrm>
          <a:off x="1738312" y="3667516"/>
          <a:ext cx="976788" cy="14651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2B5C-89DF-1B4C-954A-89E3F03C85A7}" type="datetimeFigureOut">
              <a:rPr lang="de-DE" smtClean="0"/>
              <a:t>11.04.2024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C758D-9B95-D84A-BDEC-9AAEC5B11567}" type="slidenum">
              <a:rPr lang="de-DE" smtClean="0"/>
              <a:t>‹Nr.›</a:t>
            </a:fld>
            <a:endParaRPr lang="de-DE"/>
          </a:p>
        </p:txBody>
      </p:sp>
    </p:spTree>
    <p:extLst>
      <p:ext uri="{BB962C8B-B14F-4D97-AF65-F5344CB8AC3E}">
        <p14:creationId xmlns:p14="http://schemas.microsoft.com/office/powerpoint/2010/main" val="318092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B01C758D-9B95-D84A-BDEC-9AAEC5B11567}" type="slidenum">
              <a:rPr lang="de-DE" smtClean="0"/>
              <a:t>0</a:t>
            </a:fld>
            <a:endParaRPr lang="de-DE"/>
          </a:p>
        </p:txBody>
      </p:sp>
    </p:spTree>
    <p:extLst>
      <p:ext uri="{BB962C8B-B14F-4D97-AF65-F5344CB8AC3E}">
        <p14:creationId xmlns:p14="http://schemas.microsoft.com/office/powerpoint/2010/main" val="270234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10</a:t>
            </a:fld>
            <a:endParaRPr lang="de-DE"/>
          </a:p>
        </p:txBody>
      </p:sp>
    </p:spTree>
    <p:extLst>
      <p:ext uri="{BB962C8B-B14F-4D97-AF65-F5344CB8AC3E}">
        <p14:creationId xmlns:p14="http://schemas.microsoft.com/office/powerpoint/2010/main" val="4172359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12</a:t>
            </a:fld>
            <a:endParaRPr lang="de-DE"/>
          </a:p>
        </p:txBody>
      </p:sp>
    </p:spTree>
    <p:extLst>
      <p:ext uri="{BB962C8B-B14F-4D97-AF65-F5344CB8AC3E}">
        <p14:creationId xmlns:p14="http://schemas.microsoft.com/office/powerpoint/2010/main" val="3605393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13</a:t>
            </a:fld>
            <a:endParaRPr lang="de-DE"/>
          </a:p>
        </p:txBody>
      </p:sp>
    </p:spTree>
    <p:extLst>
      <p:ext uri="{BB962C8B-B14F-4D97-AF65-F5344CB8AC3E}">
        <p14:creationId xmlns:p14="http://schemas.microsoft.com/office/powerpoint/2010/main" val="1003458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14</a:t>
            </a:fld>
            <a:endParaRPr lang="de-DE"/>
          </a:p>
        </p:txBody>
      </p:sp>
    </p:spTree>
    <p:extLst>
      <p:ext uri="{BB962C8B-B14F-4D97-AF65-F5344CB8AC3E}">
        <p14:creationId xmlns:p14="http://schemas.microsoft.com/office/powerpoint/2010/main" val="4237718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15</a:t>
            </a:fld>
            <a:endParaRPr lang="de-DE"/>
          </a:p>
        </p:txBody>
      </p:sp>
    </p:spTree>
    <p:extLst>
      <p:ext uri="{BB962C8B-B14F-4D97-AF65-F5344CB8AC3E}">
        <p14:creationId xmlns:p14="http://schemas.microsoft.com/office/powerpoint/2010/main" val="1355692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16</a:t>
            </a:fld>
            <a:endParaRPr lang="de-DE"/>
          </a:p>
        </p:txBody>
      </p:sp>
    </p:spTree>
    <p:extLst>
      <p:ext uri="{BB962C8B-B14F-4D97-AF65-F5344CB8AC3E}">
        <p14:creationId xmlns:p14="http://schemas.microsoft.com/office/powerpoint/2010/main" val="3234573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17</a:t>
            </a:fld>
            <a:endParaRPr lang="de-DE"/>
          </a:p>
        </p:txBody>
      </p:sp>
    </p:spTree>
    <p:extLst>
      <p:ext uri="{BB962C8B-B14F-4D97-AF65-F5344CB8AC3E}">
        <p14:creationId xmlns:p14="http://schemas.microsoft.com/office/powerpoint/2010/main" val="22378610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18</a:t>
            </a:fld>
            <a:endParaRPr lang="de-DE"/>
          </a:p>
        </p:txBody>
      </p:sp>
    </p:spTree>
    <p:extLst>
      <p:ext uri="{BB962C8B-B14F-4D97-AF65-F5344CB8AC3E}">
        <p14:creationId xmlns:p14="http://schemas.microsoft.com/office/powerpoint/2010/main" val="2924668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20</a:t>
            </a:fld>
            <a:endParaRPr lang="de-DE"/>
          </a:p>
        </p:txBody>
      </p:sp>
    </p:spTree>
    <p:extLst>
      <p:ext uri="{BB962C8B-B14F-4D97-AF65-F5344CB8AC3E}">
        <p14:creationId xmlns:p14="http://schemas.microsoft.com/office/powerpoint/2010/main" val="5987391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22</a:t>
            </a:fld>
            <a:endParaRPr lang="de-DE"/>
          </a:p>
        </p:txBody>
      </p:sp>
    </p:spTree>
    <p:extLst>
      <p:ext uri="{BB962C8B-B14F-4D97-AF65-F5344CB8AC3E}">
        <p14:creationId xmlns:p14="http://schemas.microsoft.com/office/powerpoint/2010/main" val="315356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B01C758D-9B95-D84A-BDEC-9AAEC5B11567}" type="slidenum">
              <a:rPr lang="de-DE" smtClean="0"/>
              <a:t>1</a:t>
            </a:fld>
            <a:endParaRPr lang="de-DE"/>
          </a:p>
        </p:txBody>
      </p:sp>
    </p:spTree>
    <p:extLst>
      <p:ext uri="{BB962C8B-B14F-4D97-AF65-F5344CB8AC3E}">
        <p14:creationId xmlns:p14="http://schemas.microsoft.com/office/powerpoint/2010/main" val="28041818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23</a:t>
            </a:fld>
            <a:endParaRPr lang="de-DE"/>
          </a:p>
        </p:txBody>
      </p:sp>
    </p:spTree>
    <p:extLst>
      <p:ext uri="{BB962C8B-B14F-4D97-AF65-F5344CB8AC3E}">
        <p14:creationId xmlns:p14="http://schemas.microsoft.com/office/powerpoint/2010/main" val="2278515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3</a:t>
            </a:fld>
            <a:endParaRPr lang="de-DE"/>
          </a:p>
        </p:txBody>
      </p:sp>
    </p:spTree>
    <p:extLst>
      <p:ext uri="{BB962C8B-B14F-4D97-AF65-F5344CB8AC3E}">
        <p14:creationId xmlns:p14="http://schemas.microsoft.com/office/powerpoint/2010/main" val="1464721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4</a:t>
            </a:fld>
            <a:endParaRPr lang="de-DE"/>
          </a:p>
        </p:txBody>
      </p:sp>
    </p:spTree>
    <p:extLst>
      <p:ext uri="{BB962C8B-B14F-4D97-AF65-F5344CB8AC3E}">
        <p14:creationId xmlns:p14="http://schemas.microsoft.com/office/powerpoint/2010/main" val="2095389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5</a:t>
            </a:fld>
            <a:endParaRPr lang="de-DE"/>
          </a:p>
        </p:txBody>
      </p:sp>
    </p:spTree>
    <p:extLst>
      <p:ext uri="{BB962C8B-B14F-4D97-AF65-F5344CB8AC3E}">
        <p14:creationId xmlns:p14="http://schemas.microsoft.com/office/powerpoint/2010/main" val="3840803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6</a:t>
            </a:fld>
            <a:endParaRPr lang="de-DE"/>
          </a:p>
        </p:txBody>
      </p:sp>
    </p:spTree>
    <p:extLst>
      <p:ext uri="{BB962C8B-B14F-4D97-AF65-F5344CB8AC3E}">
        <p14:creationId xmlns:p14="http://schemas.microsoft.com/office/powerpoint/2010/main" val="2529652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7</a:t>
            </a:fld>
            <a:endParaRPr lang="de-DE"/>
          </a:p>
        </p:txBody>
      </p:sp>
    </p:spTree>
    <p:extLst>
      <p:ext uri="{BB962C8B-B14F-4D97-AF65-F5344CB8AC3E}">
        <p14:creationId xmlns:p14="http://schemas.microsoft.com/office/powerpoint/2010/main" val="1083756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8</a:t>
            </a:fld>
            <a:endParaRPr lang="de-DE"/>
          </a:p>
        </p:txBody>
      </p:sp>
    </p:spTree>
    <p:extLst>
      <p:ext uri="{BB962C8B-B14F-4D97-AF65-F5344CB8AC3E}">
        <p14:creationId xmlns:p14="http://schemas.microsoft.com/office/powerpoint/2010/main" val="1163888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9</a:t>
            </a:fld>
            <a:endParaRPr lang="de-DE"/>
          </a:p>
        </p:txBody>
      </p:sp>
    </p:spTree>
    <p:extLst>
      <p:ext uri="{BB962C8B-B14F-4D97-AF65-F5344CB8AC3E}">
        <p14:creationId xmlns:p14="http://schemas.microsoft.com/office/powerpoint/2010/main" val="30603467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hyperlink" Target="https://creativecommons.org/licenses/by-nc-sa/4.0/" TargetMode="External"/><Relationship Id="rId3" Type="http://schemas.openxmlformats.org/officeDocument/2006/relationships/image" Target="../media/image1.png"/><Relationship Id="rId7" Type="http://schemas.openxmlformats.org/officeDocument/2006/relationships/image" Target="../media/image11.png"/><Relationship Id="rId12" Type="http://schemas.openxmlformats.org/officeDocument/2006/relationships/hyperlink" Target="https://digi-gen.eu/" TargetMode="External"/><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0.jpeg"/><Relationship Id="rId11" Type="http://schemas.openxmlformats.org/officeDocument/2006/relationships/hyperlink" Target="mailto:hochschule.digigen@arbeitsagentur.de" TargetMode="External"/><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solidFill>
                  <a:schemeClr val="bg1"/>
                </a:solidFill>
              </a:defRPr>
            </a:lvl1pPr>
          </a:lstStyle>
          <a:p>
            <a:r>
              <a:rPr lang="de-DE"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de-DE" noProof="0" dirty="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de-DE" noProof="0"/>
              <a:t>ERASMUS+ DIGIGEN 
Projekt </a:t>
            </a:r>
            <a:r>
              <a:rPr lang="de-DE" noProof="0" dirty="0" err="1"/>
              <a:t>Ref</a:t>
            </a:r>
            <a:r>
              <a:rPr lang="de-DE" noProof="0" dirty="0"/>
              <a:t>. Nr. 2021-1-DE02-KA220-VET-000025335</a:t>
            </a:r>
          </a:p>
        </p:txBody>
      </p:sp>
      <p:pic>
        <p:nvPicPr>
          <p:cNvPr id="17" name="Grafik 16">
            <a:extLst>
              <a:ext uri="{FF2B5EF4-FFF2-40B4-BE49-F238E27FC236}">
                <a16:creationId xmlns:a16="http://schemas.microsoft.com/office/drawing/2014/main" id="{7E343B44-D364-8AEF-9AB9-A694E3024BC1}"/>
              </a:ext>
            </a:extLst>
          </p:cNvPr>
          <p:cNvPicPr>
            <a:picLocks noChangeAspect="1"/>
          </p:cNvPicPr>
          <p:nvPr userDrawn="1"/>
        </p:nvPicPr>
        <p:blipFill>
          <a:blip r:embed="rId3"/>
          <a:srcRect/>
          <a:stretch/>
        </p:blipFill>
        <p:spPr bwMode="auto">
          <a:xfrm>
            <a:off x="9024216" y="6089733"/>
            <a:ext cx="2847890" cy="626779"/>
          </a:xfrm>
          <a:prstGeom prst="rect">
            <a:avLst/>
          </a:prstGeom>
          <a:noFill/>
          <a:ln>
            <a:noFill/>
          </a:ln>
        </p:spPr>
      </p:pic>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4"/>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5"/>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6">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sp>
        <p:nvSpPr>
          <p:cNvPr id="4" name="Rechteck 3">
            <a:extLst>
              <a:ext uri="{FF2B5EF4-FFF2-40B4-BE49-F238E27FC236}">
                <a16:creationId xmlns:a16="http://schemas.microsoft.com/office/drawing/2014/main" id="{FD2D06E0-EBFB-825C-AA66-187D79257FBB}"/>
              </a:ext>
            </a:extLst>
          </p:cNvPr>
          <p:cNvSpPr/>
          <p:nvPr userDrawn="1"/>
        </p:nvSpPr>
        <p:spPr>
          <a:xfrm flipV="1">
            <a:off x="2441653" y="3749402"/>
            <a:ext cx="7308693" cy="36000"/>
          </a:xfrm>
          <a:custGeom>
            <a:avLst/>
            <a:gdLst>
              <a:gd name="connsiteX0" fmla="*/ 0 w 7308693"/>
              <a:gd name="connsiteY0" fmla="*/ 0 h 36000"/>
              <a:gd name="connsiteX1" fmla="*/ 445166 w 7308693"/>
              <a:gd name="connsiteY1" fmla="*/ 0 h 36000"/>
              <a:gd name="connsiteX2" fmla="*/ 1255766 w 7308693"/>
              <a:gd name="connsiteY2" fmla="*/ 0 h 36000"/>
              <a:gd name="connsiteX3" fmla="*/ 1993280 w 7308693"/>
              <a:gd name="connsiteY3" fmla="*/ 0 h 36000"/>
              <a:gd name="connsiteX4" fmla="*/ 2438446 w 7308693"/>
              <a:gd name="connsiteY4" fmla="*/ 0 h 36000"/>
              <a:gd name="connsiteX5" fmla="*/ 3029785 w 7308693"/>
              <a:gd name="connsiteY5" fmla="*/ 0 h 36000"/>
              <a:gd name="connsiteX6" fmla="*/ 3840386 w 7308693"/>
              <a:gd name="connsiteY6" fmla="*/ 0 h 36000"/>
              <a:gd name="connsiteX7" fmla="*/ 4504813 w 7308693"/>
              <a:gd name="connsiteY7" fmla="*/ 0 h 36000"/>
              <a:gd name="connsiteX8" fmla="*/ 5242326 w 7308693"/>
              <a:gd name="connsiteY8" fmla="*/ 0 h 36000"/>
              <a:gd name="connsiteX9" fmla="*/ 5833666 w 7308693"/>
              <a:gd name="connsiteY9" fmla="*/ 0 h 36000"/>
              <a:gd name="connsiteX10" fmla="*/ 6498093 w 7308693"/>
              <a:gd name="connsiteY10" fmla="*/ 0 h 36000"/>
              <a:gd name="connsiteX11" fmla="*/ 7308693 w 7308693"/>
              <a:gd name="connsiteY11" fmla="*/ 0 h 36000"/>
              <a:gd name="connsiteX12" fmla="*/ 7308693 w 7308693"/>
              <a:gd name="connsiteY12" fmla="*/ 36000 h 36000"/>
              <a:gd name="connsiteX13" fmla="*/ 6863527 w 7308693"/>
              <a:gd name="connsiteY13" fmla="*/ 36000 h 36000"/>
              <a:gd name="connsiteX14" fmla="*/ 6418361 w 7308693"/>
              <a:gd name="connsiteY14" fmla="*/ 36000 h 36000"/>
              <a:gd name="connsiteX15" fmla="*/ 5680848 w 7308693"/>
              <a:gd name="connsiteY15" fmla="*/ 36000 h 36000"/>
              <a:gd name="connsiteX16" fmla="*/ 5235682 w 7308693"/>
              <a:gd name="connsiteY16" fmla="*/ 36000 h 36000"/>
              <a:gd name="connsiteX17" fmla="*/ 4571255 w 7308693"/>
              <a:gd name="connsiteY17" fmla="*/ 36000 h 36000"/>
              <a:gd name="connsiteX18" fmla="*/ 4053002 w 7308693"/>
              <a:gd name="connsiteY18" fmla="*/ 36000 h 36000"/>
              <a:gd name="connsiteX19" fmla="*/ 3388576 w 7308693"/>
              <a:gd name="connsiteY19" fmla="*/ 36000 h 36000"/>
              <a:gd name="connsiteX20" fmla="*/ 2724149 w 7308693"/>
              <a:gd name="connsiteY20" fmla="*/ 36000 h 36000"/>
              <a:gd name="connsiteX21" fmla="*/ 2059723 w 7308693"/>
              <a:gd name="connsiteY21" fmla="*/ 36000 h 36000"/>
              <a:gd name="connsiteX22" fmla="*/ 1395296 w 7308693"/>
              <a:gd name="connsiteY22" fmla="*/ 36000 h 36000"/>
              <a:gd name="connsiteX23" fmla="*/ 803956 w 7308693"/>
              <a:gd name="connsiteY23" fmla="*/ 36000 h 36000"/>
              <a:gd name="connsiteX24" fmla="*/ 0 w 7308693"/>
              <a:gd name="connsiteY24" fmla="*/ 36000 h 36000"/>
              <a:gd name="connsiteX25" fmla="*/ 0 w 7308693"/>
              <a:gd name="connsiteY25" fmla="*/ 0 h 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08693" h="36000" fill="none" extrusionOk="0">
                <a:moveTo>
                  <a:pt x="0" y="0"/>
                </a:moveTo>
                <a:cubicBezTo>
                  <a:pt x="139426" y="-10166"/>
                  <a:pt x="349122" y="9869"/>
                  <a:pt x="445166" y="0"/>
                </a:cubicBezTo>
                <a:cubicBezTo>
                  <a:pt x="541210" y="-9869"/>
                  <a:pt x="979808" y="20947"/>
                  <a:pt x="1255766" y="0"/>
                </a:cubicBezTo>
                <a:cubicBezTo>
                  <a:pt x="1531724" y="-20947"/>
                  <a:pt x="1703538" y="18873"/>
                  <a:pt x="1993280" y="0"/>
                </a:cubicBezTo>
                <a:cubicBezTo>
                  <a:pt x="2283022" y="-18873"/>
                  <a:pt x="2243527" y="-17500"/>
                  <a:pt x="2438446" y="0"/>
                </a:cubicBezTo>
                <a:cubicBezTo>
                  <a:pt x="2633365" y="17500"/>
                  <a:pt x="2835509" y="-22141"/>
                  <a:pt x="3029785" y="0"/>
                </a:cubicBezTo>
                <a:cubicBezTo>
                  <a:pt x="3224061" y="22141"/>
                  <a:pt x="3585405" y="-33391"/>
                  <a:pt x="3840386" y="0"/>
                </a:cubicBezTo>
                <a:cubicBezTo>
                  <a:pt x="4095367" y="33391"/>
                  <a:pt x="4189694" y="-14265"/>
                  <a:pt x="4504813" y="0"/>
                </a:cubicBezTo>
                <a:cubicBezTo>
                  <a:pt x="4819932" y="14265"/>
                  <a:pt x="4933197" y="25070"/>
                  <a:pt x="5242326" y="0"/>
                </a:cubicBezTo>
                <a:cubicBezTo>
                  <a:pt x="5551455" y="-25070"/>
                  <a:pt x="5702590" y="5769"/>
                  <a:pt x="5833666" y="0"/>
                </a:cubicBezTo>
                <a:cubicBezTo>
                  <a:pt x="5964742" y="-5769"/>
                  <a:pt x="6261788" y="-4534"/>
                  <a:pt x="6498093" y="0"/>
                </a:cubicBezTo>
                <a:cubicBezTo>
                  <a:pt x="6734398" y="4534"/>
                  <a:pt x="7112233" y="31732"/>
                  <a:pt x="7308693" y="0"/>
                </a:cubicBezTo>
                <a:cubicBezTo>
                  <a:pt x="7307642" y="17719"/>
                  <a:pt x="7308434" y="26067"/>
                  <a:pt x="7308693" y="36000"/>
                </a:cubicBezTo>
                <a:cubicBezTo>
                  <a:pt x="7207354" y="32704"/>
                  <a:pt x="7062438" y="21583"/>
                  <a:pt x="6863527" y="36000"/>
                </a:cubicBezTo>
                <a:cubicBezTo>
                  <a:pt x="6664616" y="50417"/>
                  <a:pt x="6593910" y="56185"/>
                  <a:pt x="6418361" y="36000"/>
                </a:cubicBezTo>
                <a:cubicBezTo>
                  <a:pt x="6242812" y="15815"/>
                  <a:pt x="5963975" y="13923"/>
                  <a:pt x="5680848" y="36000"/>
                </a:cubicBezTo>
                <a:cubicBezTo>
                  <a:pt x="5397721" y="58077"/>
                  <a:pt x="5334122" y="39860"/>
                  <a:pt x="5235682" y="36000"/>
                </a:cubicBezTo>
                <a:cubicBezTo>
                  <a:pt x="5137242" y="32140"/>
                  <a:pt x="4737672" y="49277"/>
                  <a:pt x="4571255" y="36000"/>
                </a:cubicBezTo>
                <a:cubicBezTo>
                  <a:pt x="4404838" y="22723"/>
                  <a:pt x="4291333" y="45334"/>
                  <a:pt x="4053002" y="36000"/>
                </a:cubicBezTo>
                <a:cubicBezTo>
                  <a:pt x="3814671" y="26666"/>
                  <a:pt x="3636222" y="66283"/>
                  <a:pt x="3388576" y="36000"/>
                </a:cubicBezTo>
                <a:cubicBezTo>
                  <a:pt x="3140930" y="5717"/>
                  <a:pt x="2995768" y="19656"/>
                  <a:pt x="2724149" y="36000"/>
                </a:cubicBezTo>
                <a:cubicBezTo>
                  <a:pt x="2452530" y="52344"/>
                  <a:pt x="2367527" y="3467"/>
                  <a:pt x="2059723" y="36000"/>
                </a:cubicBezTo>
                <a:cubicBezTo>
                  <a:pt x="1751919" y="68533"/>
                  <a:pt x="1692950" y="63821"/>
                  <a:pt x="1395296" y="36000"/>
                </a:cubicBezTo>
                <a:cubicBezTo>
                  <a:pt x="1097642" y="8179"/>
                  <a:pt x="1009824" y="18939"/>
                  <a:pt x="803956" y="36000"/>
                </a:cubicBezTo>
                <a:cubicBezTo>
                  <a:pt x="598088" y="53061"/>
                  <a:pt x="286389" y="62194"/>
                  <a:pt x="0" y="36000"/>
                </a:cubicBezTo>
                <a:cubicBezTo>
                  <a:pt x="-1142" y="19484"/>
                  <a:pt x="605" y="12397"/>
                  <a:pt x="0" y="0"/>
                </a:cubicBezTo>
                <a:close/>
              </a:path>
              <a:path w="7308693" h="36000" stroke="0" extrusionOk="0">
                <a:moveTo>
                  <a:pt x="0" y="0"/>
                </a:moveTo>
                <a:cubicBezTo>
                  <a:pt x="191614" y="16548"/>
                  <a:pt x="371516" y="18808"/>
                  <a:pt x="591340" y="0"/>
                </a:cubicBezTo>
                <a:cubicBezTo>
                  <a:pt x="811164" y="-18808"/>
                  <a:pt x="865442" y="-857"/>
                  <a:pt x="1036506" y="0"/>
                </a:cubicBezTo>
                <a:cubicBezTo>
                  <a:pt x="1207570" y="857"/>
                  <a:pt x="1575992" y="-35029"/>
                  <a:pt x="1847106" y="0"/>
                </a:cubicBezTo>
                <a:cubicBezTo>
                  <a:pt x="2118220" y="35029"/>
                  <a:pt x="2280701" y="16126"/>
                  <a:pt x="2438446" y="0"/>
                </a:cubicBezTo>
                <a:cubicBezTo>
                  <a:pt x="2596191" y="-16126"/>
                  <a:pt x="2804292" y="-16570"/>
                  <a:pt x="3029785" y="0"/>
                </a:cubicBezTo>
                <a:cubicBezTo>
                  <a:pt x="3255278" y="16570"/>
                  <a:pt x="3604955" y="29149"/>
                  <a:pt x="3840386" y="0"/>
                </a:cubicBezTo>
                <a:cubicBezTo>
                  <a:pt x="4075817" y="-29149"/>
                  <a:pt x="4212479" y="2629"/>
                  <a:pt x="4358639" y="0"/>
                </a:cubicBezTo>
                <a:cubicBezTo>
                  <a:pt x="4504799" y="-2629"/>
                  <a:pt x="4864953" y="31161"/>
                  <a:pt x="5169239" y="0"/>
                </a:cubicBezTo>
                <a:cubicBezTo>
                  <a:pt x="5473525" y="-31161"/>
                  <a:pt x="5752433" y="31307"/>
                  <a:pt x="5979840" y="0"/>
                </a:cubicBezTo>
                <a:cubicBezTo>
                  <a:pt x="6207247" y="-31307"/>
                  <a:pt x="6420693" y="31719"/>
                  <a:pt x="6644266" y="0"/>
                </a:cubicBezTo>
                <a:cubicBezTo>
                  <a:pt x="6867839" y="-31719"/>
                  <a:pt x="6988829" y="-3827"/>
                  <a:pt x="7308693" y="0"/>
                </a:cubicBezTo>
                <a:cubicBezTo>
                  <a:pt x="7310339" y="16226"/>
                  <a:pt x="7310119" y="24680"/>
                  <a:pt x="7308693" y="36000"/>
                </a:cubicBezTo>
                <a:cubicBezTo>
                  <a:pt x="7097978" y="43650"/>
                  <a:pt x="6963313" y="29836"/>
                  <a:pt x="6863527" y="36000"/>
                </a:cubicBezTo>
                <a:cubicBezTo>
                  <a:pt x="6763741" y="42164"/>
                  <a:pt x="6285945" y="33529"/>
                  <a:pt x="6052927" y="36000"/>
                </a:cubicBezTo>
                <a:cubicBezTo>
                  <a:pt x="5819909" y="38471"/>
                  <a:pt x="5725210" y="18706"/>
                  <a:pt x="5534674" y="36000"/>
                </a:cubicBezTo>
                <a:cubicBezTo>
                  <a:pt x="5344138" y="53294"/>
                  <a:pt x="5132282" y="18378"/>
                  <a:pt x="4870247" y="36000"/>
                </a:cubicBezTo>
                <a:cubicBezTo>
                  <a:pt x="4608212" y="53622"/>
                  <a:pt x="4423550" y="23110"/>
                  <a:pt x="4059647" y="36000"/>
                </a:cubicBezTo>
                <a:cubicBezTo>
                  <a:pt x="3695744" y="48890"/>
                  <a:pt x="3688625" y="7212"/>
                  <a:pt x="3395220" y="36000"/>
                </a:cubicBezTo>
                <a:cubicBezTo>
                  <a:pt x="3101815" y="64788"/>
                  <a:pt x="3125727" y="52317"/>
                  <a:pt x="2950054" y="36000"/>
                </a:cubicBezTo>
                <a:cubicBezTo>
                  <a:pt x="2774381" y="19683"/>
                  <a:pt x="2627035" y="34974"/>
                  <a:pt x="2431801" y="36000"/>
                </a:cubicBezTo>
                <a:cubicBezTo>
                  <a:pt x="2236567" y="37026"/>
                  <a:pt x="1792013" y="55402"/>
                  <a:pt x="1621201" y="36000"/>
                </a:cubicBezTo>
                <a:cubicBezTo>
                  <a:pt x="1450389" y="16598"/>
                  <a:pt x="1117783" y="26960"/>
                  <a:pt x="956774" y="36000"/>
                </a:cubicBezTo>
                <a:cubicBezTo>
                  <a:pt x="795765" y="45040"/>
                  <a:pt x="363819" y="-9361"/>
                  <a:pt x="0" y="36000"/>
                </a:cubicBezTo>
                <a:cubicBezTo>
                  <a:pt x="-286" y="28744"/>
                  <a:pt x="747" y="12402"/>
                  <a:pt x="0" y="0"/>
                </a:cubicBezTo>
                <a:close/>
              </a:path>
            </a:pathLst>
          </a:custGeom>
          <a:solidFill>
            <a:schemeClr val="bg1"/>
          </a:solidFill>
          <a:ln>
            <a:solidFill>
              <a:schemeClr val="bg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Jost"/>
              <a:ea typeface="+mn-ea"/>
              <a:cs typeface="+mn-cs"/>
            </a:endParaRPr>
          </a:p>
        </p:txBody>
      </p:sp>
    </p:spTree>
    <p:extLst>
      <p:ext uri="{BB962C8B-B14F-4D97-AF65-F5344CB8AC3E}">
        <p14:creationId xmlns:p14="http://schemas.microsoft.com/office/powerpoint/2010/main" val="2801228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endParaRPr lang="de-DE" noProof="0"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74687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dirty="0" err="1"/>
              <a:t>Place</a:t>
            </a:r>
            <a:r>
              <a:rPr lang="nl-NL" dirty="0"/>
              <a:t> </a:t>
            </a:r>
            <a:r>
              <a:rPr lang="nl-NL" dirty="0" err="1"/>
              <a:t>your</a:t>
            </a:r>
            <a:r>
              <a:rPr lang="nl-NL" dirty="0"/>
              <a:t> image </a:t>
            </a:r>
            <a:r>
              <a:rPr lang="nl-NL" dirty="0" err="1"/>
              <a:t>here</a:t>
            </a:r>
            <a:endParaRPr lang="nl-NL" dirty="0"/>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2" name="Rechteck 11">
            <a:extLst>
              <a:ext uri="{FF2B5EF4-FFF2-40B4-BE49-F238E27FC236}">
                <a16:creationId xmlns:a16="http://schemas.microsoft.com/office/drawing/2014/main" id="{1A9D0568-511E-24DC-31F5-C431EB5A4CBC}"/>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165385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de-DE" dirty="0"/>
              <a:t>ERASMUS+ DIGIGEN 
Projekt </a:t>
            </a:r>
            <a:r>
              <a:rPr lang="de-DE" dirty="0" err="1"/>
              <a:t>Ref</a:t>
            </a:r>
            <a:r>
              <a:rPr lang="de-DE" dirty="0"/>
              <a:t>. Nr. 2021-1-DE02-KA220-VET-000025335</a:t>
            </a:r>
            <a:endParaRPr lang="de-DE" noProof="0" dirty="0"/>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2929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lvl1pPr marL="0" indent="0">
              <a:buNone/>
              <a:defRPr/>
            </a:lvl1pPr>
          </a:lstStyle>
          <a:p>
            <a:pPr lvl="0"/>
            <a:endParaRPr lang="de-DE" noProof="0" dirty="0"/>
          </a:p>
          <a:p>
            <a:pPr lvl="0"/>
            <a:endParaRPr lang="de-DE" noProof="0" dirty="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423DEAB5-B634-4B1D-AD4B-77139435E81F}" type="datetime1">
              <a:rPr lang="en-GB" noProof="0" smtClean="0"/>
              <a:t>11/04/2024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de-DE" noProof="0"/>
              <a:t>ERASMUS+ DIGIGEN 
Projekt </a:t>
            </a:r>
            <a:r>
              <a:rPr lang="de-DE" noProof="0" dirty="0" err="1"/>
              <a:t>Ref</a:t>
            </a:r>
            <a:r>
              <a:rPr lang="de-DE" noProof="0" dirty="0"/>
              <a:t>. Nr.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endParaRPr lang="de-DE" noProof="0" dirty="0"/>
          </a:p>
        </p:txBody>
      </p:sp>
    </p:spTree>
    <p:extLst>
      <p:ext uri="{BB962C8B-B14F-4D97-AF65-F5344CB8AC3E}">
        <p14:creationId xmlns:p14="http://schemas.microsoft.com/office/powerpoint/2010/main" val="68469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11/04/2024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dirty="0"/>
              <a:t>ERASMUS+ DIGIGEN 
</a:t>
            </a:r>
            <a:r>
              <a:rPr lang="en-GB" dirty="0"/>
              <a:t> </a:t>
            </a:r>
            <a:r>
              <a:rPr lang="de-DE" noProof="0" dirty="0"/>
              <a:t>Projekt</a:t>
            </a:r>
            <a:r>
              <a:rPr lang="en-GB" dirty="0"/>
              <a:t> </a:t>
            </a:r>
            <a:r>
              <a:rPr lang="de-DE" noProof="0" dirty="0" err="1"/>
              <a:t>Ref</a:t>
            </a:r>
            <a:r>
              <a:rPr lang="de-DE" noProof="0" dirty="0"/>
              <a:t>. Nr. </a:t>
            </a:r>
            <a:r>
              <a:rPr lang="de-DE" dirty="0"/>
              <a:t>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endParaRPr lang="de-DE" noProof="0" dirty="0"/>
          </a:p>
        </p:txBody>
      </p:sp>
    </p:spTree>
    <p:extLst>
      <p:ext uri="{BB962C8B-B14F-4D97-AF65-F5344CB8AC3E}">
        <p14:creationId xmlns:p14="http://schemas.microsoft.com/office/powerpoint/2010/main" val="415208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507770B8-211E-4EF0-9D95-3FB9CCA96C1D}" type="datetime1">
              <a:rPr lang="en-GB" smtClean="0"/>
              <a:t>11/04/2024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dirty="0"/>
              <a:t>ERASMUS+ DIGIGEN 
</a:t>
            </a:r>
            <a:r>
              <a:rPr lang="de-DE" noProof="0" dirty="0"/>
              <a:t> Projekt </a:t>
            </a:r>
            <a:r>
              <a:rPr lang="de-DE" noProof="0" dirty="0" err="1"/>
              <a:t>Ref</a:t>
            </a:r>
            <a:r>
              <a:rPr lang="de-DE" noProof="0" dirty="0"/>
              <a:t>. Nr. </a:t>
            </a:r>
            <a:r>
              <a:rPr lang="de-DE" dirty="0"/>
              <a:t>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dirty="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79381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3">
            <a:alphaModFix amt="15000"/>
          </a:blip>
          <a:stretch>
            <a:fillRect/>
          </a:stretch>
        </p:blipFill>
        <p:spPr>
          <a:xfrm>
            <a:off x="7371859" y="1067717"/>
            <a:ext cx="4220740" cy="3850832"/>
          </a:xfrm>
          <a:prstGeom prst="rect">
            <a:avLst/>
          </a:prstGeom>
        </p:spPr>
      </p:pic>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7"/>
          <a:srcRect/>
          <a:stretch/>
        </p:blipFill>
        <p:spPr bwMode="auto">
          <a:xfrm>
            <a:off x="3297028" y="4458753"/>
            <a:ext cx="1118040" cy="1096010"/>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9"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Projekt </a:t>
            </a:r>
            <a:r>
              <a:rPr kumimoji="0" lang="de-DE" altLang="de-DE" sz="1100" b="0" i="0" u="none" strike="noStrike" cap="none" normalizeH="0" baseline="0" dirty="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 Nr.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dirty="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dirty="0">
              <a:effectLst/>
              <a:latin typeface="Jost Bold Italic" pitchFamily="2" charset="77"/>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i="0" dirty="0">
                <a:solidFill>
                  <a:srgbClr val="404040"/>
                </a:solidFill>
                <a:effectLst/>
                <a:latin typeface="+mn-lt"/>
              </a:rPr>
              <a:t>Von der Europäischen Union finanziert. Die geäußerten Ansichten und Meinungen entsprechen jedoch ausschließlich denen der Autor*innen und spiegeln nicht zwingend die der Europäischen Union oder der Europäischen Exekutivagentur für Bildung und Kultur (EACEA) wider. Weder die Europäische Union noch die EACEA können dafür verantwortlich gemacht werden.</a:t>
            </a:r>
            <a:endParaRPr lang="en-GB" sz="1600" noProof="0" dirty="0">
              <a:latin typeface="+mn-lt"/>
            </a:endParaRPr>
          </a:p>
        </p:txBody>
      </p:sp>
      <p:pic>
        <p:nvPicPr>
          <p:cNvPr id="3" name="Grafik 2">
            <a:extLst>
              <a:ext uri="{FF2B5EF4-FFF2-40B4-BE49-F238E27FC236}">
                <a16:creationId xmlns:a16="http://schemas.microsoft.com/office/drawing/2014/main" id="{AB573B1B-2CC7-DE4B-EB21-BAF45BDBC859}"/>
              </a:ext>
            </a:extLst>
          </p:cNvPr>
          <p:cNvPicPr>
            <a:picLocks noChangeAspect="1"/>
          </p:cNvPicPr>
          <p:nvPr userDrawn="1"/>
        </p:nvPicPr>
        <p:blipFill>
          <a:blip r:embed="rId10"/>
          <a:srcRect/>
          <a:stretch/>
        </p:blipFill>
        <p:spPr>
          <a:xfrm>
            <a:off x="2465447" y="551872"/>
            <a:ext cx="2950916" cy="648003"/>
          </a:xfrm>
          <a:prstGeom prst="rect">
            <a:avLst/>
          </a:prstGeom>
        </p:spPr>
      </p:pic>
      <p:sp>
        <p:nvSpPr>
          <p:cNvPr id="8" name="Rechteck 7">
            <a:extLst>
              <a:ext uri="{FF2B5EF4-FFF2-40B4-BE49-F238E27FC236}">
                <a16:creationId xmlns:a16="http://schemas.microsoft.com/office/drawing/2014/main" id="{6085AB3D-6C24-96B7-EBB4-AC5D54BBB208}"/>
              </a:ext>
            </a:extLst>
          </p:cNvPr>
          <p:cNvSpPr/>
          <p:nvPr userDrawn="1"/>
        </p:nvSpPr>
        <p:spPr>
          <a:xfrm>
            <a:off x="8251421" y="2182695"/>
            <a:ext cx="3255100"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600" b="1" noProof="0" dirty="0">
                <a:solidFill>
                  <a:schemeClr val="tx2">
                    <a:lumMod val="75000"/>
                  </a:schemeClr>
                </a:solidFill>
                <a:latin typeface="+mj-lt"/>
                <a:ea typeface="Jost Bold Roman" pitchFamily="2" charset="0"/>
              </a:rPr>
              <a:t>PROJEKTINFORMATIONEN</a:t>
            </a:r>
          </a:p>
          <a:p>
            <a:pPr algn="l">
              <a:spcAft>
                <a:spcPts val="600"/>
              </a:spcAft>
            </a:pPr>
            <a:r>
              <a:rPr lang="en-GB" sz="1200" b="0" i="1" u="none" noProof="0" dirty="0">
                <a:solidFill>
                  <a:schemeClr val="tx1"/>
                </a:solidFill>
                <a:latin typeface="+mj-lt"/>
                <a:ea typeface="Jost Bold Italic" pitchFamily="2" charset="0"/>
                <a:hlinkClick r:id="rId11">
                  <a:extLst>
                    <a:ext uri="{A12FA001-AC4F-418D-AE19-62706E023703}">
                      <ahyp:hlinkClr xmlns:ahyp="http://schemas.microsoft.com/office/drawing/2018/hyperlinkcolor" val="tx"/>
                    </a:ext>
                  </a:extLst>
                </a:hlinkClick>
              </a:rPr>
              <a:t>hochschule.digigen@arbeitsagentur.de</a:t>
            </a:r>
            <a:endParaRPr lang="en-GB" sz="1200" b="0" i="1" u="none" noProof="0" dirty="0">
              <a:solidFill>
                <a:schemeClr val="tx1"/>
              </a:solidFill>
              <a:latin typeface="+mj-lt"/>
              <a:ea typeface="Jost Bold Italic" pitchFamily="2" charset="0"/>
            </a:endParaRPr>
          </a:p>
          <a:p>
            <a:pPr algn="l"/>
            <a:r>
              <a:rPr lang="en-GB" sz="1200" b="0" i="1" u="none" noProof="0" dirty="0">
                <a:solidFill>
                  <a:schemeClr val="tx1"/>
                </a:solidFill>
                <a:latin typeface="+mj-lt"/>
                <a:ea typeface="Jost Bold Italic" pitchFamily="2" charset="0"/>
                <a:hlinkClick r:id="rId12">
                  <a:extLst>
                    <a:ext uri="{A12FA001-AC4F-418D-AE19-62706E023703}">
                      <ahyp:hlinkClr xmlns:ahyp="http://schemas.microsoft.com/office/drawing/2018/hyperlinkcolor" val="tx"/>
                    </a:ext>
                  </a:extLst>
                </a:hlinkClick>
              </a:rPr>
              <a:t>https://digi-gen.eu/</a:t>
            </a:r>
            <a:endParaRPr lang="en-GB" sz="1200" b="0" i="1" u="none" noProof="0" dirty="0">
              <a:solidFill>
                <a:schemeClr val="tx1"/>
              </a:solidFill>
              <a:latin typeface="+mj-lt"/>
              <a:ea typeface="Jost Bold Italic" pitchFamily="2" charset="0"/>
            </a:endParaRPr>
          </a:p>
          <a:p>
            <a:pPr algn="l"/>
            <a:endParaRPr lang="en-GB" sz="1200" b="0" i="1" u="none" noProof="0" dirty="0">
              <a:solidFill>
                <a:schemeClr val="tx1"/>
              </a:solidFill>
              <a:latin typeface="+mj-lt"/>
              <a:ea typeface="Jost Bold Italic" pitchFamily="2" charset="0"/>
            </a:endParaRPr>
          </a:p>
          <a:p>
            <a:pPr marL="0" algn="l" defTabSz="914400" rtl="0" eaLnBrk="1" latinLnBrk="0" hangingPunct="1"/>
            <a:r>
              <a:rPr lang="en-GB" sz="1600" b="1" kern="1200" noProof="0" dirty="0">
                <a:solidFill>
                  <a:schemeClr val="tx2">
                    <a:lumMod val="75000"/>
                  </a:schemeClr>
                </a:solidFill>
                <a:latin typeface="+mj-lt"/>
                <a:ea typeface="Jost Bold Italic" pitchFamily="2" charset="0"/>
                <a:cs typeface="+mn-cs"/>
              </a:rPr>
              <a:t>LIZENZ</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200" b="0" i="1" u="none" kern="1200" dirty="0">
                <a:solidFill>
                  <a:schemeClr val="tx1"/>
                </a:solidFill>
                <a:latin typeface="+mj-lt"/>
                <a:ea typeface="Jost Bold Italic" pitchFamily="2" charset="0"/>
                <a:cs typeface="+mn-cs"/>
              </a:rPr>
              <a:t>DIGIGEN © 2024 ist lizensiert unter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2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2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200" b="0" i="1" u="none" kern="1200" dirty="0">
                <a:solidFill>
                  <a:schemeClr val="tx1"/>
                </a:solidFill>
                <a:latin typeface="+mj-lt"/>
                <a:ea typeface="Jost Bold Italic" pitchFamily="2" charset="0"/>
                <a:cs typeface="+mn-cs"/>
              </a:rPr>
              <a:t>Für mehr Informationen zur Lizenz, siehe </a:t>
            </a:r>
            <a:r>
              <a:rPr lang="de-DE" altLang="de-DE" sz="1200" b="0" i="1" u="none" kern="1200" dirty="0">
                <a:solidFill>
                  <a:schemeClr val="tx1"/>
                </a:solidFill>
                <a:latin typeface="+mj-lt"/>
                <a:ea typeface="Jost Bold Italic" pitchFamily="2" charset="0"/>
                <a:cs typeface="+mn-cs"/>
                <a:hlinkClick r:id="rId13">
                  <a:extLst>
                    <a:ext uri="{A12FA001-AC4F-418D-AE19-62706E023703}">
                      <ahyp:hlinkClr xmlns:ahyp="http://schemas.microsoft.com/office/drawing/2018/hyperlinkcolor" val="tx"/>
                    </a:ext>
                  </a:extLst>
                </a:hlinkClick>
              </a:rPr>
              <a:t>https://creativecommons.org/</a:t>
            </a:r>
            <a:br>
              <a:rPr lang="de-DE" altLang="de-DE" sz="1200" b="0" i="1" u="none" kern="1200" dirty="0">
                <a:solidFill>
                  <a:schemeClr val="tx1"/>
                </a:solidFill>
                <a:latin typeface="+mj-lt"/>
                <a:ea typeface="Jost Bold Italic" pitchFamily="2" charset="0"/>
                <a:cs typeface="+mn-cs"/>
                <a:hlinkClick r:id="rId13">
                  <a:extLst>
                    <a:ext uri="{A12FA001-AC4F-418D-AE19-62706E023703}">
                      <ahyp:hlinkClr xmlns:ahyp="http://schemas.microsoft.com/office/drawing/2018/hyperlinkcolor" val="tx"/>
                    </a:ext>
                  </a:extLst>
                </a:hlinkClick>
              </a:rPr>
            </a:br>
            <a:r>
              <a:rPr lang="de-DE" altLang="de-DE" sz="1200" b="0" i="1" u="none" kern="1200" dirty="0" err="1">
                <a:solidFill>
                  <a:schemeClr val="tx1"/>
                </a:solidFill>
                <a:latin typeface="+mj-lt"/>
                <a:ea typeface="Jost Bold Italic" pitchFamily="2" charset="0"/>
                <a:cs typeface="+mn-cs"/>
                <a:hlinkClick r:id="rId13">
                  <a:extLst>
                    <a:ext uri="{A12FA001-AC4F-418D-AE19-62706E023703}">
                      <ahyp:hlinkClr xmlns:ahyp="http://schemas.microsoft.com/office/drawing/2018/hyperlinkcolor" val="tx"/>
                    </a:ext>
                  </a:extLst>
                </a:hlinkClick>
              </a:rPr>
              <a:t>licenses</a:t>
            </a:r>
            <a:r>
              <a:rPr lang="de-DE" altLang="de-DE" sz="1200" b="0" i="1" u="none" kern="1200" dirty="0">
                <a:solidFill>
                  <a:schemeClr val="tx1"/>
                </a:solidFill>
                <a:latin typeface="+mj-lt"/>
                <a:ea typeface="Jost Bold Italic" pitchFamily="2" charset="0"/>
                <a:cs typeface="+mn-cs"/>
                <a:hlinkClick r:id="rId13">
                  <a:extLst>
                    <a:ext uri="{A12FA001-AC4F-418D-AE19-62706E023703}">
                      <ahyp:hlinkClr xmlns:ahyp="http://schemas.microsoft.com/office/drawing/2018/hyperlinkcolor" val="tx"/>
                    </a:ext>
                  </a:extLst>
                </a:hlinkClick>
              </a:rPr>
              <a:t>/by-nc-sa/4.0/</a:t>
            </a:r>
            <a:endParaRPr lang="de-DE" altLang="de-DE" sz="1200" b="0" i="1" u="none" kern="1200" dirty="0">
              <a:solidFill>
                <a:schemeClr val="tx1"/>
              </a:solidFill>
              <a:latin typeface="+mj-lt"/>
              <a:ea typeface="Jost Bold Italic" pitchFamily="2" charset="0"/>
              <a:cs typeface="+mn-cs"/>
            </a:endParaRPr>
          </a:p>
          <a:p>
            <a:pPr algn="r"/>
            <a:r>
              <a:rPr lang="en-GB" sz="1200" b="0" i="1" u="none" kern="1200" noProof="0" dirty="0">
                <a:solidFill>
                  <a:schemeClr val="tx1"/>
                </a:solidFill>
                <a:latin typeface="+mj-lt"/>
                <a:ea typeface="Jost Bold Italic" pitchFamily="2" charset="0"/>
                <a:cs typeface="+mn-cs"/>
              </a:rPr>
              <a:t> </a:t>
            </a:r>
          </a:p>
        </p:txBody>
      </p:sp>
    </p:spTree>
    <p:extLst>
      <p:ext uri="{BB962C8B-B14F-4D97-AF65-F5344CB8AC3E}">
        <p14:creationId xmlns:p14="http://schemas.microsoft.com/office/powerpoint/2010/main" val="3428147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de-DE" noProof="0" dirty="0"/>
              <a:t>Mastertitelformat bearbeiten</a:t>
            </a:r>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noProof="0" dirty="0"/>
              <a:t>Mastertextformat bearbeiten</a:t>
            </a:r>
          </a:p>
          <a:p>
            <a:pPr lvl="1"/>
            <a:r>
              <a:rPr lang="de-DE" noProof="0" dirty="0"/>
              <a:t>Zweite Ebene</a:t>
            </a:r>
          </a:p>
          <a:p>
            <a:pPr lvl="2"/>
            <a:r>
              <a:rPr lang="de-DE" noProof="0" dirty="0"/>
              <a:t>Dritte Ebene	</a:t>
            </a:r>
          </a:p>
          <a:p>
            <a:pPr lvl="3"/>
            <a:r>
              <a:rPr lang="de-DE" noProof="0" dirty="0"/>
              <a:t>Vierte Ebene</a:t>
            </a:r>
          </a:p>
          <a:p>
            <a:pPr lvl="4"/>
            <a:r>
              <a:rPr lang="de-DE" noProof="0" dirty="0"/>
              <a:t>Fünfte 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7E49E33D-5237-4D07-98E2-291C3214B919}" type="datetime1">
              <a:rPr lang="de-DE" noProof="0" smtClean="0"/>
              <a:t>11.04.2024</a:t>
            </a:fld>
            <a:endParaRPr lang="de-DE" noProof="0" dirty="0"/>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de-DE" sz="1100" dirty="0"/>
              <a:t>ERASMUS+ DIGIGEN 
Projekt </a:t>
            </a:r>
            <a:r>
              <a:rPr lang="de-DE" sz="1100" dirty="0" err="1"/>
              <a:t>Ref</a:t>
            </a:r>
            <a:r>
              <a:rPr lang="de-DE" sz="1100" dirty="0"/>
              <a:t>. Nr. 2021-1-DE02-KA220-VET-000025335</a:t>
            </a:r>
            <a:endParaRPr lang="de-DE" sz="1100" noProof="0" dirty="0"/>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de-DE" noProof="0" smtClean="0"/>
              <a:t>‹Nr.›</a:t>
            </a:fld>
            <a:endParaRPr lang="de-DE" noProof="0" dirty="0"/>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dirty="0"/>
          </a:p>
        </p:txBody>
      </p:sp>
    </p:spTree>
    <p:extLst>
      <p:ext uri="{BB962C8B-B14F-4D97-AF65-F5344CB8AC3E}">
        <p14:creationId xmlns:p14="http://schemas.microsoft.com/office/powerpoint/2010/main" val="211686908"/>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Lst>
  <p:hf hdr="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hyperlink" Target="https://doi.org/10.54394/FHEM8239" TargetMode="External"/><Relationship Id="rId2" Type="http://schemas.openxmlformats.org/officeDocument/2006/relationships/hyperlink" Target="https://doi.org/10.1108/02621719210018208"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1D288-07B3-32F8-7E68-12C3C00BC403}"/>
              </a:ext>
            </a:extLst>
          </p:cNvPr>
          <p:cNvSpPr>
            <a:spLocks noGrp="1"/>
          </p:cNvSpPr>
          <p:nvPr>
            <p:ph type="ctrTitle"/>
          </p:nvPr>
        </p:nvSpPr>
        <p:spPr>
          <a:xfrm>
            <a:off x="1524000" y="811189"/>
            <a:ext cx="9144000" cy="2974214"/>
          </a:xfrm>
        </p:spPr>
        <p:txBody>
          <a:bodyPr>
            <a:normAutofit/>
          </a:bodyPr>
          <a:lstStyle/>
          <a:p>
            <a:r>
              <a:rPr lang="en-GB" sz="8800" dirty="0">
                <a:solidFill>
                  <a:schemeClr val="bg1"/>
                </a:solidFill>
              </a:rPr>
              <a:t>DIGIGEN</a:t>
            </a:r>
            <a:br>
              <a:rPr lang="en-GB" sz="4800" dirty="0">
                <a:solidFill>
                  <a:schemeClr val="bg1"/>
                </a:solidFill>
              </a:rPr>
            </a:br>
            <a:r>
              <a:rPr lang="de-DE" sz="4800" b="0" i="1" dirty="0">
                <a:solidFill>
                  <a:schemeClr val="bg1"/>
                </a:solidFill>
              </a:rPr>
              <a:t>Weiterbildungsprogramm</a:t>
            </a:r>
          </a:p>
        </p:txBody>
      </p:sp>
      <p:sp>
        <p:nvSpPr>
          <p:cNvPr id="3" name="Untertitel 2">
            <a:extLst>
              <a:ext uri="{FF2B5EF4-FFF2-40B4-BE49-F238E27FC236}">
                <a16:creationId xmlns:a16="http://schemas.microsoft.com/office/drawing/2014/main" id="{222BE69C-D3AC-8C19-4CDD-45F171902108}"/>
              </a:ext>
            </a:extLst>
          </p:cNvPr>
          <p:cNvSpPr>
            <a:spLocks noGrp="1"/>
          </p:cNvSpPr>
          <p:nvPr>
            <p:ph type="subTitle" idx="1"/>
          </p:nvPr>
        </p:nvSpPr>
        <p:spPr>
          <a:xfrm>
            <a:off x="1511868" y="4008230"/>
            <a:ext cx="9144000" cy="647740"/>
          </a:xfrm>
        </p:spPr>
        <p:txBody>
          <a:bodyPr vert="horz" lIns="91440" tIns="45720" rIns="91440" bIns="45720" rtlCol="0">
            <a:normAutofit/>
          </a:bodyPr>
          <a:lstStyle/>
          <a:p>
            <a:r>
              <a:rPr lang="en-GB" dirty="0"/>
              <a:t>Einführung</a:t>
            </a:r>
            <a:endParaRPr lang="en-GB" dirty="0">
              <a:latin typeface="+mn-lt"/>
            </a:endParaRPr>
          </a:p>
        </p:txBody>
      </p:sp>
      <p:sp>
        <p:nvSpPr>
          <p:cNvPr id="4" name="Rechteck 3">
            <a:extLst>
              <a:ext uri="{FF2B5EF4-FFF2-40B4-BE49-F238E27FC236}">
                <a16:creationId xmlns:a16="http://schemas.microsoft.com/office/drawing/2014/main" id="{8C0C1B21-7244-9EDE-D273-6F66332D6D68}"/>
              </a:ext>
            </a:extLst>
          </p:cNvPr>
          <p:cNvSpPr/>
          <p:nvPr/>
        </p:nvSpPr>
        <p:spPr>
          <a:xfrm flipV="1">
            <a:off x="2441653" y="3749402"/>
            <a:ext cx="7308693" cy="36000"/>
          </a:xfrm>
          <a:custGeom>
            <a:avLst/>
            <a:gdLst>
              <a:gd name="connsiteX0" fmla="*/ 0 w 7308693"/>
              <a:gd name="connsiteY0" fmla="*/ 0 h 36000"/>
              <a:gd name="connsiteX1" fmla="*/ 445166 w 7308693"/>
              <a:gd name="connsiteY1" fmla="*/ 0 h 36000"/>
              <a:gd name="connsiteX2" fmla="*/ 1255766 w 7308693"/>
              <a:gd name="connsiteY2" fmla="*/ 0 h 36000"/>
              <a:gd name="connsiteX3" fmla="*/ 1993280 w 7308693"/>
              <a:gd name="connsiteY3" fmla="*/ 0 h 36000"/>
              <a:gd name="connsiteX4" fmla="*/ 2438446 w 7308693"/>
              <a:gd name="connsiteY4" fmla="*/ 0 h 36000"/>
              <a:gd name="connsiteX5" fmla="*/ 3029785 w 7308693"/>
              <a:gd name="connsiteY5" fmla="*/ 0 h 36000"/>
              <a:gd name="connsiteX6" fmla="*/ 3840386 w 7308693"/>
              <a:gd name="connsiteY6" fmla="*/ 0 h 36000"/>
              <a:gd name="connsiteX7" fmla="*/ 4504813 w 7308693"/>
              <a:gd name="connsiteY7" fmla="*/ 0 h 36000"/>
              <a:gd name="connsiteX8" fmla="*/ 5242326 w 7308693"/>
              <a:gd name="connsiteY8" fmla="*/ 0 h 36000"/>
              <a:gd name="connsiteX9" fmla="*/ 5833666 w 7308693"/>
              <a:gd name="connsiteY9" fmla="*/ 0 h 36000"/>
              <a:gd name="connsiteX10" fmla="*/ 6498093 w 7308693"/>
              <a:gd name="connsiteY10" fmla="*/ 0 h 36000"/>
              <a:gd name="connsiteX11" fmla="*/ 7308693 w 7308693"/>
              <a:gd name="connsiteY11" fmla="*/ 0 h 36000"/>
              <a:gd name="connsiteX12" fmla="*/ 7308693 w 7308693"/>
              <a:gd name="connsiteY12" fmla="*/ 36000 h 36000"/>
              <a:gd name="connsiteX13" fmla="*/ 6863527 w 7308693"/>
              <a:gd name="connsiteY13" fmla="*/ 36000 h 36000"/>
              <a:gd name="connsiteX14" fmla="*/ 6418361 w 7308693"/>
              <a:gd name="connsiteY14" fmla="*/ 36000 h 36000"/>
              <a:gd name="connsiteX15" fmla="*/ 5680848 w 7308693"/>
              <a:gd name="connsiteY15" fmla="*/ 36000 h 36000"/>
              <a:gd name="connsiteX16" fmla="*/ 5235682 w 7308693"/>
              <a:gd name="connsiteY16" fmla="*/ 36000 h 36000"/>
              <a:gd name="connsiteX17" fmla="*/ 4571255 w 7308693"/>
              <a:gd name="connsiteY17" fmla="*/ 36000 h 36000"/>
              <a:gd name="connsiteX18" fmla="*/ 4053002 w 7308693"/>
              <a:gd name="connsiteY18" fmla="*/ 36000 h 36000"/>
              <a:gd name="connsiteX19" fmla="*/ 3388576 w 7308693"/>
              <a:gd name="connsiteY19" fmla="*/ 36000 h 36000"/>
              <a:gd name="connsiteX20" fmla="*/ 2724149 w 7308693"/>
              <a:gd name="connsiteY20" fmla="*/ 36000 h 36000"/>
              <a:gd name="connsiteX21" fmla="*/ 2059723 w 7308693"/>
              <a:gd name="connsiteY21" fmla="*/ 36000 h 36000"/>
              <a:gd name="connsiteX22" fmla="*/ 1395296 w 7308693"/>
              <a:gd name="connsiteY22" fmla="*/ 36000 h 36000"/>
              <a:gd name="connsiteX23" fmla="*/ 803956 w 7308693"/>
              <a:gd name="connsiteY23" fmla="*/ 36000 h 36000"/>
              <a:gd name="connsiteX24" fmla="*/ 0 w 7308693"/>
              <a:gd name="connsiteY24" fmla="*/ 36000 h 36000"/>
              <a:gd name="connsiteX25" fmla="*/ 0 w 7308693"/>
              <a:gd name="connsiteY25" fmla="*/ 0 h 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08693" h="36000" fill="none" extrusionOk="0">
                <a:moveTo>
                  <a:pt x="0" y="0"/>
                </a:moveTo>
                <a:cubicBezTo>
                  <a:pt x="139426" y="-10166"/>
                  <a:pt x="349122" y="9869"/>
                  <a:pt x="445166" y="0"/>
                </a:cubicBezTo>
                <a:cubicBezTo>
                  <a:pt x="541210" y="-9869"/>
                  <a:pt x="979808" y="20947"/>
                  <a:pt x="1255766" y="0"/>
                </a:cubicBezTo>
                <a:cubicBezTo>
                  <a:pt x="1531724" y="-20947"/>
                  <a:pt x="1703538" y="18873"/>
                  <a:pt x="1993280" y="0"/>
                </a:cubicBezTo>
                <a:cubicBezTo>
                  <a:pt x="2283022" y="-18873"/>
                  <a:pt x="2243527" y="-17500"/>
                  <a:pt x="2438446" y="0"/>
                </a:cubicBezTo>
                <a:cubicBezTo>
                  <a:pt x="2633365" y="17500"/>
                  <a:pt x="2835509" y="-22141"/>
                  <a:pt x="3029785" y="0"/>
                </a:cubicBezTo>
                <a:cubicBezTo>
                  <a:pt x="3224061" y="22141"/>
                  <a:pt x="3585405" y="-33391"/>
                  <a:pt x="3840386" y="0"/>
                </a:cubicBezTo>
                <a:cubicBezTo>
                  <a:pt x="4095367" y="33391"/>
                  <a:pt x="4189694" y="-14265"/>
                  <a:pt x="4504813" y="0"/>
                </a:cubicBezTo>
                <a:cubicBezTo>
                  <a:pt x="4819932" y="14265"/>
                  <a:pt x="4933197" y="25070"/>
                  <a:pt x="5242326" y="0"/>
                </a:cubicBezTo>
                <a:cubicBezTo>
                  <a:pt x="5551455" y="-25070"/>
                  <a:pt x="5702590" y="5769"/>
                  <a:pt x="5833666" y="0"/>
                </a:cubicBezTo>
                <a:cubicBezTo>
                  <a:pt x="5964742" y="-5769"/>
                  <a:pt x="6261788" y="-4534"/>
                  <a:pt x="6498093" y="0"/>
                </a:cubicBezTo>
                <a:cubicBezTo>
                  <a:pt x="6734398" y="4534"/>
                  <a:pt x="7112233" y="31732"/>
                  <a:pt x="7308693" y="0"/>
                </a:cubicBezTo>
                <a:cubicBezTo>
                  <a:pt x="7307642" y="17719"/>
                  <a:pt x="7308434" y="26067"/>
                  <a:pt x="7308693" y="36000"/>
                </a:cubicBezTo>
                <a:cubicBezTo>
                  <a:pt x="7207354" y="32704"/>
                  <a:pt x="7062438" y="21583"/>
                  <a:pt x="6863527" y="36000"/>
                </a:cubicBezTo>
                <a:cubicBezTo>
                  <a:pt x="6664616" y="50417"/>
                  <a:pt x="6593910" y="56185"/>
                  <a:pt x="6418361" y="36000"/>
                </a:cubicBezTo>
                <a:cubicBezTo>
                  <a:pt x="6242812" y="15815"/>
                  <a:pt x="5963975" y="13923"/>
                  <a:pt x="5680848" y="36000"/>
                </a:cubicBezTo>
                <a:cubicBezTo>
                  <a:pt x="5397721" y="58077"/>
                  <a:pt x="5334122" y="39860"/>
                  <a:pt x="5235682" y="36000"/>
                </a:cubicBezTo>
                <a:cubicBezTo>
                  <a:pt x="5137242" y="32140"/>
                  <a:pt x="4737672" y="49277"/>
                  <a:pt x="4571255" y="36000"/>
                </a:cubicBezTo>
                <a:cubicBezTo>
                  <a:pt x="4404838" y="22723"/>
                  <a:pt x="4291333" y="45334"/>
                  <a:pt x="4053002" y="36000"/>
                </a:cubicBezTo>
                <a:cubicBezTo>
                  <a:pt x="3814671" y="26666"/>
                  <a:pt x="3636222" y="66283"/>
                  <a:pt x="3388576" y="36000"/>
                </a:cubicBezTo>
                <a:cubicBezTo>
                  <a:pt x="3140930" y="5717"/>
                  <a:pt x="2995768" y="19656"/>
                  <a:pt x="2724149" y="36000"/>
                </a:cubicBezTo>
                <a:cubicBezTo>
                  <a:pt x="2452530" y="52344"/>
                  <a:pt x="2367527" y="3467"/>
                  <a:pt x="2059723" y="36000"/>
                </a:cubicBezTo>
                <a:cubicBezTo>
                  <a:pt x="1751919" y="68533"/>
                  <a:pt x="1692950" y="63821"/>
                  <a:pt x="1395296" y="36000"/>
                </a:cubicBezTo>
                <a:cubicBezTo>
                  <a:pt x="1097642" y="8179"/>
                  <a:pt x="1009824" y="18939"/>
                  <a:pt x="803956" y="36000"/>
                </a:cubicBezTo>
                <a:cubicBezTo>
                  <a:pt x="598088" y="53061"/>
                  <a:pt x="286389" y="62194"/>
                  <a:pt x="0" y="36000"/>
                </a:cubicBezTo>
                <a:cubicBezTo>
                  <a:pt x="-1142" y="19484"/>
                  <a:pt x="605" y="12397"/>
                  <a:pt x="0" y="0"/>
                </a:cubicBezTo>
                <a:close/>
              </a:path>
              <a:path w="7308693" h="36000" stroke="0" extrusionOk="0">
                <a:moveTo>
                  <a:pt x="0" y="0"/>
                </a:moveTo>
                <a:cubicBezTo>
                  <a:pt x="191614" y="16548"/>
                  <a:pt x="371516" y="18808"/>
                  <a:pt x="591340" y="0"/>
                </a:cubicBezTo>
                <a:cubicBezTo>
                  <a:pt x="811164" y="-18808"/>
                  <a:pt x="865442" y="-857"/>
                  <a:pt x="1036506" y="0"/>
                </a:cubicBezTo>
                <a:cubicBezTo>
                  <a:pt x="1207570" y="857"/>
                  <a:pt x="1575992" y="-35029"/>
                  <a:pt x="1847106" y="0"/>
                </a:cubicBezTo>
                <a:cubicBezTo>
                  <a:pt x="2118220" y="35029"/>
                  <a:pt x="2280701" y="16126"/>
                  <a:pt x="2438446" y="0"/>
                </a:cubicBezTo>
                <a:cubicBezTo>
                  <a:pt x="2596191" y="-16126"/>
                  <a:pt x="2804292" y="-16570"/>
                  <a:pt x="3029785" y="0"/>
                </a:cubicBezTo>
                <a:cubicBezTo>
                  <a:pt x="3255278" y="16570"/>
                  <a:pt x="3604955" y="29149"/>
                  <a:pt x="3840386" y="0"/>
                </a:cubicBezTo>
                <a:cubicBezTo>
                  <a:pt x="4075817" y="-29149"/>
                  <a:pt x="4212479" y="2629"/>
                  <a:pt x="4358639" y="0"/>
                </a:cubicBezTo>
                <a:cubicBezTo>
                  <a:pt x="4504799" y="-2629"/>
                  <a:pt x="4864953" y="31161"/>
                  <a:pt x="5169239" y="0"/>
                </a:cubicBezTo>
                <a:cubicBezTo>
                  <a:pt x="5473525" y="-31161"/>
                  <a:pt x="5752433" y="31307"/>
                  <a:pt x="5979840" y="0"/>
                </a:cubicBezTo>
                <a:cubicBezTo>
                  <a:pt x="6207247" y="-31307"/>
                  <a:pt x="6420693" y="31719"/>
                  <a:pt x="6644266" y="0"/>
                </a:cubicBezTo>
                <a:cubicBezTo>
                  <a:pt x="6867839" y="-31719"/>
                  <a:pt x="6988829" y="-3827"/>
                  <a:pt x="7308693" y="0"/>
                </a:cubicBezTo>
                <a:cubicBezTo>
                  <a:pt x="7310339" y="16226"/>
                  <a:pt x="7310119" y="24680"/>
                  <a:pt x="7308693" y="36000"/>
                </a:cubicBezTo>
                <a:cubicBezTo>
                  <a:pt x="7097978" y="43650"/>
                  <a:pt x="6963313" y="29836"/>
                  <a:pt x="6863527" y="36000"/>
                </a:cubicBezTo>
                <a:cubicBezTo>
                  <a:pt x="6763741" y="42164"/>
                  <a:pt x="6285945" y="33529"/>
                  <a:pt x="6052927" y="36000"/>
                </a:cubicBezTo>
                <a:cubicBezTo>
                  <a:pt x="5819909" y="38471"/>
                  <a:pt x="5725210" y="18706"/>
                  <a:pt x="5534674" y="36000"/>
                </a:cubicBezTo>
                <a:cubicBezTo>
                  <a:pt x="5344138" y="53294"/>
                  <a:pt x="5132282" y="18378"/>
                  <a:pt x="4870247" y="36000"/>
                </a:cubicBezTo>
                <a:cubicBezTo>
                  <a:pt x="4608212" y="53622"/>
                  <a:pt x="4423550" y="23110"/>
                  <a:pt x="4059647" y="36000"/>
                </a:cubicBezTo>
                <a:cubicBezTo>
                  <a:pt x="3695744" y="48890"/>
                  <a:pt x="3688625" y="7212"/>
                  <a:pt x="3395220" y="36000"/>
                </a:cubicBezTo>
                <a:cubicBezTo>
                  <a:pt x="3101815" y="64788"/>
                  <a:pt x="3125727" y="52317"/>
                  <a:pt x="2950054" y="36000"/>
                </a:cubicBezTo>
                <a:cubicBezTo>
                  <a:pt x="2774381" y="19683"/>
                  <a:pt x="2627035" y="34974"/>
                  <a:pt x="2431801" y="36000"/>
                </a:cubicBezTo>
                <a:cubicBezTo>
                  <a:pt x="2236567" y="37026"/>
                  <a:pt x="1792013" y="55402"/>
                  <a:pt x="1621201" y="36000"/>
                </a:cubicBezTo>
                <a:cubicBezTo>
                  <a:pt x="1450389" y="16598"/>
                  <a:pt x="1117783" y="26960"/>
                  <a:pt x="956774" y="36000"/>
                </a:cubicBezTo>
                <a:cubicBezTo>
                  <a:pt x="795765" y="45040"/>
                  <a:pt x="363819" y="-9361"/>
                  <a:pt x="0" y="36000"/>
                </a:cubicBezTo>
                <a:cubicBezTo>
                  <a:pt x="-286" y="28744"/>
                  <a:pt x="747" y="12402"/>
                  <a:pt x="0" y="0"/>
                </a:cubicBezTo>
                <a:close/>
              </a:path>
            </a:pathLst>
          </a:custGeom>
          <a:solidFill>
            <a:schemeClr val="bg1"/>
          </a:solidFill>
          <a:ln>
            <a:solidFill>
              <a:schemeClr val="bg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Jost"/>
              <a:ea typeface="+mn-ea"/>
              <a:cs typeface="+mn-cs"/>
            </a:endParaRPr>
          </a:p>
        </p:txBody>
      </p:sp>
      <p:sp>
        <p:nvSpPr>
          <p:cNvPr id="6" name="Fußzeilenplatzhalter 3">
            <a:extLst>
              <a:ext uri="{FF2B5EF4-FFF2-40B4-BE49-F238E27FC236}">
                <a16:creationId xmlns:a16="http://schemas.microsoft.com/office/drawing/2014/main" id="{641EF782-7A54-80F0-2AA3-4F282D2E525C}"/>
              </a:ext>
            </a:extLst>
          </p:cNvPr>
          <p:cNvSpPr>
            <a:spLocks noGrp="1"/>
          </p:cNvSpPr>
          <p:nvPr>
            <p:ph type="ftr" sz="quarter" idx="11"/>
          </p:nvPr>
        </p:nvSpPr>
        <p:spPr>
          <a:xfrm>
            <a:off x="248775" y="6325434"/>
            <a:ext cx="41148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prstClr val="black"/>
                </a:solidFill>
                <a:effectLst/>
                <a:uLnTx/>
                <a:uFillTx/>
                <a:latin typeface="Jost"/>
                <a:ea typeface="Jost Bold Italic" pitchFamily="2" charset="77"/>
                <a:cs typeface="+mn-cs"/>
              </a:rPr>
              <a:t>ERASMUS+ DIGIGEN 
Projekt </a:t>
            </a:r>
            <a:r>
              <a:rPr kumimoji="0" lang="de-DE" sz="1200" b="0" i="0" u="none" strike="noStrike" kern="1200" cap="none" spc="0" normalizeH="0" baseline="0" noProof="0" dirty="0" err="1">
                <a:ln>
                  <a:noFill/>
                </a:ln>
                <a:solidFill>
                  <a:prstClr val="black"/>
                </a:solidFill>
                <a:effectLst/>
                <a:uLnTx/>
                <a:uFillTx/>
                <a:latin typeface="Jost"/>
                <a:ea typeface="Jost Bold Italic" pitchFamily="2" charset="77"/>
                <a:cs typeface="+mn-cs"/>
              </a:rPr>
              <a:t>Ref</a:t>
            </a:r>
            <a:r>
              <a:rPr kumimoji="0" lang="de-DE" sz="1200" b="0" i="0" u="none" strike="noStrike" kern="1200" cap="none" spc="0" normalizeH="0" baseline="0" noProof="0" dirty="0">
                <a:ln>
                  <a:noFill/>
                </a:ln>
                <a:solidFill>
                  <a:prstClr val="black"/>
                </a:solidFill>
                <a:effectLst/>
                <a:uLnTx/>
                <a:uFillTx/>
                <a:latin typeface="Jost"/>
                <a:ea typeface="Jost Bold Italic" pitchFamily="2" charset="77"/>
                <a:cs typeface="+mn-cs"/>
              </a:rPr>
              <a:t>. Nr. 2021-1-DE02-KA220-VET-000025335</a:t>
            </a:r>
          </a:p>
        </p:txBody>
      </p:sp>
    </p:spTree>
    <p:extLst>
      <p:ext uri="{BB962C8B-B14F-4D97-AF65-F5344CB8AC3E}">
        <p14:creationId xmlns:p14="http://schemas.microsoft.com/office/powerpoint/2010/main" val="1055570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9</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a:t>Gleichstellungbemühungen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dirty="0"/>
              <a:t> </a:t>
            </a:r>
            <a:r>
              <a:rPr lang="en-GB" dirty="0" err="1"/>
              <a:t>Projekt</a:t>
            </a:r>
            <a:r>
              <a:rPr lang="en-GB" dirty="0"/>
              <a:t> Ref. Nr. </a:t>
            </a:r>
            <a:r>
              <a:rPr lang="en-GB" noProof="0" dirty="0"/>
              <a:t>2021-1-DE02-KA220-VET-000025335</a:t>
            </a:r>
          </a:p>
        </p:txBody>
      </p:sp>
      <p:sp>
        <p:nvSpPr>
          <p:cNvPr id="10" name="Textfeld 9">
            <a:extLst>
              <a:ext uri="{FF2B5EF4-FFF2-40B4-BE49-F238E27FC236}">
                <a16:creationId xmlns:a16="http://schemas.microsoft.com/office/drawing/2014/main" id="{F68278A3-130D-731D-118B-B2321A1DF321}"/>
              </a:ext>
            </a:extLst>
          </p:cNvPr>
          <p:cNvSpPr txBox="1"/>
          <p:nvPr/>
        </p:nvSpPr>
        <p:spPr>
          <a:xfrm>
            <a:off x="504807" y="1894260"/>
            <a:ext cx="10848993" cy="3539430"/>
          </a:xfrm>
          <a:prstGeom prst="rect">
            <a:avLst/>
          </a:prstGeom>
          <a:noFill/>
        </p:spPr>
        <p:txBody>
          <a:bodyPr wrap="square" rtlCol="0">
            <a:spAutoFit/>
          </a:bodyPr>
          <a:lstStyle/>
          <a:p>
            <a:pPr marL="571500" indent="-571500">
              <a:buClr>
                <a:schemeClr val="accent1"/>
              </a:buClr>
              <a:buFont typeface="Wingdings" pitchFamily="2" charset="2"/>
              <a:buChar char="§"/>
            </a:pPr>
            <a:r>
              <a:rPr lang="de-DE" sz="3200" dirty="0"/>
              <a:t>Viele nationale und internationale Gesetzesinitiativen für eine bessere Beteiligung von Frauen am Arbeitsleben (z.B. Geschlechterquoten)</a:t>
            </a:r>
          </a:p>
          <a:p>
            <a:pPr marL="571500" indent="-571500">
              <a:buClr>
                <a:schemeClr val="accent1"/>
              </a:buClr>
              <a:buFont typeface="Wingdings" pitchFamily="2" charset="2"/>
              <a:buChar char="§"/>
            </a:pPr>
            <a:endParaRPr lang="de-DE" sz="3200" dirty="0"/>
          </a:p>
          <a:p>
            <a:pPr marL="571500" indent="-571500">
              <a:buClr>
                <a:schemeClr val="accent1"/>
              </a:buClr>
              <a:buFont typeface="Wingdings" pitchFamily="2" charset="2"/>
              <a:buChar char="§"/>
            </a:pPr>
            <a:r>
              <a:rPr lang="de-DE" sz="3200" dirty="0"/>
              <a:t>Wenige Initiativen, die sich an Frauen richten, die bereits in Führungspositionen sind und z.B. mit New Work und Digitalisierung zu kämpfen haben</a:t>
            </a:r>
          </a:p>
        </p:txBody>
      </p:sp>
      <p:sp>
        <p:nvSpPr>
          <p:cNvPr id="3" name="Textfeld 2">
            <a:extLst>
              <a:ext uri="{FF2B5EF4-FFF2-40B4-BE49-F238E27FC236}">
                <a16:creationId xmlns:a16="http://schemas.microsoft.com/office/drawing/2014/main" id="{9FDBF0A6-F30C-7A85-8881-FB93D54C7F3A}"/>
              </a:ext>
            </a:extLst>
          </p:cNvPr>
          <p:cNvSpPr txBox="1"/>
          <p:nvPr/>
        </p:nvSpPr>
        <p:spPr>
          <a:xfrm>
            <a:off x="7782041" y="1487126"/>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1253224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14591"/>
            <a:ext cx="9082088" cy="1286831"/>
          </a:xfrm>
        </p:spPr>
        <p:txBody>
          <a:bodyPr/>
          <a:lstStyle/>
          <a:p>
            <a:r>
              <a:rPr lang="de-DE" sz="4000" dirty="0"/>
              <a:t>Vielfalt ist ein komplexer Begriff und Geschlecht ist nur ein Aspekt</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dirty="0"/>
              <a:t> </a:t>
            </a:r>
            <a:r>
              <a:rPr lang="en-GB" dirty="0" err="1"/>
              <a:t>Projekt</a:t>
            </a:r>
            <a:r>
              <a:rPr lang="en-GB" dirty="0"/>
              <a:t> Ref. Nr.</a:t>
            </a:r>
            <a:r>
              <a:rPr lang="en-GB" noProof="0" dirty="0"/>
              <a:t> 2021-1-DE02-KA220-VET-000025335</a:t>
            </a:r>
          </a:p>
        </p:txBody>
      </p:sp>
      <p:pic>
        <p:nvPicPr>
          <p:cNvPr id="117" name="Grafik 116">
            <a:extLst>
              <a:ext uri="{FF2B5EF4-FFF2-40B4-BE49-F238E27FC236}">
                <a16:creationId xmlns:a16="http://schemas.microsoft.com/office/drawing/2014/main" id="{500E651C-2E62-27C1-BCAA-F95B0D24162F}"/>
              </a:ext>
            </a:extLst>
          </p:cNvPr>
          <p:cNvPicPr>
            <a:picLocks noChangeAspect="1"/>
          </p:cNvPicPr>
          <p:nvPr/>
        </p:nvPicPr>
        <p:blipFill>
          <a:blip r:embed="rId3"/>
          <a:stretch>
            <a:fillRect/>
          </a:stretch>
        </p:blipFill>
        <p:spPr>
          <a:xfrm>
            <a:off x="6503670" y="1714039"/>
            <a:ext cx="4949211" cy="4764154"/>
          </a:xfrm>
          <a:prstGeom prst="rect">
            <a:avLst/>
          </a:prstGeom>
        </p:spPr>
      </p:pic>
      <p:sp>
        <p:nvSpPr>
          <p:cNvPr id="118" name="Textfeld 117">
            <a:extLst>
              <a:ext uri="{FF2B5EF4-FFF2-40B4-BE49-F238E27FC236}">
                <a16:creationId xmlns:a16="http://schemas.microsoft.com/office/drawing/2014/main" id="{5F09E165-E0C8-4351-CEB9-5A172EB458B7}"/>
              </a:ext>
            </a:extLst>
          </p:cNvPr>
          <p:cNvSpPr txBox="1"/>
          <p:nvPr/>
        </p:nvSpPr>
        <p:spPr>
          <a:xfrm>
            <a:off x="505442" y="1742914"/>
            <a:ext cx="5794393" cy="4431983"/>
          </a:xfrm>
          <a:prstGeom prst="rect">
            <a:avLst/>
          </a:prstGeom>
          <a:noFill/>
        </p:spPr>
        <p:txBody>
          <a:bodyPr wrap="square" rtlCol="0">
            <a:spAutoFit/>
          </a:bodyPr>
          <a:lstStyle/>
          <a:p>
            <a:pPr marL="571500" indent="-571500">
              <a:spcAft>
                <a:spcPts val="1800"/>
              </a:spcAft>
              <a:buClr>
                <a:schemeClr val="accent1"/>
              </a:buClr>
              <a:buFont typeface="Wingdings" pitchFamily="2" charset="2"/>
              <a:buChar char="§"/>
            </a:pPr>
            <a:r>
              <a:rPr lang="de-DE" sz="2800" dirty="0"/>
              <a:t>Stärkung von Frauen in Führungspositionen, ohne dass Männer in ihren Karrierechancen geschwächt werden</a:t>
            </a:r>
          </a:p>
          <a:p>
            <a:pPr marL="571500" indent="-571500">
              <a:spcAft>
                <a:spcPts val="1800"/>
              </a:spcAft>
              <a:buClr>
                <a:schemeClr val="accent1"/>
              </a:buClr>
              <a:buFont typeface="Wingdings" pitchFamily="2" charset="2"/>
              <a:buChar char="§"/>
            </a:pPr>
            <a:r>
              <a:rPr lang="de-DE" sz="2800" dirty="0"/>
              <a:t>offensichtliche Nachteile ausgleichen</a:t>
            </a:r>
          </a:p>
          <a:p>
            <a:pPr marL="571500" indent="-571500">
              <a:spcAft>
                <a:spcPts val="1800"/>
              </a:spcAft>
              <a:buClr>
                <a:schemeClr val="accent1"/>
              </a:buClr>
              <a:buFont typeface="Wingdings" pitchFamily="2" charset="2"/>
              <a:buChar char="§"/>
            </a:pPr>
            <a:r>
              <a:rPr lang="de-DE" sz="2800" dirty="0"/>
              <a:t>Vielfalt ist mehr als Gleichheit und die einzelnen Aspekte interagieren miteinander</a:t>
            </a:r>
          </a:p>
        </p:txBody>
      </p:sp>
      <p:sp>
        <p:nvSpPr>
          <p:cNvPr id="120" name="Textfeld 119">
            <a:extLst>
              <a:ext uri="{FF2B5EF4-FFF2-40B4-BE49-F238E27FC236}">
                <a16:creationId xmlns:a16="http://schemas.microsoft.com/office/drawing/2014/main" id="{EE51C2A7-3836-F7D6-21C9-29FE650AFAC1}"/>
              </a:ext>
            </a:extLst>
          </p:cNvPr>
          <p:cNvSpPr txBox="1"/>
          <p:nvPr/>
        </p:nvSpPr>
        <p:spPr>
          <a:xfrm>
            <a:off x="6096000" y="1481304"/>
            <a:ext cx="6096000" cy="261610"/>
          </a:xfrm>
          <a:prstGeom prst="rect">
            <a:avLst/>
          </a:prstGeom>
          <a:noFill/>
        </p:spPr>
        <p:txBody>
          <a:bodyPr wrap="square">
            <a:spAutoFit/>
          </a:bodyPr>
          <a:lstStyle/>
          <a:p>
            <a:pPr algn="r"/>
            <a:r>
              <a:rPr lang="en-US" sz="1100" dirty="0" err="1"/>
              <a:t>Gardenswartz </a:t>
            </a:r>
            <a:r>
              <a:rPr lang="en-US" sz="1100" dirty="0"/>
              <a:t>et al. (2003)</a:t>
            </a:r>
            <a:endParaRPr lang="de-DE" sz="1100" dirty="0"/>
          </a:p>
        </p:txBody>
      </p:sp>
    </p:spTree>
    <p:extLst>
      <p:ext uri="{BB962C8B-B14F-4D97-AF65-F5344CB8AC3E}">
        <p14:creationId xmlns:p14="http://schemas.microsoft.com/office/powerpoint/2010/main" val="2607260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11</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047198" y="2367171"/>
            <a:ext cx="6097604" cy="2123658"/>
          </a:xfrm>
          <a:prstGeom prst="rect">
            <a:avLst/>
          </a:prstGeom>
          <a:noFill/>
        </p:spPr>
        <p:txBody>
          <a:bodyPr wrap="square" anchor="ctr">
            <a:spAutoFit/>
          </a:bodyPr>
          <a:lstStyle/>
          <a:p>
            <a:pPr algn="ctr">
              <a:spcBef>
                <a:spcPts val="0"/>
              </a:spcBef>
            </a:pPr>
            <a:r>
              <a:rPr lang="en-GB" sz="6600" b="1" dirty="0">
                <a:solidFill>
                  <a:schemeClr val="bg1"/>
                </a:solidFill>
                <a:latin typeface="Jost" pitchFamily="2" charset="0"/>
                <a:ea typeface="Jost" pitchFamily="2" charset="0"/>
              </a:rPr>
              <a:t>ZIEL-GRUPPEN</a:t>
            </a:r>
          </a:p>
        </p:txBody>
      </p:sp>
    </p:spTree>
    <p:extLst>
      <p:ext uri="{BB962C8B-B14F-4D97-AF65-F5344CB8AC3E}">
        <p14:creationId xmlns:p14="http://schemas.microsoft.com/office/powerpoint/2010/main" val="394422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a:t>Zielgruppen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noProof="0" dirty="0" err="1"/>
              <a:t>Projekt</a:t>
            </a:r>
            <a:r>
              <a:rPr lang="en-GB" noProof="0" dirty="0"/>
              <a:t> Ref. Nr. 2021-1-DE02-KA220-VET-000025335</a:t>
            </a:r>
          </a:p>
        </p:txBody>
      </p:sp>
      <p:sp>
        <p:nvSpPr>
          <p:cNvPr id="3" name="Rechteck 2">
            <a:extLst>
              <a:ext uri="{FF2B5EF4-FFF2-40B4-BE49-F238E27FC236}">
                <a16:creationId xmlns:a16="http://schemas.microsoft.com/office/drawing/2014/main" id="{F586ADCC-E12D-CD94-AEEE-9FDB3426AE21}"/>
              </a:ext>
            </a:extLst>
          </p:cNvPr>
          <p:cNvSpPr/>
          <p:nvPr/>
        </p:nvSpPr>
        <p:spPr>
          <a:xfrm>
            <a:off x="1969477"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Indirekte Zielgruppe</a:t>
            </a:r>
          </a:p>
          <a:p>
            <a:pPr algn="ctr"/>
            <a:r>
              <a:rPr lang="de-DE" dirty="0"/>
              <a:t>„Frauen in Führungspositionen“</a:t>
            </a:r>
          </a:p>
        </p:txBody>
      </p:sp>
      <p:sp>
        <p:nvSpPr>
          <p:cNvPr id="7" name="Rechteck 6">
            <a:extLst>
              <a:ext uri="{FF2B5EF4-FFF2-40B4-BE49-F238E27FC236}">
                <a16:creationId xmlns:a16="http://schemas.microsoft.com/office/drawing/2014/main" id="{869B5A36-EF7E-D99F-B88E-0BDF387D4F2D}"/>
              </a:ext>
            </a:extLst>
          </p:cNvPr>
          <p:cNvSpPr/>
          <p:nvPr/>
        </p:nvSpPr>
        <p:spPr>
          <a:xfrm>
            <a:off x="6954350" y="2848708"/>
            <a:ext cx="2965938" cy="1735015"/>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Direkte Zielgruppe</a:t>
            </a:r>
          </a:p>
          <a:p>
            <a:pPr algn="ctr"/>
            <a:r>
              <a:rPr lang="de-DE" dirty="0"/>
              <a:t>„Berufsberater*innen und HR-Praktiker*innen“</a:t>
            </a:r>
          </a:p>
        </p:txBody>
      </p:sp>
      <p:sp>
        <p:nvSpPr>
          <p:cNvPr id="8" name="Kreuz 7">
            <a:extLst>
              <a:ext uri="{FF2B5EF4-FFF2-40B4-BE49-F238E27FC236}">
                <a16:creationId xmlns:a16="http://schemas.microsoft.com/office/drawing/2014/main" id="{9B3A5D1A-B4DC-9B36-B849-55F06095376F}"/>
              </a:ext>
            </a:extLst>
          </p:cNvPr>
          <p:cNvSpPr/>
          <p:nvPr/>
        </p:nvSpPr>
        <p:spPr>
          <a:xfrm>
            <a:off x="5580185" y="3379176"/>
            <a:ext cx="773723" cy="674077"/>
          </a:xfrm>
          <a:prstGeom prst="plus">
            <a:avLst/>
          </a:prstGeom>
          <a:solidFill>
            <a:schemeClr val="accent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de-DE" dirty="0">
              <a:solidFill>
                <a:srgbClr val="FFFAF7"/>
              </a:solidFill>
              <a:highlight>
                <a:srgbClr val="FFFAF7"/>
              </a:highlight>
            </a:endParaRPr>
          </a:p>
        </p:txBody>
      </p:sp>
    </p:spTree>
    <p:extLst>
      <p:ext uri="{BB962C8B-B14F-4D97-AF65-F5344CB8AC3E}">
        <p14:creationId xmlns:p14="http://schemas.microsoft.com/office/powerpoint/2010/main" val="3749598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13</a:t>
            </a:fld>
            <a:endParaRPr lang="de-DE"/>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noProof="0" dirty="0" err="1"/>
              <a:t>Projekt</a:t>
            </a:r>
            <a:r>
              <a:rPr lang="en-GB" noProof="0" dirty="0"/>
              <a:t> Ref. Nr.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838200" y="1770558"/>
            <a:ext cx="10667285" cy="3185487"/>
          </a:xfrm>
          <a:prstGeom prst="rect">
            <a:avLst/>
          </a:prstGeom>
          <a:noFill/>
        </p:spPr>
        <p:txBody>
          <a:bodyPr wrap="square" rtlCol="0">
            <a:spAutoFit/>
          </a:bodyPr>
          <a:lstStyle/>
          <a:p>
            <a:pPr>
              <a:lnSpc>
                <a:spcPct val="150000"/>
              </a:lnSpc>
              <a:buClr>
                <a:schemeClr val="accent1"/>
              </a:buClr>
            </a:pPr>
            <a:r>
              <a:rPr lang="de-DE" sz="2400" b="1" dirty="0">
                <a:solidFill>
                  <a:schemeClr val="accent1"/>
                </a:solidFill>
              </a:rPr>
              <a:t>Was verändert sich durch die Digitalisierung und die digitale Transformation?</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de-DE" sz="2400" dirty="0"/>
              <a:t>Verkomplizierung / Anpassungsschwierigkeiten</a:t>
            </a:r>
            <a:endParaRPr lang="en-GB" sz="2400" dirty="0"/>
          </a:p>
          <a:p>
            <a:pPr marL="457200" indent="-457200" algn="just">
              <a:lnSpc>
                <a:spcPct val="150000"/>
              </a:lnSpc>
              <a:buClr>
                <a:schemeClr val="accent1"/>
              </a:buClr>
              <a:buFont typeface="Wingdings" pitchFamily="2" charset="2"/>
              <a:buChar char="§"/>
            </a:pPr>
            <a:r>
              <a:rPr lang="de-DE" sz="2400" dirty="0"/>
              <a:t>Erhöhte Komplexität / mehr Techniken / digitale Tools</a:t>
            </a:r>
          </a:p>
          <a:p>
            <a:pPr marL="457200" indent="-457200" algn="just">
              <a:lnSpc>
                <a:spcPct val="150000"/>
              </a:lnSpc>
              <a:buClr>
                <a:schemeClr val="accent1"/>
              </a:buClr>
              <a:buFont typeface="Wingdings" pitchFamily="2" charset="2"/>
              <a:buChar char="§"/>
            </a:pPr>
            <a:r>
              <a:rPr lang="de-DE" sz="2400" dirty="0"/>
              <a:t>Einfacher, schneller, mehr Informationen</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Indirekte Zielgruppe</a:t>
            </a:r>
          </a:p>
        </p:txBody>
      </p:sp>
      <p:sp>
        <p:nvSpPr>
          <p:cNvPr id="11" name="Titel 1">
            <a:extLst>
              <a:ext uri="{FF2B5EF4-FFF2-40B4-BE49-F238E27FC236}">
                <a16:creationId xmlns:a16="http://schemas.microsoft.com/office/drawing/2014/main" id="{A1DE58E0-AA47-AFDA-9E9C-2D0DC4B3D077}"/>
              </a:ext>
            </a:extLst>
          </p:cNvPr>
          <p:cNvSpPr>
            <a:spLocks noGrp="1"/>
          </p:cNvSpPr>
          <p:nvPr>
            <p:ph type="title"/>
          </p:nvPr>
        </p:nvSpPr>
        <p:spPr>
          <a:xfrm>
            <a:off x="3305239" y="260980"/>
            <a:ext cx="6985416" cy="974031"/>
          </a:xfrm>
        </p:spPr>
        <p:txBody>
          <a:bodyPr/>
          <a:lstStyle/>
          <a:p>
            <a:r>
              <a:rPr lang="de-DE" sz="3200"/>
              <a:t>Bedürfnisse von Frauen in Führungspositionen</a:t>
            </a:r>
          </a:p>
        </p:txBody>
      </p:sp>
      <p:sp>
        <p:nvSpPr>
          <p:cNvPr id="2" name="Textfeld 1">
            <a:extLst>
              <a:ext uri="{FF2B5EF4-FFF2-40B4-BE49-F238E27FC236}">
                <a16:creationId xmlns:a16="http://schemas.microsoft.com/office/drawing/2014/main" id="{52781298-02CC-382D-93A2-006D425608C3}"/>
              </a:ext>
            </a:extLst>
          </p:cNvPr>
          <p:cNvSpPr txBox="1"/>
          <p:nvPr/>
        </p:nvSpPr>
        <p:spPr>
          <a:xfrm>
            <a:off x="7770501" y="1508948"/>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225320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14</a:t>
            </a:fld>
            <a:endParaRPr lang="de-DE"/>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noProof="0" dirty="0" err="1"/>
              <a:t>Projekt</a:t>
            </a:r>
            <a:r>
              <a:rPr lang="en-GB" noProof="0" dirty="0"/>
              <a:t> Ref. Nr.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838200" y="1770558"/>
            <a:ext cx="10667285" cy="3777957"/>
          </a:xfrm>
          <a:prstGeom prst="rect">
            <a:avLst/>
          </a:prstGeom>
          <a:noFill/>
        </p:spPr>
        <p:txBody>
          <a:bodyPr wrap="square" rtlCol="0">
            <a:spAutoFit/>
          </a:bodyPr>
          <a:lstStyle/>
          <a:p>
            <a:pPr>
              <a:lnSpc>
                <a:spcPct val="150000"/>
              </a:lnSpc>
              <a:buClr>
                <a:schemeClr val="accent1"/>
              </a:buClr>
            </a:pPr>
            <a:r>
              <a:rPr lang="de-DE" sz="2400" b="1" dirty="0">
                <a:solidFill>
                  <a:schemeClr val="accent1"/>
                </a:solidFill>
              </a:rPr>
              <a:t>Welche Fähigkeiten sind heute und in Zukunft für ein erfolgreiches Arbeitsleben erforderlich?</a:t>
            </a:r>
          </a:p>
          <a:p>
            <a:pPr>
              <a:lnSpc>
                <a:spcPct val="150000"/>
              </a:lnSpc>
              <a:buClr>
                <a:schemeClr val="accent1"/>
              </a:buClr>
            </a:pPr>
            <a:endParaRPr lang="en-US" sz="1400" b="1" dirty="0">
              <a:solidFill>
                <a:schemeClr val="accent1"/>
              </a:solidFill>
            </a:endParaRPr>
          </a:p>
          <a:p>
            <a:pPr marL="457200" indent="-457200" algn="just">
              <a:lnSpc>
                <a:spcPct val="150000"/>
              </a:lnSpc>
              <a:buClr>
                <a:schemeClr val="accent1"/>
              </a:buClr>
              <a:buFont typeface="Wingdings" pitchFamily="2" charset="2"/>
              <a:buChar char="§"/>
            </a:pPr>
            <a:r>
              <a:rPr lang="en-US" sz="2400" dirty="0"/>
              <a:t>Digitale Affinität / Offenheit &amp; Bereitschaft</a:t>
            </a:r>
          </a:p>
          <a:p>
            <a:pPr marL="457200" indent="-457200" algn="just">
              <a:lnSpc>
                <a:spcPct val="150000"/>
              </a:lnSpc>
              <a:buClr>
                <a:schemeClr val="accent1"/>
              </a:buClr>
              <a:buFont typeface="Wingdings" pitchFamily="2" charset="2"/>
              <a:buChar char="§"/>
            </a:pPr>
            <a:r>
              <a:rPr lang="en-US" sz="2400" dirty="0"/>
              <a:t>Sicherer Umgang / Routine im Umgang mit digitalen Technologien</a:t>
            </a:r>
          </a:p>
          <a:p>
            <a:pPr marL="457200" indent="-457200" algn="just">
              <a:lnSpc>
                <a:spcPct val="150000"/>
              </a:lnSpc>
              <a:buClr>
                <a:schemeClr val="accent1"/>
              </a:buClr>
              <a:buFont typeface="Wingdings" pitchFamily="2" charset="2"/>
              <a:buChar char="§"/>
            </a:pPr>
            <a:r>
              <a:rPr lang="en-US" sz="2400" dirty="0"/>
              <a:t>Digitale Koordination und Kommunikation</a:t>
            </a:r>
          </a:p>
          <a:p>
            <a:pPr marL="457200" indent="-457200" algn="just">
              <a:lnSpc>
                <a:spcPct val="150000"/>
              </a:lnSpc>
              <a:buClr>
                <a:schemeClr val="accent1"/>
              </a:buClr>
              <a:buFont typeface="Wingdings" pitchFamily="2" charset="2"/>
              <a:buChar char="§"/>
            </a:pPr>
            <a:endParaRPr lang="en-US" sz="2800" dirty="0"/>
          </a:p>
        </p:txBody>
      </p:sp>
      <p:sp>
        <p:nvSpPr>
          <p:cNvPr id="9" name="Textfeld 8">
            <a:extLst>
              <a:ext uri="{FF2B5EF4-FFF2-40B4-BE49-F238E27FC236}">
                <a16:creationId xmlns:a16="http://schemas.microsoft.com/office/drawing/2014/main" id="{4A8E0732-AC6E-D9C9-F631-849D647586EE}"/>
              </a:ext>
            </a:extLst>
          </p:cNvPr>
          <p:cNvSpPr txBox="1"/>
          <p:nvPr/>
        </p:nvSpPr>
        <p:spPr>
          <a:xfrm>
            <a:off x="7770501" y="1508948"/>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Indirekte Zielgruppe</a:t>
            </a:r>
          </a:p>
        </p:txBody>
      </p:sp>
      <p:sp>
        <p:nvSpPr>
          <p:cNvPr id="11" name="Titel 1">
            <a:extLst>
              <a:ext uri="{FF2B5EF4-FFF2-40B4-BE49-F238E27FC236}">
                <a16:creationId xmlns:a16="http://schemas.microsoft.com/office/drawing/2014/main" id="{7804B25F-40A6-768C-3CBB-C8AFBA83160C}"/>
              </a:ext>
            </a:extLst>
          </p:cNvPr>
          <p:cNvSpPr txBox="1">
            <a:spLocks/>
          </p:cNvSpPr>
          <p:nvPr/>
        </p:nvSpPr>
        <p:spPr>
          <a:xfrm>
            <a:off x="3305239" y="260980"/>
            <a:ext cx="6985416" cy="974031"/>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a:lstStyle>
          <a:p>
            <a:r>
              <a:rPr lang="de-DE" sz="3200"/>
              <a:t>Bedürfnisse von Frauen in Führungspositionen</a:t>
            </a:r>
            <a:endParaRPr lang="de-DE" sz="3200" dirty="0"/>
          </a:p>
        </p:txBody>
      </p:sp>
    </p:spTree>
    <p:extLst>
      <p:ext uri="{BB962C8B-B14F-4D97-AF65-F5344CB8AC3E}">
        <p14:creationId xmlns:p14="http://schemas.microsoft.com/office/powerpoint/2010/main" val="1840910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05239" y="260980"/>
            <a:ext cx="6985416" cy="974031"/>
          </a:xfrm>
        </p:spPr>
        <p:txBody>
          <a:bodyPr/>
          <a:lstStyle/>
          <a:p>
            <a:r>
              <a:rPr lang="de-DE" sz="3200" dirty="0"/>
              <a:t>Bedürfnisse von Frauen in Führungspositionen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noProof="0" dirty="0" err="1"/>
              <a:t>Projekt</a:t>
            </a:r>
            <a:r>
              <a:rPr lang="en-GB" noProof="0" dirty="0"/>
              <a:t> Ref. Nr.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838200" y="1770558"/>
            <a:ext cx="10667285" cy="3139321"/>
          </a:xfrm>
          <a:prstGeom prst="rect">
            <a:avLst/>
          </a:prstGeom>
          <a:noFill/>
        </p:spPr>
        <p:txBody>
          <a:bodyPr wrap="square" rtlCol="0">
            <a:spAutoFit/>
          </a:bodyPr>
          <a:lstStyle/>
          <a:p>
            <a:pPr>
              <a:lnSpc>
                <a:spcPct val="150000"/>
              </a:lnSpc>
              <a:buClr>
                <a:schemeClr val="accent1"/>
              </a:buClr>
            </a:pPr>
            <a:r>
              <a:rPr lang="de-DE" sz="2400" b="1" dirty="0">
                <a:solidFill>
                  <a:schemeClr val="accent1"/>
                </a:solidFill>
              </a:rPr>
              <a:t>Wie würden Sie diese Fähigkeiten und Kompetenzen am liebsten  erlernen?</a:t>
            </a:r>
          </a:p>
          <a:p>
            <a:pPr>
              <a:lnSpc>
                <a:spcPct val="150000"/>
              </a:lnSpc>
              <a:buClr>
                <a:schemeClr val="accent1"/>
              </a:buClr>
            </a:pPr>
            <a:endParaRPr lang="en-US" sz="1400" b="1" dirty="0">
              <a:solidFill>
                <a:schemeClr val="accent1"/>
              </a:solidFill>
            </a:endParaRPr>
          </a:p>
          <a:p>
            <a:pPr marL="457200" indent="-457200" algn="just">
              <a:lnSpc>
                <a:spcPct val="150000"/>
              </a:lnSpc>
              <a:buClr>
                <a:schemeClr val="accent1"/>
              </a:buClr>
              <a:buFont typeface="Wingdings" pitchFamily="2" charset="2"/>
              <a:buChar char="§"/>
            </a:pPr>
            <a:r>
              <a:rPr lang="de-DE" sz="2400" dirty="0"/>
              <a:t>Eine Mischung aus Einzel- und Gruppentraining</a:t>
            </a:r>
          </a:p>
          <a:p>
            <a:pPr marL="457200" indent="-457200" algn="just">
              <a:lnSpc>
                <a:spcPct val="150000"/>
              </a:lnSpc>
              <a:buClr>
                <a:schemeClr val="accent1"/>
              </a:buClr>
              <a:buFont typeface="Wingdings" pitchFamily="2" charset="2"/>
              <a:buChar char="§"/>
            </a:pPr>
            <a:r>
              <a:rPr lang="de-DE" sz="2400" dirty="0"/>
              <a:t>Digitales Training für digitale Tools</a:t>
            </a:r>
          </a:p>
          <a:p>
            <a:pPr marL="457200" indent="-457200" algn="just">
              <a:lnSpc>
                <a:spcPct val="150000"/>
              </a:lnSpc>
              <a:buClr>
                <a:schemeClr val="accent1"/>
              </a:buClr>
              <a:buFont typeface="Wingdings" pitchFamily="2" charset="2"/>
              <a:buChar char="§"/>
            </a:pPr>
            <a:r>
              <a:rPr lang="de-DE" sz="2400" dirty="0" err="1"/>
              <a:t>Leaning</a:t>
            </a:r>
            <a:r>
              <a:rPr lang="de-DE" sz="2400" dirty="0"/>
              <a:t> </a:t>
            </a:r>
            <a:r>
              <a:rPr lang="de-DE" sz="2400" dirty="0" err="1"/>
              <a:t>by</a:t>
            </a:r>
            <a:r>
              <a:rPr lang="de-DE" sz="2400" dirty="0"/>
              <a:t> </a:t>
            </a:r>
            <a:r>
              <a:rPr lang="de-DE" sz="2400" dirty="0" err="1"/>
              <a:t>doing</a:t>
            </a:r>
            <a:r>
              <a:rPr lang="de-DE" sz="2400" dirty="0"/>
              <a:t> (Lernen durch Ausprobieren)</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Indirekte Zielgruppe</a:t>
            </a:r>
          </a:p>
        </p:txBody>
      </p:sp>
      <p:sp>
        <p:nvSpPr>
          <p:cNvPr id="8" name="Textfeld 7">
            <a:extLst>
              <a:ext uri="{FF2B5EF4-FFF2-40B4-BE49-F238E27FC236}">
                <a16:creationId xmlns:a16="http://schemas.microsoft.com/office/drawing/2014/main" id="{EFA443DD-937B-6BA1-8AA4-26F384D8A877}"/>
              </a:ext>
            </a:extLst>
          </p:cNvPr>
          <p:cNvSpPr txBox="1"/>
          <p:nvPr/>
        </p:nvSpPr>
        <p:spPr>
          <a:xfrm>
            <a:off x="7770501" y="1508948"/>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3764398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3327817" y="302770"/>
            <a:ext cx="6985416" cy="890451"/>
          </a:xfrm>
        </p:spPr>
        <p:txBody>
          <a:bodyPr/>
          <a:lstStyle/>
          <a:p>
            <a:r>
              <a:rPr lang="de-DE" sz="3200"/>
              <a:t>Bedürfnisse von HR-Praktiker*innen und Berufsberater*innen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noProof="0" dirty="0" err="1"/>
              <a:t>Projekt</a:t>
            </a:r>
            <a:r>
              <a:rPr lang="en-GB" noProof="0" dirty="0"/>
              <a:t> Ref. Nr.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838200" y="1770558"/>
            <a:ext cx="10667285" cy="3139321"/>
          </a:xfrm>
          <a:prstGeom prst="rect">
            <a:avLst/>
          </a:prstGeom>
          <a:noFill/>
        </p:spPr>
        <p:txBody>
          <a:bodyPr wrap="square" rtlCol="0">
            <a:spAutoFit/>
          </a:bodyPr>
          <a:lstStyle/>
          <a:p>
            <a:pPr>
              <a:lnSpc>
                <a:spcPct val="150000"/>
              </a:lnSpc>
              <a:buClr>
                <a:schemeClr val="accent1"/>
              </a:buClr>
            </a:pPr>
            <a:r>
              <a:rPr lang="de-DE" sz="2400" b="1" dirty="0">
                <a:solidFill>
                  <a:schemeClr val="accent1"/>
                </a:solidFill>
              </a:rPr>
              <a:t>Welche Rechtsnormen und Initiativen sind Ihnen bekannt, um Frauen in Führungspositionen zu fördern?</a:t>
            </a:r>
          </a:p>
          <a:p>
            <a:pPr>
              <a:lnSpc>
                <a:spcPct val="150000"/>
              </a:lnSpc>
              <a:buClr>
                <a:schemeClr val="accent1"/>
              </a:buClr>
            </a:pPr>
            <a:endParaRPr lang="de-DE" sz="1400" b="1" dirty="0">
              <a:solidFill>
                <a:schemeClr val="accent1"/>
              </a:solidFill>
            </a:endParaRPr>
          </a:p>
          <a:p>
            <a:pPr marL="457200" indent="-457200">
              <a:lnSpc>
                <a:spcPct val="150000"/>
              </a:lnSpc>
              <a:buClr>
                <a:schemeClr val="accent1"/>
              </a:buClr>
              <a:buFont typeface="Wingdings" pitchFamily="2" charset="2"/>
              <a:buChar char="§"/>
            </a:pPr>
            <a:r>
              <a:rPr lang="de-DE" sz="2400" dirty="0"/>
              <a:t>Rechtsnormen in Bezug auf die Gleichstellung von Frauen und Männern / Quoten</a:t>
            </a:r>
          </a:p>
          <a:p>
            <a:pPr marL="457200" indent="-457200" algn="just">
              <a:lnSpc>
                <a:spcPct val="150000"/>
              </a:lnSpc>
              <a:buClr>
                <a:schemeClr val="accent1"/>
              </a:buClr>
              <a:buFont typeface="Wingdings" pitchFamily="2" charset="2"/>
              <a:buChar char="§"/>
            </a:pPr>
            <a:r>
              <a:rPr lang="de-DE" sz="2400" dirty="0"/>
              <a:t>Keine bekannt</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Direkte Zielgruppe</a:t>
            </a:r>
          </a:p>
        </p:txBody>
      </p:sp>
      <p:sp>
        <p:nvSpPr>
          <p:cNvPr id="8" name="Textfeld 7">
            <a:extLst>
              <a:ext uri="{FF2B5EF4-FFF2-40B4-BE49-F238E27FC236}">
                <a16:creationId xmlns:a16="http://schemas.microsoft.com/office/drawing/2014/main" id="{B886C100-21A4-976F-BA44-8D5DAD1C56A1}"/>
              </a:ext>
            </a:extLst>
          </p:cNvPr>
          <p:cNvSpPr txBox="1"/>
          <p:nvPr/>
        </p:nvSpPr>
        <p:spPr>
          <a:xfrm>
            <a:off x="7770501" y="1508948"/>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2078019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17</a:t>
            </a:fld>
            <a:endParaRPr lang="de-DE"/>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noProof="0" dirty="0" err="1"/>
              <a:t>Projekt</a:t>
            </a:r>
            <a:r>
              <a:rPr lang="en-GB" noProof="0" dirty="0"/>
              <a:t> Ref. Nr.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838200" y="1775059"/>
            <a:ext cx="10667285" cy="3639458"/>
          </a:xfrm>
          <a:prstGeom prst="rect">
            <a:avLst/>
          </a:prstGeom>
          <a:noFill/>
        </p:spPr>
        <p:txBody>
          <a:bodyPr wrap="square" rtlCol="0">
            <a:spAutoFit/>
          </a:bodyPr>
          <a:lstStyle/>
          <a:p>
            <a:pPr>
              <a:lnSpc>
                <a:spcPct val="150000"/>
              </a:lnSpc>
              <a:buClr>
                <a:schemeClr val="accent1"/>
              </a:buClr>
            </a:pPr>
            <a:r>
              <a:rPr lang="de-DE" sz="2800" b="1" dirty="0">
                <a:solidFill>
                  <a:schemeClr val="accent1"/>
                </a:solidFill>
              </a:rPr>
              <a:t>Kennen Sie spezifische Beratungsansätze für Frauen in Führungspositionen?</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de-DE" sz="2800" dirty="0"/>
              <a:t>Nicht-spezifische allgemeine Programme  </a:t>
            </a:r>
          </a:p>
          <a:p>
            <a:pPr marL="457200" indent="-457200" algn="just">
              <a:lnSpc>
                <a:spcPct val="150000"/>
              </a:lnSpc>
              <a:buClr>
                <a:schemeClr val="accent1"/>
              </a:buClr>
              <a:buFont typeface="Wingdings" pitchFamily="2" charset="2"/>
              <a:buChar char="§"/>
            </a:pPr>
            <a:r>
              <a:rPr lang="de-DE" sz="2800" dirty="0"/>
              <a:t>Coaching / Mentoring-Programme im Allgemeinen</a:t>
            </a:r>
          </a:p>
          <a:p>
            <a:pPr marL="457200" indent="-457200" algn="just">
              <a:lnSpc>
                <a:spcPct val="150000"/>
              </a:lnSpc>
              <a:buClr>
                <a:schemeClr val="accent1"/>
              </a:buClr>
              <a:buFont typeface="Wingdings" pitchFamily="2" charset="2"/>
              <a:buChar char="§"/>
            </a:pPr>
            <a:r>
              <a:rPr lang="de-DE" sz="2800" dirty="0"/>
              <a:t>Karrierenetzwerke</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Direkte Zielgruppe</a:t>
            </a:r>
          </a:p>
        </p:txBody>
      </p:sp>
      <p:sp>
        <p:nvSpPr>
          <p:cNvPr id="11" name="Titel 1">
            <a:extLst>
              <a:ext uri="{FF2B5EF4-FFF2-40B4-BE49-F238E27FC236}">
                <a16:creationId xmlns:a16="http://schemas.microsoft.com/office/drawing/2014/main" id="{81E82BEA-96B8-4AC5-07F3-93DC4C10331F}"/>
              </a:ext>
            </a:extLst>
          </p:cNvPr>
          <p:cNvSpPr>
            <a:spLocks noGrp="1"/>
          </p:cNvSpPr>
          <p:nvPr>
            <p:ph type="title"/>
          </p:nvPr>
        </p:nvSpPr>
        <p:spPr>
          <a:xfrm>
            <a:off x="3327817" y="260777"/>
            <a:ext cx="6985416" cy="974031"/>
          </a:xfrm>
        </p:spPr>
        <p:txBody>
          <a:bodyPr/>
          <a:lstStyle/>
          <a:p>
            <a:r>
              <a:rPr lang="de-DE" sz="3200"/>
              <a:t>Bedürfnisse von HR-Praktiker*innen und Berufsberater*innen</a:t>
            </a:r>
          </a:p>
        </p:txBody>
      </p:sp>
      <p:sp>
        <p:nvSpPr>
          <p:cNvPr id="2" name="Textfeld 1">
            <a:extLst>
              <a:ext uri="{FF2B5EF4-FFF2-40B4-BE49-F238E27FC236}">
                <a16:creationId xmlns:a16="http://schemas.microsoft.com/office/drawing/2014/main" id="{546538C6-802D-9DF3-FA33-2244EB39048B}"/>
              </a:ext>
            </a:extLst>
          </p:cNvPr>
          <p:cNvSpPr txBox="1"/>
          <p:nvPr/>
        </p:nvSpPr>
        <p:spPr>
          <a:xfrm>
            <a:off x="7770501" y="1508948"/>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427377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18</a:t>
            </a:fld>
            <a:endParaRPr lang="de-DE"/>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noProof="0" dirty="0" err="1"/>
              <a:t>Projekt</a:t>
            </a:r>
            <a:r>
              <a:rPr lang="en-GB" noProof="0" dirty="0"/>
              <a:t> Ref. Nr.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838200" y="1770558"/>
            <a:ext cx="10667285" cy="3639458"/>
          </a:xfrm>
          <a:prstGeom prst="rect">
            <a:avLst/>
          </a:prstGeom>
          <a:noFill/>
        </p:spPr>
        <p:txBody>
          <a:bodyPr wrap="square" rtlCol="0">
            <a:spAutoFit/>
          </a:bodyPr>
          <a:lstStyle/>
          <a:p>
            <a:pPr>
              <a:lnSpc>
                <a:spcPct val="150000"/>
              </a:lnSpc>
              <a:buClr>
                <a:schemeClr val="accent1"/>
              </a:buClr>
            </a:pPr>
            <a:r>
              <a:rPr lang="de-DE" sz="2800" b="1" dirty="0">
                <a:solidFill>
                  <a:schemeClr val="accent1"/>
                </a:solidFill>
              </a:rPr>
              <a:t>Welche Aspekte sind aus Ihrer Sicht für Ihren persönlichen Beratungsansatz wichtig?</a:t>
            </a:r>
          </a:p>
          <a:p>
            <a:pPr>
              <a:lnSpc>
                <a:spcPct val="150000"/>
              </a:lnSpc>
              <a:buClr>
                <a:schemeClr val="accent1"/>
              </a:buClr>
            </a:pPr>
            <a:endParaRPr lang="en-US" sz="1600" b="1" dirty="0">
              <a:solidFill>
                <a:schemeClr val="accent1"/>
              </a:solidFill>
            </a:endParaRPr>
          </a:p>
          <a:p>
            <a:pPr marL="457200" indent="-457200" algn="just">
              <a:lnSpc>
                <a:spcPct val="150000"/>
              </a:lnSpc>
              <a:buClr>
                <a:schemeClr val="accent1"/>
              </a:buClr>
              <a:buFont typeface="Wingdings" pitchFamily="2" charset="2"/>
              <a:buChar char="§"/>
            </a:pPr>
            <a:r>
              <a:rPr lang="de-DE" sz="2800" dirty="0"/>
              <a:t>persönliches Umfeld</a:t>
            </a:r>
          </a:p>
          <a:p>
            <a:pPr marL="457200" indent="-457200" algn="just">
              <a:lnSpc>
                <a:spcPct val="150000"/>
              </a:lnSpc>
              <a:buClr>
                <a:schemeClr val="accent1"/>
              </a:buClr>
              <a:buFont typeface="Wingdings" pitchFamily="2" charset="2"/>
              <a:buChar char="§"/>
            </a:pPr>
            <a:r>
              <a:rPr lang="de-DE" sz="2800" dirty="0"/>
              <a:t>positive Einstellung schaffen</a:t>
            </a:r>
          </a:p>
          <a:p>
            <a:pPr marL="457200" indent="-457200" algn="just">
              <a:lnSpc>
                <a:spcPct val="150000"/>
              </a:lnSpc>
              <a:buClr>
                <a:schemeClr val="accent1"/>
              </a:buClr>
              <a:buFont typeface="Wingdings" pitchFamily="2" charset="2"/>
              <a:buChar char="§"/>
            </a:pPr>
            <a:r>
              <a:rPr lang="de-DE" sz="2800" dirty="0"/>
              <a:t>Bewusstsein für die Komplexität des Themas schaffen</a:t>
            </a:r>
          </a:p>
        </p:txBody>
      </p:sp>
      <p:sp>
        <p:nvSpPr>
          <p:cNvPr id="3" name="Rechteck 2">
            <a:extLst>
              <a:ext uri="{FF2B5EF4-FFF2-40B4-BE49-F238E27FC236}">
                <a16:creationId xmlns:a16="http://schemas.microsoft.com/office/drawing/2014/main" id="{C46BD098-FB75-DD71-26A1-B3ADF8A9C7DB}"/>
              </a:ext>
            </a:extLst>
          </p:cNvPr>
          <p:cNvSpPr/>
          <p:nvPr/>
        </p:nvSpPr>
        <p:spPr>
          <a:xfrm>
            <a:off x="185647" y="170635"/>
            <a:ext cx="2965938" cy="1154723"/>
          </a:xfrm>
          <a:prstGeom prst="rect">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Direkte Zielgruppe</a:t>
            </a:r>
          </a:p>
        </p:txBody>
      </p:sp>
      <p:sp>
        <p:nvSpPr>
          <p:cNvPr id="11" name="Titel 1">
            <a:extLst>
              <a:ext uri="{FF2B5EF4-FFF2-40B4-BE49-F238E27FC236}">
                <a16:creationId xmlns:a16="http://schemas.microsoft.com/office/drawing/2014/main" id="{E347A9FB-7DB7-ACC6-0DFD-3409787FDF18}"/>
              </a:ext>
            </a:extLst>
          </p:cNvPr>
          <p:cNvSpPr>
            <a:spLocks noGrp="1"/>
          </p:cNvSpPr>
          <p:nvPr>
            <p:ph type="title"/>
          </p:nvPr>
        </p:nvSpPr>
        <p:spPr>
          <a:xfrm>
            <a:off x="3316528" y="297458"/>
            <a:ext cx="6985416" cy="900669"/>
          </a:xfrm>
        </p:spPr>
        <p:txBody>
          <a:bodyPr/>
          <a:lstStyle/>
          <a:p>
            <a:r>
              <a:rPr lang="de-DE" sz="3200" dirty="0"/>
              <a:t>Bedürfnisse von HR-Praktiker*innen und Berufsberater*innen</a:t>
            </a:r>
          </a:p>
        </p:txBody>
      </p:sp>
      <p:sp>
        <p:nvSpPr>
          <p:cNvPr id="2" name="Textfeld 1">
            <a:extLst>
              <a:ext uri="{FF2B5EF4-FFF2-40B4-BE49-F238E27FC236}">
                <a16:creationId xmlns:a16="http://schemas.microsoft.com/office/drawing/2014/main" id="{B597DD5B-EF45-C3A0-490D-4E644529DB79}"/>
              </a:ext>
            </a:extLst>
          </p:cNvPr>
          <p:cNvSpPr txBox="1"/>
          <p:nvPr/>
        </p:nvSpPr>
        <p:spPr>
          <a:xfrm>
            <a:off x="7770501" y="1508948"/>
            <a:ext cx="4421499" cy="261610"/>
          </a:xfrm>
          <a:prstGeom prst="rect">
            <a:avLst/>
          </a:prstGeom>
          <a:noFill/>
        </p:spPr>
        <p:txBody>
          <a:bodyPr wrap="square" rtlCol="0">
            <a:spAutoFit/>
          </a:bodyPr>
          <a:lstStyle>
            <a:defPPr>
              <a:defRPr lang="de-DE"/>
            </a:defPPr>
            <a:lvl1pPr>
              <a:defRPr sz="1100"/>
            </a:lvl1pPr>
          </a:lstStyle>
          <a:p>
            <a:pPr algn="r"/>
            <a:r>
              <a:rPr lang="en-US" dirty="0"/>
              <a:t>Herberger et al. (2023)</a:t>
            </a:r>
            <a:endParaRPr lang="en-GB" dirty="0"/>
          </a:p>
        </p:txBody>
      </p:sp>
    </p:spTree>
    <p:extLst>
      <p:ext uri="{BB962C8B-B14F-4D97-AF65-F5344CB8AC3E}">
        <p14:creationId xmlns:p14="http://schemas.microsoft.com/office/powerpoint/2010/main" val="23905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ACA51AC1-2106-2064-1E43-975A7949C238}"/>
              </a:ext>
            </a:extLst>
          </p:cNvPr>
          <p:cNvSpPr txBox="1">
            <a:spLocks noGrp="1"/>
          </p:cNvSpPr>
          <p:nvPr>
            <p:ph type="body" sz="half" idx="4294967295"/>
          </p:nvPr>
        </p:nvSpPr>
        <p:spPr>
          <a:xfrm>
            <a:off x="277477" y="2416368"/>
            <a:ext cx="5005723"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de-DE" sz="4800" dirty="0">
                <a:solidFill>
                  <a:schemeClr val="tx1"/>
                </a:solidFill>
                <a:latin typeface="Jost" pitchFamily="2" charset="0"/>
                <a:ea typeface="Jost" pitchFamily="2" charset="0"/>
              </a:rPr>
              <a:t>Heraus-forderungen </a:t>
            </a:r>
          </a:p>
          <a:p>
            <a:r>
              <a:rPr lang="de-DE" sz="4800" dirty="0">
                <a:solidFill>
                  <a:schemeClr val="tx1"/>
                </a:solidFill>
                <a:latin typeface="Jost" pitchFamily="2" charset="0"/>
                <a:ea typeface="Jost" pitchFamily="2" charset="0"/>
              </a:rPr>
              <a:t>der Umwelt</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1</a:t>
            </a:fld>
            <a:endParaRPr lang="de-DE"/>
          </a:p>
        </p:txBody>
      </p:sp>
      <p:graphicFrame>
        <p:nvGraphicFramePr>
          <p:cNvPr id="3" name="Diagramm 2">
            <a:extLst>
              <a:ext uri="{FF2B5EF4-FFF2-40B4-BE49-F238E27FC236}">
                <a16:creationId xmlns:a16="http://schemas.microsoft.com/office/drawing/2014/main" id="{A34D5713-DBE9-D5F4-72D8-1038E20F135E}"/>
              </a:ext>
            </a:extLst>
          </p:cNvPr>
          <p:cNvGraphicFramePr/>
          <p:nvPr>
            <p:extLst>
              <p:ext uri="{D42A27DB-BD31-4B8C-83A1-F6EECF244321}">
                <p14:modId xmlns:p14="http://schemas.microsoft.com/office/powerpoint/2010/main" val="1323277809"/>
              </p:ext>
            </p:extLst>
          </p:nvPr>
        </p:nvGraphicFramePr>
        <p:xfrm>
          <a:off x="4268905"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5132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19</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67119" y="2203915"/>
            <a:ext cx="6097604" cy="2123658"/>
          </a:xfrm>
          <a:prstGeom prst="rect">
            <a:avLst/>
          </a:prstGeom>
          <a:noFill/>
        </p:spPr>
        <p:txBody>
          <a:bodyPr wrap="square" anchor="ctr">
            <a:spAutoFit/>
          </a:bodyPr>
          <a:lstStyle/>
          <a:p>
            <a:pPr algn="ctr">
              <a:spcBef>
                <a:spcPts val="0"/>
              </a:spcBef>
            </a:pPr>
            <a:r>
              <a:rPr lang="en-GB" sz="6600" b="1" dirty="0">
                <a:solidFill>
                  <a:schemeClr val="bg1"/>
                </a:solidFill>
                <a:latin typeface="Jost" pitchFamily="2" charset="0"/>
                <a:ea typeface="Jost" pitchFamily="2" charset="0"/>
              </a:rPr>
              <a:t>UNSER ANSATZ</a:t>
            </a:r>
          </a:p>
        </p:txBody>
      </p:sp>
    </p:spTree>
    <p:extLst>
      <p:ext uri="{BB962C8B-B14F-4D97-AF65-F5344CB8AC3E}">
        <p14:creationId xmlns:p14="http://schemas.microsoft.com/office/powerpoint/2010/main" val="3992503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20</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19529"/>
            <a:ext cx="9082088" cy="780585"/>
          </a:xfrm>
        </p:spPr>
        <p:txBody>
          <a:bodyPr/>
          <a:lstStyle/>
          <a:p>
            <a:r>
              <a:rPr lang="de-DE" dirty="0"/>
              <a:t>Schnittmenge der Themen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noProof="0" dirty="0" err="1"/>
              <a:t>Projekt</a:t>
            </a:r>
            <a:r>
              <a:rPr lang="en-GB" noProof="0" dirty="0"/>
              <a:t> Ref. Nr. 2021-1-DE02-KA220-VET-000025335</a:t>
            </a:r>
          </a:p>
        </p:txBody>
      </p:sp>
      <p:sp>
        <p:nvSpPr>
          <p:cNvPr id="7" name="Gewitterblitz 6">
            <a:extLst>
              <a:ext uri="{FF2B5EF4-FFF2-40B4-BE49-F238E27FC236}">
                <a16:creationId xmlns:a16="http://schemas.microsoft.com/office/drawing/2014/main" id="{7FC560EF-DC2D-45AF-1EE5-F8477F90136C}"/>
              </a:ext>
            </a:extLst>
          </p:cNvPr>
          <p:cNvSpPr/>
          <p:nvPr/>
        </p:nvSpPr>
        <p:spPr>
          <a:xfrm rot="1059908">
            <a:off x="1293184" y="3155084"/>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46" name="Gruppieren 45">
            <a:extLst>
              <a:ext uri="{FF2B5EF4-FFF2-40B4-BE49-F238E27FC236}">
                <a16:creationId xmlns:a16="http://schemas.microsoft.com/office/drawing/2014/main" id="{7C42047C-0D5B-454C-BDA6-9CDF52C8FCB4}"/>
              </a:ext>
            </a:extLst>
          </p:cNvPr>
          <p:cNvGrpSpPr/>
          <p:nvPr/>
        </p:nvGrpSpPr>
        <p:grpSpPr>
          <a:xfrm>
            <a:off x="3180402" y="2244140"/>
            <a:ext cx="5876491" cy="3505495"/>
            <a:chOff x="4046347" y="2059158"/>
            <a:chExt cx="5876491" cy="3505495"/>
          </a:xfrm>
        </p:grpSpPr>
        <p:sp>
          <p:nvSpPr>
            <p:cNvPr id="25" name="Textfeld 24">
              <a:extLst>
                <a:ext uri="{FF2B5EF4-FFF2-40B4-BE49-F238E27FC236}">
                  <a16:creationId xmlns:a16="http://schemas.microsoft.com/office/drawing/2014/main" id="{77C343A1-F4BC-A345-CD9E-E3642C207164}"/>
                </a:ext>
              </a:extLst>
            </p:cNvPr>
            <p:cNvSpPr txBox="1"/>
            <p:nvPr/>
          </p:nvSpPr>
          <p:spPr>
            <a:xfrm>
              <a:off x="5752143" y="2447552"/>
              <a:ext cx="2546293" cy="646331"/>
            </a:xfrm>
            <a:prstGeom prst="rect">
              <a:avLst/>
            </a:prstGeom>
            <a:noFill/>
          </p:spPr>
          <p:txBody>
            <a:bodyPr wrap="square" rtlCol="0">
              <a:spAutoFit/>
            </a:bodyPr>
            <a:lstStyle/>
            <a:p>
              <a:pPr algn="ctr"/>
              <a:r>
                <a:rPr lang="de-DE" b="1" dirty="0">
                  <a:solidFill>
                    <a:schemeClr val="accent5"/>
                  </a:solidFill>
                </a:rPr>
                <a:t>New Work</a:t>
              </a:r>
            </a:p>
            <a:p>
              <a:pPr algn="ctr"/>
              <a:r>
                <a:rPr lang="de-DE" b="1" dirty="0">
                  <a:solidFill>
                    <a:schemeClr val="accent5"/>
                  </a:solidFill>
                </a:rPr>
                <a:t>(Fokus auf Führung)</a:t>
              </a:r>
            </a:p>
          </p:txBody>
        </p:sp>
        <p:sp>
          <p:nvSpPr>
            <p:cNvPr id="26" name="Textfeld 25">
              <a:extLst>
                <a:ext uri="{FF2B5EF4-FFF2-40B4-BE49-F238E27FC236}">
                  <a16:creationId xmlns:a16="http://schemas.microsoft.com/office/drawing/2014/main" id="{3604478B-4D83-A05A-9C0F-E5AC0D90B1F7}"/>
                </a:ext>
              </a:extLst>
            </p:cNvPr>
            <p:cNvSpPr txBox="1"/>
            <p:nvPr/>
          </p:nvSpPr>
          <p:spPr>
            <a:xfrm>
              <a:off x="7549141" y="4236866"/>
              <a:ext cx="2264699" cy="923330"/>
            </a:xfrm>
            <a:prstGeom prst="rect">
              <a:avLst/>
            </a:prstGeom>
            <a:noFill/>
          </p:spPr>
          <p:txBody>
            <a:bodyPr wrap="square" rtlCol="0">
              <a:spAutoFit/>
            </a:bodyPr>
            <a:lstStyle/>
            <a:p>
              <a:pPr algn="ctr"/>
              <a:r>
                <a:rPr lang="de-DE" b="1" dirty="0">
                  <a:solidFill>
                    <a:schemeClr val="accent5"/>
                  </a:solidFill>
                </a:rPr>
                <a:t>Digitalisierung &amp; Digitale Transformation</a:t>
              </a:r>
            </a:p>
          </p:txBody>
        </p:sp>
        <p:sp>
          <p:nvSpPr>
            <p:cNvPr id="27" name="Textfeld 26">
              <a:extLst>
                <a:ext uri="{FF2B5EF4-FFF2-40B4-BE49-F238E27FC236}">
                  <a16:creationId xmlns:a16="http://schemas.microsoft.com/office/drawing/2014/main" id="{8F23B5A5-DECB-587B-5F49-E98CE364EB1D}"/>
                </a:ext>
              </a:extLst>
            </p:cNvPr>
            <p:cNvSpPr txBox="1"/>
            <p:nvPr/>
          </p:nvSpPr>
          <p:spPr>
            <a:xfrm>
              <a:off x="4172664" y="4375365"/>
              <a:ext cx="2371480" cy="646331"/>
            </a:xfrm>
            <a:prstGeom prst="rect">
              <a:avLst/>
            </a:prstGeom>
            <a:noFill/>
          </p:spPr>
          <p:txBody>
            <a:bodyPr wrap="square" rtlCol="0">
              <a:spAutoFit/>
            </a:bodyPr>
            <a:lstStyle/>
            <a:p>
              <a:pPr algn="ctr"/>
              <a:r>
                <a:rPr lang="de-DE" b="1" dirty="0">
                  <a:solidFill>
                    <a:schemeClr val="accent5"/>
                  </a:solidFill>
                </a:rPr>
                <a:t>Bemühungen um Gleichstellung</a:t>
              </a:r>
            </a:p>
          </p:txBody>
        </p:sp>
        <p:sp>
          <p:nvSpPr>
            <p:cNvPr id="29" name="Ellipse 28">
              <a:extLst>
                <a:ext uri="{FF2B5EF4-FFF2-40B4-BE49-F238E27FC236}">
                  <a16:creationId xmlns:a16="http://schemas.microsoft.com/office/drawing/2014/main" id="{E1C6CB56-31A5-C410-3582-BBB4ABFFF895}"/>
                </a:ext>
              </a:extLst>
            </p:cNvPr>
            <p:cNvSpPr/>
            <p:nvPr/>
          </p:nvSpPr>
          <p:spPr>
            <a:xfrm>
              <a:off x="4046347"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30" name="Ellipse 29">
              <a:extLst>
                <a:ext uri="{FF2B5EF4-FFF2-40B4-BE49-F238E27FC236}">
                  <a16:creationId xmlns:a16="http://schemas.microsoft.com/office/drawing/2014/main" id="{951D9786-2E65-8055-1978-D5EE2CB061C1}"/>
                </a:ext>
              </a:extLst>
            </p:cNvPr>
            <p:cNvSpPr/>
            <p:nvPr/>
          </p:nvSpPr>
          <p:spPr>
            <a:xfrm>
              <a:off x="6630745" y="3202141"/>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sp>
          <p:nvSpPr>
            <p:cNvPr id="10" name="Ellipse 9">
              <a:extLst>
                <a:ext uri="{FF2B5EF4-FFF2-40B4-BE49-F238E27FC236}">
                  <a16:creationId xmlns:a16="http://schemas.microsoft.com/office/drawing/2014/main" id="{4BE4A6D9-092C-42C8-7B65-8316F5C60F50}"/>
                </a:ext>
              </a:extLst>
            </p:cNvPr>
            <p:cNvSpPr/>
            <p:nvPr/>
          </p:nvSpPr>
          <p:spPr>
            <a:xfrm>
              <a:off x="5379244" y="2059158"/>
              <a:ext cx="3292093" cy="2362512"/>
            </a:xfrm>
            <a:prstGeom prst="ellipse">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solidFill>
                  <a:schemeClr val="accent5"/>
                </a:solidFill>
                <a:highlight>
                  <a:srgbClr val="E86507"/>
                </a:highlight>
              </a:endParaRPr>
            </a:p>
          </p:txBody>
        </p:sp>
        <p:cxnSp>
          <p:nvCxnSpPr>
            <p:cNvPr id="34" name="Gerader Verbinder 33">
              <a:extLst>
                <a:ext uri="{FF2B5EF4-FFF2-40B4-BE49-F238E27FC236}">
                  <a16:creationId xmlns:a16="http://schemas.microsoft.com/office/drawing/2014/main" id="{007593DA-86B0-641A-6F05-D467CA326582}"/>
                </a:ext>
              </a:extLst>
            </p:cNvPr>
            <p:cNvCxnSpPr/>
            <p:nvPr/>
          </p:nvCxnSpPr>
          <p:spPr>
            <a:xfrm flipV="1">
              <a:off x="6630745" y="3671930"/>
              <a:ext cx="426547" cy="67413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96CF7B83-B47D-FC91-560D-E33E34378233}"/>
                </a:ext>
              </a:extLst>
            </p:cNvPr>
            <p:cNvCxnSpPr>
              <a:cxnSpLocks/>
            </p:cNvCxnSpPr>
            <p:nvPr/>
          </p:nvCxnSpPr>
          <p:spPr>
            <a:xfrm flipV="1">
              <a:off x="6703460" y="3821723"/>
              <a:ext cx="413262" cy="57526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Gerader Verbinder 37">
              <a:extLst>
                <a:ext uri="{FF2B5EF4-FFF2-40B4-BE49-F238E27FC236}">
                  <a16:creationId xmlns:a16="http://schemas.microsoft.com/office/drawing/2014/main" id="{F8EA69A3-E472-938C-5C87-CF9F205F9CD5}"/>
                </a:ext>
              </a:extLst>
            </p:cNvPr>
            <p:cNvCxnSpPr>
              <a:cxnSpLocks/>
            </p:cNvCxnSpPr>
            <p:nvPr/>
          </p:nvCxnSpPr>
          <p:spPr>
            <a:xfrm flipV="1">
              <a:off x="6876663" y="3903785"/>
              <a:ext cx="312774" cy="49320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rader Verbinder 43">
              <a:extLst>
                <a:ext uri="{FF2B5EF4-FFF2-40B4-BE49-F238E27FC236}">
                  <a16:creationId xmlns:a16="http://schemas.microsoft.com/office/drawing/2014/main" id="{40933F42-469A-B5AD-1DC4-247257717DA4}"/>
                </a:ext>
              </a:extLst>
            </p:cNvPr>
            <p:cNvCxnSpPr>
              <a:cxnSpLocks/>
            </p:cNvCxnSpPr>
            <p:nvPr/>
          </p:nvCxnSpPr>
          <p:spPr>
            <a:xfrm flipV="1">
              <a:off x="7016728" y="4008997"/>
              <a:ext cx="237955" cy="4003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 name="Gewitterblitz 2">
            <a:extLst>
              <a:ext uri="{FF2B5EF4-FFF2-40B4-BE49-F238E27FC236}">
                <a16:creationId xmlns:a16="http://schemas.microsoft.com/office/drawing/2014/main" id="{0709C4EA-7816-E754-B3EE-5DF18F26663C}"/>
              </a:ext>
            </a:extLst>
          </p:cNvPr>
          <p:cNvSpPr/>
          <p:nvPr/>
        </p:nvSpPr>
        <p:spPr>
          <a:xfrm rot="1059908">
            <a:off x="9600748" y="3237145"/>
            <a:ext cx="1180839" cy="1703243"/>
          </a:xfrm>
          <a:prstGeom prst="lightningBol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3420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F553BB3-F20F-1D4C-607E-6A35855EB232}"/>
              </a:ext>
            </a:extLst>
          </p:cNvPr>
          <p:cNvSpPr>
            <a:spLocks noGrp="1"/>
          </p:cNvSpPr>
          <p:nvPr>
            <p:ph idx="1"/>
          </p:nvPr>
        </p:nvSpPr>
        <p:spPr>
          <a:xfrm>
            <a:off x="5697167" y="671461"/>
            <a:ext cx="6172200" cy="4919869"/>
          </a:xfrm>
        </p:spPr>
        <p:txBody>
          <a:bodyPr anchor="ctr">
            <a:normAutofit/>
          </a:bodyPr>
          <a:lstStyle/>
          <a:p>
            <a:pPr marL="0" indent="0">
              <a:lnSpc>
                <a:spcPct val="250000"/>
              </a:lnSpc>
              <a:spcBef>
                <a:spcPts val="0"/>
              </a:spcBef>
              <a:buNone/>
            </a:pPr>
            <a:r>
              <a:rPr lang="de-DE" sz="3600" b="1" dirty="0">
                <a:solidFill>
                  <a:schemeClr val="accent1"/>
                </a:solidFill>
                <a:latin typeface="Jost" pitchFamily="2" charset="0"/>
                <a:ea typeface="Jost" pitchFamily="2" charset="0"/>
              </a:rPr>
              <a:t>Schnittpunkte:</a:t>
            </a:r>
          </a:p>
          <a:p>
            <a:pPr>
              <a:lnSpc>
                <a:spcPct val="170000"/>
              </a:lnSpc>
              <a:spcBef>
                <a:spcPts val="0"/>
              </a:spcBef>
              <a:spcAft>
                <a:spcPts val="1200"/>
              </a:spcAft>
            </a:pPr>
            <a:r>
              <a:rPr lang="de-DE" sz="3000" i="1" dirty="0">
                <a:latin typeface="Jost" pitchFamily="2" charset="0"/>
                <a:ea typeface="Jost" pitchFamily="2" charset="0"/>
              </a:rPr>
              <a:t>Digitale Führung</a:t>
            </a:r>
          </a:p>
          <a:p>
            <a:pPr>
              <a:lnSpc>
                <a:spcPct val="170000"/>
              </a:lnSpc>
              <a:spcBef>
                <a:spcPts val="0"/>
              </a:spcBef>
              <a:spcAft>
                <a:spcPts val="1200"/>
              </a:spcAft>
            </a:pPr>
            <a:r>
              <a:rPr lang="de-DE" sz="3000" i="1" dirty="0">
                <a:latin typeface="Jost" pitchFamily="2" charset="0"/>
                <a:ea typeface="Jost" pitchFamily="2" charset="0"/>
              </a:rPr>
              <a:t>Stärkung der Rolle der Frau </a:t>
            </a:r>
            <a:r>
              <a:rPr lang="en-GB" sz="3000" dirty="0">
                <a:latin typeface="Jost" pitchFamily="2" charset="0"/>
                <a:ea typeface="Jost" pitchFamily="2" charset="0"/>
              </a:rPr>
              <a:t>(</a:t>
            </a:r>
            <a:r>
              <a:rPr lang="de-DE" sz="3000" dirty="0">
                <a:latin typeface="Jost" pitchFamily="2" charset="0"/>
                <a:ea typeface="Jost" pitchFamily="2" charset="0"/>
              </a:rPr>
              <a:t>ohne andere zu benachteiligen</a:t>
            </a:r>
            <a:r>
              <a:rPr lang="en-US" sz="3000" dirty="0">
                <a:latin typeface="Jost" pitchFamily="2" charset="0"/>
                <a:ea typeface="Jost" pitchFamily="2" charset="0"/>
              </a:rPr>
              <a:t>)</a:t>
            </a:r>
            <a:endParaRPr lang="de-DE" sz="3000" dirty="0">
              <a:latin typeface="Jost" pitchFamily="2" charset="0"/>
              <a:ea typeface="Jost" pitchFamily="2" charset="0"/>
            </a:endParaRPr>
          </a:p>
          <a:p>
            <a:pPr>
              <a:lnSpc>
                <a:spcPct val="170000"/>
              </a:lnSpc>
              <a:spcBef>
                <a:spcPts val="0"/>
              </a:spcBef>
              <a:spcAft>
                <a:spcPts val="1200"/>
              </a:spcAft>
            </a:pPr>
            <a:r>
              <a:rPr lang="de-DE" sz="3000" i="1" dirty="0">
                <a:latin typeface="Jost" pitchFamily="2" charset="0"/>
                <a:ea typeface="Jost" pitchFamily="2" charset="0"/>
              </a:rPr>
              <a:t>Beratungsansatz</a:t>
            </a:r>
          </a:p>
        </p:txBody>
      </p:sp>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21</a:t>
            </a:fld>
            <a:endParaRPr lang="de-DE"/>
          </a:p>
        </p:txBody>
      </p:sp>
      <p:sp>
        <p:nvSpPr>
          <p:cNvPr id="8" name="Textplatzhalter 5">
            <a:extLst>
              <a:ext uri="{FF2B5EF4-FFF2-40B4-BE49-F238E27FC236}">
                <a16:creationId xmlns:a16="http://schemas.microsoft.com/office/drawing/2014/main" id="{2FB9CA0C-4D7F-5B09-7CD8-54C076B8E514}"/>
              </a:ext>
            </a:extLst>
          </p:cNvPr>
          <p:cNvSpPr txBox="1">
            <a:spLocks/>
          </p:cNvSpPr>
          <p:nvPr/>
        </p:nvSpPr>
        <p:spPr>
          <a:xfrm>
            <a:off x="322633" y="2190099"/>
            <a:ext cx="4586824" cy="2025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ct val="0"/>
              </a:spcBef>
              <a:buClr>
                <a:srgbClr val="E86507"/>
              </a:buClr>
              <a:buFont typeface="Wingdings" pitchFamily="2" charset="2"/>
              <a:buNone/>
              <a:defRPr sz="6000" b="1" i="0" kern="1200">
                <a:solidFill>
                  <a:schemeClr val="bg1"/>
                </a:solidFill>
                <a:latin typeface="Jost Medium Roman" pitchFamily="2" charset="77"/>
                <a:ea typeface="Jost Medium Roman" pitchFamily="2" charset="77"/>
                <a:cs typeface="+mj-cs"/>
              </a:defRPr>
            </a:lvl1pPr>
            <a:lvl2pPr marL="457200" indent="0" algn="l" defTabSz="914400" rtl="0" eaLnBrk="1" latinLnBrk="0" hangingPunct="1">
              <a:lnSpc>
                <a:spcPct val="90000"/>
              </a:lnSpc>
              <a:spcBef>
                <a:spcPts val="500"/>
              </a:spcBef>
              <a:buClr>
                <a:srgbClr val="E86507"/>
              </a:buClr>
              <a:buFont typeface="Wingdings" pitchFamily="2" charset="2"/>
              <a:buNone/>
              <a:defRPr sz="1400" kern="1200">
                <a:solidFill>
                  <a:schemeClr val="tx1"/>
                </a:solidFill>
                <a:latin typeface="+mn-lt"/>
                <a:ea typeface="Jost Bold Italic" pitchFamily="2" charset="77"/>
                <a:cs typeface="+mn-cs"/>
              </a:defRPr>
            </a:lvl2pPr>
            <a:lvl3pPr marL="914400" indent="0" algn="l" defTabSz="914400" rtl="0" eaLnBrk="1" latinLnBrk="0" hangingPunct="1">
              <a:lnSpc>
                <a:spcPct val="90000"/>
              </a:lnSpc>
              <a:spcBef>
                <a:spcPts val="500"/>
              </a:spcBef>
              <a:buClr>
                <a:srgbClr val="E86507"/>
              </a:buClr>
              <a:buFont typeface="Wingdings" pitchFamily="2" charset="2"/>
              <a:buNone/>
              <a:defRPr sz="1200" kern="1200">
                <a:solidFill>
                  <a:schemeClr val="tx1"/>
                </a:solidFill>
                <a:latin typeface="+mn-lt"/>
                <a:ea typeface="Jost Bold Italic" pitchFamily="2" charset="77"/>
                <a:cs typeface="+mn-cs"/>
              </a:defRPr>
            </a:lvl3pPr>
            <a:lvl4pPr marL="13716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4pPr>
            <a:lvl5pPr marL="18288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de-DE" sz="4800" dirty="0">
                <a:solidFill>
                  <a:schemeClr val="tx1"/>
                </a:solidFill>
                <a:latin typeface="Jost" pitchFamily="2" charset="0"/>
                <a:ea typeface="Jost" pitchFamily="2" charset="0"/>
              </a:rPr>
              <a:t>Komponenten des DIGIGEN-Ansatzes</a:t>
            </a:r>
          </a:p>
        </p:txBody>
      </p:sp>
    </p:spTree>
    <p:extLst>
      <p:ext uri="{BB962C8B-B14F-4D97-AF65-F5344CB8AC3E}">
        <p14:creationId xmlns:p14="http://schemas.microsoft.com/office/powerpoint/2010/main" val="193718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22</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91903"/>
            <a:ext cx="9082088" cy="780585"/>
          </a:xfrm>
        </p:spPr>
        <p:txBody>
          <a:bodyPr/>
          <a:lstStyle/>
          <a:p>
            <a:r>
              <a:rPr lang="de-DE" dirty="0"/>
              <a:t>Inhalte des Programms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noProof="0" dirty="0" err="1"/>
              <a:t>Projekt</a:t>
            </a:r>
            <a:r>
              <a:rPr lang="en-GB" noProof="0" dirty="0"/>
              <a:t> Ref. Nr. 2021-1-DE02-KA220-VET-000025335</a:t>
            </a:r>
          </a:p>
        </p:txBody>
      </p:sp>
      <p:grpSp>
        <p:nvGrpSpPr>
          <p:cNvPr id="3" name="Gruppieren 2">
            <a:extLst>
              <a:ext uri="{FF2B5EF4-FFF2-40B4-BE49-F238E27FC236}">
                <a16:creationId xmlns:a16="http://schemas.microsoft.com/office/drawing/2014/main" id="{27E8E679-40C0-F343-E9BD-D9AB8FE91151}"/>
              </a:ext>
            </a:extLst>
          </p:cNvPr>
          <p:cNvGrpSpPr/>
          <p:nvPr/>
        </p:nvGrpSpPr>
        <p:grpSpPr>
          <a:xfrm>
            <a:off x="1554955" y="1762177"/>
            <a:ext cx="9082089" cy="4626182"/>
            <a:chOff x="695013" y="1236986"/>
            <a:chExt cx="10891860" cy="5495662"/>
          </a:xfrm>
        </p:grpSpPr>
        <p:sp>
          <p:nvSpPr>
            <p:cNvPr id="8" name="Ellipse 120">
              <a:extLst>
                <a:ext uri="{FF2B5EF4-FFF2-40B4-BE49-F238E27FC236}">
                  <a16:creationId xmlns:a16="http://schemas.microsoft.com/office/drawing/2014/main" id="{F45E5832-6DBB-5923-09E2-F9BADF71739F}"/>
                </a:ext>
              </a:extLst>
            </p:cNvPr>
            <p:cNvSpPr/>
            <p:nvPr/>
          </p:nvSpPr>
          <p:spPr>
            <a:xfrm rot="18981092">
              <a:off x="7140998" y="3613384"/>
              <a:ext cx="3367367" cy="251013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9" name="Ellipse 116">
              <a:extLst>
                <a:ext uri="{FF2B5EF4-FFF2-40B4-BE49-F238E27FC236}">
                  <a16:creationId xmlns:a16="http://schemas.microsoft.com/office/drawing/2014/main" id="{62B48C0D-2AC2-78A4-3D19-7F7E592CECAB}"/>
                </a:ext>
              </a:extLst>
            </p:cNvPr>
            <p:cNvSpPr/>
            <p:nvPr/>
          </p:nvSpPr>
          <p:spPr>
            <a:xfrm rot="18453137">
              <a:off x="3962738" y="2574587"/>
              <a:ext cx="5493700" cy="282242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sp>
          <p:nvSpPr>
            <p:cNvPr id="10" name="Ellipse 118">
              <a:extLst>
                <a:ext uri="{FF2B5EF4-FFF2-40B4-BE49-F238E27FC236}">
                  <a16:creationId xmlns:a16="http://schemas.microsoft.com/office/drawing/2014/main" id="{64AA34B2-9C6B-7991-766C-473C63471F4E}"/>
                </a:ext>
              </a:extLst>
            </p:cNvPr>
            <p:cNvSpPr/>
            <p:nvPr/>
          </p:nvSpPr>
          <p:spPr>
            <a:xfrm rot="18538479">
              <a:off x="1005971" y="2588371"/>
              <a:ext cx="5493701" cy="279093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00">
                <a:solidFill>
                  <a:schemeClr val="bg2"/>
                </a:solidFill>
              </a:endParaRPr>
            </a:p>
          </p:txBody>
        </p:sp>
        <p:cxnSp>
          <p:nvCxnSpPr>
            <p:cNvPr id="11" name="Gerade Verbindung mit Pfeil 10">
              <a:extLst>
                <a:ext uri="{FF2B5EF4-FFF2-40B4-BE49-F238E27FC236}">
                  <a16:creationId xmlns:a16="http://schemas.microsoft.com/office/drawing/2014/main" id="{C0A0986A-6D7C-717E-60CC-DA3D0882E00A}"/>
                </a:ext>
              </a:extLst>
            </p:cNvPr>
            <p:cNvCxnSpPr>
              <a:cxnSpLocks/>
              <a:stCxn id="50" idx="2"/>
              <a:endCxn id="38" idx="0"/>
            </p:cNvCxnSpPr>
            <p:nvPr/>
          </p:nvCxnSpPr>
          <p:spPr>
            <a:xfrm>
              <a:off x="1653980" y="3406452"/>
              <a:ext cx="1384117" cy="488423"/>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a:extLst>
                <a:ext uri="{FF2B5EF4-FFF2-40B4-BE49-F238E27FC236}">
                  <a16:creationId xmlns:a16="http://schemas.microsoft.com/office/drawing/2014/main" id="{F7A1FD9F-505E-8610-871F-9B5EC1D4FA56}"/>
                </a:ext>
              </a:extLst>
            </p:cNvPr>
            <p:cNvCxnSpPr>
              <a:cxnSpLocks/>
              <a:stCxn id="38" idx="0"/>
              <a:endCxn id="48" idx="2"/>
            </p:cNvCxnSpPr>
            <p:nvPr/>
          </p:nvCxnSpPr>
          <p:spPr>
            <a:xfrm flipV="1">
              <a:off x="3038096" y="3382941"/>
              <a:ext cx="1592394" cy="5119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99BE7A07-E827-D4D3-FAE4-50C026005939}"/>
                </a:ext>
              </a:extLst>
            </p:cNvPr>
            <p:cNvCxnSpPr>
              <a:cxnSpLocks/>
              <a:stCxn id="48" idx="2"/>
              <a:endCxn id="34" idx="0"/>
            </p:cNvCxnSpPr>
            <p:nvPr/>
          </p:nvCxnSpPr>
          <p:spPr>
            <a:xfrm>
              <a:off x="4630491" y="3382941"/>
              <a:ext cx="1426116" cy="524487"/>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E8494AC4-9835-F32A-8F97-1F541364ED22}"/>
                </a:ext>
              </a:extLst>
            </p:cNvPr>
            <p:cNvCxnSpPr>
              <a:cxnSpLocks/>
              <a:stCxn id="34" idx="0"/>
              <a:endCxn id="44" idx="2"/>
            </p:cNvCxnSpPr>
            <p:nvPr/>
          </p:nvCxnSpPr>
          <p:spPr>
            <a:xfrm flipV="1">
              <a:off x="6056606" y="3399921"/>
              <a:ext cx="1581830" cy="507506"/>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a:extLst>
                <a:ext uri="{FF2B5EF4-FFF2-40B4-BE49-F238E27FC236}">
                  <a16:creationId xmlns:a16="http://schemas.microsoft.com/office/drawing/2014/main" id="{FCDC558C-92A5-A545-C904-338866344D02}"/>
                </a:ext>
              </a:extLst>
            </p:cNvPr>
            <p:cNvCxnSpPr>
              <a:cxnSpLocks/>
              <a:stCxn id="43" idx="2"/>
              <a:endCxn id="30" idx="0"/>
            </p:cNvCxnSpPr>
            <p:nvPr/>
          </p:nvCxnSpPr>
          <p:spPr>
            <a:xfrm>
              <a:off x="7637903" y="3409542"/>
              <a:ext cx="1385715" cy="485334"/>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957DF6EA-0B61-ADF1-0B52-E47F0124FE41}"/>
                </a:ext>
              </a:extLst>
            </p:cNvPr>
            <p:cNvCxnSpPr>
              <a:cxnSpLocks/>
              <a:stCxn id="30" idx="0"/>
              <a:endCxn id="39" idx="2"/>
            </p:cNvCxnSpPr>
            <p:nvPr/>
          </p:nvCxnSpPr>
          <p:spPr>
            <a:xfrm flipV="1">
              <a:off x="9023619" y="3408075"/>
              <a:ext cx="1604069" cy="486802"/>
            </a:xfrm>
            <a:prstGeom prst="straightConnector1">
              <a:avLst/>
            </a:prstGeom>
            <a:ln w="38100">
              <a:solidFill>
                <a:schemeClr val="accent1"/>
              </a:solidFill>
              <a:prstDash val="solid"/>
              <a:tailEnd type="triangle"/>
            </a:ln>
          </p:spPr>
          <p:style>
            <a:lnRef idx="1">
              <a:schemeClr val="accent1"/>
            </a:lnRef>
            <a:fillRef idx="0">
              <a:schemeClr val="accent1"/>
            </a:fillRef>
            <a:effectRef idx="0">
              <a:schemeClr val="accent1"/>
            </a:effectRef>
            <a:fontRef idx="minor">
              <a:schemeClr val="tx1"/>
            </a:fontRef>
          </p:style>
        </p:cxnSp>
        <p:grpSp>
          <p:nvGrpSpPr>
            <p:cNvPr id="17" name="Gruppieren 16">
              <a:extLst>
                <a:ext uri="{FF2B5EF4-FFF2-40B4-BE49-F238E27FC236}">
                  <a16:creationId xmlns:a16="http://schemas.microsoft.com/office/drawing/2014/main" id="{B02BF6D1-7F17-9455-67EC-4C4F0B09AEE9}"/>
                </a:ext>
              </a:extLst>
            </p:cNvPr>
            <p:cNvGrpSpPr/>
            <p:nvPr/>
          </p:nvGrpSpPr>
          <p:grpSpPr>
            <a:xfrm>
              <a:off x="695013" y="2175050"/>
              <a:ext cx="1900525" cy="1234491"/>
              <a:chOff x="6638" y="272785"/>
              <a:chExt cx="2076505" cy="1234491"/>
            </a:xfrm>
          </p:grpSpPr>
          <p:sp>
            <p:nvSpPr>
              <p:cNvPr id="49" name="Rechteck 48">
                <a:extLst>
                  <a:ext uri="{FF2B5EF4-FFF2-40B4-BE49-F238E27FC236}">
                    <a16:creationId xmlns:a16="http://schemas.microsoft.com/office/drawing/2014/main" id="{CB088C29-76FB-39B3-D47E-0BEFA81FB127}"/>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50" name="Textfeld 49">
                <a:extLst>
                  <a:ext uri="{FF2B5EF4-FFF2-40B4-BE49-F238E27FC236}">
                    <a16:creationId xmlns:a16="http://schemas.microsoft.com/office/drawing/2014/main" id="{9DDC767A-5E4D-2B58-EDF3-7B81901E7EA9}"/>
                  </a:ext>
                </a:extLst>
              </p:cNvPr>
              <p:cNvSpPr txBox="1"/>
              <p:nvPr/>
            </p:nvSpPr>
            <p:spPr>
              <a:xfrm>
                <a:off x="25658" y="282249"/>
                <a:ext cx="2057485" cy="1221938"/>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8000" tIns="142240" rIns="144000" bIns="142240" numCol="1" spcCol="1270" anchor="ctr" anchorCtr="0">
                <a:noAutofit/>
              </a:bodyPr>
              <a:lstStyle/>
              <a:p>
                <a:pPr marL="11113" lvl="0" algn="ctr" defTabSz="889000">
                  <a:lnSpc>
                    <a:spcPct val="90000"/>
                  </a:lnSpc>
                  <a:spcBef>
                    <a:spcPct val="0"/>
                  </a:spcBef>
                  <a:spcAft>
                    <a:spcPct val="35000"/>
                  </a:spcAft>
                  <a:buNone/>
                </a:pPr>
                <a:r>
                  <a:rPr lang="en-GB" b="1" kern="1200" noProof="0" dirty="0">
                    <a:solidFill>
                      <a:schemeClr val="bg1"/>
                    </a:solidFill>
                    <a:ea typeface="Calibri" panose="020F0502020204030204" pitchFamily="34" charset="0"/>
                  </a:rPr>
                  <a:t>Einführung</a:t>
                </a:r>
              </a:p>
            </p:txBody>
          </p:sp>
        </p:grpSp>
        <p:grpSp>
          <p:nvGrpSpPr>
            <p:cNvPr id="18" name="Gruppieren 17">
              <a:extLst>
                <a:ext uri="{FF2B5EF4-FFF2-40B4-BE49-F238E27FC236}">
                  <a16:creationId xmlns:a16="http://schemas.microsoft.com/office/drawing/2014/main" id="{334D0FF1-1310-93D3-8023-55E66DEC0C79}"/>
                </a:ext>
              </a:extLst>
            </p:cNvPr>
            <p:cNvGrpSpPr/>
            <p:nvPr/>
          </p:nvGrpSpPr>
          <p:grpSpPr>
            <a:xfrm>
              <a:off x="3688932" y="2137722"/>
              <a:ext cx="1892311" cy="1272764"/>
              <a:chOff x="4203689" y="1851663"/>
              <a:chExt cx="1892311" cy="1272764"/>
            </a:xfrm>
          </p:grpSpPr>
          <p:grpSp>
            <p:nvGrpSpPr>
              <p:cNvPr id="45" name="Gruppieren 44">
                <a:extLst>
                  <a:ext uri="{FF2B5EF4-FFF2-40B4-BE49-F238E27FC236}">
                    <a16:creationId xmlns:a16="http://schemas.microsoft.com/office/drawing/2014/main" id="{79FB73C0-6BD7-EA3D-40E1-39730C509A2C}"/>
                  </a:ext>
                </a:extLst>
              </p:cNvPr>
              <p:cNvGrpSpPr/>
              <p:nvPr/>
            </p:nvGrpSpPr>
            <p:grpSpPr>
              <a:xfrm>
                <a:off x="4203689" y="1888992"/>
                <a:ext cx="1892311" cy="1235435"/>
                <a:chOff x="-3408" y="271841"/>
                <a:chExt cx="2067531" cy="1235435"/>
              </a:xfrm>
            </p:grpSpPr>
            <p:sp>
              <p:nvSpPr>
                <p:cNvPr id="47" name="Rechteck 46">
                  <a:extLst>
                    <a:ext uri="{FF2B5EF4-FFF2-40B4-BE49-F238E27FC236}">
                      <a16:creationId xmlns:a16="http://schemas.microsoft.com/office/drawing/2014/main" id="{A24C5753-7E93-6E69-EF97-6A18AE0C26C2}"/>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8" name="Textfeld 47">
                  <a:extLst>
                    <a:ext uri="{FF2B5EF4-FFF2-40B4-BE49-F238E27FC236}">
                      <a16:creationId xmlns:a16="http://schemas.microsoft.com/office/drawing/2014/main" id="{D569E54B-1D32-A84B-A8AE-E6BA7091C1B4}"/>
                    </a:ext>
                  </a:extLst>
                </p:cNvPr>
                <p:cNvSpPr txBox="1"/>
                <p:nvPr/>
              </p:nvSpPr>
              <p:spPr>
                <a:xfrm>
                  <a:off x="-3408" y="271841"/>
                  <a:ext cx="2057485" cy="120789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Digitale Organisation</a:t>
                  </a:r>
                </a:p>
              </p:txBody>
            </p:sp>
          </p:grpSp>
          <p:sp>
            <p:nvSpPr>
              <p:cNvPr id="46" name="Textfeld 45">
                <a:extLst>
                  <a:ext uri="{FF2B5EF4-FFF2-40B4-BE49-F238E27FC236}">
                    <a16:creationId xmlns:a16="http://schemas.microsoft.com/office/drawing/2014/main" id="{0F4F981A-14B4-9CFD-7F4F-53B46EDE75AB}"/>
                  </a:ext>
                </a:extLst>
              </p:cNvPr>
              <p:cNvSpPr txBox="1"/>
              <p:nvPr/>
            </p:nvSpPr>
            <p:spPr>
              <a:xfrm>
                <a:off x="5670988" y="1851663"/>
                <a:ext cx="405810"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2</a:t>
                </a:r>
                <a:endParaRPr lang="en-GB" sz="2400" b="1" dirty="0">
                  <a:solidFill>
                    <a:schemeClr val="accent1"/>
                  </a:solidFill>
                  <a:ea typeface="Calibri" panose="020F0502020204030204" pitchFamily="34" charset="0"/>
                </a:endParaRPr>
              </a:p>
            </p:txBody>
          </p:sp>
        </p:grpSp>
        <p:grpSp>
          <p:nvGrpSpPr>
            <p:cNvPr id="19" name="Gruppieren 18">
              <a:extLst>
                <a:ext uri="{FF2B5EF4-FFF2-40B4-BE49-F238E27FC236}">
                  <a16:creationId xmlns:a16="http://schemas.microsoft.com/office/drawing/2014/main" id="{5E2475F5-14BC-3362-E9C2-A2091465E5D9}"/>
                </a:ext>
              </a:extLst>
            </p:cNvPr>
            <p:cNvGrpSpPr/>
            <p:nvPr/>
          </p:nvGrpSpPr>
          <p:grpSpPr>
            <a:xfrm>
              <a:off x="6696345" y="2116255"/>
              <a:ext cx="1883649" cy="1293287"/>
              <a:chOff x="6344698" y="1844215"/>
              <a:chExt cx="1883649" cy="1293287"/>
            </a:xfrm>
          </p:grpSpPr>
          <p:grpSp>
            <p:nvGrpSpPr>
              <p:cNvPr id="41" name="Gruppieren 40">
                <a:extLst>
                  <a:ext uri="{FF2B5EF4-FFF2-40B4-BE49-F238E27FC236}">
                    <a16:creationId xmlns:a16="http://schemas.microsoft.com/office/drawing/2014/main" id="{2D4C62B3-EE2E-005E-B0DB-FCB5D68CB2B1}"/>
                  </a:ext>
                </a:extLst>
              </p:cNvPr>
              <p:cNvGrpSpPr/>
              <p:nvPr/>
            </p:nvGrpSpPr>
            <p:grpSpPr>
              <a:xfrm>
                <a:off x="6344698" y="1903011"/>
                <a:ext cx="1883649" cy="1234491"/>
                <a:chOff x="6638" y="272785"/>
                <a:chExt cx="2058067" cy="1234491"/>
              </a:xfrm>
            </p:grpSpPr>
            <p:sp>
              <p:nvSpPr>
                <p:cNvPr id="43" name="Rechteck 42">
                  <a:extLst>
                    <a:ext uri="{FF2B5EF4-FFF2-40B4-BE49-F238E27FC236}">
                      <a16:creationId xmlns:a16="http://schemas.microsoft.com/office/drawing/2014/main" id="{27685E48-F1AA-1F6C-4B22-85AC03C96131}"/>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4" name="Textfeld 43">
                  <a:extLst>
                    <a:ext uri="{FF2B5EF4-FFF2-40B4-BE49-F238E27FC236}">
                      <a16:creationId xmlns:a16="http://schemas.microsoft.com/office/drawing/2014/main" id="{A15D650D-77D9-0250-F969-1AB1FC1D4B17}"/>
                    </a:ext>
                  </a:extLst>
                </p:cNvPr>
                <p:cNvSpPr txBox="1"/>
                <p:nvPr/>
              </p:nvSpPr>
              <p:spPr>
                <a:xfrm>
                  <a:off x="7220" y="282247"/>
                  <a:ext cx="2057485" cy="1215409"/>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de-DE" sz="1400" kern="1200" noProof="0" dirty="0">
                      <a:solidFill>
                        <a:schemeClr val="bg1"/>
                      </a:solidFill>
                      <a:ea typeface="Calibri" panose="020F0502020204030204" pitchFamily="34" charset="0"/>
                    </a:rPr>
                    <a:t>Organisationaler</a:t>
                  </a:r>
                  <a:br>
                    <a:rPr lang="de-DE" sz="1400" kern="1200" noProof="0" dirty="0">
                      <a:solidFill>
                        <a:schemeClr val="bg1"/>
                      </a:solidFill>
                      <a:ea typeface="Calibri" panose="020F0502020204030204" pitchFamily="34" charset="0"/>
                    </a:rPr>
                  </a:br>
                  <a:r>
                    <a:rPr lang="de-DE" sz="1400" dirty="0">
                      <a:solidFill>
                        <a:schemeClr val="bg1"/>
                      </a:solidFill>
                      <a:ea typeface="Calibri" panose="020F0502020204030204" pitchFamily="34" charset="0"/>
                    </a:rPr>
                    <a:t>Kontext</a:t>
                  </a:r>
                  <a:endParaRPr lang="de-DE" sz="1400" kern="1200" noProof="0" dirty="0">
                    <a:solidFill>
                      <a:schemeClr val="bg1"/>
                    </a:solidFill>
                    <a:ea typeface="Calibri" panose="020F0502020204030204" pitchFamily="34" charset="0"/>
                  </a:endParaRPr>
                </a:p>
              </p:txBody>
            </p:sp>
          </p:grpSp>
          <p:sp>
            <p:nvSpPr>
              <p:cNvPr id="42" name="Textfeld 41">
                <a:extLst>
                  <a:ext uri="{FF2B5EF4-FFF2-40B4-BE49-F238E27FC236}">
                    <a16:creationId xmlns:a16="http://schemas.microsoft.com/office/drawing/2014/main" id="{DAF2F1C1-4662-9C28-2793-A7D8F94F6423}"/>
                  </a:ext>
                </a:extLst>
              </p:cNvPr>
              <p:cNvSpPr txBox="1"/>
              <p:nvPr/>
            </p:nvSpPr>
            <p:spPr>
              <a:xfrm>
                <a:off x="7813792" y="184421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4</a:t>
                </a:r>
                <a:endParaRPr lang="en-GB" sz="2400" b="1" dirty="0">
                  <a:solidFill>
                    <a:schemeClr val="accent1"/>
                  </a:solidFill>
                  <a:ea typeface="Calibri" panose="020F0502020204030204" pitchFamily="34" charset="0"/>
                </a:endParaRPr>
              </a:p>
            </p:txBody>
          </p:sp>
        </p:grpSp>
        <p:grpSp>
          <p:nvGrpSpPr>
            <p:cNvPr id="20" name="Gruppieren 19">
              <a:extLst>
                <a:ext uri="{FF2B5EF4-FFF2-40B4-BE49-F238E27FC236}">
                  <a16:creationId xmlns:a16="http://schemas.microsoft.com/office/drawing/2014/main" id="{5C122F39-796F-21CF-B0D0-8299568E063C}"/>
                </a:ext>
              </a:extLst>
            </p:cNvPr>
            <p:cNvGrpSpPr/>
            <p:nvPr/>
          </p:nvGrpSpPr>
          <p:grpSpPr>
            <a:xfrm>
              <a:off x="9686129" y="2157089"/>
              <a:ext cx="1900744" cy="1250986"/>
              <a:chOff x="11095" y="263718"/>
              <a:chExt cx="2076746" cy="1250986"/>
            </a:xfrm>
          </p:grpSpPr>
          <p:sp>
            <p:nvSpPr>
              <p:cNvPr id="39" name="Rechteck 38">
                <a:extLst>
                  <a:ext uri="{FF2B5EF4-FFF2-40B4-BE49-F238E27FC236}">
                    <a16:creationId xmlns:a16="http://schemas.microsoft.com/office/drawing/2014/main" id="{1094B8B9-43C8-C00F-267E-704BB6214ADF}"/>
                  </a:ext>
                </a:extLst>
              </p:cNvPr>
              <p:cNvSpPr/>
              <p:nvPr/>
            </p:nvSpPr>
            <p:spPr>
              <a:xfrm>
                <a:off x="11095" y="280213"/>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40" name="Textfeld 39">
                <a:extLst>
                  <a:ext uri="{FF2B5EF4-FFF2-40B4-BE49-F238E27FC236}">
                    <a16:creationId xmlns:a16="http://schemas.microsoft.com/office/drawing/2014/main" id="{C886F458-3238-19B9-C054-82728076F5ED}"/>
                  </a:ext>
                </a:extLst>
              </p:cNvPr>
              <p:cNvSpPr txBox="1"/>
              <p:nvPr/>
            </p:nvSpPr>
            <p:spPr>
              <a:xfrm>
                <a:off x="30356" y="263718"/>
                <a:ext cx="2057485" cy="12258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endParaRPr lang="en-GB" sz="1400" dirty="0">
                  <a:solidFill>
                    <a:schemeClr val="bg1"/>
                  </a:solidFill>
                  <a:ea typeface="Calibri" panose="020F0502020204030204" pitchFamily="34" charset="0"/>
                </a:endParaRPr>
              </a:p>
              <a:p>
                <a:pPr algn="ctr" defTabSz="889000">
                  <a:lnSpc>
                    <a:spcPct val="90000"/>
                  </a:lnSpc>
                  <a:spcBef>
                    <a:spcPct val="0"/>
                  </a:spcBef>
                  <a:spcAft>
                    <a:spcPct val="35000"/>
                  </a:spcAft>
                </a:pPr>
                <a:r>
                  <a:rPr lang="en-GB" b="1" dirty="0">
                    <a:solidFill>
                      <a:schemeClr val="bg1"/>
                    </a:solidFill>
                    <a:ea typeface="Calibri" panose="020F0502020204030204" pitchFamily="34" charset="0"/>
                  </a:rPr>
                  <a:t>Reflexion</a:t>
                </a:r>
              </a:p>
              <a:p>
                <a:pPr marL="0" lvl="0" indent="0" algn="ctr" defTabSz="889000">
                  <a:lnSpc>
                    <a:spcPct val="90000"/>
                  </a:lnSpc>
                  <a:spcBef>
                    <a:spcPct val="0"/>
                  </a:spcBef>
                  <a:spcAft>
                    <a:spcPct val="35000"/>
                  </a:spcAft>
                  <a:buNone/>
                </a:pPr>
                <a:endParaRPr lang="en-GB" sz="1400" kern="1200" noProof="0" dirty="0">
                  <a:solidFill>
                    <a:schemeClr val="bg1"/>
                  </a:solidFill>
                  <a:ea typeface="Calibri" panose="020F0502020204030204" pitchFamily="34" charset="0"/>
                </a:endParaRPr>
              </a:p>
            </p:txBody>
          </p:sp>
        </p:grpSp>
        <p:grpSp>
          <p:nvGrpSpPr>
            <p:cNvPr id="21" name="Gruppieren 20">
              <a:extLst>
                <a:ext uri="{FF2B5EF4-FFF2-40B4-BE49-F238E27FC236}">
                  <a16:creationId xmlns:a16="http://schemas.microsoft.com/office/drawing/2014/main" id="{277890E3-5407-9FE5-19CE-EBA7EB0B6A0C}"/>
                </a:ext>
              </a:extLst>
            </p:cNvPr>
            <p:cNvGrpSpPr/>
            <p:nvPr/>
          </p:nvGrpSpPr>
          <p:grpSpPr>
            <a:xfrm>
              <a:off x="2096538" y="3861757"/>
              <a:ext cx="1907168" cy="1259891"/>
              <a:chOff x="3104188" y="3615835"/>
              <a:chExt cx="1907168" cy="1259891"/>
            </a:xfrm>
          </p:grpSpPr>
          <p:grpSp>
            <p:nvGrpSpPr>
              <p:cNvPr id="35" name="Gruppieren 34">
                <a:extLst>
                  <a:ext uri="{FF2B5EF4-FFF2-40B4-BE49-F238E27FC236}">
                    <a16:creationId xmlns:a16="http://schemas.microsoft.com/office/drawing/2014/main" id="{3A20CB10-2D20-4C58-10DD-0A8A25D5E792}"/>
                  </a:ext>
                </a:extLst>
              </p:cNvPr>
              <p:cNvGrpSpPr/>
              <p:nvPr/>
            </p:nvGrpSpPr>
            <p:grpSpPr>
              <a:xfrm>
                <a:off x="3104188" y="3641235"/>
                <a:ext cx="1894024" cy="1234491"/>
                <a:chOff x="-5280" y="272785"/>
                <a:chExt cx="2069403" cy="1234491"/>
              </a:xfrm>
            </p:grpSpPr>
            <p:sp>
              <p:nvSpPr>
                <p:cNvPr id="37" name="Rechteck 36">
                  <a:extLst>
                    <a:ext uri="{FF2B5EF4-FFF2-40B4-BE49-F238E27FC236}">
                      <a16:creationId xmlns:a16="http://schemas.microsoft.com/office/drawing/2014/main" id="{DE7A1CFA-1D75-B3E7-EC0A-4A776A781F4A}"/>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8" name="Textfeld 37">
                  <a:extLst>
                    <a:ext uri="{FF2B5EF4-FFF2-40B4-BE49-F238E27FC236}">
                      <a16:creationId xmlns:a16="http://schemas.microsoft.com/office/drawing/2014/main" id="{5DEEB772-96D4-04EB-0576-BBBD6F369DF1}"/>
                    </a:ext>
                  </a:extLst>
                </p:cNvPr>
                <p:cNvSpPr txBox="1"/>
                <p:nvPr/>
              </p:nvSpPr>
              <p:spPr>
                <a:xfrm>
                  <a:off x="-5280" y="280503"/>
                  <a:ext cx="2057485" cy="1217152"/>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Digitale Führung</a:t>
                  </a:r>
                </a:p>
              </p:txBody>
            </p:sp>
          </p:grpSp>
          <p:sp>
            <p:nvSpPr>
              <p:cNvPr id="36" name="Textfeld 35">
                <a:extLst>
                  <a:ext uri="{FF2B5EF4-FFF2-40B4-BE49-F238E27FC236}">
                    <a16:creationId xmlns:a16="http://schemas.microsoft.com/office/drawing/2014/main" id="{1C515C35-94A4-F8B6-65F1-6B71C6B34B31}"/>
                  </a:ext>
                </a:extLst>
              </p:cNvPr>
              <p:cNvSpPr txBox="1"/>
              <p:nvPr/>
            </p:nvSpPr>
            <p:spPr>
              <a:xfrm>
                <a:off x="4605548" y="3615835"/>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1</a:t>
                </a:r>
                <a:endParaRPr lang="en-GB" sz="2400" b="1" dirty="0">
                  <a:solidFill>
                    <a:schemeClr val="accent1"/>
                  </a:solidFill>
                  <a:ea typeface="Calibri" panose="020F0502020204030204" pitchFamily="34" charset="0"/>
                </a:endParaRPr>
              </a:p>
            </p:txBody>
          </p:sp>
        </p:grpSp>
        <p:grpSp>
          <p:nvGrpSpPr>
            <p:cNvPr id="22" name="Gruppieren 21">
              <a:extLst>
                <a:ext uri="{FF2B5EF4-FFF2-40B4-BE49-F238E27FC236}">
                  <a16:creationId xmlns:a16="http://schemas.microsoft.com/office/drawing/2014/main" id="{0D90F56A-FC84-FE5E-CBB5-8111C71D6C19}"/>
                </a:ext>
              </a:extLst>
            </p:cNvPr>
            <p:cNvGrpSpPr/>
            <p:nvPr/>
          </p:nvGrpSpPr>
          <p:grpSpPr>
            <a:xfrm>
              <a:off x="5102140" y="3835648"/>
              <a:ext cx="1896024" cy="1286000"/>
              <a:chOff x="5245976" y="3599346"/>
              <a:chExt cx="1896024" cy="1286000"/>
            </a:xfrm>
          </p:grpSpPr>
          <p:grpSp>
            <p:nvGrpSpPr>
              <p:cNvPr id="31" name="Gruppieren 30">
                <a:extLst>
                  <a:ext uri="{FF2B5EF4-FFF2-40B4-BE49-F238E27FC236}">
                    <a16:creationId xmlns:a16="http://schemas.microsoft.com/office/drawing/2014/main" id="{B0C509B0-3C02-CDC5-329A-5B40E1AAE205}"/>
                  </a:ext>
                </a:extLst>
              </p:cNvPr>
              <p:cNvGrpSpPr/>
              <p:nvPr/>
            </p:nvGrpSpPr>
            <p:grpSpPr>
              <a:xfrm>
                <a:off x="5245976" y="3641235"/>
                <a:ext cx="1896024" cy="1244111"/>
                <a:chOff x="6638" y="272785"/>
                <a:chExt cx="2071588" cy="1244111"/>
              </a:xfrm>
            </p:grpSpPr>
            <p:sp>
              <p:nvSpPr>
                <p:cNvPr id="33" name="Rechteck 32">
                  <a:extLst>
                    <a:ext uri="{FF2B5EF4-FFF2-40B4-BE49-F238E27FC236}">
                      <a16:creationId xmlns:a16="http://schemas.microsoft.com/office/drawing/2014/main" id="{A9FA1C18-BBE6-E530-B598-A0A1F386566F}"/>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4" name="Textfeld 33">
                  <a:extLst>
                    <a:ext uri="{FF2B5EF4-FFF2-40B4-BE49-F238E27FC236}">
                      <a16:creationId xmlns:a16="http://schemas.microsoft.com/office/drawing/2014/main" id="{ECB03681-145E-1063-0775-BC443C257651}"/>
                    </a:ext>
                  </a:extLst>
                </p:cNvPr>
                <p:cNvSpPr txBox="1"/>
                <p:nvPr/>
              </p:nvSpPr>
              <p:spPr>
                <a:xfrm>
                  <a:off x="20741" y="302676"/>
                  <a:ext cx="2057485" cy="1214220"/>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1400" kern="1200" noProof="0" dirty="0">
                      <a:solidFill>
                        <a:schemeClr val="bg1"/>
                      </a:solidFill>
                      <a:ea typeface="Calibri" panose="020F0502020204030204" pitchFamily="34" charset="0"/>
                    </a:rPr>
                    <a:t>Weibliches Empowerment</a:t>
                  </a:r>
                </a:p>
              </p:txBody>
            </p:sp>
          </p:grpSp>
          <p:sp>
            <p:nvSpPr>
              <p:cNvPr id="32" name="Textfeld 31">
                <a:extLst>
                  <a:ext uri="{FF2B5EF4-FFF2-40B4-BE49-F238E27FC236}">
                    <a16:creationId xmlns:a16="http://schemas.microsoft.com/office/drawing/2014/main" id="{DC9E78AF-83C7-1434-C442-9131B2EB284E}"/>
                  </a:ext>
                </a:extLst>
              </p:cNvPr>
              <p:cNvSpPr txBox="1"/>
              <p:nvPr/>
            </p:nvSpPr>
            <p:spPr>
              <a:xfrm>
                <a:off x="6697360" y="3599346"/>
                <a:ext cx="40580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3</a:t>
                </a:r>
                <a:endParaRPr lang="en-GB" sz="2400" b="1" dirty="0">
                  <a:solidFill>
                    <a:schemeClr val="accent1"/>
                  </a:solidFill>
                  <a:ea typeface="Calibri" panose="020F0502020204030204" pitchFamily="34" charset="0"/>
                </a:endParaRPr>
              </a:p>
            </p:txBody>
          </p:sp>
        </p:grpSp>
        <p:grpSp>
          <p:nvGrpSpPr>
            <p:cNvPr id="23" name="Gruppieren 22">
              <a:extLst>
                <a:ext uri="{FF2B5EF4-FFF2-40B4-BE49-F238E27FC236}">
                  <a16:creationId xmlns:a16="http://schemas.microsoft.com/office/drawing/2014/main" id="{85C28497-11B0-BC03-48F0-6326137D06DA}"/>
                </a:ext>
              </a:extLst>
            </p:cNvPr>
            <p:cNvGrpSpPr/>
            <p:nvPr/>
          </p:nvGrpSpPr>
          <p:grpSpPr>
            <a:xfrm>
              <a:off x="8082060" y="3860312"/>
              <a:ext cx="1883117" cy="1262705"/>
              <a:chOff x="7376856" y="3586452"/>
              <a:chExt cx="1883117" cy="1262705"/>
            </a:xfrm>
          </p:grpSpPr>
          <p:grpSp>
            <p:nvGrpSpPr>
              <p:cNvPr id="27" name="Gruppieren 26">
                <a:extLst>
                  <a:ext uri="{FF2B5EF4-FFF2-40B4-BE49-F238E27FC236}">
                    <a16:creationId xmlns:a16="http://schemas.microsoft.com/office/drawing/2014/main" id="{FA1420AE-2DF6-0728-E843-4EA3AE58BAD5}"/>
                  </a:ext>
                </a:extLst>
              </p:cNvPr>
              <p:cNvGrpSpPr/>
              <p:nvPr/>
            </p:nvGrpSpPr>
            <p:grpSpPr>
              <a:xfrm>
                <a:off x="7376856" y="3614666"/>
                <a:ext cx="1883117" cy="1234491"/>
                <a:chOff x="6638" y="272785"/>
                <a:chExt cx="2057486" cy="1234491"/>
              </a:xfrm>
            </p:grpSpPr>
            <p:sp>
              <p:nvSpPr>
                <p:cNvPr id="29" name="Rechteck 28">
                  <a:extLst>
                    <a:ext uri="{FF2B5EF4-FFF2-40B4-BE49-F238E27FC236}">
                      <a16:creationId xmlns:a16="http://schemas.microsoft.com/office/drawing/2014/main" id="{941E3074-0CE5-18B5-458A-9262F1F385B6}"/>
                    </a:ext>
                  </a:extLst>
                </p:cNvPr>
                <p:cNvSpPr/>
                <p:nvPr/>
              </p:nvSpPr>
              <p:spPr>
                <a:xfrm>
                  <a:off x="6638" y="272785"/>
                  <a:ext cx="2057485" cy="1234491"/>
                </a:xfrm>
                <a:prstGeom prst="rect">
                  <a:avLst/>
                </a:prstGeom>
                <a:solidFill>
                  <a:schemeClr val="accent5"/>
                </a:solidFill>
                <a:ln w="38100">
                  <a:solidFill>
                    <a:schemeClr val="bg1">
                      <a:lumMod val="75000"/>
                    </a:schemeClr>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endParaRPr lang="de-DE" sz="1600"/>
                </a:p>
              </p:txBody>
            </p:sp>
            <p:sp>
              <p:nvSpPr>
                <p:cNvPr id="30" name="Textfeld 29">
                  <a:extLst>
                    <a:ext uri="{FF2B5EF4-FFF2-40B4-BE49-F238E27FC236}">
                      <a16:creationId xmlns:a16="http://schemas.microsoft.com/office/drawing/2014/main" id="{A0C93432-9D76-1E96-8D45-16C9FD07F6FF}"/>
                    </a:ext>
                  </a:extLst>
                </p:cNvPr>
                <p:cNvSpPr txBox="1"/>
                <p:nvPr/>
              </p:nvSpPr>
              <p:spPr>
                <a:xfrm>
                  <a:off x="6638" y="279136"/>
                  <a:ext cx="2057486" cy="1226774"/>
                </a:xfrm>
                <a:prstGeom prst="rect">
                  <a:avLst/>
                </a:prstGeom>
                <a:no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42240" rIns="142240" bIns="142240" numCol="1" spcCol="1270" anchor="ctr" anchorCtr="0">
                  <a:noAutofit/>
                </a:bodyPr>
                <a:lstStyle/>
                <a:p>
                  <a:pPr algn="ctr" defTabSz="889000">
                    <a:lnSpc>
                      <a:spcPct val="90000"/>
                    </a:lnSpc>
                    <a:spcBef>
                      <a:spcPct val="0"/>
                    </a:spcBef>
                    <a:spcAft>
                      <a:spcPct val="35000"/>
                    </a:spcAft>
                  </a:pPr>
                  <a:r>
                    <a:rPr lang="de-DE" sz="1400" dirty="0">
                      <a:solidFill>
                        <a:schemeClr val="bg1"/>
                      </a:solidFill>
                      <a:ea typeface="Calibri" panose="020F0502020204030204" pitchFamily="34" charset="0"/>
                    </a:rPr>
                    <a:t>Professionelle Beratung</a:t>
                  </a:r>
                </a:p>
              </p:txBody>
            </p:sp>
          </p:grpSp>
          <p:sp>
            <p:nvSpPr>
              <p:cNvPr id="28" name="Textfeld 27">
                <a:extLst>
                  <a:ext uri="{FF2B5EF4-FFF2-40B4-BE49-F238E27FC236}">
                    <a16:creationId xmlns:a16="http://schemas.microsoft.com/office/drawing/2014/main" id="{90B42F0B-0821-30AC-B80F-959C297A3891}"/>
                  </a:ext>
                </a:extLst>
              </p:cNvPr>
              <p:cNvSpPr txBox="1"/>
              <p:nvPr/>
            </p:nvSpPr>
            <p:spPr>
              <a:xfrm>
                <a:off x="8855732" y="3586452"/>
                <a:ext cx="390218" cy="548434"/>
              </a:xfrm>
              <a:prstGeom prst="rect">
                <a:avLst/>
              </a:prstGeom>
              <a:noFill/>
              <a:ln>
                <a:noFill/>
              </a:ln>
            </p:spPr>
            <p:txBody>
              <a:bodyPr wrap="square" rtlCol="0">
                <a:spAutoFit/>
              </a:bodyPr>
              <a:lstStyle/>
              <a:p>
                <a:r>
                  <a:rPr lang="de-DE" sz="2400" b="1" dirty="0">
                    <a:solidFill>
                      <a:schemeClr val="accent1"/>
                    </a:solidFill>
                    <a:ea typeface="Calibri" panose="020F0502020204030204" pitchFamily="34" charset="0"/>
                  </a:rPr>
                  <a:t>5</a:t>
                </a:r>
                <a:endParaRPr lang="en-GB" sz="2400" b="1" dirty="0">
                  <a:solidFill>
                    <a:schemeClr val="accent1"/>
                  </a:solidFill>
                  <a:ea typeface="Calibri" panose="020F0502020204030204" pitchFamily="34" charset="0"/>
                </a:endParaRPr>
              </a:p>
            </p:txBody>
          </p:sp>
        </p:grpSp>
        <p:sp>
          <p:nvSpPr>
            <p:cNvPr id="24" name="Textfeld 23">
              <a:extLst>
                <a:ext uri="{FF2B5EF4-FFF2-40B4-BE49-F238E27FC236}">
                  <a16:creationId xmlns:a16="http://schemas.microsoft.com/office/drawing/2014/main" id="{F29F5F9C-7636-3B9A-C02C-5C637879951C}"/>
                </a:ext>
              </a:extLst>
            </p:cNvPr>
            <p:cNvSpPr txBox="1"/>
            <p:nvPr/>
          </p:nvSpPr>
          <p:spPr>
            <a:xfrm>
              <a:off x="1882739" y="5279881"/>
              <a:ext cx="1883115" cy="621558"/>
            </a:xfrm>
            <a:prstGeom prst="rect">
              <a:avLst/>
            </a:prstGeom>
            <a:noFill/>
          </p:spPr>
          <p:txBody>
            <a:bodyPr wrap="square" rtlCol="0">
              <a:spAutoFit/>
            </a:bodyPr>
            <a:lstStyle/>
            <a:p>
              <a:pPr algn="ctr"/>
              <a:r>
                <a:rPr lang="de-DE" sz="1400" b="1" dirty="0">
                  <a:ea typeface="Calibri" panose="020F0502020204030204" pitchFamily="34" charset="0"/>
                </a:rPr>
                <a:t>DIGITALE FÜHRUNG</a:t>
              </a:r>
              <a:endParaRPr lang="en-GB" sz="1400" b="1" dirty="0">
                <a:ea typeface="Calibri" panose="020F0502020204030204" pitchFamily="34" charset="0"/>
              </a:endParaRPr>
            </a:p>
          </p:txBody>
        </p:sp>
        <p:sp>
          <p:nvSpPr>
            <p:cNvPr id="25" name="Textfeld 24">
              <a:extLst>
                <a:ext uri="{FF2B5EF4-FFF2-40B4-BE49-F238E27FC236}">
                  <a16:creationId xmlns:a16="http://schemas.microsoft.com/office/drawing/2014/main" id="{AE0F02BF-F7C1-6232-BB09-91A6D4AAAD33}"/>
                </a:ext>
              </a:extLst>
            </p:cNvPr>
            <p:cNvSpPr txBox="1"/>
            <p:nvPr/>
          </p:nvSpPr>
          <p:spPr>
            <a:xfrm>
              <a:off x="4772622" y="5287018"/>
              <a:ext cx="1883115" cy="621558"/>
            </a:xfrm>
            <a:prstGeom prst="rect">
              <a:avLst/>
            </a:prstGeom>
            <a:noFill/>
          </p:spPr>
          <p:txBody>
            <a:bodyPr wrap="square" rtlCol="0">
              <a:spAutoFit/>
            </a:bodyPr>
            <a:lstStyle/>
            <a:p>
              <a:pPr algn="ctr"/>
              <a:r>
                <a:rPr lang="de-DE" sz="1400" b="1" dirty="0">
                  <a:ea typeface="Calibri" panose="020F0502020204030204" pitchFamily="34" charset="0"/>
                </a:rPr>
                <a:t>WEIBLICHE FÜHRUNG</a:t>
              </a:r>
              <a:endParaRPr lang="en-GB" sz="1400" b="1" dirty="0">
                <a:ea typeface="Calibri" panose="020F0502020204030204" pitchFamily="34" charset="0"/>
              </a:endParaRPr>
            </a:p>
          </p:txBody>
        </p:sp>
        <p:sp>
          <p:nvSpPr>
            <p:cNvPr id="26" name="Textfeld 25">
              <a:extLst>
                <a:ext uri="{FF2B5EF4-FFF2-40B4-BE49-F238E27FC236}">
                  <a16:creationId xmlns:a16="http://schemas.microsoft.com/office/drawing/2014/main" id="{C0F314C1-0A85-24EB-48F1-4ECBE50174EA}"/>
                </a:ext>
              </a:extLst>
            </p:cNvPr>
            <p:cNvSpPr txBox="1"/>
            <p:nvPr/>
          </p:nvSpPr>
          <p:spPr>
            <a:xfrm>
              <a:off x="7675639" y="5273858"/>
              <a:ext cx="1883115" cy="642832"/>
            </a:xfrm>
            <a:prstGeom prst="rect">
              <a:avLst/>
            </a:prstGeom>
            <a:noFill/>
          </p:spPr>
          <p:txBody>
            <a:bodyPr wrap="square" rtlCol="0">
              <a:spAutoFit/>
            </a:bodyPr>
            <a:lstStyle/>
            <a:p>
              <a:pPr algn="ctr"/>
              <a:r>
                <a:rPr lang="de-DE" sz="1400" b="1" dirty="0">
                  <a:ea typeface="Calibri" panose="020F0502020204030204" pitchFamily="34" charset="0"/>
                </a:rPr>
                <a:t>BERATUNGS-</a:t>
              </a:r>
            </a:p>
            <a:p>
              <a:pPr algn="ctr"/>
              <a:r>
                <a:rPr lang="de-DE" sz="1400" b="1" dirty="0">
                  <a:ea typeface="Calibri" panose="020F0502020204030204" pitchFamily="34" charset="0"/>
                </a:rPr>
                <a:t>ANASATZ</a:t>
              </a:r>
              <a:endParaRPr lang="en-GB" sz="1400" b="1" dirty="0">
                <a:ea typeface="Calibri" panose="020F0502020204030204" pitchFamily="34" charset="0"/>
              </a:endParaRPr>
            </a:p>
          </p:txBody>
        </p:sp>
      </p:grpSp>
    </p:spTree>
    <p:extLst>
      <p:ext uri="{BB962C8B-B14F-4D97-AF65-F5344CB8AC3E}">
        <p14:creationId xmlns:p14="http://schemas.microsoft.com/office/powerpoint/2010/main" val="3436675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23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4722"/>
            <a:ext cx="9594954" cy="780585"/>
          </a:xfrm>
        </p:spPr>
        <p:txBody>
          <a:bodyPr/>
          <a:lstStyle/>
          <a:p>
            <a:r>
              <a:rPr lang="de-DE" dirty="0"/>
              <a:t>Ziele des Programms</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noProof="0" dirty="0" err="1"/>
              <a:t>Projekt</a:t>
            </a:r>
            <a:r>
              <a:rPr lang="en-GB" noProof="0" dirty="0"/>
              <a:t> Ref. Nr.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762357" y="2470413"/>
            <a:ext cx="10667285" cy="2677656"/>
          </a:xfrm>
          <a:prstGeom prst="rect">
            <a:avLst/>
          </a:prstGeom>
          <a:noFill/>
        </p:spPr>
        <p:txBody>
          <a:bodyPr wrap="square" rtlCol="0">
            <a:spAutoFit/>
          </a:bodyPr>
          <a:lstStyle/>
          <a:p>
            <a:pPr marL="571500" indent="-571500">
              <a:buClr>
                <a:schemeClr val="accent1"/>
              </a:buClr>
              <a:buFont typeface="Wingdings" pitchFamily="2" charset="2"/>
              <a:buChar char="§"/>
            </a:pPr>
            <a:r>
              <a:rPr lang="de-DE" sz="2800" dirty="0"/>
              <a:t>Die Befähigung weiblicher Führungskräfte, Herausforderungen eines modernen (digitalisierten) Arbeitsumfelds zu bewältigen, ohne andere Geschlechter zu diskriminieren. </a:t>
            </a:r>
          </a:p>
          <a:p>
            <a:pPr marL="571500" indent="-571500">
              <a:buClr>
                <a:schemeClr val="accent1"/>
              </a:buClr>
              <a:buFont typeface="Wingdings" pitchFamily="2" charset="2"/>
              <a:buChar char="§"/>
            </a:pPr>
            <a:endParaRPr lang="de-DE" sz="2800" dirty="0"/>
          </a:p>
          <a:p>
            <a:pPr marL="571500" indent="-571500">
              <a:buClr>
                <a:schemeClr val="accent1"/>
              </a:buClr>
              <a:buFont typeface="Wingdings" pitchFamily="2" charset="2"/>
              <a:buChar char="§"/>
            </a:pPr>
            <a:r>
              <a:rPr lang="de-DE" sz="2800" dirty="0"/>
              <a:t>einen Ansatz zur Verringerung der negativen Auswirkungen der VUKA-Welt für Frauen.</a:t>
            </a:r>
          </a:p>
        </p:txBody>
      </p:sp>
    </p:spTree>
    <p:extLst>
      <p:ext uri="{BB962C8B-B14F-4D97-AF65-F5344CB8AC3E}">
        <p14:creationId xmlns:p14="http://schemas.microsoft.com/office/powerpoint/2010/main" val="30500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814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913815-AF46-3CE6-1E35-A2748E114CBA}"/>
              </a:ext>
            </a:extLst>
          </p:cNvPr>
          <p:cNvSpPr>
            <a:spLocks noGrp="1"/>
          </p:cNvSpPr>
          <p:nvPr>
            <p:ph idx="1"/>
          </p:nvPr>
        </p:nvSpPr>
        <p:spPr>
          <a:xfrm>
            <a:off x="838200" y="1612264"/>
            <a:ext cx="10515600" cy="4742497"/>
          </a:xfrm>
        </p:spPr>
        <p:txBody>
          <a:bodyPr>
            <a:normAutofit lnSpcReduction="10000"/>
          </a:bodyPr>
          <a:lstStyle/>
          <a:p>
            <a:pPr marL="355600" indent="-355600" algn="just">
              <a:buNone/>
            </a:pPr>
            <a:r>
              <a:rPr lang="en-US" sz="1600" dirty="0"/>
              <a:t>Barber, H. (1992). Developing Strategic Leadership: The US Army War College Experience. Journal of Management Development, 11(6), S. 4-12. </a:t>
            </a:r>
            <a:r>
              <a:rPr lang="en-US" sz="1600" dirty="0">
                <a:hlinkClick r:id="rId2"/>
              </a:rPr>
              <a:t>https://doi.org/10.1108/02621719210018208</a:t>
            </a:r>
            <a:r>
              <a:rPr lang="en-US" sz="1600" dirty="0"/>
              <a:t>.</a:t>
            </a:r>
          </a:p>
          <a:p>
            <a:pPr marL="355600" indent="-355600" algn="just">
              <a:buNone/>
            </a:pPr>
            <a:r>
              <a:rPr lang="de-DE" sz="1600" dirty="0"/>
              <a:t>Berend, B., Brohm-</a:t>
            </a:r>
            <a:r>
              <a:rPr lang="de-DE" sz="1600" dirty="0" err="1"/>
              <a:t>Badry</a:t>
            </a:r>
            <a:r>
              <a:rPr lang="de-DE" sz="1600" dirty="0"/>
              <a:t>, M. (2020a). Positive Psychologie und New Work. In M. Brohm-</a:t>
            </a:r>
            <a:r>
              <a:rPr lang="de-DE" sz="1600" dirty="0" err="1"/>
              <a:t>Badry</a:t>
            </a:r>
            <a:r>
              <a:rPr lang="de-DE" sz="1600" dirty="0"/>
              <a:t>, C. Peifer, J. M. Greve, B. Berend (Hrsg.): Zusammen wachsen. Förderung der positiv-psychologischen Entwicklung von Individuum, Organisation und Gesellschaft. Lengerich, S. 100–110.</a:t>
            </a:r>
          </a:p>
          <a:p>
            <a:pPr marL="355600" indent="-355600" algn="just">
              <a:buNone/>
            </a:pPr>
            <a:r>
              <a:rPr lang="en-US" sz="1600" dirty="0"/>
              <a:t>Berend, B., </a:t>
            </a:r>
            <a:r>
              <a:rPr lang="en-US" sz="1600" dirty="0" err="1"/>
              <a:t>Brohm-Badry</a:t>
            </a:r>
            <a:r>
              <a:rPr lang="en-US" sz="1600" dirty="0"/>
              <a:t>, M. (2020b). </a:t>
            </a:r>
            <a:r>
              <a:rPr lang="de-DE" sz="1600" dirty="0"/>
              <a:t>New Work: Souveränität im postdigitalen Zeitalter – Zeitenwende für Unternehmer, Personalverantwortliche, Coaches und Angestellte. Wiesbaden.</a:t>
            </a:r>
            <a:endParaRPr lang="en-US" sz="1600" dirty="0"/>
          </a:p>
          <a:p>
            <a:pPr marL="355600" indent="-355600" algn="just">
              <a:buNone/>
            </a:pPr>
            <a:r>
              <a:rPr lang="en-US" sz="1600" dirty="0" err="1"/>
              <a:t>Gardenswartz</a:t>
            </a:r>
            <a:r>
              <a:rPr lang="en-US" sz="1600" dirty="0"/>
              <a:t>, L., Rowe, A. (2003). Diverse Teams at Work - Capitalizing on the Power of Diversity. 2. </a:t>
            </a:r>
            <a:r>
              <a:rPr lang="en-US" sz="1600" dirty="0" err="1"/>
              <a:t>Auflage</a:t>
            </a:r>
            <a:r>
              <a:rPr lang="en-US" sz="1600" dirty="0"/>
              <a:t>, Alexandria.</a:t>
            </a:r>
          </a:p>
          <a:p>
            <a:pPr marL="355600" indent="-355600" algn="just">
              <a:buNone/>
            </a:pPr>
            <a:r>
              <a:rPr lang="en-US" sz="1600" dirty="0" err="1"/>
              <a:t>Gmyrek</a:t>
            </a:r>
            <a:r>
              <a:rPr lang="en-US" sz="1600" dirty="0"/>
              <a:t>, P., Berg, J., Bescond, D. (2023). Generative AI and Jobs: A global analysis of potential effects on job quantity and quality. ILO Working Paper 96 (Geneva, ILO). </a:t>
            </a:r>
            <a:r>
              <a:rPr lang="en-US" sz="1600" dirty="0">
                <a:hlinkClick r:id="rId3"/>
              </a:rPr>
              <a:t>https://doi.org/10.54394/FHEM8239</a:t>
            </a:r>
            <a:r>
              <a:rPr lang="en-US" sz="1600" dirty="0"/>
              <a:t>.</a:t>
            </a:r>
          </a:p>
          <a:p>
            <a:pPr marL="355600" indent="-355600" algn="just">
              <a:buNone/>
            </a:pPr>
            <a:r>
              <a:rPr lang="en-US" sz="1600" dirty="0"/>
              <a:t>Herberger, T., </a:t>
            </a:r>
            <a:r>
              <a:rPr lang="en-US" sz="1600" dirty="0" err="1"/>
              <a:t>Dötsch</a:t>
            </a:r>
            <a:r>
              <a:rPr lang="en-US" sz="1600" dirty="0"/>
              <a:t>, J. (2021). The Means Justifies the End? Digitalization and Sustainability as a Social Challenge. A Plea for an Integrative View. In Herberger, T.; </a:t>
            </a:r>
            <a:r>
              <a:rPr lang="en-US" sz="1600" dirty="0" err="1"/>
              <a:t>Dötsch</a:t>
            </a:r>
            <a:r>
              <a:rPr lang="en-US" sz="1600" dirty="0"/>
              <a:t>, J. (</a:t>
            </a:r>
            <a:r>
              <a:rPr lang="en-US" sz="1600" dirty="0" err="1"/>
              <a:t>Hrsg</a:t>
            </a:r>
            <a:r>
              <a:rPr lang="en-US" sz="1600" dirty="0"/>
              <a:t>.): Digitalization, Digital Transformation, and Sustainability in the Global Economy. Cham, S. 1–8.</a:t>
            </a:r>
          </a:p>
          <a:p>
            <a:pPr marL="355600" indent="-355600" algn="just">
              <a:buNone/>
            </a:pPr>
            <a:r>
              <a:rPr lang="en-US" sz="1600" dirty="0"/>
              <a:t>Herberger, T., </a:t>
            </a:r>
            <a:r>
              <a:rPr lang="en-US" sz="1600" dirty="0" err="1"/>
              <a:t>Ertelt</a:t>
            </a:r>
            <a:r>
              <a:rPr lang="en-US" sz="1600" dirty="0"/>
              <a:t>, B.-J., Scharpf, M., Reuter, A., Somogyi, S., </a:t>
            </a:r>
            <a:r>
              <a:rPr lang="en-US" sz="1600" dirty="0" err="1"/>
              <a:t>Cserkúti</a:t>
            </a:r>
            <a:r>
              <a:rPr lang="en-US" sz="1600" dirty="0"/>
              <a:t>, Á., Broersen, W., </a:t>
            </a:r>
            <a:r>
              <a:rPr lang="en-US" sz="1600" dirty="0" err="1"/>
              <a:t>Etter</a:t>
            </a:r>
            <a:r>
              <a:rPr lang="en-US" sz="1600" dirty="0"/>
              <a:t> Martin, S. (2023). Women, Leadership &amp; Digitalization – Reports on Surveys in Germany, Hungary, and the Netherlands. ERASMUS+ DIGIGEN Project Ref. No. 2021-1-DE02-KA220-VET-000025335. </a:t>
            </a:r>
          </a:p>
          <a:p>
            <a:pPr marL="355600" indent="-355600" algn="just">
              <a:buNone/>
            </a:pPr>
            <a:r>
              <a:rPr lang="en-US" sz="1600" dirty="0"/>
              <a:t>Lott, Y. (2023). Der Gender Digital Gap in Transformation? </a:t>
            </a:r>
            <a:r>
              <a:rPr lang="en-US" sz="1600" dirty="0" err="1"/>
              <a:t>Verwendung</a:t>
            </a:r>
            <a:r>
              <a:rPr lang="en-US" sz="1600" dirty="0"/>
              <a:t> </a:t>
            </a:r>
            <a:r>
              <a:rPr lang="en-US" sz="1600" dirty="0" err="1"/>
              <a:t>digitaler</a:t>
            </a:r>
            <a:r>
              <a:rPr lang="en-US" sz="1600" dirty="0"/>
              <a:t> </a:t>
            </a:r>
            <a:r>
              <a:rPr lang="en-US" sz="1600" dirty="0" err="1"/>
              <a:t>Technologien</a:t>
            </a:r>
            <a:r>
              <a:rPr lang="en-US" sz="1600" dirty="0"/>
              <a:t> und </a:t>
            </a:r>
            <a:r>
              <a:rPr lang="en-US" sz="1600" dirty="0" err="1"/>
              <a:t>Einschätzung</a:t>
            </a:r>
            <a:r>
              <a:rPr lang="en-US" sz="1600" dirty="0"/>
              <a:t> der </a:t>
            </a:r>
            <a:r>
              <a:rPr lang="en-US" sz="1600" dirty="0" err="1"/>
              <a:t>Berufschancen</a:t>
            </a:r>
            <a:r>
              <a:rPr lang="en-US" sz="1600" dirty="0"/>
              <a:t> in </a:t>
            </a:r>
            <a:r>
              <a:rPr lang="en-US" sz="1600" dirty="0" err="1"/>
              <a:t>einem</a:t>
            </a:r>
            <a:r>
              <a:rPr lang="en-US" sz="1600" dirty="0"/>
              <a:t> </a:t>
            </a:r>
            <a:r>
              <a:rPr lang="en-US" sz="1600" dirty="0" err="1"/>
              <a:t>digitalisierten</a:t>
            </a:r>
            <a:r>
              <a:rPr lang="en-US" sz="1600" dirty="0"/>
              <a:t> </a:t>
            </a:r>
            <a:r>
              <a:rPr lang="en-US" sz="1600" dirty="0" err="1"/>
              <a:t>Arbeitsmarkt</a:t>
            </a:r>
            <a:r>
              <a:rPr lang="en-US" sz="1600" dirty="0"/>
              <a:t>. WSI-Report, Nr. 81. </a:t>
            </a:r>
          </a:p>
          <a:p>
            <a:pPr marL="0" indent="0" algn="just">
              <a:buNone/>
            </a:pPr>
            <a:endParaRPr lang="en-GB" sz="1600" dirty="0">
              <a:latin typeface="+mj-lt"/>
              <a:ea typeface="Jost" pitchFamily="2" charset="0"/>
            </a:endParaRPr>
          </a:p>
        </p:txBody>
      </p:sp>
      <p:sp>
        <p:nvSpPr>
          <p:cNvPr id="4" name="Fußzeilenplatzhalter 3">
            <a:extLst>
              <a:ext uri="{FF2B5EF4-FFF2-40B4-BE49-F238E27FC236}">
                <a16:creationId xmlns:a16="http://schemas.microsoft.com/office/drawing/2014/main" id="{973C4AD1-43B0-A915-6B22-F8D11274E3EB}"/>
              </a:ext>
            </a:extLst>
          </p:cNvPr>
          <p:cNvSpPr>
            <a:spLocks noGrp="1"/>
          </p:cNvSpPr>
          <p:nvPr>
            <p:ph type="ftr" sz="quarter" idx="11"/>
          </p:nvPr>
        </p:nvSpPr>
        <p:spPr/>
        <p:txBody>
          <a:bodyPr/>
          <a:lstStyle/>
          <a:p>
            <a:r>
              <a:rPr lang="en-GB" noProof="0" dirty="0"/>
              <a:t>ERASMUS+ DIGIGEN 
 </a:t>
            </a:r>
            <a:r>
              <a:rPr lang="en-GB" noProof="0" dirty="0" err="1"/>
              <a:t>Projekt</a:t>
            </a:r>
            <a:r>
              <a:rPr lang="en-GB" noProof="0" dirty="0"/>
              <a:t> Ref. Nr. 2021-1-DE02-KA220-VET-000025335</a:t>
            </a:r>
          </a:p>
        </p:txBody>
      </p:sp>
      <p:sp>
        <p:nvSpPr>
          <p:cNvPr id="5" name="Foliennummernplatzhalter 4">
            <a:extLst>
              <a:ext uri="{FF2B5EF4-FFF2-40B4-BE49-F238E27FC236}">
                <a16:creationId xmlns:a16="http://schemas.microsoft.com/office/drawing/2014/main" id="{90C1A743-78D3-EFDB-0B7E-D20861B9ADDF}"/>
              </a:ext>
            </a:extLst>
          </p:cNvPr>
          <p:cNvSpPr>
            <a:spLocks noGrp="1"/>
          </p:cNvSpPr>
          <p:nvPr>
            <p:ph type="sldNum" sz="quarter" idx="12"/>
          </p:nvPr>
        </p:nvSpPr>
        <p:spPr/>
        <p:txBody>
          <a:bodyPr/>
          <a:lstStyle/>
          <a:p>
            <a:fld id="{F96B14D3-7D2A-2041-9DA6-67735C9926F2}" type="slidenum">
              <a:rPr lang="en-GB" noProof="0" smtClean="0"/>
              <a:t>25</a:t>
            </a:fld>
            <a:endParaRPr lang="en-GB" noProof="0"/>
          </a:p>
        </p:txBody>
      </p:sp>
      <p:sp>
        <p:nvSpPr>
          <p:cNvPr id="6" name="Titel 5">
            <a:extLst>
              <a:ext uri="{FF2B5EF4-FFF2-40B4-BE49-F238E27FC236}">
                <a16:creationId xmlns:a16="http://schemas.microsoft.com/office/drawing/2014/main" id="{D25DFAA6-A18E-E2EA-8381-E117E9C1B940}"/>
              </a:ext>
            </a:extLst>
          </p:cNvPr>
          <p:cNvSpPr>
            <a:spLocks noGrp="1"/>
          </p:cNvSpPr>
          <p:nvPr>
            <p:ph type="title"/>
          </p:nvPr>
        </p:nvSpPr>
        <p:spPr/>
        <p:txBody>
          <a:bodyPr/>
          <a:lstStyle/>
          <a:p>
            <a:r>
              <a:rPr lang="de-DE"/>
              <a:t>Quellen</a:t>
            </a:r>
          </a:p>
        </p:txBody>
      </p:sp>
    </p:spTree>
    <p:extLst>
      <p:ext uri="{BB962C8B-B14F-4D97-AF65-F5344CB8AC3E}">
        <p14:creationId xmlns:p14="http://schemas.microsoft.com/office/powerpoint/2010/main" val="4288443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75583858-06F3-4DAD-933D-B876E74DD232}"/>
              </a:ext>
            </a:extLst>
          </p:cNvPr>
          <p:cNvSpPr>
            <a:spLocks noGrp="1"/>
          </p:cNvSpPr>
          <p:nvPr>
            <p:ph type="sldNum" sz="quarter" idx="12"/>
          </p:nvPr>
        </p:nvSpPr>
        <p:spPr/>
        <p:txBody>
          <a:bodyPr/>
          <a:lstStyle/>
          <a:p>
            <a:fld id="{F96B14D3-7D2A-2041-9DA6-67735C9926F2}" type="slidenum">
              <a:rPr lang="de-DE" smtClean="0"/>
              <a:t>2</a:t>
            </a:fld>
            <a:endParaRPr lang="de-DE"/>
          </a:p>
        </p:txBody>
      </p:sp>
      <p:sp>
        <p:nvSpPr>
          <p:cNvPr id="2" name="Inhaltsplatzhalter 2">
            <a:extLst>
              <a:ext uri="{FF2B5EF4-FFF2-40B4-BE49-F238E27FC236}">
                <a16:creationId xmlns:a16="http://schemas.microsoft.com/office/drawing/2014/main" id="{F97AC32D-C0A3-EB06-AB18-5BBF6727E0CD}"/>
              </a:ext>
            </a:extLst>
          </p:cNvPr>
          <p:cNvSpPr>
            <a:spLocks noGrp="1"/>
          </p:cNvSpPr>
          <p:nvPr>
            <p:ph idx="1"/>
          </p:nvPr>
        </p:nvSpPr>
        <p:spPr>
          <a:xfrm>
            <a:off x="6752305" y="1253331"/>
            <a:ext cx="508887" cy="4351338"/>
          </a:xfrm>
        </p:spPr>
        <p:txBody>
          <a:bodyPr>
            <a:noAutofit/>
          </a:bodyPr>
          <a:lstStyle/>
          <a:p>
            <a:pPr marL="0" indent="0">
              <a:lnSpc>
                <a:spcPct val="150000"/>
              </a:lnSpc>
              <a:buNone/>
            </a:pPr>
            <a:r>
              <a:rPr lang="en-GB" sz="4000" b="1" dirty="0">
                <a:solidFill>
                  <a:schemeClr val="accent2"/>
                </a:solidFill>
                <a:latin typeface="+mj-lt"/>
              </a:rPr>
              <a:t>V</a:t>
            </a:r>
          </a:p>
          <a:p>
            <a:pPr marL="0" indent="0">
              <a:lnSpc>
                <a:spcPct val="150000"/>
              </a:lnSpc>
              <a:buNone/>
            </a:pPr>
            <a:r>
              <a:rPr lang="en-GB" sz="4000" b="1" dirty="0">
                <a:solidFill>
                  <a:schemeClr val="accent2"/>
                </a:solidFill>
                <a:latin typeface="+mj-lt"/>
              </a:rPr>
              <a:t>U</a:t>
            </a:r>
          </a:p>
          <a:p>
            <a:pPr marL="0" indent="0">
              <a:lnSpc>
                <a:spcPct val="150000"/>
              </a:lnSpc>
              <a:buNone/>
            </a:pPr>
            <a:r>
              <a:rPr lang="en-GB" sz="4000" b="1" dirty="0">
                <a:solidFill>
                  <a:schemeClr val="accent2"/>
                </a:solidFill>
                <a:latin typeface="+mj-lt"/>
              </a:rPr>
              <a:t>K</a:t>
            </a:r>
          </a:p>
          <a:p>
            <a:pPr marL="0" indent="0">
              <a:lnSpc>
                <a:spcPct val="150000"/>
              </a:lnSpc>
              <a:buNone/>
            </a:pPr>
            <a:r>
              <a:rPr lang="en-GB" sz="4000" b="1" dirty="0">
                <a:solidFill>
                  <a:schemeClr val="accent2"/>
                </a:solidFill>
                <a:latin typeface="+mj-lt"/>
              </a:rPr>
              <a:t>A</a:t>
            </a:r>
          </a:p>
        </p:txBody>
      </p:sp>
      <p:sp>
        <p:nvSpPr>
          <p:cNvPr id="4" name="Textfeld 3">
            <a:extLst>
              <a:ext uri="{FF2B5EF4-FFF2-40B4-BE49-F238E27FC236}">
                <a16:creationId xmlns:a16="http://schemas.microsoft.com/office/drawing/2014/main" id="{1882FC9C-2055-9038-17AD-55CB1E423E4D}"/>
              </a:ext>
            </a:extLst>
          </p:cNvPr>
          <p:cNvSpPr txBox="1"/>
          <p:nvPr/>
        </p:nvSpPr>
        <p:spPr>
          <a:xfrm>
            <a:off x="7738246" y="1203165"/>
            <a:ext cx="3634382" cy="4151906"/>
          </a:xfrm>
          <a:prstGeom prst="rect">
            <a:avLst/>
          </a:prstGeom>
          <a:noFill/>
        </p:spPr>
        <p:txBody>
          <a:bodyPr wrap="square">
            <a:spAutoFit/>
          </a:bodyPr>
          <a:lstStyle/>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de-DE" sz="4000" b="0" i="0" u="none" strike="noStrike" kern="1200" cap="none" spc="0" normalizeH="0" baseline="0" dirty="0">
                <a:ln>
                  <a:noFill/>
                </a:ln>
                <a:solidFill>
                  <a:prstClr val="black"/>
                </a:solidFill>
                <a:effectLst/>
                <a:uLnTx/>
                <a:uFillTx/>
                <a:latin typeface="+mj-lt"/>
                <a:ea typeface="+mn-ea"/>
                <a:cs typeface="Arial" panose="020B0604020202020204" pitchFamily="34" charset="0"/>
              </a:rPr>
              <a:t>Volatilität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de-DE" sz="4000" b="0" i="0" u="none" strike="noStrike" kern="1200" cap="none" spc="0" normalizeH="0" baseline="0" dirty="0">
                <a:ln>
                  <a:noFill/>
                </a:ln>
                <a:solidFill>
                  <a:prstClr val="black"/>
                </a:solidFill>
                <a:effectLst/>
                <a:uLnTx/>
                <a:uFillTx/>
                <a:latin typeface="+mj-lt"/>
                <a:ea typeface="+mn-ea"/>
                <a:cs typeface="Arial" panose="020B0604020202020204" pitchFamily="34" charset="0"/>
              </a:rPr>
              <a:t>Ungewissheit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de-DE" sz="4000" b="0" i="0" u="none" strike="noStrike" kern="1200" cap="none" spc="0" normalizeH="0" baseline="0" dirty="0">
                <a:ln>
                  <a:noFill/>
                </a:ln>
                <a:solidFill>
                  <a:prstClr val="black"/>
                </a:solidFill>
                <a:effectLst/>
                <a:uLnTx/>
                <a:uFillTx/>
                <a:latin typeface="+mj-lt"/>
                <a:ea typeface="+mn-ea"/>
                <a:cs typeface="Arial" panose="020B0604020202020204" pitchFamily="34" charset="0"/>
              </a:rPr>
              <a:t>Komplexität </a:t>
            </a:r>
          </a:p>
          <a:p>
            <a:pPr marR="0" lvl="0" algn="l" defTabSz="914400" rtl="0" eaLnBrk="1" fontAlgn="auto" latinLnBrk="0" hangingPunct="1">
              <a:lnSpc>
                <a:spcPct val="150000"/>
              </a:lnSpc>
              <a:spcBef>
                <a:spcPts val="1200"/>
              </a:spcBef>
              <a:spcAft>
                <a:spcPts val="0"/>
              </a:spcAft>
              <a:buClr>
                <a:srgbClr val="D34817">
                  <a:lumMod val="75000"/>
                </a:srgbClr>
              </a:buClr>
              <a:buSzPct val="85000"/>
              <a:tabLst/>
              <a:defRPr/>
            </a:pPr>
            <a:r>
              <a:rPr kumimoji="0" lang="de-DE" sz="4000" b="0" i="0" u="none" strike="noStrike" kern="1200" cap="none" spc="0" normalizeH="0" baseline="0" dirty="0">
                <a:ln>
                  <a:noFill/>
                </a:ln>
                <a:solidFill>
                  <a:prstClr val="black"/>
                </a:solidFill>
                <a:effectLst/>
                <a:uLnTx/>
                <a:uFillTx/>
                <a:latin typeface="+mj-lt"/>
                <a:ea typeface="+mn-ea"/>
                <a:cs typeface="Arial" panose="020B0604020202020204" pitchFamily="34" charset="0"/>
              </a:rPr>
              <a:t>Ambiguität </a:t>
            </a:r>
          </a:p>
        </p:txBody>
      </p:sp>
      <p:sp>
        <p:nvSpPr>
          <p:cNvPr id="7" name="Textfeld 6">
            <a:extLst>
              <a:ext uri="{FF2B5EF4-FFF2-40B4-BE49-F238E27FC236}">
                <a16:creationId xmlns:a16="http://schemas.microsoft.com/office/drawing/2014/main" id="{F47BFEE8-45F0-DE6A-99E6-CCD36409811C}"/>
              </a:ext>
            </a:extLst>
          </p:cNvPr>
          <p:cNvSpPr txBox="1"/>
          <p:nvPr/>
        </p:nvSpPr>
        <p:spPr>
          <a:xfrm>
            <a:off x="9790465" y="5682943"/>
            <a:ext cx="1936045" cy="400110"/>
          </a:xfrm>
          <a:prstGeom prst="rect">
            <a:avLst/>
          </a:prstGeom>
          <a:noFill/>
        </p:spPr>
        <p:txBody>
          <a:bodyPr wrap="square">
            <a:spAutoFit/>
          </a:bodyPr>
          <a:lstStyle/>
          <a:p>
            <a:r>
              <a:rPr lang="en-GB" sz="2000" dirty="0"/>
              <a:t>(Barber, 1992)</a:t>
            </a:r>
            <a:endParaRPr lang="de-DE" sz="2000" dirty="0"/>
          </a:p>
        </p:txBody>
      </p:sp>
      <p:sp>
        <p:nvSpPr>
          <p:cNvPr id="9" name="Textplatzhalter 5">
            <a:extLst>
              <a:ext uri="{FF2B5EF4-FFF2-40B4-BE49-F238E27FC236}">
                <a16:creationId xmlns:a16="http://schemas.microsoft.com/office/drawing/2014/main" id="{27AF1DFD-2498-4386-FF27-B9BE4B578037}"/>
              </a:ext>
            </a:extLst>
          </p:cNvPr>
          <p:cNvSpPr txBox="1">
            <a:spLocks/>
          </p:cNvSpPr>
          <p:nvPr/>
        </p:nvSpPr>
        <p:spPr>
          <a:xfrm>
            <a:off x="277477" y="2416368"/>
            <a:ext cx="5005723" cy="2025262"/>
          </a:xfrm>
          <a:prstGeom prst="rect">
            <a:avLst/>
          </a:prstGeom>
        </p:spPr>
        <p:txBody>
          <a:bodyPr vert="horz" lIns="91440" tIns="45720" rIns="91440" bIns="45720" rtlCol="0" anchor="b">
            <a:noAutofit/>
          </a:bodyPr>
          <a:lstStyle>
            <a:lvl1pPr marL="0" indent="0" algn="ctr" defTabSz="914400" rtl="0" eaLnBrk="1" latinLnBrk="0" hangingPunct="1">
              <a:lnSpc>
                <a:spcPct val="90000"/>
              </a:lnSpc>
              <a:spcBef>
                <a:spcPct val="0"/>
              </a:spcBef>
              <a:buClr>
                <a:srgbClr val="E86507"/>
              </a:buClr>
              <a:buFont typeface="Wingdings" pitchFamily="2" charset="2"/>
              <a:buNone/>
              <a:defRPr sz="6000" b="1" i="0" kern="1200">
                <a:solidFill>
                  <a:schemeClr val="bg1"/>
                </a:solidFill>
                <a:latin typeface="Jost Medium Roman" pitchFamily="2" charset="77"/>
                <a:ea typeface="Jost Medium Roman" pitchFamily="2" charset="77"/>
                <a:cs typeface="+mj-cs"/>
              </a:defRPr>
            </a:lvl1pPr>
            <a:lvl2pPr marL="457200" indent="0" algn="l" defTabSz="914400" rtl="0" eaLnBrk="1" latinLnBrk="0" hangingPunct="1">
              <a:lnSpc>
                <a:spcPct val="90000"/>
              </a:lnSpc>
              <a:spcBef>
                <a:spcPts val="500"/>
              </a:spcBef>
              <a:buClr>
                <a:srgbClr val="E86507"/>
              </a:buClr>
              <a:buFont typeface="Wingdings" pitchFamily="2" charset="2"/>
              <a:buNone/>
              <a:defRPr sz="1400" kern="1200">
                <a:solidFill>
                  <a:schemeClr val="tx1"/>
                </a:solidFill>
                <a:latin typeface="+mn-lt"/>
                <a:ea typeface="Jost Bold Italic" pitchFamily="2" charset="77"/>
                <a:cs typeface="+mn-cs"/>
              </a:defRPr>
            </a:lvl2pPr>
            <a:lvl3pPr marL="914400" indent="0" algn="l" defTabSz="914400" rtl="0" eaLnBrk="1" latinLnBrk="0" hangingPunct="1">
              <a:lnSpc>
                <a:spcPct val="90000"/>
              </a:lnSpc>
              <a:spcBef>
                <a:spcPts val="500"/>
              </a:spcBef>
              <a:buClr>
                <a:srgbClr val="E86507"/>
              </a:buClr>
              <a:buFont typeface="Wingdings" pitchFamily="2" charset="2"/>
              <a:buNone/>
              <a:defRPr sz="1200" kern="1200">
                <a:solidFill>
                  <a:schemeClr val="tx1"/>
                </a:solidFill>
                <a:latin typeface="+mn-lt"/>
                <a:ea typeface="Jost Bold Italic" pitchFamily="2" charset="77"/>
                <a:cs typeface="+mn-cs"/>
              </a:defRPr>
            </a:lvl3pPr>
            <a:lvl4pPr marL="13716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4pPr>
            <a:lvl5pPr marL="1828800" indent="0" algn="l" defTabSz="914400" rtl="0" eaLnBrk="1" latinLnBrk="0" hangingPunct="1">
              <a:lnSpc>
                <a:spcPct val="90000"/>
              </a:lnSpc>
              <a:spcBef>
                <a:spcPts val="500"/>
              </a:spcBef>
              <a:buClr>
                <a:srgbClr val="E86507"/>
              </a:buClr>
              <a:buFont typeface="Wingdings" pitchFamily="2" charset="2"/>
              <a:buNone/>
              <a:defRPr sz="1000" kern="1200">
                <a:solidFill>
                  <a:schemeClr val="tx1"/>
                </a:solidFill>
                <a:latin typeface="+mn-lt"/>
                <a:ea typeface="Jost Bold Italic" pitchFamily="2" charset="77"/>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de-DE" sz="4800">
                <a:solidFill>
                  <a:schemeClr val="tx1"/>
                </a:solidFill>
                <a:latin typeface="Jost" pitchFamily="2" charset="0"/>
                <a:ea typeface="Jost" pitchFamily="2" charset="0"/>
              </a:rPr>
              <a:t>Heraus-forderungen </a:t>
            </a:r>
          </a:p>
          <a:p>
            <a:r>
              <a:rPr lang="de-DE" sz="4800">
                <a:solidFill>
                  <a:schemeClr val="tx1"/>
                </a:solidFill>
                <a:latin typeface="Jost" pitchFamily="2" charset="0"/>
                <a:ea typeface="Jost" pitchFamily="2" charset="0"/>
              </a:rPr>
              <a:t>der Umwelt</a:t>
            </a:r>
            <a:endParaRPr lang="de-DE" sz="4800" dirty="0">
              <a:solidFill>
                <a:schemeClr val="tx1"/>
              </a:solidFill>
              <a:latin typeface="Jost" pitchFamily="2" charset="0"/>
              <a:ea typeface="Jost" pitchFamily="2" charset="0"/>
            </a:endParaRPr>
          </a:p>
        </p:txBody>
      </p:sp>
    </p:spTree>
    <p:extLst>
      <p:ext uri="{BB962C8B-B14F-4D97-AF65-F5344CB8AC3E}">
        <p14:creationId xmlns:p14="http://schemas.microsoft.com/office/powerpoint/2010/main" val="3826522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dirty="0"/>
              <a:t>ERASMUS+ DIGIGEN 
</a:t>
            </a:r>
            <a:r>
              <a:rPr lang="en-GB" noProof="0" dirty="0" err="1"/>
              <a:t>Projekt</a:t>
            </a:r>
            <a:r>
              <a:rPr lang="en-GB" noProof="0" dirty="0"/>
              <a:t> Ref. N</a:t>
            </a:r>
            <a:r>
              <a:rPr lang="en-GB" dirty="0"/>
              <a:t>r</a:t>
            </a:r>
            <a:r>
              <a:rPr lang="en-GB" noProof="0" dirty="0"/>
              <a:t>.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3</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en-GB" dirty="0"/>
              <a:t>Digitalisierung</a:t>
            </a:r>
          </a:p>
        </p:txBody>
      </p:sp>
      <p:sp>
        <p:nvSpPr>
          <p:cNvPr id="7" name="Textfeld 6">
            <a:extLst>
              <a:ext uri="{FF2B5EF4-FFF2-40B4-BE49-F238E27FC236}">
                <a16:creationId xmlns:a16="http://schemas.microsoft.com/office/drawing/2014/main" id="{8D631DF5-38F5-3C18-1689-A087A1F872B8}"/>
              </a:ext>
            </a:extLst>
          </p:cNvPr>
          <p:cNvSpPr txBox="1"/>
          <p:nvPr/>
        </p:nvSpPr>
        <p:spPr>
          <a:xfrm>
            <a:off x="679718" y="2459504"/>
            <a:ext cx="11237461" cy="2554545"/>
          </a:xfrm>
          <a:prstGeom prst="rect">
            <a:avLst/>
          </a:prstGeom>
          <a:noFill/>
        </p:spPr>
        <p:txBody>
          <a:bodyPr wrap="square" rtlCol="0">
            <a:spAutoFit/>
          </a:bodyPr>
          <a:lstStyle/>
          <a:p>
            <a:pPr algn="ctr"/>
            <a:r>
              <a:rPr lang="de-DE" sz="4000" dirty="0"/>
              <a:t>Die </a:t>
            </a:r>
            <a:r>
              <a:rPr lang="de-DE" sz="4000" dirty="0">
                <a:solidFill>
                  <a:schemeClr val="accent1"/>
                </a:solidFill>
              </a:rPr>
              <a:t>Digitalisierung </a:t>
            </a:r>
            <a:r>
              <a:rPr lang="de-DE" sz="4000" dirty="0"/>
              <a:t>kann als die Einführung </a:t>
            </a:r>
            <a:r>
              <a:rPr lang="de-DE" sz="4000" dirty="0">
                <a:solidFill>
                  <a:schemeClr val="accent1"/>
                </a:solidFill>
              </a:rPr>
              <a:t>neuer Lösungen </a:t>
            </a:r>
            <a:r>
              <a:rPr lang="de-DE" sz="4000" dirty="0"/>
              <a:t>auf der Grundlage von </a:t>
            </a:r>
            <a:r>
              <a:rPr lang="de-DE" sz="4000" dirty="0">
                <a:solidFill>
                  <a:schemeClr val="accent1"/>
                </a:solidFill>
              </a:rPr>
              <a:t>Informations- und Kommunikationstechnologien </a:t>
            </a:r>
            <a:r>
              <a:rPr lang="de-DE" sz="4000" dirty="0"/>
              <a:t>(IKT) verstanden werden. </a:t>
            </a:r>
          </a:p>
        </p:txBody>
      </p:sp>
      <p:sp>
        <p:nvSpPr>
          <p:cNvPr id="9" name="Textfeld 8">
            <a:extLst>
              <a:ext uri="{FF2B5EF4-FFF2-40B4-BE49-F238E27FC236}">
                <a16:creationId xmlns:a16="http://schemas.microsoft.com/office/drawing/2014/main" id="{6F7F70D0-A5FE-DB66-5768-8195CFA5A4B0}"/>
              </a:ext>
            </a:extLst>
          </p:cNvPr>
          <p:cNvSpPr txBox="1"/>
          <p:nvPr/>
        </p:nvSpPr>
        <p:spPr>
          <a:xfrm>
            <a:off x="3045502" y="4947027"/>
            <a:ext cx="6100996" cy="338554"/>
          </a:xfrm>
          <a:prstGeom prst="rect">
            <a:avLst/>
          </a:prstGeom>
          <a:noFill/>
        </p:spPr>
        <p:txBody>
          <a:bodyPr wrap="square">
            <a:spAutoFit/>
          </a:bodyPr>
          <a:lstStyle/>
          <a:p>
            <a:pPr algn="ctr"/>
            <a:r>
              <a:rPr lang="en-US" sz="1600" dirty="0"/>
              <a:t>(Herberger et al. 2023; Herberger et al. 2021)</a:t>
            </a:r>
            <a:endParaRPr lang="de-DE" sz="1600" dirty="0"/>
          </a:p>
        </p:txBody>
      </p:sp>
    </p:spTree>
    <p:extLst>
      <p:ext uri="{BB962C8B-B14F-4D97-AF65-F5344CB8AC3E}">
        <p14:creationId xmlns:p14="http://schemas.microsoft.com/office/powerpoint/2010/main" val="45798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4</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a:t>Digitale Transformation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dirty="0"/>
              <a:t> </a:t>
            </a:r>
            <a:r>
              <a:rPr lang="en-GB" dirty="0" err="1"/>
              <a:t>Projekt</a:t>
            </a:r>
            <a:r>
              <a:rPr lang="en-GB" dirty="0"/>
              <a:t> Ref. Nr.</a:t>
            </a:r>
            <a:r>
              <a:rPr lang="en-GB" noProof="0" dirty="0"/>
              <a:t> 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504807" y="1894260"/>
            <a:ext cx="11089316" cy="3600986"/>
          </a:xfrm>
          <a:prstGeom prst="rect">
            <a:avLst/>
          </a:prstGeom>
          <a:noFill/>
        </p:spPr>
        <p:txBody>
          <a:bodyPr wrap="square" rtlCol="0">
            <a:spAutoFit/>
          </a:bodyPr>
          <a:lstStyle/>
          <a:p>
            <a:pPr algn="ctr"/>
            <a:r>
              <a:rPr lang="de-DE" sz="3800"/>
              <a:t>Die </a:t>
            </a:r>
            <a:r>
              <a:rPr lang="de-DE" sz="3800">
                <a:solidFill>
                  <a:schemeClr val="accent1"/>
                </a:solidFill>
              </a:rPr>
              <a:t>digitale Transformation </a:t>
            </a:r>
            <a:r>
              <a:rPr lang="de-DE" sz="3800"/>
              <a:t>ist die Umsetzung der, </a:t>
            </a:r>
            <a:r>
              <a:rPr lang="de-DE" sz="3800">
                <a:solidFill>
                  <a:schemeClr val="accent1"/>
                </a:solidFill>
              </a:rPr>
              <a:t>durch die Digitalisierung ausgelösten </a:t>
            </a:r>
            <a:r>
              <a:rPr lang="de-DE" sz="3800"/>
              <a:t>und damit </a:t>
            </a:r>
            <a:r>
              <a:rPr lang="de-DE" sz="3800">
                <a:solidFill>
                  <a:schemeClr val="accent1"/>
                </a:solidFill>
              </a:rPr>
              <a:t>einhergehenden</a:t>
            </a:r>
            <a:r>
              <a:rPr lang="de-DE" sz="3800"/>
              <a:t>,</a:t>
            </a:r>
            <a:r>
              <a:rPr lang="de-DE" sz="3800">
                <a:solidFill>
                  <a:schemeClr val="accent1"/>
                </a:solidFill>
              </a:rPr>
              <a:t> </a:t>
            </a:r>
            <a:r>
              <a:rPr lang="de-DE" sz="3800"/>
              <a:t>Veränderungen und Risiken gegenüber der Ausgangssituation, die letztlich auch über die Umsetzungsfrage hinaus </a:t>
            </a:r>
            <a:r>
              <a:rPr lang="de-DE" sz="3800">
                <a:solidFill>
                  <a:schemeClr val="accent1"/>
                </a:solidFill>
              </a:rPr>
              <a:t>die Konsequenzen </a:t>
            </a:r>
            <a:r>
              <a:rPr lang="de-DE" sz="3800"/>
              <a:t>für alle Beteiligten </a:t>
            </a:r>
            <a:r>
              <a:rPr lang="de-DE" sz="3800">
                <a:solidFill>
                  <a:schemeClr val="accent1"/>
                </a:solidFill>
              </a:rPr>
              <a:t>bestimmen.</a:t>
            </a:r>
            <a:endParaRPr lang="de-DE" sz="3800"/>
          </a:p>
        </p:txBody>
      </p:sp>
      <p:sp>
        <p:nvSpPr>
          <p:cNvPr id="8" name="Textfeld 7">
            <a:extLst>
              <a:ext uri="{FF2B5EF4-FFF2-40B4-BE49-F238E27FC236}">
                <a16:creationId xmlns:a16="http://schemas.microsoft.com/office/drawing/2014/main" id="{6CE81B19-8A67-484D-BC1F-D926A28C018A}"/>
              </a:ext>
            </a:extLst>
          </p:cNvPr>
          <p:cNvSpPr txBox="1"/>
          <p:nvPr/>
        </p:nvSpPr>
        <p:spPr>
          <a:xfrm>
            <a:off x="3290341" y="5585656"/>
            <a:ext cx="6100996" cy="338554"/>
          </a:xfrm>
          <a:prstGeom prst="rect">
            <a:avLst/>
          </a:prstGeom>
          <a:noFill/>
        </p:spPr>
        <p:txBody>
          <a:bodyPr wrap="square">
            <a:spAutoFit/>
          </a:bodyPr>
          <a:lstStyle/>
          <a:p>
            <a:pPr algn="ctr"/>
            <a:r>
              <a:rPr lang="en-GB" sz="1600" dirty="0"/>
              <a:t>(Herberger et al., 2023; Herberger et al., 2021)</a:t>
            </a:r>
            <a:endParaRPr lang="de-DE" sz="1600" dirty="0"/>
          </a:p>
        </p:txBody>
      </p:sp>
    </p:spTree>
    <p:extLst>
      <p:ext uri="{BB962C8B-B14F-4D97-AF65-F5344CB8AC3E}">
        <p14:creationId xmlns:p14="http://schemas.microsoft.com/office/powerpoint/2010/main" val="150268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5</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289964"/>
            <a:ext cx="9082088" cy="780585"/>
          </a:xfrm>
        </p:spPr>
        <p:txBody>
          <a:bodyPr/>
          <a:lstStyle/>
          <a:p>
            <a:r>
              <a:rPr lang="de-DE" sz="4000" dirty="0"/>
              <a:t>Verhältnis von Digitalisierung zu digitaler Transformation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dirty="0"/>
              <a:t> </a:t>
            </a:r>
            <a:r>
              <a:rPr lang="en-GB" dirty="0" err="1"/>
              <a:t>Projekt</a:t>
            </a:r>
            <a:r>
              <a:rPr lang="en-GB" dirty="0"/>
              <a:t> Ref. Nr. </a:t>
            </a:r>
            <a:r>
              <a:rPr lang="en-GB" noProof="0" dirty="0"/>
              <a:t>2021-1-DE02-KA220-VET-000025335</a:t>
            </a:r>
          </a:p>
        </p:txBody>
      </p:sp>
      <p:sp>
        <p:nvSpPr>
          <p:cNvPr id="8" name="Rechteck 7">
            <a:extLst>
              <a:ext uri="{FF2B5EF4-FFF2-40B4-BE49-F238E27FC236}">
                <a16:creationId xmlns:a16="http://schemas.microsoft.com/office/drawing/2014/main" id="{90B40911-AF80-3DB1-00D4-680DB32FDBE1}"/>
              </a:ext>
            </a:extLst>
          </p:cNvPr>
          <p:cNvSpPr/>
          <p:nvPr/>
        </p:nvSpPr>
        <p:spPr>
          <a:xfrm>
            <a:off x="1723292" y="2403227"/>
            <a:ext cx="2168770" cy="22508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Digitalisierung</a:t>
            </a:r>
          </a:p>
        </p:txBody>
      </p:sp>
      <p:sp>
        <p:nvSpPr>
          <p:cNvPr id="9" name="Pfeil: nach rechts 8">
            <a:extLst>
              <a:ext uri="{FF2B5EF4-FFF2-40B4-BE49-F238E27FC236}">
                <a16:creationId xmlns:a16="http://schemas.microsoft.com/office/drawing/2014/main" id="{BDEFAF29-3D1B-7E76-0313-D30D412313C0}"/>
              </a:ext>
            </a:extLst>
          </p:cNvPr>
          <p:cNvSpPr/>
          <p:nvPr/>
        </p:nvSpPr>
        <p:spPr>
          <a:xfrm>
            <a:off x="1711569" y="4510548"/>
            <a:ext cx="8768862" cy="1139972"/>
          </a:xfrm>
          <a:prstGeom prst="right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de-DE" dirty="0"/>
              <a:t>Digitale Transformation</a:t>
            </a:r>
          </a:p>
        </p:txBody>
      </p:sp>
      <p:sp>
        <p:nvSpPr>
          <p:cNvPr id="12" name="Pfeil: nach rechts 11">
            <a:extLst>
              <a:ext uri="{FF2B5EF4-FFF2-40B4-BE49-F238E27FC236}">
                <a16:creationId xmlns:a16="http://schemas.microsoft.com/office/drawing/2014/main" id="{65E38494-17BF-572D-ACDD-CA0146483A16}"/>
              </a:ext>
            </a:extLst>
          </p:cNvPr>
          <p:cNvSpPr/>
          <p:nvPr/>
        </p:nvSpPr>
        <p:spPr>
          <a:xfrm>
            <a:off x="4185138" y="2217215"/>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Veränderungen in den wirtschaftlichen Dimensionen</a:t>
            </a:r>
          </a:p>
        </p:txBody>
      </p:sp>
      <p:sp>
        <p:nvSpPr>
          <p:cNvPr id="13" name="Pfeil: nach rechts 12">
            <a:extLst>
              <a:ext uri="{FF2B5EF4-FFF2-40B4-BE49-F238E27FC236}">
                <a16:creationId xmlns:a16="http://schemas.microsoft.com/office/drawing/2014/main" id="{1F4892A3-B620-FA37-3A16-38E3CB6F88B0}"/>
              </a:ext>
            </a:extLst>
          </p:cNvPr>
          <p:cNvSpPr/>
          <p:nvPr/>
        </p:nvSpPr>
        <p:spPr>
          <a:xfrm>
            <a:off x="4185138" y="397409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Änderungen in ... Dimensionen</a:t>
            </a:r>
          </a:p>
        </p:txBody>
      </p:sp>
      <p:sp>
        <p:nvSpPr>
          <p:cNvPr id="14" name="Pfeil: nach rechts 13">
            <a:extLst>
              <a:ext uri="{FF2B5EF4-FFF2-40B4-BE49-F238E27FC236}">
                <a16:creationId xmlns:a16="http://schemas.microsoft.com/office/drawing/2014/main" id="{B4891527-5A9A-E81F-6867-D9EA7D5EE71C}"/>
              </a:ext>
            </a:extLst>
          </p:cNvPr>
          <p:cNvSpPr/>
          <p:nvPr/>
        </p:nvSpPr>
        <p:spPr>
          <a:xfrm>
            <a:off x="4185138" y="3113060"/>
            <a:ext cx="5735150" cy="78058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Veränderungen in den gesellschaftlichen Dimensionen</a:t>
            </a:r>
          </a:p>
        </p:txBody>
      </p:sp>
      <p:sp>
        <p:nvSpPr>
          <p:cNvPr id="15" name="Textfeld 14">
            <a:extLst>
              <a:ext uri="{FF2B5EF4-FFF2-40B4-BE49-F238E27FC236}">
                <a16:creationId xmlns:a16="http://schemas.microsoft.com/office/drawing/2014/main" id="{092724C4-4729-FE77-6185-A92A2539170C}"/>
              </a:ext>
            </a:extLst>
          </p:cNvPr>
          <p:cNvSpPr txBox="1"/>
          <p:nvPr/>
        </p:nvSpPr>
        <p:spPr>
          <a:xfrm>
            <a:off x="7067117" y="1493265"/>
            <a:ext cx="5124883" cy="261610"/>
          </a:xfrm>
          <a:prstGeom prst="rect">
            <a:avLst/>
          </a:prstGeom>
          <a:noFill/>
        </p:spPr>
        <p:txBody>
          <a:bodyPr wrap="square" rtlCol="0">
            <a:spAutoFit/>
          </a:bodyPr>
          <a:lstStyle>
            <a:defPPr>
              <a:defRPr lang="de-DE"/>
            </a:defPPr>
            <a:lvl1pPr>
              <a:defRPr sz="1100"/>
            </a:lvl1pPr>
          </a:lstStyle>
          <a:p>
            <a:pPr algn="r"/>
            <a:r>
              <a:rPr lang="en-US" dirty="0"/>
              <a:t>Herberger et al. (2023); Herberger et al. (2021)</a:t>
            </a:r>
            <a:endParaRPr lang="en-GB" dirty="0"/>
          </a:p>
        </p:txBody>
      </p:sp>
    </p:spTree>
    <p:extLst>
      <p:ext uri="{BB962C8B-B14F-4D97-AF65-F5344CB8AC3E}">
        <p14:creationId xmlns:p14="http://schemas.microsoft.com/office/powerpoint/2010/main" val="4055484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6</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304773"/>
            <a:ext cx="9920288" cy="1034320"/>
          </a:xfrm>
        </p:spPr>
        <p:txBody>
          <a:bodyPr/>
          <a:lstStyle/>
          <a:p>
            <a:r>
              <a:rPr lang="de-DE" sz="3600" dirty="0"/>
              <a:t>Digitalisierung/digitale Transformation und deren Auswirkungen auf Frauen in Führungspositionen</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dirty="0"/>
              <a:t> </a:t>
            </a:r>
            <a:r>
              <a:rPr lang="en-GB" dirty="0" err="1"/>
              <a:t>Projekt</a:t>
            </a:r>
            <a:r>
              <a:rPr lang="en-GB" dirty="0"/>
              <a:t> Ref. Nr. </a:t>
            </a:r>
            <a:r>
              <a:rPr lang="en-GB" noProof="0" dirty="0"/>
              <a:t>2021-1-DE02-KA220-VET-000025335</a:t>
            </a:r>
          </a:p>
        </p:txBody>
      </p:sp>
      <p:sp>
        <p:nvSpPr>
          <p:cNvPr id="8" name="Textfeld 7">
            <a:extLst>
              <a:ext uri="{FF2B5EF4-FFF2-40B4-BE49-F238E27FC236}">
                <a16:creationId xmlns:a16="http://schemas.microsoft.com/office/drawing/2014/main" id="{45F9A081-2E2E-B54B-68A3-975A0A042F65}"/>
              </a:ext>
            </a:extLst>
          </p:cNvPr>
          <p:cNvSpPr txBox="1"/>
          <p:nvPr/>
        </p:nvSpPr>
        <p:spPr>
          <a:xfrm>
            <a:off x="504808" y="1788750"/>
            <a:ext cx="11269503" cy="3539430"/>
          </a:xfrm>
          <a:prstGeom prst="rect">
            <a:avLst/>
          </a:prstGeom>
          <a:noFill/>
        </p:spPr>
        <p:txBody>
          <a:bodyPr wrap="square" rtlCol="0">
            <a:spAutoFit/>
          </a:bodyPr>
          <a:lstStyle/>
          <a:p>
            <a:pPr marL="571500" indent="-571500">
              <a:buClr>
                <a:schemeClr val="accent1"/>
              </a:buClr>
              <a:buFont typeface="Wingdings" pitchFamily="2" charset="2"/>
              <a:buChar char="§"/>
            </a:pPr>
            <a:r>
              <a:rPr lang="de-DE" sz="3200" dirty="0"/>
              <a:t>Insbesondere Frauen mit hohem Einkommen könnten von KI-Werkzeugen negativ betroffen sein. </a:t>
            </a:r>
            <a:br>
              <a:rPr lang="de-DE" sz="3200" dirty="0"/>
            </a:br>
            <a:r>
              <a:rPr lang="de-DE" sz="1600" dirty="0"/>
              <a:t>(</a:t>
            </a:r>
            <a:r>
              <a:rPr lang="de-DE" sz="1600" dirty="0" err="1"/>
              <a:t>Gmyrek</a:t>
            </a:r>
            <a:r>
              <a:rPr lang="de-DE" sz="1600" dirty="0"/>
              <a:t> et al. 2023)</a:t>
            </a:r>
          </a:p>
          <a:p>
            <a:pPr marL="571500" indent="-571500">
              <a:buClr>
                <a:schemeClr val="accent1"/>
              </a:buClr>
              <a:buFont typeface="Wingdings" pitchFamily="2" charset="2"/>
              <a:buChar char="§"/>
            </a:pPr>
            <a:endParaRPr lang="de-DE" sz="3200" dirty="0"/>
          </a:p>
          <a:p>
            <a:pPr marL="571500" indent="-571500">
              <a:buClr>
                <a:schemeClr val="accent1"/>
              </a:buClr>
              <a:buFont typeface="Wingdings" pitchFamily="2" charset="2"/>
              <a:buChar char="§"/>
            </a:pPr>
            <a:r>
              <a:rPr lang="de-DE" sz="3200" dirty="0"/>
              <a:t>Der Gender-Digital-Gap beschreibt (benachteiligende) Geschlechterunterschiede im Zugang zu digitalen Techno-logien und deren Verwendung als Machtressourcen. </a:t>
            </a:r>
            <a:br>
              <a:rPr lang="de-DE" sz="3200" dirty="0"/>
            </a:br>
            <a:r>
              <a:rPr lang="de-DE" sz="1600" dirty="0"/>
              <a:t>(Lott 2023)</a:t>
            </a:r>
            <a:endParaRPr lang="de-DE" sz="3200" dirty="0"/>
          </a:p>
        </p:txBody>
      </p:sp>
    </p:spTree>
    <p:extLst>
      <p:ext uri="{BB962C8B-B14F-4D97-AF65-F5344CB8AC3E}">
        <p14:creationId xmlns:p14="http://schemas.microsoft.com/office/powerpoint/2010/main" val="588151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7</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a:xfrm>
            <a:off x="838200" y="480019"/>
            <a:ext cx="9082088" cy="780585"/>
          </a:xfrm>
        </p:spPr>
        <p:txBody>
          <a:bodyPr/>
          <a:lstStyle/>
          <a:p>
            <a:r>
              <a:rPr lang="de-DE" dirty="0"/>
              <a:t>New Work</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dirty="0"/>
              <a:t> </a:t>
            </a:r>
            <a:r>
              <a:rPr lang="en-GB" dirty="0" err="1"/>
              <a:t>Projekt</a:t>
            </a:r>
            <a:r>
              <a:rPr lang="en-GB" dirty="0"/>
              <a:t> Ref. Nr. </a:t>
            </a:r>
            <a:r>
              <a:rPr lang="en-GB" noProof="0" dirty="0"/>
              <a:t>2021-1-DE02-KA220-VET-000025335</a:t>
            </a:r>
          </a:p>
        </p:txBody>
      </p:sp>
      <p:sp>
        <p:nvSpPr>
          <p:cNvPr id="7" name="Textfeld 6">
            <a:extLst>
              <a:ext uri="{FF2B5EF4-FFF2-40B4-BE49-F238E27FC236}">
                <a16:creationId xmlns:a16="http://schemas.microsoft.com/office/drawing/2014/main" id="{8D631DF5-38F5-3C18-1689-A087A1F872B8}"/>
              </a:ext>
            </a:extLst>
          </p:cNvPr>
          <p:cNvSpPr txBox="1"/>
          <p:nvPr/>
        </p:nvSpPr>
        <p:spPr>
          <a:xfrm>
            <a:off x="214928" y="2182015"/>
            <a:ext cx="11762144" cy="3693319"/>
          </a:xfrm>
          <a:prstGeom prst="rect">
            <a:avLst/>
          </a:prstGeom>
          <a:noFill/>
        </p:spPr>
        <p:txBody>
          <a:bodyPr wrap="square" rtlCol="0">
            <a:spAutoFit/>
          </a:bodyPr>
          <a:lstStyle/>
          <a:p>
            <a:pPr algn="ctr"/>
            <a:r>
              <a:rPr lang="de-DE" sz="3600" dirty="0">
                <a:solidFill>
                  <a:schemeClr val="accent1"/>
                </a:solidFill>
              </a:rPr>
              <a:t>New Work </a:t>
            </a:r>
            <a:r>
              <a:rPr lang="de-DE" sz="3600" dirty="0"/>
              <a:t>bezeichnet eine Form der Arbeit, die sich durch </a:t>
            </a:r>
            <a:r>
              <a:rPr lang="de-DE" sz="3600" dirty="0">
                <a:solidFill>
                  <a:schemeClr val="accent1"/>
                </a:solidFill>
              </a:rPr>
              <a:t>selbstbestimmtes Handeln</a:t>
            </a:r>
            <a:r>
              <a:rPr lang="de-DE" sz="3600" dirty="0"/>
              <a:t>, </a:t>
            </a:r>
            <a:r>
              <a:rPr lang="de-DE" sz="3600" dirty="0">
                <a:solidFill>
                  <a:schemeClr val="accent1"/>
                </a:solidFill>
              </a:rPr>
              <a:t>Zeitsouveränität </a:t>
            </a:r>
            <a:r>
              <a:rPr lang="de-DE" sz="3600" dirty="0"/>
              <a:t>und ein hohes Maß an </a:t>
            </a:r>
            <a:r>
              <a:rPr lang="de-DE" sz="3600" dirty="0">
                <a:solidFill>
                  <a:schemeClr val="accent1"/>
                </a:solidFill>
              </a:rPr>
              <a:t>subjektivem Wohlbefinden auszeichnet</a:t>
            </a:r>
            <a:r>
              <a:rPr lang="de-DE" sz="3600" dirty="0"/>
              <a:t>.</a:t>
            </a:r>
          </a:p>
          <a:p>
            <a:pPr algn="ctr"/>
            <a:r>
              <a:rPr lang="de-DE" sz="3600" dirty="0"/>
              <a:t>Sie entsteht durch </a:t>
            </a:r>
            <a:r>
              <a:rPr lang="de-DE" sz="3600" dirty="0">
                <a:solidFill>
                  <a:schemeClr val="accent1"/>
                </a:solidFill>
              </a:rPr>
              <a:t>Interventionen </a:t>
            </a:r>
            <a:r>
              <a:rPr lang="de-DE" sz="3600" dirty="0"/>
              <a:t>auf pädagogisch-psychologischer, organisatorischer, technologischer </a:t>
            </a:r>
          </a:p>
          <a:p>
            <a:pPr algn="ctr"/>
            <a:r>
              <a:rPr lang="de-DE" sz="3600" dirty="0"/>
              <a:t>und politischer Ebene. </a:t>
            </a:r>
            <a:br>
              <a:rPr lang="en-US" sz="3600" dirty="0"/>
            </a:br>
            <a:r>
              <a:rPr lang="en-US" sz="1600" dirty="0"/>
              <a:t>(Berend et al. 2020a)</a:t>
            </a:r>
            <a:endParaRPr lang="en-US" sz="3600" dirty="0"/>
          </a:p>
        </p:txBody>
      </p:sp>
      <p:sp>
        <p:nvSpPr>
          <p:cNvPr id="9" name="Textfeld 8">
            <a:extLst>
              <a:ext uri="{FF2B5EF4-FFF2-40B4-BE49-F238E27FC236}">
                <a16:creationId xmlns:a16="http://schemas.microsoft.com/office/drawing/2014/main" id="{4A8E0732-AC6E-D9C9-F631-849D647586EE}"/>
              </a:ext>
            </a:extLst>
          </p:cNvPr>
          <p:cNvSpPr txBox="1"/>
          <p:nvPr/>
        </p:nvSpPr>
        <p:spPr>
          <a:xfrm>
            <a:off x="-2428575" y="7200903"/>
            <a:ext cx="4421499" cy="430887"/>
          </a:xfrm>
          <a:prstGeom prst="rect">
            <a:avLst/>
          </a:prstGeom>
          <a:noFill/>
        </p:spPr>
        <p:txBody>
          <a:bodyPr wrap="square" rtlCol="0">
            <a:spAutoFit/>
          </a:bodyPr>
          <a:lstStyle>
            <a:defPPr>
              <a:defRPr lang="de-DE"/>
            </a:defPPr>
            <a:lvl1pPr>
              <a:defRPr sz="1100"/>
            </a:lvl1pPr>
          </a:lstStyle>
          <a:p>
            <a:pPr algn="ctr"/>
            <a:r>
              <a:rPr lang="en-US" dirty="0"/>
              <a:t>Berend</a:t>
            </a:r>
          </a:p>
          <a:p>
            <a:pPr algn="ctr"/>
            <a:r>
              <a:rPr lang="en-US" dirty="0"/>
              <a:t>und </a:t>
            </a:r>
            <a:r>
              <a:rPr lang="en-US" dirty="0" err="1"/>
              <a:t>Brohm-Badry </a:t>
            </a:r>
            <a:r>
              <a:rPr lang="en-US" dirty="0"/>
              <a:t>2020), S. 4</a:t>
            </a:r>
            <a:endParaRPr lang="en-GB" dirty="0"/>
          </a:p>
        </p:txBody>
      </p:sp>
    </p:spTree>
    <p:extLst>
      <p:ext uri="{BB962C8B-B14F-4D97-AF65-F5344CB8AC3E}">
        <p14:creationId xmlns:p14="http://schemas.microsoft.com/office/powerpoint/2010/main" val="151362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8</a:t>
            </a:fld>
            <a:endParaRPr lang="de-DE"/>
          </a:p>
        </p:txBody>
      </p:sp>
      <p:sp>
        <p:nvSpPr>
          <p:cNvPr id="2" name="Titel 1">
            <a:extLst>
              <a:ext uri="{FF2B5EF4-FFF2-40B4-BE49-F238E27FC236}">
                <a16:creationId xmlns:a16="http://schemas.microsoft.com/office/drawing/2014/main" id="{86C5C476-3C6A-18FA-EED8-8A13872974B4}"/>
              </a:ext>
            </a:extLst>
          </p:cNvPr>
          <p:cNvSpPr>
            <a:spLocks noGrp="1"/>
          </p:cNvSpPr>
          <p:nvPr>
            <p:ph type="title"/>
          </p:nvPr>
        </p:nvSpPr>
        <p:spPr/>
        <p:txBody>
          <a:bodyPr/>
          <a:lstStyle/>
          <a:p>
            <a:r>
              <a:rPr lang="de-DE" dirty="0"/>
              <a:t>New Work Elemente</a:t>
            </a:r>
          </a:p>
        </p:txBody>
      </p:sp>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a:xfrm>
            <a:off x="4038600" y="6354762"/>
            <a:ext cx="4114800" cy="365125"/>
          </a:xfrm>
        </p:spPr>
        <p:txBody>
          <a:bodyPr/>
          <a:lstStyle/>
          <a:p>
            <a:r>
              <a:rPr lang="en-GB" noProof="0" dirty="0"/>
              <a:t>ERASMUS+ DIGIGEN 
</a:t>
            </a:r>
            <a:r>
              <a:rPr lang="en-GB" dirty="0"/>
              <a:t> </a:t>
            </a:r>
            <a:r>
              <a:rPr lang="en-GB" dirty="0" err="1"/>
              <a:t>Projekt</a:t>
            </a:r>
            <a:r>
              <a:rPr lang="en-GB" dirty="0"/>
              <a:t> Ref. Nr. </a:t>
            </a:r>
            <a:r>
              <a:rPr lang="en-GB" noProof="0" dirty="0"/>
              <a:t>2021-1-DE02-KA220-VET-000025335</a:t>
            </a:r>
          </a:p>
        </p:txBody>
      </p:sp>
      <p:sp>
        <p:nvSpPr>
          <p:cNvPr id="9" name="Textfeld 8">
            <a:extLst>
              <a:ext uri="{FF2B5EF4-FFF2-40B4-BE49-F238E27FC236}">
                <a16:creationId xmlns:a16="http://schemas.microsoft.com/office/drawing/2014/main" id="{4A8E0732-AC6E-D9C9-F631-849D647586EE}"/>
              </a:ext>
            </a:extLst>
          </p:cNvPr>
          <p:cNvSpPr txBox="1"/>
          <p:nvPr/>
        </p:nvSpPr>
        <p:spPr>
          <a:xfrm>
            <a:off x="-2428575" y="7200903"/>
            <a:ext cx="4421499" cy="430887"/>
          </a:xfrm>
          <a:prstGeom prst="rect">
            <a:avLst/>
          </a:prstGeom>
          <a:noFill/>
        </p:spPr>
        <p:txBody>
          <a:bodyPr wrap="square" rtlCol="0">
            <a:spAutoFit/>
          </a:bodyPr>
          <a:lstStyle>
            <a:defPPr>
              <a:defRPr lang="de-DE"/>
            </a:defPPr>
            <a:lvl1pPr>
              <a:defRPr sz="1100"/>
            </a:lvl1pPr>
          </a:lstStyle>
          <a:p>
            <a:pPr algn="ctr"/>
            <a:r>
              <a:rPr lang="en-US" dirty="0"/>
              <a:t>Berend</a:t>
            </a:r>
          </a:p>
          <a:p>
            <a:pPr algn="ctr"/>
            <a:r>
              <a:rPr lang="en-US" dirty="0"/>
              <a:t>und </a:t>
            </a:r>
            <a:r>
              <a:rPr lang="en-US" dirty="0" err="1"/>
              <a:t>Brohm-Badry </a:t>
            </a:r>
            <a:r>
              <a:rPr lang="en-US" dirty="0"/>
              <a:t>2020), S. 4</a:t>
            </a:r>
            <a:endParaRPr lang="en-GB" dirty="0"/>
          </a:p>
        </p:txBody>
      </p:sp>
      <p:sp>
        <p:nvSpPr>
          <p:cNvPr id="3" name="Textfeld 2">
            <a:extLst>
              <a:ext uri="{FF2B5EF4-FFF2-40B4-BE49-F238E27FC236}">
                <a16:creationId xmlns:a16="http://schemas.microsoft.com/office/drawing/2014/main" id="{47772B75-41A3-1255-93ED-18710541F01B}"/>
              </a:ext>
            </a:extLst>
          </p:cNvPr>
          <p:cNvSpPr txBox="1"/>
          <p:nvPr/>
        </p:nvSpPr>
        <p:spPr>
          <a:xfrm>
            <a:off x="7770501" y="1505464"/>
            <a:ext cx="4421499" cy="261610"/>
          </a:xfrm>
          <a:prstGeom prst="rect">
            <a:avLst/>
          </a:prstGeom>
          <a:noFill/>
        </p:spPr>
        <p:txBody>
          <a:bodyPr wrap="square" rtlCol="0">
            <a:spAutoFit/>
          </a:bodyPr>
          <a:lstStyle>
            <a:defPPr>
              <a:defRPr lang="de-DE"/>
            </a:defPPr>
            <a:lvl1pPr>
              <a:defRPr sz="1100"/>
            </a:lvl1pPr>
          </a:lstStyle>
          <a:p>
            <a:pPr algn="r"/>
            <a:r>
              <a:rPr lang="en-US" dirty="0"/>
              <a:t>Berend et al. (2020b)</a:t>
            </a:r>
            <a:endParaRPr lang="en-GB" dirty="0"/>
          </a:p>
        </p:txBody>
      </p:sp>
      <p:sp>
        <p:nvSpPr>
          <p:cNvPr id="14" name="Rechteck 13">
            <a:extLst>
              <a:ext uri="{FF2B5EF4-FFF2-40B4-BE49-F238E27FC236}">
                <a16:creationId xmlns:a16="http://schemas.microsoft.com/office/drawing/2014/main" id="{FEDEA33B-C5FF-C47E-1E57-B936BC445C6F}"/>
              </a:ext>
            </a:extLst>
          </p:cNvPr>
          <p:cNvSpPr/>
          <p:nvPr/>
        </p:nvSpPr>
        <p:spPr>
          <a:xfrm>
            <a:off x="1433512" y="2473569"/>
            <a:ext cx="3009534"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800" b="0" i="0" u="none" strike="noStrike" baseline="0" dirty="0"/>
              <a:t>Räumliche und zeitliche Flexibilisierung der Arbeit</a:t>
            </a:r>
          </a:p>
        </p:txBody>
      </p:sp>
      <p:sp>
        <p:nvSpPr>
          <p:cNvPr id="15" name="Rechteck 14">
            <a:extLst>
              <a:ext uri="{FF2B5EF4-FFF2-40B4-BE49-F238E27FC236}">
                <a16:creationId xmlns:a16="http://schemas.microsoft.com/office/drawing/2014/main" id="{73AA550C-74A7-1F1C-95E6-342F25BEB10A}"/>
              </a:ext>
            </a:extLst>
          </p:cNvPr>
          <p:cNvSpPr/>
          <p:nvPr/>
        </p:nvSpPr>
        <p:spPr>
          <a:xfrm>
            <a:off x="7748956" y="2473568"/>
            <a:ext cx="3009532"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Agile und projektbasierte Organisationsformen</a:t>
            </a:r>
          </a:p>
        </p:txBody>
      </p:sp>
      <p:sp>
        <p:nvSpPr>
          <p:cNvPr id="16" name="Rechteck 15">
            <a:extLst>
              <a:ext uri="{FF2B5EF4-FFF2-40B4-BE49-F238E27FC236}">
                <a16:creationId xmlns:a16="http://schemas.microsoft.com/office/drawing/2014/main" id="{70E1C286-C86D-DCD2-5F2E-B43A8919783F}"/>
              </a:ext>
            </a:extLst>
          </p:cNvPr>
          <p:cNvSpPr/>
          <p:nvPr/>
        </p:nvSpPr>
        <p:spPr>
          <a:xfrm>
            <a:off x="1433512" y="4327535"/>
            <a:ext cx="3009534"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a:t>Wertorientierte und </a:t>
            </a:r>
          </a:p>
          <a:p>
            <a:pPr algn="ctr"/>
            <a:r>
              <a:rPr lang="de-DE" dirty="0"/>
              <a:t>sinnstiftende Arbeit</a:t>
            </a:r>
          </a:p>
        </p:txBody>
      </p:sp>
      <p:sp>
        <p:nvSpPr>
          <p:cNvPr id="17" name="Rechteck 16">
            <a:extLst>
              <a:ext uri="{FF2B5EF4-FFF2-40B4-BE49-F238E27FC236}">
                <a16:creationId xmlns:a16="http://schemas.microsoft.com/office/drawing/2014/main" id="{4AE51F1E-FD69-C35E-D425-B44C867BF136}"/>
              </a:ext>
            </a:extLst>
          </p:cNvPr>
          <p:cNvSpPr/>
          <p:nvPr/>
        </p:nvSpPr>
        <p:spPr>
          <a:xfrm>
            <a:off x="7748956" y="4327534"/>
            <a:ext cx="3009532" cy="13364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dirty="0" err="1"/>
              <a:t>Enthierarchisierung</a:t>
            </a:r>
            <a:r>
              <a:rPr lang="de-DE" dirty="0"/>
              <a:t>, partizipative Entscheidungs-mechanismen und Formen der Selbstorganisation</a:t>
            </a:r>
          </a:p>
        </p:txBody>
      </p:sp>
      <p:sp>
        <p:nvSpPr>
          <p:cNvPr id="18" name="Ellipse 17">
            <a:extLst>
              <a:ext uri="{FF2B5EF4-FFF2-40B4-BE49-F238E27FC236}">
                <a16:creationId xmlns:a16="http://schemas.microsoft.com/office/drawing/2014/main" id="{7A173213-A83B-CC42-84CE-08E03E804039}"/>
              </a:ext>
            </a:extLst>
          </p:cNvPr>
          <p:cNvSpPr/>
          <p:nvPr/>
        </p:nvSpPr>
        <p:spPr>
          <a:xfrm>
            <a:off x="3798279" y="3034859"/>
            <a:ext cx="4724400" cy="1934308"/>
          </a:xfrm>
          <a:prstGeom prst="ellipse">
            <a:avLst/>
          </a:prstGeom>
          <a:solidFill>
            <a:schemeClr val="bg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de-DE" sz="4400" dirty="0">
                <a:solidFill>
                  <a:schemeClr val="tx1"/>
                </a:solidFill>
              </a:rPr>
              <a:t>New Work</a:t>
            </a:r>
          </a:p>
        </p:txBody>
      </p:sp>
    </p:spTree>
    <p:extLst>
      <p:ext uri="{BB962C8B-B14F-4D97-AF65-F5344CB8AC3E}">
        <p14:creationId xmlns:p14="http://schemas.microsoft.com/office/powerpoint/2010/main" val="1487700842"/>
      </p:ext>
    </p:extLst>
  </p:cSld>
  <p:clrMapOvr>
    <a:masterClrMapping/>
  </p:clrMapOvr>
</p:sld>
</file>

<file path=ppt/theme/theme1.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be18da3-954c-41e8-a62a-dc1d385c48c8" xsi:nil="true"/>
    <lcf76f155ced4ddcb4097134ff3c332f xmlns="154df6c8-ea8e-4b2d-af14-48b20823377a">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E7CC4705D9A4448B75A749CBBE9729E" ma:contentTypeVersion="18" ma:contentTypeDescription="Ein neues Dokument erstellen." ma:contentTypeScope="" ma:versionID="61bba621878c662951ad6004f4af62dc">
  <xsd:schema xmlns:xsd="http://www.w3.org/2001/XMLSchema" xmlns:xs="http://www.w3.org/2001/XMLSchema" xmlns:p="http://schemas.microsoft.com/office/2006/metadata/properties" xmlns:ns2="154df6c8-ea8e-4b2d-af14-48b20823377a" xmlns:ns3="5be18da3-954c-41e8-a62a-dc1d385c48c8" targetNamespace="http://schemas.microsoft.com/office/2006/metadata/properties" ma:root="true" ma:fieldsID="dc59dad79fe7815728010eebf4265bdd" ns2:_="" ns3:_="">
    <xsd:import namespace="154df6c8-ea8e-4b2d-af14-48b20823377a"/>
    <xsd:import namespace="5be18da3-954c-41e8-a62a-dc1d385c48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4df6c8-ea8e-4b2d-af14-48b2082337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Bildmarkierungen" ma:readOnly="false" ma:fieldId="{5cf76f15-5ced-4ddc-b409-7134ff3c332f}" ma:taxonomyMulti="true" ma:sspId="d212a726-7927-412e-a2ab-96f051bbb649"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e18da3-954c-41e8-a62a-dc1d385c48c8"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element name="TaxCatchAll" ma:index="20" nillable="true" ma:displayName="Taxonomy Catch All Column" ma:hidden="true" ma:list="{023482b8-bf37-4de5-a54a-47be1cd07792}" ma:internalName="TaxCatchAll" ma:showField="CatchAllData" ma:web="5be18da3-954c-41e8-a62a-dc1d385c48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03AE2B-EC9F-4527-9621-4E81C3970D37}">
  <ds:schemaRefs>
    <ds:schemaRef ds:uri="http://schemas.microsoft.com/sharepoint/v3/contenttype/forms"/>
  </ds:schemaRefs>
</ds:datastoreItem>
</file>

<file path=customXml/itemProps2.xml><?xml version="1.0" encoding="utf-8"?>
<ds:datastoreItem xmlns:ds="http://schemas.openxmlformats.org/officeDocument/2006/customXml" ds:itemID="{807EB028-D40D-4D87-AC13-E2CFE565356E}">
  <ds:schemaRefs>
    <ds:schemaRef ds:uri="http://purl.org/dc/elements/1.1/"/>
    <ds:schemaRef ds:uri="http://schemas.openxmlformats.org/package/2006/metadata/core-properties"/>
    <ds:schemaRef ds:uri="http://purl.org/dc/dcmitype/"/>
    <ds:schemaRef ds:uri="http://schemas.microsoft.com/office/2006/documentManagement/types"/>
    <ds:schemaRef ds:uri="5be18da3-954c-41e8-a62a-dc1d385c48c8"/>
    <ds:schemaRef ds:uri="http://purl.org/dc/terms/"/>
    <ds:schemaRef ds:uri="http://schemas.microsoft.com/office/2006/metadata/properties"/>
    <ds:schemaRef ds:uri="154df6c8-ea8e-4b2d-af14-48b20823377a"/>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5422505-72AE-41EC-BB47-1F3EA8799E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4df6c8-ea8e-4b2d-af14-48b20823377a"/>
    <ds:schemaRef ds:uri="5be18da3-954c-41e8-a62a-dc1d385c48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1417</Words>
  <Application>Microsoft Office PowerPoint</Application>
  <PresentationFormat>Breitbild</PresentationFormat>
  <Paragraphs>220</Paragraphs>
  <Slides>26</Slides>
  <Notes>20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26</vt:i4>
      </vt:variant>
    </vt:vector>
  </HeadingPairs>
  <TitlesOfParts>
    <vt:vector size="32" baseType="lpstr">
      <vt:lpstr>Arial</vt:lpstr>
      <vt:lpstr>Calibri</vt:lpstr>
      <vt:lpstr>Jost</vt:lpstr>
      <vt:lpstr>Jost Bold Italic</vt:lpstr>
      <vt:lpstr>Wingdings</vt:lpstr>
      <vt:lpstr>1_Office</vt:lpstr>
      <vt:lpstr>DIGIGEN Weiterbildungsprogramm</vt:lpstr>
      <vt:lpstr>PowerPoint-Präsentation</vt:lpstr>
      <vt:lpstr>PowerPoint-Präsentation</vt:lpstr>
      <vt:lpstr>Digitalisierung</vt:lpstr>
      <vt:lpstr>Digitale Transformation</vt:lpstr>
      <vt:lpstr>Verhältnis von Digitalisierung zu digitaler Transformation</vt:lpstr>
      <vt:lpstr>Digitalisierung/digitale Transformation und deren Auswirkungen auf Frauen in Führungspositionen</vt:lpstr>
      <vt:lpstr>New Work</vt:lpstr>
      <vt:lpstr>New Work Elemente</vt:lpstr>
      <vt:lpstr>Gleichstellungbemühungen</vt:lpstr>
      <vt:lpstr>Vielfalt ist ein komplexer Begriff und Geschlecht ist nur ein Aspekt</vt:lpstr>
      <vt:lpstr>PowerPoint-Präsentation</vt:lpstr>
      <vt:lpstr>Zielgruppen</vt:lpstr>
      <vt:lpstr>Bedürfnisse von Frauen in Führungspositionen</vt:lpstr>
      <vt:lpstr>PowerPoint-Präsentation</vt:lpstr>
      <vt:lpstr>Bedürfnisse von Frauen in Führungspositionen</vt:lpstr>
      <vt:lpstr>Bedürfnisse von HR-Praktiker*innen und Berufsberater*innen</vt:lpstr>
      <vt:lpstr>Bedürfnisse von HR-Praktiker*innen und Berufsberater*innen</vt:lpstr>
      <vt:lpstr>Bedürfnisse von HR-Praktiker*innen und Berufsberater*innen</vt:lpstr>
      <vt:lpstr>PowerPoint-Präsentation</vt:lpstr>
      <vt:lpstr>Schnittmenge der Themen</vt:lpstr>
      <vt:lpstr>PowerPoint-Präsentation</vt:lpstr>
      <vt:lpstr>Inhalte des Programms</vt:lpstr>
      <vt:lpstr>Ziele des Programms</vt:lpstr>
      <vt:lpstr>PowerPoint-Präsentation</vt:lpstr>
      <vt:lpstr>Quellen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LEADERS WITH DIGITAL COMPETENCIES</dc:title>
  <dc:creator>Anke Reuter</dc:creator>
  <cp:keywords>, docId:2FBD163F8679BA85ECAC87DE9CF56520</cp:keywords>
  <cp:lastModifiedBy>Anke Reuter</cp:lastModifiedBy>
  <cp:revision>5</cp:revision>
  <dcterms:created xsi:type="dcterms:W3CDTF">2023-06-07T08:02:36Z</dcterms:created>
  <dcterms:modified xsi:type="dcterms:W3CDTF">2024-04-11T14:42:10Z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0x0101006E7CC4705D9A4448B75A749CBBE9729E</vt:lpwstr>
  </property>
  <property fmtid="{D5CDD505-2E9C-101B-9397-08002B2CF9AE}" pid="3" name="MediaServiceImageTags">
    <vt:lpwstr/>
  </property>
</Properties>
</file>