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4"/>
    <p:sldMasterId id="2147483673" r:id="rId5"/>
  </p:sldMasterIdLst>
  <p:notesMasterIdLst>
    <p:notesMasterId r:id="rId32"/>
  </p:notesMasterIdLst>
  <p:sldIdLst>
    <p:sldId id="429" r:id="rId6"/>
    <p:sldId id="371" r:id="rId7"/>
    <p:sldId id="435" r:id="rId8"/>
    <p:sldId id="406" r:id="rId9"/>
    <p:sldId id="407" r:id="rId10"/>
    <p:sldId id="408" r:id="rId11"/>
    <p:sldId id="412" r:id="rId12"/>
    <p:sldId id="413" r:id="rId13"/>
    <p:sldId id="418" r:id="rId14"/>
    <p:sldId id="414" r:id="rId15"/>
    <p:sldId id="428" r:id="rId16"/>
    <p:sldId id="423" r:id="rId17"/>
    <p:sldId id="424" r:id="rId18"/>
    <p:sldId id="415" r:id="rId19"/>
    <p:sldId id="430" r:id="rId20"/>
    <p:sldId id="431" r:id="rId21"/>
    <p:sldId id="432" r:id="rId22"/>
    <p:sldId id="433" r:id="rId23"/>
    <p:sldId id="434" r:id="rId24"/>
    <p:sldId id="409" r:id="rId25"/>
    <p:sldId id="411" r:id="rId26"/>
    <p:sldId id="402" r:id="rId27"/>
    <p:sldId id="410" r:id="rId28"/>
    <p:sldId id="425" r:id="rId29"/>
    <p:sldId id="373" r:id="rId30"/>
    <p:sldId id="436" r:id="rId3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AF7"/>
    <a:srgbClr val="E86507"/>
    <a:srgbClr val="E6E9EE"/>
    <a:srgbClr val="F9F9F9"/>
    <a:srgbClr val="FEF1E8"/>
    <a:srgbClr val="FDE0CB"/>
    <a:srgbClr val="E9550D"/>
    <a:srgbClr val="E5E9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7E668A-57F5-47DA-B226-6CC9C42AE223}" v="9" dt="2024-06-11T09:26:33.879"/>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Helle Formatvorlage 1 - Akz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A488322-F2BA-4B5B-9748-0D474271808F}" styleName="Mittlere Formatvorlage 3 - Akz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ittlere Formatvorlage 3 - Akz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31"/>
    <p:restoredTop sz="79925" autoAdjust="0"/>
  </p:normalViewPr>
  <p:slideViewPr>
    <p:cSldViewPr snapToGrid="0">
      <p:cViewPr varScale="1">
        <p:scale>
          <a:sx n="78" d="100"/>
          <a:sy n="78" d="100"/>
        </p:scale>
        <p:origin x="198" y="17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 Louise Rickhoff - Oude Brunink" userId="S::m.t.a.rickhoff@saxion.nl::4c8dc5cc-0b65-4515-9c9c-998d38cd7144" providerId="AD" clId="Web-{A121D72B-F85A-4FB7-822D-B6CDBE9B4900}"/>
    <pc:docChg chg="modSld">
      <pc:chgData name="Marie Louise Rickhoff - Oude Brunink" userId="S::m.t.a.rickhoff@saxion.nl::4c8dc5cc-0b65-4515-9c9c-998d38cd7144" providerId="AD" clId="Web-{A121D72B-F85A-4FB7-822D-B6CDBE9B4900}" dt="2024-04-19T10:29:21.822" v="1" actId="20577"/>
      <pc:docMkLst>
        <pc:docMk/>
      </pc:docMkLst>
      <pc:sldChg chg="modSp">
        <pc:chgData name="Marie Louise Rickhoff - Oude Brunink" userId="S::m.t.a.rickhoff@saxion.nl::4c8dc5cc-0b65-4515-9c9c-998d38cd7144" providerId="AD" clId="Web-{A121D72B-F85A-4FB7-822D-B6CDBE9B4900}" dt="2024-04-19T10:29:21.822" v="1" actId="20577"/>
        <pc:sldMkLst>
          <pc:docMk/>
          <pc:sldMk cId="3422876481" sldId="436"/>
        </pc:sldMkLst>
        <pc:spChg chg="mod">
          <ac:chgData name="Marie Louise Rickhoff - Oude Brunink" userId="S::m.t.a.rickhoff@saxion.nl::4c8dc5cc-0b65-4515-9c9c-998d38cd7144" providerId="AD" clId="Web-{A121D72B-F85A-4FB7-822D-B6CDBE9B4900}" dt="2024-04-19T10:29:21.822" v="1" actId="20577"/>
          <ac:spMkLst>
            <pc:docMk/>
            <pc:sldMk cId="3422876481" sldId="436"/>
            <ac:spMk id="6" creationId="{D25DFAA6-A18E-E2EA-8381-E117E9C1B940}"/>
          </ac:spMkLst>
        </pc:spChg>
      </pc:sldChg>
    </pc:docChg>
  </pc:docChgLst>
  <pc:docChgLst>
    <pc:chgData name="Marie Louise Rickhoff - Oude Brunink" userId="S::m.t.a.rickhoff@saxion.nl::4c8dc5cc-0b65-4515-9c9c-998d38cd7144" providerId="AD" clId="Web-{B833455C-7766-492D-B168-A0ED5E7426C7}"/>
    <pc:docChg chg="addSld delSld">
      <pc:chgData name="Marie Louise Rickhoff - Oude Brunink" userId="S::m.t.a.rickhoff@saxion.nl::4c8dc5cc-0b65-4515-9c9c-998d38cd7144" providerId="AD" clId="Web-{B833455C-7766-492D-B168-A0ED5E7426C7}" dt="2024-05-27T10:14:35.751" v="1"/>
      <pc:docMkLst>
        <pc:docMk/>
      </pc:docMkLst>
      <pc:sldChg chg="add">
        <pc:chgData name="Marie Louise Rickhoff - Oude Brunink" userId="S::m.t.a.rickhoff@saxion.nl::4c8dc5cc-0b65-4515-9c9c-998d38cd7144" providerId="AD" clId="Web-{B833455C-7766-492D-B168-A0ED5E7426C7}" dt="2024-05-27T10:14:32.469" v="0"/>
        <pc:sldMkLst>
          <pc:docMk/>
          <pc:sldMk cId="2702814865" sldId="373"/>
        </pc:sldMkLst>
      </pc:sldChg>
      <pc:sldChg chg="del">
        <pc:chgData name="Marie Louise Rickhoff - Oude Brunink" userId="S::m.t.a.rickhoff@saxion.nl::4c8dc5cc-0b65-4515-9c9c-998d38cd7144" providerId="AD" clId="Web-{B833455C-7766-492D-B168-A0ED5E7426C7}" dt="2024-05-27T10:14:35.751" v="1"/>
        <pc:sldMkLst>
          <pc:docMk/>
          <pc:sldMk cId="2301045693" sldId="437"/>
        </pc:sldMkLst>
      </pc:sldChg>
      <pc:sldMasterChg chg="addSldLayout">
        <pc:chgData name="Marie Louise Rickhoff - Oude Brunink" userId="S::m.t.a.rickhoff@saxion.nl::4c8dc5cc-0b65-4515-9c9c-998d38cd7144" providerId="AD" clId="Web-{B833455C-7766-492D-B168-A0ED5E7426C7}" dt="2024-05-27T10:14:32.469" v="0"/>
        <pc:sldMasterMkLst>
          <pc:docMk/>
          <pc:sldMasterMk cId="211686908" sldId="2147483673"/>
        </pc:sldMasterMkLst>
        <pc:sldLayoutChg chg="add">
          <pc:chgData name="Marie Louise Rickhoff - Oude Brunink" userId="S::m.t.a.rickhoff@saxion.nl::4c8dc5cc-0b65-4515-9c9c-998d38cd7144" providerId="AD" clId="Web-{B833455C-7766-492D-B168-A0ED5E7426C7}" dt="2024-05-27T10:14:32.469" v="0"/>
          <pc:sldLayoutMkLst>
            <pc:docMk/>
            <pc:sldMasterMk cId="211686908" sldId="2147483673"/>
            <pc:sldLayoutMk cId="3428147710" sldId="2147483687"/>
          </pc:sldLayoutMkLst>
        </pc:sldLayoutChg>
      </pc:sldMasterChg>
    </pc:docChg>
  </pc:docChgLst>
  <pc:docChgLst>
    <pc:chgData name="Marie Louise Rickhoff - Oude Brunink" userId="S::m.t.a.rickhoff@saxion.nl::4c8dc5cc-0b65-4515-9c9c-998d38cd7144" providerId="AD" clId="Web-{17DBF995-7369-4A5E-8FAE-5B8E7022B14E}"/>
    <pc:docChg chg="addSld delSld">
      <pc:chgData name="Marie Louise Rickhoff - Oude Brunink" userId="S::m.t.a.rickhoff@saxion.nl::4c8dc5cc-0b65-4515-9c9c-998d38cd7144" providerId="AD" clId="Web-{17DBF995-7369-4A5E-8FAE-5B8E7022B14E}" dt="2024-05-27T09:52:53.344" v="3"/>
      <pc:docMkLst>
        <pc:docMk/>
      </pc:docMkLst>
      <pc:sldChg chg="add del">
        <pc:chgData name="Marie Louise Rickhoff - Oude Brunink" userId="S::m.t.a.rickhoff@saxion.nl::4c8dc5cc-0b65-4515-9c9c-998d38cd7144" providerId="AD" clId="Web-{17DBF995-7369-4A5E-8FAE-5B8E7022B14E}" dt="2024-05-27T09:52:34.047" v="2"/>
        <pc:sldMkLst>
          <pc:docMk/>
          <pc:sldMk cId="2702814865" sldId="373"/>
        </pc:sldMkLst>
      </pc:sldChg>
      <pc:sldChg chg="add del replId">
        <pc:chgData name="Marie Louise Rickhoff - Oude Brunink" userId="S::m.t.a.rickhoff@saxion.nl::4c8dc5cc-0b65-4515-9c9c-998d38cd7144" providerId="AD" clId="Web-{17DBF995-7369-4A5E-8FAE-5B8E7022B14E}" dt="2024-05-27T09:52:53.344" v="3"/>
        <pc:sldMkLst>
          <pc:docMk/>
          <pc:sldMk cId="28302988" sldId="437"/>
        </pc:sldMkLst>
      </pc:sldChg>
    </pc:docChg>
  </pc:docChgLst>
  <pc:docChgLst>
    <pc:chgData name="Dennis Trotta" userId="30128cfe-f109-4615-9566-5e94bcfe3ae3" providerId="ADAL" clId="{DB7E668A-57F5-47DA-B226-6CC9C42AE223}"/>
    <pc:docChg chg="undo redo custSel modMainMaster">
      <pc:chgData name="Dennis Trotta" userId="30128cfe-f109-4615-9566-5e94bcfe3ae3" providerId="ADAL" clId="{DB7E668A-57F5-47DA-B226-6CC9C42AE223}" dt="2024-06-11T09:26:33.879" v="32"/>
      <pc:docMkLst>
        <pc:docMk/>
      </pc:docMkLst>
      <pc:sldMasterChg chg="modSldLayout">
        <pc:chgData name="Dennis Trotta" userId="30128cfe-f109-4615-9566-5e94bcfe3ae3" providerId="ADAL" clId="{DB7E668A-57F5-47DA-B226-6CC9C42AE223}" dt="2024-06-11T09:24:01.187" v="23" actId="1076"/>
        <pc:sldMasterMkLst>
          <pc:docMk/>
          <pc:sldMasterMk cId="211686908" sldId="2147483660"/>
        </pc:sldMasterMkLst>
        <pc:sldLayoutChg chg="addSp delSp modSp mod">
          <pc:chgData name="Dennis Trotta" userId="30128cfe-f109-4615-9566-5e94bcfe3ae3" providerId="ADAL" clId="{DB7E668A-57F5-47DA-B226-6CC9C42AE223}" dt="2024-06-11T09:22:44.928" v="12" actId="1076"/>
          <pc:sldLayoutMkLst>
            <pc:docMk/>
            <pc:sldMasterMk cId="211686908" sldId="2147483660"/>
            <pc:sldLayoutMk cId="2801228801" sldId="2147483661"/>
          </pc:sldLayoutMkLst>
          <pc:picChg chg="add del mod">
            <ac:chgData name="Dennis Trotta" userId="30128cfe-f109-4615-9566-5e94bcfe3ae3" providerId="ADAL" clId="{DB7E668A-57F5-47DA-B226-6CC9C42AE223}" dt="2024-06-11T09:22:44.928" v="12" actId="1076"/>
            <ac:picMkLst>
              <pc:docMk/>
              <pc:sldMasterMk cId="211686908" sldId="2147483660"/>
              <pc:sldLayoutMk cId="2801228801" sldId="2147483661"/>
              <ac:picMk id="4" creationId="{5606C323-C884-CBB9-6470-F6D7AC47399C}"/>
            </ac:picMkLst>
          </pc:picChg>
          <pc:picChg chg="del">
            <ac:chgData name="Dennis Trotta" userId="30128cfe-f109-4615-9566-5e94bcfe3ae3" providerId="ADAL" clId="{DB7E668A-57F5-47DA-B226-6CC9C42AE223}" dt="2024-06-11T09:22:40.445" v="11" actId="478"/>
            <ac:picMkLst>
              <pc:docMk/>
              <pc:sldMasterMk cId="211686908" sldId="2147483660"/>
              <pc:sldLayoutMk cId="2801228801" sldId="2147483661"/>
              <ac:picMk id="17" creationId="{7E343B44-D364-8AEF-9AB9-A694E3024BC1}"/>
            </ac:picMkLst>
          </pc:picChg>
        </pc:sldLayoutChg>
        <pc:sldLayoutChg chg="addSp delSp modSp mod">
          <pc:chgData name="Dennis Trotta" userId="30128cfe-f109-4615-9566-5e94bcfe3ae3" providerId="ADAL" clId="{DB7E668A-57F5-47DA-B226-6CC9C42AE223}" dt="2024-06-11T09:23:00.438" v="15" actId="1076"/>
          <pc:sldLayoutMkLst>
            <pc:docMk/>
            <pc:sldMasterMk cId="211686908" sldId="2147483660"/>
            <pc:sldLayoutMk cId="3977476800" sldId="2147483662"/>
          </pc:sldLayoutMkLst>
          <pc:picChg chg="add mod">
            <ac:chgData name="Dennis Trotta" userId="30128cfe-f109-4615-9566-5e94bcfe3ae3" providerId="ADAL" clId="{DB7E668A-57F5-47DA-B226-6CC9C42AE223}" dt="2024-06-11T09:23:00.438" v="15" actId="1076"/>
            <ac:picMkLst>
              <pc:docMk/>
              <pc:sldMasterMk cId="211686908" sldId="2147483660"/>
              <pc:sldLayoutMk cId="3977476800" sldId="2147483662"/>
              <ac:picMk id="4" creationId="{71022F44-8832-9C09-C4B3-89A7140CB427}"/>
            </ac:picMkLst>
          </pc:picChg>
          <pc:picChg chg="del">
            <ac:chgData name="Dennis Trotta" userId="30128cfe-f109-4615-9566-5e94bcfe3ae3" providerId="ADAL" clId="{DB7E668A-57F5-47DA-B226-6CC9C42AE223}" dt="2024-06-11T09:22:58.001" v="14" actId="478"/>
            <ac:picMkLst>
              <pc:docMk/>
              <pc:sldMasterMk cId="211686908" sldId="2147483660"/>
              <pc:sldLayoutMk cId="3977476800" sldId="2147483662"/>
              <ac:picMk id="17" creationId="{7E343B44-D364-8AEF-9AB9-A694E3024BC1}"/>
            </ac:picMkLst>
          </pc:picChg>
        </pc:sldLayoutChg>
        <pc:sldLayoutChg chg="addSp delSp modSp mod">
          <pc:chgData name="Dennis Trotta" userId="30128cfe-f109-4615-9566-5e94bcfe3ae3" providerId="ADAL" clId="{DB7E668A-57F5-47DA-B226-6CC9C42AE223}" dt="2024-06-11T09:24:01.187" v="23" actId="1076"/>
          <pc:sldLayoutMkLst>
            <pc:docMk/>
            <pc:sldMasterMk cId="211686908" sldId="2147483660"/>
            <pc:sldLayoutMk cId="3428147710" sldId="2147483670"/>
          </pc:sldLayoutMkLst>
          <pc:picChg chg="del">
            <ac:chgData name="Dennis Trotta" userId="30128cfe-f109-4615-9566-5e94bcfe3ae3" providerId="ADAL" clId="{DB7E668A-57F5-47DA-B226-6CC9C42AE223}" dt="2024-06-11T09:23:58.923" v="22" actId="478"/>
            <ac:picMkLst>
              <pc:docMk/>
              <pc:sldMasterMk cId="211686908" sldId="2147483660"/>
              <pc:sldLayoutMk cId="3428147710" sldId="2147483670"/>
              <ac:picMk id="3" creationId="{AB573B1B-2CC7-DE4B-EB21-BAF45BDBC859}"/>
            </ac:picMkLst>
          </pc:picChg>
          <pc:picChg chg="add mod">
            <ac:chgData name="Dennis Trotta" userId="30128cfe-f109-4615-9566-5e94bcfe3ae3" providerId="ADAL" clId="{DB7E668A-57F5-47DA-B226-6CC9C42AE223}" dt="2024-06-11T09:24:01.187" v="23" actId="1076"/>
            <ac:picMkLst>
              <pc:docMk/>
              <pc:sldMasterMk cId="211686908" sldId="2147483660"/>
              <pc:sldLayoutMk cId="3428147710" sldId="2147483670"/>
              <ac:picMk id="7" creationId="{0609759E-8048-D90D-98E0-41CAF805FD20}"/>
            </ac:picMkLst>
          </pc:picChg>
        </pc:sldLayoutChg>
      </pc:sldMasterChg>
      <pc:sldMasterChg chg="modSldLayout">
        <pc:chgData name="Dennis Trotta" userId="30128cfe-f109-4615-9566-5e94bcfe3ae3" providerId="ADAL" clId="{DB7E668A-57F5-47DA-B226-6CC9C42AE223}" dt="2024-06-11T09:26:33.879" v="32"/>
        <pc:sldMasterMkLst>
          <pc:docMk/>
          <pc:sldMasterMk cId="211686908" sldId="2147483673"/>
        </pc:sldMasterMkLst>
        <pc:sldLayoutChg chg="addSp delSp modSp mod">
          <pc:chgData name="Dennis Trotta" userId="30128cfe-f109-4615-9566-5e94bcfe3ae3" providerId="ADAL" clId="{DB7E668A-57F5-47DA-B226-6CC9C42AE223}" dt="2024-06-11T09:26:30.594" v="30"/>
          <pc:sldLayoutMkLst>
            <pc:docMk/>
            <pc:sldMasterMk cId="211686908" sldId="2147483673"/>
            <pc:sldLayoutMk cId="2801228801" sldId="2147483674"/>
          </pc:sldLayoutMkLst>
          <pc:picChg chg="add mod">
            <ac:chgData name="Dennis Trotta" userId="30128cfe-f109-4615-9566-5e94bcfe3ae3" providerId="ADAL" clId="{DB7E668A-57F5-47DA-B226-6CC9C42AE223}" dt="2024-06-11T09:26:25.398" v="28"/>
            <ac:picMkLst>
              <pc:docMk/>
              <pc:sldMasterMk cId="211686908" sldId="2147483673"/>
              <pc:sldLayoutMk cId="2801228801" sldId="2147483674"/>
              <ac:picMk id="4" creationId="{E7108D37-F3F6-8F9D-CBE2-422A95849A0F}"/>
            </ac:picMkLst>
          </pc:picChg>
          <pc:picChg chg="add mod">
            <ac:chgData name="Dennis Trotta" userId="30128cfe-f109-4615-9566-5e94bcfe3ae3" providerId="ADAL" clId="{DB7E668A-57F5-47DA-B226-6CC9C42AE223}" dt="2024-06-11T09:26:30.594" v="30"/>
            <ac:picMkLst>
              <pc:docMk/>
              <pc:sldMasterMk cId="211686908" sldId="2147483673"/>
              <pc:sldLayoutMk cId="2801228801" sldId="2147483674"/>
              <ac:picMk id="13" creationId="{FD796B5C-B461-4B93-D5D6-7DD134D36FAD}"/>
            </ac:picMkLst>
          </pc:picChg>
          <pc:picChg chg="del">
            <ac:chgData name="Dennis Trotta" userId="30128cfe-f109-4615-9566-5e94bcfe3ae3" providerId="ADAL" clId="{DB7E668A-57F5-47DA-B226-6CC9C42AE223}" dt="2024-06-11T09:26:30.210" v="29" actId="478"/>
            <ac:picMkLst>
              <pc:docMk/>
              <pc:sldMasterMk cId="211686908" sldId="2147483673"/>
              <pc:sldLayoutMk cId="2801228801" sldId="2147483674"/>
              <ac:picMk id="17" creationId="{7E343B44-D364-8AEF-9AB9-A694E3024BC1}"/>
            </ac:picMkLst>
          </pc:picChg>
        </pc:sldLayoutChg>
        <pc:sldLayoutChg chg="addSp delSp modSp mod">
          <pc:chgData name="Dennis Trotta" userId="30128cfe-f109-4615-9566-5e94bcfe3ae3" providerId="ADAL" clId="{DB7E668A-57F5-47DA-B226-6CC9C42AE223}" dt="2024-06-11T09:26:33.879" v="32"/>
          <pc:sldLayoutMkLst>
            <pc:docMk/>
            <pc:sldMasterMk cId="211686908" sldId="2147483673"/>
            <pc:sldLayoutMk cId="3977476800" sldId="2147483675"/>
          </pc:sldLayoutMkLst>
          <pc:picChg chg="add mod">
            <ac:chgData name="Dennis Trotta" userId="30128cfe-f109-4615-9566-5e94bcfe3ae3" providerId="ADAL" clId="{DB7E668A-57F5-47DA-B226-6CC9C42AE223}" dt="2024-06-11T09:26:33.879" v="32"/>
            <ac:picMkLst>
              <pc:docMk/>
              <pc:sldMasterMk cId="211686908" sldId="2147483673"/>
              <pc:sldLayoutMk cId="3977476800" sldId="2147483675"/>
              <ac:picMk id="4" creationId="{7569F46B-7054-5449-88D2-BDFE00C8FD43}"/>
            </ac:picMkLst>
          </pc:picChg>
          <pc:picChg chg="del">
            <ac:chgData name="Dennis Trotta" userId="30128cfe-f109-4615-9566-5e94bcfe3ae3" providerId="ADAL" clId="{DB7E668A-57F5-47DA-B226-6CC9C42AE223}" dt="2024-06-11T09:26:33.483" v="31" actId="478"/>
            <ac:picMkLst>
              <pc:docMk/>
              <pc:sldMasterMk cId="211686908" sldId="2147483673"/>
              <pc:sldLayoutMk cId="3977476800" sldId="2147483675"/>
              <ac:picMk id="17" creationId="{7E343B44-D364-8AEF-9AB9-A694E3024BC1}"/>
            </ac:picMkLst>
          </pc:picChg>
        </pc:sldLayoutChg>
        <pc:sldLayoutChg chg="addSp delSp modSp mod">
          <pc:chgData name="Dennis Trotta" userId="30128cfe-f109-4615-9566-5e94bcfe3ae3" providerId="ADAL" clId="{DB7E668A-57F5-47DA-B226-6CC9C42AE223}" dt="2024-06-11T09:24:19.925" v="27" actId="478"/>
          <pc:sldLayoutMkLst>
            <pc:docMk/>
            <pc:sldMasterMk cId="211686908" sldId="2147483673"/>
            <pc:sldLayoutMk cId="3428147710" sldId="2147483683"/>
          </pc:sldLayoutMkLst>
          <pc:picChg chg="del">
            <ac:chgData name="Dennis Trotta" userId="30128cfe-f109-4615-9566-5e94bcfe3ae3" providerId="ADAL" clId="{DB7E668A-57F5-47DA-B226-6CC9C42AE223}" dt="2024-06-11T09:24:19.925" v="27" actId="478"/>
            <ac:picMkLst>
              <pc:docMk/>
              <pc:sldMasterMk cId="211686908" sldId="2147483673"/>
              <pc:sldLayoutMk cId="3428147710" sldId="2147483683"/>
              <ac:picMk id="3" creationId="{AB573B1B-2CC7-DE4B-EB21-BAF45BDBC859}"/>
            </ac:picMkLst>
          </pc:picChg>
          <pc:picChg chg="add mod">
            <ac:chgData name="Dennis Trotta" userId="30128cfe-f109-4615-9566-5e94bcfe3ae3" providerId="ADAL" clId="{DB7E668A-57F5-47DA-B226-6CC9C42AE223}" dt="2024-06-11T09:24:17.450" v="26"/>
            <ac:picMkLst>
              <pc:docMk/>
              <pc:sldMasterMk cId="211686908" sldId="2147483673"/>
              <pc:sldLayoutMk cId="3428147710" sldId="2147483683"/>
              <ac:picMk id="4" creationId="{7651A92A-C475-5468-EA64-33521E81EC1A}"/>
            </ac:picMkLst>
          </pc:picChg>
        </pc:sldLayoutChg>
        <pc:sldLayoutChg chg="addSp delSp modSp mod">
          <pc:chgData name="Dennis Trotta" userId="30128cfe-f109-4615-9566-5e94bcfe3ae3" providerId="ADAL" clId="{DB7E668A-57F5-47DA-B226-6CC9C42AE223}" dt="2024-06-11T09:24:13.098" v="25" actId="478"/>
          <pc:sldLayoutMkLst>
            <pc:docMk/>
            <pc:sldMasterMk cId="211686908" sldId="2147483673"/>
            <pc:sldLayoutMk cId="3428147710" sldId="2147483687"/>
          </pc:sldLayoutMkLst>
          <pc:picChg chg="del">
            <ac:chgData name="Dennis Trotta" userId="30128cfe-f109-4615-9566-5e94bcfe3ae3" providerId="ADAL" clId="{DB7E668A-57F5-47DA-B226-6CC9C42AE223}" dt="2024-06-11T09:24:13.098" v="25" actId="478"/>
            <ac:picMkLst>
              <pc:docMk/>
              <pc:sldMasterMk cId="211686908" sldId="2147483673"/>
              <pc:sldLayoutMk cId="3428147710" sldId="2147483687"/>
              <ac:picMk id="3" creationId="{AB573B1B-2CC7-DE4B-EB21-BAF45BDBC859}"/>
            </ac:picMkLst>
          </pc:picChg>
          <pc:picChg chg="add mod">
            <ac:chgData name="Dennis Trotta" userId="30128cfe-f109-4615-9566-5e94bcfe3ae3" providerId="ADAL" clId="{DB7E668A-57F5-47DA-B226-6CC9C42AE223}" dt="2024-06-11T09:24:07.342" v="24"/>
            <ac:picMkLst>
              <pc:docMk/>
              <pc:sldMasterMk cId="211686908" sldId="2147483673"/>
              <pc:sldLayoutMk cId="3428147710" sldId="2147483687"/>
              <ac:picMk id="4" creationId="{49982EFF-2005-A218-C24B-2F3C3384DF60}"/>
            </ac:picMkLst>
          </pc:picChg>
        </pc:sldLayoutChg>
      </pc:sldMasterChg>
    </pc:docChg>
  </pc:docChgLst>
  <pc:docChgLst>
    <pc:chgData name="Marie Louise Rickhoff - Oude Brunink" userId="S::m.t.a.rickhoff@saxion.nl::4c8dc5cc-0b65-4515-9c9c-998d38cd7144" providerId="AD" clId="Web-{383E0B58-D58B-428D-8A76-A44C5B2E4C55}"/>
    <pc:docChg chg="addSld delSld addMainMaster">
      <pc:chgData name="Marie Louise Rickhoff - Oude Brunink" userId="S::m.t.a.rickhoff@saxion.nl::4c8dc5cc-0b65-4515-9c9c-998d38cd7144" providerId="AD" clId="Web-{383E0B58-D58B-428D-8A76-A44C5B2E4C55}" dt="2024-05-27T09:59:25.931" v="1"/>
      <pc:docMkLst>
        <pc:docMk/>
      </pc:docMkLst>
      <pc:sldChg chg="del">
        <pc:chgData name="Marie Louise Rickhoff - Oude Brunink" userId="S::m.t.a.rickhoff@saxion.nl::4c8dc5cc-0b65-4515-9c9c-998d38cd7144" providerId="AD" clId="Web-{383E0B58-D58B-428D-8A76-A44C5B2E4C55}" dt="2024-05-27T09:59:25.931" v="1"/>
        <pc:sldMkLst>
          <pc:docMk/>
          <pc:sldMk cId="2702814865" sldId="373"/>
        </pc:sldMkLst>
      </pc:sldChg>
      <pc:sldChg chg="add">
        <pc:chgData name="Marie Louise Rickhoff - Oude Brunink" userId="S::m.t.a.rickhoff@saxion.nl::4c8dc5cc-0b65-4515-9c9c-998d38cd7144" providerId="AD" clId="Web-{383E0B58-D58B-428D-8A76-A44C5B2E4C55}" dt="2024-05-27T09:59:22.087" v="0"/>
        <pc:sldMkLst>
          <pc:docMk/>
          <pc:sldMk cId="2301045693" sldId="437"/>
        </pc:sldMkLst>
      </pc:sldChg>
      <pc:sldMasterChg chg="add addSldLayout">
        <pc:chgData name="Marie Louise Rickhoff - Oude Brunink" userId="S::m.t.a.rickhoff@saxion.nl::4c8dc5cc-0b65-4515-9c9c-998d38cd7144" providerId="AD" clId="Web-{383E0B58-D58B-428D-8A76-A44C5B2E4C55}" dt="2024-05-27T09:59:22.087" v="0"/>
        <pc:sldMasterMkLst>
          <pc:docMk/>
          <pc:sldMasterMk cId="211686908" sldId="2147483673"/>
        </pc:sldMasterMkLst>
        <pc:sldLayoutChg chg="add">
          <pc:chgData name="Marie Louise Rickhoff - Oude Brunink" userId="S::m.t.a.rickhoff@saxion.nl::4c8dc5cc-0b65-4515-9c9c-998d38cd7144" providerId="AD" clId="Web-{383E0B58-D58B-428D-8A76-A44C5B2E4C55}" dt="2024-05-27T09:59:22.087" v="0"/>
          <pc:sldLayoutMkLst>
            <pc:docMk/>
            <pc:sldMasterMk cId="211686908" sldId="2147483673"/>
            <pc:sldLayoutMk cId="2801228801" sldId="2147483674"/>
          </pc:sldLayoutMkLst>
        </pc:sldLayoutChg>
        <pc:sldLayoutChg chg="add">
          <pc:chgData name="Marie Louise Rickhoff - Oude Brunink" userId="S::m.t.a.rickhoff@saxion.nl::4c8dc5cc-0b65-4515-9c9c-998d38cd7144" providerId="AD" clId="Web-{383E0B58-D58B-428D-8A76-A44C5B2E4C55}" dt="2024-05-27T09:59:22.087" v="0"/>
          <pc:sldLayoutMkLst>
            <pc:docMk/>
            <pc:sldMasterMk cId="211686908" sldId="2147483673"/>
            <pc:sldLayoutMk cId="3977476800" sldId="2147483675"/>
          </pc:sldLayoutMkLst>
        </pc:sldLayoutChg>
        <pc:sldLayoutChg chg="add">
          <pc:chgData name="Marie Louise Rickhoff - Oude Brunink" userId="S::m.t.a.rickhoff@saxion.nl::4c8dc5cc-0b65-4515-9c9c-998d38cd7144" providerId="AD" clId="Web-{383E0B58-D58B-428D-8A76-A44C5B2E4C55}" dt="2024-05-27T09:59:22.087" v="0"/>
          <pc:sldLayoutMkLst>
            <pc:docMk/>
            <pc:sldMasterMk cId="211686908" sldId="2147483673"/>
            <pc:sldLayoutMk cId="759218646" sldId="2147483676"/>
          </pc:sldLayoutMkLst>
        </pc:sldLayoutChg>
        <pc:sldLayoutChg chg="add">
          <pc:chgData name="Marie Louise Rickhoff - Oude Brunink" userId="S::m.t.a.rickhoff@saxion.nl::4c8dc5cc-0b65-4515-9c9c-998d38cd7144" providerId="AD" clId="Web-{383E0B58-D58B-428D-8A76-A44C5B2E4C55}" dt="2024-05-27T09:59:22.087" v="0"/>
          <pc:sldLayoutMkLst>
            <pc:docMk/>
            <pc:sldMasterMk cId="211686908" sldId="2147483673"/>
            <pc:sldLayoutMk cId="674687483" sldId="2147483677"/>
          </pc:sldLayoutMkLst>
        </pc:sldLayoutChg>
        <pc:sldLayoutChg chg="add">
          <pc:chgData name="Marie Louise Rickhoff - Oude Brunink" userId="S::m.t.a.rickhoff@saxion.nl::4c8dc5cc-0b65-4515-9c9c-998d38cd7144" providerId="AD" clId="Web-{383E0B58-D58B-428D-8A76-A44C5B2E4C55}" dt="2024-05-27T09:59:22.087" v="0"/>
          <pc:sldLayoutMkLst>
            <pc:docMk/>
            <pc:sldMasterMk cId="211686908" sldId="2147483673"/>
            <pc:sldLayoutMk cId="3165385104" sldId="2147483678"/>
          </pc:sldLayoutMkLst>
        </pc:sldLayoutChg>
        <pc:sldLayoutChg chg="add">
          <pc:chgData name="Marie Louise Rickhoff - Oude Brunink" userId="S::m.t.a.rickhoff@saxion.nl::4c8dc5cc-0b65-4515-9c9c-998d38cd7144" providerId="AD" clId="Web-{383E0B58-D58B-428D-8A76-A44C5B2E4C55}" dt="2024-05-27T09:59:22.087" v="0"/>
          <pc:sldLayoutMkLst>
            <pc:docMk/>
            <pc:sldMasterMk cId="211686908" sldId="2147483673"/>
            <pc:sldLayoutMk cId="3429296331" sldId="2147483679"/>
          </pc:sldLayoutMkLst>
        </pc:sldLayoutChg>
        <pc:sldLayoutChg chg="add">
          <pc:chgData name="Marie Louise Rickhoff - Oude Brunink" userId="S::m.t.a.rickhoff@saxion.nl::4c8dc5cc-0b65-4515-9c9c-998d38cd7144" providerId="AD" clId="Web-{383E0B58-D58B-428D-8A76-A44C5B2E4C55}" dt="2024-05-27T09:59:22.087" v="0"/>
          <pc:sldLayoutMkLst>
            <pc:docMk/>
            <pc:sldMasterMk cId="211686908" sldId="2147483673"/>
            <pc:sldLayoutMk cId="684696914" sldId="2147483680"/>
          </pc:sldLayoutMkLst>
        </pc:sldLayoutChg>
        <pc:sldLayoutChg chg="add">
          <pc:chgData name="Marie Louise Rickhoff - Oude Brunink" userId="S::m.t.a.rickhoff@saxion.nl::4c8dc5cc-0b65-4515-9c9c-998d38cd7144" providerId="AD" clId="Web-{383E0B58-D58B-428D-8A76-A44C5B2E4C55}" dt="2024-05-27T09:59:22.087" v="0"/>
          <pc:sldLayoutMkLst>
            <pc:docMk/>
            <pc:sldMasterMk cId="211686908" sldId="2147483673"/>
            <pc:sldLayoutMk cId="415208479" sldId="2147483681"/>
          </pc:sldLayoutMkLst>
        </pc:sldLayoutChg>
        <pc:sldLayoutChg chg="add">
          <pc:chgData name="Marie Louise Rickhoff - Oude Brunink" userId="S::m.t.a.rickhoff@saxion.nl::4c8dc5cc-0b65-4515-9c9c-998d38cd7144" providerId="AD" clId="Web-{383E0B58-D58B-428D-8A76-A44C5B2E4C55}" dt="2024-05-27T09:59:22.087" v="0"/>
          <pc:sldLayoutMkLst>
            <pc:docMk/>
            <pc:sldMasterMk cId="211686908" sldId="2147483673"/>
            <pc:sldLayoutMk cId="2179381671" sldId="2147483682"/>
          </pc:sldLayoutMkLst>
        </pc:sldLayoutChg>
        <pc:sldLayoutChg chg="add">
          <pc:chgData name="Marie Louise Rickhoff - Oude Brunink" userId="S::m.t.a.rickhoff@saxion.nl::4c8dc5cc-0b65-4515-9c9c-998d38cd7144" providerId="AD" clId="Web-{383E0B58-D58B-428D-8A76-A44C5B2E4C55}" dt="2024-05-27T09:59:22.087" v="0"/>
          <pc:sldLayoutMkLst>
            <pc:docMk/>
            <pc:sldMasterMk cId="211686908" sldId="2147483673"/>
            <pc:sldLayoutMk cId="3428147710" sldId="2147483683"/>
          </pc:sldLayoutMkLst>
        </pc:sldLayoutChg>
        <pc:sldLayoutChg chg="add">
          <pc:chgData name="Marie Louise Rickhoff - Oude Brunink" userId="S::m.t.a.rickhoff@saxion.nl::4c8dc5cc-0b65-4515-9c9c-998d38cd7144" providerId="AD" clId="Web-{383E0B58-D58B-428D-8A76-A44C5B2E4C55}" dt="2024-05-27T09:59:22.087" v="0"/>
          <pc:sldLayoutMkLst>
            <pc:docMk/>
            <pc:sldMasterMk cId="211686908" sldId="2147483673"/>
            <pc:sldLayoutMk cId="2775961789" sldId="2147483684"/>
          </pc:sldLayoutMkLst>
        </pc:sldLayoutChg>
        <pc:sldLayoutChg chg="add">
          <pc:chgData name="Marie Louise Rickhoff - Oude Brunink" userId="S::m.t.a.rickhoff@saxion.nl::4c8dc5cc-0b65-4515-9c9c-998d38cd7144" providerId="AD" clId="Web-{383E0B58-D58B-428D-8A76-A44C5B2E4C55}" dt="2024-05-27T09:59:22.087" v="0"/>
          <pc:sldLayoutMkLst>
            <pc:docMk/>
            <pc:sldMasterMk cId="211686908" sldId="2147483673"/>
            <pc:sldLayoutMk cId="591576484" sldId="2147483685"/>
          </pc:sldLayoutMkLst>
        </pc:sldLayoutChg>
        <pc:sldLayoutChg chg="add">
          <pc:chgData name="Marie Louise Rickhoff - Oude Brunink" userId="S::m.t.a.rickhoff@saxion.nl::4c8dc5cc-0b65-4515-9c9c-998d38cd7144" providerId="AD" clId="Web-{383E0B58-D58B-428D-8A76-A44C5B2E4C55}" dt="2024-05-27T09:59:22.087" v="0"/>
          <pc:sldLayoutMkLst>
            <pc:docMk/>
            <pc:sldMasterMk cId="211686908" sldId="2147483673"/>
            <pc:sldLayoutMk cId="2086746727" sldId="2147483686"/>
          </pc:sldLayoutMkLst>
        </pc:sldLayoutChg>
      </pc:sldMasterChg>
    </pc:docChg>
  </pc:docChgLst>
  <pc:docChgLst>
    <pc:chgData name="Dennis Trotta" userId="30128cfe-f109-4615-9566-5e94bcfe3ae3" providerId="ADAL" clId="{672CFEEC-C56C-4E66-99CC-FDEDE961A93C}"/>
    <pc:docChg chg="undo custSel addSld delSld modSld">
      <pc:chgData name="Dennis Trotta" userId="30128cfe-f109-4615-9566-5e94bcfe3ae3" providerId="ADAL" clId="{672CFEEC-C56C-4E66-99CC-FDEDE961A93C}" dt="2024-06-08T16:04:44.773" v="7" actId="2696"/>
      <pc:docMkLst>
        <pc:docMk/>
      </pc:docMkLst>
      <pc:sldChg chg="mod modClrScheme chgLayout">
        <pc:chgData name="Dennis Trotta" userId="30128cfe-f109-4615-9566-5e94bcfe3ae3" providerId="ADAL" clId="{672CFEEC-C56C-4E66-99CC-FDEDE961A93C}" dt="2024-06-08T16:04:04.063" v="1" actId="700"/>
        <pc:sldMkLst>
          <pc:docMk/>
          <pc:sldMk cId="2702814865" sldId="373"/>
        </pc:sldMkLst>
      </pc:sldChg>
      <pc:sldChg chg="new del mod modClrScheme chgLayout">
        <pc:chgData name="Dennis Trotta" userId="30128cfe-f109-4615-9566-5e94bcfe3ae3" providerId="ADAL" clId="{672CFEEC-C56C-4E66-99CC-FDEDE961A93C}" dt="2024-06-08T16:04:44.773" v="7" actId="2696"/>
        <pc:sldMkLst>
          <pc:docMk/>
          <pc:sldMk cId="1889056677" sldId="437"/>
        </pc:sldMkLst>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5BEE8B-19E9-4FF4-8419-7D36F116EE38}"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de-DE"/>
        </a:p>
      </dgm:t>
    </dgm:pt>
    <dgm:pt modelId="{FD908BED-5456-4901-AB49-1FFCFF4ACC07}">
      <dgm:prSet phldrT="[Text]"/>
      <dgm:spPr/>
      <dgm:t>
        <a:bodyPr/>
        <a:lstStyle/>
        <a:p>
          <a:r>
            <a:rPr lang="de-DE" dirty="0" err="1"/>
            <a:t>Digitalisering </a:t>
          </a:r>
          <a:r>
            <a:rPr lang="de-DE" dirty="0"/>
            <a:t>en digitale transformatie</a:t>
          </a:r>
        </a:p>
      </dgm:t>
    </dgm:pt>
    <dgm:pt modelId="{AD07A5CF-42D6-4203-9B18-11FD26BBF05E}" type="parTrans" cxnId="{F35FD034-F191-4526-9890-2DB9B626428A}">
      <dgm:prSet/>
      <dgm:spPr/>
      <dgm:t>
        <a:bodyPr/>
        <a:lstStyle/>
        <a:p>
          <a:endParaRPr lang="de-DE"/>
        </a:p>
      </dgm:t>
    </dgm:pt>
    <dgm:pt modelId="{F2C436C6-FF8A-4BFC-B5D7-7F99F81B7B53}" type="sibTrans" cxnId="{F35FD034-F191-4526-9890-2DB9B626428A}">
      <dgm:prSet/>
      <dgm:spPr/>
      <dgm:t>
        <a:bodyPr/>
        <a:lstStyle/>
        <a:p>
          <a:endParaRPr lang="de-DE"/>
        </a:p>
      </dgm:t>
    </dgm:pt>
    <dgm:pt modelId="{3F391114-FCEC-4448-8DAE-D8A40A1CEDA2}">
      <dgm:prSet phldrT="[Text]"/>
      <dgm:spPr/>
      <dgm:t>
        <a:bodyPr/>
        <a:lstStyle/>
        <a:p>
          <a:r>
            <a:rPr lang="de-DE" dirty="0"/>
            <a:t>Nieuw werk</a:t>
          </a:r>
        </a:p>
      </dgm:t>
    </dgm:pt>
    <dgm:pt modelId="{35FA72CA-9FBD-4F05-B730-2F2DD0194EC2}" type="parTrans" cxnId="{BB92C482-374E-4E75-AB50-A9FD4314C4FF}">
      <dgm:prSet/>
      <dgm:spPr/>
      <dgm:t>
        <a:bodyPr/>
        <a:lstStyle/>
        <a:p>
          <a:endParaRPr lang="de-DE"/>
        </a:p>
      </dgm:t>
    </dgm:pt>
    <dgm:pt modelId="{1694E6E7-3DBF-4523-AFF0-F261CE4788BC}" type="sibTrans" cxnId="{BB92C482-374E-4E75-AB50-A9FD4314C4FF}">
      <dgm:prSet/>
      <dgm:spPr/>
      <dgm:t>
        <a:bodyPr/>
        <a:lstStyle/>
        <a:p>
          <a:endParaRPr lang="de-DE"/>
        </a:p>
      </dgm:t>
    </dgm:pt>
    <dgm:pt modelId="{114DF2F8-4DA9-4192-BEAE-68742867707D}">
      <dgm:prSet phldrT="[Text]"/>
      <dgm:spPr/>
      <dgm:t>
        <a:bodyPr/>
        <a:lstStyle/>
        <a:p>
          <a:r>
            <a:rPr lang="de-DE" dirty="0" err="1"/>
            <a:t>Gelijkheidsinspanningen</a:t>
          </a:r>
          <a:endParaRPr lang="de-DE" dirty="0"/>
        </a:p>
      </dgm:t>
    </dgm:pt>
    <dgm:pt modelId="{E23AAEC2-5D2A-463A-9EA4-0411D23B6D11}" type="parTrans" cxnId="{A85710B9-82F0-4592-AAF4-3ABA22F8AEF3}">
      <dgm:prSet/>
      <dgm:spPr/>
      <dgm:t>
        <a:bodyPr/>
        <a:lstStyle/>
        <a:p>
          <a:endParaRPr lang="de-DE"/>
        </a:p>
      </dgm:t>
    </dgm:pt>
    <dgm:pt modelId="{FCF08E2A-8012-4E65-89B2-B99D54DEC62C}" type="sibTrans" cxnId="{A85710B9-82F0-4592-AAF4-3ABA22F8AEF3}">
      <dgm:prSet/>
      <dgm:spPr/>
      <dgm:t>
        <a:bodyPr/>
        <a:lstStyle/>
        <a:p>
          <a:endParaRPr lang="de-DE"/>
        </a:p>
      </dgm:t>
    </dgm:pt>
    <dgm:pt modelId="{5235790A-F9B6-4911-ABE9-F69307B32D79}" type="pres">
      <dgm:prSet presAssocID="{6B5BEE8B-19E9-4FF4-8419-7D36F116EE38}" presName="Name0" presStyleCnt="0">
        <dgm:presLayoutVars>
          <dgm:dir/>
          <dgm:resizeHandles val="exact"/>
        </dgm:presLayoutVars>
      </dgm:prSet>
      <dgm:spPr/>
    </dgm:pt>
    <dgm:pt modelId="{DCAC42D1-FDE5-4A83-850A-C347DFEBD690}" type="pres">
      <dgm:prSet presAssocID="{FD908BED-5456-4901-AB49-1FFCFF4ACC07}" presName="composite" presStyleCnt="0"/>
      <dgm:spPr/>
    </dgm:pt>
    <dgm:pt modelId="{41DE889E-B7E8-4E5C-B794-34EFA3EE27BD}" type="pres">
      <dgm:prSet presAssocID="{FD908BED-5456-4901-AB49-1FFCFF4ACC07}" presName="rect1" presStyleLbl="trAlignAcc1" presStyleIdx="0" presStyleCnt="3" custScaleX="98967" custLinFactNeighborX="-313" custLinFactNeighborY="-14818">
        <dgm:presLayoutVars>
          <dgm:bulletEnabled val="1"/>
        </dgm:presLayoutVars>
      </dgm:prSet>
      <dgm:spPr/>
    </dgm:pt>
    <dgm:pt modelId="{C7931817-C138-4246-BEF7-188E01BA0EC5}" type="pres">
      <dgm:prSet presAssocID="{FD908BED-5456-4901-AB49-1FFCFF4ACC07}" presName="rect2" presStyleLbl="fgImgPlace1" presStyleIdx="0" presStyleCnt="3" custLinFactNeighborX="-1800"/>
      <dgm:spPr>
        <a:blipFill>
          <a:blip xmlns:r="http://schemas.openxmlformats.org/officeDocument/2006/relationships" r:embed="rId1">
            <a:extLst>
              <a:ext uri="{96DAC541-7B7A-43D3-8B79-37D633B846F1}">
                <asvg:svgBlip xmlns:asvg="http://schemas.microsoft.com/office/drawing/2016/SVG/main" r:embed="rId2"/>
              </a:ext>
            </a:extLst>
          </a:blip>
          <a:srcRect/>
          <a:stretch>
            <a:fillRect l="-25000" r="-25000"/>
          </a:stretch>
        </a:blipFill>
      </dgm:spPr>
      <dgm:extLst>
        <a:ext uri="{E40237B7-FDA0-4F09-8148-C483321AD2D9}">
          <dgm14:cNvPr xmlns:dgm14="http://schemas.microsoft.com/office/drawing/2010/diagram" id="0" name="" descr="Binär Silhouette"/>
        </a:ext>
      </dgm:extLst>
    </dgm:pt>
    <dgm:pt modelId="{9188FA4D-A538-4B1D-A4BE-0A9BCCF2C388}" type="pres">
      <dgm:prSet presAssocID="{F2C436C6-FF8A-4BFC-B5D7-7F99F81B7B53}" presName="sibTrans" presStyleCnt="0"/>
      <dgm:spPr/>
    </dgm:pt>
    <dgm:pt modelId="{1C531BFE-C2BA-4482-BB9E-9A4C02FC6497}" type="pres">
      <dgm:prSet presAssocID="{3F391114-FCEC-4448-8DAE-D8A40A1CEDA2}" presName="composite" presStyleCnt="0"/>
      <dgm:spPr/>
    </dgm:pt>
    <dgm:pt modelId="{F3AAE247-B856-411F-9065-A15302FB5A40}" type="pres">
      <dgm:prSet presAssocID="{3F391114-FCEC-4448-8DAE-D8A40A1CEDA2}" presName="rect1" presStyleLbl="trAlignAcc1" presStyleIdx="1" presStyleCnt="3">
        <dgm:presLayoutVars>
          <dgm:bulletEnabled val="1"/>
        </dgm:presLayoutVars>
      </dgm:prSet>
      <dgm:spPr/>
    </dgm:pt>
    <dgm:pt modelId="{BB1D1510-8A76-4448-8C89-4FFBEBE0602A}" type="pres">
      <dgm:prSet presAssocID="{3F391114-FCEC-4448-8DAE-D8A40A1CEDA2}" presName="rect2" presStyleLbl="fgImgPlac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25000" r="-25000"/>
          </a:stretch>
        </a:blipFill>
      </dgm:spPr>
      <dgm:extLst>
        <a:ext uri="{E40237B7-FDA0-4F09-8148-C483321AD2D9}">
          <dgm14:cNvPr xmlns:dgm14="http://schemas.microsoft.com/office/drawing/2010/diagram" id="0" name="" descr="Arbeiten von zu Hause Schreibtisch mit einfarbiger Füllung"/>
        </a:ext>
      </dgm:extLst>
    </dgm:pt>
    <dgm:pt modelId="{7C761DE6-600B-4618-9BA3-ADA0879671F0}" type="pres">
      <dgm:prSet presAssocID="{1694E6E7-3DBF-4523-AFF0-F261CE4788BC}" presName="sibTrans" presStyleCnt="0"/>
      <dgm:spPr/>
    </dgm:pt>
    <dgm:pt modelId="{3B609680-C228-46AD-901D-5B9140C34CFA}" type="pres">
      <dgm:prSet presAssocID="{114DF2F8-4DA9-4192-BEAE-68742867707D}" presName="composite" presStyleCnt="0"/>
      <dgm:spPr/>
    </dgm:pt>
    <dgm:pt modelId="{9EC07E1B-2B08-46C3-8CCD-A817A7BDC512}" type="pres">
      <dgm:prSet presAssocID="{114DF2F8-4DA9-4192-BEAE-68742867707D}" presName="rect1" presStyleLbl="trAlignAcc1" presStyleIdx="2" presStyleCnt="3">
        <dgm:presLayoutVars>
          <dgm:bulletEnabled val="1"/>
        </dgm:presLayoutVars>
      </dgm:prSet>
      <dgm:spPr/>
    </dgm:pt>
    <dgm:pt modelId="{E5041BAB-09BC-4062-B954-BD549E108D10}" type="pres">
      <dgm:prSet presAssocID="{114DF2F8-4DA9-4192-BEAE-68742867707D}" presName="rect2" presStyleLbl="fgImgPlac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25000" r="-25000"/>
          </a:stretch>
        </a:blipFill>
      </dgm:spPr>
      <dgm:extLst>
        <a:ext uri="{E40237B7-FDA0-4F09-8148-C483321AD2D9}">
          <dgm14:cNvPr xmlns:dgm14="http://schemas.microsoft.com/office/drawing/2010/diagram" id="0" name="" descr="Gewichte ungleich Silhouette"/>
        </a:ext>
      </dgm:extLst>
    </dgm:pt>
  </dgm:ptLst>
  <dgm:cxnLst>
    <dgm:cxn modelId="{F35FD034-F191-4526-9890-2DB9B626428A}" srcId="{6B5BEE8B-19E9-4FF4-8419-7D36F116EE38}" destId="{FD908BED-5456-4901-AB49-1FFCFF4ACC07}" srcOrd="0" destOrd="0" parTransId="{AD07A5CF-42D6-4203-9B18-11FD26BBF05E}" sibTransId="{F2C436C6-FF8A-4BFC-B5D7-7F99F81B7B53}"/>
    <dgm:cxn modelId="{25CFA75F-74FF-4B70-8B70-F1495DC2A747}" type="presOf" srcId="{114DF2F8-4DA9-4192-BEAE-68742867707D}" destId="{9EC07E1B-2B08-46C3-8CCD-A817A7BDC512}" srcOrd="0" destOrd="0" presId="urn:microsoft.com/office/officeart/2008/layout/PictureStrips"/>
    <dgm:cxn modelId="{A802084A-63EE-416C-8847-F03EFC2A03E7}" type="presOf" srcId="{6B5BEE8B-19E9-4FF4-8419-7D36F116EE38}" destId="{5235790A-F9B6-4911-ABE9-F69307B32D79}" srcOrd="0" destOrd="0" presId="urn:microsoft.com/office/officeart/2008/layout/PictureStrips"/>
    <dgm:cxn modelId="{2968EB53-033B-48DD-90AF-DC4D148CF29A}" type="presOf" srcId="{3F391114-FCEC-4448-8DAE-D8A40A1CEDA2}" destId="{F3AAE247-B856-411F-9065-A15302FB5A40}" srcOrd="0" destOrd="0" presId="urn:microsoft.com/office/officeart/2008/layout/PictureStrips"/>
    <dgm:cxn modelId="{BB92C482-374E-4E75-AB50-A9FD4314C4FF}" srcId="{6B5BEE8B-19E9-4FF4-8419-7D36F116EE38}" destId="{3F391114-FCEC-4448-8DAE-D8A40A1CEDA2}" srcOrd="1" destOrd="0" parTransId="{35FA72CA-9FBD-4F05-B730-2F2DD0194EC2}" sibTransId="{1694E6E7-3DBF-4523-AFF0-F261CE4788BC}"/>
    <dgm:cxn modelId="{A85710B9-82F0-4592-AAF4-3ABA22F8AEF3}" srcId="{6B5BEE8B-19E9-4FF4-8419-7D36F116EE38}" destId="{114DF2F8-4DA9-4192-BEAE-68742867707D}" srcOrd="2" destOrd="0" parTransId="{E23AAEC2-5D2A-463A-9EA4-0411D23B6D11}" sibTransId="{FCF08E2A-8012-4E65-89B2-B99D54DEC62C}"/>
    <dgm:cxn modelId="{FC0860F6-5E38-4F2C-999E-A034CAEF9884}" type="presOf" srcId="{FD908BED-5456-4901-AB49-1FFCFF4ACC07}" destId="{41DE889E-B7E8-4E5C-B794-34EFA3EE27BD}" srcOrd="0" destOrd="0" presId="urn:microsoft.com/office/officeart/2008/layout/PictureStrips"/>
    <dgm:cxn modelId="{CA69CF26-132B-48AD-9CA9-C2AAE07A1489}" type="presParOf" srcId="{5235790A-F9B6-4911-ABE9-F69307B32D79}" destId="{DCAC42D1-FDE5-4A83-850A-C347DFEBD690}" srcOrd="0" destOrd="0" presId="urn:microsoft.com/office/officeart/2008/layout/PictureStrips"/>
    <dgm:cxn modelId="{0A65F774-F9CA-42EB-AFB4-1F465941D4CC}" type="presParOf" srcId="{DCAC42D1-FDE5-4A83-850A-C347DFEBD690}" destId="{41DE889E-B7E8-4E5C-B794-34EFA3EE27BD}" srcOrd="0" destOrd="0" presId="urn:microsoft.com/office/officeart/2008/layout/PictureStrips"/>
    <dgm:cxn modelId="{D28E6B42-3DD3-4CEF-BF39-65FCBFCF63BF}" type="presParOf" srcId="{DCAC42D1-FDE5-4A83-850A-C347DFEBD690}" destId="{C7931817-C138-4246-BEF7-188E01BA0EC5}" srcOrd="1" destOrd="0" presId="urn:microsoft.com/office/officeart/2008/layout/PictureStrips"/>
    <dgm:cxn modelId="{4555D923-4136-47FD-8DFC-2C4363F5D0CC}" type="presParOf" srcId="{5235790A-F9B6-4911-ABE9-F69307B32D79}" destId="{9188FA4D-A538-4B1D-A4BE-0A9BCCF2C388}" srcOrd="1" destOrd="0" presId="urn:microsoft.com/office/officeart/2008/layout/PictureStrips"/>
    <dgm:cxn modelId="{B08C8EFD-228B-4851-A497-599254477123}" type="presParOf" srcId="{5235790A-F9B6-4911-ABE9-F69307B32D79}" destId="{1C531BFE-C2BA-4482-BB9E-9A4C02FC6497}" srcOrd="2" destOrd="0" presId="urn:microsoft.com/office/officeart/2008/layout/PictureStrips"/>
    <dgm:cxn modelId="{C0A8687D-5AAF-4B1C-839F-EBC673A5BF96}" type="presParOf" srcId="{1C531BFE-C2BA-4482-BB9E-9A4C02FC6497}" destId="{F3AAE247-B856-411F-9065-A15302FB5A40}" srcOrd="0" destOrd="0" presId="urn:microsoft.com/office/officeart/2008/layout/PictureStrips"/>
    <dgm:cxn modelId="{98AF73BC-B2B1-4BBE-90A1-66D723EAC639}" type="presParOf" srcId="{1C531BFE-C2BA-4482-BB9E-9A4C02FC6497}" destId="{BB1D1510-8A76-4448-8C89-4FFBEBE0602A}" srcOrd="1" destOrd="0" presId="urn:microsoft.com/office/officeart/2008/layout/PictureStrips"/>
    <dgm:cxn modelId="{0B5A1823-FC73-415D-AFDC-7186AFFFDCF1}" type="presParOf" srcId="{5235790A-F9B6-4911-ABE9-F69307B32D79}" destId="{7C761DE6-600B-4618-9BA3-ADA0879671F0}" srcOrd="3" destOrd="0" presId="urn:microsoft.com/office/officeart/2008/layout/PictureStrips"/>
    <dgm:cxn modelId="{A1EEBC10-8A4E-410A-A3FB-308CB52806F8}" type="presParOf" srcId="{5235790A-F9B6-4911-ABE9-F69307B32D79}" destId="{3B609680-C228-46AD-901D-5B9140C34CFA}" srcOrd="4" destOrd="0" presId="urn:microsoft.com/office/officeart/2008/layout/PictureStrips"/>
    <dgm:cxn modelId="{81FC35B9-3E01-4E94-87B9-E54B9F18739E}" type="presParOf" srcId="{3B609680-C228-46AD-901D-5B9140C34CFA}" destId="{9EC07E1B-2B08-46C3-8CCD-A817A7BDC512}" srcOrd="0" destOrd="0" presId="urn:microsoft.com/office/officeart/2008/layout/PictureStrips"/>
    <dgm:cxn modelId="{44BE5147-536E-4FB7-BB9D-9A5007DB20AC}" type="presParOf" srcId="{3B609680-C228-46AD-901D-5B9140C34CFA}" destId="{E5041BAB-09BC-4062-B954-BD549E108D10}"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DE889E-B7E8-4E5C-B794-34EFA3EE27BD}">
      <dsp:nvSpPr>
        <dsp:cNvPr id="0" name=""/>
        <dsp:cNvSpPr/>
      </dsp:nvSpPr>
      <dsp:spPr>
        <a:xfrm>
          <a:off x="1944986" y="148965"/>
          <a:ext cx="4419193" cy="1395412"/>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45159" tIns="102870" rIns="102870" bIns="102870" numCol="1" spcCol="1270" anchor="ctr" anchorCtr="0">
          <a:noAutofit/>
        </a:bodyPr>
        <a:lstStyle/>
        <a:p>
          <a:pPr marL="0" lvl="0" indent="0" algn="l" defTabSz="1200150">
            <a:lnSpc>
              <a:spcPct val="90000"/>
            </a:lnSpc>
            <a:spcBef>
              <a:spcPct val="0"/>
            </a:spcBef>
            <a:spcAft>
              <a:spcPct val="35000"/>
            </a:spcAft>
            <a:buNone/>
          </a:pPr>
          <a:r>
            <a:rPr lang="de-DE" sz="2700" kern="1200" dirty="0" err="1"/>
            <a:t>Digitalisering </a:t>
          </a:r>
          <a:r>
            <a:rPr lang="de-DE" sz="2700" kern="1200" dirty="0"/>
            <a:t>en digitale transformatie</a:t>
          </a:r>
        </a:p>
      </dsp:txBody>
      <dsp:txXfrm>
        <a:off x="1944986" y="148965"/>
        <a:ext cx="4419193" cy="1395412"/>
      </dsp:txXfrm>
    </dsp:sp>
    <dsp:sp modelId="{C7931817-C138-4246-BEF7-188E01BA0EC5}">
      <dsp:nvSpPr>
        <dsp:cNvPr id="0" name=""/>
        <dsp:cNvSpPr/>
      </dsp:nvSpPr>
      <dsp:spPr>
        <a:xfrm>
          <a:off x="1732261" y="154178"/>
          <a:ext cx="976788" cy="1465183"/>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3AAE247-B856-411F-9065-A15302FB5A40}">
      <dsp:nvSpPr>
        <dsp:cNvPr id="0" name=""/>
        <dsp:cNvSpPr/>
      </dsp:nvSpPr>
      <dsp:spPr>
        <a:xfrm>
          <a:off x="1924367" y="2112407"/>
          <a:ext cx="4465319" cy="1395412"/>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45159" tIns="102870" rIns="102870" bIns="102870" numCol="1" spcCol="1270" anchor="ctr" anchorCtr="0">
          <a:noAutofit/>
        </a:bodyPr>
        <a:lstStyle/>
        <a:p>
          <a:pPr marL="0" lvl="0" indent="0" algn="l" defTabSz="1200150">
            <a:lnSpc>
              <a:spcPct val="90000"/>
            </a:lnSpc>
            <a:spcBef>
              <a:spcPct val="0"/>
            </a:spcBef>
            <a:spcAft>
              <a:spcPct val="35000"/>
            </a:spcAft>
            <a:buNone/>
          </a:pPr>
          <a:r>
            <a:rPr lang="de-DE" sz="2700" kern="1200" dirty="0"/>
            <a:t>Nieuw werk</a:t>
          </a:r>
        </a:p>
      </dsp:txBody>
      <dsp:txXfrm>
        <a:off x="1924367" y="2112407"/>
        <a:ext cx="4465319" cy="1395412"/>
      </dsp:txXfrm>
    </dsp:sp>
    <dsp:sp modelId="{BB1D1510-8A76-4448-8C89-4FFBEBE0602A}">
      <dsp:nvSpPr>
        <dsp:cNvPr id="0" name=""/>
        <dsp:cNvSpPr/>
      </dsp:nvSpPr>
      <dsp:spPr>
        <a:xfrm>
          <a:off x="1738312" y="1910847"/>
          <a:ext cx="976788" cy="146518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EC07E1B-2B08-46C3-8CCD-A817A7BDC512}">
      <dsp:nvSpPr>
        <dsp:cNvPr id="0" name=""/>
        <dsp:cNvSpPr/>
      </dsp:nvSpPr>
      <dsp:spPr>
        <a:xfrm>
          <a:off x="1924367" y="3869076"/>
          <a:ext cx="4465319" cy="1395412"/>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45159" tIns="102870" rIns="102870" bIns="102870" numCol="1" spcCol="1270" anchor="ctr" anchorCtr="0">
          <a:noAutofit/>
        </a:bodyPr>
        <a:lstStyle/>
        <a:p>
          <a:pPr marL="0" lvl="0" indent="0" algn="l" defTabSz="1200150">
            <a:lnSpc>
              <a:spcPct val="90000"/>
            </a:lnSpc>
            <a:spcBef>
              <a:spcPct val="0"/>
            </a:spcBef>
            <a:spcAft>
              <a:spcPct val="35000"/>
            </a:spcAft>
            <a:buNone/>
          </a:pPr>
          <a:r>
            <a:rPr lang="de-DE" sz="2700" kern="1200" dirty="0" err="1"/>
            <a:t>Gelijkheidsinspanningen</a:t>
          </a:r>
          <a:endParaRPr lang="de-DE" sz="2700" kern="1200" dirty="0"/>
        </a:p>
      </dsp:txBody>
      <dsp:txXfrm>
        <a:off x="1924367" y="3869076"/>
        <a:ext cx="4465319" cy="1395412"/>
      </dsp:txXfrm>
    </dsp:sp>
    <dsp:sp modelId="{E5041BAB-09BC-4062-B954-BD549E108D10}">
      <dsp:nvSpPr>
        <dsp:cNvPr id="0" name=""/>
        <dsp:cNvSpPr/>
      </dsp:nvSpPr>
      <dsp:spPr>
        <a:xfrm>
          <a:off x="1738312" y="3667516"/>
          <a:ext cx="976788" cy="146518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542B5C-89DF-1B4C-954A-89E3F03C85A7}" type="datetimeFigureOut">
              <a:rPr lang="de-DE" smtClean="0"/>
              <a:t>11.06.2024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Hoofdtekstformaat bearbeiten</a:t>
            </a:r>
          </a:p>
          <a:p>
            <a:pPr lvl="1"/>
            <a:r>
              <a:rPr lang="de-DE"/>
              <a:t>Zweite Ebene</a:t>
            </a:r>
          </a:p>
          <a:p>
            <a:pPr lvl="2"/>
            <a:r>
              <a:rPr lang="de-DE"/>
              <a:t>Dritte Ebene</a:t>
            </a:r>
          </a:p>
          <a:p>
            <a:pPr lvl="3"/>
            <a:r>
              <a:rPr lang="de-DE"/>
              <a:t>Vierde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1C758D-9B95-D84A-BDEC-9AAEC5B11567}" type="slidenum">
              <a:rPr lang="de-DE" smtClean="0"/>
              <a:t>‹#›</a:t>
            </a:fld>
            <a:endParaRPr lang="de-DE"/>
          </a:p>
        </p:txBody>
      </p:sp>
    </p:spTree>
    <p:extLst>
      <p:ext uri="{BB962C8B-B14F-4D97-AF65-F5344CB8AC3E}">
        <p14:creationId xmlns:p14="http://schemas.microsoft.com/office/powerpoint/2010/main" val="3180927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B01C758D-9B95-D84A-BDEC-9AAEC5B11567}" type="slidenum">
              <a:rPr lang="de-DE" smtClean="0"/>
              <a:t>0</a:t>
            </a:fld>
            <a:endParaRPr lang="de-DE"/>
          </a:p>
        </p:txBody>
      </p:sp>
    </p:spTree>
    <p:extLst>
      <p:ext uri="{BB962C8B-B14F-4D97-AF65-F5344CB8AC3E}">
        <p14:creationId xmlns:p14="http://schemas.microsoft.com/office/powerpoint/2010/main" val="27023404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10</a:t>
            </a:fld>
            <a:endParaRPr lang="de-DE"/>
          </a:p>
        </p:txBody>
      </p:sp>
    </p:spTree>
    <p:extLst>
      <p:ext uri="{BB962C8B-B14F-4D97-AF65-F5344CB8AC3E}">
        <p14:creationId xmlns:p14="http://schemas.microsoft.com/office/powerpoint/2010/main" val="41723590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12</a:t>
            </a:fld>
            <a:endParaRPr lang="de-DE"/>
          </a:p>
        </p:txBody>
      </p:sp>
    </p:spTree>
    <p:extLst>
      <p:ext uri="{BB962C8B-B14F-4D97-AF65-F5344CB8AC3E}">
        <p14:creationId xmlns:p14="http://schemas.microsoft.com/office/powerpoint/2010/main" val="3605393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13</a:t>
            </a:fld>
            <a:endParaRPr lang="de-DE"/>
          </a:p>
        </p:txBody>
      </p:sp>
    </p:spTree>
    <p:extLst>
      <p:ext uri="{BB962C8B-B14F-4D97-AF65-F5344CB8AC3E}">
        <p14:creationId xmlns:p14="http://schemas.microsoft.com/office/powerpoint/2010/main" val="10034586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14</a:t>
            </a:fld>
            <a:endParaRPr lang="de-DE"/>
          </a:p>
        </p:txBody>
      </p:sp>
    </p:spTree>
    <p:extLst>
      <p:ext uri="{BB962C8B-B14F-4D97-AF65-F5344CB8AC3E}">
        <p14:creationId xmlns:p14="http://schemas.microsoft.com/office/powerpoint/2010/main" val="42377184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15</a:t>
            </a:fld>
            <a:endParaRPr lang="de-DE"/>
          </a:p>
        </p:txBody>
      </p:sp>
    </p:spTree>
    <p:extLst>
      <p:ext uri="{BB962C8B-B14F-4D97-AF65-F5344CB8AC3E}">
        <p14:creationId xmlns:p14="http://schemas.microsoft.com/office/powerpoint/2010/main" val="13556929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16</a:t>
            </a:fld>
            <a:endParaRPr lang="de-DE"/>
          </a:p>
        </p:txBody>
      </p:sp>
    </p:spTree>
    <p:extLst>
      <p:ext uri="{BB962C8B-B14F-4D97-AF65-F5344CB8AC3E}">
        <p14:creationId xmlns:p14="http://schemas.microsoft.com/office/powerpoint/2010/main" val="32345733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17</a:t>
            </a:fld>
            <a:endParaRPr lang="de-DE"/>
          </a:p>
        </p:txBody>
      </p:sp>
    </p:spTree>
    <p:extLst>
      <p:ext uri="{BB962C8B-B14F-4D97-AF65-F5344CB8AC3E}">
        <p14:creationId xmlns:p14="http://schemas.microsoft.com/office/powerpoint/2010/main" val="22378610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18</a:t>
            </a:fld>
            <a:endParaRPr lang="de-DE"/>
          </a:p>
        </p:txBody>
      </p:sp>
    </p:spTree>
    <p:extLst>
      <p:ext uri="{BB962C8B-B14F-4D97-AF65-F5344CB8AC3E}">
        <p14:creationId xmlns:p14="http://schemas.microsoft.com/office/powerpoint/2010/main" val="2924668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20</a:t>
            </a:fld>
            <a:endParaRPr lang="de-DE"/>
          </a:p>
        </p:txBody>
      </p:sp>
    </p:spTree>
    <p:extLst>
      <p:ext uri="{BB962C8B-B14F-4D97-AF65-F5344CB8AC3E}">
        <p14:creationId xmlns:p14="http://schemas.microsoft.com/office/powerpoint/2010/main" val="5987391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22</a:t>
            </a:fld>
            <a:endParaRPr lang="de-DE"/>
          </a:p>
        </p:txBody>
      </p:sp>
    </p:spTree>
    <p:extLst>
      <p:ext uri="{BB962C8B-B14F-4D97-AF65-F5344CB8AC3E}">
        <p14:creationId xmlns:p14="http://schemas.microsoft.com/office/powerpoint/2010/main" val="3153564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01C758D-9B95-D84A-BDEC-9AAEC5B11567}" type="slidenum">
              <a:rPr lang="de-DE" smtClean="0"/>
              <a:t>2</a:t>
            </a:fld>
            <a:endParaRPr lang="de-DE"/>
          </a:p>
        </p:txBody>
      </p:sp>
    </p:spTree>
    <p:extLst>
      <p:ext uri="{BB962C8B-B14F-4D97-AF65-F5344CB8AC3E}">
        <p14:creationId xmlns:p14="http://schemas.microsoft.com/office/powerpoint/2010/main" val="15425726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23</a:t>
            </a:fld>
            <a:endParaRPr lang="de-DE"/>
          </a:p>
        </p:txBody>
      </p:sp>
    </p:spTree>
    <p:extLst>
      <p:ext uri="{BB962C8B-B14F-4D97-AF65-F5344CB8AC3E}">
        <p14:creationId xmlns:p14="http://schemas.microsoft.com/office/powerpoint/2010/main" val="2278515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3</a:t>
            </a:fld>
            <a:endParaRPr lang="de-DE"/>
          </a:p>
        </p:txBody>
      </p:sp>
    </p:spTree>
    <p:extLst>
      <p:ext uri="{BB962C8B-B14F-4D97-AF65-F5344CB8AC3E}">
        <p14:creationId xmlns:p14="http://schemas.microsoft.com/office/powerpoint/2010/main" val="14647214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4</a:t>
            </a:fld>
            <a:endParaRPr lang="de-DE"/>
          </a:p>
        </p:txBody>
      </p:sp>
    </p:spTree>
    <p:extLst>
      <p:ext uri="{BB962C8B-B14F-4D97-AF65-F5344CB8AC3E}">
        <p14:creationId xmlns:p14="http://schemas.microsoft.com/office/powerpoint/2010/main" val="20953897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5</a:t>
            </a:fld>
            <a:endParaRPr lang="de-DE"/>
          </a:p>
        </p:txBody>
      </p:sp>
    </p:spTree>
    <p:extLst>
      <p:ext uri="{BB962C8B-B14F-4D97-AF65-F5344CB8AC3E}">
        <p14:creationId xmlns:p14="http://schemas.microsoft.com/office/powerpoint/2010/main" val="38408035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6</a:t>
            </a:fld>
            <a:endParaRPr lang="de-DE"/>
          </a:p>
        </p:txBody>
      </p:sp>
    </p:spTree>
    <p:extLst>
      <p:ext uri="{BB962C8B-B14F-4D97-AF65-F5344CB8AC3E}">
        <p14:creationId xmlns:p14="http://schemas.microsoft.com/office/powerpoint/2010/main" val="2529652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7</a:t>
            </a:fld>
            <a:endParaRPr lang="de-DE"/>
          </a:p>
        </p:txBody>
      </p:sp>
    </p:spTree>
    <p:extLst>
      <p:ext uri="{BB962C8B-B14F-4D97-AF65-F5344CB8AC3E}">
        <p14:creationId xmlns:p14="http://schemas.microsoft.com/office/powerpoint/2010/main" val="10837562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8</a:t>
            </a:fld>
            <a:endParaRPr lang="de-DE"/>
          </a:p>
        </p:txBody>
      </p:sp>
    </p:spTree>
    <p:extLst>
      <p:ext uri="{BB962C8B-B14F-4D97-AF65-F5344CB8AC3E}">
        <p14:creationId xmlns:p14="http://schemas.microsoft.com/office/powerpoint/2010/main" val="11638889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9</a:t>
            </a:fld>
            <a:endParaRPr lang="de-DE"/>
          </a:p>
        </p:txBody>
      </p:sp>
    </p:spTree>
    <p:extLst>
      <p:ext uri="{BB962C8B-B14F-4D97-AF65-F5344CB8AC3E}">
        <p14:creationId xmlns:p14="http://schemas.microsoft.com/office/powerpoint/2010/main" val="306034678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4.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11.png"/><Relationship Id="rId11" Type="http://schemas.openxmlformats.org/officeDocument/2006/relationships/hyperlink" Target="https://creativecommons.org/licenses/by-nc-sa/4.0/" TargetMode="External"/><Relationship Id="rId5" Type="http://schemas.openxmlformats.org/officeDocument/2006/relationships/image" Target="../media/image10.jpeg"/><Relationship Id="rId10" Type="http://schemas.openxmlformats.org/officeDocument/2006/relationships/hyperlink" Target="https://digi-gen.eu/" TargetMode="External"/><Relationship Id="rId4" Type="http://schemas.openxmlformats.org/officeDocument/2006/relationships/image" Target="../media/image9.png"/><Relationship Id="rId9" Type="http://schemas.openxmlformats.org/officeDocument/2006/relationships/hyperlink" Target="mailto:hochschule.digigen@arbeitsagentur.de" TargetMode="Externa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2.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4.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11.png"/><Relationship Id="rId11" Type="http://schemas.openxmlformats.org/officeDocument/2006/relationships/hyperlink" Target="https://creativecommons.org/licenses/by-nc-sa/4.0/" TargetMode="External"/><Relationship Id="rId5" Type="http://schemas.openxmlformats.org/officeDocument/2006/relationships/image" Target="../media/image10.jpeg"/><Relationship Id="rId10" Type="http://schemas.openxmlformats.org/officeDocument/2006/relationships/hyperlink" Target="https://digi-gen.eu/" TargetMode="External"/><Relationship Id="rId4" Type="http://schemas.openxmlformats.org/officeDocument/2006/relationships/image" Target="../media/image9.png"/><Relationship Id="rId9" Type="http://schemas.openxmlformats.org/officeDocument/2006/relationships/hyperlink" Target="mailto:hochschule.digigen@arbeitsagentur.de" TargetMode="External"/></Relationships>
</file>

<file path=ppt/slideLayouts/_rels/slideLayout25.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4.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11.png"/><Relationship Id="rId11" Type="http://schemas.openxmlformats.org/officeDocument/2006/relationships/hyperlink" Target="https://creativecommons.org/licenses/by-nc-sa/4.0/" TargetMode="External"/><Relationship Id="rId5" Type="http://schemas.openxmlformats.org/officeDocument/2006/relationships/image" Target="../media/image10.jpeg"/><Relationship Id="rId10" Type="http://schemas.openxmlformats.org/officeDocument/2006/relationships/hyperlink" Target="https://digi-gen.eu/" TargetMode="External"/><Relationship Id="rId4" Type="http://schemas.openxmlformats.org/officeDocument/2006/relationships/image" Target="../media/image9.png"/><Relationship Id="rId9" Type="http://schemas.openxmlformats.org/officeDocument/2006/relationships/hyperlink" Target="mailto:hochschule.digigen@arbeitsagentur.de" TargetMode="Externa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2.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2_Titelfolie">
    <p:spTree>
      <p:nvGrpSpPr>
        <p:cNvPr id="1" name=""/>
        <p:cNvGrpSpPr/>
        <p:nvPr/>
      </p:nvGrpSpPr>
      <p:grpSpPr>
        <a:xfrm>
          <a:off x="0" y="0"/>
          <a:ext cx="0" cy="0"/>
          <a:chOff x="0" y="0"/>
          <a:chExt cx="0" cy="0"/>
        </a:xfrm>
      </p:grpSpPr>
      <p:pic>
        <p:nvPicPr>
          <p:cNvPr id="6" name="Afbeelding 5" descr="Afbeelding met Graphics, sinaasappel&#10;&#10;Automatisch gegenereerde beschrijving">
            <a:extLst>
              <a:ext uri="{FF2B5EF4-FFF2-40B4-BE49-F238E27FC236}">
                <a16:creationId xmlns:a16="http://schemas.microsoft.com/office/drawing/2014/main" id="{CC5014A9-99B6-F055-B333-85758CA533AE}"/>
              </a:ext>
            </a:extLst>
          </p:cNvPr>
          <p:cNvPicPr>
            <a:picLocks noChangeAspect="1"/>
          </p:cNvPicPr>
          <p:nvPr userDrawn="1"/>
        </p:nvPicPr>
        <p:blipFill>
          <a:blip r:embed="rId2">
            <a:alphaModFix/>
          </a:blip>
          <a:stretch>
            <a:fillRect/>
          </a:stretch>
        </p:blipFill>
        <p:spPr>
          <a:xfrm>
            <a:off x="1904021" y="-932669"/>
            <a:ext cx="8383956" cy="7649181"/>
          </a:xfrm>
          <a:prstGeom prst="rect">
            <a:avLst/>
          </a:prstGeom>
        </p:spPr>
      </p:pic>
      <p:pic>
        <p:nvPicPr>
          <p:cNvPr id="7" name="Afbeelding 6" descr="Afbeelding met Graphics, sinaasappel&#10;&#10;Automatisch gegenereerde beschrijving">
            <a:extLst>
              <a:ext uri="{FF2B5EF4-FFF2-40B4-BE49-F238E27FC236}">
                <a16:creationId xmlns:a16="http://schemas.microsoft.com/office/drawing/2014/main" id="{8DD241CC-57A6-52D1-8E76-54444D5A366E}"/>
              </a:ext>
            </a:extLst>
          </p:cNvPr>
          <p:cNvPicPr>
            <a:picLocks noChangeAspect="1"/>
          </p:cNvPicPr>
          <p:nvPr userDrawn="1"/>
        </p:nvPicPr>
        <p:blipFill>
          <a:blip r:embed="rId2">
            <a:alphaModFix amt="16000"/>
          </a:blip>
          <a:stretch>
            <a:fillRect/>
          </a:stretch>
        </p:blipFill>
        <p:spPr>
          <a:xfrm rot="1680000">
            <a:off x="6873423" y="1594649"/>
            <a:ext cx="4995107" cy="4557333"/>
          </a:xfrm>
          <a:prstGeom prst="rect">
            <a:avLst/>
          </a:prstGeom>
        </p:spPr>
      </p:pic>
      <p:sp>
        <p:nvSpPr>
          <p:cNvPr id="2" name="Titel 1">
            <a:extLst>
              <a:ext uri="{FF2B5EF4-FFF2-40B4-BE49-F238E27FC236}">
                <a16:creationId xmlns:a16="http://schemas.microsoft.com/office/drawing/2014/main" id="{97CB5A56-5C02-E721-23CE-BDCB68E42A3D}"/>
              </a:ext>
            </a:extLst>
          </p:cNvPr>
          <p:cNvSpPr>
            <a:spLocks noGrp="1"/>
          </p:cNvSpPr>
          <p:nvPr>
            <p:ph type="ctrTitle" hasCustomPrompt="1"/>
          </p:nvPr>
        </p:nvSpPr>
        <p:spPr>
          <a:xfrm>
            <a:off x="1524000" y="1853389"/>
            <a:ext cx="9144000" cy="1797099"/>
          </a:xfrm>
        </p:spPr>
        <p:txBody>
          <a:bodyPr anchor="b"/>
          <a:lstStyle>
            <a:lvl1pPr algn="ctr">
              <a:defRPr sz="6000" b="1"/>
            </a:lvl1pPr>
          </a:lstStyle>
          <a:p>
            <a:r>
              <a:rPr lang="en-GB" noProof="0" dirty="0"/>
              <a:t>MASTERTITELFORMAT BEARBEITEN</a:t>
            </a:r>
          </a:p>
        </p:txBody>
      </p:sp>
      <p:sp>
        <p:nvSpPr>
          <p:cNvPr id="3" name="Untertitel 2">
            <a:extLst>
              <a:ext uri="{FF2B5EF4-FFF2-40B4-BE49-F238E27FC236}">
                <a16:creationId xmlns:a16="http://schemas.microsoft.com/office/drawing/2014/main" id="{8179D779-46B0-6D0B-FE49-489EBC91F10B}"/>
              </a:ext>
            </a:extLst>
          </p:cNvPr>
          <p:cNvSpPr>
            <a:spLocks noGrp="1"/>
          </p:cNvSpPr>
          <p:nvPr>
            <p:ph type="subTitle" idx="1"/>
          </p:nvPr>
        </p:nvSpPr>
        <p:spPr>
          <a:xfrm>
            <a:off x="1511868" y="3873316"/>
            <a:ext cx="9144000" cy="647740"/>
          </a:xfrm>
        </p:spPr>
        <p:txBody>
          <a:bodyPr/>
          <a:lstStyle>
            <a:lvl1pPr marL="0" indent="0" algn="ctr">
              <a:buNone/>
              <a:defRPr sz="2400" b="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noProof="0"/>
              <a:t>Klikken om de ondertitelstijl van het model te bewerken</a:t>
            </a:r>
            <a:endParaRPr lang="en-GB" noProof="0"/>
          </a:p>
        </p:txBody>
      </p:sp>
      <p:sp>
        <p:nvSpPr>
          <p:cNvPr id="5" name="Fußzeilenplatzhalter 4">
            <a:extLst>
              <a:ext uri="{FF2B5EF4-FFF2-40B4-BE49-F238E27FC236}">
                <a16:creationId xmlns:a16="http://schemas.microsoft.com/office/drawing/2014/main" id="{F3AAD630-B4AE-3D3F-F9FF-A9420C89C4EC}"/>
              </a:ext>
            </a:extLst>
          </p:cNvPr>
          <p:cNvSpPr>
            <a:spLocks noGrp="1"/>
          </p:cNvSpPr>
          <p:nvPr>
            <p:ph type="ftr" sz="quarter" idx="11"/>
          </p:nvPr>
        </p:nvSpPr>
        <p:spPr>
          <a:xfrm>
            <a:off x="248775" y="6325434"/>
            <a:ext cx="4114800" cy="365125"/>
          </a:xfrm>
        </p:spPr>
        <p:txBody>
          <a:bodyPr/>
          <a:lstStyle>
            <a:lvl1pPr algn="l">
              <a:defRPr>
                <a:solidFill>
                  <a:schemeClr val="tx1"/>
                </a:solidFill>
              </a:defRPr>
            </a:lvl1pPr>
          </a:lstStyle>
          <a:p>
            <a:r>
              <a:rPr lang="en-GB"/>
              <a:t>ERASMUS+ DIGIGEN 
Project Ref. No. 2021-1-DE02-KA220-VET-000025335</a:t>
            </a:r>
            <a:endParaRPr lang="en-GB" dirty="0"/>
          </a:p>
        </p:txBody>
      </p:sp>
      <p:grpSp>
        <p:nvGrpSpPr>
          <p:cNvPr id="8" name="Gruppieren 7">
            <a:extLst>
              <a:ext uri="{FF2B5EF4-FFF2-40B4-BE49-F238E27FC236}">
                <a16:creationId xmlns:a16="http://schemas.microsoft.com/office/drawing/2014/main" id="{3EEE3EE2-191B-FC72-92ED-F0C1ACDBEFDB}"/>
              </a:ext>
            </a:extLst>
          </p:cNvPr>
          <p:cNvGrpSpPr/>
          <p:nvPr userDrawn="1"/>
        </p:nvGrpSpPr>
        <p:grpSpPr>
          <a:xfrm>
            <a:off x="6130459" y="5042853"/>
            <a:ext cx="1538493" cy="1403659"/>
            <a:chOff x="5190780" y="208592"/>
            <a:chExt cx="1538493" cy="1403659"/>
          </a:xfrm>
        </p:grpSpPr>
        <p:pic>
          <p:nvPicPr>
            <p:cNvPr id="9" name="Afbeelding 6" descr="Afbeelding met wit&#10;&#10;Automatisch gegenereerde beschrijving">
              <a:extLst>
                <a:ext uri="{FF2B5EF4-FFF2-40B4-BE49-F238E27FC236}">
                  <a16:creationId xmlns:a16="http://schemas.microsoft.com/office/drawing/2014/main" id="{ED13B181-9172-83EA-20CA-12E7AA0B932A}"/>
                </a:ext>
              </a:extLst>
            </p:cNvPr>
            <p:cNvPicPr>
              <a:picLocks noChangeAspect="1"/>
            </p:cNvPicPr>
            <p:nvPr userDrawn="1"/>
          </p:nvPicPr>
          <p:blipFill>
            <a:blip r:embed="rId3"/>
            <a:stretch>
              <a:fillRect/>
            </a:stretch>
          </p:blipFill>
          <p:spPr>
            <a:xfrm>
              <a:off x="5190780" y="208592"/>
              <a:ext cx="1538493" cy="1403659"/>
            </a:xfrm>
            <a:prstGeom prst="rect">
              <a:avLst/>
            </a:prstGeom>
          </p:spPr>
        </p:pic>
        <p:grpSp>
          <p:nvGrpSpPr>
            <p:cNvPr id="10" name="Gruppieren 1">
              <a:extLst>
                <a:ext uri="{FF2B5EF4-FFF2-40B4-BE49-F238E27FC236}">
                  <a16:creationId xmlns:a16="http://schemas.microsoft.com/office/drawing/2014/main" id="{B189CA47-71C5-8C27-C0A4-C2560CFBFE75}"/>
                </a:ext>
              </a:extLst>
            </p:cNvPr>
            <p:cNvGrpSpPr>
              <a:grpSpLocks noChangeAspect="1"/>
            </p:cNvGrpSpPr>
            <p:nvPr userDrawn="1"/>
          </p:nvGrpSpPr>
          <p:grpSpPr>
            <a:xfrm>
              <a:off x="5508625" y="459249"/>
              <a:ext cx="968784" cy="911281"/>
              <a:chOff x="10552300" y="392719"/>
              <a:chExt cx="1300957" cy="1223738"/>
            </a:xfrm>
          </p:grpSpPr>
          <p:pic>
            <p:nvPicPr>
              <p:cNvPr id="11" name="Grafik 5">
                <a:extLst>
                  <a:ext uri="{FF2B5EF4-FFF2-40B4-BE49-F238E27FC236}">
                    <a16:creationId xmlns:a16="http://schemas.microsoft.com/office/drawing/2014/main" id="{F59A97AF-C052-5230-DA6B-AE7E652F0E08}"/>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12" name="Grafik 6">
                <a:extLst>
                  <a:ext uri="{FF2B5EF4-FFF2-40B4-BE49-F238E27FC236}">
                    <a16:creationId xmlns:a16="http://schemas.microsoft.com/office/drawing/2014/main" id="{D82CAE24-2D19-BD9F-8EF3-B1FB2F0A48D3}"/>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grpSp>
      <p:pic>
        <p:nvPicPr>
          <p:cNvPr id="4" name="Picture 3" descr="A black background with a black square&#10;&#10;Description automatically generated with medium confidence">
            <a:extLst>
              <a:ext uri="{FF2B5EF4-FFF2-40B4-BE49-F238E27FC236}">
                <a16:creationId xmlns:a16="http://schemas.microsoft.com/office/drawing/2014/main" id="{5606C323-C884-CBB9-6470-F6D7AC47399C}"/>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9054111" y="6169158"/>
            <a:ext cx="3103422" cy="626778"/>
          </a:xfrm>
          <a:prstGeom prst="rect">
            <a:avLst/>
          </a:prstGeom>
        </p:spPr>
      </p:pic>
    </p:spTree>
    <p:extLst>
      <p:ext uri="{BB962C8B-B14F-4D97-AF65-F5344CB8AC3E}">
        <p14:creationId xmlns:p14="http://schemas.microsoft.com/office/powerpoint/2010/main" val="2801228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1_Abschluss">
    <p:bg>
      <p:bgPr>
        <a:solidFill>
          <a:srgbClr val="E9550D"/>
        </a:solidFill>
        <a:effectLst/>
      </p:bgPr>
    </p:bg>
    <p:spTree>
      <p:nvGrpSpPr>
        <p:cNvPr id="1" name=""/>
        <p:cNvGrpSpPr/>
        <p:nvPr/>
      </p:nvGrpSpPr>
      <p:grpSpPr>
        <a:xfrm>
          <a:off x="0" y="0"/>
          <a:ext cx="0" cy="0"/>
          <a:chOff x="0" y="0"/>
          <a:chExt cx="0" cy="0"/>
        </a:xfrm>
      </p:grpSpPr>
      <p:pic>
        <p:nvPicPr>
          <p:cNvPr id="5" name="Afbeelding 4" descr="Afbeelding met wit&#10;&#10;Automatisch gegenereerde beschrijving">
            <a:extLst>
              <a:ext uri="{FF2B5EF4-FFF2-40B4-BE49-F238E27FC236}">
                <a16:creationId xmlns:a16="http://schemas.microsoft.com/office/drawing/2014/main" id="{A41BC7E1-A474-ACBD-CF6D-4BE47C2AF159}"/>
              </a:ext>
            </a:extLst>
          </p:cNvPr>
          <p:cNvPicPr>
            <a:picLocks noChangeAspect="1"/>
          </p:cNvPicPr>
          <p:nvPr userDrawn="1"/>
        </p:nvPicPr>
        <p:blipFill>
          <a:blip r:embed="rId2"/>
          <a:stretch>
            <a:fillRect/>
          </a:stretch>
        </p:blipFill>
        <p:spPr>
          <a:xfrm>
            <a:off x="408543" y="228600"/>
            <a:ext cx="7064728" cy="6445572"/>
          </a:xfrm>
          <a:prstGeom prst="rect">
            <a:avLst/>
          </a:prstGeom>
        </p:spPr>
      </p:pic>
      <p:pic>
        <p:nvPicPr>
          <p:cNvPr id="6" name="Afbeelding 5" descr="Afbeelding met wit&#10;&#10;Automatisch gegenereerde beschrijving">
            <a:extLst>
              <a:ext uri="{FF2B5EF4-FFF2-40B4-BE49-F238E27FC236}">
                <a16:creationId xmlns:a16="http://schemas.microsoft.com/office/drawing/2014/main" id="{14BA17EB-C29C-8955-0414-B0563BF4DD64}"/>
              </a:ext>
            </a:extLst>
          </p:cNvPr>
          <p:cNvPicPr>
            <a:picLocks noChangeAspect="1"/>
          </p:cNvPicPr>
          <p:nvPr userDrawn="1"/>
        </p:nvPicPr>
        <p:blipFill>
          <a:blip r:embed="rId2"/>
          <a:stretch>
            <a:fillRect/>
          </a:stretch>
        </p:blipFill>
        <p:spPr>
          <a:xfrm rot="1800000">
            <a:off x="7648884" y="1647921"/>
            <a:ext cx="4255795" cy="3882815"/>
          </a:xfrm>
          <a:prstGeom prst="rect">
            <a:avLst/>
          </a:prstGeom>
        </p:spPr>
      </p:pic>
      <p:pic>
        <p:nvPicPr>
          <p:cNvPr id="2052" name="Grafik 30">
            <a:extLst>
              <a:ext uri="{FF2B5EF4-FFF2-40B4-BE49-F238E27FC236}">
                <a16:creationId xmlns:a16="http://schemas.microsoft.com/office/drawing/2014/main" id="{AC56D316-13A7-C7A7-5960-82EE5E53F63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52366" y="4525208"/>
            <a:ext cx="917575" cy="993775"/>
          </a:xfrm>
          <a:prstGeom prst="rect">
            <a:avLst/>
          </a:prstGeom>
          <a:noFill/>
          <a:extLst>
            <a:ext uri="{909E8E84-426E-40DD-AFC4-6F175D3DCCD1}">
              <a14:hiddenFill xmlns:a14="http://schemas.microsoft.com/office/drawing/2010/main">
                <a:solidFill>
                  <a:srgbClr val="FFFFFF"/>
                </a:solidFill>
              </a14:hiddenFill>
            </a:ext>
          </a:extLst>
        </p:spPr>
      </p:pic>
      <p:pic>
        <p:nvPicPr>
          <p:cNvPr id="2049" name="Grafik 29">
            <a:extLst>
              <a:ext uri="{FF2B5EF4-FFF2-40B4-BE49-F238E27FC236}">
                <a16:creationId xmlns:a16="http://schemas.microsoft.com/office/drawing/2014/main" id="{6F71AC98-3829-686C-3D09-C21F546F344F}"/>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039529" y="3626535"/>
            <a:ext cx="1590675" cy="62388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10">
            <a:extLst>
              <a:ext uri="{FF2B5EF4-FFF2-40B4-BE49-F238E27FC236}">
                <a16:creationId xmlns:a16="http://schemas.microsoft.com/office/drawing/2014/main" id="{B5FB6603-3028-2E8B-1BD5-E4282F1A7FFE}"/>
              </a:ext>
            </a:extLst>
          </p:cNvPr>
          <p:cNvSpPr>
            <a:spLocks noChangeArrowheads="1"/>
          </p:cNvSpPr>
          <p:nvPr userDrawn="1"/>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0" name="Rectangle 11">
            <a:extLst>
              <a:ext uri="{FF2B5EF4-FFF2-40B4-BE49-F238E27FC236}">
                <a16:creationId xmlns:a16="http://schemas.microsoft.com/office/drawing/2014/main" id="{FF5F4029-46A6-FBF6-A9DE-481D7034604C}"/>
              </a:ext>
            </a:extLst>
          </p:cNvPr>
          <p:cNvSpPr>
            <a:spLocks noChangeArrowheads="1"/>
          </p:cNvSpPr>
          <p:nvPr userDrawn="1"/>
        </p:nvSpPr>
        <p:spPr bwMode="auto">
          <a:xfrm>
            <a:off x="0" y="457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1" name="Rectangle 12">
            <a:extLst>
              <a:ext uri="{FF2B5EF4-FFF2-40B4-BE49-F238E27FC236}">
                <a16:creationId xmlns:a16="http://schemas.microsoft.com/office/drawing/2014/main" id="{8C4F1672-A0DF-9376-AC9B-A43BE5F11297}"/>
              </a:ext>
            </a:extLst>
          </p:cNvPr>
          <p:cNvSpPr>
            <a:spLocks noChangeArrowheads="1"/>
          </p:cNvSpPr>
          <p:nvPr userDrawn="1"/>
        </p:nvSpPr>
        <p:spPr bwMode="auto">
          <a:xfrm>
            <a:off x="0"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2" name="Rectangle 13">
            <a:extLst>
              <a:ext uri="{FF2B5EF4-FFF2-40B4-BE49-F238E27FC236}">
                <a16:creationId xmlns:a16="http://schemas.microsoft.com/office/drawing/2014/main" id="{F1A5A6DD-AA0B-3263-7F18-FC286024990D}"/>
              </a:ext>
            </a:extLst>
          </p:cNvPr>
          <p:cNvSpPr>
            <a:spLocks noChangeArrowheads="1"/>
          </p:cNvSpPr>
          <p:nvPr userDrawn="1"/>
        </p:nvSpPr>
        <p:spPr bwMode="auto">
          <a:xfrm>
            <a:off x="0"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3" name="Rectangle 14">
            <a:extLst>
              <a:ext uri="{FF2B5EF4-FFF2-40B4-BE49-F238E27FC236}">
                <a16:creationId xmlns:a16="http://schemas.microsoft.com/office/drawing/2014/main" id="{67C0A812-A00A-7AEC-CF0E-A7F89D6A9C78}"/>
              </a:ext>
            </a:extLst>
          </p:cNvPr>
          <p:cNvSpPr>
            <a:spLocks noChangeArrowheads="1"/>
          </p:cNvSpPr>
          <p:nvPr userDrawn="1"/>
        </p:nvSpPr>
        <p:spPr bwMode="auto">
          <a:xfrm>
            <a:off x="0" y="914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4" name="Rectangle 15">
            <a:extLst>
              <a:ext uri="{FF2B5EF4-FFF2-40B4-BE49-F238E27FC236}">
                <a16:creationId xmlns:a16="http://schemas.microsoft.com/office/drawing/2014/main" id="{37071B31-8059-59FE-E490-E175DFD5AF1F}"/>
              </a:ext>
            </a:extLst>
          </p:cNvPr>
          <p:cNvSpPr>
            <a:spLocks noChangeArrowheads="1"/>
          </p:cNvSpPr>
          <p:nvPr userDrawn="1"/>
        </p:nvSpPr>
        <p:spPr bwMode="auto">
          <a:xfrm>
            <a:off x="0" y="13716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5" name="Rectangle 16">
            <a:extLst>
              <a:ext uri="{FF2B5EF4-FFF2-40B4-BE49-F238E27FC236}">
                <a16:creationId xmlns:a16="http://schemas.microsoft.com/office/drawing/2014/main" id="{9B058494-1113-082D-140C-CA2A2547CBCD}"/>
              </a:ext>
            </a:extLst>
          </p:cNvPr>
          <p:cNvSpPr>
            <a:spLocks noChangeArrowheads="1"/>
          </p:cNvSpPr>
          <p:nvPr userDrawn="1"/>
        </p:nvSpPr>
        <p:spPr bwMode="auto">
          <a:xfrm>
            <a:off x="0" y="18288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pic>
        <p:nvPicPr>
          <p:cNvPr id="20" name="Grafik 19">
            <a:extLst>
              <a:ext uri="{FF2B5EF4-FFF2-40B4-BE49-F238E27FC236}">
                <a16:creationId xmlns:a16="http://schemas.microsoft.com/office/drawing/2014/main" id="{AF31AAD7-F7F3-4219-6F5E-EE0EEADAD367}"/>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t="12326" b="15601"/>
          <a:stretch/>
        </p:blipFill>
        <p:spPr bwMode="auto">
          <a:xfrm>
            <a:off x="1148182" y="3569915"/>
            <a:ext cx="1562100" cy="751840"/>
          </a:xfrm>
          <a:prstGeom prst="rect">
            <a:avLst/>
          </a:prstGeom>
          <a:noFill/>
          <a:ln>
            <a:noFill/>
          </a:ln>
          <a:extLst>
            <a:ext uri="{53640926-AAD7-44D8-BBD7-CCE9431645EC}">
              <a14:shadowObscured xmlns:a14="http://schemas.microsoft.com/office/drawing/2010/main"/>
            </a:ext>
          </a:extLst>
        </p:spPr>
      </p:pic>
      <p:pic>
        <p:nvPicPr>
          <p:cNvPr id="21" name="Grafik 20">
            <a:extLst>
              <a:ext uri="{FF2B5EF4-FFF2-40B4-BE49-F238E27FC236}">
                <a16:creationId xmlns:a16="http://schemas.microsoft.com/office/drawing/2014/main" id="{C2A46232-4880-6543-2BC9-371377E5386C}"/>
              </a:ext>
            </a:extLst>
          </p:cNvPr>
          <p:cNvPicPr>
            <a:picLocks noChangeAspect="1"/>
          </p:cNvPicPr>
          <p:nvPr userDrawn="1"/>
        </p:nvPicPr>
        <p:blipFill>
          <a:blip r:embed="rId6"/>
          <a:srcRect/>
          <a:stretch/>
        </p:blipFill>
        <p:spPr bwMode="auto">
          <a:xfrm>
            <a:off x="3297028" y="4458753"/>
            <a:ext cx="1118040" cy="1096010"/>
          </a:xfrm>
          <a:prstGeom prst="rect">
            <a:avLst/>
          </a:prstGeom>
          <a:noFill/>
          <a:ln>
            <a:noFill/>
          </a:ln>
        </p:spPr>
      </p:pic>
      <p:pic>
        <p:nvPicPr>
          <p:cNvPr id="22" name="Grafik 21">
            <a:extLst>
              <a:ext uri="{FF2B5EF4-FFF2-40B4-BE49-F238E27FC236}">
                <a16:creationId xmlns:a16="http://schemas.microsoft.com/office/drawing/2014/main" id="{20A9E0C9-F347-EACF-85D9-6890E81011AE}"/>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4914718" y="3574170"/>
            <a:ext cx="1755140" cy="657225"/>
          </a:xfrm>
          <a:prstGeom prst="rect">
            <a:avLst/>
          </a:prstGeom>
          <a:noFill/>
          <a:ln>
            <a:noFill/>
          </a:ln>
        </p:spPr>
      </p:pic>
      <p:pic>
        <p:nvPicPr>
          <p:cNvPr id="23" name="Grafik 22">
            <a:extLst>
              <a:ext uri="{FF2B5EF4-FFF2-40B4-BE49-F238E27FC236}">
                <a16:creationId xmlns:a16="http://schemas.microsoft.com/office/drawing/2014/main" id="{69AA9113-64C5-7F8E-1626-8BD5973A30D1}"/>
              </a:ext>
            </a:extLst>
          </p:cNvPr>
          <p:cNvPicPr>
            <a:picLocks noChangeAspect="1"/>
          </p:cNvPicPr>
          <p:nvPr userDrawn="1"/>
        </p:nvPicPr>
        <p:blipFill rotWithShape="1">
          <a:blip r:embed="rId8" cstate="print">
            <a:extLst>
              <a:ext uri="{28A0092B-C50C-407E-A947-70E740481C1C}">
                <a14:useLocalDpi xmlns:a14="http://schemas.microsoft.com/office/drawing/2010/main" val="0"/>
              </a:ext>
            </a:extLst>
          </a:blip>
          <a:srcRect l="8987" t="18014" r="9154" b="21289"/>
          <a:stretch/>
        </p:blipFill>
        <p:spPr bwMode="auto">
          <a:xfrm>
            <a:off x="4687592" y="4744186"/>
            <a:ext cx="1346835" cy="525145"/>
          </a:xfrm>
          <a:prstGeom prst="rect">
            <a:avLst/>
          </a:prstGeom>
          <a:noFill/>
          <a:ln>
            <a:noFill/>
          </a:ln>
          <a:extLst>
            <a:ext uri="{53640926-AAD7-44D8-BBD7-CCE9431645EC}">
              <a14:shadowObscured xmlns:a14="http://schemas.microsoft.com/office/drawing/2010/main"/>
            </a:ext>
          </a:extLst>
        </p:spPr>
      </p:pic>
      <p:sp>
        <p:nvSpPr>
          <p:cNvPr id="25" name="Rectangle 18">
            <a:extLst>
              <a:ext uri="{FF2B5EF4-FFF2-40B4-BE49-F238E27FC236}">
                <a16:creationId xmlns:a16="http://schemas.microsoft.com/office/drawing/2014/main" id="{45CCC20D-2773-9759-F581-2A9DBACE2039}"/>
              </a:ext>
            </a:extLst>
          </p:cNvPr>
          <p:cNvSpPr>
            <a:spLocks noChangeArrowheads="1"/>
          </p:cNvSpPr>
          <p:nvPr userDrawn="1"/>
        </p:nvSpPr>
        <p:spPr bwMode="auto">
          <a:xfrm>
            <a:off x="9924612" y="2986422"/>
            <a:ext cx="97773" cy="572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r"/>
            <a:endParaRPr lang="de-DE"/>
          </a:p>
        </p:txBody>
      </p:sp>
      <p:sp>
        <p:nvSpPr>
          <p:cNvPr id="26" name="Rechteck 25">
            <a:extLst>
              <a:ext uri="{FF2B5EF4-FFF2-40B4-BE49-F238E27FC236}">
                <a16:creationId xmlns:a16="http://schemas.microsoft.com/office/drawing/2014/main" id="{16336A84-EDC3-A03C-D574-8AA6813B5200}"/>
              </a:ext>
            </a:extLst>
          </p:cNvPr>
          <p:cNvSpPr/>
          <p:nvPr userDrawn="1"/>
        </p:nvSpPr>
        <p:spPr>
          <a:xfrm>
            <a:off x="9618482" y="12281298"/>
            <a:ext cx="4091534" cy="2057507"/>
          </a:xfrm>
          <a:prstGeom prst="rect">
            <a:avLst/>
          </a:prstGeom>
          <a:solidFill>
            <a:srgbClr val="F8A57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endParaRPr lang="de-DE"/>
          </a:p>
        </p:txBody>
      </p:sp>
      <p:sp>
        <p:nvSpPr>
          <p:cNvPr id="27" name="Rectangle 19">
            <a:extLst>
              <a:ext uri="{FF2B5EF4-FFF2-40B4-BE49-F238E27FC236}">
                <a16:creationId xmlns:a16="http://schemas.microsoft.com/office/drawing/2014/main" id="{C3AAAF3B-610B-588E-88B1-3C9B95FD1444}"/>
              </a:ext>
            </a:extLst>
          </p:cNvPr>
          <p:cNvSpPr>
            <a:spLocks noChangeArrowheads="1"/>
          </p:cNvSpPr>
          <p:nvPr userDrawn="1"/>
        </p:nvSpPr>
        <p:spPr bwMode="auto">
          <a:xfrm>
            <a:off x="6632674" y="5802301"/>
            <a:ext cx="5591175" cy="1143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ERASMUS+ DIGIGEN Project </a:t>
            </a:r>
            <a:r>
              <a:rPr kumimoji="0" lang="de-DE" altLang="de-DE" sz="1100" b="0" i="0" u="none" strike="noStrike" cap="none" normalizeH="0" baseline="0" dirty="0" err="1">
                <a:ln>
                  <a:noFill/>
                </a:ln>
                <a:solidFill>
                  <a:schemeClr val="bg1"/>
                </a:solidFill>
                <a:effectLst/>
                <a:latin typeface="Jost Bold Italic" pitchFamily="2" charset="77"/>
                <a:ea typeface="Jost Bold Italic" pitchFamily="2" charset="77"/>
                <a:cs typeface="Times New Roman" panose="02020603050405020304" pitchFamily="18" charset="0"/>
              </a:rPr>
              <a:t>Ref</a:t>
            </a: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 </a:t>
            </a:r>
            <a:r>
              <a:rPr kumimoji="0" lang="de-DE" altLang="de-DE" sz="1100" b="0" i="0" u="none" strike="noStrike" cap="none" normalizeH="0" baseline="0" dirty="0" err="1">
                <a:ln>
                  <a:noFill/>
                </a:ln>
                <a:solidFill>
                  <a:schemeClr val="bg1"/>
                </a:solidFill>
                <a:effectLst/>
                <a:latin typeface="Jost Bold Italic" pitchFamily="2" charset="77"/>
                <a:ea typeface="Jost Bold Italic" pitchFamily="2" charset="77"/>
                <a:cs typeface="Times New Roman" panose="02020603050405020304" pitchFamily="18" charset="0"/>
              </a:rPr>
              <a:t>No</a:t>
            </a: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 2021-1-DE02-KA220-VET-000025335</a:t>
            </a:r>
            <a:endPar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endParaRPr>
          </a:p>
        </p:txBody>
      </p:sp>
      <p:sp>
        <p:nvSpPr>
          <p:cNvPr id="2" name="Textfeld 1">
            <a:extLst>
              <a:ext uri="{FF2B5EF4-FFF2-40B4-BE49-F238E27FC236}">
                <a16:creationId xmlns:a16="http://schemas.microsoft.com/office/drawing/2014/main" id="{90496B3B-9FA9-6D84-34F1-852F44BAA4F7}"/>
              </a:ext>
            </a:extLst>
          </p:cNvPr>
          <p:cNvSpPr txBox="1"/>
          <p:nvPr userDrawn="1"/>
        </p:nvSpPr>
        <p:spPr>
          <a:xfrm>
            <a:off x="1272771" y="1559484"/>
            <a:ext cx="5336271" cy="1690836"/>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noProof="0" dirty="0">
                <a:effectLst/>
                <a:latin typeface="+mn-lt"/>
                <a:ea typeface="Calibri" panose="020F0502020204030204" pitchFamily="34" charset="0"/>
                <a:cs typeface="Times New Roman" panose="02020603050405020304" pitchFamily="18" charset="0"/>
              </a:rPr>
              <a:t>DISCLAIMER: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noProof="0" dirty="0">
              <a:effectLst/>
              <a:latin typeface="Jost Bold Italic" pitchFamily="2" charset="77"/>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noProof="0" dirty="0">
                <a:effectLst/>
                <a:latin typeface="+mn-lt"/>
                <a:ea typeface="Calibri" panose="020F0502020204030204" pitchFamily="34" charset="0"/>
                <a:cs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p>
          <a:p>
            <a:endParaRPr lang="en-GB" noProof="0" dirty="0"/>
          </a:p>
        </p:txBody>
      </p:sp>
      <p:sp>
        <p:nvSpPr>
          <p:cNvPr id="8" name="Rechteck 7">
            <a:extLst>
              <a:ext uri="{FF2B5EF4-FFF2-40B4-BE49-F238E27FC236}">
                <a16:creationId xmlns:a16="http://schemas.microsoft.com/office/drawing/2014/main" id="{6085AB3D-6C24-96B7-EBB4-AC5D54BBB208}"/>
              </a:ext>
            </a:extLst>
          </p:cNvPr>
          <p:cNvSpPr/>
          <p:nvPr userDrawn="1"/>
        </p:nvSpPr>
        <p:spPr>
          <a:xfrm>
            <a:off x="8337499" y="2182695"/>
            <a:ext cx="3063755" cy="27014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Ins="180000" rtlCol="0" anchor="t"/>
          <a:lstStyle/>
          <a:p>
            <a:pPr algn="l"/>
            <a:r>
              <a:rPr lang="en-GB" sz="1800" b="1" noProof="0" dirty="0">
                <a:solidFill>
                  <a:schemeClr val="tx2">
                    <a:lumMod val="75000"/>
                  </a:schemeClr>
                </a:solidFill>
                <a:latin typeface="+mj-lt"/>
                <a:ea typeface="Jost Bold Roman" pitchFamily="2" charset="0"/>
              </a:rPr>
              <a:t>PROJECT INFORMATION</a:t>
            </a:r>
          </a:p>
          <a:p>
            <a:pPr algn="l">
              <a:spcAft>
                <a:spcPts val="600"/>
              </a:spcAft>
            </a:pPr>
            <a:r>
              <a:rPr lang="en-GB" sz="1300" b="0" i="1" u="none" noProof="0" dirty="0">
                <a:solidFill>
                  <a:schemeClr val="tx1"/>
                </a:solidFill>
                <a:latin typeface="+mj-lt"/>
                <a:ea typeface="Jost Bold Italic" pitchFamily="2" charset="0"/>
                <a:hlinkClick r:id="rId9">
                  <a:extLst>
                    <a:ext uri="{A12FA001-AC4F-418D-AE19-62706E023703}">
                      <ahyp:hlinkClr xmlns:ahyp="http://schemas.microsoft.com/office/drawing/2018/hyperlinkcolor" val="tx"/>
                    </a:ext>
                  </a:extLst>
                </a:hlinkClick>
              </a:rPr>
              <a:t>hochschule.digigen@arbeitsagentur.de</a:t>
            </a:r>
            <a:endParaRPr lang="en-GB" sz="1300" b="0" i="1" u="none" noProof="0" dirty="0">
              <a:solidFill>
                <a:schemeClr val="tx1"/>
              </a:solidFill>
              <a:latin typeface="+mj-lt"/>
              <a:ea typeface="Jost Bold Italic" pitchFamily="2" charset="0"/>
            </a:endParaRPr>
          </a:p>
          <a:p>
            <a:pPr algn="l"/>
            <a:r>
              <a:rPr lang="en-GB" sz="1300" b="0" i="1" u="none" noProof="0" dirty="0">
                <a:solidFill>
                  <a:schemeClr val="tx1"/>
                </a:solidFill>
                <a:latin typeface="+mj-lt"/>
                <a:ea typeface="Jost Bold Italic" pitchFamily="2" charset="0"/>
                <a:hlinkClick r:id="rId10">
                  <a:extLst>
                    <a:ext uri="{A12FA001-AC4F-418D-AE19-62706E023703}">
                      <ahyp:hlinkClr xmlns:ahyp="http://schemas.microsoft.com/office/drawing/2018/hyperlinkcolor" val="tx"/>
                    </a:ext>
                  </a:extLst>
                </a:hlinkClick>
              </a:rPr>
              <a:t>https://digi-gen.eu/</a:t>
            </a:r>
            <a:endParaRPr lang="en-GB" sz="1300" b="0" i="1" u="none" noProof="0" dirty="0">
              <a:solidFill>
                <a:schemeClr val="tx1"/>
              </a:solidFill>
              <a:latin typeface="+mj-lt"/>
              <a:ea typeface="Jost Bold Italic" pitchFamily="2" charset="0"/>
            </a:endParaRPr>
          </a:p>
          <a:p>
            <a:pPr algn="l"/>
            <a:endParaRPr lang="en-GB" sz="1300" b="0" i="1" u="none" noProof="0" dirty="0">
              <a:solidFill>
                <a:schemeClr val="tx1"/>
              </a:solidFill>
              <a:latin typeface="+mj-lt"/>
              <a:ea typeface="Jost Bold Italic" pitchFamily="2" charset="0"/>
            </a:endParaRPr>
          </a:p>
          <a:p>
            <a:pPr marL="0" algn="l" defTabSz="914400" rtl="0" eaLnBrk="1" latinLnBrk="0" hangingPunct="1"/>
            <a:r>
              <a:rPr lang="en-GB" sz="1800" b="1" kern="1200" noProof="0" dirty="0">
                <a:solidFill>
                  <a:schemeClr val="tx2">
                    <a:lumMod val="75000"/>
                  </a:schemeClr>
                </a:solidFill>
                <a:latin typeface="+mj-lt"/>
                <a:ea typeface="Jost Bold Italic" pitchFamily="2" charset="0"/>
                <a:cs typeface="+mn-cs"/>
              </a:rPr>
              <a:t>LICENCE</a:t>
            </a: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DIGIGEN © 2023 </a:t>
            </a:r>
            <a:r>
              <a:rPr lang="de-DE" altLang="de-DE" sz="1300" b="0" i="1" u="none" kern="1200" dirty="0" err="1">
                <a:solidFill>
                  <a:schemeClr val="tx1"/>
                </a:solidFill>
                <a:latin typeface="+mj-lt"/>
                <a:ea typeface="Jost Bold Italic" pitchFamily="2" charset="0"/>
                <a:cs typeface="+mn-cs"/>
              </a:rPr>
              <a:t>is</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licensed</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under</a:t>
            </a:r>
            <a:r>
              <a:rPr lang="de-DE" altLang="de-DE" sz="1300" b="0" i="1" u="none" kern="1200" dirty="0">
                <a:solidFill>
                  <a:schemeClr val="tx1"/>
                </a:solidFill>
                <a:latin typeface="+mj-lt"/>
                <a:ea typeface="Jost Bold Italic" pitchFamily="2" charset="0"/>
                <a:cs typeface="+mn-cs"/>
              </a:rPr>
              <a:t> </a:t>
            </a: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CC BY-NC-SA 4.0.</a:t>
            </a:r>
          </a:p>
          <a:p>
            <a:pPr marL="0" marR="0" lvl="0" indent="0" algn="l" defTabSz="914400" rtl="0" eaLnBrk="0" fontAlgn="base" latinLnBrk="0" hangingPunct="0">
              <a:lnSpc>
                <a:spcPct val="100000"/>
              </a:lnSpc>
              <a:spcBef>
                <a:spcPct val="0"/>
              </a:spcBef>
              <a:spcAft>
                <a:spcPct val="0"/>
              </a:spcAft>
              <a:buClrTx/>
              <a:buSzTx/>
              <a:buFontTx/>
              <a:buNone/>
              <a:tabLst/>
            </a:pPr>
            <a:endParaRPr lang="de-DE" altLang="de-DE" sz="1300" b="0" i="1" u="none" kern="1200" dirty="0">
              <a:solidFill>
                <a:schemeClr val="tx1"/>
              </a:solidFill>
              <a:latin typeface="+mj-lt"/>
              <a:ea typeface="Jost Bold Italic" pitchFamily="2" charset="0"/>
              <a:cs typeface="+mn-cs"/>
            </a:endParaRP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To </a:t>
            </a:r>
            <a:r>
              <a:rPr lang="de-DE" altLang="de-DE" sz="1300" b="0" i="1" u="none" kern="1200" dirty="0" err="1">
                <a:solidFill>
                  <a:schemeClr val="tx1"/>
                </a:solidFill>
                <a:latin typeface="+mj-lt"/>
                <a:ea typeface="Jost Bold Italic" pitchFamily="2" charset="0"/>
                <a:cs typeface="+mn-cs"/>
              </a:rPr>
              <a:t>view</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this</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license</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visit</a:t>
            </a:r>
            <a:r>
              <a:rPr lang="de-DE" altLang="de-DE" sz="1300" b="0" i="1" u="none" kern="1200" dirty="0">
                <a:solidFill>
                  <a:schemeClr val="tx1"/>
                </a:solidFill>
                <a:latin typeface="+mj-lt"/>
                <a:ea typeface="Jost Bold Italic" pitchFamily="2" charset="0"/>
                <a:cs typeface="+mn-cs"/>
              </a:rPr>
              <a:t> </a:t>
            </a:r>
            <a:r>
              <a:rPr lang="de-DE" altLang="de-DE" sz="1300" b="0" i="1" u="none" kern="1200" dirty="0">
                <a:solidFill>
                  <a:schemeClr val="tx1"/>
                </a:solidFill>
                <a:latin typeface="+mj-lt"/>
                <a:ea typeface="Jost Bold Italic" pitchFamily="2" charset="0"/>
                <a:cs typeface="+mn-cs"/>
                <a:hlinkClick r:id="rId11">
                  <a:extLst>
                    <a:ext uri="{A12FA001-AC4F-418D-AE19-62706E023703}">
                      <ahyp:hlinkClr xmlns:ahyp="http://schemas.microsoft.com/office/drawing/2018/hyperlinkcolor" val="tx"/>
                    </a:ext>
                  </a:extLst>
                </a:hlinkClick>
              </a:rPr>
              <a:t>https://creativecommons.org/</a:t>
            </a:r>
            <a:br>
              <a:rPr lang="de-DE" altLang="de-DE" sz="1300" b="0" i="1" u="none" kern="1200" dirty="0">
                <a:solidFill>
                  <a:schemeClr val="tx1"/>
                </a:solidFill>
                <a:latin typeface="+mj-lt"/>
                <a:ea typeface="Jost Bold Italic" pitchFamily="2" charset="0"/>
                <a:cs typeface="+mn-cs"/>
                <a:hlinkClick r:id="rId11">
                  <a:extLst>
                    <a:ext uri="{A12FA001-AC4F-418D-AE19-62706E023703}">
                      <ahyp:hlinkClr xmlns:ahyp="http://schemas.microsoft.com/office/drawing/2018/hyperlinkcolor" val="tx"/>
                    </a:ext>
                  </a:extLst>
                </a:hlinkClick>
              </a:rPr>
            </a:br>
            <a:r>
              <a:rPr lang="de-DE" altLang="de-DE" sz="1300" b="0" i="1" u="none" kern="1200" dirty="0" err="1">
                <a:solidFill>
                  <a:schemeClr val="tx1"/>
                </a:solidFill>
                <a:latin typeface="+mj-lt"/>
                <a:ea typeface="Jost Bold Italic" pitchFamily="2" charset="0"/>
                <a:cs typeface="+mn-cs"/>
                <a:hlinkClick r:id="rId11">
                  <a:extLst>
                    <a:ext uri="{A12FA001-AC4F-418D-AE19-62706E023703}">
                      <ahyp:hlinkClr xmlns:ahyp="http://schemas.microsoft.com/office/drawing/2018/hyperlinkcolor" val="tx"/>
                    </a:ext>
                  </a:extLst>
                </a:hlinkClick>
              </a:rPr>
              <a:t>licenses</a:t>
            </a:r>
            <a:r>
              <a:rPr lang="de-DE" altLang="de-DE" sz="1300" b="0" i="1" u="none" kern="1200" dirty="0">
                <a:solidFill>
                  <a:schemeClr val="tx1"/>
                </a:solidFill>
                <a:latin typeface="+mj-lt"/>
                <a:ea typeface="Jost Bold Italic" pitchFamily="2" charset="0"/>
                <a:cs typeface="+mn-cs"/>
                <a:hlinkClick r:id="rId11">
                  <a:extLst>
                    <a:ext uri="{A12FA001-AC4F-418D-AE19-62706E023703}">
                      <ahyp:hlinkClr xmlns:ahyp="http://schemas.microsoft.com/office/drawing/2018/hyperlinkcolor" val="tx"/>
                    </a:ext>
                  </a:extLst>
                </a:hlinkClick>
              </a:rPr>
              <a:t>/by-nc-sa/4.0/</a:t>
            </a:r>
            <a:endParaRPr lang="de-DE" altLang="de-DE" sz="1300" b="0" i="1" u="none" kern="1200" dirty="0">
              <a:solidFill>
                <a:schemeClr val="tx1"/>
              </a:solidFill>
              <a:latin typeface="+mj-lt"/>
              <a:ea typeface="Jost Bold Italic" pitchFamily="2" charset="0"/>
              <a:cs typeface="+mn-cs"/>
            </a:endParaRPr>
          </a:p>
          <a:p>
            <a:pPr algn="r"/>
            <a:r>
              <a:rPr lang="en-GB" sz="1300" b="0" i="1" u="none" kern="1200" noProof="0" dirty="0">
                <a:solidFill>
                  <a:schemeClr val="tx1"/>
                </a:solidFill>
                <a:latin typeface="+mj-lt"/>
                <a:ea typeface="Jost Bold Italic" pitchFamily="2" charset="0"/>
                <a:cs typeface="+mn-cs"/>
              </a:rPr>
              <a:t> </a:t>
            </a:r>
          </a:p>
        </p:txBody>
      </p:sp>
      <p:pic>
        <p:nvPicPr>
          <p:cNvPr id="16" name="Afbeelding 6" descr="Afbeelding met Graphics, sinaasappel&#10;&#10;Automatisch gegenereerde beschrijving">
            <a:extLst>
              <a:ext uri="{FF2B5EF4-FFF2-40B4-BE49-F238E27FC236}">
                <a16:creationId xmlns:a16="http://schemas.microsoft.com/office/drawing/2014/main" id="{D1F47091-27B8-FB39-6B0A-1A003DC96CC4}"/>
              </a:ext>
            </a:extLst>
          </p:cNvPr>
          <p:cNvPicPr>
            <a:picLocks noChangeAspect="1"/>
          </p:cNvPicPr>
          <p:nvPr userDrawn="1"/>
        </p:nvPicPr>
        <p:blipFill>
          <a:blip r:embed="rId12">
            <a:alphaModFix amt="15000"/>
          </a:blip>
          <a:stretch>
            <a:fillRect/>
          </a:stretch>
        </p:blipFill>
        <p:spPr>
          <a:xfrm>
            <a:off x="7371859" y="1067717"/>
            <a:ext cx="4220740" cy="3850832"/>
          </a:xfrm>
          <a:prstGeom prst="rect">
            <a:avLst/>
          </a:prstGeom>
        </p:spPr>
      </p:pic>
      <p:pic>
        <p:nvPicPr>
          <p:cNvPr id="7" name="Picture 6" descr="A blue text on a black background&#10;&#10;Description automatically generated">
            <a:extLst>
              <a:ext uri="{FF2B5EF4-FFF2-40B4-BE49-F238E27FC236}">
                <a16:creationId xmlns:a16="http://schemas.microsoft.com/office/drawing/2014/main" id="{0609759E-8048-D90D-98E0-41CAF805FD20}"/>
              </a:ext>
            </a:extLst>
          </p:cNvPr>
          <p:cNvPicPr>
            <a:picLocks noChangeAspect="1"/>
          </p:cNvPicPr>
          <p:nvPr userDrawn="1"/>
        </p:nvPicPr>
        <p:blipFill>
          <a:blip r:embed="rId13"/>
          <a:stretch>
            <a:fillRect/>
          </a:stretch>
        </p:blipFill>
        <p:spPr>
          <a:xfrm>
            <a:off x="2411153" y="566643"/>
            <a:ext cx="3414447" cy="689038"/>
          </a:xfrm>
          <a:prstGeom prst="rect">
            <a:avLst/>
          </a:prstGeom>
        </p:spPr>
      </p:pic>
    </p:spTree>
    <p:extLst>
      <p:ext uri="{BB962C8B-B14F-4D97-AF65-F5344CB8AC3E}">
        <p14:creationId xmlns:p14="http://schemas.microsoft.com/office/powerpoint/2010/main" val="3428147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B9A18B2A-F54B-75ED-C5D8-133AE3889717}"/>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dirty="0"/>
          </a:p>
        </p:txBody>
      </p:sp>
      <p:sp>
        <p:nvSpPr>
          <p:cNvPr id="19" name="Freihandform: Form 18">
            <a:extLst>
              <a:ext uri="{FF2B5EF4-FFF2-40B4-BE49-F238E27FC236}">
                <a16:creationId xmlns:a16="http://schemas.microsoft.com/office/drawing/2014/main" id="{E163015F-02EA-1D73-D0FF-0B1C61CEE483}"/>
              </a:ext>
            </a:extLst>
          </p:cNvPr>
          <p:cNvSpPr/>
          <p:nvPr userDrawn="1"/>
        </p:nvSpPr>
        <p:spPr>
          <a:xfrm>
            <a:off x="10758490" y="0"/>
            <a:ext cx="1433510" cy="1473196"/>
          </a:xfrm>
          <a:custGeom>
            <a:avLst/>
            <a:gdLst>
              <a:gd name="connsiteX0" fmla="*/ 1001689 w 1433510"/>
              <a:gd name="connsiteY0" fmla="*/ 0 h 1473196"/>
              <a:gd name="connsiteX1" fmla="*/ 1433510 w 1433510"/>
              <a:gd name="connsiteY1" fmla="*/ 242581 h 1473196"/>
              <a:gd name="connsiteX2" fmla="*/ 1433510 w 1433510"/>
              <a:gd name="connsiteY2" fmla="*/ 1473196 h 1473196"/>
              <a:gd name="connsiteX3" fmla="*/ 382611 w 1433510"/>
              <a:gd name="connsiteY3" fmla="*/ 1473196 h 1473196"/>
              <a:gd name="connsiteX4" fmla="*/ 0 w 1433510"/>
              <a:gd name="connsiteY4" fmla="*/ 562711 h 1473196"/>
              <a:gd name="connsiteX5" fmla="*/ 1001689 w 1433510"/>
              <a:gd name="connsiteY5" fmla="*/ 0 h 1473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33510" h="1473196">
                <a:moveTo>
                  <a:pt x="1001689" y="0"/>
                </a:moveTo>
                <a:lnTo>
                  <a:pt x="1433510" y="242581"/>
                </a:lnTo>
                <a:lnTo>
                  <a:pt x="1433510" y="1473196"/>
                </a:lnTo>
                <a:lnTo>
                  <a:pt x="382611" y="1473196"/>
                </a:lnTo>
                <a:lnTo>
                  <a:pt x="0" y="562711"/>
                </a:lnTo>
                <a:lnTo>
                  <a:pt x="1001689" y="0"/>
                </a:ln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3" name="Inhaltsplatzhalter 2">
            <a:extLst>
              <a:ext uri="{FF2B5EF4-FFF2-40B4-BE49-F238E27FC236}">
                <a16:creationId xmlns:a16="http://schemas.microsoft.com/office/drawing/2014/main" id="{6B33CCB5-335C-3F75-FFBF-611037F3AF3F}"/>
              </a:ext>
            </a:extLst>
          </p:cNvPr>
          <p:cNvSpPr>
            <a:spLocks noGrp="1"/>
          </p:cNvSpPr>
          <p:nvPr>
            <p:ph idx="1"/>
          </p:nvPr>
        </p:nvSpPr>
        <p:spPr/>
        <p:txBody>
          <a:body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a:p>
        </p:txBody>
      </p:sp>
      <p:sp>
        <p:nvSpPr>
          <p:cNvPr id="4" name="Datumsplatzhalter 3">
            <a:extLst>
              <a:ext uri="{FF2B5EF4-FFF2-40B4-BE49-F238E27FC236}">
                <a16:creationId xmlns:a16="http://schemas.microsoft.com/office/drawing/2014/main" id="{8F8EE43F-2322-05DD-189B-E7D0133085F6}"/>
              </a:ext>
            </a:extLst>
          </p:cNvPr>
          <p:cNvSpPr>
            <a:spLocks noGrp="1"/>
          </p:cNvSpPr>
          <p:nvPr>
            <p:ph type="dt" sz="half" idx="10"/>
          </p:nvPr>
        </p:nvSpPr>
        <p:spPr/>
        <p:txBody>
          <a:bodyPr/>
          <a:lstStyle/>
          <a:p>
            <a:fld id="{423DEAB5-B634-4B1D-AD4B-77139435E81F}" type="datetime1">
              <a:rPr lang="en-GB" noProof="0" smtClean="0"/>
              <a:t>11/06/2024</a:t>
            </a:fld>
            <a:endParaRPr lang="en-GB" noProof="0" dirty="0"/>
          </a:p>
        </p:txBody>
      </p:sp>
      <p:sp>
        <p:nvSpPr>
          <p:cNvPr id="5" name="Fußzeilenplatzhalter 4">
            <a:extLst>
              <a:ext uri="{FF2B5EF4-FFF2-40B4-BE49-F238E27FC236}">
                <a16:creationId xmlns:a16="http://schemas.microsoft.com/office/drawing/2014/main" id="{53F14975-32FF-69AF-1C78-54C4244F2A72}"/>
              </a:ext>
            </a:extLst>
          </p:cNvPr>
          <p:cNvSpPr>
            <a:spLocks noGrp="1"/>
          </p:cNvSpPr>
          <p:nvPr>
            <p:ph type="ftr" sz="quarter" idx="11"/>
          </p:nvPr>
        </p:nvSpPr>
        <p:spPr/>
        <p:txBody>
          <a:bodyPr/>
          <a:lstStyle/>
          <a:p>
            <a:r>
              <a:rPr lang="en-GB" noProof="0" dirty="0"/>
              <a:t>ERASMUS+ DIGIGEN 
Project Ref. No. 2021-1-DE02-KA220-VET-000025335</a:t>
            </a:r>
          </a:p>
        </p:txBody>
      </p:sp>
      <p:sp>
        <p:nvSpPr>
          <p:cNvPr id="6" name="Foliennummernplatzhalter 5">
            <a:extLst>
              <a:ext uri="{FF2B5EF4-FFF2-40B4-BE49-F238E27FC236}">
                <a16:creationId xmlns:a16="http://schemas.microsoft.com/office/drawing/2014/main" id="{37848295-A53E-CCF8-0EBB-12881622A950}"/>
              </a:ext>
            </a:extLst>
          </p:cNvPr>
          <p:cNvSpPr>
            <a:spLocks noGrp="1"/>
          </p:cNvSpPr>
          <p:nvPr>
            <p:ph type="sldNum" sz="quarter" idx="12"/>
          </p:nvPr>
        </p:nvSpPr>
        <p:spPr/>
        <p:txBody>
          <a:bodyPr/>
          <a:lstStyle/>
          <a:p>
            <a:fld id="{F96B14D3-7D2A-2041-9DA6-67735C9926F2}" type="slidenum">
              <a:rPr lang="en-GB" noProof="0" smtClean="0"/>
              <a:t>‹#›</a:t>
            </a:fld>
            <a:endParaRPr lang="en-GB" noProof="0" dirty="0"/>
          </a:p>
        </p:txBody>
      </p:sp>
      <p:sp>
        <p:nvSpPr>
          <p:cNvPr id="10" name="Rechteck 9">
            <a:extLst>
              <a:ext uri="{FF2B5EF4-FFF2-40B4-BE49-F238E27FC236}">
                <a16:creationId xmlns:a16="http://schemas.microsoft.com/office/drawing/2014/main" id="{056751CF-A452-8849-4783-7B4330358D8A}"/>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pitchFamily="2" charset="77"/>
                <a:ea typeface="Calibri" panose="020F0502020204030204" pitchFamily="34" charset="0"/>
                <a:cs typeface="Times New Roman" panose="02020603050405020304" pitchFamily="18" charset="0"/>
              </a:rPr>
              <a:t> </a:t>
            </a:r>
          </a:p>
        </p:txBody>
      </p:sp>
      <p:sp>
        <p:nvSpPr>
          <p:cNvPr id="14" name="Titel 1">
            <a:extLst>
              <a:ext uri="{FF2B5EF4-FFF2-40B4-BE49-F238E27FC236}">
                <a16:creationId xmlns:a16="http://schemas.microsoft.com/office/drawing/2014/main" id="{CFB52A96-DE46-E4BD-0EAE-B8579E867A44}"/>
              </a:ext>
            </a:extLst>
          </p:cNvPr>
          <p:cNvSpPr>
            <a:spLocks noGrp="1"/>
          </p:cNvSpPr>
          <p:nvPr>
            <p:ph type="title"/>
          </p:nvPr>
        </p:nvSpPr>
        <p:spPr>
          <a:xfrm>
            <a:off x="838200" y="372637"/>
            <a:ext cx="9082088" cy="780585"/>
          </a:xfrm>
        </p:spPr>
        <p:txBody>
          <a:bodyPr anchor="t">
            <a:noAutofit/>
          </a:bodyPr>
          <a:lstStyle>
            <a:lvl1pPr>
              <a:defRPr sz="4400"/>
            </a:lvl1pPr>
          </a:lstStyle>
          <a:p>
            <a:r>
              <a:rPr lang="de-DE" noProof="0"/>
              <a:t>Mastertitelformat bearbeiten</a:t>
            </a:r>
            <a:endParaRPr lang="en-GB" noProof="0"/>
          </a:p>
        </p:txBody>
      </p:sp>
      <p:grpSp>
        <p:nvGrpSpPr>
          <p:cNvPr id="15" name="Gruppieren 14">
            <a:extLst>
              <a:ext uri="{FF2B5EF4-FFF2-40B4-BE49-F238E27FC236}">
                <a16:creationId xmlns:a16="http://schemas.microsoft.com/office/drawing/2014/main" id="{1DB5D439-401D-7402-6639-BCBCB08D92CF}"/>
              </a:ext>
            </a:extLst>
          </p:cNvPr>
          <p:cNvGrpSpPr>
            <a:grpSpLocks noChangeAspect="1"/>
          </p:cNvGrpSpPr>
          <p:nvPr userDrawn="1"/>
        </p:nvGrpSpPr>
        <p:grpSpPr>
          <a:xfrm>
            <a:off x="11225726" y="464015"/>
            <a:ext cx="677454" cy="637243"/>
            <a:chOff x="10552300" y="392719"/>
            <a:chExt cx="1300957" cy="1223738"/>
          </a:xfrm>
        </p:grpSpPr>
        <p:pic>
          <p:nvPicPr>
            <p:cNvPr id="16" name="Grafik 15">
              <a:extLst>
                <a:ext uri="{FF2B5EF4-FFF2-40B4-BE49-F238E27FC236}">
                  <a16:creationId xmlns:a16="http://schemas.microsoft.com/office/drawing/2014/main" id="{63F0FFF6-8829-47A6-1833-CCB77F884860}"/>
                </a:ext>
              </a:extLst>
            </p:cNvPr>
            <p:cNvPicPr>
              <a:picLocks noChangeAspect="1"/>
            </p:cNvPicPr>
            <p:nvPr userDrawn="1"/>
          </p:nvPicPr>
          <p:blipFill rotWithShape="1">
            <a:blip r:embed="rId2"/>
            <a:srcRect l="-212" r="50000"/>
            <a:stretch/>
          </p:blipFill>
          <p:spPr bwMode="auto">
            <a:xfrm>
              <a:off x="10588829" y="392719"/>
              <a:ext cx="1264428" cy="575848"/>
            </a:xfrm>
            <a:prstGeom prst="rect">
              <a:avLst/>
            </a:prstGeom>
            <a:noFill/>
            <a:ln>
              <a:noFill/>
            </a:ln>
          </p:spPr>
        </p:pic>
        <p:pic>
          <p:nvPicPr>
            <p:cNvPr id="17" name="Grafik 16">
              <a:extLst>
                <a:ext uri="{FF2B5EF4-FFF2-40B4-BE49-F238E27FC236}">
                  <a16:creationId xmlns:a16="http://schemas.microsoft.com/office/drawing/2014/main" id="{5E45407E-11E2-9041-F3E8-2707CEF0E303}"/>
                </a:ext>
              </a:extLst>
            </p:cNvPr>
            <p:cNvPicPr>
              <a:picLocks noChangeAspect="1"/>
            </p:cNvPicPr>
            <p:nvPr userDrawn="1"/>
          </p:nvPicPr>
          <p:blipFill rotWithShape="1">
            <a:blip r:embed="rId3">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Tree>
    <p:extLst>
      <p:ext uri="{BB962C8B-B14F-4D97-AF65-F5344CB8AC3E}">
        <p14:creationId xmlns:p14="http://schemas.microsoft.com/office/powerpoint/2010/main" val="27759617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Nur Titel">
    <p:spTree>
      <p:nvGrpSpPr>
        <p:cNvPr id="1" name=""/>
        <p:cNvGrpSpPr/>
        <p:nvPr/>
      </p:nvGrpSpPr>
      <p:grpSpPr>
        <a:xfrm>
          <a:off x="0" y="0"/>
          <a:ext cx="0" cy="0"/>
          <a:chOff x="0" y="0"/>
          <a:chExt cx="0" cy="0"/>
        </a:xfrm>
      </p:grpSpPr>
      <p:sp>
        <p:nvSpPr>
          <p:cNvPr id="9" name="Rechteck 8">
            <a:extLst>
              <a:ext uri="{FF2B5EF4-FFF2-40B4-BE49-F238E27FC236}">
                <a16:creationId xmlns:a16="http://schemas.microsoft.com/office/drawing/2014/main" id="{AC96A02A-6841-CA37-8F05-0FC4A24C2FCF}"/>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19" name="Freihandform: Form 18">
            <a:extLst>
              <a:ext uri="{FF2B5EF4-FFF2-40B4-BE49-F238E27FC236}">
                <a16:creationId xmlns:a16="http://schemas.microsoft.com/office/drawing/2014/main" id="{833A5BE3-FF27-67BB-C569-409212D2CE43}"/>
              </a:ext>
            </a:extLst>
          </p:cNvPr>
          <p:cNvSpPr/>
          <p:nvPr userDrawn="1"/>
        </p:nvSpPr>
        <p:spPr>
          <a:xfrm>
            <a:off x="10758490" y="0"/>
            <a:ext cx="1433510" cy="1473196"/>
          </a:xfrm>
          <a:custGeom>
            <a:avLst/>
            <a:gdLst>
              <a:gd name="connsiteX0" fmla="*/ 1001689 w 1433510"/>
              <a:gd name="connsiteY0" fmla="*/ 0 h 1473196"/>
              <a:gd name="connsiteX1" fmla="*/ 1433510 w 1433510"/>
              <a:gd name="connsiteY1" fmla="*/ 242581 h 1473196"/>
              <a:gd name="connsiteX2" fmla="*/ 1433510 w 1433510"/>
              <a:gd name="connsiteY2" fmla="*/ 1473196 h 1473196"/>
              <a:gd name="connsiteX3" fmla="*/ 382611 w 1433510"/>
              <a:gd name="connsiteY3" fmla="*/ 1473196 h 1473196"/>
              <a:gd name="connsiteX4" fmla="*/ 0 w 1433510"/>
              <a:gd name="connsiteY4" fmla="*/ 562711 h 1473196"/>
              <a:gd name="connsiteX5" fmla="*/ 1001689 w 1433510"/>
              <a:gd name="connsiteY5" fmla="*/ 0 h 1473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33510" h="1473196">
                <a:moveTo>
                  <a:pt x="1001689" y="0"/>
                </a:moveTo>
                <a:lnTo>
                  <a:pt x="1433510" y="242581"/>
                </a:lnTo>
                <a:lnTo>
                  <a:pt x="1433510" y="1473196"/>
                </a:lnTo>
                <a:lnTo>
                  <a:pt x="382611" y="1473196"/>
                </a:lnTo>
                <a:lnTo>
                  <a:pt x="0" y="562711"/>
                </a:lnTo>
                <a:lnTo>
                  <a:pt x="1001689" y="0"/>
                </a:ln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
        <p:nvSpPr>
          <p:cNvPr id="3" name="Datumsplatzhalter 2">
            <a:extLst>
              <a:ext uri="{FF2B5EF4-FFF2-40B4-BE49-F238E27FC236}">
                <a16:creationId xmlns:a16="http://schemas.microsoft.com/office/drawing/2014/main" id="{6125CBB4-337F-FDEC-7BE0-1F3AD1BA1A5F}"/>
              </a:ext>
            </a:extLst>
          </p:cNvPr>
          <p:cNvSpPr>
            <a:spLocks noGrp="1"/>
          </p:cNvSpPr>
          <p:nvPr>
            <p:ph type="dt" sz="half" idx="10"/>
          </p:nvPr>
        </p:nvSpPr>
        <p:spPr/>
        <p:txBody>
          <a:bodyPr/>
          <a:lstStyle/>
          <a:p>
            <a:fld id="{507770B8-211E-4EF0-9D95-3FB9CCA96C1D}" type="datetime1">
              <a:rPr lang="en-GB" smtClean="0"/>
              <a:t>11/06/2024</a:t>
            </a:fld>
            <a:endParaRPr lang="de-DE"/>
          </a:p>
        </p:txBody>
      </p:sp>
      <p:sp>
        <p:nvSpPr>
          <p:cNvPr id="4" name="Fußzeilenplatzhalter 3">
            <a:extLst>
              <a:ext uri="{FF2B5EF4-FFF2-40B4-BE49-F238E27FC236}">
                <a16:creationId xmlns:a16="http://schemas.microsoft.com/office/drawing/2014/main" id="{81209D96-5541-2516-7AC3-B1AC60A9ED36}"/>
              </a:ext>
            </a:extLst>
          </p:cNvPr>
          <p:cNvSpPr>
            <a:spLocks noGrp="1"/>
          </p:cNvSpPr>
          <p:nvPr>
            <p:ph type="ftr" sz="quarter" idx="11"/>
          </p:nvPr>
        </p:nvSpPr>
        <p:spPr/>
        <p:txBody>
          <a:bodyPr/>
          <a:lstStyle/>
          <a:p>
            <a:r>
              <a:rPr lang="de-DE"/>
              <a:t>ERASMUS+ DIGIGEN 
Project Ref. No. 2021-1-DE02-KA220-VET-000025335</a:t>
            </a:r>
          </a:p>
        </p:txBody>
      </p:sp>
      <p:sp>
        <p:nvSpPr>
          <p:cNvPr id="5" name="Foliennummernplatzhalter 4">
            <a:extLst>
              <a:ext uri="{FF2B5EF4-FFF2-40B4-BE49-F238E27FC236}">
                <a16:creationId xmlns:a16="http://schemas.microsoft.com/office/drawing/2014/main" id="{D47CD853-64C6-0C26-B0AA-B6CF5F6F2603}"/>
              </a:ext>
            </a:extLst>
          </p:cNvPr>
          <p:cNvSpPr>
            <a:spLocks noGrp="1"/>
          </p:cNvSpPr>
          <p:nvPr>
            <p:ph type="sldNum" sz="quarter" idx="12"/>
          </p:nvPr>
        </p:nvSpPr>
        <p:spPr/>
        <p:txBody>
          <a:bodyPr/>
          <a:lstStyle/>
          <a:p>
            <a:fld id="{F96B14D3-7D2A-2041-9DA6-67735C9926F2}" type="slidenum">
              <a:rPr lang="de-DE" smtClean="0"/>
              <a:t>‹#›</a:t>
            </a:fld>
            <a:endParaRPr lang="de-DE"/>
          </a:p>
        </p:txBody>
      </p:sp>
      <p:grpSp>
        <p:nvGrpSpPr>
          <p:cNvPr id="2" name="Gruppieren 1">
            <a:extLst>
              <a:ext uri="{FF2B5EF4-FFF2-40B4-BE49-F238E27FC236}">
                <a16:creationId xmlns:a16="http://schemas.microsoft.com/office/drawing/2014/main" id="{AFDB49F5-4B8F-788E-588D-10A6DE99B9D6}"/>
              </a:ext>
            </a:extLst>
          </p:cNvPr>
          <p:cNvGrpSpPr>
            <a:grpSpLocks noChangeAspect="1"/>
          </p:cNvGrpSpPr>
          <p:nvPr userDrawn="1"/>
        </p:nvGrpSpPr>
        <p:grpSpPr>
          <a:xfrm>
            <a:off x="11225726" y="464015"/>
            <a:ext cx="677454" cy="637243"/>
            <a:chOff x="10552300" y="392719"/>
            <a:chExt cx="1300957" cy="1223738"/>
          </a:xfrm>
        </p:grpSpPr>
        <p:pic>
          <p:nvPicPr>
            <p:cNvPr id="6" name="Grafik 5">
              <a:extLst>
                <a:ext uri="{FF2B5EF4-FFF2-40B4-BE49-F238E27FC236}">
                  <a16:creationId xmlns:a16="http://schemas.microsoft.com/office/drawing/2014/main" id="{79A92D11-A49E-02F3-4957-537FA6768FD5}"/>
                </a:ext>
              </a:extLst>
            </p:cNvPr>
            <p:cNvPicPr>
              <a:picLocks noChangeAspect="1"/>
            </p:cNvPicPr>
            <p:nvPr userDrawn="1"/>
          </p:nvPicPr>
          <p:blipFill rotWithShape="1">
            <a:blip r:embed="rId2"/>
            <a:srcRect l="-212" r="50000"/>
            <a:stretch/>
          </p:blipFill>
          <p:spPr bwMode="auto">
            <a:xfrm>
              <a:off x="10588829" y="392719"/>
              <a:ext cx="1264428" cy="575848"/>
            </a:xfrm>
            <a:prstGeom prst="rect">
              <a:avLst/>
            </a:prstGeom>
            <a:noFill/>
            <a:ln>
              <a:noFill/>
            </a:ln>
          </p:spPr>
        </p:pic>
        <p:pic>
          <p:nvPicPr>
            <p:cNvPr id="7" name="Grafik 6">
              <a:extLst>
                <a:ext uri="{FF2B5EF4-FFF2-40B4-BE49-F238E27FC236}">
                  <a16:creationId xmlns:a16="http://schemas.microsoft.com/office/drawing/2014/main" id="{A9F965A3-D810-60E5-9131-4769378BA66B}"/>
                </a:ext>
              </a:extLst>
            </p:cNvPr>
            <p:cNvPicPr>
              <a:picLocks noChangeAspect="1"/>
            </p:cNvPicPr>
            <p:nvPr userDrawn="1"/>
          </p:nvPicPr>
          <p:blipFill rotWithShape="1">
            <a:blip r:embed="rId3">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14" name="Rechteck 13">
            <a:extLst>
              <a:ext uri="{FF2B5EF4-FFF2-40B4-BE49-F238E27FC236}">
                <a16:creationId xmlns:a16="http://schemas.microsoft.com/office/drawing/2014/main" id="{A1F994AE-3205-0AAA-13B5-1E4EBB3E2608}"/>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pitchFamily="2" charset="77"/>
                <a:ea typeface="Calibri" panose="020F0502020204030204" pitchFamily="34" charset="0"/>
                <a:cs typeface="Times New Roman" panose="02020603050405020304" pitchFamily="18" charset="0"/>
              </a:rPr>
              <a:t> </a:t>
            </a:r>
          </a:p>
        </p:txBody>
      </p:sp>
      <p:sp>
        <p:nvSpPr>
          <p:cNvPr id="15" name="Titel 1">
            <a:extLst>
              <a:ext uri="{FF2B5EF4-FFF2-40B4-BE49-F238E27FC236}">
                <a16:creationId xmlns:a16="http://schemas.microsoft.com/office/drawing/2014/main" id="{B15625E3-7C5E-4034-8AA3-55233DC88881}"/>
              </a:ext>
            </a:extLst>
          </p:cNvPr>
          <p:cNvSpPr>
            <a:spLocks noGrp="1"/>
          </p:cNvSpPr>
          <p:nvPr>
            <p:ph type="title"/>
          </p:nvPr>
        </p:nvSpPr>
        <p:spPr>
          <a:xfrm>
            <a:off x="838200" y="372637"/>
            <a:ext cx="9082088" cy="780585"/>
          </a:xfrm>
        </p:spPr>
        <p:txBody>
          <a:bodyPr anchor="t">
            <a:noAutofit/>
          </a:bodyPr>
          <a:lstStyle>
            <a:lvl1pPr>
              <a:defRPr sz="4400"/>
            </a:lvl1pPr>
          </a:lstStyle>
          <a:p>
            <a:r>
              <a:rPr lang="de-DE" noProof="0"/>
              <a:t>Mastertitelformat bearbeiten</a:t>
            </a:r>
            <a:endParaRPr lang="en-GB" noProof="0"/>
          </a:p>
        </p:txBody>
      </p:sp>
    </p:spTree>
    <p:extLst>
      <p:ext uri="{BB962C8B-B14F-4D97-AF65-F5344CB8AC3E}">
        <p14:creationId xmlns:p14="http://schemas.microsoft.com/office/powerpoint/2010/main" val="5915764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1672648" y="2091752"/>
            <a:ext cx="4526164" cy="4129489"/>
          </a:xfrm>
          <a:prstGeom prst="rect">
            <a:avLst/>
          </a:prstGeom>
        </p:spPr>
      </p:pic>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4661171" y="3024301"/>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err="1"/>
              <a:t>Place</a:t>
            </a:r>
            <a:r>
              <a:rPr lang="nl-NL" dirty="0"/>
              <a:t> </a:t>
            </a:r>
            <a:r>
              <a:rPr lang="nl-NL" dirty="0" err="1"/>
              <a:t>your</a:t>
            </a:r>
            <a:r>
              <a:rPr lang="nl-NL" dirty="0"/>
              <a:t> image </a:t>
            </a:r>
            <a:r>
              <a:rPr lang="nl-NL" dirty="0" err="1"/>
              <a:t>here</a:t>
            </a:r>
            <a:endParaRPr lang="nl-NL"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a:t>
            </a:fld>
            <a:endParaRPr lang="de-DE"/>
          </a:p>
        </p:txBody>
      </p:sp>
      <p:grpSp>
        <p:nvGrpSpPr>
          <p:cNvPr id="8" name="Gruppieren 1">
            <a:extLst>
              <a:ext uri="{FF2B5EF4-FFF2-40B4-BE49-F238E27FC236}">
                <a16:creationId xmlns:a16="http://schemas.microsoft.com/office/drawing/2014/main" id="{4633B8F1-59A3-810B-FF1F-728F90D3E124}"/>
              </a:ext>
            </a:extLst>
          </p:cNvPr>
          <p:cNvGrpSpPr>
            <a:grpSpLocks noChangeAspect="1"/>
          </p:cNvGrpSpPr>
          <p:nvPr userDrawn="1"/>
        </p:nvGrpSpPr>
        <p:grpSpPr>
          <a:xfrm>
            <a:off x="332944" y="275641"/>
            <a:ext cx="677454" cy="637243"/>
            <a:chOff x="10552300" y="392719"/>
            <a:chExt cx="1300957" cy="1223738"/>
          </a:xfrm>
        </p:grpSpPr>
        <p:pic>
          <p:nvPicPr>
            <p:cNvPr id="9" name="Grafik 5">
              <a:extLst>
                <a:ext uri="{FF2B5EF4-FFF2-40B4-BE49-F238E27FC236}">
                  <a16:creationId xmlns:a16="http://schemas.microsoft.com/office/drawing/2014/main" id="{E38D7D71-5686-4F5C-622D-C07842F88D2E}"/>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10" name="Grafik 6">
              <a:extLst>
                <a:ext uri="{FF2B5EF4-FFF2-40B4-BE49-F238E27FC236}">
                  <a16:creationId xmlns:a16="http://schemas.microsoft.com/office/drawing/2014/main" id="{949B1C53-9BC4-F26A-F2D5-46F28FA946EF}"/>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pic>
        <p:nvPicPr>
          <p:cNvPr id="2" name="Afbeelding 4" descr="Afbeelding met Graphics, sinaasappel&#10;&#10;Automatisch gegenereerde beschrijving">
            <a:extLst>
              <a:ext uri="{FF2B5EF4-FFF2-40B4-BE49-F238E27FC236}">
                <a16:creationId xmlns:a16="http://schemas.microsoft.com/office/drawing/2014/main" id="{9BAAA8DE-D110-C940-2020-F067C4928463}"/>
              </a:ext>
            </a:extLst>
          </p:cNvPr>
          <p:cNvPicPr>
            <a:picLocks noChangeAspect="1"/>
          </p:cNvPicPr>
          <p:nvPr userDrawn="1"/>
        </p:nvPicPr>
        <p:blipFill>
          <a:blip r:embed="rId6">
            <a:alphaModFix/>
          </a:blip>
          <a:stretch>
            <a:fillRect/>
          </a:stretch>
        </p:blipFill>
        <p:spPr>
          <a:xfrm>
            <a:off x="3210288" y="712411"/>
            <a:ext cx="5891657" cy="5375310"/>
          </a:xfrm>
          <a:prstGeom prst="rect">
            <a:avLst/>
          </a:prstGeom>
        </p:spPr>
      </p:pic>
      <p:pic>
        <p:nvPicPr>
          <p:cNvPr id="3" name="Afbeelding 6" descr="Afbeelding met Graphics, sinaasappel&#10;&#10;Automatisch gegenereerde beschrijving">
            <a:extLst>
              <a:ext uri="{FF2B5EF4-FFF2-40B4-BE49-F238E27FC236}">
                <a16:creationId xmlns:a16="http://schemas.microsoft.com/office/drawing/2014/main" id="{CF917C44-B013-5594-B8F4-AF426B85AA49}"/>
              </a:ext>
            </a:extLst>
          </p:cNvPr>
          <p:cNvPicPr>
            <a:picLocks noChangeAspect="1"/>
          </p:cNvPicPr>
          <p:nvPr userDrawn="1"/>
        </p:nvPicPr>
        <p:blipFill>
          <a:blip r:embed="rId7">
            <a:alphaModFix amt="16000"/>
          </a:blip>
          <a:stretch>
            <a:fillRect/>
          </a:stretch>
        </p:blipFill>
        <p:spPr>
          <a:xfrm rot="1680000">
            <a:off x="5582725" y="251624"/>
            <a:ext cx="3887434" cy="3546737"/>
          </a:xfrm>
          <a:prstGeom prst="rect">
            <a:avLst/>
          </a:prstGeom>
        </p:spPr>
      </p:pic>
      <p:sp>
        <p:nvSpPr>
          <p:cNvPr id="11" name="Rechteck 10">
            <a:extLst>
              <a:ext uri="{FF2B5EF4-FFF2-40B4-BE49-F238E27FC236}">
                <a16:creationId xmlns:a16="http://schemas.microsoft.com/office/drawing/2014/main" id="{3D903831-A122-E57B-72AC-34126D5518FE}"/>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0867467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5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blip>
          <a:stretch>
            <a:fillRect/>
          </a:stretch>
        </p:blipFill>
        <p:spPr>
          <a:xfrm>
            <a:off x="-2144918" y="-211030"/>
            <a:ext cx="7596694" cy="6930916"/>
          </a:xfrm>
          <a:prstGeom prst="rect">
            <a:avLst/>
          </a:prstGeom>
        </p:spPr>
      </p:pic>
      <p:sp>
        <p:nvSpPr>
          <p:cNvPr id="3" name="Inhaltsplatzhalter 2">
            <a:extLst>
              <a:ext uri="{FF2B5EF4-FFF2-40B4-BE49-F238E27FC236}">
                <a16:creationId xmlns:a16="http://schemas.microsoft.com/office/drawing/2014/main" id="{85137389-3711-DDE0-E37A-449C031EF59F}"/>
              </a:ext>
            </a:extLst>
          </p:cNvPr>
          <p:cNvSpPr>
            <a:spLocks noGrp="1"/>
          </p:cNvSpPr>
          <p:nvPr>
            <p:ph idx="1"/>
          </p:nvPr>
        </p:nvSpPr>
        <p:spPr>
          <a:xfrm>
            <a:off x="5278692" y="995718"/>
            <a:ext cx="6172200" cy="4873625"/>
          </a:xfrm>
        </p:spPr>
        <p:txBody>
          <a:bodyPr/>
          <a:lstStyle>
            <a:lvl1pPr>
              <a:buClr>
                <a:srgbClr val="E86507"/>
              </a:buClr>
              <a:defRPr sz="3200"/>
            </a:lvl1pPr>
            <a:lvl2pPr>
              <a:buClr>
                <a:srgbClr val="E86507"/>
              </a:buClr>
              <a:defRPr sz="2800"/>
            </a:lvl2pPr>
            <a:lvl3pPr>
              <a:buClr>
                <a:srgbClr val="E86507"/>
              </a:buClr>
              <a:defRPr sz="2400"/>
            </a:lvl3pPr>
            <a:lvl4pPr>
              <a:buClr>
                <a:srgbClr val="E86507"/>
              </a:buClr>
              <a:defRPr sz="2000"/>
            </a:lvl4pPr>
            <a:lvl5pPr>
              <a:buClr>
                <a:srgbClr val="E86507"/>
              </a:buCl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de-DE" dirty="0"/>
          </a:p>
        </p:txBody>
      </p:sp>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537579" y="2589599"/>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err="1"/>
              <a:t>Place</a:t>
            </a:r>
            <a:r>
              <a:rPr lang="nl-NL" dirty="0"/>
              <a:t> </a:t>
            </a:r>
            <a:r>
              <a:rPr lang="nl-NL" dirty="0" err="1"/>
              <a:t>your</a:t>
            </a:r>
            <a:r>
              <a:rPr lang="nl-NL" dirty="0"/>
              <a:t> image </a:t>
            </a:r>
            <a:r>
              <a:rPr lang="nl-NL" dirty="0" err="1"/>
              <a:t>here</a:t>
            </a:r>
            <a:endParaRPr lang="nl-NL"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a:t>
            </a:fld>
            <a:endParaRPr lang="de-DE"/>
          </a:p>
        </p:txBody>
      </p:sp>
      <p:pic>
        <p:nvPicPr>
          <p:cNvPr id="19" name="Afbeelding 18" descr="Afbeelding met wit&#10;&#10;Automatisch gegenereerde beschrijving">
            <a:extLst>
              <a:ext uri="{FF2B5EF4-FFF2-40B4-BE49-F238E27FC236}">
                <a16:creationId xmlns:a16="http://schemas.microsoft.com/office/drawing/2014/main" id="{6133C35A-1A8E-C4AC-62B1-64ED71190637}"/>
              </a:ext>
            </a:extLst>
          </p:cNvPr>
          <p:cNvPicPr>
            <a:picLocks noChangeAspect="1"/>
          </p:cNvPicPr>
          <p:nvPr userDrawn="1"/>
        </p:nvPicPr>
        <p:blipFill>
          <a:blip r:embed="rId3"/>
          <a:stretch>
            <a:fillRect/>
          </a:stretch>
        </p:blipFill>
        <p:spPr>
          <a:xfrm>
            <a:off x="103877" y="75396"/>
            <a:ext cx="1075842" cy="981555"/>
          </a:xfrm>
          <a:prstGeom prst="rect">
            <a:avLst/>
          </a:prstGeom>
        </p:spPr>
      </p:pic>
      <p:grpSp>
        <p:nvGrpSpPr>
          <p:cNvPr id="20" name="Gruppieren 1">
            <a:extLst>
              <a:ext uri="{FF2B5EF4-FFF2-40B4-BE49-F238E27FC236}">
                <a16:creationId xmlns:a16="http://schemas.microsoft.com/office/drawing/2014/main" id="{AFA32A20-AE1C-3E3D-3516-A9C0E56D7FCC}"/>
              </a:ext>
            </a:extLst>
          </p:cNvPr>
          <p:cNvGrpSpPr>
            <a:grpSpLocks noChangeAspect="1"/>
          </p:cNvGrpSpPr>
          <p:nvPr userDrawn="1"/>
        </p:nvGrpSpPr>
        <p:grpSpPr>
          <a:xfrm>
            <a:off x="332944" y="275641"/>
            <a:ext cx="677454" cy="637243"/>
            <a:chOff x="10552300" y="392719"/>
            <a:chExt cx="1300957" cy="1223738"/>
          </a:xfrm>
        </p:grpSpPr>
        <p:pic>
          <p:nvPicPr>
            <p:cNvPr id="21" name="Grafik 5">
              <a:extLst>
                <a:ext uri="{FF2B5EF4-FFF2-40B4-BE49-F238E27FC236}">
                  <a16:creationId xmlns:a16="http://schemas.microsoft.com/office/drawing/2014/main" id="{569C4035-4515-7F90-6703-DBF5FD7DA4B2}"/>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22" name="Grafik 6">
              <a:extLst>
                <a:ext uri="{FF2B5EF4-FFF2-40B4-BE49-F238E27FC236}">
                  <a16:creationId xmlns:a16="http://schemas.microsoft.com/office/drawing/2014/main" id="{E9141A6E-8854-EFB9-DEE3-2BA40B504DBD}"/>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2" name="Rechteck 1">
            <a:extLst>
              <a:ext uri="{FF2B5EF4-FFF2-40B4-BE49-F238E27FC236}">
                <a16:creationId xmlns:a16="http://schemas.microsoft.com/office/drawing/2014/main" id="{335C0B6F-7ED4-D546-33E7-8F726557BFAF}"/>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836883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2_Titelfolie">
    <p:spTree>
      <p:nvGrpSpPr>
        <p:cNvPr id="1" name=""/>
        <p:cNvGrpSpPr/>
        <p:nvPr/>
      </p:nvGrpSpPr>
      <p:grpSpPr>
        <a:xfrm>
          <a:off x="0" y="0"/>
          <a:ext cx="0" cy="0"/>
          <a:chOff x="0" y="0"/>
          <a:chExt cx="0" cy="0"/>
        </a:xfrm>
      </p:grpSpPr>
      <p:pic>
        <p:nvPicPr>
          <p:cNvPr id="6" name="Afbeelding 5" descr="Afbeelding met Graphics, sinaasappel&#10;&#10;Automatisch gegenereerde beschrijving">
            <a:extLst>
              <a:ext uri="{FF2B5EF4-FFF2-40B4-BE49-F238E27FC236}">
                <a16:creationId xmlns:a16="http://schemas.microsoft.com/office/drawing/2014/main" id="{CC5014A9-99B6-F055-B333-85758CA533AE}"/>
              </a:ext>
            </a:extLst>
          </p:cNvPr>
          <p:cNvPicPr>
            <a:picLocks noChangeAspect="1"/>
          </p:cNvPicPr>
          <p:nvPr userDrawn="1"/>
        </p:nvPicPr>
        <p:blipFill>
          <a:blip r:embed="rId2">
            <a:alphaModFix/>
          </a:blip>
          <a:stretch>
            <a:fillRect/>
          </a:stretch>
        </p:blipFill>
        <p:spPr>
          <a:xfrm>
            <a:off x="1904021" y="-932669"/>
            <a:ext cx="8383956" cy="7649181"/>
          </a:xfrm>
          <a:prstGeom prst="rect">
            <a:avLst/>
          </a:prstGeom>
        </p:spPr>
      </p:pic>
      <p:pic>
        <p:nvPicPr>
          <p:cNvPr id="7" name="Afbeelding 6" descr="Afbeelding met Graphics, sinaasappel&#10;&#10;Automatisch gegenereerde beschrijving">
            <a:extLst>
              <a:ext uri="{FF2B5EF4-FFF2-40B4-BE49-F238E27FC236}">
                <a16:creationId xmlns:a16="http://schemas.microsoft.com/office/drawing/2014/main" id="{8DD241CC-57A6-52D1-8E76-54444D5A366E}"/>
              </a:ext>
            </a:extLst>
          </p:cNvPr>
          <p:cNvPicPr>
            <a:picLocks noChangeAspect="1"/>
          </p:cNvPicPr>
          <p:nvPr userDrawn="1"/>
        </p:nvPicPr>
        <p:blipFill>
          <a:blip r:embed="rId2">
            <a:alphaModFix amt="16000"/>
          </a:blip>
          <a:stretch>
            <a:fillRect/>
          </a:stretch>
        </p:blipFill>
        <p:spPr>
          <a:xfrm rot="1680000">
            <a:off x="6873423" y="1594649"/>
            <a:ext cx="4995107" cy="4557333"/>
          </a:xfrm>
          <a:prstGeom prst="rect">
            <a:avLst/>
          </a:prstGeom>
        </p:spPr>
      </p:pic>
      <p:sp>
        <p:nvSpPr>
          <p:cNvPr id="2" name="Titel 1">
            <a:extLst>
              <a:ext uri="{FF2B5EF4-FFF2-40B4-BE49-F238E27FC236}">
                <a16:creationId xmlns:a16="http://schemas.microsoft.com/office/drawing/2014/main" id="{97CB5A56-5C02-E721-23CE-BDCB68E42A3D}"/>
              </a:ext>
            </a:extLst>
          </p:cNvPr>
          <p:cNvSpPr>
            <a:spLocks noGrp="1"/>
          </p:cNvSpPr>
          <p:nvPr>
            <p:ph type="ctrTitle" hasCustomPrompt="1"/>
          </p:nvPr>
        </p:nvSpPr>
        <p:spPr>
          <a:xfrm>
            <a:off x="1524000" y="1853389"/>
            <a:ext cx="9144000" cy="1797099"/>
          </a:xfrm>
        </p:spPr>
        <p:txBody>
          <a:bodyPr anchor="b"/>
          <a:lstStyle>
            <a:lvl1pPr algn="ctr">
              <a:defRPr sz="6000" b="1"/>
            </a:lvl1pPr>
          </a:lstStyle>
          <a:p>
            <a:r>
              <a:rPr lang="en-GB" noProof="0" dirty="0"/>
              <a:t>MASTERTITELFORMAT BEARBEITEN</a:t>
            </a:r>
          </a:p>
        </p:txBody>
      </p:sp>
      <p:sp>
        <p:nvSpPr>
          <p:cNvPr id="3" name="Untertitel 2">
            <a:extLst>
              <a:ext uri="{FF2B5EF4-FFF2-40B4-BE49-F238E27FC236}">
                <a16:creationId xmlns:a16="http://schemas.microsoft.com/office/drawing/2014/main" id="{8179D779-46B0-6D0B-FE49-489EBC91F10B}"/>
              </a:ext>
            </a:extLst>
          </p:cNvPr>
          <p:cNvSpPr>
            <a:spLocks noGrp="1"/>
          </p:cNvSpPr>
          <p:nvPr>
            <p:ph type="subTitle" idx="1"/>
          </p:nvPr>
        </p:nvSpPr>
        <p:spPr>
          <a:xfrm>
            <a:off x="1511868" y="3873316"/>
            <a:ext cx="9144000" cy="647740"/>
          </a:xfrm>
        </p:spPr>
        <p:txBody>
          <a:bodyPr/>
          <a:lstStyle>
            <a:lvl1pPr marL="0" indent="0" algn="ctr">
              <a:buNone/>
              <a:defRPr sz="2400" b="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noProof="0"/>
              <a:t>Klikken om de ondertitelstijl van het model te bewerken</a:t>
            </a:r>
            <a:endParaRPr lang="en-GB" noProof="0"/>
          </a:p>
        </p:txBody>
      </p:sp>
      <p:sp>
        <p:nvSpPr>
          <p:cNvPr id="5" name="Fußzeilenplatzhalter 4">
            <a:extLst>
              <a:ext uri="{FF2B5EF4-FFF2-40B4-BE49-F238E27FC236}">
                <a16:creationId xmlns:a16="http://schemas.microsoft.com/office/drawing/2014/main" id="{F3AAD630-B4AE-3D3F-F9FF-A9420C89C4EC}"/>
              </a:ext>
            </a:extLst>
          </p:cNvPr>
          <p:cNvSpPr>
            <a:spLocks noGrp="1"/>
          </p:cNvSpPr>
          <p:nvPr>
            <p:ph type="ftr" sz="quarter" idx="11"/>
          </p:nvPr>
        </p:nvSpPr>
        <p:spPr>
          <a:xfrm>
            <a:off x="248775" y="6325434"/>
            <a:ext cx="4114800" cy="365125"/>
          </a:xfrm>
        </p:spPr>
        <p:txBody>
          <a:bodyPr/>
          <a:lstStyle>
            <a:lvl1pPr algn="l">
              <a:defRPr>
                <a:solidFill>
                  <a:schemeClr val="tx1"/>
                </a:solidFill>
              </a:defRPr>
            </a:lvl1pPr>
          </a:lstStyle>
          <a:p>
            <a:r>
              <a:rPr lang="en-GB"/>
              <a:t>ERASMUS+ DIGIGEN 
Project Ref. No. 2021-1-DE02-KA220-VET-000025335</a:t>
            </a:r>
            <a:endParaRPr lang="en-GB" dirty="0"/>
          </a:p>
        </p:txBody>
      </p:sp>
      <p:grpSp>
        <p:nvGrpSpPr>
          <p:cNvPr id="8" name="Gruppieren 7">
            <a:extLst>
              <a:ext uri="{FF2B5EF4-FFF2-40B4-BE49-F238E27FC236}">
                <a16:creationId xmlns:a16="http://schemas.microsoft.com/office/drawing/2014/main" id="{3EEE3EE2-191B-FC72-92ED-F0C1ACDBEFDB}"/>
              </a:ext>
            </a:extLst>
          </p:cNvPr>
          <p:cNvGrpSpPr/>
          <p:nvPr userDrawn="1"/>
        </p:nvGrpSpPr>
        <p:grpSpPr>
          <a:xfrm>
            <a:off x="6130459" y="5042853"/>
            <a:ext cx="1538493" cy="1403659"/>
            <a:chOff x="5190780" y="208592"/>
            <a:chExt cx="1538493" cy="1403659"/>
          </a:xfrm>
        </p:grpSpPr>
        <p:pic>
          <p:nvPicPr>
            <p:cNvPr id="9" name="Afbeelding 6" descr="Afbeelding met wit&#10;&#10;Automatisch gegenereerde beschrijving">
              <a:extLst>
                <a:ext uri="{FF2B5EF4-FFF2-40B4-BE49-F238E27FC236}">
                  <a16:creationId xmlns:a16="http://schemas.microsoft.com/office/drawing/2014/main" id="{ED13B181-9172-83EA-20CA-12E7AA0B932A}"/>
                </a:ext>
              </a:extLst>
            </p:cNvPr>
            <p:cNvPicPr>
              <a:picLocks noChangeAspect="1"/>
            </p:cNvPicPr>
            <p:nvPr userDrawn="1"/>
          </p:nvPicPr>
          <p:blipFill>
            <a:blip r:embed="rId3"/>
            <a:stretch>
              <a:fillRect/>
            </a:stretch>
          </p:blipFill>
          <p:spPr>
            <a:xfrm>
              <a:off x="5190780" y="208592"/>
              <a:ext cx="1538493" cy="1403659"/>
            </a:xfrm>
            <a:prstGeom prst="rect">
              <a:avLst/>
            </a:prstGeom>
          </p:spPr>
        </p:pic>
        <p:grpSp>
          <p:nvGrpSpPr>
            <p:cNvPr id="10" name="Gruppieren 1">
              <a:extLst>
                <a:ext uri="{FF2B5EF4-FFF2-40B4-BE49-F238E27FC236}">
                  <a16:creationId xmlns:a16="http://schemas.microsoft.com/office/drawing/2014/main" id="{B189CA47-71C5-8C27-C0A4-C2560CFBFE75}"/>
                </a:ext>
              </a:extLst>
            </p:cNvPr>
            <p:cNvGrpSpPr>
              <a:grpSpLocks noChangeAspect="1"/>
            </p:cNvGrpSpPr>
            <p:nvPr userDrawn="1"/>
          </p:nvGrpSpPr>
          <p:grpSpPr>
            <a:xfrm>
              <a:off x="5508625" y="459249"/>
              <a:ext cx="968784" cy="911281"/>
              <a:chOff x="10552300" y="392719"/>
              <a:chExt cx="1300957" cy="1223738"/>
            </a:xfrm>
          </p:grpSpPr>
          <p:pic>
            <p:nvPicPr>
              <p:cNvPr id="11" name="Grafik 5">
                <a:extLst>
                  <a:ext uri="{FF2B5EF4-FFF2-40B4-BE49-F238E27FC236}">
                    <a16:creationId xmlns:a16="http://schemas.microsoft.com/office/drawing/2014/main" id="{F59A97AF-C052-5230-DA6B-AE7E652F0E08}"/>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12" name="Grafik 6">
                <a:extLst>
                  <a:ext uri="{FF2B5EF4-FFF2-40B4-BE49-F238E27FC236}">
                    <a16:creationId xmlns:a16="http://schemas.microsoft.com/office/drawing/2014/main" id="{D82CAE24-2D19-BD9F-8EF3-B1FB2F0A48D3}"/>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grpSp>
      <p:pic>
        <p:nvPicPr>
          <p:cNvPr id="13" name="Picture 12" descr="A black background with a black square&#10;&#10;Description automatically generated with medium confidence">
            <a:extLst>
              <a:ext uri="{FF2B5EF4-FFF2-40B4-BE49-F238E27FC236}">
                <a16:creationId xmlns:a16="http://schemas.microsoft.com/office/drawing/2014/main" id="{FD796B5C-B461-4B93-D5D6-7DD134D36FAD}"/>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8991907" y="6089734"/>
            <a:ext cx="3103422" cy="626778"/>
          </a:xfrm>
          <a:prstGeom prst="rect">
            <a:avLst/>
          </a:prstGeom>
        </p:spPr>
      </p:pic>
    </p:spTree>
    <p:extLst>
      <p:ext uri="{BB962C8B-B14F-4D97-AF65-F5344CB8AC3E}">
        <p14:creationId xmlns:p14="http://schemas.microsoft.com/office/powerpoint/2010/main" val="28012288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1_Titelfolie">
    <p:spTree>
      <p:nvGrpSpPr>
        <p:cNvPr id="1" name=""/>
        <p:cNvGrpSpPr/>
        <p:nvPr/>
      </p:nvGrpSpPr>
      <p:grpSpPr>
        <a:xfrm>
          <a:off x="0" y="0"/>
          <a:ext cx="0" cy="0"/>
          <a:chOff x="0" y="0"/>
          <a:chExt cx="0" cy="0"/>
        </a:xfrm>
      </p:grpSpPr>
      <p:sp>
        <p:nvSpPr>
          <p:cNvPr id="28" name="Freihandform: Form 27">
            <a:extLst>
              <a:ext uri="{FF2B5EF4-FFF2-40B4-BE49-F238E27FC236}">
                <a16:creationId xmlns:a16="http://schemas.microsoft.com/office/drawing/2014/main" id="{21A07BD7-4EB7-0F47-B64C-5F7920EBDC6F}"/>
              </a:ext>
            </a:extLst>
          </p:cNvPr>
          <p:cNvSpPr/>
          <p:nvPr userDrawn="1"/>
        </p:nvSpPr>
        <p:spPr>
          <a:xfrm rot="21449294">
            <a:off x="-18028" y="5876902"/>
            <a:ext cx="12240039" cy="1280258"/>
          </a:xfrm>
          <a:custGeom>
            <a:avLst/>
            <a:gdLst>
              <a:gd name="connsiteX0" fmla="*/ 12240039 w 12240039"/>
              <a:gd name="connsiteY0" fmla="*/ 0 h 1280258"/>
              <a:gd name="connsiteX1" fmla="*/ 12183878 w 12240039"/>
              <a:gd name="connsiteY1" fmla="*/ 1280258 h 1280258"/>
              <a:gd name="connsiteX2" fmla="*/ 11234340 w 12240039"/>
              <a:gd name="connsiteY2" fmla="*/ 1280258 h 1280258"/>
              <a:gd name="connsiteX3" fmla="*/ 0 w 12240039"/>
              <a:gd name="connsiteY3" fmla="*/ 787444 h 1280258"/>
              <a:gd name="connsiteX4" fmla="*/ 9462 w 12240039"/>
              <a:gd name="connsiteY4" fmla="*/ 571750 h 1280258"/>
              <a:gd name="connsiteX5" fmla="*/ 15150 w 12240039"/>
              <a:gd name="connsiteY5" fmla="*/ 572000 h 1280258"/>
              <a:gd name="connsiteX6" fmla="*/ 40241 w 12240039"/>
              <a:gd name="connsiteY6" fmla="*/ 0 h 1280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40039" h="1280258">
                <a:moveTo>
                  <a:pt x="12240039" y="0"/>
                </a:moveTo>
                <a:lnTo>
                  <a:pt x="12183878" y="1280258"/>
                </a:lnTo>
                <a:lnTo>
                  <a:pt x="11234340" y="1280258"/>
                </a:lnTo>
                <a:lnTo>
                  <a:pt x="0" y="787444"/>
                </a:lnTo>
                <a:lnTo>
                  <a:pt x="9462" y="571750"/>
                </a:lnTo>
                <a:lnTo>
                  <a:pt x="15150" y="572000"/>
                </a:lnTo>
                <a:lnTo>
                  <a:pt x="40241" y="0"/>
                </a:lnTo>
                <a:close/>
              </a:path>
            </a:pathLst>
          </a:cu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2" name="Titel 1">
            <a:extLst>
              <a:ext uri="{FF2B5EF4-FFF2-40B4-BE49-F238E27FC236}">
                <a16:creationId xmlns:a16="http://schemas.microsoft.com/office/drawing/2014/main" id="{97CB5A56-5C02-E721-23CE-BDCB68E42A3D}"/>
              </a:ext>
            </a:extLst>
          </p:cNvPr>
          <p:cNvSpPr>
            <a:spLocks noGrp="1"/>
          </p:cNvSpPr>
          <p:nvPr>
            <p:ph type="ctrTitle" hasCustomPrompt="1"/>
          </p:nvPr>
        </p:nvSpPr>
        <p:spPr>
          <a:xfrm>
            <a:off x="1524000" y="2477644"/>
            <a:ext cx="9144000" cy="1797099"/>
          </a:xfrm>
        </p:spPr>
        <p:txBody>
          <a:bodyPr anchor="b"/>
          <a:lstStyle>
            <a:lvl1pPr algn="ctr">
              <a:defRPr sz="6000" b="1"/>
            </a:lvl1pPr>
          </a:lstStyle>
          <a:p>
            <a:r>
              <a:rPr lang="en-GB" noProof="0"/>
              <a:t>MASTERTITELFORMAT BEARBEITEN</a:t>
            </a:r>
          </a:p>
        </p:txBody>
      </p:sp>
      <p:sp>
        <p:nvSpPr>
          <p:cNvPr id="3" name="Untertitel 2">
            <a:extLst>
              <a:ext uri="{FF2B5EF4-FFF2-40B4-BE49-F238E27FC236}">
                <a16:creationId xmlns:a16="http://schemas.microsoft.com/office/drawing/2014/main" id="{8179D779-46B0-6D0B-FE49-489EBC91F10B}"/>
              </a:ext>
            </a:extLst>
          </p:cNvPr>
          <p:cNvSpPr>
            <a:spLocks noGrp="1"/>
          </p:cNvSpPr>
          <p:nvPr>
            <p:ph type="subTitle" idx="1"/>
          </p:nvPr>
        </p:nvSpPr>
        <p:spPr>
          <a:xfrm>
            <a:off x="1511868" y="4497571"/>
            <a:ext cx="9144000" cy="647740"/>
          </a:xfrm>
        </p:spPr>
        <p:txBody>
          <a:bodyPr/>
          <a:lstStyle>
            <a:lvl1pPr marL="0" indent="0" algn="ctr">
              <a:buNone/>
              <a:defRPr sz="2400" b="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noProof="0"/>
              <a:t>Klikken om de ondertitelstijl van het model te bewerken</a:t>
            </a:r>
            <a:endParaRPr lang="en-GB" noProof="0"/>
          </a:p>
        </p:txBody>
      </p:sp>
      <p:sp>
        <p:nvSpPr>
          <p:cNvPr id="5" name="Fußzeilenplatzhalter 4">
            <a:extLst>
              <a:ext uri="{FF2B5EF4-FFF2-40B4-BE49-F238E27FC236}">
                <a16:creationId xmlns:a16="http://schemas.microsoft.com/office/drawing/2014/main" id="{F3AAD630-B4AE-3D3F-F9FF-A9420C89C4EC}"/>
              </a:ext>
            </a:extLst>
          </p:cNvPr>
          <p:cNvSpPr>
            <a:spLocks noGrp="1"/>
          </p:cNvSpPr>
          <p:nvPr>
            <p:ph type="ftr" sz="quarter" idx="11"/>
          </p:nvPr>
        </p:nvSpPr>
        <p:spPr>
          <a:xfrm>
            <a:off x="4038599" y="6351387"/>
            <a:ext cx="4114800" cy="365125"/>
          </a:xfrm>
        </p:spPr>
        <p:txBody>
          <a:bodyPr/>
          <a:lstStyle/>
          <a:p>
            <a:r>
              <a:rPr lang="en-GB" noProof="0"/>
              <a:t>ERASMUS+ DIGIGEN 
Project Ref. No. 2021-1-DE02-KA220-VET-000025335</a:t>
            </a:r>
          </a:p>
        </p:txBody>
      </p:sp>
      <p:sp>
        <p:nvSpPr>
          <p:cNvPr id="8" name="Freihandform: Form 7">
            <a:extLst>
              <a:ext uri="{FF2B5EF4-FFF2-40B4-BE49-F238E27FC236}">
                <a16:creationId xmlns:a16="http://schemas.microsoft.com/office/drawing/2014/main" id="{85FE1051-4C7A-F27F-8DAE-81DA7FA7918E}"/>
              </a:ext>
            </a:extLst>
          </p:cNvPr>
          <p:cNvSpPr/>
          <p:nvPr userDrawn="1"/>
        </p:nvSpPr>
        <p:spPr>
          <a:xfrm>
            <a:off x="-870052" y="-471150"/>
            <a:ext cx="13063822" cy="1101529"/>
          </a:xfrm>
          <a:custGeom>
            <a:avLst/>
            <a:gdLst>
              <a:gd name="connsiteX0" fmla="*/ 870052 w 13063822"/>
              <a:gd name="connsiteY0" fmla="*/ 461187 h 1101529"/>
              <a:gd name="connsiteX1" fmla="*/ 13063822 w 13063822"/>
              <a:gd name="connsiteY1" fmla="*/ 461187 h 1101529"/>
              <a:gd name="connsiteX2" fmla="*/ 13063822 w 13063822"/>
              <a:gd name="connsiteY2" fmla="*/ 1101529 h 1101529"/>
              <a:gd name="connsiteX3" fmla="*/ 870052 w 13063822"/>
              <a:gd name="connsiteY3" fmla="*/ 1101529 h 1101529"/>
              <a:gd name="connsiteX4" fmla="*/ 0 w 13063822"/>
              <a:gd name="connsiteY4" fmla="*/ 0 h 1101529"/>
              <a:gd name="connsiteX5" fmla="*/ 647415 w 13063822"/>
              <a:gd name="connsiteY5" fmla="*/ 0 h 1101529"/>
              <a:gd name="connsiteX6" fmla="*/ 647415 w 13063822"/>
              <a:gd name="connsiteY6" fmla="*/ 1 h 1101529"/>
              <a:gd name="connsiteX7" fmla="*/ 0 w 13063822"/>
              <a:gd name="connsiteY7" fmla="*/ 1 h 1101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63822" h="1101529">
                <a:moveTo>
                  <a:pt x="870052" y="461187"/>
                </a:moveTo>
                <a:lnTo>
                  <a:pt x="13063822" y="461187"/>
                </a:lnTo>
                <a:lnTo>
                  <a:pt x="13063822" y="1101529"/>
                </a:lnTo>
                <a:lnTo>
                  <a:pt x="870052" y="1101529"/>
                </a:lnTo>
                <a:close/>
                <a:moveTo>
                  <a:pt x="0" y="0"/>
                </a:moveTo>
                <a:lnTo>
                  <a:pt x="647415" y="0"/>
                </a:lnTo>
                <a:lnTo>
                  <a:pt x="647415" y="1"/>
                </a:lnTo>
                <a:lnTo>
                  <a:pt x="0" y="1"/>
                </a:lnTo>
                <a:close/>
              </a:path>
            </a:pathLst>
          </a:custGeom>
          <a:solidFill>
            <a:srgbClr val="E9550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solidFill>
                <a:srgbClr val="FF0000"/>
              </a:solidFill>
            </a:endParaRPr>
          </a:p>
        </p:txBody>
      </p:sp>
      <p:sp>
        <p:nvSpPr>
          <p:cNvPr id="13" name="Freihandform: Form 12">
            <a:extLst>
              <a:ext uri="{FF2B5EF4-FFF2-40B4-BE49-F238E27FC236}">
                <a16:creationId xmlns:a16="http://schemas.microsoft.com/office/drawing/2014/main" id="{494EE3D6-C9F2-D503-A590-44CCE560648E}"/>
              </a:ext>
            </a:extLst>
          </p:cNvPr>
          <p:cNvSpPr/>
          <p:nvPr userDrawn="1"/>
        </p:nvSpPr>
        <p:spPr>
          <a:xfrm rot="21379100">
            <a:off x="-32108" y="35064"/>
            <a:ext cx="12235695" cy="606779"/>
          </a:xfrm>
          <a:custGeom>
            <a:avLst/>
            <a:gdLst>
              <a:gd name="connsiteX0" fmla="*/ 6840976 w 12235695"/>
              <a:gd name="connsiteY0" fmla="*/ 0 h 606779"/>
              <a:gd name="connsiteX1" fmla="*/ 12235695 w 12235695"/>
              <a:gd name="connsiteY1" fmla="*/ 347128 h 606779"/>
              <a:gd name="connsiteX2" fmla="*/ 12218988 w 12235695"/>
              <a:gd name="connsiteY2" fmla="*/ 606779 h 606779"/>
              <a:gd name="connsiteX3" fmla="*/ 0 w 12235695"/>
              <a:gd name="connsiteY3" fmla="*/ 606779 h 606779"/>
              <a:gd name="connsiteX4" fmla="*/ 39044 w 12235695"/>
              <a:gd name="connsiteY4" fmla="*/ 0 h 6067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35695" h="606779">
                <a:moveTo>
                  <a:pt x="6840976" y="0"/>
                </a:moveTo>
                <a:lnTo>
                  <a:pt x="12235695" y="347128"/>
                </a:lnTo>
                <a:lnTo>
                  <a:pt x="12218988" y="606779"/>
                </a:lnTo>
                <a:lnTo>
                  <a:pt x="0" y="606779"/>
                </a:lnTo>
                <a:lnTo>
                  <a:pt x="39044" y="0"/>
                </a:lnTo>
                <a:close/>
              </a:path>
            </a:pathLst>
          </a:custGeom>
          <a:solidFill>
            <a:srgbClr val="F5854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9" name="Freihandform: Form 8">
            <a:extLst>
              <a:ext uri="{FF2B5EF4-FFF2-40B4-BE49-F238E27FC236}">
                <a16:creationId xmlns:a16="http://schemas.microsoft.com/office/drawing/2014/main" id="{01EE422D-2731-E798-919A-2FED44E6BEE1}"/>
              </a:ext>
            </a:extLst>
          </p:cNvPr>
          <p:cNvSpPr/>
          <p:nvPr userDrawn="1"/>
        </p:nvSpPr>
        <p:spPr>
          <a:xfrm rot="21258052">
            <a:off x="-55067" y="50851"/>
            <a:ext cx="11753172" cy="524054"/>
          </a:xfrm>
          <a:custGeom>
            <a:avLst/>
            <a:gdLst>
              <a:gd name="connsiteX0" fmla="*/ 6502025 w 11753172"/>
              <a:gd name="connsiteY0" fmla="*/ 0 h 524054"/>
              <a:gd name="connsiteX1" fmla="*/ 11753172 w 11753172"/>
              <a:gd name="connsiteY1" fmla="*/ 524054 h 524054"/>
              <a:gd name="connsiteX2" fmla="*/ 0 w 11753172"/>
              <a:gd name="connsiteY2" fmla="*/ 524054 h 524054"/>
              <a:gd name="connsiteX3" fmla="*/ 52300 w 11753172"/>
              <a:gd name="connsiteY3" fmla="*/ 0 h 524054"/>
            </a:gdLst>
            <a:ahLst/>
            <a:cxnLst>
              <a:cxn ang="0">
                <a:pos x="connsiteX0" y="connsiteY0"/>
              </a:cxn>
              <a:cxn ang="0">
                <a:pos x="connsiteX1" y="connsiteY1"/>
              </a:cxn>
              <a:cxn ang="0">
                <a:pos x="connsiteX2" y="connsiteY2"/>
              </a:cxn>
              <a:cxn ang="0">
                <a:pos x="connsiteX3" y="connsiteY3"/>
              </a:cxn>
            </a:cxnLst>
            <a:rect l="l" t="t" r="r" b="b"/>
            <a:pathLst>
              <a:path w="11753172" h="524054">
                <a:moveTo>
                  <a:pt x="6502025" y="0"/>
                </a:moveTo>
                <a:lnTo>
                  <a:pt x="11753172" y="524054"/>
                </a:lnTo>
                <a:lnTo>
                  <a:pt x="0" y="524054"/>
                </a:lnTo>
                <a:lnTo>
                  <a:pt x="52300" y="0"/>
                </a:lnTo>
                <a:close/>
              </a:path>
            </a:pathLst>
          </a:custGeom>
          <a:solidFill>
            <a:srgbClr val="F8A57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18" name="Datumsplatzhalter 3">
            <a:extLst>
              <a:ext uri="{FF2B5EF4-FFF2-40B4-BE49-F238E27FC236}">
                <a16:creationId xmlns:a16="http://schemas.microsoft.com/office/drawing/2014/main" id="{8B8949AD-E8B6-55DD-A1B0-BDDA3E32789F}"/>
              </a:ext>
            </a:extLst>
          </p:cNvPr>
          <p:cNvSpPr>
            <a:spLocks noGrp="1"/>
          </p:cNvSpPr>
          <p:nvPr>
            <p:ph type="dt" sz="half" idx="10"/>
          </p:nvPr>
        </p:nvSpPr>
        <p:spPr>
          <a:xfrm>
            <a:off x="838200" y="6356350"/>
            <a:ext cx="2743200" cy="365125"/>
          </a:xfrm>
        </p:spPr>
        <p:txBody>
          <a:bodyPr/>
          <a:lstStyle/>
          <a:p>
            <a:fld id="{1BD53905-E96D-42F0-A435-9FC73A716FA7}" type="datetime1">
              <a:rPr lang="en-GB" noProof="0" smtClean="0"/>
              <a:t>11/06/2024</a:t>
            </a:fld>
            <a:endParaRPr lang="en-GB" noProof="0"/>
          </a:p>
        </p:txBody>
      </p:sp>
      <p:pic>
        <p:nvPicPr>
          <p:cNvPr id="7" name="Afbeelding 6" descr="Afbeelding met wit&#10;&#10;Automatisch gegenereerde beschrijving">
            <a:extLst>
              <a:ext uri="{FF2B5EF4-FFF2-40B4-BE49-F238E27FC236}">
                <a16:creationId xmlns:a16="http://schemas.microsoft.com/office/drawing/2014/main" id="{B7A91226-29EE-BFB1-4DCA-90BE60154AAE}"/>
              </a:ext>
            </a:extLst>
          </p:cNvPr>
          <p:cNvPicPr>
            <a:picLocks noChangeAspect="1"/>
          </p:cNvPicPr>
          <p:nvPr userDrawn="1"/>
        </p:nvPicPr>
        <p:blipFill>
          <a:blip r:embed="rId2"/>
          <a:stretch>
            <a:fillRect/>
          </a:stretch>
        </p:blipFill>
        <p:spPr>
          <a:xfrm>
            <a:off x="103877" y="75396"/>
            <a:ext cx="1075842" cy="981555"/>
          </a:xfrm>
          <a:prstGeom prst="rect">
            <a:avLst/>
          </a:prstGeom>
        </p:spPr>
      </p:pic>
      <p:grpSp>
        <p:nvGrpSpPr>
          <p:cNvPr id="10" name="Gruppieren 1">
            <a:extLst>
              <a:ext uri="{FF2B5EF4-FFF2-40B4-BE49-F238E27FC236}">
                <a16:creationId xmlns:a16="http://schemas.microsoft.com/office/drawing/2014/main" id="{1F3AF7B3-6921-5F7D-2C86-A9BA7D681710}"/>
              </a:ext>
            </a:extLst>
          </p:cNvPr>
          <p:cNvGrpSpPr>
            <a:grpSpLocks noChangeAspect="1"/>
          </p:cNvGrpSpPr>
          <p:nvPr userDrawn="1"/>
        </p:nvGrpSpPr>
        <p:grpSpPr>
          <a:xfrm>
            <a:off x="332944" y="275641"/>
            <a:ext cx="677454" cy="637243"/>
            <a:chOff x="10552300" y="392719"/>
            <a:chExt cx="1300957" cy="1223738"/>
          </a:xfrm>
        </p:grpSpPr>
        <p:pic>
          <p:nvPicPr>
            <p:cNvPr id="11" name="Grafik 5">
              <a:extLst>
                <a:ext uri="{FF2B5EF4-FFF2-40B4-BE49-F238E27FC236}">
                  <a16:creationId xmlns:a16="http://schemas.microsoft.com/office/drawing/2014/main" id="{C342B083-891D-1552-584D-FB89E7900199}"/>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2" name="Grafik 6">
              <a:extLst>
                <a:ext uri="{FF2B5EF4-FFF2-40B4-BE49-F238E27FC236}">
                  <a16:creationId xmlns:a16="http://schemas.microsoft.com/office/drawing/2014/main" id="{72191229-9CA8-B4DB-BAA4-16BBC6F662F1}"/>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pic>
        <p:nvPicPr>
          <p:cNvPr id="4" name="Picture 3" descr="A black background with a black square&#10;&#10;Description automatically generated with medium confidence">
            <a:extLst>
              <a:ext uri="{FF2B5EF4-FFF2-40B4-BE49-F238E27FC236}">
                <a16:creationId xmlns:a16="http://schemas.microsoft.com/office/drawing/2014/main" id="{7569F46B-7054-5449-88D2-BDFE00C8FD4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991907" y="6089734"/>
            <a:ext cx="3103422" cy="626778"/>
          </a:xfrm>
          <a:prstGeom prst="rect">
            <a:avLst/>
          </a:prstGeom>
        </p:spPr>
      </p:pic>
    </p:spTree>
    <p:extLst>
      <p:ext uri="{BB962C8B-B14F-4D97-AF65-F5344CB8AC3E}">
        <p14:creationId xmlns:p14="http://schemas.microsoft.com/office/powerpoint/2010/main" val="39774768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1_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0F8513-8CCC-4958-E7F9-723F940E7C40}"/>
              </a:ext>
            </a:extLst>
          </p:cNvPr>
          <p:cNvSpPr>
            <a:spLocks noGrp="1"/>
          </p:cNvSpPr>
          <p:nvPr>
            <p:ph type="title" hasCustomPrompt="1"/>
          </p:nvPr>
        </p:nvSpPr>
        <p:spPr>
          <a:xfrm>
            <a:off x="831850" y="1709738"/>
            <a:ext cx="10515600" cy="2852737"/>
          </a:xfrm>
        </p:spPr>
        <p:txBody>
          <a:bodyPr anchor="b">
            <a:normAutofit/>
          </a:bodyPr>
          <a:lstStyle>
            <a:lvl1pPr>
              <a:defRPr sz="8000"/>
            </a:lvl1pPr>
          </a:lstStyle>
          <a:p>
            <a:r>
              <a:rPr lang="de-DE"/>
              <a:t>MASTERTITELFORMAT BEARBEITEN</a:t>
            </a:r>
          </a:p>
        </p:txBody>
      </p:sp>
      <p:sp>
        <p:nvSpPr>
          <p:cNvPr id="3" name="Textplatzhalter 2">
            <a:extLst>
              <a:ext uri="{FF2B5EF4-FFF2-40B4-BE49-F238E27FC236}">
                <a16:creationId xmlns:a16="http://schemas.microsoft.com/office/drawing/2014/main" id="{4B670E9F-14A1-419B-8B9C-1B1DA390DC92}"/>
              </a:ext>
            </a:extLst>
          </p:cNvPr>
          <p:cNvSpPr>
            <a:spLocks noGrp="1"/>
          </p:cNvSpPr>
          <p:nvPr>
            <p:ph type="body" idx="1"/>
          </p:nvPr>
        </p:nvSpPr>
        <p:spPr>
          <a:xfrm>
            <a:off x="831850" y="4589463"/>
            <a:ext cx="10515600" cy="1500187"/>
          </a:xfrm>
        </p:spPr>
        <p:txBody>
          <a:bodyPr/>
          <a:lstStyle>
            <a:lvl1pPr marL="0" indent="0">
              <a:buNone/>
              <a:defRPr sz="2400" i="1">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umsplatzhalter 3">
            <a:extLst>
              <a:ext uri="{FF2B5EF4-FFF2-40B4-BE49-F238E27FC236}">
                <a16:creationId xmlns:a16="http://schemas.microsoft.com/office/drawing/2014/main" id="{63F96AFD-DF84-AB4B-D532-31D6BA9410CB}"/>
              </a:ext>
            </a:extLst>
          </p:cNvPr>
          <p:cNvSpPr>
            <a:spLocks noGrp="1"/>
          </p:cNvSpPr>
          <p:nvPr>
            <p:ph type="dt" sz="half" idx="10"/>
          </p:nvPr>
        </p:nvSpPr>
        <p:spPr/>
        <p:txBody>
          <a:bodyPr/>
          <a:lstStyle/>
          <a:p>
            <a:fld id="{0658E067-4B3B-47D9-9A17-FFD5E316C135}" type="datetime1">
              <a:rPr lang="en-GB" smtClean="0"/>
              <a:t>11/06/2024</a:t>
            </a:fld>
            <a:endParaRPr lang="de-DE"/>
          </a:p>
        </p:txBody>
      </p:sp>
      <p:sp>
        <p:nvSpPr>
          <p:cNvPr id="5" name="Fußzeilenplatzhalter 4">
            <a:extLst>
              <a:ext uri="{FF2B5EF4-FFF2-40B4-BE49-F238E27FC236}">
                <a16:creationId xmlns:a16="http://schemas.microsoft.com/office/drawing/2014/main" id="{3DAA8780-13A2-FE9C-D3D7-5887AD3FB819}"/>
              </a:ext>
            </a:extLst>
          </p:cNvPr>
          <p:cNvSpPr>
            <a:spLocks noGrp="1"/>
          </p:cNvSpPr>
          <p:nvPr>
            <p:ph type="ftr" sz="quarter" idx="11"/>
          </p:nvPr>
        </p:nvSpPr>
        <p:spPr/>
        <p:txBody>
          <a:bodyPr/>
          <a:lstStyle/>
          <a:p>
            <a:r>
              <a:rPr lang="de-DE"/>
              <a:t>ERASMUS+ DIGIGEN 
Project Ref. No. 2021-1-DE02-KA220-VET-000025335</a:t>
            </a:r>
          </a:p>
        </p:txBody>
      </p:sp>
      <p:sp>
        <p:nvSpPr>
          <p:cNvPr id="6" name="Foliennummernplatzhalter 5">
            <a:extLst>
              <a:ext uri="{FF2B5EF4-FFF2-40B4-BE49-F238E27FC236}">
                <a16:creationId xmlns:a16="http://schemas.microsoft.com/office/drawing/2014/main" id="{E3BE7E5B-B20D-EF0C-9022-C8EA517FED49}"/>
              </a:ext>
            </a:extLst>
          </p:cNvPr>
          <p:cNvSpPr>
            <a:spLocks noGrp="1"/>
          </p:cNvSpPr>
          <p:nvPr>
            <p:ph type="sldNum" sz="quarter" idx="12"/>
          </p:nvPr>
        </p:nvSpPr>
        <p:spPr/>
        <p:txBody>
          <a:bodyPr/>
          <a:lstStyle/>
          <a:p>
            <a:fld id="{F96B14D3-7D2A-2041-9DA6-67735C9926F2}" type="slidenum">
              <a:rPr lang="de-DE" smtClean="0"/>
              <a:t>‹#›</a:t>
            </a:fld>
            <a:endParaRPr lang="de-DE"/>
          </a:p>
        </p:txBody>
      </p:sp>
      <p:sp>
        <p:nvSpPr>
          <p:cNvPr id="8" name="Rechteck 7">
            <a:extLst>
              <a:ext uri="{FF2B5EF4-FFF2-40B4-BE49-F238E27FC236}">
                <a16:creationId xmlns:a16="http://schemas.microsoft.com/office/drawing/2014/main" id="{42D5C1BC-117F-ED1A-C3AA-3D799EAA098E}"/>
              </a:ext>
            </a:extLst>
          </p:cNvPr>
          <p:cNvSpPr/>
          <p:nvPr userDrawn="1"/>
        </p:nvSpPr>
        <p:spPr>
          <a:xfrm>
            <a:off x="10977153" y="6384062"/>
            <a:ext cx="75694" cy="277496"/>
          </a:xfrm>
          <a:prstGeom prst="rect">
            <a:avLst/>
          </a:prstGeom>
          <a:solidFill>
            <a:srgbClr val="E9550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Bold Italic" pitchFamily="2" charset="77"/>
                <a:ea typeface="Calibri" panose="020F0502020204030204" pitchFamily="34" charset="0"/>
                <a:cs typeface="Times New Roman" panose="02020603050405020304" pitchFamily="18" charset="0"/>
              </a:rPr>
              <a:t> </a:t>
            </a:r>
          </a:p>
        </p:txBody>
      </p:sp>
      <p:sp>
        <p:nvSpPr>
          <p:cNvPr id="9" name="Freihandform: Form 8">
            <a:extLst>
              <a:ext uri="{FF2B5EF4-FFF2-40B4-BE49-F238E27FC236}">
                <a16:creationId xmlns:a16="http://schemas.microsoft.com/office/drawing/2014/main" id="{D869292C-FB64-B78A-79E8-CA4AD035DA43}"/>
              </a:ext>
            </a:extLst>
          </p:cNvPr>
          <p:cNvSpPr/>
          <p:nvPr userDrawn="1"/>
        </p:nvSpPr>
        <p:spPr>
          <a:xfrm>
            <a:off x="-870052" y="-471150"/>
            <a:ext cx="13063822" cy="1101529"/>
          </a:xfrm>
          <a:custGeom>
            <a:avLst/>
            <a:gdLst>
              <a:gd name="connsiteX0" fmla="*/ 870052 w 13063822"/>
              <a:gd name="connsiteY0" fmla="*/ 461187 h 1101529"/>
              <a:gd name="connsiteX1" fmla="*/ 13063822 w 13063822"/>
              <a:gd name="connsiteY1" fmla="*/ 461187 h 1101529"/>
              <a:gd name="connsiteX2" fmla="*/ 13063822 w 13063822"/>
              <a:gd name="connsiteY2" fmla="*/ 1101529 h 1101529"/>
              <a:gd name="connsiteX3" fmla="*/ 870052 w 13063822"/>
              <a:gd name="connsiteY3" fmla="*/ 1101529 h 1101529"/>
              <a:gd name="connsiteX4" fmla="*/ 0 w 13063822"/>
              <a:gd name="connsiteY4" fmla="*/ 0 h 1101529"/>
              <a:gd name="connsiteX5" fmla="*/ 647415 w 13063822"/>
              <a:gd name="connsiteY5" fmla="*/ 0 h 1101529"/>
              <a:gd name="connsiteX6" fmla="*/ 647415 w 13063822"/>
              <a:gd name="connsiteY6" fmla="*/ 1 h 1101529"/>
              <a:gd name="connsiteX7" fmla="*/ 0 w 13063822"/>
              <a:gd name="connsiteY7" fmla="*/ 1 h 1101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63822" h="1101529">
                <a:moveTo>
                  <a:pt x="870052" y="461187"/>
                </a:moveTo>
                <a:lnTo>
                  <a:pt x="13063822" y="461187"/>
                </a:lnTo>
                <a:lnTo>
                  <a:pt x="13063822" y="1101529"/>
                </a:lnTo>
                <a:lnTo>
                  <a:pt x="870052" y="1101529"/>
                </a:lnTo>
                <a:close/>
                <a:moveTo>
                  <a:pt x="0" y="0"/>
                </a:moveTo>
                <a:lnTo>
                  <a:pt x="647415" y="0"/>
                </a:lnTo>
                <a:lnTo>
                  <a:pt x="647415" y="1"/>
                </a:lnTo>
                <a:lnTo>
                  <a:pt x="0" y="1"/>
                </a:lnTo>
                <a:close/>
              </a:path>
            </a:pathLst>
          </a:custGeom>
          <a:solidFill>
            <a:srgbClr val="E9550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solidFill>
                <a:srgbClr val="FF0000"/>
              </a:solidFill>
            </a:endParaRPr>
          </a:p>
        </p:txBody>
      </p:sp>
      <p:sp>
        <p:nvSpPr>
          <p:cNvPr id="10" name="Freihandform: Form 9">
            <a:extLst>
              <a:ext uri="{FF2B5EF4-FFF2-40B4-BE49-F238E27FC236}">
                <a16:creationId xmlns:a16="http://schemas.microsoft.com/office/drawing/2014/main" id="{9E42AE9C-A1F0-4006-A4D1-0CA3D5C04F4D}"/>
              </a:ext>
            </a:extLst>
          </p:cNvPr>
          <p:cNvSpPr/>
          <p:nvPr userDrawn="1"/>
        </p:nvSpPr>
        <p:spPr>
          <a:xfrm rot="21379100">
            <a:off x="-32108" y="35064"/>
            <a:ext cx="12235695" cy="606779"/>
          </a:xfrm>
          <a:custGeom>
            <a:avLst/>
            <a:gdLst>
              <a:gd name="connsiteX0" fmla="*/ 6840976 w 12235695"/>
              <a:gd name="connsiteY0" fmla="*/ 0 h 606779"/>
              <a:gd name="connsiteX1" fmla="*/ 12235695 w 12235695"/>
              <a:gd name="connsiteY1" fmla="*/ 347128 h 606779"/>
              <a:gd name="connsiteX2" fmla="*/ 12218988 w 12235695"/>
              <a:gd name="connsiteY2" fmla="*/ 606779 h 606779"/>
              <a:gd name="connsiteX3" fmla="*/ 0 w 12235695"/>
              <a:gd name="connsiteY3" fmla="*/ 606779 h 606779"/>
              <a:gd name="connsiteX4" fmla="*/ 39044 w 12235695"/>
              <a:gd name="connsiteY4" fmla="*/ 0 h 6067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35695" h="606779">
                <a:moveTo>
                  <a:pt x="6840976" y="0"/>
                </a:moveTo>
                <a:lnTo>
                  <a:pt x="12235695" y="347128"/>
                </a:lnTo>
                <a:lnTo>
                  <a:pt x="12218988" y="606779"/>
                </a:lnTo>
                <a:lnTo>
                  <a:pt x="0" y="606779"/>
                </a:lnTo>
                <a:lnTo>
                  <a:pt x="39044" y="0"/>
                </a:lnTo>
                <a:close/>
              </a:path>
            </a:pathLst>
          </a:custGeom>
          <a:solidFill>
            <a:srgbClr val="F5854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11" name="Freihandform: Form 10">
            <a:extLst>
              <a:ext uri="{FF2B5EF4-FFF2-40B4-BE49-F238E27FC236}">
                <a16:creationId xmlns:a16="http://schemas.microsoft.com/office/drawing/2014/main" id="{C5CA73DA-5FAB-56C3-5F68-E4904AB811A2}"/>
              </a:ext>
            </a:extLst>
          </p:cNvPr>
          <p:cNvSpPr/>
          <p:nvPr userDrawn="1"/>
        </p:nvSpPr>
        <p:spPr>
          <a:xfrm rot="21258052">
            <a:off x="-55067" y="50851"/>
            <a:ext cx="11753172" cy="524054"/>
          </a:xfrm>
          <a:custGeom>
            <a:avLst/>
            <a:gdLst>
              <a:gd name="connsiteX0" fmla="*/ 6502025 w 11753172"/>
              <a:gd name="connsiteY0" fmla="*/ 0 h 524054"/>
              <a:gd name="connsiteX1" fmla="*/ 11753172 w 11753172"/>
              <a:gd name="connsiteY1" fmla="*/ 524054 h 524054"/>
              <a:gd name="connsiteX2" fmla="*/ 0 w 11753172"/>
              <a:gd name="connsiteY2" fmla="*/ 524054 h 524054"/>
              <a:gd name="connsiteX3" fmla="*/ 52300 w 11753172"/>
              <a:gd name="connsiteY3" fmla="*/ 0 h 524054"/>
            </a:gdLst>
            <a:ahLst/>
            <a:cxnLst>
              <a:cxn ang="0">
                <a:pos x="connsiteX0" y="connsiteY0"/>
              </a:cxn>
              <a:cxn ang="0">
                <a:pos x="connsiteX1" y="connsiteY1"/>
              </a:cxn>
              <a:cxn ang="0">
                <a:pos x="connsiteX2" y="connsiteY2"/>
              </a:cxn>
              <a:cxn ang="0">
                <a:pos x="connsiteX3" y="connsiteY3"/>
              </a:cxn>
            </a:cxnLst>
            <a:rect l="l" t="t" r="r" b="b"/>
            <a:pathLst>
              <a:path w="11753172" h="524054">
                <a:moveTo>
                  <a:pt x="6502025" y="0"/>
                </a:moveTo>
                <a:lnTo>
                  <a:pt x="11753172" y="524054"/>
                </a:lnTo>
                <a:lnTo>
                  <a:pt x="0" y="524054"/>
                </a:lnTo>
                <a:lnTo>
                  <a:pt x="52300" y="0"/>
                </a:lnTo>
                <a:close/>
              </a:path>
            </a:pathLst>
          </a:custGeom>
          <a:solidFill>
            <a:srgbClr val="F8A57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pic>
        <p:nvPicPr>
          <p:cNvPr id="13" name="Afbeelding 12" descr="Afbeelding met wit&#10;&#10;Automatisch gegenereerde beschrijving">
            <a:extLst>
              <a:ext uri="{FF2B5EF4-FFF2-40B4-BE49-F238E27FC236}">
                <a16:creationId xmlns:a16="http://schemas.microsoft.com/office/drawing/2014/main" id="{81B54877-85F2-0C54-4CC7-DD8003602934}"/>
              </a:ext>
            </a:extLst>
          </p:cNvPr>
          <p:cNvPicPr>
            <a:picLocks noChangeAspect="1"/>
          </p:cNvPicPr>
          <p:nvPr userDrawn="1"/>
        </p:nvPicPr>
        <p:blipFill>
          <a:blip r:embed="rId2"/>
          <a:stretch>
            <a:fillRect/>
          </a:stretch>
        </p:blipFill>
        <p:spPr>
          <a:xfrm>
            <a:off x="103877" y="75396"/>
            <a:ext cx="1075842" cy="981555"/>
          </a:xfrm>
          <a:prstGeom prst="rect">
            <a:avLst/>
          </a:prstGeom>
        </p:spPr>
      </p:pic>
      <p:grpSp>
        <p:nvGrpSpPr>
          <p:cNvPr id="14" name="Gruppieren 1">
            <a:extLst>
              <a:ext uri="{FF2B5EF4-FFF2-40B4-BE49-F238E27FC236}">
                <a16:creationId xmlns:a16="http://schemas.microsoft.com/office/drawing/2014/main" id="{CB6288BF-D758-4FD0-670B-780BFCA77FF9}"/>
              </a:ext>
            </a:extLst>
          </p:cNvPr>
          <p:cNvGrpSpPr>
            <a:grpSpLocks noChangeAspect="1"/>
          </p:cNvGrpSpPr>
          <p:nvPr userDrawn="1"/>
        </p:nvGrpSpPr>
        <p:grpSpPr>
          <a:xfrm>
            <a:off x="332944" y="275641"/>
            <a:ext cx="677454" cy="637243"/>
            <a:chOff x="10552300" y="392719"/>
            <a:chExt cx="1300957" cy="1223738"/>
          </a:xfrm>
        </p:grpSpPr>
        <p:pic>
          <p:nvPicPr>
            <p:cNvPr id="15" name="Grafik 5">
              <a:extLst>
                <a:ext uri="{FF2B5EF4-FFF2-40B4-BE49-F238E27FC236}">
                  <a16:creationId xmlns:a16="http://schemas.microsoft.com/office/drawing/2014/main" id="{A992D61C-506C-E7AA-5A0D-63156B754508}"/>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6" name="Grafik 6">
              <a:extLst>
                <a:ext uri="{FF2B5EF4-FFF2-40B4-BE49-F238E27FC236}">
                  <a16:creationId xmlns:a16="http://schemas.microsoft.com/office/drawing/2014/main" id="{B80EE997-DEC2-75ED-1DFB-5C177467348F}"/>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Tree>
    <p:extLst>
      <p:ext uri="{BB962C8B-B14F-4D97-AF65-F5344CB8AC3E}">
        <p14:creationId xmlns:p14="http://schemas.microsoft.com/office/powerpoint/2010/main" val="7592186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blip>
          <a:stretch>
            <a:fillRect/>
          </a:stretch>
        </p:blipFill>
        <p:spPr>
          <a:xfrm>
            <a:off x="-2144918" y="-211030"/>
            <a:ext cx="7596694" cy="6930916"/>
          </a:xfrm>
          <a:prstGeom prst="rect">
            <a:avLst/>
          </a:prstGeom>
        </p:spPr>
      </p:pic>
      <p:sp>
        <p:nvSpPr>
          <p:cNvPr id="3" name="Inhaltsplatzhalter 2">
            <a:extLst>
              <a:ext uri="{FF2B5EF4-FFF2-40B4-BE49-F238E27FC236}">
                <a16:creationId xmlns:a16="http://schemas.microsoft.com/office/drawing/2014/main" id="{85137389-3711-DDE0-E37A-449C031EF59F}"/>
              </a:ext>
            </a:extLst>
          </p:cNvPr>
          <p:cNvSpPr>
            <a:spLocks noGrp="1"/>
          </p:cNvSpPr>
          <p:nvPr>
            <p:ph idx="1"/>
          </p:nvPr>
        </p:nvSpPr>
        <p:spPr>
          <a:xfrm>
            <a:off x="5278692" y="995718"/>
            <a:ext cx="6172200" cy="4873625"/>
          </a:xfrm>
        </p:spPr>
        <p:txBody>
          <a:bodyPr/>
          <a:lstStyle>
            <a:lvl1pPr>
              <a:buClr>
                <a:srgbClr val="E86507"/>
              </a:buClr>
              <a:defRPr sz="3200"/>
            </a:lvl1pPr>
            <a:lvl2pPr>
              <a:buClr>
                <a:srgbClr val="E86507"/>
              </a:buClr>
              <a:defRPr sz="2800"/>
            </a:lvl2pPr>
            <a:lvl3pPr>
              <a:buClr>
                <a:srgbClr val="E86507"/>
              </a:buClr>
              <a:defRPr sz="2400"/>
            </a:lvl3pPr>
            <a:lvl4pPr>
              <a:buClr>
                <a:srgbClr val="E86507"/>
              </a:buClr>
              <a:defRPr sz="2000"/>
            </a:lvl4pPr>
            <a:lvl5pPr>
              <a:buClr>
                <a:srgbClr val="E86507"/>
              </a:buCl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de-DE" dirty="0"/>
          </a:p>
        </p:txBody>
      </p:sp>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537579" y="2589599"/>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err="1"/>
              <a:t>Place</a:t>
            </a:r>
            <a:r>
              <a:rPr lang="nl-NL" dirty="0"/>
              <a:t> </a:t>
            </a:r>
            <a:r>
              <a:rPr lang="nl-NL" dirty="0" err="1"/>
              <a:t>your</a:t>
            </a:r>
            <a:r>
              <a:rPr lang="nl-NL" dirty="0"/>
              <a:t> image </a:t>
            </a:r>
            <a:r>
              <a:rPr lang="nl-NL" dirty="0" err="1"/>
              <a:t>here</a:t>
            </a:r>
            <a:endParaRPr lang="nl-NL"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a:t>
            </a:fld>
            <a:endParaRPr lang="de-DE"/>
          </a:p>
        </p:txBody>
      </p:sp>
      <p:pic>
        <p:nvPicPr>
          <p:cNvPr id="19" name="Afbeelding 18" descr="Afbeelding met wit&#10;&#10;Automatisch gegenereerde beschrijving">
            <a:extLst>
              <a:ext uri="{FF2B5EF4-FFF2-40B4-BE49-F238E27FC236}">
                <a16:creationId xmlns:a16="http://schemas.microsoft.com/office/drawing/2014/main" id="{6133C35A-1A8E-C4AC-62B1-64ED71190637}"/>
              </a:ext>
            </a:extLst>
          </p:cNvPr>
          <p:cNvPicPr>
            <a:picLocks noChangeAspect="1"/>
          </p:cNvPicPr>
          <p:nvPr userDrawn="1"/>
        </p:nvPicPr>
        <p:blipFill>
          <a:blip r:embed="rId3"/>
          <a:stretch>
            <a:fillRect/>
          </a:stretch>
        </p:blipFill>
        <p:spPr>
          <a:xfrm>
            <a:off x="103877" y="75396"/>
            <a:ext cx="1075842" cy="981555"/>
          </a:xfrm>
          <a:prstGeom prst="rect">
            <a:avLst/>
          </a:prstGeom>
        </p:spPr>
      </p:pic>
      <p:grpSp>
        <p:nvGrpSpPr>
          <p:cNvPr id="20" name="Gruppieren 1">
            <a:extLst>
              <a:ext uri="{FF2B5EF4-FFF2-40B4-BE49-F238E27FC236}">
                <a16:creationId xmlns:a16="http://schemas.microsoft.com/office/drawing/2014/main" id="{AFA32A20-AE1C-3E3D-3516-A9C0E56D7FCC}"/>
              </a:ext>
            </a:extLst>
          </p:cNvPr>
          <p:cNvGrpSpPr>
            <a:grpSpLocks noChangeAspect="1"/>
          </p:cNvGrpSpPr>
          <p:nvPr userDrawn="1"/>
        </p:nvGrpSpPr>
        <p:grpSpPr>
          <a:xfrm>
            <a:off x="332944" y="275641"/>
            <a:ext cx="677454" cy="637243"/>
            <a:chOff x="10552300" y="392719"/>
            <a:chExt cx="1300957" cy="1223738"/>
          </a:xfrm>
        </p:grpSpPr>
        <p:pic>
          <p:nvPicPr>
            <p:cNvPr id="21" name="Grafik 5">
              <a:extLst>
                <a:ext uri="{FF2B5EF4-FFF2-40B4-BE49-F238E27FC236}">
                  <a16:creationId xmlns:a16="http://schemas.microsoft.com/office/drawing/2014/main" id="{569C4035-4515-7F90-6703-DBF5FD7DA4B2}"/>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22" name="Grafik 6">
              <a:extLst>
                <a:ext uri="{FF2B5EF4-FFF2-40B4-BE49-F238E27FC236}">
                  <a16:creationId xmlns:a16="http://schemas.microsoft.com/office/drawing/2014/main" id="{E9141A6E-8854-EFB9-DEE3-2BA40B504DBD}"/>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2" name="Rechteck 1">
            <a:extLst>
              <a:ext uri="{FF2B5EF4-FFF2-40B4-BE49-F238E27FC236}">
                <a16:creationId xmlns:a16="http://schemas.microsoft.com/office/drawing/2014/main" id="{335C0B6F-7ED4-D546-33E7-8F726557BFAF}"/>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6746874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1672648" y="2091752"/>
            <a:ext cx="4526164" cy="4129489"/>
          </a:xfrm>
          <a:prstGeom prst="rect">
            <a:avLst/>
          </a:prstGeom>
        </p:spPr>
      </p:pic>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4661171" y="3024301"/>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err="1"/>
              <a:t>Place</a:t>
            </a:r>
            <a:r>
              <a:rPr lang="nl-NL" dirty="0"/>
              <a:t> </a:t>
            </a:r>
            <a:r>
              <a:rPr lang="nl-NL" dirty="0" err="1"/>
              <a:t>your</a:t>
            </a:r>
            <a:r>
              <a:rPr lang="nl-NL" dirty="0"/>
              <a:t> image </a:t>
            </a:r>
            <a:r>
              <a:rPr lang="nl-NL" dirty="0" err="1"/>
              <a:t>here</a:t>
            </a:r>
            <a:endParaRPr lang="nl-NL"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a:t>
            </a:fld>
            <a:endParaRPr lang="de-DE"/>
          </a:p>
        </p:txBody>
      </p:sp>
      <p:grpSp>
        <p:nvGrpSpPr>
          <p:cNvPr id="8" name="Gruppieren 1">
            <a:extLst>
              <a:ext uri="{FF2B5EF4-FFF2-40B4-BE49-F238E27FC236}">
                <a16:creationId xmlns:a16="http://schemas.microsoft.com/office/drawing/2014/main" id="{4633B8F1-59A3-810B-FF1F-728F90D3E124}"/>
              </a:ext>
            </a:extLst>
          </p:cNvPr>
          <p:cNvGrpSpPr>
            <a:grpSpLocks noChangeAspect="1"/>
          </p:cNvGrpSpPr>
          <p:nvPr userDrawn="1"/>
        </p:nvGrpSpPr>
        <p:grpSpPr>
          <a:xfrm>
            <a:off x="332944" y="275641"/>
            <a:ext cx="677454" cy="637243"/>
            <a:chOff x="10552300" y="392719"/>
            <a:chExt cx="1300957" cy="1223738"/>
          </a:xfrm>
        </p:grpSpPr>
        <p:pic>
          <p:nvPicPr>
            <p:cNvPr id="9" name="Grafik 5">
              <a:extLst>
                <a:ext uri="{FF2B5EF4-FFF2-40B4-BE49-F238E27FC236}">
                  <a16:creationId xmlns:a16="http://schemas.microsoft.com/office/drawing/2014/main" id="{E38D7D71-5686-4F5C-622D-C07842F88D2E}"/>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10" name="Grafik 6">
              <a:extLst>
                <a:ext uri="{FF2B5EF4-FFF2-40B4-BE49-F238E27FC236}">
                  <a16:creationId xmlns:a16="http://schemas.microsoft.com/office/drawing/2014/main" id="{949B1C53-9BC4-F26A-F2D5-46F28FA946EF}"/>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pic>
        <p:nvPicPr>
          <p:cNvPr id="2" name="Afbeelding 4" descr="Afbeelding met Graphics, sinaasappel&#10;&#10;Automatisch gegenereerde beschrijving">
            <a:extLst>
              <a:ext uri="{FF2B5EF4-FFF2-40B4-BE49-F238E27FC236}">
                <a16:creationId xmlns:a16="http://schemas.microsoft.com/office/drawing/2014/main" id="{9BAAA8DE-D110-C940-2020-F067C4928463}"/>
              </a:ext>
            </a:extLst>
          </p:cNvPr>
          <p:cNvPicPr>
            <a:picLocks noChangeAspect="1"/>
          </p:cNvPicPr>
          <p:nvPr userDrawn="1"/>
        </p:nvPicPr>
        <p:blipFill>
          <a:blip r:embed="rId6">
            <a:alphaModFix/>
          </a:blip>
          <a:stretch>
            <a:fillRect/>
          </a:stretch>
        </p:blipFill>
        <p:spPr>
          <a:xfrm>
            <a:off x="3210288" y="712411"/>
            <a:ext cx="5891657" cy="5375310"/>
          </a:xfrm>
          <a:prstGeom prst="rect">
            <a:avLst/>
          </a:prstGeom>
        </p:spPr>
      </p:pic>
      <p:pic>
        <p:nvPicPr>
          <p:cNvPr id="3" name="Afbeelding 6" descr="Afbeelding met Graphics, sinaasappel&#10;&#10;Automatisch gegenereerde beschrijving">
            <a:extLst>
              <a:ext uri="{FF2B5EF4-FFF2-40B4-BE49-F238E27FC236}">
                <a16:creationId xmlns:a16="http://schemas.microsoft.com/office/drawing/2014/main" id="{CF917C44-B013-5594-B8F4-AF426B85AA49}"/>
              </a:ext>
            </a:extLst>
          </p:cNvPr>
          <p:cNvPicPr>
            <a:picLocks noChangeAspect="1"/>
          </p:cNvPicPr>
          <p:nvPr userDrawn="1"/>
        </p:nvPicPr>
        <p:blipFill>
          <a:blip r:embed="rId7">
            <a:alphaModFix amt="16000"/>
          </a:blip>
          <a:stretch>
            <a:fillRect/>
          </a:stretch>
        </p:blipFill>
        <p:spPr>
          <a:xfrm rot="1680000">
            <a:off x="5582725" y="251624"/>
            <a:ext cx="3887434" cy="3546737"/>
          </a:xfrm>
          <a:prstGeom prst="rect">
            <a:avLst/>
          </a:prstGeom>
        </p:spPr>
      </p:pic>
      <p:sp>
        <p:nvSpPr>
          <p:cNvPr id="11" name="Rechteck 10">
            <a:extLst>
              <a:ext uri="{FF2B5EF4-FFF2-40B4-BE49-F238E27FC236}">
                <a16:creationId xmlns:a16="http://schemas.microsoft.com/office/drawing/2014/main" id="{3D903831-A122-E57B-72AC-34126D5518FE}"/>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165385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elfolie">
    <p:spTree>
      <p:nvGrpSpPr>
        <p:cNvPr id="1" name=""/>
        <p:cNvGrpSpPr/>
        <p:nvPr/>
      </p:nvGrpSpPr>
      <p:grpSpPr>
        <a:xfrm>
          <a:off x="0" y="0"/>
          <a:ext cx="0" cy="0"/>
          <a:chOff x="0" y="0"/>
          <a:chExt cx="0" cy="0"/>
        </a:xfrm>
      </p:grpSpPr>
      <p:sp>
        <p:nvSpPr>
          <p:cNvPr id="28" name="Freihandform: Form 27">
            <a:extLst>
              <a:ext uri="{FF2B5EF4-FFF2-40B4-BE49-F238E27FC236}">
                <a16:creationId xmlns:a16="http://schemas.microsoft.com/office/drawing/2014/main" id="{21A07BD7-4EB7-0F47-B64C-5F7920EBDC6F}"/>
              </a:ext>
            </a:extLst>
          </p:cNvPr>
          <p:cNvSpPr/>
          <p:nvPr userDrawn="1"/>
        </p:nvSpPr>
        <p:spPr>
          <a:xfrm rot="21449294">
            <a:off x="-18028" y="5876902"/>
            <a:ext cx="12240039" cy="1280258"/>
          </a:xfrm>
          <a:custGeom>
            <a:avLst/>
            <a:gdLst>
              <a:gd name="connsiteX0" fmla="*/ 12240039 w 12240039"/>
              <a:gd name="connsiteY0" fmla="*/ 0 h 1280258"/>
              <a:gd name="connsiteX1" fmla="*/ 12183878 w 12240039"/>
              <a:gd name="connsiteY1" fmla="*/ 1280258 h 1280258"/>
              <a:gd name="connsiteX2" fmla="*/ 11234340 w 12240039"/>
              <a:gd name="connsiteY2" fmla="*/ 1280258 h 1280258"/>
              <a:gd name="connsiteX3" fmla="*/ 0 w 12240039"/>
              <a:gd name="connsiteY3" fmla="*/ 787444 h 1280258"/>
              <a:gd name="connsiteX4" fmla="*/ 9462 w 12240039"/>
              <a:gd name="connsiteY4" fmla="*/ 571750 h 1280258"/>
              <a:gd name="connsiteX5" fmla="*/ 15150 w 12240039"/>
              <a:gd name="connsiteY5" fmla="*/ 572000 h 1280258"/>
              <a:gd name="connsiteX6" fmla="*/ 40241 w 12240039"/>
              <a:gd name="connsiteY6" fmla="*/ 0 h 1280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40039" h="1280258">
                <a:moveTo>
                  <a:pt x="12240039" y="0"/>
                </a:moveTo>
                <a:lnTo>
                  <a:pt x="12183878" y="1280258"/>
                </a:lnTo>
                <a:lnTo>
                  <a:pt x="11234340" y="1280258"/>
                </a:lnTo>
                <a:lnTo>
                  <a:pt x="0" y="787444"/>
                </a:lnTo>
                <a:lnTo>
                  <a:pt x="9462" y="571750"/>
                </a:lnTo>
                <a:lnTo>
                  <a:pt x="15150" y="572000"/>
                </a:lnTo>
                <a:lnTo>
                  <a:pt x="40241" y="0"/>
                </a:lnTo>
                <a:close/>
              </a:path>
            </a:pathLst>
          </a:cu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2" name="Titel 1">
            <a:extLst>
              <a:ext uri="{FF2B5EF4-FFF2-40B4-BE49-F238E27FC236}">
                <a16:creationId xmlns:a16="http://schemas.microsoft.com/office/drawing/2014/main" id="{97CB5A56-5C02-E721-23CE-BDCB68E42A3D}"/>
              </a:ext>
            </a:extLst>
          </p:cNvPr>
          <p:cNvSpPr>
            <a:spLocks noGrp="1"/>
          </p:cNvSpPr>
          <p:nvPr>
            <p:ph type="ctrTitle" hasCustomPrompt="1"/>
          </p:nvPr>
        </p:nvSpPr>
        <p:spPr>
          <a:xfrm>
            <a:off x="1524000" y="2477644"/>
            <a:ext cx="9144000" cy="1797099"/>
          </a:xfrm>
        </p:spPr>
        <p:txBody>
          <a:bodyPr anchor="b"/>
          <a:lstStyle>
            <a:lvl1pPr algn="ctr">
              <a:defRPr sz="6000" b="1"/>
            </a:lvl1pPr>
          </a:lstStyle>
          <a:p>
            <a:r>
              <a:rPr lang="en-GB" noProof="0"/>
              <a:t>MASTERTITELFORMAT BEARBEITEN</a:t>
            </a:r>
          </a:p>
        </p:txBody>
      </p:sp>
      <p:sp>
        <p:nvSpPr>
          <p:cNvPr id="3" name="Untertitel 2">
            <a:extLst>
              <a:ext uri="{FF2B5EF4-FFF2-40B4-BE49-F238E27FC236}">
                <a16:creationId xmlns:a16="http://schemas.microsoft.com/office/drawing/2014/main" id="{8179D779-46B0-6D0B-FE49-489EBC91F10B}"/>
              </a:ext>
            </a:extLst>
          </p:cNvPr>
          <p:cNvSpPr>
            <a:spLocks noGrp="1"/>
          </p:cNvSpPr>
          <p:nvPr>
            <p:ph type="subTitle" idx="1"/>
          </p:nvPr>
        </p:nvSpPr>
        <p:spPr>
          <a:xfrm>
            <a:off x="1511868" y="4497571"/>
            <a:ext cx="9144000" cy="647740"/>
          </a:xfrm>
        </p:spPr>
        <p:txBody>
          <a:bodyPr/>
          <a:lstStyle>
            <a:lvl1pPr marL="0" indent="0" algn="ctr">
              <a:buNone/>
              <a:defRPr sz="2400" b="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noProof="0"/>
              <a:t>Klikken om de ondertitelstijl van het model te bewerken</a:t>
            </a:r>
            <a:endParaRPr lang="en-GB" noProof="0"/>
          </a:p>
        </p:txBody>
      </p:sp>
      <p:sp>
        <p:nvSpPr>
          <p:cNvPr id="5" name="Fußzeilenplatzhalter 4">
            <a:extLst>
              <a:ext uri="{FF2B5EF4-FFF2-40B4-BE49-F238E27FC236}">
                <a16:creationId xmlns:a16="http://schemas.microsoft.com/office/drawing/2014/main" id="{F3AAD630-B4AE-3D3F-F9FF-A9420C89C4EC}"/>
              </a:ext>
            </a:extLst>
          </p:cNvPr>
          <p:cNvSpPr>
            <a:spLocks noGrp="1"/>
          </p:cNvSpPr>
          <p:nvPr>
            <p:ph type="ftr" sz="quarter" idx="11"/>
          </p:nvPr>
        </p:nvSpPr>
        <p:spPr>
          <a:xfrm>
            <a:off x="4038599" y="6351387"/>
            <a:ext cx="4114800" cy="365125"/>
          </a:xfrm>
        </p:spPr>
        <p:txBody>
          <a:bodyPr/>
          <a:lstStyle/>
          <a:p>
            <a:r>
              <a:rPr lang="en-GB" noProof="0"/>
              <a:t>ERASMUS+ DIGIGEN 
Project Ref. No. 2021-1-DE02-KA220-VET-000025335</a:t>
            </a:r>
          </a:p>
        </p:txBody>
      </p:sp>
      <p:sp>
        <p:nvSpPr>
          <p:cNvPr id="8" name="Freihandform: Form 7">
            <a:extLst>
              <a:ext uri="{FF2B5EF4-FFF2-40B4-BE49-F238E27FC236}">
                <a16:creationId xmlns:a16="http://schemas.microsoft.com/office/drawing/2014/main" id="{85FE1051-4C7A-F27F-8DAE-81DA7FA7918E}"/>
              </a:ext>
            </a:extLst>
          </p:cNvPr>
          <p:cNvSpPr/>
          <p:nvPr userDrawn="1"/>
        </p:nvSpPr>
        <p:spPr>
          <a:xfrm>
            <a:off x="-870052" y="-471150"/>
            <a:ext cx="13063822" cy="1101529"/>
          </a:xfrm>
          <a:custGeom>
            <a:avLst/>
            <a:gdLst>
              <a:gd name="connsiteX0" fmla="*/ 870052 w 13063822"/>
              <a:gd name="connsiteY0" fmla="*/ 461187 h 1101529"/>
              <a:gd name="connsiteX1" fmla="*/ 13063822 w 13063822"/>
              <a:gd name="connsiteY1" fmla="*/ 461187 h 1101529"/>
              <a:gd name="connsiteX2" fmla="*/ 13063822 w 13063822"/>
              <a:gd name="connsiteY2" fmla="*/ 1101529 h 1101529"/>
              <a:gd name="connsiteX3" fmla="*/ 870052 w 13063822"/>
              <a:gd name="connsiteY3" fmla="*/ 1101529 h 1101529"/>
              <a:gd name="connsiteX4" fmla="*/ 0 w 13063822"/>
              <a:gd name="connsiteY4" fmla="*/ 0 h 1101529"/>
              <a:gd name="connsiteX5" fmla="*/ 647415 w 13063822"/>
              <a:gd name="connsiteY5" fmla="*/ 0 h 1101529"/>
              <a:gd name="connsiteX6" fmla="*/ 647415 w 13063822"/>
              <a:gd name="connsiteY6" fmla="*/ 1 h 1101529"/>
              <a:gd name="connsiteX7" fmla="*/ 0 w 13063822"/>
              <a:gd name="connsiteY7" fmla="*/ 1 h 1101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63822" h="1101529">
                <a:moveTo>
                  <a:pt x="870052" y="461187"/>
                </a:moveTo>
                <a:lnTo>
                  <a:pt x="13063822" y="461187"/>
                </a:lnTo>
                <a:lnTo>
                  <a:pt x="13063822" y="1101529"/>
                </a:lnTo>
                <a:lnTo>
                  <a:pt x="870052" y="1101529"/>
                </a:lnTo>
                <a:close/>
                <a:moveTo>
                  <a:pt x="0" y="0"/>
                </a:moveTo>
                <a:lnTo>
                  <a:pt x="647415" y="0"/>
                </a:lnTo>
                <a:lnTo>
                  <a:pt x="647415" y="1"/>
                </a:lnTo>
                <a:lnTo>
                  <a:pt x="0" y="1"/>
                </a:lnTo>
                <a:close/>
              </a:path>
            </a:pathLst>
          </a:custGeom>
          <a:solidFill>
            <a:srgbClr val="E9550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solidFill>
                <a:srgbClr val="FF0000"/>
              </a:solidFill>
            </a:endParaRPr>
          </a:p>
        </p:txBody>
      </p:sp>
      <p:sp>
        <p:nvSpPr>
          <p:cNvPr id="13" name="Freihandform: Form 12">
            <a:extLst>
              <a:ext uri="{FF2B5EF4-FFF2-40B4-BE49-F238E27FC236}">
                <a16:creationId xmlns:a16="http://schemas.microsoft.com/office/drawing/2014/main" id="{494EE3D6-C9F2-D503-A590-44CCE560648E}"/>
              </a:ext>
            </a:extLst>
          </p:cNvPr>
          <p:cNvSpPr/>
          <p:nvPr userDrawn="1"/>
        </p:nvSpPr>
        <p:spPr>
          <a:xfrm rot="21379100">
            <a:off x="-32108" y="35064"/>
            <a:ext cx="12235695" cy="606779"/>
          </a:xfrm>
          <a:custGeom>
            <a:avLst/>
            <a:gdLst>
              <a:gd name="connsiteX0" fmla="*/ 6840976 w 12235695"/>
              <a:gd name="connsiteY0" fmla="*/ 0 h 606779"/>
              <a:gd name="connsiteX1" fmla="*/ 12235695 w 12235695"/>
              <a:gd name="connsiteY1" fmla="*/ 347128 h 606779"/>
              <a:gd name="connsiteX2" fmla="*/ 12218988 w 12235695"/>
              <a:gd name="connsiteY2" fmla="*/ 606779 h 606779"/>
              <a:gd name="connsiteX3" fmla="*/ 0 w 12235695"/>
              <a:gd name="connsiteY3" fmla="*/ 606779 h 606779"/>
              <a:gd name="connsiteX4" fmla="*/ 39044 w 12235695"/>
              <a:gd name="connsiteY4" fmla="*/ 0 h 6067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35695" h="606779">
                <a:moveTo>
                  <a:pt x="6840976" y="0"/>
                </a:moveTo>
                <a:lnTo>
                  <a:pt x="12235695" y="347128"/>
                </a:lnTo>
                <a:lnTo>
                  <a:pt x="12218988" y="606779"/>
                </a:lnTo>
                <a:lnTo>
                  <a:pt x="0" y="606779"/>
                </a:lnTo>
                <a:lnTo>
                  <a:pt x="39044" y="0"/>
                </a:lnTo>
                <a:close/>
              </a:path>
            </a:pathLst>
          </a:custGeom>
          <a:solidFill>
            <a:srgbClr val="F5854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9" name="Freihandform: Form 8">
            <a:extLst>
              <a:ext uri="{FF2B5EF4-FFF2-40B4-BE49-F238E27FC236}">
                <a16:creationId xmlns:a16="http://schemas.microsoft.com/office/drawing/2014/main" id="{01EE422D-2731-E798-919A-2FED44E6BEE1}"/>
              </a:ext>
            </a:extLst>
          </p:cNvPr>
          <p:cNvSpPr/>
          <p:nvPr userDrawn="1"/>
        </p:nvSpPr>
        <p:spPr>
          <a:xfrm rot="21258052">
            <a:off x="-55067" y="50851"/>
            <a:ext cx="11753172" cy="524054"/>
          </a:xfrm>
          <a:custGeom>
            <a:avLst/>
            <a:gdLst>
              <a:gd name="connsiteX0" fmla="*/ 6502025 w 11753172"/>
              <a:gd name="connsiteY0" fmla="*/ 0 h 524054"/>
              <a:gd name="connsiteX1" fmla="*/ 11753172 w 11753172"/>
              <a:gd name="connsiteY1" fmla="*/ 524054 h 524054"/>
              <a:gd name="connsiteX2" fmla="*/ 0 w 11753172"/>
              <a:gd name="connsiteY2" fmla="*/ 524054 h 524054"/>
              <a:gd name="connsiteX3" fmla="*/ 52300 w 11753172"/>
              <a:gd name="connsiteY3" fmla="*/ 0 h 524054"/>
            </a:gdLst>
            <a:ahLst/>
            <a:cxnLst>
              <a:cxn ang="0">
                <a:pos x="connsiteX0" y="connsiteY0"/>
              </a:cxn>
              <a:cxn ang="0">
                <a:pos x="connsiteX1" y="connsiteY1"/>
              </a:cxn>
              <a:cxn ang="0">
                <a:pos x="connsiteX2" y="connsiteY2"/>
              </a:cxn>
              <a:cxn ang="0">
                <a:pos x="connsiteX3" y="connsiteY3"/>
              </a:cxn>
            </a:cxnLst>
            <a:rect l="l" t="t" r="r" b="b"/>
            <a:pathLst>
              <a:path w="11753172" h="524054">
                <a:moveTo>
                  <a:pt x="6502025" y="0"/>
                </a:moveTo>
                <a:lnTo>
                  <a:pt x="11753172" y="524054"/>
                </a:lnTo>
                <a:lnTo>
                  <a:pt x="0" y="524054"/>
                </a:lnTo>
                <a:lnTo>
                  <a:pt x="52300" y="0"/>
                </a:lnTo>
                <a:close/>
              </a:path>
            </a:pathLst>
          </a:custGeom>
          <a:solidFill>
            <a:srgbClr val="F8A57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18" name="Datumsplatzhalter 3">
            <a:extLst>
              <a:ext uri="{FF2B5EF4-FFF2-40B4-BE49-F238E27FC236}">
                <a16:creationId xmlns:a16="http://schemas.microsoft.com/office/drawing/2014/main" id="{8B8949AD-E8B6-55DD-A1B0-BDDA3E32789F}"/>
              </a:ext>
            </a:extLst>
          </p:cNvPr>
          <p:cNvSpPr>
            <a:spLocks noGrp="1"/>
          </p:cNvSpPr>
          <p:nvPr>
            <p:ph type="dt" sz="half" idx="10"/>
          </p:nvPr>
        </p:nvSpPr>
        <p:spPr>
          <a:xfrm>
            <a:off x="838200" y="6356350"/>
            <a:ext cx="2743200" cy="365125"/>
          </a:xfrm>
        </p:spPr>
        <p:txBody>
          <a:bodyPr/>
          <a:lstStyle/>
          <a:p>
            <a:fld id="{1BD53905-E96D-42F0-A435-9FC73A716FA7}" type="datetime1">
              <a:rPr lang="en-GB" noProof="0" smtClean="0"/>
              <a:t>11/06/2024</a:t>
            </a:fld>
            <a:endParaRPr lang="en-GB" noProof="0"/>
          </a:p>
        </p:txBody>
      </p:sp>
      <p:pic>
        <p:nvPicPr>
          <p:cNvPr id="7" name="Afbeelding 6" descr="Afbeelding met wit&#10;&#10;Automatisch gegenereerde beschrijving">
            <a:extLst>
              <a:ext uri="{FF2B5EF4-FFF2-40B4-BE49-F238E27FC236}">
                <a16:creationId xmlns:a16="http://schemas.microsoft.com/office/drawing/2014/main" id="{B7A91226-29EE-BFB1-4DCA-90BE60154AAE}"/>
              </a:ext>
            </a:extLst>
          </p:cNvPr>
          <p:cNvPicPr>
            <a:picLocks noChangeAspect="1"/>
          </p:cNvPicPr>
          <p:nvPr userDrawn="1"/>
        </p:nvPicPr>
        <p:blipFill>
          <a:blip r:embed="rId2"/>
          <a:stretch>
            <a:fillRect/>
          </a:stretch>
        </p:blipFill>
        <p:spPr>
          <a:xfrm>
            <a:off x="103877" y="75396"/>
            <a:ext cx="1075842" cy="981555"/>
          </a:xfrm>
          <a:prstGeom prst="rect">
            <a:avLst/>
          </a:prstGeom>
        </p:spPr>
      </p:pic>
      <p:grpSp>
        <p:nvGrpSpPr>
          <p:cNvPr id="10" name="Gruppieren 1">
            <a:extLst>
              <a:ext uri="{FF2B5EF4-FFF2-40B4-BE49-F238E27FC236}">
                <a16:creationId xmlns:a16="http://schemas.microsoft.com/office/drawing/2014/main" id="{1F3AF7B3-6921-5F7D-2C86-A9BA7D681710}"/>
              </a:ext>
            </a:extLst>
          </p:cNvPr>
          <p:cNvGrpSpPr>
            <a:grpSpLocks noChangeAspect="1"/>
          </p:cNvGrpSpPr>
          <p:nvPr userDrawn="1"/>
        </p:nvGrpSpPr>
        <p:grpSpPr>
          <a:xfrm>
            <a:off x="332944" y="275641"/>
            <a:ext cx="677454" cy="637243"/>
            <a:chOff x="10552300" y="392719"/>
            <a:chExt cx="1300957" cy="1223738"/>
          </a:xfrm>
        </p:grpSpPr>
        <p:pic>
          <p:nvPicPr>
            <p:cNvPr id="11" name="Grafik 5">
              <a:extLst>
                <a:ext uri="{FF2B5EF4-FFF2-40B4-BE49-F238E27FC236}">
                  <a16:creationId xmlns:a16="http://schemas.microsoft.com/office/drawing/2014/main" id="{C342B083-891D-1552-584D-FB89E7900199}"/>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2" name="Grafik 6">
              <a:extLst>
                <a:ext uri="{FF2B5EF4-FFF2-40B4-BE49-F238E27FC236}">
                  <a16:creationId xmlns:a16="http://schemas.microsoft.com/office/drawing/2014/main" id="{72191229-9CA8-B4DB-BAA4-16BBC6F662F1}"/>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pic>
        <p:nvPicPr>
          <p:cNvPr id="4" name="Picture 3" descr="A black background with a black square&#10;&#10;Description automatically generated with medium confidence">
            <a:extLst>
              <a:ext uri="{FF2B5EF4-FFF2-40B4-BE49-F238E27FC236}">
                <a16:creationId xmlns:a16="http://schemas.microsoft.com/office/drawing/2014/main" id="{71022F44-8832-9C09-C4B3-89A7140CB427}"/>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991907" y="6089734"/>
            <a:ext cx="3103422" cy="626778"/>
          </a:xfrm>
          <a:prstGeom prst="rect">
            <a:avLst/>
          </a:prstGeom>
        </p:spPr>
      </p:pic>
    </p:spTree>
    <p:extLst>
      <p:ext uri="{BB962C8B-B14F-4D97-AF65-F5344CB8AC3E}">
        <p14:creationId xmlns:p14="http://schemas.microsoft.com/office/powerpoint/2010/main" val="39774768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blip>
          <a:stretch>
            <a:fillRect/>
          </a:stretch>
        </p:blipFill>
        <p:spPr>
          <a:xfrm>
            <a:off x="765857" y="-1236344"/>
            <a:ext cx="10530815" cy="9607889"/>
          </a:xfrm>
          <a:prstGeom prst="rect">
            <a:avLst/>
          </a:prstGeom>
        </p:spPr>
      </p:pic>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4661171" y="3024301"/>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err="1"/>
              <a:t>Place</a:t>
            </a:r>
            <a:r>
              <a:rPr lang="nl-NL" dirty="0"/>
              <a:t> </a:t>
            </a:r>
            <a:r>
              <a:rPr lang="nl-NL" dirty="0" err="1"/>
              <a:t>your</a:t>
            </a:r>
            <a:r>
              <a:rPr lang="nl-NL" dirty="0"/>
              <a:t> image </a:t>
            </a:r>
            <a:r>
              <a:rPr lang="nl-NL" dirty="0" err="1"/>
              <a:t>here</a:t>
            </a:r>
            <a:endParaRPr lang="nl-NL"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a:t>
            </a:fld>
            <a:endParaRPr lang="de-DE"/>
          </a:p>
        </p:txBody>
      </p:sp>
      <p:grpSp>
        <p:nvGrpSpPr>
          <p:cNvPr id="8" name="Gruppieren 1">
            <a:extLst>
              <a:ext uri="{FF2B5EF4-FFF2-40B4-BE49-F238E27FC236}">
                <a16:creationId xmlns:a16="http://schemas.microsoft.com/office/drawing/2014/main" id="{4633B8F1-59A3-810B-FF1F-728F90D3E124}"/>
              </a:ext>
            </a:extLst>
          </p:cNvPr>
          <p:cNvGrpSpPr>
            <a:grpSpLocks noChangeAspect="1"/>
          </p:cNvGrpSpPr>
          <p:nvPr userDrawn="1"/>
        </p:nvGrpSpPr>
        <p:grpSpPr>
          <a:xfrm>
            <a:off x="332944" y="275641"/>
            <a:ext cx="677454" cy="637243"/>
            <a:chOff x="10552300" y="392719"/>
            <a:chExt cx="1300957" cy="1223738"/>
          </a:xfrm>
        </p:grpSpPr>
        <p:pic>
          <p:nvPicPr>
            <p:cNvPr id="9" name="Grafik 5">
              <a:extLst>
                <a:ext uri="{FF2B5EF4-FFF2-40B4-BE49-F238E27FC236}">
                  <a16:creationId xmlns:a16="http://schemas.microsoft.com/office/drawing/2014/main" id="{E38D7D71-5686-4F5C-622D-C07842F88D2E}"/>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0" name="Grafik 6">
              <a:extLst>
                <a:ext uri="{FF2B5EF4-FFF2-40B4-BE49-F238E27FC236}">
                  <a16:creationId xmlns:a16="http://schemas.microsoft.com/office/drawing/2014/main" id="{949B1C53-9BC4-F26A-F2D5-46F28FA946EF}"/>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2" name="Fußzeilenplatzhalter 4">
            <a:extLst>
              <a:ext uri="{FF2B5EF4-FFF2-40B4-BE49-F238E27FC236}">
                <a16:creationId xmlns:a16="http://schemas.microsoft.com/office/drawing/2014/main" id="{1F02D82E-B4C7-C5D7-7750-420E33BB1F6A}"/>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3" name="Rechteck 2">
            <a:extLst>
              <a:ext uri="{FF2B5EF4-FFF2-40B4-BE49-F238E27FC236}">
                <a16:creationId xmlns:a16="http://schemas.microsoft.com/office/drawing/2014/main" id="{9DCC190C-D5C6-565F-C35B-84F578B8163F}"/>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4292963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sp>
        <p:nvSpPr>
          <p:cNvPr id="8" name="Rechteck 8">
            <a:extLst>
              <a:ext uri="{FF2B5EF4-FFF2-40B4-BE49-F238E27FC236}">
                <a16:creationId xmlns:a16="http://schemas.microsoft.com/office/drawing/2014/main" id="{8D28101F-FCE2-CCE6-CE60-62B9494C8392}"/>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pic>
        <p:nvPicPr>
          <p:cNvPr id="9" name="Afbeelding 8" descr="Afbeelding met wit&#10;&#10;Automatisch gegenereerde beschrijving">
            <a:extLst>
              <a:ext uri="{FF2B5EF4-FFF2-40B4-BE49-F238E27FC236}">
                <a16:creationId xmlns:a16="http://schemas.microsoft.com/office/drawing/2014/main" id="{EA7127D6-2A15-A23A-F7E0-F53CC03CE7E3}"/>
              </a:ext>
            </a:extLst>
          </p:cNvPr>
          <p:cNvPicPr>
            <a:picLocks noChangeAspect="1"/>
          </p:cNvPicPr>
          <p:nvPr userDrawn="1"/>
        </p:nvPicPr>
        <p:blipFill>
          <a:blip r:embed="rId2"/>
          <a:stretch>
            <a:fillRect/>
          </a:stretch>
        </p:blipFill>
        <p:spPr>
          <a:xfrm>
            <a:off x="10961490" y="281354"/>
            <a:ext cx="1156427" cy="1055077"/>
          </a:xfrm>
          <a:prstGeom prst="rect">
            <a:avLst/>
          </a:prstGeom>
        </p:spPr>
      </p:pic>
      <p:grpSp>
        <p:nvGrpSpPr>
          <p:cNvPr id="11" name="Gruppieren 1">
            <a:extLst>
              <a:ext uri="{FF2B5EF4-FFF2-40B4-BE49-F238E27FC236}">
                <a16:creationId xmlns:a16="http://schemas.microsoft.com/office/drawing/2014/main" id="{4273A148-3CFC-5A64-B83D-3A52B69A2F9B}"/>
              </a:ext>
            </a:extLst>
          </p:cNvPr>
          <p:cNvGrpSpPr>
            <a:grpSpLocks noChangeAspect="1"/>
          </p:cNvGrpSpPr>
          <p:nvPr userDrawn="1"/>
        </p:nvGrpSpPr>
        <p:grpSpPr>
          <a:xfrm>
            <a:off x="11225726" y="464015"/>
            <a:ext cx="677454" cy="637243"/>
            <a:chOff x="10552300" y="392719"/>
            <a:chExt cx="1300957" cy="1223738"/>
          </a:xfrm>
        </p:grpSpPr>
        <p:pic>
          <p:nvPicPr>
            <p:cNvPr id="12" name="Grafik 5">
              <a:extLst>
                <a:ext uri="{FF2B5EF4-FFF2-40B4-BE49-F238E27FC236}">
                  <a16:creationId xmlns:a16="http://schemas.microsoft.com/office/drawing/2014/main" id="{035B7BDD-DC42-FDE6-C1BC-15CE4EABFC37}"/>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8" name="Grafik 6">
              <a:extLst>
                <a:ext uri="{FF2B5EF4-FFF2-40B4-BE49-F238E27FC236}">
                  <a16:creationId xmlns:a16="http://schemas.microsoft.com/office/drawing/2014/main" id="{FEA769B3-B07E-3DB8-6443-3FD983FB0EAA}"/>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3" name="Inhaltsplatzhalter 2">
            <a:extLst>
              <a:ext uri="{FF2B5EF4-FFF2-40B4-BE49-F238E27FC236}">
                <a16:creationId xmlns:a16="http://schemas.microsoft.com/office/drawing/2014/main" id="{6B33CCB5-335C-3F75-FFBF-611037F3AF3F}"/>
              </a:ext>
            </a:extLst>
          </p:cNvPr>
          <p:cNvSpPr>
            <a:spLocks noGrp="1"/>
          </p:cNvSpPr>
          <p:nvPr>
            <p:ph idx="1"/>
          </p:nvPr>
        </p:nvSpPr>
        <p:spPr/>
        <p:txBody>
          <a:bodyPr/>
          <a:lstStyle/>
          <a:p>
            <a:pPr lvl="0"/>
            <a:r>
              <a:rPr lang="nl-NL" noProof="0"/>
              <a:t>Klikken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endParaRPr lang="en-GB" noProof="0"/>
          </a:p>
        </p:txBody>
      </p:sp>
      <p:sp>
        <p:nvSpPr>
          <p:cNvPr id="4" name="Datumsplatzhalter 3">
            <a:extLst>
              <a:ext uri="{FF2B5EF4-FFF2-40B4-BE49-F238E27FC236}">
                <a16:creationId xmlns:a16="http://schemas.microsoft.com/office/drawing/2014/main" id="{8F8EE43F-2322-05DD-189B-E7D0133085F6}"/>
              </a:ext>
            </a:extLst>
          </p:cNvPr>
          <p:cNvSpPr>
            <a:spLocks noGrp="1"/>
          </p:cNvSpPr>
          <p:nvPr>
            <p:ph type="dt" sz="half" idx="10"/>
          </p:nvPr>
        </p:nvSpPr>
        <p:spPr/>
        <p:txBody>
          <a:bodyPr/>
          <a:lstStyle/>
          <a:p>
            <a:fld id="{423DEAB5-B634-4B1D-AD4B-77139435E81F}" type="datetime1">
              <a:rPr lang="en-GB" noProof="0" smtClean="0"/>
              <a:t>11/06/2024</a:t>
            </a:fld>
            <a:endParaRPr lang="en-GB" noProof="0"/>
          </a:p>
        </p:txBody>
      </p:sp>
      <p:sp>
        <p:nvSpPr>
          <p:cNvPr id="5" name="Fußzeilenplatzhalter 4">
            <a:extLst>
              <a:ext uri="{FF2B5EF4-FFF2-40B4-BE49-F238E27FC236}">
                <a16:creationId xmlns:a16="http://schemas.microsoft.com/office/drawing/2014/main" id="{53F14975-32FF-69AF-1C78-54C4244F2A72}"/>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6" name="Foliennummernplatzhalter 5">
            <a:extLst>
              <a:ext uri="{FF2B5EF4-FFF2-40B4-BE49-F238E27FC236}">
                <a16:creationId xmlns:a16="http://schemas.microsoft.com/office/drawing/2014/main" id="{37848295-A53E-CCF8-0EBB-12881622A950}"/>
              </a:ext>
            </a:extLst>
          </p:cNvPr>
          <p:cNvSpPr>
            <a:spLocks noGrp="1"/>
          </p:cNvSpPr>
          <p:nvPr>
            <p:ph type="sldNum" sz="quarter" idx="12"/>
          </p:nvPr>
        </p:nvSpPr>
        <p:spPr/>
        <p:txBody>
          <a:bodyPr/>
          <a:lstStyle/>
          <a:p>
            <a:fld id="{F96B14D3-7D2A-2041-9DA6-67735C9926F2}" type="slidenum">
              <a:rPr lang="en-GB" noProof="0" smtClean="0"/>
              <a:t>‹#›</a:t>
            </a:fld>
            <a:endParaRPr lang="en-GB" noProof="0"/>
          </a:p>
        </p:txBody>
      </p:sp>
      <p:sp>
        <p:nvSpPr>
          <p:cNvPr id="10" name="Rechteck 9">
            <a:extLst>
              <a:ext uri="{FF2B5EF4-FFF2-40B4-BE49-F238E27FC236}">
                <a16:creationId xmlns:a16="http://schemas.microsoft.com/office/drawing/2014/main" id="{056751CF-A452-8849-4783-7B4330358D8A}"/>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
        <p:nvSpPr>
          <p:cNvPr id="14" name="Titel 1">
            <a:extLst>
              <a:ext uri="{FF2B5EF4-FFF2-40B4-BE49-F238E27FC236}">
                <a16:creationId xmlns:a16="http://schemas.microsoft.com/office/drawing/2014/main" id="{CFB52A96-DE46-E4BD-0EAE-B8579E867A44}"/>
              </a:ext>
            </a:extLst>
          </p:cNvPr>
          <p:cNvSpPr>
            <a:spLocks noGrp="1"/>
          </p:cNvSpPr>
          <p:nvPr>
            <p:ph type="title"/>
          </p:nvPr>
        </p:nvSpPr>
        <p:spPr>
          <a:xfrm>
            <a:off x="838200" y="372637"/>
            <a:ext cx="9082088" cy="780585"/>
          </a:xfrm>
        </p:spPr>
        <p:txBody>
          <a:bodyPr anchor="t">
            <a:noAutofit/>
          </a:bodyPr>
          <a:lstStyle>
            <a:lvl1pPr>
              <a:defRPr sz="6000"/>
            </a:lvl1pPr>
          </a:lstStyle>
          <a:p>
            <a:r>
              <a:rPr lang="nl-NL" noProof="0" dirty="0"/>
              <a:t>Klik om stijl te bewerken</a:t>
            </a:r>
            <a:endParaRPr lang="en-GB" noProof="0" dirty="0"/>
          </a:p>
        </p:txBody>
      </p:sp>
    </p:spTree>
    <p:extLst>
      <p:ext uri="{BB962C8B-B14F-4D97-AF65-F5344CB8AC3E}">
        <p14:creationId xmlns:p14="http://schemas.microsoft.com/office/powerpoint/2010/main" val="6846969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Nur Titel">
    <p:spTree>
      <p:nvGrpSpPr>
        <p:cNvPr id="1" name=""/>
        <p:cNvGrpSpPr/>
        <p:nvPr/>
      </p:nvGrpSpPr>
      <p:grpSpPr>
        <a:xfrm>
          <a:off x="0" y="0"/>
          <a:ext cx="0" cy="0"/>
          <a:chOff x="0" y="0"/>
          <a:chExt cx="0" cy="0"/>
        </a:xfrm>
      </p:grpSpPr>
      <p:sp>
        <p:nvSpPr>
          <p:cNvPr id="9" name="Rechteck 8">
            <a:extLst>
              <a:ext uri="{FF2B5EF4-FFF2-40B4-BE49-F238E27FC236}">
                <a16:creationId xmlns:a16="http://schemas.microsoft.com/office/drawing/2014/main" id="{AC96A02A-6841-CA37-8F05-0FC4A24C2FCF}"/>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pic>
        <p:nvPicPr>
          <p:cNvPr id="10" name="Afbeelding 9" descr="Afbeelding met wit&#10;&#10;Automatisch gegenereerde beschrijving">
            <a:extLst>
              <a:ext uri="{FF2B5EF4-FFF2-40B4-BE49-F238E27FC236}">
                <a16:creationId xmlns:a16="http://schemas.microsoft.com/office/drawing/2014/main" id="{2195DA57-F3F2-B413-119A-5BBB194A6C64}"/>
              </a:ext>
            </a:extLst>
          </p:cNvPr>
          <p:cNvPicPr>
            <a:picLocks noChangeAspect="1"/>
          </p:cNvPicPr>
          <p:nvPr userDrawn="1"/>
        </p:nvPicPr>
        <p:blipFill>
          <a:blip r:embed="rId2"/>
          <a:stretch>
            <a:fillRect/>
          </a:stretch>
        </p:blipFill>
        <p:spPr>
          <a:xfrm>
            <a:off x="10961490" y="281354"/>
            <a:ext cx="1156427" cy="1055077"/>
          </a:xfrm>
          <a:prstGeom prst="rect">
            <a:avLst/>
          </a:prstGeom>
        </p:spPr>
      </p:pic>
      <p:sp>
        <p:nvSpPr>
          <p:cNvPr id="3" name="Datumsplatzhalter 2">
            <a:extLst>
              <a:ext uri="{FF2B5EF4-FFF2-40B4-BE49-F238E27FC236}">
                <a16:creationId xmlns:a16="http://schemas.microsoft.com/office/drawing/2014/main" id="{6125CBB4-337F-FDEC-7BE0-1F3AD1BA1A5F}"/>
              </a:ext>
            </a:extLst>
          </p:cNvPr>
          <p:cNvSpPr>
            <a:spLocks noGrp="1"/>
          </p:cNvSpPr>
          <p:nvPr>
            <p:ph type="dt" sz="half" idx="10"/>
          </p:nvPr>
        </p:nvSpPr>
        <p:spPr/>
        <p:txBody>
          <a:bodyPr/>
          <a:lstStyle/>
          <a:p>
            <a:fld id="{507770B8-211E-4EF0-9D95-3FB9CCA96C1D}" type="datetime1">
              <a:rPr lang="en-GB" smtClean="0"/>
              <a:t>11/06/2024</a:t>
            </a:fld>
            <a:endParaRPr lang="de-DE"/>
          </a:p>
        </p:txBody>
      </p:sp>
      <p:sp>
        <p:nvSpPr>
          <p:cNvPr id="4" name="Fußzeilenplatzhalter 3">
            <a:extLst>
              <a:ext uri="{FF2B5EF4-FFF2-40B4-BE49-F238E27FC236}">
                <a16:creationId xmlns:a16="http://schemas.microsoft.com/office/drawing/2014/main" id="{81209D96-5541-2516-7AC3-B1AC60A9ED36}"/>
              </a:ext>
            </a:extLst>
          </p:cNvPr>
          <p:cNvSpPr>
            <a:spLocks noGrp="1"/>
          </p:cNvSpPr>
          <p:nvPr>
            <p:ph type="ftr" sz="quarter" idx="11"/>
          </p:nvPr>
        </p:nvSpPr>
        <p:spPr/>
        <p:txBody>
          <a:bodyPr/>
          <a:lstStyle/>
          <a:p>
            <a:r>
              <a:rPr lang="de-DE"/>
              <a:t>ERASMUS+ DIGIGEN 
Project Ref. No. 2021-1-DE02-KA220-VET-000025335</a:t>
            </a:r>
          </a:p>
        </p:txBody>
      </p:sp>
      <p:sp>
        <p:nvSpPr>
          <p:cNvPr id="5" name="Foliennummernplatzhalter 4">
            <a:extLst>
              <a:ext uri="{FF2B5EF4-FFF2-40B4-BE49-F238E27FC236}">
                <a16:creationId xmlns:a16="http://schemas.microsoft.com/office/drawing/2014/main" id="{D47CD853-64C6-0C26-B0AA-B6CF5F6F2603}"/>
              </a:ext>
            </a:extLst>
          </p:cNvPr>
          <p:cNvSpPr>
            <a:spLocks noGrp="1"/>
          </p:cNvSpPr>
          <p:nvPr>
            <p:ph type="sldNum" sz="quarter" idx="12"/>
          </p:nvPr>
        </p:nvSpPr>
        <p:spPr/>
        <p:txBody>
          <a:bodyPr/>
          <a:lstStyle/>
          <a:p>
            <a:fld id="{F96B14D3-7D2A-2041-9DA6-67735C9926F2}" type="slidenum">
              <a:rPr lang="de-DE" smtClean="0"/>
              <a:t>‹#›</a:t>
            </a:fld>
            <a:endParaRPr lang="de-DE"/>
          </a:p>
        </p:txBody>
      </p:sp>
      <p:grpSp>
        <p:nvGrpSpPr>
          <p:cNvPr id="2" name="Gruppieren 1">
            <a:extLst>
              <a:ext uri="{FF2B5EF4-FFF2-40B4-BE49-F238E27FC236}">
                <a16:creationId xmlns:a16="http://schemas.microsoft.com/office/drawing/2014/main" id="{AFDB49F5-4B8F-788E-588D-10A6DE99B9D6}"/>
              </a:ext>
            </a:extLst>
          </p:cNvPr>
          <p:cNvGrpSpPr>
            <a:grpSpLocks noChangeAspect="1"/>
          </p:cNvGrpSpPr>
          <p:nvPr userDrawn="1"/>
        </p:nvGrpSpPr>
        <p:grpSpPr>
          <a:xfrm>
            <a:off x="11225726" y="464015"/>
            <a:ext cx="677454" cy="637243"/>
            <a:chOff x="10552300" y="392719"/>
            <a:chExt cx="1300957" cy="1223738"/>
          </a:xfrm>
        </p:grpSpPr>
        <p:pic>
          <p:nvPicPr>
            <p:cNvPr id="6" name="Grafik 5">
              <a:extLst>
                <a:ext uri="{FF2B5EF4-FFF2-40B4-BE49-F238E27FC236}">
                  <a16:creationId xmlns:a16="http://schemas.microsoft.com/office/drawing/2014/main" id="{79A92D11-A49E-02F3-4957-537FA6768FD5}"/>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7" name="Grafik 6">
              <a:extLst>
                <a:ext uri="{FF2B5EF4-FFF2-40B4-BE49-F238E27FC236}">
                  <a16:creationId xmlns:a16="http://schemas.microsoft.com/office/drawing/2014/main" id="{A9F965A3-D810-60E5-9131-4769378BA66B}"/>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14" name="Rechteck 13">
            <a:extLst>
              <a:ext uri="{FF2B5EF4-FFF2-40B4-BE49-F238E27FC236}">
                <a16:creationId xmlns:a16="http://schemas.microsoft.com/office/drawing/2014/main" id="{A1F994AE-3205-0AAA-13B5-1E4EBB3E2608}"/>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Bold Italic" pitchFamily="2" charset="77"/>
                <a:ea typeface="Calibri" panose="020F0502020204030204" pitchFamily="34" charset="0"/>
                <a:cs typeface="Times New Roman" panose="02020603050405020304" pitchFamily="18" charset="0"/>
              </a:rPr>
              <a:t> </a:t>
            </a:r>
          </a:p>
        </p:txBody>
      </p:sp>
      <p:sp>
        <p:nvSpPr>
          <p:cNvPr id="15" name="Titel 1">
            <a:extLst>
              <a:ext uri="{FF2B5EF4-FFF2-40B4-BE49-F238E27FC236}">
                <a16:creationId xmlns:a16="http://schemas.microsoft.com/office/drawing/2014/main" id="{B15625E3-7C5E-4034-8AA3-55233DC88881}"/>
              </a:ext>
            </a:extLst>
          </p:cNvPr>
          <p:cNvSpPr>
            <a:spLocks noGrp="1"/>
          </p:cNvSpPr>
          <p:nvPr>
            <p:ph type="title"/>
          </p:nvPr>
        </p:nvSpPr>
        <p:spPr>
          <a:xfrm>
            <a:off x="838200" y="372637"/>
            <a:ext cx="9082088" cy="780585"/>
          </a:xfrm>
        </p:spPr>
        <p:txBody>
          <a:bodyPr anchor="t">
            <a:noAutofit/>
          </a:bodyPr>
          <a:lstStyle>
            <a:lvl1pPr>
              <a:defRPr sz="6000"/>
            </a:lvl1pPr>
          </a:lstStyle>
          <a:p>
            <a:r>
              <a:rPr lang="nl-NL" noProof="0"/>
              <a:t>Klik om stijl te bewerken</a:t>
            </a:r>
            <a:endParaRPr lang="en-GB" noProof="0"/>
          </a:p>
        </p:txBody>
      </p:sp>
    </p:spTree>
    <p:extLst>
      <p:ext uri="{BB962C8B-B14F-4D97-AF65-F5344CB8AC3E}">
        <p14:creationId xmlns:p14="http://schemas.microsoft.com/office/powerpoint/2010/main" val="4152084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6125CBB4-337F-FDEC-7BE0-1F3AD1BA1A5F}"/>
              </a:ext>
            </a:extLst>
          </p:cNvPr>
          <p:cNvSpPr>
            <a:spLocks noGrp="1"/>
          </p:cNvSpPr>
          <p:nvPr>
            <p:ph type="dt" sz="half" idx="10"/>
          </p:nvPr>
        </p:nvSpPr>
        <p:spPr/>
        <p:txBody>
          <a:bodyPr/>
          <a:lstStyle/>
          <a:p>
            <a:fld id="{507770B8-211E-4EF0-9D95-3FB9CCA96C1D}" type="datetime1">
              <a:rPr lang="en-GB" smtClean="0"/>
              <a:t>11/06/2024</a:t>
            </a:fld>
            <a:endParaRPr lang="de-DE"/>
          </a:p>
        </p:txBody>
      </p:sp>
      <p:sp>
        <p:nvSpPr>
          <p:cNvPr id="4" name="Fußzeilenplatzhalter 3">
            <a:extLst>
              <a:ext uri="{FF2B5EF4-FFF2-40B4-BE49-F238E27FC236}">
                <a16:creationId xmlns:a16="http://schemas.microsoft.com/office/drawing/2014/main" id="{81209D96-5541-2516-7AC3-B1AC60A9ED36}"/>
              </a:ext>
            </a:extLst>
          </p:cNvPr>
          <p:cNvSpPr>
            <a:spLocks noGrp="1"/>
          </p:cNvSpPr>
          <p:nvPr>
            <p:ph type="ftr" sz="quarter" idx="11"/>
          </p:nvPr>
        </p:nvSpPr>
        <p:spPr/>
        <p:txBody>
          <a:bodyPr/>
          <a:lstStyle/>
          <a:p>
            <a:r>
              <a:rPr lang="de-DE"/>
              <a:t>ERASMUS+ DIGIGEN 
Project Ref. No. 2021-1-DE02-KA220-VET-000025335</a:t>
            </a:r>
          </a:p>
        </p:txBody>
      </p:sp>
      <p:sp>
        <p:nvSpPr>
          <p:cNvPr id="5" name="Foliennummernplatzhalter 4">
            <a:extLst>
              <a:ext uri="{FF2B5EF4-FFF2-40B4-BE49-F238E27FC236}">
                <a16:creationId xmlns:a16="http://schemas.microsoft.com/office/drawing/2014/main" id="{D47CD853-64C6-0C26-B0AA-B6CF5F6F2603}"/>
              </a:ext>
            </a:extLst>
          </p:cNvPr>
          <p:cNvSpPr>
            <a:spLocks noGrp="1"/>
          </p:cNvSpPr>
          <p:nvPr>
            <p:ph type="sldNum" sz="quarter" idx="12"/>
          </p:nvPr>
        </p:nvSpPr>
        <p:spPr/>
        <p:txBody>
          <a:bodyPr/>
          <a:lstStyle/>
          <a:p>
            <a:fld id="{F96B14D3-7D2A-2041-9DA6-67735C9926F2}" type="slidenum">
              <a:rPr lang="de-DE" smtClean="0"/>
              <a:t>‹#›</a:t>
            </a:fld>
            <a:endParaRPr lang="de-DE"/>
          </a:p>
        </p:txBody>
      </p:sp>
      <p:sp>
        <p:nvSpPr>
          <p:cNvPr id="14" name="Rechteck 13">
            <a:extLst>
              <a:ext uri="{FF2B5EF4-FFF2-40B4-BE49-F238E27FC236}">
                <a16:creationId xmlns:a16="http://schemas.microsoft.com/office/drawing/2014/main" id="{A1F994AE-3205-0AAA-13B5-1E4EBB3E2608}"/>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1793816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1_Abschluss">
    <p:bg>
      <p:bgPr>
        <a:solidFill>
          <a:srgbClr val="E9550D"/>
        </a:solidFill>
        <a:effectLst/>
      </p:bgPr>
    </p:bg>
    <p:spTree>
      <p:nvGrpSpPr>
        <p:cNvPr id="1" name=""/>
        <p:cNvGrpSpPr/>
        <p:nvPr/>
      </p:nvGrpSpPr>
      <p:grpSpPr>
        <a:xfrm>
          <a:off x="0" y="0"/>
          <a:ext cx="0" cy="0"/>
          <a:chOff x="0" y="0"/>
          <a:chExt cx="0" cy="0"/>
        </a:xfrm>
      </p:grpSpPr>
      <p:pic>
        <p:nvPicPr>
          <p:cNvPr id="5" name="Afbeelding 4" descr="Afbeelding met wit&#10;&#10;Automatisch gegenereerde beschrijving">
            <a:extLst>
              <a:ext uri="{FF2B5EF4-FFF2-40B4-BE49-F238E27FC236}">
                <a16:creationId xmlns:a16="http://schemas.microsoft.com/office/drawing/2014/main" id="{A41BC7E1-A474-ACBD-CF6D-4BE47C2AF159}"/>
              </a:ext>
            </a:extLst>
          </p:cNvPr>
          <p:cNvPicPr>
            <a:picLocks noChangeAspect="1"/>
          </p:cNvPicPr>
          <p:nvPr userDrawn="1"/>
        </p:nvPicPr>
        <p:blipFill>
          <a:blip r:embed="rId2"/>
          <a:stretch>
            <a:fillRect/>
          </a:stretch>
        </p:blipFill>
        <p:spPr>
          <a:xfrm>
            <a:off x="408543" y="228600"/>
            <a:ext cx="7064728" cy="6445572"/>
          </a:xfrm>
          <a:prstGeom prst="rect">
            <a:avLst/>
          </a:prstGeom>
        </p:spPr>
      </p:pic>
      <p:pic>
        <p:nvPicPr>
          <p:cNvPr id="6" name="Afbeelding 5" descr="Afbeelding met wit&#10;&#10;Automatisch gegenereerde beschrijving">
            <a:extLst>
              <a:ext uri="{FF2B5EF4-FFF2-40B4-BE49-F238E27FC236}">
                <a16:creationId xmlns:a16="http://schemas.microsoft.com/office/drawing/2014/main" id="{14BA17EB-C29C-8955-0414-B0563BF4DD64}"/>
              </a:ext>
            </a:extLst>
          </p:cNvPr>
          <p:cNvPicPr>
            <a:picLocks noChangeAspect="1"/>
          </p:cNvPicPr>
          <p:nvPr userDrawn="1"/>
        </p:nvPicPr>
        <p:blipFill>
          <a:blip r:embed="rId2"/>
          <a:stretch>
            <a:fillRect/>
          </a:stretch>
        </p:blipFill>
        <p:spPr>
          <a:xfrm rot="1800000">
            <a:off x="7648884" y="1647921"/>
            <a:ext cx="4255795" cy="3882815"/>
          </a:xfrm>
          <a:prstGeom prst="rect">
            <a:avLst/>
          </a:prstGeom>
        </p:spPr>
      </p:pic>
      <p:pic>
        <p:nvPicPr>
          <p:cNvPr id="2052" name="Grafik 30">
            <a:extLst>
              <a:ext uri="{FF2B5EF4-FFF2-40B4-BE49-F238E27FC236}">
                <a16:creationId xmlns:a16="http://schemas.microsoft.com/office/drawing/2014/main" id="{AC56D316-13A7-C7A7-5960-82EE5E53F63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52366" y="4525208"/>
            <a:ext cx="917575" cy="993775"/>
          </a:xfrm>
          <a:prstGeom prst="rect">
            <a:avLst/>
          </a:prstGeom>
          <a:noFill/>
          <a:extLst>
            <a:ext uri="{909E8E84-426E-40DD-AFC4-6F175D3DCCD1}">
              <a14:hiddenFill xmlns:a14="http://schemas.microsoft.com/office/drawing/2010/main">
                <a:solidFill>
                  <a:srgbClr val="FFFFFF"/>
                </a:solidFill>
              </a14:hiddenFill>
            </a:ext>
          </a:extLst>
        </p:spPr>
      </p:pic>
      <p:pic>
        <p:nvPicPr>
          <p:cNvPr id="2049" name="Grafik 29">
            <a:extLst>
              <a:ext uri="{FF2B5EF4-FFF2-40B4-BE49-F238E27FC236}">
                <a16:creationId xmlns:a16="http://schemas.microsoft.com/office/drawing/2014/main" id="{6F71AC98-3829-686C-3D09-C21F546F344F}"/>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039529" y="3626535"/>
            <a:ext cx="1590675" cy="62388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10">
            <a:extLst>
              <a:ext uri="{FF2B5EF4-FFF2-40B4-BE49-F238E27FC236}">
                <a16:creationId xmlns:a16="http://schemas.microsoft.com/office/drawing/2014/main" id="{B5FB6603-3028-2E8B-1BD5-E4282F1A7FFE}"/>
              </a:ext>
            </a:extLst>
          </p:cNvPr>
          <p:cNvSpPr>
            <a:spLocks noChangeArrowheads="1"/>
          </p:cNvSpPr>
          <p:nvPr userDrawn="1"/>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0" name="Rectangle 11">
            <a:extLst>
              <a:ext uri="{FF2B5EF4-FFF2-40B4-BE49-F238E27FC236}">
                <a16:creationId xmlns:a16="http://schemas.microsoft.com/office/drawing/2014/main" id="{FF5F4029-46A6-FBF6-A9DE-481D7034604C}"/>
              </a:ext>
            </a:extLst>
          </p:cNvPr>
          <p:cNvSpPr>
            <a:spLocks noChangeArrowheads="1"/>
          </p:cNvSpPr>
          <p:nvPr userDrawn="1"/>
        </p:nvSpPr>
        <p:spPr bwMode="auto">
          <a:xfrm>
            <a:off x="0" y="457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1" name="Rectangle 12">
            <a:extLst>
              <a:ext uri="{FF2B5EF4-FFF2-40B4-BE49-F238E27FC236}">
                <a16:creationId xmlns:a16="http://schemas.microsoft.com/office/drawing/2014/main" id="{8C4F1672-A0DF-9376-AC9B-A43BE5F11297}"/>
              </a:ext>
            </a:extLst>
          </p:cNvPr>
          <p:cNvSpPr>
            <a:spLocks noChangeArrowheads="1"/>
          </p:cNvSpPr>
          <p:nvPr userDrawn="1"/>
        </p:nvSpPr>
        <p:spPr bwMode="auto">
          <a:xfrm>
            <a:off x="0"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2" name="Rectangle 13">
            <a:extLst>
              <a:ext uri="{FF2B5EF4-FFF2-40B4-BE49-F238E27FC236}">
                <a16:creationId xmlns:a16="http://schemas.microsoft.com/office/drawing/2014/main" id="{F1A5A6DD-AA0B-3263-7F18-FC286024990D}"/>
              </a:ext>
            </a:extLst>
          </p:cNvPr>
          <p:cNvSpPr>
            <a:spLocks noChangeArrowheads="1"/>
          </p:cNvSpPr>
          <p:nvPr userDrawn="1"/>
        </p:nvSpPr>
        <p:spPr bwMode="auto">
          <a:xfrm>
            <a:off x="0"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3" name="Rectangle 14">
            <a:extLst>
              <a:ext uri="{FF2B5EF4-FFF2-40B4-BE49-F238E27FC236}">
                <a16:creationId xmlns:a16="http://schemas.microsoft.com/office/drawing/2014/main" id="{67C0A812-A00A-7AEC-CF0E-A7F89D6A9C78}"/>
              </a:ext>
            </a:extLst>
          </p:cNvPr>
          <p:cNvSpPr>
            <a:spLocks noChangeArrowheads="1"/>
          </p:cNvSpPr>
          <p:nvPr userDrawn="1"/>
        </p:nvSpPr>
        <p:spPr bwMode="auto">
          <a:xfrm>
            <a:off x="0" y="914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4" name="Rectangle 15">
            <a:extLst>
              <a:ext uri="{FF2B5EF4-FFF2-40B4-BE49-F238E27FC236}">
                <a16:creationId xmlns:a16="http://schemas.microsoft.com/office/drawing/2014/main" id="{37071B31-8059-59FE-E490-E175DFD5AF1F}"/>
              </a:ext>
            </a:extLst>
          </p:cNvPr>
          <p:cNvSpPr>
            <a:spLocks noChangeArrowheads="1"/>
          </p:cNvSpPr>
          <p:nvPr userDrawn="1"/>
        </p:nvSpPr>
        <p:spPr bwMode="auto">
          <a:xfrm>
            <a:off x="0" y="13716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5" name="Rectangle 16">
            <a:extLst>
              <a:ext uri="{FF2B5EF4-FFF2-40B4-BE49-F238E27FC236}">
                <a16:creationId xmlns:a16="http://schemas.microsoft.com/office/drawing/2014/main" id="{9B058494-1113-082D-140C-CA2A2547CBCD}"/>
              </a:ext>
            </a:extLst>
          </p:cNvPr>
          <p:cNvSpPr>
            <a:spLocks noChangeArrowheads="1"/>
          </p:cNvSpPr>
          <p:nvPr userDrawn="1"/>
        </p:nvSpPr>
        <p:spPr bwMode="auto">
          <a:xfrm>
            <a:off x="0" y="18288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pic>
        <p:nvPicPr>
          <p:cNvPr id="20" name="Grafik 19">
            <a:extLst>
              <a:ext uri="{FF2B5EF4-FFF2-40B4-BE49-F238E27FC236}">
                <a16:creationId xmlns:a16="http://schemas.microsoft.com/office/drawing/2014/main" id="{AF31AAD7-F7F3-4219-6F5E-EE0EEADAD367}"/>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t="12326" b="15601"/>
          <a:stretch/>
        </p:blipFill>
        <p:spPr bwMode="auto">
          <a:xfrm>
            <a:off x="1148182" y="3569915"/>
            <a:ext cx="1562100" cy="751840"/>
          </a:xfrm>
          <a:prstGeom prst="rect">
            <a:avLst/>
          </a:prstGeom>
          <a:noFill/>
          <a:ln>
            <a:noFill/>
          </a:ln>
          <a:extLst>
            <a:ext uri="{53640926-AAD7-44D8-BBD7-CCE9431645EC}">
              <a14:shadowObscured xmlns:a14="http://schemas.microsoft.com/office/drawing/2010/main"/>
            </a:ext>
          </a:extLst>
        </p:spPr>
      </p:pic>
      <p:pic>
        <p:nvPicPr>
          <p:cNvPr id="21" name="Grafik 20">
            <a:extLst>
              <a:ext uri="{FF2B5EF4-FFF2-40B4-BE49-F238E27FC236}">
                <a16:creationId xmlns:a16="http://schemas.microsoft.com/office/drawing/2014/main" id="{C2A46232-4880-6543-2BC9-371377E5386C}"/>
              </a:ext>
            </a:extLst>
          </p:cNvPr>
          <p:cNvPicPr>
            <a:picLocks noChangeAspect="1"/>
          </p:cNvPicPr>
          <p:nvPr userDrawn="1"/>
        </p:nvPicPr>
        <p:blipFill>
          <a:blip r:embed="rId6"/>
          <a:srcRect/>
          <a:stretch/>
        </p:blipFill>
        <p:spPr bwMode="auto">
          <a:xfrm>
            <a:off x="3297028" y="4458753"/>
            <a:ext cx="1118040" cy="1096010"/>
          </a:xfrm>
          <a:prstGeom prst="rect">
            <a:avLst/>
          </a:prstGeom>
          <a:noFill/>
          <a:ln>
            <a:noFill/>
          </a:ln>
        </p:spPr>
      </p:pic>
      <p:pic>
        <p:nvPicPr>
          <p:cNvPr id="22" name="Grafik 21">
            <a:extLst>
              <a:ext uri="{FF2B5EF4-FFF2-40B4-BE49-F238E27FC236}">
                <a16:creationId xmlns:a16="http://schemas.microsoft.com/office/drawing/2014/main" id="{20A9E0C9-F347-EACF-85D9-6890E81011AE}"/>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4914718" y="3574170"/>
            <a:ext cx="1755140" cy="657225"/>
          </a:xfrm>
          <a:prstGeom prst="rect">
            <a:avLst/>
          </a:prstGeom>
          <a:noFill/>
          <a:ln>
            <a:noFill/>
          </a:ln>
        </p:spPr>
      </p:pic>
      <p:pic>
        <p:nvPicPr>
          <p:cNvPr id="23" name="Grafik 22">
            <a:extLst>
              <a:ext uri="{FF2B5EF4-FFF2-40B4-BE49-F238E27FC236}">
                <a16:creationId xmlns:a16="http://schemas.microsoft.com/office/drawing/2014/main" id="{69AA9113-64C5-7F8E-1626-8BD5973A30D1}"/>
              </a:ext>
            </a:extLst>
          </p:cNvPr>
          <p:cNvPicPr>
            <a:picLocks noChangeAspect="1"/>
          </p:cNvPicPr>
          <p:nvPr userDrawn="1"/>
        </p:nvPicPr>
        <p:blipFill rotWithShape="1">
          <a:blip r:embed="rId8" cstate="print">
            <a:extLst>
              <a:ext uri="{28A0092B-C50C-407E-A947-70E740481C1C}">
                <a14:useLocalDpi xmlns:a14="http://schemas.microsoft.com/office/drawing/2010/main" val="0"/>
              </a:ext>
            </a:extLst>
          </a:blip>
          <a:srcRect l="8987" t="18014" r="9154" b="21289"/>
          <a:stretch/>
        </p:blipFill>
        <p:spPr bwMode="auto">
          <a:xfrm>
            <a:off x="4687592" y="4744186"/>
            <a:ext cx="1346835" cy="525145"/>
          </a:xfrm>
          <a:prstGeom prst="rect">
            <a:avLst/>
          </a:prstGeom>
          <a:noFill/>
          <a:ln>
            <a:noFill/>
          </a:ln>
          <a:extLst>
            <a:ext uri="{53640926-AAD7-44D8-BBD7-CCE9431645EC}">
              <a14:shadowObscured xmlns:a14="http://schemas.microsoft.com/office/drawing/2010/main"/>
            </a:ext>
          </a:extLst>
        </p:spPr>
      </p:pic>
      <p:sp>
        <p:nvSpPr>
          <p:cNvPr id="25" name="Rectangle 18">
            <a:extLst>
              <a:ext uri="{FF2B5EF4-FFF2-40B4-BE49-F238E27FC236}">
                <a16:creationId xmlns:a16="http://schemas.microsoft.com/office/drawing/2014/main" id="{45CCC20D-2773-9759-F581-2A9DBACE2039}"/>
              </a:ext>
            </a:extLst>
          </p:cNvPr>
          <p:cNvSpPr>
            <a:spLocks noChangeArrowheads="1"/>
          </p:cNvSpPr>
          <p:nvPr userDrawn="1"/>
        </p:nvSpPr>
        <p:spPr bwMode="auto">
          <a:xfrm>
            <a:off x="9924612" y="2986422"/>
            <a:ext cx="97773" cy="572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r"/>
            <a:endParaRPr lang="de-DE"/>
          </a:p>
        </p:txBody>
      </p:sp>
      <p:sp>
        <p:nvSpPr>
          <p:cNvPr id="26" name="Rechteck 25">
            <a:extLst>
              <a:ext uri="{FF2B5EF4-FFF2-40B4-BE49-F238E27FC236}">
                <a16:creationId xmlns:a16="http://schemas.microsoft.com/office/drawing/2014/main" id="{16336A84-EDC3-A03C-D574-8AA6813B5200}"/>
              </a:ext>
            </a:extLst>
          </p:cNvPr>
          <p:cNvSpPr/>
          <p:nvPr userDrawn="1"/>
        </p:nvSpPr>
        <p:spPr>
          <a:xfrm>
            <a:off x="9618482" y="12281298"/>
            <a:ext cx="4091534" cy="2057507"/>
          </a:xfrm>
          <a:prstGeom prst="rect">
            <a:avLst/>
          </a:prstGeom>
          <a:solidFill>
            <a:srgbClr val="F8A57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endParaRPr lang="de-DE"/>
          </a:p>
        </p:txBody>
      </p:sp>
      <p:sp>
        <p:nvSpPr>
          <p:cNvPr id="27" name="Rectangle 19">
            <a:extLst>
              <a:ext uri="{FF2B5EF4-FFF2-40B4-BE49-F238E27FC236}">
                <a16:creationId xmlns:a16="http://schemas.microsoft.com/office/drawing/2014/main" id="{C3AAAF3B-610B-588E-88B1-3C9B95FD1444}"/>
              </a:ext>
            </a:extLst>
          </p:cNvPr>
          <p:cNvSpPr>
            <a:spLocks noChangeArrowheads="1"/>
          </p:cNvSpPr>
          <p:nvPr userDrawn="1"/>
        </p:nvSpPr>
        <p:spPr bwMode="auto">
          <a:xfrm>
            <a:off x="6632674" y="5802301"/>
            <a:ext cx="5591175" cy="1143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ERASMUS+ DIGIGEN Project </a:t>
            </a:r>
            <a:r>
              <a:rPr kumimoji="0" lang="de-DE" altLang="de-DE" sz="1100" b="0" i="0" u="none" strike="noStrike" cap="none" normalizeH="0" baseline="0" dirty="0" err="1">
                <a:ln>
                  <a:noFill/>
                </a:ln>
                <a:solidFill>
                  <a:schemeClr val="bg1"/>
                </a:solidFill>
                <a:effectLst/>
                <a:latin typeface="Jost Bold Italic" pitchFamily="2" charset="77"/>
                <a:ea typeface="Jost Bold Italic" pitchFamily="2" charset="77"/>
                <a:cs typeface="Times New Roman" panose="02020603050405020304" pitchFamily="18" charset="0"/>
              </a:rPr>
              <a:t>Ref</a:t>
            </a: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 </a:t>
            </a:r>
            <a:r>
              <a:rPr kumimoji="0" lang="de-DE" altLang="de-DE" sz="1100" b="0" i="0" u="none" strike="noStrike" cap="none" normalizeH="0" baseline="0" dirty="0" err="1">
                <a:ln>
                  <a:noFill/>
                </a:ln>
                <a:solidFill>
                  <a:schemeClr val="bg1"/>
                </a:solidFill>
                <a:effectLst/>
                <a:latin typeface="Jost Bold Italic" pitchFamily="2" charset="77"/>
                <a:ea typeface="Jost Bold Italic" pitchFamily="2" charset="77"/>
                <a:cs typeface="Times New Roman" panose="02020603050405020304" pitchFamily="18" charset="0"/>
              </a:rPr>
              <a:t>No</a:t>
            </a: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 2021-1-DE02-KA220-VET-000025335</a:t>
            </a:r>
            <a:endPar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endParaRPr>
          </a:p>
        </p:txBody>
      </p:sp>
      <p:sp>
        <p:nvSpPr>
          <p:cNvPr id="2" name="Textfeld 1">
            <a:extLst>
              <a:ext uri="{FF2B5EF4-FFF2-40B4-BE49-F238E27FC236}">
                <a16:creationId xmlns:a16="http://schemas.microsoft.com/office/drawing/2014/main" id="{90496B3B-9FA9-6D84-34F1-852F44BAA4F7}"/>
              </a:ext>
            </a:extLst>
          </p:cNvPr>
          <p:cNvSpPr txBox="1"/>
          <p:nvPr userDrawn="1"/>
        </p:nvSpPr>
        <p:spPr>
          <a:xfrm>
            <a:off x="1272771" y="1559484"/>
            <a:ext cx="5336271" cy="1690836"/>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noProof="0" dirty="0">
                <a:effectLst/>
                <a:latin typeface="+mn-lt"/>
                <a:ea typeface="Calibri" panose="020F0502020204030204" pitchFamily="34" charset="0"/>
                <a:cs typeface="Times New Roman" panose="02020603050405020304" pitchFamily="18" charset="0"/>
              </a:rPr>
              <a:t>DISCLAIMER: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noProof="0" dirty="0">
              <a:effectLst/>
              <a:latin typeface="Jost Bold Italic" pitchFamily="2" charset="77"/>
              <a:ea typeface="Calibri" panose="020F0502020204030204" pitchFamily="34" charset="0"/>
              <a:cs typeface="Times New Roman" panose="02020603050405020304" pitchFamily="18" charset="0"/>
            </a:endParaRPr>
          </a:p>
          <a:p>
            <a:pPr>
              <a:lnSpc>
                <a:spcPct val="107000"/>
              </a:lnSpc>
              <a:spcAft>
                <a:spcPts val="800"/>
              </a:spcAft>
            </a:pPr>
            <a:r>
              <a:rPr lang="nl-NL" sz="1200" dirty="0">
                <a:solidFill>
                  <a:srgbClr val="000000"/>
                </a:solidFill>
                <a:effectLst/>
                <a:highlight>
                  <a:srgbClr val="FDFDFD"/>
                </a:highlight>
                <a:latin typeface="Segoe UI" panose="020B0502040204020203" pitchFamily="34" charset="0"/>
                <a:ea typeface="Times New Roman" panose="02020603050405020304" pitchFamily="18" charset="0"/>
                <a:cs typeface="Times New Roman" panose="02020603050405020304" pitchFamily="18" charset="0"/>
              </a:rPr>
              <a:t>De steun van de Europese Commissie voor de productie van deze publicatie betekent niet automatisch goedkeuring van de inhoud. Deze geeft alleen de mening van de auteurs weer. De Commissie kan niet verantwoordelijk worden gehouden voor enig gebruik dat kan worden gemaakt van de informatie die erin is opgenomen</a:t>
            </a:r>
            <a:r>
              <a:rPr lang="nl-NL" sz="1800" dirty="0">
                <a:solidFill>
                  <a:srgbClr val="000000"/>
                </a:solidFill>
                <a:effectLst/>
                <a:highlight>
                  <a:srgbClr val="FDFDFD"/>
                </a:highlight>
                <a:latin typeface="Segoe UI" panose="020B0502040204020203" pitchFamily="34" charset="0"/>
                <a:ea typeface="Times New Roman" panose="02020603050405020304" pitchFamily="18" charset="0"/>
                <a:cs typeface="Times New Roman" panose="02020603050405020304" pitchFamily="18" charset="0"/>
              </a:rPr>
              <a:t>.</a:t>
            </a:r>
            <a:endParaRPr lang="nl-NL" sz="1800" dirty="0">
              <a:effectLst/>
              <a:highlight>
                <a:srgbClr val="FDFDFD"/>
              </a:highlight>
              <a:latin typeface="Calibri" panose="020F0502020204030204" pitchFamily="34" charset="0"/>
              <a:ea typeface="Calibri" panose="020F0502020204030204" pitchFamily="34" charset="0"/>
              <a:cs typeface="Times New Roman" panose="02020603050405020304" pitchFamily="18" charset="0"/>
            </a:endParaRPr>
          </a:p>
          <a:p>
            <a:endParaRPr lang="en-GB" noProof="0" dirty="0"/>
          </a:p>
        </p:txBody>
      </p:sp>
      <p:sp>
        <p:nvSpPr>
          <p:cNvPr id="8" name="Rechteck 7">
            <a:extLst>
              <a:ext uri="{FF2B5EF4-FFF2-40B4-BE49-F238E27FC236}">
                <a16:creationId xmlns:a16="http://schemas.microsoft.com/office/drawing/2014/main" id="{6085AB3D-6C24-96B7-EBB4-AC5D54BBB208}"/>
              </a:ext>
            </a:extLst>
          </p:cNvPr>
          <p:cNvSpPr/>
          <p:nvPr userDrawn="1"/>
        </p:nvSpPr>
        <p:spPr>
          <a:xfrm>
            <a:off x="8489589" y="2071755"/>
            <a:ext cx="3063755" cy="27014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Ins="180000" rtlCol="0" anchor="t"/>
          <a:lstStyle/>
          <a:p>
            <a:pPr algn="l"/>
            <a:r>
              <a:rPr lang="en-GB" sz="1800" b="1" noProof="0" dirty="0">
                <a:solidFill>
                  <a:schemeClr val="tx2">
                    <a:lumMod val="75000"/>
                  </a:schemeClr>
                </a:solidFill>
                <a:latin typeface="+mj-lt"/>
                <a:ea typeface="Jost Bold Roman" pitchFamily="2" charset="0"/>
              </a:rPr>
              <a:t>PROJECTINFORMATIE</a:t>
            </a:r>
          </a:p>
          <a:p>
            <a:pPr algn="l"/>
            <a:r>
              <a:rPr lang="en-GB" sz="1300" b="0" i="1" u="none" noProof="0" dirty="0">
                <a:solidFill>
                  <a:schemeClr val="tx1"/>
                </a:solidFill>
                <a:latin typeface="+mj-lt"/>
                <a:ea typeface="Jost Bold Italic" pitchFamily="2" charset="0"/>
                <a:hlinkClick r:id="rId9">
                  <a:extLst>
                    <a:ext uri="{A12FA001-AC4F-418D-AE19-62706E023703}">
                      <ahyp:hlinkClr xmlns:ahyp="http://schemas.microsoft.com/office/drawing/2018/hyperlinkcolor" val="tx"/>
                    </a:ext>
                  </a:extLst>
                </a:hlinkClick>
              </a:rPr>
              <a:t>hochschule.digigen@arbeitsagentur.de</a:t>
            </a:r>
            <a:endParaRPr lang="en-GB" sz="1300" b="0" i="1" u="none" noProof="0" dirty="0">
              <a:solidFill>
                <a:schemeClr val="tx1"/>
              </a:solidFill>
              <a:latin typeface="+mj-lt"/>
              <a:ea typeface="Jost Bold Italic" pitchFamily="2" charset="0"/>
            </a:endParaRPr>
          </a:p>
          <a:p>
            <a:pPr algn="l"/>
            <a:r>
              <a:rPr lang="en-GB" sz="1300" b="0" i="1" u="none" noProof="0" dirty="0">
                <a:solidFill>
                  <a:schemeClr val="tx1"/>
                </a:solidFill>
                <a:latin typeface="+mj-lt"/>
                <a:ea typeface="Jost Bold Italic" pitchFamily="2" charset="0"/>
                <a:hlinkClick r:id="rId10">
                  <a:extLst>
                    <a:ext uri="{A12FA001-AC4F-418D-AE19-62706E023703}">
                      <ahyp:hlinkClr xmlns:ahyp="http://schemas.microsoft.com/office/drawing/2018/hyperlinkcolor" val="tx"/>
                    </a:ext>
                  </a:extLst>
                </a:hlinkClick>
              </a:rPr>
              <a:t>https://digi-gen.eu/</a:t>
            </a:r>
            <a:endParaRPr lang="en-GB" sz="1300" b="0" i="1" u="none" noProof="0" dirty="0">
              <a:solidFill>
                <a:schemeClr val="tx1"/>
              </a:solidFill>
              <a:latin typeface="+mj-lt"/>
              <a:ea typeface="Jost Bold Italic" pitchFamily="2" charset="0"/>
            </a:endParaRPr>
          </a:p>
          <a:p>
            <a:pPr algn="l"/>
            <a:endParaRPr lang="en-GB" sz="1300" b="0" i="1" u="none" noProof="0" dirty="0">
              <a:solidFill>
                <a:schemeClr val="tx1"/>
              </a:solidFill>
              <a:latin typeface="+mj-lt"/>
              <a:ea typeface="Jost Bold Italic" pitchFamily="2" charset="0"/>
            </a:endParaRPr>
          </a:p>
          <a:p>
            <a:pPr marL="0" algn="l" defTabSz="914400" rtl="0" eaLnBrk="1" latinLnBrk="0" hangingPunct="1"/>
            <a:r>
              <a:rPr lang="en-GB" sz="1800" b="1" kern="1200" noProof="0" dirty="0">
                <a:solidFill>
                  <a:schemeClr val="tx2">
                    <a:lumMod val="75000"/>
                  </a:schemeClr>
                </a:solidFill>
                <a:latin typeface="+mj-lt"/>
                <a:ea typeface="Jost Bold Italic" pitchFamily="2" charset="0"/>
                <a:cs typeface="+mn-cs"/>
              </a:rPr>
              <a:t>LICENTIE</a:t>
            </a: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DIGIGEN © 2024 </a:t>
            </a:r>
            <a:r>
              <a:rPr lang="de-DE" altLang="de-DE" sz="1300" b="0" i="1" u="none" kern="1200" dirty="0" err="1">
                <a:solidFill>
                  <a:schemeClr val="tx1"/>
                </a:solidFill>
                <a:latin typeface="+mj-lt"/>
                <a:ea typeface="Jost Bold Italic" pitchFamily="2" charset="0"/>
                <a:cs typeface="+mn-cs"/>
              </a:rPr>
              <a:t>licentie</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onder</a:t>
            </a:r>
            <a:r>
              <a:rPr lang="de-DE" altLang="de-DE" sz="1300" b="0" i="1" u="none" kern="1200" dirty="0">
                <a:solidFill>
                  <a:schemeClr val="tx1"/>
                </a:solidFill>
                <a:latin typeface="+mj-lt"/>
                <a:ea typeface="Jost Bold Italic" pitchFamily="2" charset="0"/>
                <a:cs typeface="+mn-cs"/>
              </a:rPr>
              <a:t>  </a:t>
            </a: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CC BY-NC-SA 4.0.</a:t>
            </a:r>
          </a:p>
          <a:p>
            <a:pPr marL="0" marR="0" lvl="0" indent="0" algn="l" defTabSz="914400" rtl="0" eaLnBrk="0" fontAlgn="base" latinLnBrk="0" hangingPunct="0">
              <a:lnSpc>
                <a:spcPct val="100000"/>
              </a:lnSpc>
              <a:spcBef>
                <a:spcPct val="0"/>
              </a:spcBef>
              <a:spcAft>
                <a:spcPct val="0"/>
              </a:spcAft>
              <a:buClrTx/>
              <a:buSzTx/>
              <a:buFontTx/>
              <a:buNone/>
              <a:tabLst/>
            </a:pPr>
            <a:endParaRPr lang="de-DE" altLang="de-DE" sz="1300" b="0" i="1" u="none" kern="1200" dirty="0">
              <a:solidFill>
                <a:schemeClr val="tx1"/>
              </a:solidFill>
              <a:latin typeface="+mj-lt"/>
              <a:ea typeface="Jost Bold Italic" pitchFamily="2" charset="0"/>
              <a:cs typeface="+mn-cs"/>
            </a:endParaRP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Om de </a:t>
            </a:r>
            <a:r>
              <a:rPr lang="de-DE" altLang="de-DE" sz="1300" b="0" i="1" u="none" kern="1200" dirty="0" err="1">
                <a:solidFill>
                  <a:schemeClr val="tx1"/>
                </a:solidFill>
                <a:latin typeface="+mj-lt"/>
                <a:ea typeface="Jost Bold Italic" pitchFamily="2" charset="0"/>
                <a:cs typeface="+mn-cs"/>
              </a:rPr>
              <a:t>licentie</a:t>
            </a:r>
            <a:r>
              <a:rPr lang="de-DE" altLang="de-DE" sz="1300" b="0" i="1" u="none" kern="1200" dirty="0">
                <a:solidFill>
                  <a:schemeClr val="tx1"/>
                </a:solidFill>
                <a:latin typeface="+mj-lt"/>
                <a:ea typeface="Jost Bold Italic" pitchFamily="2" charset="0"/>
                <a:cs typeface="+mn-cs"/>
              </a:rPr>
              <a:t> in </a:t>
            </a:r>
            <a:r>
              <a:rPr lang="de-DE" altLang="de-DE" sz="1300" b="0" i="1" u="none" kern="1200" dirty="0" err="1">
                <a:solidFill>
                  <a:schemeClr val="tx1"/>
                </a:solidFill>
                <a:latin typeface="+mj-lt"/>
                <a:ea typeface="Jost Bold Italic" pitchFamily="2" charset="0"/>
                <a:cs typeface="+mn-cs"/>
              </a:rPr>
              <a:t>te</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zien</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ga</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naar</a:t>
            </a:r>
            <a:r>
              <a:rPr lang="de-DE" altLang="de-DE" sz="1300" b="0" i="1" u="none" kern="1200" dirty="0">
                <a:solidFill>
                  <a:schemeClr val="tx1"/>
                </a:solidFill>
                <a:latin typeface="+mj-lt"/>
                <a:ea typeface="Jost Bold Italic" pitchFamily="2" charset="0"/>
                <a:cs typeface="+mn-cs"/>
              </a:rPr>
              <a:t>  </a:t>
            </a:r>
            <a:r>
              <a:rPr lang="de-DE" altLang="de-DE" sz="1300" b="0" i="1" u="none" kern="1200" dirty="0">
                <a:solidFill>
                  <a:schemeClr val="tx1"/>
                </a:solidFill>
                <a:latin typeface="+mj-lt"/>
                <a:ea typeface="Jost Bold Italic" pitchFamily="2" charset="0"/>
                <a:cs typeface="+mn-cs"/>
                <a:hlinkClick r:id="rId11">
                  <a:extLst>
                    <a:ext uri="{A12FA001-AC4F-418D-AE19-62706E023703}">
                      <ahyp:hlinkClr xmlns:ahyp="http://schemas.microsoft.com/office/drawing/2018/hyperlinkcolor" val="tx"/>
                    </a:ext>
                  </a:extLst>
                </a:hlinkClick>
              </a:rPr>
              <a:t>https://creativecommons.org/</a:t>
            </a:r>
            <a:br>
              <a:rPr lang="de-DE" altLang="de-DE" sz="1300" b="0" i="1" u="none" kern="1200" dirty="0">
                <a:solidFill>
                  <a:schemeClr val="tx1"/>
                </a:solidFill>
                <a:latin typeface="+mj-lt"/>
                <a:ea typeface="Jost Bold Italic" pitchFamily="2" charset="0"/>
                <a:cs typeface="+mn-cs"/>
                <a:hlinkClick r:id="rId11">
                  <a:extLst>
                    <a:ext uri="{A12FA001-AC4F-418D-AE19-62706E023703}">
                      <ahyp:hlinkClr xmlns:ahyp="http://schemas.microsoft.com/office/drawing/2018/hyperlinkcolor" val="tx"/>
                    </a:ext>
                  </a:extLst>
                </a:hlinkClick>
              </a:rPr>
            </a:br>
            <a:r>
              <a:rPr lang="de-DE" altLang="de-DE" sz="1300" b="0" i="1" u="none" kern="1200" dirty="0" err="1">
                <a:solidFill>
                  <a:schemeClr val="tx1"/>
                </a:solidFill>
                <a:latin typeface="+mj-lt"/>
                <a:ea typeface="Jost Bold Italic" pitchFamily="2" charset="0"/>
                <a:cs typeface="+mn-cs"/>
                <a:hlinkClick r:id="rId11">
                  <a:extLst>
                    <a:ext uri="{A12FA001-AC4F-418D-AE19-62706E023703}">
                      <ahyp:hlinkClr xmlns:ahyp="http://schemas.microsoft.com/office/drawing/2018/hyperlinkcolor" val="tx"/>
                    </a:ext>
                  </a:extLst>
                </a:hlinkClick>
              </a:rPr>
              <a:t>licenses</a:t>
            </a:r>
            <a:r>
              <a:rPr lang="de-DE" altLang="de-DE" sz="1300" b="0" i="1" u="none" kern="1200" dirty="0">
                <a:solidFill>
                  <a:schemeClr val="tx1"/>
                </a:solidFill>
                <a:latin typeface="+mj-lt"/>
                <a:ea typeface="Jost Bold Italic" pitchFamily="2" charset="0"/>
                <a:cs typeface="+mn-cs"/>
                <a:hlinkClick r:id="rId11">
                  <a:extLst>
                    <a:ext uri="{A12FA001-AC4F-418D-AE19-62706E023703}">
                      <ahyp:hlinkClr xmlns:ahyp="http://schemas.microsoft.com/office/drawing/2018/hyperlinkcolor" val="tx"/>
                    </a:ext>
                  </a:extLst>
                </a:hlinkClick>
              </a:rPr>
              <a:t>/by-nc-sa/4.0/</a:t>
            </a:r>
            <a:endParaRPr lang="de-DE" altLang="de-DE" sz="1300" b="0" i="1" u="none" kern="1200" dirty="0">
              <a:solidFill>
                <a:schemeClr val="tx1"/>
              </a:solidFill>
              <a:latin typeface="+mj-lt"/>
              <a:ea typeface="Jost Bold Italic" pitchFamily="2" charset="0"/>
              <a:cs typeface="+mn-cs"/>
            </a:endParaRPr>
          </a:p>
          <a:p>
            <a:pPr algn="r"/>
            <a:r>
              <a:rPr lang="en-GB" sz="1300" b="0" i="1" u="none" kern="1200" noProof="0" dirty="0">
                <a:solidFill>
                  <a:schemeClr val="tx1"/>
                </a:solidFill>
                <a:latin typeface="+mj-lt"/>
                <a:ea typeface="Jost Bold Italic" pitchFamily="2" charset="0"/>
                <a:cs typeface="+mn-cs"/>
              </a:rPr>
              <a:t> </a:t>
            </a:r>
          </a:p>
        </p:txBody>
      </p:sp>
      <p:pic>
        <p:nvPicPr>
          <p:cNvPr id="16" name="Afbeelding 6" descr="Afbeelding met Graphics, sinaasappel&#10;&#10;Automatisch gegenereerde beschrijving">
            <a:extLst>
              <a:ext uri="{FF2B5EF4-FFF2-40B4-BE49-F238E27FC236}">
                <a16:creationId xmlns:a16="http://schemas.microsoft.com/office/drawing/2014/main" id="{D1F47091-27B8-FB39-6B0A-1A003DC96CC4}"/>
              </a:ext>
            </a:extLst>
          </p:cNvPr>
          <p:cNvPicPr>
            <a:picLocks noChangeAspect="1"/>
          </p:cNvPicPr>
          <p:nvPr userDrawn="1"/>
        </p:nvPicPr>
        <p:blipFill>
          <a:blip r:embed="rId12">
            <a:alphaModFix amt="15000"/>
          </a:blip>
          <a:stretch>
            <a:fillRect/>
          </a:stretch>
        </p:blipFill>
        <p:spPr>
          <a:xfrm>
            <a:off x="7504092" y="1017090"/>
            <a:ext cx="4220740" cy="3850832"/>
          </a:xfrm>
          <a:prstGeom prst="rect">
            <a:avLst/>
          </a:prstGeom>
        </p:spPr>
      </p:pic>
      <p:pic>
        <p:nvPicPr>
          <p:cNvPr id="4" name="Picture 3" descr="A blue text on a black background&#10;&#10;Description automatically generated">
            <a:extLst>
              <a:ext uri="{FF2B5EF4-FFF2-40B4-BE49-F238E27FC236}">
                <a16:creationId xmlns:a16="http://schemas.microsoft.com/office/drawing/2014/main" id="{49982EFF-2005-A218-C24B-2F3C3384DF60}"/>
              </a:ext>
            </a:extLst>
          </p:cNvPr>
          <p:cNvPicPr>
            <a:picLocks noChangeAspect="1"/>
          </p:cNvPicPr>
          <p:nvPr userDrawn="1"/>
        </p:nvPicPr>
        <p:blipFill>
          <a:blip r:embed="rId13"/>
          <a:stretch>
            <a:fillRect/>
          </a:stretch>
        </p:blipFill>
        <p:spPr>
          <a:xfrm>
            <a:off x="2411153" y="566643"/>
            <a:ext cx="3414447" cy="689038"/>
          </a:xfrm>
          <a:prstGeom prst="rect">
            <a:avLst/>
          </a:prstGeom>
        </p:spPr>
      </p:pic>
    </p:spTree>
    <p:extLst>
      <p:ext uri="{BB962C8B-B14F-4D97-AF65-F5344CB8AC3E}">
        <p14:creationId xmlns:p14="http://schemas.microsoft.com/office/powerpoint/2010/main" val="342814771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1_Abschluss">
    <p:bg>
      <p:bgPr>
        <a:solidFill>
          <a:srgbClr val="E9550D"/>
        </a:solidFill>
        <a:effectLst/>
      </p:bgPr>
    </p:bg>
    <p:spTree>
      <p:nvGrpSpPr>
        <p:cNvPr id="1" name=""/>
        <p:cNvGrpSpPr/>
        <p:nvPr/>
      </p:nvGrpSpPr>
      <p:grpSpPr>
        <a:xfrm>
          <a:off x="0" y="0"/>
          <a:ext cx="0" cy="0"/>
          <a:chOff x="0" y="0"/>
          <a:chExt cx="0" cy="0"/>
        </a:xfrm>
      </p:grpSpPr>
      <p:pic>
        <p:nvPicPr>
          <p:cNvPr id="5" name="Afbeelding 4" descr="Afbeelding met wit&#10;&#10;Automatisch gegenereerde beschrijving">
            <a:extLst>
              <a:ext uri="{FF2B5EF4-FFF2-40B4-BE49-F238E27FC236}">
                <a16:creationId xmlns:a16="http://schemas.microsoft.com/office/drawing/2014/main" id="{A41BC7E1-A474-ACBD-CF6D-4BE47C2AF159}"/>
              </a:ext>
            </a:extLst>
          </p:cNvPr>
          <p:cNvPicPr>
            <a:picLocks noChangeAspect="1"/>
          </p:cNvPicPr>
          <p:nvPr userDrawn="1"/>
        </p:nvPicPr>
        <p:blipFill>
          <a:blip r:embed="rId2"/>
          <a:stretch>
            <a:fillRect/>
          </a:stretch>
        </p:blipFill>
        <p:spPr>
          <a:xfrm>
            <a:off x="408543" y="228600"/>
            <a:ext cx="7064728" cy="6445572"/>
          </a:xfrm>
          <a:prstGeom prst="rect">
            <a:avLst/>
          </a:prstGeom>
        </p:spPr>
      </p:pic>
      <p:pic>
        <p:nvPicPr>
          <p:cNvPr id="6" name="Afbeelding 5" descr="Afbeelding met wit&#10;&#10;Automatisch gegenereerde beschrijving">
            <a:extLst>
              <a:ext uri="{FF2B5EF4-FFF2-40B4-BE49-F238E27FC236}">
                <a16:creationId xmlns:a16="http://schemas.microsoft.com/office/drawing/2014/main" id="{14BA17EB-C29C-8955-0414-B0563BF4DD64}"/>
              </a:ext>
            </a:extLst>
          </p:cNvPr>
          <p:cNvPicPr>
            <a:picLocks noChangeAspect="1"/>
          </p:cNvPicPr>
          <p:nvPr userDrawn="1"/>
        </p:nvPicPr>
        <p:blipFill>
          <a:blip r:embed="rId2"/>
          <a:stretch>
            <a:fillRect/>
          </a:stretch>
        </p:blipFill>
        <p:spPr>
          <a:xfrm rot="1800000">
            <a:off x="7648884" y="1647921"/>
            <a:ext cx="4255795" cy="3882815"/>
          </a:xfrm>
          <a:prstGeom prst="rect">
            <a:avLst/>
          </a:prstGeom>
        </p:spPr>
      </p:pic>
      <p:pic>
        <p:nvPicPr>
          <p:cNvPr id="2052" name="Grafik 30">
            <a:extLst>
              <a:ext uri="{FF2B5EF4-FFF2-40B4-BE49-F238E27FC236}">
                <a16:creationId xmlns:a16="http://schemas.microsoft.com/office/drawing/2014/main" id="{AC56D316-13A7-C7A7-5960-82EE5E53F63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52366" y="4525208"/>
            <a:ext cx="917575" cy="993775"/>
          </a:xfrm>
          <a:prstGeom prst="rect">
            <a:avLst/>
          </a:prstGeom>
          <a:noFill/>
          <a:extLst>
            <a:ext uri="{909E8E84-426E-40DD-AFC4-6F175D3DCCD1}">
              <a14:hiddenFill xmlns:a14="http://schemas.microsoft.com/office/drawing/2010/main">
                <a:solidFill>
                  <a:srgbClr val="FFFFFF"/>
                </a:solidFill>
              </a14:hiddenFill>
            </a:ext>
          </a:extLst>
        </p:spPr>
      </p:pic>
      <p:pic>
        <p:nvPicPr>
          <p:cNvPr id="2049" name="Grafik 29">
            <a:extLst>
              <a:ext uri="{FF2B5EF4-FFF2-40B4-BE49-F238E27FC236}">
                <a16:creationId xmlns:a16="http://schemas.microsoft.com/office/drawing/2014/main" id="{6F71AC98-3829-686C-3D09-C21F546F344F}"/>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039529" y="3626535"/>
            <a:ext cx="1590675" cy="62388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10">
            <a:extLst>
              <a:ext uri="{FF2B5EF4-FFF2-40B4-BE49-F238E27FC236}">
                <a16:creationId xmlns:a16="http://schemas.microsoft.com/office/drawing/2014/main" id="{B5FB6603-3028-2E8B-1BD5-E4282F1A7FFE}"/>
              </a:ext>
            </a:extLst>
          </p:cNvPr>
          <p:cNvSpPr>
            <a:spLocks noChangeArrowheads="1"/>
          </p:cNvSpPr>
          <p:nvPr userDrawn="1"/>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0" name="Rectangle 11">
            <a:extLst>
              <a:ext uri="{FF2B5EF4-FFF2-40B4-BE49-F238E27FC236}">
                <a16:creationId xmlns:a16="http://schemas.microsoft.com/office/drawing/2014/main" id="{FF5F4029-46A6-FBF6-A9DE-481D7034604C}"/>
              </a:ext>
            </a:extLst>
          </p:cNvPr>
          <p:cNvSpPr>
            <a:spLocks noChangeArrowheads="1"/>
          </p:cNvSpPr>
          <p:nvPr userDrawn="1"/>
        </p:nvSpPr>
        <p:spPr bwMode="auto">
          <a:xfrm>
            <a:off x="0" y="457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1" name="Rectangle 12">
            <a:extLst>
              <a:ext uri="{FF2B5EF4-FFF2-40B4-BE49-F238E27FC236}">
                <a16:creationId xmlns:a16="http://schemas.microsoft.com/office/drawing/2014/main" id="{8C4F1672-A0DF-9376-AC9B-A43BE5F11297}"/>
              </a:ext>
            </a:extLst>
          </p:cNvPr>
          <p:cNvSpPr>
            <a:spLocks noChangeArrowheads="1"/>
          </p:cNvSpPr>
          <p:nvPr userDrawn="1"/>
        </p:nvSpPr>
        <p:spPr bwMode="auto">
          <a:xfrm>
            <a:off x="0"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2" name="Rectangle 13">
            <a:extLst>
              <a:ext uri="{FF2B5EF4-FFF2-40B4-BE49-F238E27FC236}">
                <a16:creationId xmlns:a16="http://schemas.microsoft.com/office/drawing/2014/main" id="{F1A5A6DD-AA0B-3263-7F18-FC286024990D}"/>
              </a:ext>
            </a:extLst>
          </p:cNvPr>
          <p:cNvSpPr>
            <a:spLocks noChangeArrowheads="1"/>
          </p:cNvSpPr>
          <p:nvPr userDrawn="1"/>
        </p:nvSpPr>
        <p:spPr bwMode="auto">
          <a:xfrm>
            <a:off x="0"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3" name="Rectangle 14">
            <a:extLst>
              <a:ext uri="{FF2B5EF4-FFF2-40B4-BE49-F238E27FC236}">
                <a16:creationId xmlns:a16="http://schemas.microsoft.com/office/drawing/2014/main" id="{67C0A812-A00A-7AEC-CF0E-A7F89D6A9C78}"/>
              </a:ext>
            </a:extLst>
          </p:cNvPr>
          <p:cNvSpPr>
            <a:spLocks noChangeArrowheads="1"/>
          </p:cNvSpPr>
          <p:nvPr userDrawn="1"/>
        </p:nvSpPr>
        <p:spPr bwMode="auto">
          <a:xfrm>
            <a:off x="0" y="914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4" name="Rectangle 15">
            <a:extLst>
              <a:ext uri="{FF2B5EF4-FFF2-40B4-BE49-F238E27FC236}">
                <a16:creationId xmlns:a16="http://schemas.microsoft.com/office/drawing/2014/main" id="{37071B31-8059-59FE-E490-E175DFD5AF1F}"/>
              </a:ext>
            </a:extLst>
          </p:cNvPr>
          <p:cNvSpPr>
            <a:spLocks noChangeArrowheads="1"/>
          </p:cNvSpPr>
          <p:nvPr userDrawn="1"/>
        </p:nvSpPr>
        <p:spPr bwMode="auto">
          <a:xfrm>
            <a:off x="0" y="13716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5" name="Rectangle 16">
            <a:extLst>
              <a:ext uri="{FF2B5EF4-FFF2-40B4-BE49-F238E27FC236}">
                <a16:creationId xmlns:a16="http://schemas.microsoft.com/office/drawing/2014/main" id="{9B058494-1113-082D-140C-CA2A2547CBCD}"/>
              </a:ext>
            </a:extLst>
          </p:cNvPr>
          <p:cNvSpPr>
            <a:spLocks noChangeArrowheads="1"/>
          </p:cNvSpPr>
          <p:nvPr userDrawn="1"/>
        </p:nvSpPr>
        <p:spPr bwMode="auto">
          <a:xfrm>
            <a:off x="0" y="18288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pic>
        <p:nvPicPr>
          <p:cNvPr id="20" name="Grafik 19">
            <a:extLst>
              <a:ext uri="{FF2B5EF4-FFF2-40B4-BE49-F238E27FC236}">
                <a16:creationId xmlns:a16="http://schemas.microsoft.com/office/drawing/2014/main" id="{AF31AAD7-F7F3-4219-6F5E-EE0EEADAD367}"/>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t="12326" b="15601"/>
          <a:stretch/>
        </p:blipFill>
        <p:spPr bwMode="auto">
          <a:xfrm>
            <a:off x="1148182" y="3569915"/>
            <a:ext cx="1562100" cy="751840"/>
          </a:xfrm>
          <a:prstGeom prst="rect">
            <a:avLst/>
          </a:prstGeom>
          <a:noFill/>
          <a:ln>
            <a:noFill/>
          </a:ln>
          <a:extLst>
            <a:ext uri="{53640926-AAD7-44D8-BBD7-CCE9431645EC}">
              <a14:shadowObscured xmlns:a14="http://schemas.microsoft.com/office/drawing/2010/main"/>
            </a:ext>
          </a:extLst>
        </p:spPr>
      </p:pic>
      <p:pic>
        <p:nvPicPr>
          <p:cNvPr id="21" name="Grafik 20">
            <a:extLst>
              <a:ext uri="{FF2B5EF4-FFF2-40B4-BE49-F238E27FC236}">
                <a16:creationId xmlns:a16="http://schemas.microsoft.com/office/drawing/2014/main" id="{C2A46232-4880-6543-2BC9-371377E5386C}"/>
              </a:ext>
            </a:extLst>
          </p:cNvPr>
          <p:cNvPicPr>
            <a:picLocks noChangeAspect="1"/>
          </p:cNvPicPr>
          <p:nvPr userDrawn="1"/>
        </p:nvPicPr>
        <p:blipFill>
          <a:blip r:embed="rId6"/>
          <a:srcRect/>
          <a:stretch/>
        </p:blipFill>
        <p:spPr bwMode="auto">
          <a:xfrm>
            <a:off x="3297028" y="4458753"/>
            <a:ext cx="1118040" cy="1096010"/>
          </a:xfrm>
          <a:prstGeom prst="rect">
            <a:avLst/>
          </a:prstGeom>
          <a:noFill/>
          <a:ln>
            <a:noFill/>
          </a:ln>
        </p:spPr>
      </p:pic>
      <p:pic>
        <p:nvPicPr>
          <p:cNvPr id="22" name="Grafik 21">
            <a:extLst>
              <a:ext uri="{FF2B5EF4-FFF2-40B4-BE49-F238E27FC236}">
                <a16:creationId xmlns:a16="http://schemas.microsoft.com/office/drawing/2014/main" id="{20A9E0C9-F347-EACF-85D9-6890E81011AE}"/>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4914718" y="3574170"/>
            <a:ext cx="1755140" cy="657225"/>
          </a:xfrm>
          <a:prstGeom prst="rect">
            <a:avLst/>
          </a:prstGeom>
          <a:noFill/>
          <a:ln>
            <a:noFill/>
          </a:ln>
        </p:spPr>
      </p:pic>
      <p:pic>
        <p:nvPicPr>
          <p:cNvPr id="23" name="Grafik 22">
            <a:extLst>
              <a:ext uri="{FF2B5EF4-FFF2-40B4-BE49-F238E27FC236}">
                <a16:creationId xmlns:a16="http://schemas.microsoft.com/office/drawing/2014/main" id="{69AA9113-64C5-7F8E-1626-8BD5973A30D1}"/>
              </a:ext>
            </a:extLst>
          </p:cNvPr>
          <p:cNvPicPr>
            <a:picLocks noChangeAspect="1"/>
          </p:cNvPicPr>
          <p:nvPr userDrawn="1"/>
        </p:nvPicPr>
        <p:blipFill rotWithShape="1">
          <a:blip r:embed="rId8" cstate="print">
            <a:extLst>
              <a:ext uri="{28A0092B-C50C-407E-A947-70E740481C1C}">
                <a14:useLocalDpi xmlns:a14="http://schemas.microsoft.com/office/drawing/2010/main" val="0"/>
              </a:ext>
            </a:extLst>
          </a:blip>
          <a:srcRect l="8987" t="18014" r="9154" b="21289"/>
          <a:stretch/>
        </p:blipFill>
        <p:spPr bwMode="auto">
          <a:xfrm>
            <a:off x="4687592" y="4744186"/>
            <a:ext cx="1346835" cy="525145"/>
          </a:xfrm>
          <a:prstGeom prst="rect">
            <a:avLst/>
          </a:prstGeom>
          <a:noFill/>
          <a:ln>
            <a:noFill/>
          </a:ln>
          <a:extLst>
            <a:ext uri="{53640926-AAD7-44D8-BBD7-CCE9431645EC}">
              <a14:shadowObscured xmlns:a14="http://schemas.microsoft.com/office/drawing/2010/main"/>
            </a:ext>
          </a:extLst>
        </p:spPr>
      </p:pic>
      <p:sp>
        <p:nvSpPr>
          <p:cNvPr id="25" name="Rectangle 18">
            <a:extLst>
              <a:ext uri="{FF2B5EF4-FFF2-40B4-BE49-F238E27FC236}">
                <a16:creationId xmlns:a16="http://schemas.microsoft.com/office/drawing/2014/main" id="{45CCC20D-2773-9759-F581-2A9DBACE2039}"/>
              </a:ext>
            </a:extLst>
          </p:cNvPr>
          <p:cNvSpPr>
            <a:spLocks noChangeArrowheads="1"/>
          </p:cNvSpPr>
          <p:nvPr userDrawn="1"/>
        </p:nvSpPr>
        <p:spPr bwMode="auto">
          <a:xfrm>
            <a:off x="9924612" y="2986422"/>
            <a:ext cx="97773" cy="572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r"/>
            <a:endParaRPr lang="de-DE"/>
          </a:p>
        </p:txBody>
      </p:sp>
      <p:sp>
        <p:nvSpPr>
          <p:cNvPr id="26" name="Rechteck 25">
            <a:extLst>
              <a:ext uri="{FF2B5EF4-FFF2-40B4-BE49-F238E27FC236}">
                <a16:creationId xmlns:a16="http://schemas.microsoft.com/office/drawing/2014/main" id="{16336A84-EDC3-A03C-D574-8AA6813B5200}"/>
              </a:ext>
            </a:extLst>
          </p:cNvPr>
          <p:cNvSpPr/>
          <p:nvPr userDrawn="1"/>
        </p:nvSpPr>
        <p:spPr>
          <a:xfrm>
            <a:off x="9618482" y="12281298"/>
            <a:ext cx="4091534" cy="2057507"/>
          </a:xfrm>
          <a:prstGeom prst="rect">
            <a:avLst/>
          </a:prstGeom>
          <a:solidFill>
            <a:srgbClr val="F8A57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endParaRPr lang="de-DE"/>
          </a:p>
        </p:txBody>
      </p:sp>
      <p:sp>
        <p:nvSpPr>
          <p:cNvPr id="27" name="Rectangle 19">
            <a:extLst>
              <a:ext uri="{FF2B5EF4-FFF2-40B4-BE49-F238E27FC236}">
                <a16:creationId xmlns:a16="http://schemas.microsoft.com/office/drawing/2014/main" id="{C3AAAF3B-610B-588E-88B1-3C9B95FD1444}"/>
              </a:ext>
            </a:extLst>
          </p:cNvPr>
          <p:cNvSpPr>
            <a:spLocks noChangeArrowheads="1"/>
          </p:cNvSpPr>
          <p:nvPr userDrawn="1"/>
        </p:nvSpPr>
        <p:spPr bwMode="auto">
          <a:xfrm>
            <a:off x="6632674" y="5802301"/>
            <a:ext cx="5591175" cy="1143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ERASMUS+ DIGIGEN Project </a:t>
            </a:r>
            <a:r>
              <a:rPr kumimoji="0" lang="de-DE" altLang="de-DE" sz="1100" b="0" i="0" u="none" strike="noStrike" cap="none" normalizeH="0" baseline="0" dirty="0" err="1">
                <a:ln>
                  <a:noFill/>
                </a:ln>
                <a:solidFill>
                  <a:schemeClr val="bg1"/>
                </a:solidFill>
                <a:effectLst/>
                <a:latin typeface="Jost Bold Italic" pitchFamily="2" charset="77"/>
                <a:ea typeface="Jost Bold Italic" pitchFamily="2" charset="77"/>
                <a:cs typeface="Times New Roman" panose="02020603050405020304" pitchFamily="18" charset="0"/>
              </a:rPr>
              <a:t>Ref</a:t>
            </a: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 </a:t>
            </a:r>
            <a:r>
              <a:rPr kumimoji="0" lang="de-DE" altLang="de-DE" sz="1100" b="0" i="0" u="none" strike="noStrike" cap="none" normalizeH="0" baseline="0" dirty="0" err="1">
                <a:ln>
                  <a:noFill/>
                </a:ln>
                <a:solidFill>
                  <a:schemeClr val="bg1"/>
                </a:solidFill>
                <a:effectLst/>
                <a:latin typeface="Jost Bold Italic" pitchFamily="2" charset="77"/>
                <a:ea typeface="Jost Bold Italic" pitchFamily="2" charset="77"/>
                <a:cs typeface="Times New Roman" panose="02020603050405020304" pitchFamily="18" charset="0"/>
              </a:rPr>
              <a:t>No</a:t>
            </a: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 2021-1-DE02-KA220-VET-000025335</a:t>
            </a:r>
            <a:endPar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endParaRPr>
          </a:p>
        </p:txBody>
      </p:sp>
      <p:sp>
        <p:nvSpPr>
          <p:cNvPr id="2" name="Textfeld 1">
            <a:extLst>
              <a:ext uri="{FF2B5EF4-FFF2-40B4-BE49-F238E27FC236}">
                <a16:creationId xmlns:a16="http://schemas.microsoft.com/office/drawing/2014/main" id="{90496B3B-9FA9-6D84-34F1-852F44BAA4F7}"/>
              </a:ext>
            </a:extLst>
          </p:cNvPr>
          <p:cNvSpPr txBox="1"/>
          <p:nvPr userDrawn="1"/>
        </p:nvSpPr>
        <p:spPr>
          <a:xfrm>
            <a:off x="1272771" y="1559484"/>
            <a:ext cx="5336271" cy="1690836"/>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noProof="0" dirty="0">
                <a:effectLst/>
                <a:latin typeface="+mn-lt"/>
                <a:ea typeface="Calibri" panose="020F0502020204030204" pitchFamily="34" charset="0"/>
                <a:cs typeface="Times New Roman" panose="02020603050405020304" pitchFamily="18" charset="0"/>
              </a:rPr>
              <a:t>DISCLAIMER: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noProof="0" dirty="0">
              <a:effectLst/>
              <a:latin typeface="Jost Bold Italic" pitchFamily="2" charset="77"/>
              <a:ea typeface="Calibri" panose="020F0502020204030204" pitchFamily="34" charset="0"/>
              <a:cs typeface="Times New Roman" panose="02020603050405020304" pitchFamily="18" charset="0"/>
            </a:endParaRPr>
          </a:p>
          <a:p>
            <a:pPr>
              <a:lnSpc>
                <a:spcPct val="107000"/>
              </a:lnSpc>
              <a:spcAft>
                <a:spcPts val="800"/>
              </a:spcAft>
            </a:pPr>
            <a:r>
              <a:rPr lang="nl-NL" sz="1200" dirty="0">
                <a:solidFill>
                  <a:srgbClr val="000000"/>
                </a:solidFill>
                <a:effectLst/>
                <a:highlight>
                  <a:srgbClr val="FDFDFD"/>
                </a:highlight>
                <a:latin typeface="Segoe UI" panose="020B0502040204020203" pitchFamily="34" charset="0"/>
                <a:ea typeface="Times New Roman" panose="02020603050405020304" pitchFamily="18" charset="0"/>
                <a:cs typeface="Times New Roman" panose="02020603050405020304" pitchFamily="18" charset="0"/>
              </a:rPr>
              <a:t>De steun van de Europese Commissie voor de productie van deze publicatie betekent niet automatisch goedkeuring van de inhoud. Deze geeft alleen de mening van de auteurs weer. De Commissie kan niet verantwoordelijk worden gehouden voor enig gebruik dat kan worden gemaakt van de informatie die erin is opgenomen</a:t>
            </a:r>
            <a:r>
              <a:rPr lang="nl-NL" sz="1800" dirty="0">
                <a:solidFill>
                  <a:srgbClr val="000000"/>
                </a:solidFill>
                <a:effectLst/>
                <a:highlight>
                  <a:srgbClr val="FDFDFD"/>
                </a:highlight>
                <a:latin typeface="Segoe UI" panose="020B0502040204020203" pitchFamily="34" charset="0"/>
                <a:ea typeface="Times New Roman" panose="02020603050405020304" pitchFamily="18" charset="0"/>
                <a:cs typeface="Times New Roman" panose="02020603050405020304" pitchFamily="18" charset="0"/>
              </a:rPr>
              <a:t>.</a:t>
            </a:r>
            <a:endParaRPr lang="nl-NL" sz="1800" dirty="0">
              <a:effectLst/>
              <a:highlight>
                <a:srgbClr val="FDFDFD"/>
              </a:highlight>
              <a:latin typeface="Calibri" panose="020F0502020204030204" pitchFamily="34" charset="0"/>
              <a:ea typeface="Calibri" panose="020F0502020204030204" pitchFamily="34" charset="0"/>
              <a:cs typeface="Times New Roman" panose="02020603050405020304" pitchFamily="18" charset="0"/>
            </a:endParaRPr>
          </a:p>
          <a:p>
            <a:endParaRPr lang="en-GB" noProof="0" dirty="0"/>
          </a:p>
        </p:txBody>
      </p:sp>
      <p:sp>
        <p:nvSpPr>
          <p:cNvPr id="8" name="Rechteck 7">
            <a:extLst>
              <a:ext uri="{FF2B5EF4-FFF2-40B4-BE49-F238E27FC236}">
                <a16:creationId xmlns:a16="http://schemas.microsoft.com/office/drawing/2014/main" id="{6085AB3D-6C24-96B7-EBB4-AC5D54BBB208}"/>
              </a:ext>
            </a:extLst>
          </p:cNvPr>
          <p:cNvSpPr/>
          <p:nvPr userDrawn="1"/>
        </p:nvSpPr>
        <p:spPr>
          <a:xfrm>
            <a:off x="8337499" y="2182695"/>
            <a:ext cx="3063755" cy="27014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Ins="180000" rtlCol="0" anchor="t"/>
          <a:lstStyle/>
          <a:p>
            <a:pPr algn="l"/>
            <a:r>
              <a:rPr lang="en-GB" sz="1800" b="1" noProof="0" dirty="0">
                <a:solidFill>
                  <a:schemeClr val="tx2">
                    <a:lumMod val="75000"/>
                  </a:schemeClr>
                </a:solidFill>
                <a:latin typeface="+mj-lt"/>
                <a:ea typeface="Jost Bold Roman" pitchFamily="2" charset="0"/>
              </a:rPr>
              <a:t>PROJECTINFORMATIE</a:t>
            </a:r>
          </a:p>
          <a:p>
            <a:pPr algn="l"/>
            <a:r>
              <a:rPr lang="en-GB" sz="1300" b="0" i="1" u="none" noProof="0" dirty="0">
                <a:solidFill>
                  <a:schemeClr val="tx1"/>
                </a:solidFill>
                <a:latin typeface="+mj-lt"/>
                <a:ea typeface="Jost Bold Italic" pitchFamily="2" charset="0"/>
                <a:hlinkClick r:id="rId9">
                  <a:extLst>
                    <a:ext uri="{A12FA001-AC4F-418D-AE19-62706E023703}">
                      <ahyp:hlinkClr xmlns:ahyp="http://schemas.microsoft.com/office/drawing/2018/hyperlinkcolor" val="tx"/>
                    </a:ext>
                  </a:extLst>
                </a:hlinkClick>
              </a:rPr>
              <a:t>hochschule.digigen@arbeitsagentur.de</a:t>
            </a:r>
            <a:endParaRPr lang="en-GB" sz="1300" b="0" i="1" u="none" noProof="0" dirty="0">
              <a:solidFill>
                <a:schemeClr val="tx1"/>
              </a:solidFill>
              <a:latin typeface="+mj-lt"/>
              <a:ea typeface="Jost Bold Italic" pitchFamily="2" charset="0"/>
            </a:endParaRPr>
          </a:p>
          <a:p>
            <a:pPr algn="l"/>
            <a:r>
              <a:rPr lang="en-GB" sz="1300" b="0" i="1" u="none" noProof="0" dirty="0">
                <a:solidFill>
                  <a:schemeClr val="tx1"/>
                </a:solidFill>
                <a:latin typeface="+mj-lt"/>
                <a:ea typeface="Jost Bold Italic" pitchFamily="2" charset="0"/>
                <a:hlinkClick r:id="rId10">
                  <a:extLst>
                    <a:ext uri="{A12FA001-AC4F-418D-AE19-62706E023703}">
                      <ahyp:hlinkClr xmlns:ahyp="http://schemas.microsoft.com/office/drawing/2018/hyperlinkcolor" val="tx"/>
                    </a:ext>
                  </a:extLst>
                </a:hlinkClick>
              </a:rPr>
              <a:t>https://digi-gen.eu/</a:t>
            </a:r>
            <a:endParaRPr lang="en-GB" sz="1300" b="0" i="1" u="none" noProof="0" dirty="0">
              <a:solidFill>
                <a:schemeClr val="tx1"/>
              </a:solidFill>
              <a:latin typeface="+mj-lt"/>
              <a:ea typeface="Jost Bold Italic" pitchFamily="2" charset="0"/>
            </a:endParaRPr>
          </a:p>
          <a:p>
            <a:pPr algn="l"/>
            <a:endParaRPr lang="en-GB" sz="1300" b="0" i="1" u="none" noProof="0" dirty="0">
              <a:solidFill>
                <a:schemeClr val="tx1"/>
              </a:solidFill>
              <a:latin typeface="+mj-lt"/>
              <a:ea typeface="Jost Bold Italic" pitchFamily="2" charset="0"/>
            </a:endParaRPr>
          </a:p>
          <a:p>
            <a:pPr marL="0" algn="l" defTabSz="914400" rtl="0" eaLnBrk="1" latinLnBrk="0" hangingPunct="1"/>
            <a:r>
              <a:rPr lang="en-GB" sz="1800" b="1" kern="1200" noProof="0" dirty="0">
                <a:solidFill>
                  <a:schemeClr val="tx2">
                    <a:lumMod val="75000"/>
                  </a:schemeClr>
                </a:solidFill>
                <a:latin typeface="+mj-lt"/>
                <a:ea typeface="Jost Bold Italic" pitchFamily="2" charset="0"/>
                <a:cs typeface="+mn-cs"/>
              </a:rPr>
              <a:t>LICENTIE</a:t>
            </a: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DIGIGEN © 2023 </a:t>
            </a:r>
            <a:r>
              <a:rPr lang="de-DE" altLang="de-DE" sz="1300" b="0" i="1" u="none" kern="1200" dirty="0" err="1">
                <a:solidFill>
                  <a:schemeClr val="tx1"/>
                </a:solidFill>
                <a:latin typeface="+mj-lt"/>
                <a:ea typeface="Jost Bold Italic" pitchFamily="2" charset="0"/>
                <a:cs typeface="+mn-cs"/>
              </a:rPr>
              <a:t>licentie</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onder</a:t>
            </a:r>
            <a:r>
              <a:rPr lang="de-DE" altLang="de-DE" sz="1300" b="0" i="1" u="none" kern="1200" dirty="0">
                <a:solidFill>
                  <a:schemeClr val="tx1"/>
                </a:solidFill>
                <a:latin typeface="+mj-lt"/>
                <a:ea typeface="Jost Bold Italic" pitchFamily="2" charset="0"/>
                <a:cs typeface="+mn-cs"/>
              </a:rPr>
              <a:t>  </a:t>
            </a: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CC BY-NC-SA 4.0.</a:t>
            </a:r>
          </a:p>
          <a:p>
            <a:pPr marL="0" marR="0" lvl="0" indent="0" algn="l" defTabSz="914400" rtl="0" eaLnBrk="0" fontAlgn="base" latinLnBrk="0" hangingPunct="0">
              <a:lnSpc>
                <a:spcPct val="100000"/>
              </a:lnSpc>
              <a:spcBef>
                <a:spcPct val="0"/>
              </a:spcBef>
              <a:spcAft>
                <a:spcPct val="0"/>
              </a:spcAft>
              <a:buClrTx/>
              <a:buSzTx/>
              <a:buFontTx/>
              <a:buNone/>
              <a:tabLst/>
            </a:pPr>
            <a:endParaRPr lang="de-DE" altLang="de-DE" sz="1300" b="0" i="1" u="none" kern="1200" dirty="0">
              <a:solidFill>
                <a:schemeClr val="tx1"/>
              </a:solidFill>
              <a:latin typeface="+mj-lt"/>
              <a:ea typeface="Jost Bold Italic" pitchFamily="2" charset="0"/>
              <a:cs typeface="+mn-cs"/>
            </a:endParaRP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Om de </a:t>
            </a:r>
            <a:r>
              <a:rPr lang="de-DE" altLang="de-DE" sz="1300" b="0" i="1" u="none" kern="1200" dirty="0" err="1">
                <a:solidFill>
                  <a:schemeClr val="tx1"/>
                </a:solidFill>
                <a:latin typeface="+mj-lt"/>
                <a:ea typeface="Jost Bold Italic" pitchFamily="2" charset="0"/>
                <a:cs typeface="+mn-cs"/>
              </a:rPr>
              <a:t>licentie</a:t>
            </a:r>
            <a:r>
              <a:rPr lang="de-DE" altLang="de-DE" sz="1300" b="0" i="1" u="none" kern="1200" dirty="0">
                <a:solidFill>
                  <a:schemeClr val="tx1"/>
                </a:solidFill>
                <a:latin typeface="+mj-lt"/>
                <a:ea typeface="Jost Bold Italic" pitchFamily="2" charset="0"/>
                <a:cs typeface="+mn-cs"/>
              </a:rPr>
              <a:t> in </a:t>
            </a:r>
            <a:r>
              <a:rPr lang="de-DE" altLang="de-DE" sz="1300" b="0" i="1" u="none" kern="1200" dirty="0" err="1">
                <a:solidFill>
                  <a:schemeClr val="tx1"/>
                </a:solidFill>
                <a:latin typeface="+mj-lt"/>
                <a:ea typeface="Jost Bold Italic" pitchFamily="2" charset="0"/>
                <a:cs typeface="+mn-cs"/>
              </a:rPr>
              <a:t>te</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zien</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ga</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naar</a:t>
            </a:r>
            <a:r>
              <a:rPr lang="de-DE" altLang="de-DE" sz="1300" b="0" i="1" u="none" kern="1200" dirty="0">
                <a:solidFill>
                  <a:schemeClr val="tx1"/>
                </a:solidFill>
                <a:latin typeface="+mj-lt"/>
                <a:ea typeface="Jost Bold Italic" pitchFamily="2" charset="0"/>
                <a:cs typeface="+mn-cs"/>
              </a:rPr>
              <a:t>  </a:t>
            </a:r>
            <a:r>
              <a:rPr lang="de-DE" altLang="de-DE" sz="1300" b="0" i="1" u="none" kern="1200" dirty="0">
                <a:solidFill>
                  <a:schemeClr val="tx1"/>
                </a:solidFill>
                <a:latin typeface="+mj-lt"/>
                <a:ea typeface="Jost Bold Italic" pitchFamily="2" charset="0"/>
                <a:cs typeface="+mn-cs"/>
                <a:hlinkClick r:id="rId11">
                  <a:extLst>
                    <a:ext uri="{A12FA001-AC4F-418D-AE19-62706E023703}">
                      <ahyp:hlinkClr xmlns:ahyp="http://schemas.microsoft.com/office/drawing/2018/hyperlinkcolor" val="tx"/>
                    </a:ext>
                  </a:extLst>
                </a:hlinkClick>
              </a:rPr>
              <a:t>https://creativecommons.org/</a:t>
            </a:r>
            <a:br>
              <a:rPr lang="de-DE" altLang="de-DE" sz="1300" b="0" i="1" u="none" kern="1200" dirty="0">
                <a:solidFill>
                  <a:schemeClr val="tx1"/>
                </a:solidFill>
                <a:latin typeface="+mj-lt"/>
                <a:ea typeface="Jost Bold Italic" pitchFamily="2" charset="0"/>
                <a:cs typeface="+mn-cs"/>
                <a:hlinkClick r:id="rId11">
                  <a:extLst>
                    <a:ext uri="{A12FA001-AC4F-418D-AE19-62706E023703}">
                      <ahyp:hlinkClr xmlns:ahyp="http://schemas.microsoft.com/office/drawing/2018/hyperlinkcolor" val="tx"/>
                    </a:ext>
                  </a:extLst>
                </a:hlinkClick>
              </a:rPr>
            </a:br>
            <a:r>
              <a:rPr lang="de-DE" altLang="de-DE" sz="1300" b="0" i="1" u="none" kern="1200" dirty="0" err="1">
                <a:solidFill>
                  <a:schemeClr val="tx1"/>
                </a:solidFill>
                <a:latin typeface="+mj-lt"/>
                <a:ea typeface="Jost Bold Italic" pitchFamily="2" charset="0"/>
                <a:cs typeface="+mn-cs"/>
                <a:hlinkClick r:id="rId11">
                  <a:extLst>
                    <a:ext uri="{A12FA001-AC4F-418D-AE19-62706E023703}">
                      <ahyp:hlinkClr xmlns:ahyp="http://schemas.microsoft.com/office/drawing/2018/hyperlinkcolor" val="tx"/>
                    </a:ext>
                  </a:extLst>
                </a:hlinkClick>
              </a:rPr>
              <a:t>licenses</a:t>
            </a:r>
            <a:r>
              <a:rPr lang="de-DE" altLang="de-DE" sz="1300" b="0" i="1" u="none" kern="1200" dirty="0">
                <a:solidFill>
                  <a:schemeClr val="tx1"/>
                </a:solidFill>
                <a:latin typeface="+mj-lt"/>
                <a:ea typeface="Jost Bold Italic" pitchFamily="2" charset="0"/>
                <a:cs typeface="+mn-cs"/>
                <a:hlinkClick r:id="rId11">
                  <a:extLst>
                    <a:ext uri="{A12FA001-AC4F-418D-AE19-62706E023703}">
                      <ahyp:hlinkClr xmlns:ahyp="http://schemas.microsoft.com/office/drawing/2018/hyperlinkcolor" val="tx"/>
                    </a:ext>
                  </a:extLst>
                </a:hlinkClick>
              </a:rPr>
              <a:t>/by-nc-sa/4.0/</a:t>
            </a:r>
            <a:endParaRPr lang="de-DE" altLang="de-DE" sz="1300" b="0" i="1" u="none" kern="1200" dirty="0">
              <a:solidFill>
                <a:schemeClr val="tx1"/>
              </a:solidFill>
              <a:latin typeface="+mj-lt"/>
              <a:ea typeface="Jost Bold Italic" pitchFamily="2" charset="0"/>
              <a:cs typeface="+mn-cs"/>
            </a:endParaRPr>
          </a:p>
          <a:p>
            <a:pPr algn="r"/>
            <a:r>
              <a:rPr lang="en-GB" sz="1300" b="0" i="1" u="none" kern="1200" noProof="0" dirty="0">
                <a:solidFill>
                  <a:schemeClr val="tx1"/>
                </a:solidFill>
                <a:latin typeface="+mj-lt"/>
                <a:ea typeface="Jost Bold Italic" pitchFamily="2" charset="0"/>
                <a:cs typeface="+mn-cs"/>
              </a:rPr>
              <a:t> </a:t>
            </a:r>
          </a:p>
        </p:txBody>
      </p:sp>
      <p:pic>
        <p:nvPicPr>
          <p:cNvPr id="16" name="Afbeelding 6" descr="Afbeelding met Graphics, sinaasappel&#10;&#10;Automatisch gegenereerde beschrijving">
            <a:extLst>
              <a:ext uri="{FF2B5EF4-FFF2-40B4-BE49-F238E27FC236}">
                <a16:creationId xmlns:a16="http://schemas.microsoft.com/office/drawing/2014/main" id="{D1F47091-27B8-FB39-6B0A-1A003DC96CC4}"/>
              </a:ext>
            </a:extLst>
          </p:cNvPr>
          <p:cNvPicPr>
            <a:picLocks noChangeAspect="1"/>
          </p:cNvPicPr>
          <p:nvPr userDrawn="1"/>
        </p:nvPicPr>
        <p:blipFill>
          <a:blip r:embed="rId12">
            <a:alphaModFix amt="15000"/>
          </a:blip>
          <a:stretch>
            <a:fillRect/>
          </a:stretch>
        </p:blipFill>
        <p:spPr>
          <a:xfrm>
            <a:off x="7387157" y="1126524"/>
            <a:ext cx="4220740" cy="3850832"/>
          </a:xfrm>
          <a:prstGeom prst="rect">
            <a:avLst/>
          </a:prstGeom>
        </p:spPr>
      </p:pic>
      <p:pic>
        <p:nvPicPr>
          <p:cNvPr id="4" name="Picture 3" descr="A blue text on a black background&#10;&#10;Description automatically generated">
            <a:extLst>
              <a:ext uri="{FF2B5EF4-FFF2-40B4-BE49-F238E27FC236}">
                <a16:creationId xmlns:a16="http://schemas.microsoft.com/office/drawing/2014/main" id="{7651A92A-C475-5468-EA64-33521E81EC1A}"/>
              </a:ext>
            </a:extLst>
          </p:cNvPr>
          <p:cNvPicPr>
            <a:picLocks noChangeAspect="1"/>
          </p:cNvPicPr>
          <p:nvPr userDrawn="1"/>
        </p:nvPicPr>
        <p:blipFill>
          <a:blip r:embed="rId13"/>
          <a:stretch>
            <a:fillRect/>
          </a:stretch>
        </p:blipFill>
        <p:spPr>
          <a:xfrm>
            <a:off x="2411153" y="566643"/>
            <a:ext cx="3414447" cy="689038"/>
          </a:xfrm>
          <a:prstGeom prst="rect">
            <a:avLst/>
          </a:prstGeom>
        </p:spPr>
      </p:pic>
    </p:spTree>
    <p:extLst>
      <p:ext uri="{BB962C8B-B14F-4D97-AF65-F5344CB8AC3E}">
        <p14:creationId xmlns:p14="http://schemas.microsoft.com/office/powerpoint/2010/main" val="34281477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B9A18B2A-F54B-75ED-C5D8-133AE3889717}"/>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dirty="0"/>
          </a:p>
        </p:txBody>
      </p:sp>
      <p:sp>
        <p:nvSpPr>
          <p:cNvPr id="19" name="Freihandform: Form 18">
            <a:extLst>
              <a:ext uri="{FF2B5EF4-FFF2-40B4-BE49-F238E27FC236}">
                <a16:creationId xmlns:a16="http://schemas.microsoft.com/office/drawing/2014/main" id="{E163015F-02EA-1D73-D0FF-0B1C61CEE483}"/>
              </a:ext>
            </a:extLst>
          </p:cNvPr>
          <p:cNvSpPr/>
          <p:nvPr userDrawn="1"/>
        </p:nvSpPr>
        <p:spPr>
          <a:xfrm>
            <a:off x="10758490" y="0"/>
            <a:ext cx="1433510" cy="1473196"/>
          </a:xfrm>
          <a:custGeom>
            <a:avLst/>
            <a:gdLst>
              <a:gd name="connsiteX0" fmla="*/ 1001689 w 1433510"/>
              <a:gd name="connsiteY0" fmla="*/ 0 h 1473196"/>
              <a:gd name="connsiteX1" fmla="*/ 1433510 w 1433510"/>
              <a:gd name="connsiteY1" fmla="*/ 242581 h 1473196"/>
              <a:gd name="connsiteX2" fmla="*/ 1433510 w 1433510"/>
              <a:gd name="connsiteY2" fmla="*/ 1473196 h 1473196"/>
              <a:gd name="connsiteX3" fmla="*/ 382611 w 1433510"/>
              <a:gd name="connsiteY3" fmla="*/ 1473196 h 1473196"/>
              <a:gd name="connsiteX4" fmla="*/ 0 w 1433510"/>
              <a:gd name="connsiteY4" fmla="*/ 562711 h 1473196"/>
              <a:gd name="connsiteX5" fmla="*/ 1001689 w 1433510"/>
              <a:gd name="connsiteY5" fmla="*/ 0 h 1473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33510" h="1473196">
                <a:moveTo>
                  <a:pt x="1001689" y="0"/>
                </a:moveTo>
                <a:lnTo>
                  <a:pt x="1433510" y="242581"/>
                </a:lnTo>
                <a:lnTo>
                  <a:pt x="1433510" y="1473196"/>
                </a:lnTo>
                <a:lnTo>
                  <a:pt x="382611" y="1473196"/>
                </a:lnTo>
                <a:lnTo>
                  <a:pt x="0" y="562711"/>
                </a:lnTo>
                <a:lnTo>
                  <a:pt x="1001689" y="0"/>
                </a:ln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3" name="Inhaltsplatzhalter 2">
            <a:extLst>
              <a:ext uri="{FF2B5EF4-FFF2-40B4-BE49-F238E27FC236}">
                <a16:creationId xmlns:a16="http://schemas.microsoft.com/office/drawing/2014/main" id="{6B33CCB5-335C-3F75-FFBF-611037F3AF3F}"/>
              </a:ext>
            </a:extLst>
          </p:cNvPr>
          <p:cNvSpPr>
            <a:spLocks noGrp="1"/>
          </p:cNvSpPr>
          <p:nvPr>
            <p:ph idx="1"/>
          </p:nvPr>
        </p:nvSpPr>
        <p:spPr/>
        <p:txBody>
          <a:body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a:p>
        </p:txBody>
      </p:sp>
      <p:sp>
        <p:nvSpPr>
          <p:cNvPr id="4" name="Datumsplatzhalter 3">
            <a:extLst>
              <a:ext uri="{FF2B5EF4-FFF2-40B4-BE49-F238E27FC236}">
                <a16:creationId xmlns:a16="http://schemas.microsoft.com/office/drawing/2014/main" id="{8F8EE43F-2322-05DD-189B-E7D0133085F6}"/>
              </a:ext>
            </a:extLst>
          </p:cNvPr>
          <p:cNvSpPr>
            <a:spLocks noGrp="1"/>
          </p:cNvSpPr>
          <p:nvPr>
            <p:ph type="dt" sz="half" idx="10"/>
          </p:nvPr>
        </p:nvSpPr>
        <p:spPr/>
        <p:txBody>
          <a:bodyPr/>
          <a:lstStyle/>
          <a:p>
            <a:fld id="{423DEAB5-B634-4B1D-AD4B-77139435E81F}" type="datetime1">
              <a:rPr lang="en-GB" noProof="0" smtClean="0"/>
              <a:t>11/06/2024</a:t>
            </a:fld>
            <a:endParaRPr lang="en-GB" noProof="0" dirty="0"/>
          </a:p>
        </p:txBody>
      </p:sp>
      <p:sp>
        <p:nvSpPr>
          <p:cNvPr id="5" name="Fußzeilenplatzhalter 4">
            <a:extLst>
              <a:ext uri="{FF2B5EF4-FFF2-40B4-BE49-F238E27FC236}">
                <a16:creationId xmlns:a16="http://schemas.microsoft.com/office/drawing/2014/main" id="{53F14975-32FF-69AF-1C78-54C4244F2A72}"/>
              </a:ext>
            </a:extLst>
          </p:cNvPr>
          <p:cNvSpPr>
            <a:spLocks noGrp="1"/>
          </p:cNvSpPr>
          <p:nvPr>
            <p:ph type="ftr" sz="quarter" idx="11"/>
          </p:nvPr>
        </p:nvSpPr>
        <p:spPr/>
        <p:txBody>
          <a:bodyPr/>
          <a:lstStyle/>
          <a:p>
            <a:r>
              <a:rPr lang="en-GB" noProof="0" dirty="0"/>
              <a:t>ERASMUS+ DIGIGEN 
Project Ref. No. 2021-1-DE02-KA220-VET-000025335</a:t>
            </a:r>
          </a:p>
        </p:txBody>
      </p:sp>
      <p:sp>
        <p:nvSpPr>
          <p:cNvPr id="6" name="Foliennummernplatzhalter 5">
            <a:extLst>
              <a:ext uri="{FF2B5EF4-FFF2-40B4-BE49-F238E27FC236}">
                <a16:creationId xmlns:a16="http://schemas.microsoft.com/office/drawing/2014/main" id="{37848295-A53E-CCF8-0EBB-12881622A950}"/>
              </a:ext>
            </a:extLst>
          </p:cNvPr>
          <p:cNvSpPr>
            <a:spLocks noGrp="1"/>
          </p:cNvSpPr>
          <p:nvPr>
            <p:ph type="sldNum" sz="quarter" idx="12"/>
          </p:nvPr>
        </p:nvSpPr>
        <p:spPr/>
        <p:txBody>
          <a:bodyPr/>
          <a:lstStyle/>
          <a:p>
            <a:fld id="{F96B14D3-7D2A-2041-9DA6-67735C9926F2}" type="slidenum">
              <a:rPr lang="en-GB" noProof="0" smtClean="0"/>
              <a:t>‹#›</a:t>
            </a:fld>
            <a:endParaRPr lang="en-GB" noProof="0" dirty="0"/>
          </a:p>
        </p:txBody>
      </p:sp>
      <p:sp>
        <p:nvSpPr>
          <p:cNvPr id="10" name="Rechteck 9">
            <a:extLst>
              <a:ext uri="{FF2B5EF4-FFF2-40B4-BE49-F238E27FC236}">
                <a16:creationId xmlns:a16="http://schemas.microsoft.com/office/drawing/2014/main" id="{056751CF-A452-8849-4783-7B4330358D8A}"/>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pitchFamily="2" charset="77"/>
                <a:ea typeface="Calibri" panose="020F0502020204030204" pitchFamily="34" charset="0"/>
                <a:cs typeface="Times New Roman" panose="02020603050405020304" pitchFamily="18" charset="0"/>
              </a:rPr>
              <a:t> </a:t>
            </a:r>
          </a:p>
        </p:txBody>
      </p:sp>
      <p:sp>
        <p:nvSpPr>
          <p:cNvPr id="14" name="Titel 1">
            <a:extLst>
              <a:ext uri="{FF2B5EF4-FFF2-40B4-BE49-F238E27FC236}">
                <a16:creationId xmlns:a16="http://schemas.microsoft.com/office/drawing/2014/main" id="{CFB52A96-DE46-E4BD-0EAE-B8579E867A44}"/>
              </a:ext>
            </a:extLst>
          </p:cNvPr>
          <p:cNvSpPr>
            <a:spLocks noGrp="1"/>
          </p:cNvSpPr>
          <p:nvPr>
            <p:ph type="title"/>
          </p:nvPr>
        </p:nvSpPr>
        <p:spPr>
          <a:xfrm>
            <a:off x="838200" y="372637"/>
            <a:ext cx="9082088" cy="780585"/>
          </a:xfrm>
        </p:spPr>
        <p:txBody>
          <a:bodyPr anchor="t">
            <a:noAutofit/>
          </a:bodyPr>
          <a:lstStyle>
            <a:lvl1pPr>
              <a:defRPr sz="4400"/>
            </a:lvl1pPr>
          </a:lstStyle>
          <a:p>
            <a:r>
              <a:rPr lang="de-DE" noProof="0"/>
              <a:t>Mastertitelformat bearbeiten</a:t>
            </a:r>
            <a:endParaRPr lang="en-GB" noProof="0"/>
          </a:p>
        </p:txBody>
      </p:sp>
      <p:grpSp>
        <p:nvGrpSpPr>
          <p:cNvPr id="15" name="Gruppieren 14">
            <a:extLst>
              <a:ext uri="{FF2B5EF4-FFF2-40B4-BE49-F238E27FC236}">
                <a16:creationId xmlns:a16="http://schemas.microsoft.com/office/drawing/2014/main" id="{1DB5D439-401D-7402-6639-BCBCB08D92CF}"/>
              </a:ext>
            </a:extLst>
          </p:cNvPr>
          <p:cNvGrpSpPr>
            <a:grpSpLocks noChangeAspect="1"/>
          </p:cNvGrpSpPr>
          <p:nvPr userDrawn="1"/>
        </p:nvGrpSpPr>
        <p:grpSpPr>
          <a:xfrm>
            <a:off x="11225726" y="464015"/>
            <a:ext cx="677454" cy="637243"/>
            <a:chOff x="10552300" y="392719"/>
            <a:chExt cx="1300957" cy="1223738"/>
          </a:xfrm>
        </p:grpSpPr>
        <p:pic>
          <p:nvPicPr>
            <p:cNvPr id="16" name="Grafik 15">
              <a:extLst>
                <a:ext uri="{FF2B5EF4-FFF2-40B4-BE49-F238E27FC236}">
                  <a16:creationId xmlns:a16="http://schemas.microsoft.com/office/drawing/2014/main" id="{63F0FFF6-8829-47A6-1833-CCB77F884860}"/>
                </a:ext>
              </a:extLst>
            </p:cNvPr>
            <p:cNvPicPr>
              <a:picLocks noChangeAspect="1"/>
            </p:cNvPicPr>
            <p:nvPr userDrawn="1"/>
          </p:nvPicPr>
          <p:blipFill rotWithShape="1">
            <a:blip r:embed="rId2"/>
            <a:srcRect l="-212" r="50000"/>
            <a:stretch/>
          </p:blipFill>
          <p:spPr bwMode="auto">
            <a:xfrm>
              <a:off x="10588829" y="392719"/>
              <a:ext cx="1264428" cy="575848"/>
            </a:xfrm>
            <a:prstGeom prst="rect">
              <a:avLst/>
            </a:prstGeom>
            <a:noFill/>
            <a:ln>
              <a:noFill/>
            </a:ln>
          </p:spPr>
        </p:pic>
        <p:pic>
          <p:nvPicPr>
            <p:cNvPr id="17" name="Grafik 16">
              <a:extLst>
                <a:ext uri="{FF2B5EF4-FFF2-40B4-BE49-F238E27FC236}">
                  <a16:creationId xmlns:a16="http://schemas.microsoft.com/office/drawing/2014/main" id="{5E45407E-11E2-9041-F3E8-2707CEF0E303}"/>
                </a:ext>
              </a:extLst>
            </p:cNvPr>
            <p:cNvPicPr>
              <a:picLocks noChangeAspect="1"/>
            </p:cNvPicPr>
            <p:nvPr userDrawn="1"/>
          </p:nvPicPr>
          <p:blipFill rotWithShape="1">
            <a:blip r:embed="rId3">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Tree>
    <p:extLst>
      <p:ext uri="{BB962C8B-B14F-4D97-AF65-F5344CB8AC3E}">
        <p14:creationId xmlns:p14="http://schemas.microsoft.com/office/powerpoint/2010/main" val="27759617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Nur Titel">
    <p:spTree>
      <p:nvGrpSpPr>
        <p:cNvPr id="1" name=""/>
        <p:cNvGrpSpPr/>
        <p:nvPr/>
      </p:nvGrpSpPr>
      <p:grpSpPr>
        <a:xfrm>
          <a:off x="0" y="0"/>
          <a:ext cx="0" cy="0"/>
          <a:chOff x="0" y="0"/>
          <a:chExt cx="0" cy="0"/>
        </a:xfrm>
      </p:grpSpPr>
      <p:sp>
        <p:nvSpPr>
          <p:cNvPr id="9" name="Rechteck 8">
            <a:extLst>
              <a:ext uri="{FF2B5EF4-FFF2-40B4-BE49-F238E27FC236}">
                <a16:creationId xmlns:a16="http://schemas.microsoft.com/office/drawing/2014/main" id="{AC96A02A-6841-CA37-8F05-0FC4A24C2FCF}"/>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19" name="Freihandform: Form 18">
            <a:extLst>
              <a:ext uri="{FF2B5EF4-FFF2-40B4-BE49-F238E27FC236}">
                <a16:creationId xmlns:a16="http://schemas.microsoft.com/office/drawing/2014/main" id="{833A5BE3-FF27-67BB-C569-409212D2CE43}"/>
              </a:ext>
            </a:extLst>
          </p:cNvPr>
          <p:cNvSpPr/>
          <p:nvPr userDrawn="1"/>
        </p:nvSpPr>
        <p:spPr>
          <a:xfrm>
            <a:off x="10758490" y="0"/>
            <a:ext cx="1433510" cy="1473196"/>
          </a:xfrm>
          <a:custGeom>
            <a:avLst/>
            <a:gdLst>
              <a:gd name="connsiteX0" fmla="*/ 1001689 w 1433510"/>
              <a:gd name="connsiteY0" fmla="*/ 0 h 1473196"/>
              <a:gd name="connsiteX1" fmla="*/ 1433510 w 1433510"/>
              <a:gd name="connsiteY1" fmla="*/ 242581 h 1473196"/>
              <a:gd name="connsiteX2" fmla="*/ 1433510 w 1433510"/>
              <a:gd name="connsiteY2" fmla="*/ 1473196 h 1473196"/>
              <a:gd name="connsiteX3" fmla="*/ 382611 w 1433510"/>
              <a:gd name="connsiteY3" fmla="*/ 1473196 h 1473196"/>
              <a:gd name="connsiteX4" fmla="*/ 0 w 1433510"/>
              <a:gd name="connsiteY4" fmla="*/ 562711 h 1473196"/>
              <a:gd name="connsiteX5" fmla="*/ 1001689 w 1433510"/>
              <a:gd name="connsiteY5" fmla="*/ 0 h 1473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33510" h="1473196">
                <a:moveTo>
                  <a:pt x="1001689" y="0"/>
                </a:moveTo>
                <a:lnTo>
                  <a:pt x="1433510" y="242581"/>
                </a:lnTo>
                <a:lnTo>
                  <a:pt x="1433510" y="1473196"/>
                </a:lnTo>
                <a:lnTo>
                  <a:pt x="382611" y="1473196"/>
                </a:lnTo>
                <a:lnTo>
                  <a:pt x="0" y="562711"/>
                </a:lnTo>
                <a:lnTo>
                  <a:pt x="1001689" y="0"/>
                </a:ln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
        <p:nvSpPr>
          <p:cNvPr id="3" name="Datumsplatzhalter 2">
            <a:extLst>
              <a:ext uri="{FF2B5EF4-FFF2-40B4-BE49-F238E27FC236}">
                <a16:creationId xmlns:a16="http://schemas.microsoft.com/office/drawing/2014/main" id="{6125CBB4-337F-FDEC-7BE0-1F3AD1BA1A5F}"/>
              </a:ext>
            </a:extLst>
          </p:cNvPr>
          <p:cNvSpPr>
            <a:spLocks noGrp="1"/>
          </p:cNvSpPr>
          <p:nvPr>
            <p:ph type="dt" sz="half" idx="10"/>
          </p:nvPr>
        </p:nvSpPr>
        <p:spPr/>
        <p:txBody>
          <a:bodyPr/>
          <a:lstStyle/>
          <a:p>
            <a:fld id="{507770B8-211E-4EF0-9D95-3FB9CCA96C1D}" type="datetime1">
              <a:rPr lang="en-GB" smtClean="0"/>
              <a:t>11/06/2024</a:t>
            </a:fld>
            <a:endParaRPr lang="de-DE"/>
          </a:p>
        </p:txBody>
      </p:sp>
      <p:sp>
        <p:nvSpPr>
          <p:cNvPr id="4" name="Fußzeilenplatzhalter 3">
            <a:extLst>
              <a:ext uri="{FF2B5EF4-FFF2-40B4-BE49-F238E27FC236}">
                <a16:creationId xmlns:a16="http://schemas.microsoft.com/office/drawing/2014/main" id="{81209D96-5541-2516-7AC3-B1AC60A9ED36}"/>
              </a:ext>
            </a:extLst>
          </p:cNvPr>
          <p:cNvSpPr>
            <a:spLocks noGrp="1"/>
          </p:cNvSpPr>
          <p:nvPr>
            <p:ph type="ftr" sz="quarter" idx="11"/>
          </p:nvPr>
        </p:nvSpPr>
        <p:spPr/>
        <p:txBody>
          <a:bodyPr/>
          <a:lstStyle/>
          <a:p>
            <a:r>
              <a:rPr lang="de-DE"/>
              <a:t>ERASMUS+ DIGIGEN 
Project Ref. No. 2021-1-DE02-KA220-VET-000025335</a:t>
            </a:r>
          </a:p>
        </p:txBody>
      </p:sp>
      <p:sp>
        <p:nvSpPr>
          <p:cNvPr id="5" name="Foliennummernplatzhalter 4">
            <a:extLst>
              <a:ext uri="{FF2B5EF4-FFF2-40B4-BE49-F238E27FC236}">
                <a16:creationId xmlns:a16="http://schemas.microsoft.com/office/drawing/2014/main" id="{D47CD853-64C6-0C26-B0AA-B6CF5F6F2603}"/>
              </a:ext>
            </a:extLst>
          </p:cNvPr>
          <p:cNvSpPr>
            <a:spLocks noGrp="1"/>
          </p:cNvSpPr>
          <p:nvPr>
            <p:ph type="sldNum" sz="quarter" idx="12"/>
          </p:nvPr>
        </p:nvSpPr>
        <p:spPr/>
        <p:txBody>
          <a:bodyPr/>
          <a:lstStyle/>
          <a:p>
            <a:fld id="{F96B14D3-7D2A-2041-9DA6-67735C9926F2}" type="slidenum">
              <a:rPr lang="de-DE" smtClean="0"/>
              <a:t>‹#›</a:t>
            </a:fld>
            <a:endParaRPr lang="de-DE"/>
          </a:p>
        </p:txBody>
      </p:sp>
      <p:grpSp>
        <p:nvGrpSpPr>
          <p:cNvPr id="2" name="Gruppieren 1">
            <a:extLst>
              <a:ext uri="{FF2B5EF4-FFF2-40B4-BE49-F238E27FC236}">
                <a16:creationId xmlns:a16="http://schemas.microsoft.com/office/drawing/2014/main" id="{AFDB49F5-4B8F-788E-588D-10A6DE99B9D6}"/>
              </a:ext>
            </a:extLst>
          </p:cNvPr>
          <p:cNvGrpSpPr>
            <a:grpSpLocks noChangeAspect="1"/>
          </p:cNvGrpSpPr>
          <p:nvPr userDrawn="1"/>
        </p:nvGrpSpPr>
        <p:grpSpPr>
          <a:xfrm>
            <a:off x="11225726" y="464015"/>
            <a:ext cx="677454" cy="637243"/>
            <a:chOff x="10552300" y="392719"/>
            <a:chExt cx="1300957" cy="1223738"/>
          </a:xfrm>
        </p:grpSpPr>
        <p:pic>
          <p:nvPicPr>
            <p:cNvPr id="6" name="Grafik 5">
              <a:extLst>
                <a:ext uri="{FF2B5EF4-FFF2-40B4-BE49-F238E27FC236}">
                  <a16:creationId xmlns:a16="http://schemas.microsoft.com/office/drawing/2014/main" id="{79A92D11-A49E-02F3-4957-537FA6768FD5}"/>
                </a:ext>
              </a:extLst>
            </p:cNvPr>
            <p:cNvPicPr>
              <a:picLocks noChangeAspect="1"/>
            </p:cNvPicPr>
            <p:nvPr userDrawn="1"/>
          </p:nvPicPr>
          <p:blipFill rotWithShape="1">
            <a:blip r:embed="rId2"/>
            <a:srcRect l="-212" r="50000"/>
            <a:stretch/>
          </p:blipFill>
          <p:spPr bwMode="auto">
            <a:xfrm>
              <a:off x="10588829" y="392719"/>
              <a:ext cx="1264428" cy="575848"/>
            </a:xfrm>
            <a:prstGeom prst="rect">
              <a:avLst/>
            </a:prstGeom>
            <a:noFill/>
            <a:ln>
              <a:noFill/>
            </a:ln>
          </p:spPr>
        </p:pic>
        <p:pic>
          <p:nvPicPr>
            <p:cNvPr id="7" name="Grafik 6">
              <a:extLst>
                <a:ext uri="{FF2B5EF4-FFF2-40B4-BE49-F238E27FC236}">
                  <a16:creationId xmlns:a16="http://schemas.microsoft.com/office/drawing/2014/main" id="{A9F965A3-D810-60E5-9131-4769378BA66B}"/>
                </a:ext>
              </a:extLst>
            </p:cNvPr>
            <p:cNvPicPr>
              <a:picLocks noChangeAspect="1"/>
            </p:cNvPicPr>
            <p:nvPr userDrawn="1"/>
          </p:nvPicPr>
          <p:blipFill rotWithShape="1">
            <a:blip r:embed="rId3">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14" name="Rechteck 13">
            <a:extLst>
              <a:ext uri="{FF2B5EF4-FFF2-40B4-BE49-F238E27FC236}">
                <a16:creationId xmlns:a16="http://schemas.microsoft.com/office/drawing/2014/main" id="{A1F994AE-3205-0AAA-13B5-1E4EBB3E2608}"/>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pitchFamily="2" charset="77"/>
                <a:ea typeface="Calibri" panose="020F0502020204030204" pitchFamily="34" charset="0"/>
                <a:cs typeface="Times New Roman" panose="02020603050405020304" pitchFamily="18" charset="0"/>
              </a:rPr>
              <a:t> </a:t>
            </a:r>
          </a:p>
        </p:txBody>
      </p:sp>
      <p:sp>
        <p:nvSpPr>
          <p:cNvPr id="15" name="Titel 1">
            <a:extLst>
              <a:ext uri="{FF2B5EF4-FFF2-40B4-BE49-F238E27FC236}">
                <a16:creationId xmlns:a16="http://schemas.microsoft.com/office/drawing/2014/main" id="{B15625E3-7C5E-4034-8AA3-55233DC88881}"/>
              </a:ext>
            </a:extLst>
          </p:cNvPr>
          <p:cNvSpPr>
            <a:spLocks noGrp="1"/>
          </p:cNvSpPr>
          <p:nvPr>
            <p:ph type="title"/>
          </p:nvPr>
        </p:nvSpPr>
        <p:spPr>
          <a:xfrm>
            <a:off x="838200" y="372637"/>
            <a:ext cx="9082088" cy="780585"/>
          </a:xfrm>
        </p:spPr>
        <p:txBody>
          <a:bodyPr anchor="t">
            <a:noAutofit/>
          </a:bodyPr>
          <a:lstStyle>
            <a:lvl1pPr>
              <a:defRPr sz="4400"/>
            </a:lvl1pPr>
          </a:lstStyle>
          <a:p>
            <a:r>
              <a:rPr lang="de-DE" noProof="0"/>
              <a:t>Mastertitelformat bearbeiten</a:t>
            </a:r>
            <a:endParaRPr lang="en-GB" noProof="0"/>
          </a:p>
        </p:txBody>
      </p:sp>
    </p:spTree>
    <p:extLst>
      <p:ext uri="{BB962C8B-B14F-4D97-AF65-F5344CB8AC3E}">
        <p14:creationId xmlns:p14="http://schemas.microsoft.com/office/powerpoint/2010/main" val="5915764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4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1672648" y="2091752"/>
            <a:ext cx="4526164" cy="4129489"/>
          </a:xfrm>
          <a:prstGeom prst="rect">
            <a:avLst/>
          </a:prstGeom>
        </p:spPr>
      </p:pic>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4661171" y="3024301"/>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err="1"/>
              <a:t>Place</a:t>
            </a:r>
            <a:r>
              <a:rPr lang="nl-NL" dirty="0"/>
              <a:t> </a:t>
            </a:r>
            <a:r>
              <a:rPr lang="nl-NL" dirty="0" err="1"/>
              <a:t>your</a:t>
            </a:r>
            <a:r>
              <a:rPr lang="nl-NL" dirty="0"/>
              <a:t> image </a:t>
            </a:r>
            <a:r>
              <a:rPr lang="nl-NL" dirty="0" err="1"/>
              <a:t>here</a:t>
            </a:r>
            <a:endParaRPr lang="nl-NL"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a:t>
            </a:fld>
            <a:endParaRPr lang="de-DE"/>
          </a:p>
        </p:txBody>
      </p:sp>
      <p:grpSp>
        <p:nvGrpSpPr>
          <p:cNvPr id="8" name="Gruppieren 1">
            <a:extLst>
              <a:ext uri="{FF2B5EF4-FFF2-40B4-BE49-F238E27FC236}">
                <a16:creationId xmlns:a16="http://schemas.microsoft.com/office/drawing/2014/main" id="{4633B8F1-59A3-810B-FF1F-728F90D3E124}"/>
              </a:ext>
            </a:extLst>
          </p:cNvPr>
          <p:cNvGrpSpPr>
            <a:grpSpLocks noChangeAspect="1"/>
          </p:cNvGrpSpPr>
          <p:nvPr userDrawn="1"/>
        </p:nvGrpSpPr>
        <p:grpSpPr>
          <a:xfrm>
            <a:off x="332944" y="275641"/>
            <a:ext cx="677454" cy="637243"/>
            <a:chOff x="10552300" y="392719"/>
            <a:chExt cx="1300957" cy="1223738"/>
          </a:xfrm>
        </p:grpSpPr>
        <p:pic>
          <p:nvPicPr>
            <p:cNvPr id="9" name="Grafik 5">
              <a:extLst>
                <a:ext uri="{FF2B5EF4-FFF2-40B4-BE49-F238E27FC236}">
                  <a16:creationId xmlns:a16="http://schemas.microsoft.com/office/drawing/2014/main" id="{E38D7D71-5686-4F5C-622D-C07842F88D2E}"/>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10" name="Grafik 6">
              <a:extLst>
                <a:ext uri="{FF2B5EF4-FFF2-40B4-BE49-F238E27FC236}">
                  <a16:creationId xmlns:a16="http://schemas.microsoft.com/office/drawing/2014/main" id="{949B1C53-9BC4-F26A-F2D5-46F28FA946EF}"/>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pic>
        <p:nvPicPr>
          <p:cNvPr id="2" name="Afbeelding 4" descr="Afbeelding met Graphics, sinaasappel&#10;&#10;Automatisch gegenereerde beschrijving">
            <a:extLst>
              <a:ext uri="{FF2B5EF4-FFF2-40B4-BE49-F238E27FC236}">
                <a16:creationId xmlns:a16="http://schemas.microsoft.com/office/drawing/2014/main" id="{9BAAA8DE-D110-C940-2020-F067C4928463}"/>
              </a:ext>
            </a:extLst>
          </p:cNvPr>
          <p:cNvPicPr>
            <a:picLocks noChangeAspect="1"/>
          </p:cNvPicPr>
          <p:nvPr userDrawn="1"/>
        </p:nvPicPr>
        <p:blipFill>
          <a:blip r:embed="rId6">
            <a:alphaModFix/>
          </a:blip>
          <a:stretch>
            <a:fillRect/>
          </a:stretch>
        </p:blipFill>
        <p:spPr>
          <a:xfrm>
            <a:off x="3210288" y="712411"/>
            <a:ext cx="5891657" cy="5375310"/>
          </a:xfrm>
          <a:prstGeom prst="rect">
            <a:avLst/>
          </a:prstGeom>
        </p:spPr>
      </p:pic>
      <p:pic>
        <p:nvPicPr>
          <p:cNvPr id="3" name="Afbeelding 6" descr="Afbeelding met Graphics, sinaasappel&#10;&#10;Automatisch gegenereerde beschrijving">
            <a:extLst>
              <a:ext uri="{FF2B5EF4-FFF2-40B4-BE49-F238E27FC236}">
                <a16:creationId xmlns:a16="http://schemas.microsoft.com/office/drawing/2014/main" id="{CF917C44-B013-5594-B8F4-AF426B85AA49}"/>
              </a:ext>
            </a:extLst>
          </p:cNvPr>
          <p:cNvPicPr>
            <a:picLocks noChangeAspect="1"/>
          </p:cNvPicPr>
          <p:nvPr userDrawn="1"/>
        </p:nvPicPr>
        <p:blipFill>
          <a:blip r:embed="rId7">
            <a:alphaModFix amt="16000"/>
          </a:blip>
          <a:stretch>
            <a:fillRect/>
          </a:stretch>
        </p:blipFill>
        <p:spPr>
          <a:xfrm rot="1680000">
            <a:off x="5582725" y="251624"/>
            <a:ext cx="3887434" cy="3546737"/>
          </a:xfrm>
          <a:prstGeom prst="rect">
            <a:avLst/>
          </a:prstGeom>
        </p:spPr>
      </p:pic>
      <p:sp>
        <p:nvSpPr>
          <p:cNvPr id="11" name="Rechteck 10">
            <a:extLst>
              <a:ext uri="{FF2B5EF4-FFF2-40B4-BE49-F238E27FC236}">
                <a16:creationId xmlns:a16="http://schemas.microsoft.com/office/drawing/2014/main" id="{3D903831-A122-E57B-72AC-34126D5518FE}"/>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086746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1_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0F8513-8CCC-4958-E7F9-723F940E7C40}"/>
              </a:ext>
            </a:extLst>
          </p:cNvPr>
          <p:cNvSpPr>
            <a:spLocks noGrp="1"/>
          </p:cNvSpPr>
          <p:nvPr>
            <p:ph type="title" hasCustomPrompt="1"/>
          </p:nvPr>
        </p:nvSpPr>
        <p:spPr>
          <a:xfrm>
            <a:off x="831850" y="1709738"/>
            <a:ext cx="10515600" cy="2852737"/>
          </a:xfrm>
        </p:spPr>
        <p:txBody>
          <a:bodyPr anchor="b">
            <a:normAutofit/>
          </a:bodyPr>
          <a:lstStyle>
            <a:lvl1pPr>
              <a:defRPr sz="8000"/>
            </a:lvl1pPr>
          </a:lstStyle>
          <a:p>
            <a:r>
              <a:rPr lang="de-DE"/>
              <a:t>MASTERTITELFORMAT BEARBEITEN</a:t>
            </a:r>
          </a:p>
        </p:txBody>
      </p:sp>
      <p:sp>
        <p:nvSpPr>
          <p:cNvPr id="3" name="Textplatzhalter 2">
            <a:extLst>
              <a:ext uri="{FF2B5EF4-FFF2-40B4-BE49-F238E27FC236}">
                <a16:creationId xmlns:a16="http://schemas.microsoft.com/office/drawing/2014/main" id="{4B670E9F-14A1-419B-8B9C-1B1DA390DC92}"/>
              </a:ext>
            </a:extLst>
          </p:cNvPr>
          <p:cNvSpPr>
            <a:spLocks noGrp="1"/>
          </p:cNvSpPr>
          <p:nvPr>
            <p:ph type="body" idx="1"/>
          </p:nvPr>
        </p:nvSpPr>
        <p:spPr>
          <a:xfrm>
            <a:off x="831850" y="4589463"/>
            <a:ext cx="10515600" cy="1500187"/>
          </a:xfrm>
        </p:spPr>
        <p:txBody>
          <a:bodyPr/>
          <a:lstStyle>
            <a:lvl1pPr marL="0" indent="0">
              <a:buNone/>
              <a:defRPr sz="2400" i="1">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umsplatzhalter 3">
            <a:extLst>
              <a:ext uri="{FF2B5EF4-FFF2-40B4-BE49-F238E27FC236}">
                <a16:creationId xmlns:a16="http://schemas.microsoft.com/office/drawing/2014/main" id="{63F96AFD-DF84-AB4B-D532-31D6BA9410CB}"/>
              </a:ext>
            </a:extLst>
          </p:cNvPr>
          <p:cNvSpPr>
            <a:spLocks noGrp="1"/>
          </p:cNvSpPr>
          <p:nvPr>
            <p:ph type="dt" sz="half" idx="10"/>
          </p:nvPr>
        </p:nvSpPr>
        <p:spPr/>
        <p:txBody>
          <a:bodyPr/>
          <a:lstStyle/>
          <a:p>
            <a:fld id="{0658E067-4B3B-47D9-9A17-FFD5E316C135}" type="datetime1">
              <a:rPr lang="en-GB" smtClean="0"/>
              <a:t>11/06/2024</a:t>
            </a:fld>
            <a:endParaRPr lang="de-DE"/>
          </a:p>
        </p:txBody>
      </p:sp>
      <p:sp>
        <p:nvSpPr>
          <p:cNvPr id="5" name="Fußzeilenplatzhalter 4">
            <a:extLst>
              <a:ext uri="{FF2B5EF4-FFF2-40B4-BE49-F238E27FC236}">
                <a16:creationId xmlns:a16="http://schemas.microsoft.com/office/drawing/2014/main" id="{3DAA8780-13A2-FE9C-D3D7-5887AD3FB819}"/>
              </a:ext>
            </a:extLst>
          </p:cNvPr>
          <p:cNvSpPr>
            <a:spLocks noGrp="1"/>
          </p:cNvSpPr>
          <p:nvPr>
            <p:ph type="ftr" sz="quarter" idx="11"/>
          </p:nvPr>
        </p:nvSpPr>
        <p:spPr/>
        <p:txBody>
          <a:bodyPr/>
          <a:lstStyle/>
          <a:p>
            <a:r>
              <a:rPr lang="de-DE"/>
              <a:t>ERASMUS+ DIGIGEN 
Project Ref. No. 2021-1-DE02-KA220-VET-000025335</a:t>
            </a:r>
          </a:p>
        </p:txBody>
      </p:sp>
      <p:sp>
        <p:nvSpPr>
          <p:cNvPr id="6" name="Foliennummernplatzhalter 5">
            <a:extLst>
              <a:ext uri="{FF2B5EF4-FFF2-40B4-BE49-F238E27FC236}">
                <a16:creationId xmlns:a16="http://schemas.microsoft.com/office/drawing/2014/main" id="{E3BE7E5B-B20D-EF0C-9022-C8EA517FED49}"/>
              </a:ext>
            </a:extLst>
          </p:cNvPr>
          <p:cNvSpPr>
            <a:spLocks noGrp="1"/>
          </p:cNvSpPr>
          <p:nvPr>
            <p:ph type="sldNum" sz="quarter" idx="12"/>
          </p:nvPr>
        </p:nvSpPr>
        <p:spPr/>
        <p:txBody>
          <a:bodyPr/>
          <a:lstStyle/>
          <a:p>
            <a:fld id="{F96B14D3-7D2A-2041-9DA6-67735C9926F2}" type="slidenum">
              <a:rPr lang="de-DE" smtClean="0"/>
              <a:t>‹#›</a:t>
            </a:fld>
            <a:endParaRPr lang="de-DE"/>
          </a:p>
        </p:txBody>
      </p:sp>
      <p:sp>
        <p:nvSpPr>
          <p:cNvPr id="8" name="Rechteck 7">
            <a:extLst>
              <a:ext uri="{FF2B5EF4-FFF2-40B4-BE49-F238E27FC236}">
                <a16:creationId xmlns:a16="http://schemas.microsoft.com/office/drawing/2014/main" id="{42D5C1BC-117F-ED1A-C3AA-3D799EAA098E}"/>
              </a:ext>
            </a:extLst>
          </p:cNvPr>
          <p:cNvSpPr/>
          <p:nvPr userDrawn="1"/>
        </p:nvSpPr>
        <p:spPr>
          <a:xfrm>
            <a:off x="10977153" y="6384062"/>
            <a:ext cx="75694" cy="277496"/>
          </a:xfrm>
          <a:prstGeom prst="rect">
            <a:avLst/>
          </a:prstGeom>
          <a:solidFill>
            <a:srgbClr val="E9550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Bold Italic" pitchFamily="2" charset="77"/>
                <a:ea typeface="Calibri" panose="020F0502020204030204" pitchFamily="34" charset="0"/>
                <a:cs typeface="Times New Roman" panose="02020603050405020304" pitchFamily="18" charset="0"/>
              </a:rPr>
              <a:t> </a:t>
            </a:r>
          </a:p>
        </p:txBody>
      </p:sp>
      <p:sp>
        <p:nvSpPr>
          <p:cNvPr id="9" name="Freihandform: Form 8">
            <a:extLst>
              <a:ext uri="{FF2B5EF4-FFF2-40B4-BE49-F238E27FC236}">
                <a16:creationId xmlns:a16="http://schemas.microsoft.com/office/drawing/2014/main" id="{D869292C-FB64-B78A-79E8-CA4AD035DA43}"/>
              </a:ext>
            </a:extLst>
          </p:cNvPr>
          <p:cNvSpPr/>
          <p:nvPr userDrawn="1"/>
        </p:nvSpPr>
        <p:spPr>
          <a:xfrm>
            <a:off x="-870052" y="-471150"/>
            <a:ext cx="13063822" cy="1101529"/>
          </a:xfrm>
          <a:custGeom>
            <a:avLst/>
            <a:gdLst>
              <a:gd name="connsiteX0" fmla="*/ 870052 w 13063822"/>
              <a:gd name="connsiteY0" fmla="*/ 461187 h 1101529"/>
              <a:gd name="connsiteX1" fmla="*/ 13063822 w 13063822"/>
              <a:gd name="connsiteY1" fmla="*/ 461187 h 1101529"/>
              <a:gd name="connsiteX2" fmla="*/ 13063822 w 13063822"/>
              <a:gd name="connsiteY2" fmla="*/ 1101529 h 1101529"/>
              <a:gd name="connsiteX3" fmla="*/ 870052 w 13063822"/>
              <a:gd name="connsiteY3" fmla="*/ 1101529 h 1101529"/>
              <a:gd name="connsiteX4" fmla="*/ 0 w 13063822"/>
              <a:gd name="connsiteY4" fmla="*/ 0 h 1101529"/>
              <a:gd name="connsiteX5" fmla="*/ 647415 w 13063822"/>
              <a:gd name="connsiteY5" fmla="*/ 0 h 1101529"/>
              <a:gd name="connsiteX6" fmla="*/ 647415 w 13063822"/>
              <a:gd name="connsiteY6" fmla="*/ 1 h 1101529"/>
              <a:gd name="connsiteX7" fmla="*/ 0 w 13063822"/>
              <a:gd name="connsiteY7" fmla="*/ 1 h 1101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63822" h="1101529">
                <a:moveTo>
                  <a:pt x="870052" y="461187"/>
                </a:moveTo>
                <a:lnTo>
                  <a:pt x="13063822" y="461187"/>
                </a:lnTo>
                <a:lnTo>
                  <a:pt x="13063822" y="1101529"/>
                </a:lnTo>
                <a:lnTo>
                  <a:pt x="870052" y="1101529"/>
                </a:lnTo>
                <a:close/>
                <a:moveTo>
                  <a:pt x="0" y="0"/>
                </a:moveTo>
                <a:lnTo>
                  <a:pt x="647415" y="0"/>
                </a:lnTo>
                <a:lnTo>
                  <a:pt x="647415" y="1"/>
                </a:lnTo>
                <a:lnTo>
                  <a:pt x="0" y="1"/>
                </a:lnTo>
                <a:close/>
              </a:path>
            </a:pathLst>
          </a:custGeom>
          <a:solidFill>
            <a:srgbClr val="E9550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solidFill>
                <a:srgbClr val="FF0000"/>
              </a:solidFill>
            </a:endParaRPr>
          </a:p>
        </p:txBody>
      </p:sp>
      <p:sp>
        <p:nvSpPr>
          <p:cNvPr id="10" name="Freihandform: Form 9">
            <a:extLst>
              <a:ext uri="{FF2B5EF4-FFF2-40B4-BE49-F238E27FC236}">
                <a16:creationId xmlns:a16="http://schemas.microsoft.com/office/drawing/2014/main" id="{9E42AE9C-A1F0-4006-A4D1-0CA3D5C04F4D}"/>
              </a:ext>
            </a:extLst>
          </p:cNvPr>
          <p:cNvSpPr/>
          <p:nvPr userDrawn="1"/>
        </p:nvSpPr>
        <p:spPr>
          <a:xfrm rot="21379100">
            <a:off x="-32108" y="35064"/>
            <a:ext cx="12235695" cy="606779"/>
          </a:xfrm>
          <a:custGeom>
            <a:avLst/>
            <a:gdLst>
              <a:gd name="connsiteX0" fmla="*/ 6840976 w 12235695"/>
              <a:gd name="connsiteY0" fmla="*/ 0 h 606779"/>
              <a:gd name="connsiteX1" fmla="*/ 12235695 w 12235695"/>
              <a:gd name="connsiteY1" fmla="*/ 347128 h 606779"/>
              <a:gd name="connsiteX2" fmla="*/ 12218988 w 12235695"/>
              <a:gd name="connsiteY2" fmla="*/ 606779 h 606779"/>
              <a:gd name="connsiteX3" fmla="*/ 0 w 12235695"/>
              <a:gd name="connsiteY3" fmla="*/ 606779 h 606779"/>
              <a:gd name="connsiteX4" fmla="*/ 39044 w 12235695"/>
              <a:gd name="connsiteY4" fmla="*/ 0 h 6067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35695" h="606779">
                <a:moveTo>
                  <a:pt x="6840976" y="0"/>
                </a:moveTo>
                <a:lnTo>
                  <a:pt x="12235695" y="347128"/>
                </a:lnTo>
                <a:lnTo>
                  <a:pt x="12218988" y="606779"/>
                </a:lnTo>
                <a:lnTo>
                  <a:pt x="0" y="606779"/>
                </a:lnTo>
                <a:lnTo>
                  <a:pt x="39044" y="0"/>
                </a:lnTo>
                <a:close/>
              </a:path>
            </a:pathLst>
          </a:custGeom>
          <a:solidFill>
            <a:srgbClr val="F5854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11" name="Freihandform: Form 10">
            <a:extLst>
              <a:ext uri="{FF2B5EF4-FFF2-40B4-BE49-F238E27FC236}">
                <a16:creationId xmlns:a16="http://schemas.microsoft.com/office/drawing/2014/main" id="{C5CA73DA-5FAB-56C3-5F68-E4904AB811A2}"/>
              </a:ext>
            </a:extLst>
          </p:cNvPr>
          <p:cNvSpPr/>
          <p:nvPr userDrawn="1"/>
        </p:nvSpPr>
        <p:spPr>
          <a:xfrm rot="21258052">
            <a:off x="-55067" y="50851"/>
            <a:ext cx="11753172" cy="524054"/>
          </a:xfrm>
          <a:custGeom>
            <a:avLst/>
            <a:gdLst>
              <a:gd name="connsiteX0" fmla="*/ 6502025 w 11753172"/>
              <a:gd name="connsiteY0" fmla="*/ 0 h 524054"/>
              <a:gd name="connsiteX1" fmla="*/ 11753172 w 11753172"/>
              <a:gd name="connsiteY1" fmla="*/ 524054 h 524054"/>
              <a:gd name="connsiteX2" fmla="*/ 0 w 11753172"/>
              <a:gd name="connsiteY2" fmla="*/ 524054 h 524054"/>
              <a:gd name="connsiteX3" fmla="*/ 52300 w 11753172"/>
              <a:gd name="connsiteY3" fmla="*/ 0 h 524054"/>
            </a:gdLst>
            <a:ahLst/>
            <a:cxnLst>
              <a:cxn ang="0">
                <a:pos x="connsiteX0" y="connsiteY0"/>
              </a:cxn>
              <a:cxn ang="0">
                <a:pos x="connsiteX1" y="connsiteY1"/>
              </a:cxn>
              <a:cxn ang="0">
                <a:pos x="connsiteX2" y="connsiteY2"/>
              </a:cxn>
              <a:cxn ang="0">
                <a:pos x="connsiteX3" y="connsiteY3"/>
              </a:cxn>
            </a:cxnLst>
            <a:rect l="l" t="t" r="r" b="b"/>
            <a:pathLst>
              <a:path w="11753172" h="524054">
                <a:moveTo>
                  <a:pt x="6502025" y="0"/>
                </a:moveTo>
                <a:lnTo>
                  <a:pt x="11753172" y="524054"/>
                </a:lnTo>
                <a:lnTo>
                  <a:pt x="0" y="524054"/>
                </a:lnTo>
                <a:lnTo>
                  <a:pt x="52300" y="0"/>
                </a:lnTo>
                <a:close/>
              </a:path>
            </a:pathLst>
          </a:custGeom>
          <a:solidFill>
            <a:srgbClr val="F8A57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pic>
        <p:nvPicPr>
          <p:cNvPr id="13" name="Afbeelding 12" descr="Afbeelding met wit&#10;&#10;Automatisch gegenereerde beschrijving">
            <a:extLst>
              <a:ext uri="{FF2B5EF4-FFF2-40B4-BE49-F238E27FC236}">
                <a16:creationId xmlns:a16="http://schemas.microsoft.com/office/drawing/2014/main" id="{81B54877-85F2-0C54-4CC7-DD8003602934}"/>
              </a:ext>
            </a:extLst>
          </p:cNvPr>
          <p:cNvPicPr>
            <a:picLocks noChangeAspect="1"/>
          </p:cNvPicPr>
          <p:nvPr userDrawn="1"/>
        </p:nvPicPr>
        <p:blipFill>
          <a:blip r:embed="rId2"/>
          <a:stretch>
            <a:fillRect/>
          </a:stretch>
        </p:blipFill>
        <p:spPr>
          <a:xfrm>
            <a:off x="103877" y="75396"/>
            <a:ext cx="1075842" cy="981555"/>
          </a:xfrm>
          <a:prstGeom prst="rect">
            <a:avLst/>
          </a:prstGeom>
        </p:spPr>
      </p:pic>
      <p:grpSp>
        <p:nvGrpSpPr>
          <p:cNvPr id="14" name="Gruppieren 1">
            <a:extLst>
              <a:ext uri="{FF2B5EF4-FFF2-40B4-BE49-F238E27FC236}">
                <a16:creationId xmlns:a16="http://schemas.microsoft.com/office/drawing/2014/main" id="{CB6288BF-D758-4FD0-670B-780BFCA77FF9}"/>
              </a:ext>
            </a:extLst>
          </p:cNvPr>
          <p:cNvGrpSpPr>
            <a:grpSpLocks noChangeAspect="1"/>
          </p:cNvGrpSpPr>
          <p:nvPr userDrawn="1"/>
        </p:nvGrpSpPr>
        <p:grpSpPr>
          <a:xfrm>
            <a:off x="332944" y="275641"/>
            <a:ext cx="677454" cy="637243"/>
            <a:chOff x="10552300" y="392719"/>
            <a:chExt cx="1300957" cy="1223738"/>
          </a:xfrm>
        </p:grpSpPr>
        <p:pic>
          <p:nvPicPr>
            <p:cNvPr id="15" name="Grafik 5">
              <a:extLst>
                <a:ext uri="{FF2B5EF4-FFF2-40B4-BE49-F238E27FC236}">
                  <a16:creationId xmlns:a16="http://schemas.microsoft.com/office/drawing/2014/main" id="{A992D61C-506C-E7AA-5A0D-63156B754508}"/>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6" name="Grafik 6">
              <a:extLst>
                <a:ext uri="{FF2B5EF4-FFF2-40B4-BE49-F238E27FC236}">
                  <a16:creationId xmlns:a16="http://schemas.microsoft.com/office/drawing/2014/main" id="{B80EE997-DEC2-75ED-1DFB-5C177467348F}"/>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Tree>
    <p:extLst>
      <p:ext uri="{BB962C8B-B14F-4D97-AF65-F5344CB8AC3E}">
        <p14:creationId xmlns:p14="http://schemas.microsoft.com/office/powerpoint/2010/main" val="759218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blip>
          <a:stretch>
            <a:fillRect/>
          </a:stretch>
        </p:blipFill>
        <p:spPr>
          <a:xfrm>
            <a:off x="-2144918" y="-211030"/>
            <a:ext cx="7596694" cy="6930916"/>
          </a:xfrm>
          <a:prstGeom prst="rect">
            <a:avLst/>
          </a:prstGeom>
        </p:spPr>
      </p:pic>
      <p:sp>
        <p:nvSpPr>
          <p:cNvPr id="3" name="Inhaltsplatzhalter 2">
            <a:extLst>
              <a:ext uri="{FF2B5EF4-FFF2-40B4-BE49-F238E27FC236}">
                <a16:creationId xmlns:a16="http://schemas.microsoft.com/office/drawing/2014/main" id="{85137389-3711-DDE0-E37A-449C031EF59F}"/>
              </a:ext>
            </a:extLst>
          </p:cNvPr>
          <p:cNvSpPr>
            <a:spLocks noGrp="1"/>
          </p:cNvSpPr>
          <p:nvPr>
            <p:ph idx="1"/>
          </p:nvPr>
        </p:nvSpPr>
        <p:spPr>
          <a:xfrm>
            <a:off x="5278692" y="995718"/>
            <a:ext cx="6172200" cy="4873625"/>
          </a:xfrm>
        </p:spPr>
        <p:txBody>
          <a:bodyPr/>
          <a:lstStyle>
            <a:lvl1pPr>
              <a:buClr>
                <a:srgbClr val="E86507"/>
              </a:buClr>
              <a:defRPr sz="3200"/>
            </a:lvl1pPr>
            <a:lvl2pPr>
              <a:buClr>
                <a:srgbClr val="E86507"/>
              </a:buClr>
              <a:defRPr sz="2800"/>
            </a:lvl2pPr>
            <a:lvl3pPr>
              <a:buClr>
                <a:srgbClr val="E86507"/>
              </a:buClr>
              <a:defRPr sz="2400"/>
            </a:lvl3pPr>
            <a:lvl4pPr>
              <a:buClr>
                <a:srgbClr val="E86507"/>
              </a:buClr>
              <a:defRPr sz="2000"/>
            </a:lvl4pPr>
            <a:lvl5pPr>
              <a:buClr>
                <a:srgbClr val="E86507"/>
              </a:buCl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de-DE" dirty="0"/>
          </a:p>
        </p:txBody>
      </p:sp>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537579" y="2589599"/>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err="1"/>
              <a:t>Place</a:t>
            </a:r>
            <a:r>
              <a:rPr lang="nl-NL" dirty="0"/>
              <a:t> </a:t>
            </a:r>
            <a:r>
              <a:rPr lang="nl-NL" dirty="0" err="1"/>
              <a:t>your</a:t>
            </a:r>
            <a:r>
              <a:rPr lang="nl-NL" dirty="0"/>
              <a:t> image </a:t>
            </a:r>
            <a:r>
              <a:rPr lang="nl-NL" dirty="0" err="1"/>
              <a:t>here</a:t>
            </a:r>
            <a:endParaRPr lang="nl-NL"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a:t>
            </a:fld>
            <a:endParaRPr lang="de-DE"/>
          </a:p>
        </p:txBody>
      </p:sp>
      <p:pic>
        <p:nvPicPr>
          <p:cNvPr id="19" name="Afbeelding 18" descr="Afbeelding met wit&#10;&#10;Automatisch gegenereerde beschrijving">
            <a:extLst>
              <a:ext uri="{FF2B5EF4-FFF2-40B4-BE49-F238E27FC236}">
                <a16:creationId xmlns:a16="http://schemas.microsoft.com/office/drawing/2014/main" id="{6133C35A-1A8E-C4AC-62B1-64ED71190637}"/>
              </a:ext>
            </a:extLst>
          </p:cNvPr>
          <p:cNvPicPr>
            <a:picLocks noChangeAspect="1"/>
          </p:cNvPicPr>
          <p:nvPr userDrawn="1"/>
        </p:nvPicPr>
        <p:blipFill>
          <a:blip r:embed="rId3"/>
          <a:stretch>
            <a:fillRect/>
          </a:stretch>
        </p:blipFill>
        <p:spPr>
          <a:xfrm>
            <a:off x="103877" y="75396"/>
            <a:ext cx="1075842" cy="981555"/>
          </a:xfrm>
          <a:prstGeom prst="rect">
            <a:avLst/>
          </a:prstGeom>
        </p:spPr>
      </p:pic>
      <p:grpSp>
        <p:nvGrpSpPr>
          <p:cNvPr id="20" name="Gruppieren 1">
            <a:extLst>
              <a:ext uri="{FF2B5EF4-FFF2-40B4-BE49-F238E27FC236}">
                <a16:creationId xmlns:a16="http://schemas.microsoft.com/office/drawing/2014/main" id="{AFA32A20-AE1C-3E3D-3516-A9C0E56D7FCC}"/>
              </a:ext>
            </a:extLst>
          </p:cNvPr>
          <p:cNvGrpSpPr>
            <a:grpSpLocks noChangeAspect="1"/>
          </p:cNvGrpSpPr>
          <p:nvPr userDrawn="1"/>
        </p:nvGrpSpPr>
        <p:grpSpPr>
          <a:xfrm>
            <a:off x="332944" y="275641"/>
            <a:ext cx="677454" cy="637243"/>
            <a:chOff x="10552300" y="392719"/>
            <a:chExt cx="1300957" cy="1223738"/>
          </a:xfrm>
        </p:grpSpPr>
        <p:pic>
          <p:nvPicPr>
            <p:cNvPr id="21" name="Grafik 5">
              <a:extLst>
                <a:ext uri="{FF2B5EF4-FFF2-40B4-BE49-F238E27FC236}">
                  <a16:creationId xmlns:a16="http://schemas.microsoft.com/office/drawing/2014/main" id="{569C4035-4515-7F90-6703-DBF5FD7DA4B2}"/>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22" name="Grafik 6">
              <a:extLst>
                <a:ext uri="{FF2B5EF4-FFF2-40B4-BE49-F238E27FC236}">
                  <a16:creationId xmlns:a16="http://schemas.microsoft.com/office/drawing/2014/main" id="{E9141A6E-8854-EFB9-DEE3-2BA40B504DBD}"/>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2" name="Rechteck 1">
            <a:extLst>
              <a:ext uri="{FF2B5EF4-FFF2-40B4-BE49-F238E27FC236}">
                <a16:creationId xmlns:a16="http://schemas.microsoft.com/office/drawing/2014/main" id="{335C0B6F-7ED4-D546-33E7-8F726557BFAF}"/>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674687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1672648" y="2091752"/>
            <a:ext cx="4526164" cy="4129489"/>
          </a:xfrm>
          <a:prstGeom prst="rect">
            <a:avLst/>
          </a:prstGeom>
        </p:spPr>
      </p:pic>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4661171" y="3024301"/>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err="1"/>
              <a:t>Place</a:t>
            </a:r>
            <a:r>
              <a:rPr lang="nl-NL" dirty="0"/>
              <a:t> </a:t>
            </a:r>
            <a:r>
              <a:rPr lang="nl-NL" dirty="0" err="1"/>
              <a:t>your</a:t>
            </a:r>
            <a:r>
              <a:rPr lang="nl-NL" dirty="0"/>
              <a:t> image </a:t>
            </a:r>
            <a:r>
              <a:rPr lang="nl-NL" dirty="0" err="1"/>
              <a:t>here</a:t>
            </a:r>
            <a:endParaRPr lang="nl-NL"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a:t>
            </a:fld>
            <a:endParaRPr lang="de-DE"/>
          </a:p>
        </p:txBody>
      </p:sp>
      <p:grpSp>
        <p:nvGrpSpPr>
          <p:cNvPr id="8" name="Gruppieren 1">
            <a:extLst>
              <a:ext uri="{FF2B5EF4-FFF2-40B4-BE49-F238E27FC236}">
                <a16:creationId xmlns:a16="http://schemas.microsoft.com/office/drawing/2014/main" id="{4633B8F1-59A3-810B-FF1F-728F90D3E124}"/>
              </a:ext>
            </a:extLst>
          </p:cNvPr>
          <p:cNvGrpSpPr>
            <a:grpSpLocks noChangeAspect="1"/>
          </p:cNvGrpSpPr>
          <p:nvPr userDrawn="1"/>
        </p:nvGrpSpPr>
        <p:grpSpPr>
          <a:xfrm>
            <a:off x="332944" y="275641"/>
            <a:ext cx="677454" cy="637243"/>
            <a:chOff x="10552300" y="392719"/>
            <a:chExt cx="1300957" cy="1223738"/>
          </a:xfrm>
        </p:grpSpPr>
        <p:pic>
          <p:nvPicPr>
            <p:cNvPr id="9" name="Grafik 5">
              <a:extLst>
                <a:ext uri="{FF2B5EF4-FFF2-40B4-BE49-F238E27FC236}">
                  <a16:creationId xmlns:a16="http://schemas.microsoft.com/office/drawing/2014/main" id="{E38D7D71-5686-4F5C-622D-C07842F88D2E}"/>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10" name="Grafik 6">
              <a:extLst>
                <a:ext uri="{FF2B5EF4-FFF2-40B4-BE49-F238E27FC236}">
                  <a16:creationId xmlns:a16="http://schemas.microsoft.com/office/drawing/2014/main" id="{949B1C53-9BC4-F26A-F2D5-46F28FA946EF}"/>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pic>
        <p:nvPicPr>
          <p:cNvPr id="2" name="Afbeelding 4" descr="Afbeelding met Graphics, sinaasappel&#10;&#10;Automatisch gegenereerde beschrijving">
            <a:extLst>
              <a:ext uri="{FF2B5EF4-FFF2-40B4-BE49-F238E27FC236}">
                <a16:creationId xmlns:a16="http://schemas.microsoft.com/office/drawing/2014/main" id="{9BAAA8DE-D110-C940-2020-F067C4928463}"/>
              </a:ext>
            </a:extLst>
          </p:cNvPr>
          <p:cNvPicPr>
            <a:picLocks noChangeAspect="1"/>
          </p:cNvPicPr>
          <p:nvPr userDrawn="1"/>
        </p:nvPicPr>
        <p:blipFill>
          <a:blip r:embed="rId6">
            <a:alphaModFix/>
          </a:blip>
          <a:stretch>
            <a:fillRect/>
          </a:stretch>
        </p:blipFill>
        <p:spPr>
          <a:xfrm>
            <a:off x="3210288" y="712411"/>
            <a:ext cx="5891657" cy="5375310"/>
          </a:xfrm>
          <a:prstGeom prst="rect">
            <a:avLst/>
          </a:prstGeom>
        </p:spPr>
      </p:pic>
      <p:pic>
        <p:nvPicPr>
          <p:cNvPr id="3" name="Afbeelding 6" descr="Afbeelding met Graphics, sinaasappel&#10;&#10;Automatisch gegenereerde beschrijving">
            <a:extLst>
              <a:ext uri="{FF2B5EF4-FFF2-40B4-BE49-F238E27FC236}">
                <a16:creationId xmlns:a16="http://schemas.microsoft.com/office/drawing/2014/main" id="{CF917C44-B013-5594-B8F4-AF426B85AA49}"/>
              </a:ext>
            </a:extLst>
          </p:cNvPr>
          <p:cNvPicPr>
            <a:picLocks noChangeAspect="1"/>
          </p:cNvPicPr>
          <p:nvPr userDrawn="1"/>
        </p:nvPicPr>
        <p:blipFill>
          <a:blip r:embed="rId7">
            <a:alphaModFix amt="16000"/>
          </a:blip>
          <a:stretch>
            <a:fillRect/>
          </a:stretch>
        </p:blipFill>
        <p:spPr>
          <a:xfrm rot="1680000">
            <a:off x="5582725" y="251624"/>
            <a:ext cx="3887434" cy="3546737"/>
          </a:xfrm>
          <a:prstGeom prst="rect">
            <a:avLst/>
          </a:prstGeom>
        </p:spPr>
      </p:pic>
      <p:sp>
        <p:nvSpPr>
          <p:cNvPr id="11" name="Rechteck 10">
            <a:extLst>
              <a:ext uri="{FF2B5EF4-FFF2-40B4-BE49-F238E27FC236}">
                <a16:creationId xmlns:a16="http://schemas.microsoft.com/office/drawing/2014/main" id="{3D903831-A122-E57B-72AC-34126D5518FE}"/>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165385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blip>
          <a:stretch>
            <a:fillRect/>
          </a:stretch>
        </p:blipFill>
        <p:spPr>
          <a:xfrm>
            <a:off x="765857" y="-1236344"/>
            <a:ext cx="10530815" cy="9607889"/>
          </a:xfrm>
          <a:prstGeom prst="rect">
            <a:avLst/>
          </a:prstGeom>
        </p:spPr>
      </p:pic>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4661171" y="3024301"/>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err="1"/>
              <a:t>Place</a:t>
            </a:r>
            <a:r>
              <a:rPr lang="nl-NL" dirty="0"/>
              <a:t> </a:t>
            </a:r>
            <a:r>
              <a:rPr lang="nl-NL" dirty="0" err="1"/>
              <a:t>your</a:t>
            </a:r>
            <a:r>
              <a:rPr lang="nl-NL" dirty="0"/>
              <a:t> image </a:t>
            </a:r>
            <a:r>
              <a:rPr lang="nl-NL" dirty="0" err="1"/>
              <a:t>here</a:t>
            </a:r>
            <a:endParaRPr lang="nl-NL"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a:t>
            </a:fld>
            <a:endParaRPr lang="de-DE"/>
          </a:p>
        </p:txBody>
      </p:sp>
      <p:grpSp>
        <p:nvGrpSpPr>
          <p:cNvPr id="8" name="Gruppieren 1">
            <a:extLst>
              <a:ext uri="{FF2B5EF4-FFF2-40B4-BE49-F238E27FC236}">
                <a16:creationId xmlns:a16="http://schemas.microsoft.com/office/drawing/2014/main" id="{4633B8F1-59A3-810B-FF1F-728F90D3E124}"/>
              </a:ext>
            </a:extLst>
          </p:cNvPr>
          <p:cNvGrpSpPr>
            <a:grpSpLocks noChangeAspect="1"/>
          </p:cNvGrpSpPr>
          <p:nvPr userDrawn="1"/>
        </p:nvGrpSpPr>
        <p:grpSpPr>
          <a:xfrm>
            <a:off x="332944" y="275641"/>
            <a:ext cx="677454" cy="637243"/>
            <a:chOff x="10552300" y="392719"/>
            <a:chExt cx="1300957" cy="1223738"/>
          </a:xfrm>
        </p:grpSpPr>
        <p:pic>
          <p:nvPicPr>
            <p:cNvPr id="9" name="Grafik 5">
              <a:extLst>
                <a:ext uri="{FF2B5EF4-FFF2-40B4-BE49-F238E27FC236}">
                  <a16:creationId xmlns:a16="http://schemas.microsoft.com/office/drawing/2014/main" id="{E38D7D71-5686-4F5C-622D-C07842F88D2E}"/>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0" name="Grafik 6">
              <a:extLst>
                <a:ext uri="{FF2B5EF4-FFF2-40B4-BE49-F238E27FC236}">
                  <a16:creationId xmlns:a16="http://schemas.microsoft.com/office/drawing/2014/main" id="{949B1C53-9BC4-F26A-F2D5-46F28FA946EF}"/>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2" name="Fußzeilenplatzhalter 4">
            <a:extLst>
              <a:ext uri="{FF2B5EF4-FFF2-40B4-BE49-F238E27FC236}">
                <a16:creationId xmlns:a16="http://schemas.microsoft.com/office/drawing/2014/main" id="{1F02D82E-B4C7-C5D7-7750-420E33BB1F6A}"/>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3" name="Rechteck 2">
            <a:extLst>
              <a:ext uri="{FF2B5EF4-FFF2-40B4-BE49-F238E27FC236}">
                <a16:creationId xmlns:a16="http://schemas.microsoft.com/office/drawing/2014/main" id="{9DCC190C-D5C6-565F-C35B-84F578B8163F}"/>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429296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sp>
        <p:nvSpPr>
          <p:cNvPr id="8" name="Rechteck 8">
            <a:extLst>
              <a:ext uri="{FF2B5EF4-FFF2-40B4-BE49-F238E27FC236}">
                <a16:creationId xmlns:a16="http://schemas.microsoft.com/office/drawing/2014/main" id="{8D28101F-FCE2-CCE6-CE60-62B9494C8392}"/>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pic>
        <p:nvPicPr>
          <p:cNvPr id="9" name="Afbeelding 8" descr="Afbeelding met wit&#10;&#10;Automatisch gegenereerde beschrijving">
            <a:extLst>
              <a:ext uri="{FF2B5EF4-FFF2-40B4-BE49-F238E27FC236}">
                <a16:creationId xmlns:a16="http://schemas.microsoft.com/office/drawing/2014/main" id="{EA7127D6-2A15-A23A-F7E0-F53CC03CE7E3}"/>
              </a:ext>
            </a:extLst>
          </p:cNvPr>
          <p:cNvPicPr>
            <a:picLocks noChangeAspect="1"/>
          </p:cNvPicPr>
          <p:nvPr userDrawn="1"/>
        </p:nvPicPr>
        <p:blipFill>
          <a:blip r:embed="rId2"/>
          <a:stretch>
            <a:fillRect/>
          </a:stretch>
        </p:blipFill>
        <p:spPr>
          <a:xfrm>
            <a:off x="10961490" y="281354"/>
            <a:ext cx="1156427" cy="1055077"/>
          </a:xfrm>
          <a:prstGeom prst="rect">
            <a:avLst/>
          </a:prstGeom>
        </p:spPr>
      </p:pic>
      <p:grpSp>
        <p:nvGrpSpPr>
          <p:cNvPr id="11" name="Gruppieren 1">
            <a:extLst>
              <a:ext uri="{FF2B5EF4-FFF2-40B4-BE49-F238E27FC236}">
                <a16:creationId xmlns:a16="http://schemas.microsoft.com/office/drawing/2014/main" id="{4273A148-3CFC-5A64-B83D-3A52B69A2F9B}"/>
              </a:ext>
            </a:extLst>
          </p:cNvPr>
          <p:cNvGrpSpPr>
            <a:grpSpLocks noChangeAspect="1"/>
          </p:cNvGrpSpPr>
          <p:nvPr userDrawn="1"/>
        </p:nvGrpSpPr>
        <p:grpSpPr>
          <a:xfrm>
            <a:off x="11225726" y="464015"/>
            <a:ext cx="677454" cy="637243"/>
            <a:chOff x="10552300" y="392719"/>
            <a:chExt cx="1300957" cy="1223738"/>
          </a:xfrm>
        </p:grpSpPr>
        <p:pic>
          <p:nvPicPr>
            <p:cNvPr id="12" name="Grafik 5">
              <a:extLst>
                <a:ext uri="{FF2B5EF4-FFF2-40B4-BE49-F238E27FC236}">
                  <a16:creationId xmlns:a16="http://schemas.microsoft.com/office/drawing/2014/main" id="{035B7BDD-DC42-FDE6-C1BC-15CE4EABFC37}"/>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8" name="Grafik 6">
              <a:extLst>
                <a:ext uri="{FF2B5EF4-FFF2-40B4-BE49-F238E27FC236}">
                  <a16:creationId xmlns:a16="http://schemas.microsoft.com/office/drawing/2014/main" id="{FEA769B3-B07E-3DB8-6443-3FD983FB0EAA}"/>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3" name="Inhaltsplatzhalter 2">
            <a:extLst>
              <a:ext uri="{FF2B5EF4-FFF2-40B4-BE49-F238E27FC236}">
                <a16:creationId xmlns:a16="http://schemas.microsoft.com/office/drawing/2014/main" id="{6B33CCB5-335C-3F75-FFBF-611037F3AF3F}"/>
              </a:ext>
            </a:extLst>
          </p:cNvPr>
          <p:cNvSpPr>
            <a:spLocks noGrp="1"/>
          </p:cNvSpPr>
          <p:nvPr>
            <p:ph idx="1"/>
          </p:nvPr>
        </p:nvSpPr>
        <p:spPr/>
        <p:txBody>
          <a:bodyPr/>
          <a:lstStyle/>
          <a:p>
            <a:pPr lvl="0"/>
            <a:r>
              <a:rPr lang="nl-NL" noProof="0"/>
              <a:t>Klikken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endParaRPr lang="en-GB" noProof="0"/>
          </a:p>
        </p:txBody>
      </p:sp>
      <p:sp>
        <p:nvSpPr>
          <p:cNvPr id="4" name="Datumsplatzhalter 3">
            <a:extLst>
              <a:ext uri="{FF2B5EF4-FFF2-40B4-BE49-F238E27FC236}">
                <a16:creationId xmlns:a16="http://schemas.microsoft.com/office/drawing/2014/main" id="{8F8EE43F-2322-05DD-189B-E7D0133085F6}"/>
              </a:ext>
            </a:extLst>
          </p:cNvPr>
          <p:cNvSpPr>
            <a:spLocks noGrp="1"/>
          </p:cNvSpPr>
          <p:nvPr>
            <p:ph type="dt" sz="half" idx="10"/>
          </p:nvPr>
        </p:nvSpPr>
        <p:spPr/>
        <p:txBody>
          <a:bodyPr/>
          <a:lstStyle/>
          <a:p>
            <a:fld id="{423DEAB5-B634-4B1D-AD4B-77139435E81F}" type="datetime1">
              <a:rPr lang="en-GB" noProof="0" smtClean="0"/>
              <a:t>11/06/2024</a:t>
            </a:fld>
            <a:endParaRPr lang="en-GB" noProof="0"/>
          </a:p>
        </p:txBody>
      </p:sp>
      <p:sp>
        <p:nvSpPr>
          <p:cNvPr id="5" name="Fußzeilenplatzhalter 4">
            <a:extLst>
              <a:ext uri="{FF2B5EF4-FFF2-40B4-BE49-F238E27FC236}">
                <a16:creationId xmlns:a16="http://schemas.microsoft.com/office/drawing/2014/main" id="{53F14975-32FF-69AF-1C78-54C4244F2A72}"/>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6" name="Foliennummernplatzhalter 5">
            <a:extLst>
              <a:ext uri="{FF2B5EF4-FFF2-40B4-BE49-F238E27FC236}">
                <a16:creationId xmlns:a16="http://schemas.microsoft.com/office/drawing/2014/main" id="{37848295-A53E-CCF8-0EBB-12881622A950}"/>
              </a:ext>
            </a:extLst>
          </p:cNvPr>
          <p:cNvSpPr>
            <a:spLocks noGrp="1"/>
          </p:cNvSpPr>
          <p:nvPr>
            <p:ph type="sldNum" sz="quarter" idx="12"/>
          </p:nvPr>
        </p:nvSpPr>
        <p:spPr/>
        <p:txBody>
          <a:bodyPr/>
          <a:lstStyle/>
          <a:p>
            <a:fld id="{F96B14D3-7D2A-2041-9DA6-67735C9926F2}" type="slidenum">
              <a:rPr lang="en-GB" noProof="0" smtClean="0"/>
              <a:t>‹#›</a:t>
            </a:fld>
            <a:endParaRPr lang="en-GB" noProof="0"/>
          </a:p>
        </p:txBody>
      </p:sp>
      <p:sp>
        <p:nvSpPr>
          <p:cNvPr id="10" name="Rechteck 9">
            <a:extLst>
              <a:ext uri="{FF2B5EF4-FFF2-40B4-BE49-F238E27FC236}">
                <a16:creationId xmlns:a16="http://schemas.microsoft.com/office/drawing/2014/main" id="{056751CF-A452-8849-4783-7B4330358D8A}"/>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
        <p:nvSpPr>
          <p:cNvPr id="14" name="Titel 1">
            <a:extLst>
              <a:ext uri="{FF2B5EF4-FFF2-40B4-BE49-F238E27FC236}">
                <a16:creationId xmlns:a16="http://schemas.microsoft.com/office/drawing/2014/main" id="{CFB52A96-DE46-E4BD-0EAE-B8579E867A44}"/>
              </a:ext>
            </a:extLst>
          </p:cNvPr>
          <p:cNvSpPr>
            <a:spLocks noGrp="1"/>
          </p:cNvSpPr>
          <p:nvPr>
            <p:ph type="title"/>
          </p:nvPr>
        </p:nvSpPr>
        <p:spPr>
          <a:xfrm>
            <a:off x="838200" y="372637"/>
            <a:ext cx="9082088" cy="780585"/>
          </a:xfrm>
        </p:spPr>
        <p:txBody>
          <a:bodyPr anchor="t">
            <a:noAutofit/>
          </a:bodyPr>
          <a:lstStyle>
            <a:lvl1pPr>
              <a:defRPr sz="6000"/>
            </a:lvl1pPr>
          </a:lstStyle>
          <a:p>
            <a:r>
              <a:rPr lang="nl-NL" noProof="0" dirty="0"/>
              <a:t>Klik om stijl te bewerken</a:t>
            </a:r>
            <a:endParaRPr lang="en-GB" noProof="0" dirty="0"/>
          </a:p>
        </p:txBody>
      </p:sp>
    </p:spTree>
    <p:extLst>
      <p:ext uri="{BB962C8B-B14F-4D97-AF65-F5344CB8AC3E}">
        <p14:creationId xmlns:p14="http://schemas.microsoft.com/office/powerpoint/2010/main" val="684696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Nur Titel">
    <p:spTree>
      <p:nvGrpSpPr>
        <p:cNvPr id="1" name=""/>
        <p:cNvGrpSpPr/>
        <p:nvPr/>
      </p:nvGrpSpPr>
      <p:grpSpPr>
        <a:xfrm>
          <a:off x="0" y="0"/>
          <a:ext cx="0" cy="0"/>
          <a:chOff x="0" y="0"/>
          <a:chExt cx="0" cy="0"/>
        </a:xfrm>
      </p:grpSpPr>
      <p:sp>
        <p:nvSpPr>
          <p:cNvPr id="9" name="Rechteck 8">
            <a:extLst>
              <a:ext uri="{FF2B5EF4-FFF2-40B4-BE49-F238E27FC236}">
                <a16:creationId xmlns:a16="http://schemas.microsoft.com/office/drawing/2014/main" id="{AC96A02A-6841-CA37-8F05-0FC4A24C2FCF}"/>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pic>
        <p:nvPicPr>
          <p:cNvPr id="10" name="Afbeelding 9" descr="Afbeelding met wit&#10;&#10;Automatisch gegenereerde beschrijving">
            <a:extLst>
              <a:ext uri="{FF2B5EF4-FFF2-40B4-BE49-F238E27FC236}">
                <a16:creationId xmlns:a16="http://schemas.microsoft.com/office/drawing/2014/main" id="{2195DA57-F3F2-B413-119A-5BBB194A6C64}"/>
              </a:ext>
            </a:extLst>
          </p:cNvPr>
          <p:cNvPicPr>
            <a:picLocks noChangeAspect="1"/>
          </p:cNvPicPr>
          <p:nvPr userDrawn="1"/>
        </p:nvPicPr>
        <p:blipFill>
          <a:blip r:embed="rId2"/>
          <a:stretch>
            <a:fillRect/>
          </a:stretch>
        </p:blipFill>
        <p:spPr>
          <a:xfrm>
            <a:off x="10961490" y="281354"/>
            <a:ext cx="1156427" cy="1055077"/>
          </a:xfrm>
          <a:prstGeom prst="rect">
            <a:avLst/>
          </a:prstGeom>
        </p:spPr>
      </p:pic>
      <p:sp>
        <p:nvSpPr>
          <p:cNvPr id="3" name="Datumsplatzhalter 2">
            <a:extLst>
              <a:ext uri="{FF2B5EF4-FFF2-40B4-BE49-F238E27FC236}">
                <a16:creationId xmlns:a16="http://schemas.microsoft.com/office/drawing/2014/main" id="{6125CBB4-337F-FDEC-7BE0-1F3AD1BA1A5F}"/>
              </a:ext>
            </a:extLst>
          </p:cNvPr>
          <p:cNvSpPr>
            <a:spLocks noGrp="1"/>
          </p:cNvSpPr>
          <p:nvPr>
            <p:ph type="dt" sz="half" idx="10"/>
          </p:nvPr>
        </p:nvSpPr>
        <p:spPr/>
        <p:txBody>
          <a:bodyPr/>
          <a:lstStyle/>
          <a:p>
            <a:fld id="{507770B8-211E-4EF0-9D95-3FB9CCA96C1D}" type="datetime1">
              <a:rPr lang="en-GB" smtClean="0"/>
              <a:t>11/06/2024</a:t>
            </a:fld>
            <a:endParaRPr lang="de-DE"/>
          </a:p>
        </p:txBody>
      </p:sp>
      <p:sp>
        <p:nvSpPr>
          <p:cNvPr id="4" name="Fußzeilenplatzhalter 3">
            <a:extLst>
              <a:ext uri="{FF2B5EF4-FFF2-40B4-BE49-F238E27FC236}">
                <a16:creationId xmlns:a16="http://schemas.microsoft.com/office/drawing/2014/main" id="{81209D96-5541-2516-7AC3-B1AC60A9ED36}"/>
              </a:ext>
            </a:extLst>
          </p:cNvPr>
          <p:cNvSpPr>
            <a:spLocks noGrp="1"/>
          </p:cNvSpPr>
          <p:nvPr>
            <p:ph type="ftr" sz="quarter" idx="11"/>
          </p:nvPr>
        </p:nvSpPr>
        <p:spPr/>
        <p:txBody>
          <a:bodyPr/>
          <a:lstStyle/>
          <a:p>
            <a:r>
              <a:rPr lang="de-DE"/>
              <a:t>ERASMUS+ DIGIGEN 
Project Ref. No. 2021-1-DE02-KA220-VET-000025335</a:t>
            </a:r>
          </a:p>
        </p:txBody>
      </p:sp>
      <p:sp>
        <p:nvSpPr>
          <p:cNvPr id="5" name="Foliennummernplatzhalter 4">
            <a:extLst>
              <a:ext uri="{FF2B5EF4-FFF2-40B4-BE49-F238E27FC236}">
                <a16:creationId xmlns:a16="http://schemas.microsoft.com/office/drawing/2014/main" id="{D47CD853-64C6-0C26-B0AA-B6CF5F6F2603}"/>
              </a:ext>
            </a:extLst>
          </p:cNvPr>
          <p:cNvSpPr>
            <a:spLocks noGrp="1"/>
          </p:cNvSpPr>
          <p:nvPr>
            <p:ph type="sldNum" sz="quarter" idx="12"/>
          </p:nvPr>
        </p:nvSpPr>
        <p:spPr/>
        <p:txBody>
          <a:bodyPr/>
          <a:lstStyle/>
          <a:p>
            <a:fld id="{F96B14D3-7D2A-2041-9DA6-67735C9926F2}" type="slidenum">
              <a:rPr lang="de-DE" smtClean="0"/>
              <a:t>‹#›</a:t>
            </a:fld>
            <a:endParaRPr lang="de-DE"/>
          </a:p>
        </p:txBody>
      </p:sp>
      <p:grpSp>
        <p:nvGrpSpPr>
          <p:cNvPr id="2" name="Gruppieren 1">
            <a:extLst>
              <a:ext uri="{FF2B5EF4-FFF2-40B4-BE49-F238E27FC236}">
                <a16:creationId xmlns:a16="http://schemas.microsoft.com/office/drawing/2014/main" id="{AFDB49F5-4B8F-788E-588D-10A6DE99B9D6}"/>
              </a:ext>
            </a:extLst>
          </p:cNvPr>
          <p:cNvGrpSpPr>
            <a:grpSpLocks noChangeAspect="1"/>
          </p:cNvGrpSpPr>
          <p:nvPr userDrawn="1"/>
        </p:nvGrpSpPr>
        <p:grpSpPr>
          <a:xfrm>
            <a:off x="11225726" y="464015"/>
            <a:ext cx="677454" cy="637243"/>
            <a:chOff x="10552300" y="392719"/>
            <a:chExt cx="1300957" cy="1223738"/>
          </a:xfrm>
        </p:grpSpPr>
        <p:pic>
          <p:nvPicPr>
            <p:cNvPr id="6" name="Grafik 5">
              <a:extLst>
                <a:ext uri="{FF2B5EF4-FFF2-40B4-BE49-F238E27FC236}">
                  <a16:creationId xmlns:a16="http://schemas.microsoft.com/office/drawing/2014/main" id="{79A92D11-A49E-02F3-4957-537FA6768FD5}"/>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7" name="Grafik 6">
              <a:extLst>
                <a:ext uri="{FF2B5EF4-FFF2-40B4-BE49-F238E27FC236}">
                  <a16:creationId xmlns:a16="http://schemas.microsoft.com/office/drawing/2014/main" id="{A9F965A3-D810-60E5-9131-4769378BA66B}"/>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14" name="Rechteck 13">
            <a:extLst>
              <a:ext uri="{FF2B5EF4-FFF2-40B4-BE49-F238E27FC236}">
                <a16:creationId xmlns:a16="http://schemas.microsoft.com/office/drawing/2014/main" id="{A1F994AE-3205-0AAA-13B5-1E4EBB3E2608}"/>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Bold Italic" pitchFamily="2" charset="77"/>
                <a:ea typeface="Calibri" panose="020F0502020204030204" pitchFamily="34" charset="0"/>
                <a:cs typeface="Times New Roman" panose="02020603050405020304" pitchFamily="18" charset="0"/>
              </a:rPr>
              <a:t> </a:t>
            </a:r>
          </a:p>
        </p:txBody>
      </p:sp>
      <p:sp>
        <p:nvSpPr>
          <p:cNvPr id="15" name="Titel 1">
            <a:extLst>
              <a:ext uri="{FF2B5EF4-FFF2-40B4-BE49-F238E27FC236}">
                <a16:creationId xmlns:a16="http://schemas.microsoft.com/office/drawing/2014/main" id="{B15625E3-7C5E-4034-8AA3-55233DC88881}"/>
              </a:ext>
            </a:extLst>
          </p:cNvPr>
          <p:cNvSpPr>
            <a:spLocks noGrp="1"/>
          </p:cNvSpPr>
          <p:nvPr>
            <p:ph type="title"/>
          </p:nvPr>
        </p:nvSpPr>
        <p:spPr>
          <a:xfrm>
            <a:off x="838200" y="372637"/>
            <a:ext cx="9082088" cy="780585"/>
          </a:xfrm>
        </p:spPr>
        <p:txBody>
          <a:bodyPr anchor="t">
            <a:noAutofit/>
          </a:bodyPr>
          <a:lstStyle>
            <a:lvl1pPr>
              <a:defRPr sz="6000"/>
            </a:lvl1pPr>
          </a:lstStyle>
          <a:p>
            <a:r>
              <a:rPr lang="nl-NL" noProof="0"/>
              <a:t>Klik om stijl te bewerken</a:t>
            </a:r>
            <a:endParaRPr lang="en-GB" noProof="0"/>
          </a:p>
        </p:txBody>
      </p:sp>
    </p:spTree>
    <p:extLst>
      <p:ext uri="{BB962C8B-B14F-4D97-AF65-F5344CB8AC3E}">
        <p14:creationId xmlns:p14="http://schemas.microsoft.com/office/powerpoint/2010/main" val="415208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6125CBB4-337F-FDEC-7BE0-1F3AD1BA1A5F}"/>
              </a:ext>
            </a:extLst>
          </p:cNvPr>
          <p:cNvSpPr>
            <a:spLocks noGrp="1"/>
          </p:cNvSpPr>
          <p:nvPr>
            <p:ph type="dt" sz="half" idx="10"/>
          </p:nvPr>
        </p:nvSpPr>
        <p:spPr/>
        <p:txBody>
          <a:bodyPr/>
          <a:lstStyle/>
          <a:p>
            <a:fld id="{507770B8-211E-4EF0-9D95-3FB9CCA96C1D}" type="datetime1">
              <a:rPr lang="en-GB" smtClean="0"/>
              <a:t>11/06/2024</a:t>
            </a:fld>
            <a:endParaRPr lang="de-DE"/>
          </a:p>
        </p:txBody>
      </p:sp>
      <p:sp>
        <p:nvSpPr>
          <p:cNvPr id="4" name="Fußzeilenplatzhalter 3">
            <a:extLst>
              <a:ext uri="{FF2B5EF4-FFF2-40B4-BE49-F238E27FC236}">
                <a16:creationId xmlns:a16="http://schemas.microsoft.com/office/drawing/2014/main" id="{81209D96-5541-2516-7AC3-B1AC60A9ED36}"/>
              </a:ext>
            </a:extLst>
          </p:cNvPr>
          <p:cNvSpPr>
            <a:spLocks noGrp="1"/>
          </p:cNvSpPr>
          <p:nvPr>
            <p:ph type="ftr" sz="quarter" idx="11"/>
          </p:nvPr>
        </p:nvSpPr>
        <p:spPr/>
        <p:txBody>
          <a:bodyPr/>
          <a:lstStyle/>
          <a:p>
            <a:r>
              <a:rPr lang="de-DE"/>
              <a:t>ERASMUS+ DIGIGEN 
Project Ref. No. 2021-1-DE02-KA220-VET-000025335</a:t>
            </a:r>
          </a:p>
        </p:txBody>
      </p:sp>
      <p:sp>
        <p:nvSpPr>
          <p:cNvPr id="5" name="Foliennummernplatzhalter 4">
            <a:extLst>
              <a:ext uri="{FF2B5EF4-FFF2-40B4-BE49-F238E27FC236}">
                <a16:creationId xmlns:a16="http://schemas.microsoft.com/office/drawing/2014/main" id="{D47CD853-64C6-0C26-B0AA-B6CF5F6F2603}"/>
              </a:ext>
            </a:extLst>
          </p:cNvPr>
          <p:cNvSpPr>
            <a:spLocks noGrp="1"/>
          </p:cNvSpPr>
          <p:nvPr>
            <p:ph type="sldNum" sz="quarter" idx="12"/>
          </p:nvPr>
        </p:nvSpPr>
        <p:spPr/>
        <p:txBody>
          <a:bodyPr/>
          <a:lstStyle/>
          <a:p>
            <a:fld id="{F96B14D3-7D2A-2041-9DA6-67735C9926F2}" type="slidenum">
              <a:rPr lang="de-DE" smtClean="0"/>
              <a:t>‹#›</a:t>
            </a:fld>
            <a:endParaRPr lang="de-DE"/>
          </a:p>
        </p:txBody>
      </p:sp>
      <p:sp>
        <p:nvSpPr>
          <p:cNvPr id="14" name="Rechteck 13">
            <a:extLst>
              <a:ext uri="{FF2B5EF4-FFF2-40B4-BE49-F238E27FC236}">
                <a16:creationId xmlns:a16="http://schemas.microsoft.com/office/drawing/2014/main" id="{A1F994AE-3205-0AAA-13B5-1E4EBB3E2608}"/>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179381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4519FC14-8859-A772-D794-CBDF9B07D228}"/>
              </a:ext>
            </a:extLst>
          </p:cNvPr>
          <p:cNvSpPr>
            <a:spLocks noGrp="1"/>
          </p:cNvSpPr>
          <p:nvPr>
            <p:ph type="title"/>
          </p:nvPr>
        </p:nvSpPr>
        <p:spPr>
          <a:xfrm>
            <a:off x="838200" y="320675"/>
            <a:ext cx="10515600" cy="1325563"/>
          </a:xfrm>
          <a:prstGeom prst="rect">
            <a:avLst/>
          </a:prstGeom>
        </p:spPr>
        <p:txBody>
          <a:bodyPr vert="horz" lIns="91440" tIns="45720" rIns="91440" bIns="45720" rtlCol="0" anchor="ctr">
            <a:normAutofit/>
          </a:bodyPr>
          <a:lstStyle/>
          <a:p>
            <a:r>
              <a:rPr lang="en-GB" noProof="0" dirty="0" err="1"/>
              <a:t>Mastertitelformat bewerken</a:t>
            </a:r>
            <a:endParaRPr lang="en-GB" noProof="0" dirty="0"/>
          </a:p>
        </p:txBody>
      </p:sp>
      <p:sp>
        <p:nvSpPr>
          <p:cNvPr id="3" name="Textplatzhalter 2">
            <a:extLst>
              <a:ext uri="{FF2B5EF4-FFF2-40B4-BE49-F238E27FC236}">
                <a16:creationId xmlns:a16="http://schemas.microsoft.com/office/drawing/2014/main" id="{08FD3B30-CD2C-C69F-C4E6-7A22E7E538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noProof="0" err="1"/>
              <a:t>Hoofdtekstformaat bearbeiten</a:t>
            </a:r>
            <a:endParaRPr lang="en-GB" noProof="0"/>
          </a:p>
          <a:p>
            <a:pPr lvl="1"/>
            <a:r>
              <a:rPr lang="en-GB" noProof="0" err="1"/>
              <a:t>Zweite </a:t>
            </a:r>
            <a:r>
              <a:rPr lang="en-GB" noProof="0"/>
              <a:t>Ebene</a:t>
            </a:r>
          </a:p>
          <a:p>
            <a:pPr lvl="2"/>
            <a:r>
              <a:rPr lang="en-GB" noProof="0" err="1"/>
              <a:t>Dritte </a:t>
            </a:r>
            <a:r>
              <a:rPr lang="en-GB" noProof="0"/>
              <a:t>Ebene</a:t>
            </a:r>
          </a:p>
          <a:p>
            <a:pPr lvl="3"/>
            <a:r>
              <a:rPr lang="en-GB" noProof="0" err="1"/>
              <a:t>Vierde </a:t>
            </a:r>
            <a:r>
              <a:rPr lang="en-GB" noProof="0"/>
              <a:t>Ebene</a:t>
            </a:r>
          </a:p>
          <a:p>
            <a:pPr lvl="4"/>
            <a:r>
              <a:rPr lang="en-GB" noProof="0" err="1"/>
              <a:t>Fünfte </a:t>
            </a:r>
            <a:r>
              <a:rPr lang="en-GB" noProof="0"/>
              <a:t>Ebene</a:t>
            </a:r>
          </a:p>
        </p:txBody>
      </p:sp>
      <p:sp>
        <p:nvSpPr>
          <p:cNvPr id="4" name="Datumsplatzhalter 3">
            <a:extLst>
              <a:ext uri="{FF2B5EF4-FFF2-40B4-BE49-F238E27FC236}">
                <a16:creationId xmlns:a16="http://schemas.microsoft.com/office/drawing/2014/main" id="{B79B3702-1C67-71E2-531D-FD28A5960A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j-lt"/>
                <a:ea typeface="Jost Bold Italic" pitchFamily="2" charset="77"/>
              </a:defRPr>
            </a:lvl1pPr>
          </a:lstStyle>
          <a:p>
            <a:fld id="{7E49E33D-5237-4D07-98E2-291C3214B919}" type="datetime1">
              <a:rPr lang="en-GB" smtClean="0"/>
              <a:t>11/06/2024</a:t>
            </a:fld>
            <a:endParaRPr lang="en-GB" dirty="0"/>
          </a:p>
        </p:txBody>
      </p:sp>
      <p:sp>
        <p:nvSpPr>
          <p:cNvPr id="5" name="Fußzeilenplatzhalter 4">
            <a:extLst>
              <a:ext uri="{FF2B5EF4-FFF2-40B4-BE49-F238E27FC236}">
                <a16:creationId xmlns:a16="http://schemas.microsoft.com/office/drawing/2014/main" id="{0C39B909-46C7-9B1D-34B6-BFF29C9895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mj-lt"/>
                <a:ea typeface="Jost Bold Italic" pitchFamily="2" charset="77"/>
              </a:defRPr>
            </a:lvl1pPr>
          </a:lstStyle>
          <a:p>
            <a:r>
              <a:rPr lang="en-GB" sz="1100" dirty="0"/>
              <a:t>ERASMUS+ DIGIGEN 
Project Ref. No. 2021-1-DE02-KA220-VET-000025335</a:t>
            </a:r>
          </a:p>
        </p:txBody>
      </p:sp>
      <p:sp>
        <p:nvSpPr>
          <p:cNvPr id="6" name="Foliennummernplatzhalter 5">
            <a:extLst>
              <a:ext uri="{FF2B5EF4-FFF2-40B4-BE49-F238E27FC236}">
                <a16:creationId xmlns:a16="http://schemas.microsoft.com/office/drawing/2014/main" id="{ECD5A561-61F3-4B23-FED5-5DECD2AAEFA0}"/>
              </a:ext>
            </a:extLst>
          </p:cNvPr>
          <p:cNvSpPr>
            <a:spLocks noGrp="1"/>
          </p:cNvSpPr>
          <p:nvPr>
            <p:ph type="sldNum" sz="quarter" idx="4"/>
          </p:nvPr>
        </p:nvSpPr>
        <p:spPr>
          <a:xfrm>
            <a:off x="10758488" y="6354762"/>
            <a:ext cx="595312" cy="365125"/>
          </a:xfrm>
          <a:prstGeom prst="rect">
            <a:avLst/>
          </a:prstGeom>
        </p:spPr>
        <p:txBody>
          <a:bodyPr vert="horz" lIns="91440" tIns="45720" rIns="91440" bIns="45720" rtlCol="0" anchor="ctr"/>
          <a:lstStyle>
            <a:lvl1pPr algn="r">
              <a:defRPr sz="1200">
                <a:solidFill>
                  <a:schemeClr val="tx1">
                    <a:tint val="75000"/>
                  </a:schemeClr>
                </a:solidFill>
                <a:latin typeface="+mj-lt"/>
                <a:ea typeface="Jost Bold Italic" pitchFamily="2" charset="77"/>
              </a:defRPr>
            </a:lvl1pPr>
          </a:lstStyle>
          <a:p>
            <a:fld id="{F96B14D3-7D2A-2041-9DA6-67735C9926F2}" type="slidenum">
              <a:rPr lang="en-GB" smtClean="0"/>
              <a:t>‹#›</a:t>
            </a:fld>
            <a:endParaRPr lang="en-GB" dirty="0"/>
          </a:p>
        </p:txBody>
      </p:sp>
      <p:sp>
        <p:nvSpPr>
          <p:cNvPr id="9" name="Textfeld 8">
            <a:extLst>
              <a:ext uri="{FF2B5EF4-FFF2-40B4-BE49-F238E27FC236}">
                <a16:creationId xmlns:a16="http://schemas.microsoft.com/office/drawing/2014/main" id="{44E85F08-5CB0-943A-AB96-64DCDC7E081F}"/>
              </a:ext>
            </a:extLst>
          </p:cNvPr>
          <p:cNvSpPr txBox="1"/>
          <p:nvPr userDrawn="1"/>
        </p:nvSpPr>
        <p:spPr>
          <a:xfrm>
            <a:off x="6553200" y="6553200"/>
            <a:ext cx="184731" cy="369332"/>
          </a:xfrm>
          <a:prstGeom prst="rect">
            <a:avLst/>
          </a:prstGeom>
          <a:noFill/>
        </p:spPr>
        <p:txBody>
          <a:bodyPr wrap="none" rtlCol="0">
            <a:spAutoFit/>
          </a:bodyPr>
          <a:lstStyle/>
          <a:p>
            <a:endParaRPr lang="en-GB" noProof="0" dirty="0"/>
          </a:p>
        </p:txBody>
      </p:sp>
      <p:sp>
        <p:nvSpPr>
          <p:cNvPr id="10" name="Rectangle 2">
            <a:extLst>
              <a:ext uri="{FF2B5EF4-FFF2-40B4-BE49-F238E27FC236}">
                <a16:creationId xmlns:a16="http://schemas.microsoft.com/office/drawing/2014/main" id="{DBFA1C67-F61C-C9B2-6B79-E9DE0C09B065}"/>
              </a:ext>
            </a:extLst>
          </p:cNvPr>
          <p:cNvSpPr>
            <a:spLocks noChangeArrowheads="1"/>
          </p:cNvSpPr>
          <p:nvPr userDrawn="1"/>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noProof="0" dirty="0"/>
          </a:p>
        </p:txBody>
      </p:sp>
    </p:spTree>
    <p:extLst>
      <p:ext uri="{BB962C8B-B14F-4D97-AF65-F5344CB8AC3E}">
        <p14:creationId xmlns:p14="http://schemas.microsoft.com/office/powerpoint/2010/main" val="2116869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50" r:id="rId11"/>
    <p:sldLayoutId id="2147483654" r:id="rId12"/>
    <p:sldLayoutId id="2147483671" r:id="rId13"/>
    <p:sldLayoutId id="2147483672" r:id="rId14"/>
  </p:sldLayoutIdLst>
  <p:hf hdr="0"/>
  <p:txStyles>
    <p:titleStyle>
      <a:lvl1pPr algn="l" defTabSz="914400" rtl="0" eaLnBrk="1" latinLnBrk="0" hangingPunct="1">
        <a:lnSpc>
          <a:spcPct val="90000"/>
        </a:lnSpc>
        <a:spcBef>
          <a:spcPct val="0"/>
        </a:spcBef>
        <a:buNone/>
        <a:defRPr sz="6000" b="0" i="0" kern="1200">
          <a:solidFill>
            <a:schemeClr val="tx1"/>
          </a:solidFill>
          <a:latin typeface="+mn-lt"/>
          <a:ea typeface="Jost Medium Roman" pitchFamily="2" charset="77"/>
          <a:cs typeface="+mj-cs"/>
        </a:defRPr>
      </a:lvl1pPr>
    </p:titleStyle>
    <p:bodyStyle>
      <a:lvl1pPr marL="228600" indent="-228600" algn="l" defTabSz="914400" rtl="0" eaLnBrk="1" latinLnBrk="0" hangingPunct="1">
        <a:lnSpc>
          <a:spcPct val="90000"/>
        </a:lnSpc>
        <a:spcBef>
          <a:spcPts val="1000"/>
        </a:spcBef>
        <a:buClr>
          <a:srgbClr val="E86507"/>
        </a:buClr>
        <a:buFont typeface="Wingdings" pitchFamily="2" charset="2"/>
        <a:buChar char="§"/>
        <a:defRPr sz="2800" kern="1200">
          <a:solidFill>
            <a:schemeClr val="tx1"/>
          </a:solidFill>
          <a:latin typeface="+mn-lt"/>
          <a:ea typeface="Jost Bold Italic" pitchFamily="2" charset="77"/>
          <a:cs typeface="+mn-cs"/>
        </a:defRPr>
      </a:lvl1pPr>
      <a:lvl2pPr marL="685800" indent="-228600" algn="l" defTabSz="914400" rtl="0" eaLnBrk="1" latinLnBrk="0" hangingPunct="1">
        <a:lnSpc>
          <a:spcPct val="90000"/>
        </a:lnSpc>
        <a:spcBef>
          <a:spcPts val="500"/>
        </a:spcBef>
        <a:buClr>
          <a:srgbClr val="E86507"/>
        </a:buClr>
        <a:buFont typeface="Wingdings" pitchFamily="2" charset="2"/>
        <a:buChar char="§"/>
        <a:defRPr sz="2400" kern="1200">
          <a:solidFill>
            <a:schemeClr val="tx1"/>
          </a:solidFill>
          <a:latin typeface="+mn-lt"/>
          <a:ea typeface="Jost Bold Italic" pitchFamily="2" charset="77"/>
          <a:cs typeface="+mn-cs"/>
        </a:defRPr>
      </a:lvl2pPr>
      <a:lvl3pPr marL="11430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3pPr>
      <a:lvl4pPr marL="16002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4pPr>
      <a:lvl5pPr marL="20574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4519FC14-8859-A772-D794-CBDF9B07D228}"/>
              </a:ext>
            </a:extLst>
          </p:cNvPr>
          <p:cNvSpPr>
            <a:spLocks noGrp="1"/>
          </p:cNvSpPr>
          <p:nvPr>
            <p:ph type="title"/>
          </p:nvPr>
        </p:nvSpPr>
        <p:spPr>
          <a:xfrm>
            <a:off x="838200" y="320675"/>
            <a:ext cx="10515600" cy="1325563"/>
          </a:xfrm>
          <a:prstGeom prst="rect">
            <a:avLst/>
          </a:prstGeom>
        </p:spPr>
        <p:txBody>
          <a:bodyPr vert="horz" lIns="91440" tIns="45720" rIns="91440" bIns="45720" rtlCol="0" anchor="ctr">
            <a:normAutofit/>
          </a:bodyPr>
          <a:lstStyle/>
          <a:p>
            <a:r>
              <a:rPr lang="en-GB" noProof="0" dirty="0" err="1"/>
              <a:t>Mastertitelformat</a:t>
            </a:r>
            <a:r>
              <a:rPr lang="en-GB" noProof="0" dirty="0"/>
              <a:t> </a:t>
            </a:r>
            <a:r>
              <a:rPr lang="en-GB" noProof="0" dirty="0" err="1"/>
              <a:t>bearbeiten</a:t>
            </a:r>
            <a:endParaRPr lang="en-GB" noProof="0" dirty="0"/>
          </a:p>
        </p:txBody>
      </p:sp>
      <p:sp>
        <p:nvSpPr>
          <p:cNvPr id="3" name="Textplatzhalter 2">
            <a:extLst>
              <a:ext uri="{FF2B5EF4-FFF2-40B4-BE49-F238E27FC236}">
                <a16:creationId xmlns:a16="http://schemas.microsoft.com/office/drawing/2014/main" id="{08FD3B30-CD2C-C69F-C4E6-7A22E7E538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noProof="0" err="1"/>
              <a:t>Mastertextformat</a:t>
            </a:r>
            <a:r>
              <a:rPr lang="en-GB" noProof="0"/>
              <a:t> </a:t>
            </a:r>
            <a:r>
              <a:rPr lang="en-GB" noProof="0" err="1"/>
              <a:t>bearbeiten</a:t>
            </a:r>
            <a:endParaRPr lang="en-GB" noProof="0"/>
          </a:p>
          <a:p>
            <a:pPr lvl="1"/>
            <a:r>
              <a:rPr lang="en-GB" noProof="0" err="1"/>
              <a:t>Zweite</a:t>
            </a:r>
            <a:r>
              <a:rPr lang="en-GB" noProof="0"/>
              <a:t> Ebene</a:t>
            </a:r>
          </a:p>
          <a:p>
            <a:pPr lvl="2"/>
            <a:r>
              <a:rPr lang="en-GB" noProof="0" err="1"/>
              <a:t>Dritte</a:t>
            </a:r>
            <a:r>
              <a:rPr lang="en-GB" noProof="0"/>
              <a:t> Ebene</a:t>
            </a:r>
          </a:p>
          <a:p>
            <a:pPr lvl="3"/>
            <a:r>
              <a:rPr lang="en-GB" noProof="0" err="1"/>
              <a:t>Vierte</a:t>
            </a:r>
            <a:r>
              <a:rPr lang="en-GB" noProof="0"/>
              <a:t> Ebene</a:t>
            </a:r>
          </a:p>
          <a:p>
            <a:pPr lvl="4"/>
            <a:r>
              <a:rPr lang="en-GB" noProof="0" err="1"/>
              <a:t>Fünfte</a:t>
            </a:r>
            <a:r>
              <a:rPr lang="en-GB" noProof="0"/>
              <a:t> Ebene</a:t>
            </a:r>
          </a:p>
        </p:txBody>
      </p:sp>
      <p:sp>
        <p:nvSpPr>
          <p:cNvPr id="4" name="Datumsplatzhalter 3">
            <a:extLst>
              <a:ext uri="{FF2B5EF4-FFF2-40B4-BE49-F238E27FC236}">
                <a16:creationId xmlns:a16="http://schemas.microsoft.com/office/drawing/2014/main" id="{B79B3702-1C67-71E2-531D-FD28A5960A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j-lt"/>
                <a:ea typeface="Jost Bold Italic" pitchFamily="2" charset="77"/>
              </a:defRPr>
            </a:lvl1pPr>
          </a:lstStyle>
          <a:p>
            <a:fld id="{7E49E33D-5237-4D07-98E2-291C3214B919}" type="datetime1">
              <a:rPr lang="en-GB" smtClean="0"/>
              <a:pPr/>
              <a:t>11/06/2024</a:t>
            </a:fld>
            <a:endParaRPr lang="en-GB" dirty="0"/>
          </a:p>
        </p:txBody>
      </p:sp>
      <p:sp>
        <p:nvSpPr>
          <p:cNvPr id="5" name="Fußzeilenplatzhalter 4">
            <a:extLst>
              <a:ext uri="{FF2B5EF4-FFF2-40B4-BE49-F238E27FC236}">
                <a16:creationId xmlns:a16="http://schemas.microsoft.com/office/drawing/2014/main" id="{0C39B909-46C7-9B1D-34B6-BFF29C9895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mj-lt"/>
                <a:ea typeface="Jost Bold Italic" pitchFamily="2" charset="77"/>
              </a:defRPr>
            </a:lvl1pPr>
          </a:lstStyle>
          <a:p>
            <a:r>
              <a:rPr lang="en-GB" sz="1100" dirty="0"/>
              <a:t>ERASMUS+ DIGIGEN 
Project Ref. No. 2021-1-DE02-KA220-VET-000025335</a:t>
            </a:r>
          </a:p>
        </p:txBody>
      </p:sp>
      <p:sp>
        <p:nvSpPr>
          <p:cNvPr id="6" name="Foliennummernplatzhalter 5">
            <a:extLst>
              <a:ext uri="{FF2B5EF4-FFF2-40B4-BE49-F238E27FC236}">
                <a16:creationId xmlns:a16="http://schemas.microsoft.com/office/drawing/2014/main" id="{ECD5A561-61F3-4B23-FED5-5DECD2AAEFA0}"/>
              </a:ext>
            </a:extLst>
          </p:cNvPr>
          <p:cNvSpPr>
            <a:spLocks noGrp="1"/>
          </p:cNvSpPr>
          <p:nvPr>
            <p:ph type="sldNum" sz="quarter" idx="4"/>
          </p:nvPr>
        </p:nvSpPr>
        <p:spPr>
          <a:xfrm>
            <a:off x="10758488" y="6354762"/>
            <a:ext cx="595312" cy="365125"/>
          </a:xfrm>
          <a:prstGeom prst="rect">
            <a:avLst/>
          </a:prstGeom>
        </p:spPr>
        <p:txBody>
          <a:bodyPr vert="horz" lIns="91440" tIns="45720" rIns="91440" bIns="45720" rtlCol="0" anchor="ctr"/>
          <a:lstStyle>
            <a:lvl1pPr algn="r">
              <a:defRPr sz="1200">
                <a:solidFill>
                  <a:schemeClr val="tx1">
                    <a:tint val="75000"/>
                  </a:schemeClr>
                </a:solidFill>
                <a:latin typeface="+mj-lt"/>
                <a:ea typeface="Jost Bold Italic" pitchFamily="2" charset="77"/>
              </a:defRPr>
            </a:lvl1pPr>
          </a:lstStyle>
          <a:p>
            <a:fld id="{F96B14D3-7D2A-2041-9DA6-67735C9926F2}" type="slidenum">
              <a:rPr lang="en-GB" smtClean="0"/>
              <a:pPr/>
              <a:t>‹#›</a:t>
            </a:fld>
            <a:endParaRPr lang="en-GB" dirty="0"/>
          </a:p>
        </p:txBody>
      </p:sp>
      <p:sp>
        <p:nvSpPr>
          <p:cNvPr id="9" name="Textfeld 8">
            <a:extLst>
              <a:ext uri="{FF2B5EF4-FFF2-40B4-BE49-F238E27FC236}">
                <a16:creationId xmlns:a16="http://schemas.microsoft.com/office/drawing/2014/main" id="{44E85F08-5CB0-943A-AB96-64DCDC7E081F}"/>
              </a:ext>
            </a:extLst>
          </p:cNvPr>
          <p:cNvSpPr txBox="1"/>
          <p:nvPr userDrawn="1"/>
        </p:nvSpPr>
        <p:spPr>
          <a:xfrm>
            <a:off x="6553200" y="6553200"/>
            <a:ext cx="184731" cy="369332"/>
          </a:xfrm>
          <a:prstGeom prst="rect">
            <a:avLst/>
          </a:prstGeom>
          <a:noFill/>
        </p:spPr>
        <p:txBody>
          <a:bodyPr wrap="none" rtlCol="0">
            <a:spAutoFit/>
          </a:bodyPr>
          <a:lstStyle/>
          <a:p>
            <a:endParaRPr lang="en-GB" noProof="0" dirty="0"/>
          </a:p>
        </p:txBody>
      </p:sp>
      <p:sp>
        <p:nvSpPr>
          <p:cNvPr id="10" name="Rectangle 2">
            <a:extLst>
              <a:ext uri="{FF2B5EF4-FFF2-40B4-BE49-F238E27FC236}">
                <a16:creationId xmlns:a16="http://schemas.microsoft.com/office/drawing/2014/main" id="{DBFA1C67-F61C-C9B2-6B79-E9DE0C09B065}"/>
              </a:ext>
            </a:extLst>
          </p:cNvPr>
          <p:cNvSpPr>
            <a:spLocks noChangeArrowheads="1"/>
          </p:cNvSpPr>
          <p:nvPr userDrawn="1"/>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noProof="0" dirty="0"/>
          </a:p>
        </p:txBody>
      </p:sp>
    </p:spTree>
    <p:extLst>
      <p:ext uri="{BB962C8B-B14F-4D97-AF65-F5344CB8AC3E}">
        <p14:creationId xmlns:p14="http://schemas.microsoft.com/office/powerpoint/2010/main" val="21168690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7" r:id="rId10"/>
    <p:sldLayoutId id="2147483683" r:id="rId11"/>
    <p:sldLayoutId id="2147483684" r:id="rId12"/>
    <p:sldLayoutId id="2147483685" r:id="rId13"/>
    <p:sldLayoutId id="2147483686" r:id="rId14"/>
  </p:sldLayoutIdLst>
  <p:hf hdr="0"/>
  <p:txStyles>
    <p:titleStyle>
      <a:lvl1pPr algn="l" defTabSz="914400" rtl="0" eaLnBrk="1" latinLnBrk="0" hangingPunct="1">
        <a:lnSpc>
          <a:spcPct val="90000"/>
        </a:lnSpc>
        <a:spcBef>
          <a:spcPct val="0"/>
        </a:spcBef>
        <a:buNone/>
        <a:defRPr sz="6000" b="0" i="0" kern="1200">
          <a:solidFill>
            <a:schemeClr val="tx1"/>
          </a:solidFill>
          <a:latin typeface="+mn-lt"/>
          <a:ea typeface="Jost Medium Roman" pitchFamily="2" charset="77"/>
          <a:cs typeface="+mj-cs"/>
        </a:defRPr>
      </a:lvl1pPr>
    </p:titleStyle>
    <p:bodyStyle>
      <a:lvl1pPr marL="228600" indent="-228600" algn="l" defTabSz="914400" rtl="0" eaLnBrk="1" latinLnBrk="0" hangingPunct="1">
        <a:lnSpc>
          <a:spcPct val="90000"/>
        </a:lnSpc>
        <a:spcBef>
          <a:spcPts val="1000"/>
        </a:spcBef>
        <a:buClr>
          <a:srgbClr val="E86507"/>
        </a:buClr>
        <a:buFont typeface="Wingdings" pitchFamily="2" charset="2"/>
        <a:buChar char="§"/>
        <a:defRPr sz="2800" kern="1200">
          <a:solidFill>
            <a:schemeClr val="tx1"/>
          </a:solidFill>
          <a:latin typeface="+mn-lt"/>
          <a:ea typeface="Jost Bold Italic" pitchFamily="2" charset="77"/>
          <a:cs typeface="+mn-cs"/>
        </a:defRPr>
      </a:lvl1pPr>
      <a:lvl2pPr marL="685800" indent="-228600" algn="l" defTabSz="914400" rtl="0" eaLnBrk="1" latinLnBrk="0" hangingPunct="1">
        <a:lnSpc>
          <a:spcPct val="90000"/>
        </a:lnSpc>
        <a:spcBef>
          <a:spcPts val="500"/>
        </a:spcBef>
        <a:buClr>
          <a:srgbClr val="E86507"/>
        </a:buClr>
        <a:buFont typeface="Wingdings" pitchFamily="2" charset="2"/>
        <a:buChar char="§"/>
        <a:defRPr sz="2400" kern="1200">
          <a:solidFill>
            <a:schemeClr val="tx1"/>
          </a:solidFill>
          <a:latin typeface="+mn-lt"/>
          <a:ea typeface="Jost Bold Italic" pitchFamily="2" charset="77"/>
          <a:cs typeface="+mn-cs"/>
        </a:defRPr>
      </a:lvl2pPr>
      <a:lvl3pPr marL="11430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3pPr>
      <a:lvl4pPr marL="16002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4pPr>
      <a:lvl5pPr marL="20574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2" Type="http://schemas.openxmlformats.org/officeDocument/2006/relationships/hyperlink" Target="https://doi.org/10.54394/FHEM8239"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71D288-07B3-32F8-7E68-12C3C00BC403}"/>
              </a:ext>
            </a:extLst>
          </p:cNvPr>
          <p:cNvSpPr>
            <a:spLocks noGrp="1"/>
          </p:cNvSpPr>
          <p:nvPr>
            <p:ph type="ctrTitle"/>
          </p:nvPr>
        </p:nvSpPr>
        <p:spPr>
          <a:xfrm>
            <a:off x="1524000" y="811189"/>
            <a:ext cx="9144000" cy="2974214"/>
          </a:xfrm>
        </p:spPr>
        <p:txBody>
          <a:bodyPr>
            <a:normAutofit/>
          </a:bodyPr>
          <a:lstStyle/>
          <a:p>
            <a:r>
              <a:rPr lang="en-GB" sz="8800">
                <a:solidFill>
                  <a:schemeClr val="bg1"/>
                </a:solidFill>
              </a:rPr>
              <a:t>DIGIGEN</a:t>
            </a:r>
            <a:br>
              <a:rPr lang="en-GB" sz="4800">
                <a:solidFill>
                  <a:schemeClr val="bg1"/>
                </a:solidFill>
              </a:rPr>
            </a:br>
            <a:r>
              <a:rPr lang="en-GB" sz="4800" b="0" i="1">
                <a:solidFill>
                  <a:schemeClr val="bg1"/>
                </a:solidFill>
              </a:rPr>
              <a:t>Bijscholingsprogramma</a:t>
            </a:r>
          </a:p>
        </p:txBody>
      </p:sp>
      <p:sp>
        <p:nvSpPr>
          <p:cNvPr id="3" name="Untertitel 2">
            <a:extLst>
              <a:ext uri="{FF2B5EF4-FFF2-40B4-BE49-F238E27FC236}">
                <a16:creationId xmlns:a16="http://schemas.microsoft.com/office/drawing/2014/main" id="{222BE69C-D3AC-8C19-4CDD-45F171902108}"/>
              </a:ext>
            </a:extLst>
          </p:cNvPr>
          <p:cNvSpPr>
            <a:spLocks noGrp="1"/>
          </p:cNvSpPr>
          <p:nvPr>
            <p:ph type="subTitle" idx="1"/>
          </p:nvPr>
        </p:nvSpPr>
        <p:spPr>
          <a:xfrm>
            <a:off x="1511868" y="4008230"/>
            <a:ext cx="9144000" cy="647740"/>
          </a:xfrm>
        </p:spPr>
        <p:txBody>
          <a:bodyPr vert="horz" lIns="91440" tIns="45720" rIns="91440" bIns="45720" rtlCol="0">
            <a:normAutofit/>
          </a:bodyPr>
          <a:lstStyle/>
          <a:p>
            <a:r>
              <a:rPr lang="en-GB" dirty="0"/>
              <a:t>Inleiding</a:t>
            </a:r>
            <a:endParaRPr lang="en-GB" dirty="0">
              <a:latin typeface="+mn-lt"/>
            </a:endParaRPr>
          </a:p>
        </p:txBody>
      </p:sp>
      <p:sp>
        <p:nvSpPr>
          <p:cNvPr id="4" name="Rechteck 3">
            <a:extLst>
              <a:ext uri="{FF2B5EF4-FFF2-40B4-BE49-F238E27FC236}">
                <a16:creationId xmlns:a16="http://schemas.microsoft.com/office/drawing/2014/main" id="{8C0C1B21-7244-9EDE-D273-6F66332D6D68}"/>
              </a:ext>
            </a:extLst>
          </p:cNvPr>
          <p:cNvSpPr/>
          <p:nvPr/>
        </p:nvSpPr>
        <p:spPr>
          <a:xfrm flipV="1">
            <a:off x="2441653" y="3749402"/>
            <a:ext cx="7308693" cy="36000"/>
          </a:xfrm>
          <a:custGeom>
            <a:avLst/>
            <a:gdLst>
              <a:gd name="connsiteX0" fmla="*/ 0 w 7308693"/>
              <a:gd name="connsiteY0" fmla="*/ 0 h 36000"/>
              <a:gd name="connsiteX1" fmla="*/ 445166 w 7308693"/>
              <a:gd name="connsiteY1" fmla="*/ 0 h 36000"/>
              <a:gd name="connsiteX2" fmla="*/ 1255766 w 7308693"/>
              <a:gd name="connsiteY2" fmla="*/ 0 h 36000"/>
              <a:gd name="connsiteX3" fmla="*/ 1993280 w 7308693"/>
              <a:gd name="connsiteY3" fmla="*/ 0 h 36000"/>
              <a:gd name="connsiteX4" fmla="*/ 2438446 w 7308693"/>
              <a:gd name="connsiteY4" fmla="*/ 0 h 36000"/>
              <a:gd name="connsiteX5" fmla="*/ 3029785 w 7308693"/>
              <a:gd name="connsiteY5" fmla="*/ 0 h 36000"/>
              <a:gd name="connsiteX6" fmla="*/ 3840386 w 7308693"/>
              <a:gd name="connsiteY6" fmla="*/ 0 h 36000"/>
              <a:gd name="connsiteX7" fmla="*/ 4504813 w 7308693"/>
              <a:gd name="connsiteY7" fmla="*/ 0 h 36000"/>
              <a:gd name="connsiteX8" fmla="*/ 5242326 w 7308693"/>
              <a:gd name="connsiteY8" fmla="*/ 0 h 36000"/>
              <a:gd name="connsiteX9" fmla="*/ 5833666 w 7308693"/>
              <a:gd name="connsiteY9" fmla="*/ 0 h 36000"/>
              <a:gd name="connsiteX10" fmla="*/ 6498093 w 7308693"/>
              <a:gd name="connsiteY10" fmla="*/ 0 h 36000"/>
              <a:gd name="connsiteX11" fmla="*/ 7308693 w 7308693"/>
              <a:gd name="connsiteY11" fmla="*/ 0 h 36000"/>
              <a:gd name="connsiteX12" fmla="*/ 7308693 w 7308693"/>
              <a:gd name="connsiteY12" fmla="*/ 36000 h 36000"/>
              <a:gd name="connsiteX13" fmla="*/ 6863527 w 7308693"/>
              <a:gd name="connsiteY13" fmla="*/ 36000 h 36000"/>
              <a:gd name="connsiteX14" fmla="*/ 6418361 w 7308693"/>
              <a:gd name="connsiteY14" fmla="*/ 36000 h 36000"/>
              <a:gd name="connsiteX15" fmla="*/ 5680848 w 7308693"/>
              <a:gd name="connsiteY15" fmla="*/ 36000 h 36000"/>
              <a:gd name="connsiteX16" fmla="*/ 5235682 w 7308693"/>
              <a:gd name="connsiteY16" fmla="*/ 36000 h 36000"/>
              <a:gd name="connsiteX17" fmla="*/ 4571255 w 7308693"/>
              <a:gd name="connsiteY17" fmla="*/ 36000 h 36000"/>
              <a:gd name="connsiteX18" fmla="*/ 4053002 w 7308693"/>
              <a:gd name="connsiteY18" fmla="*/ 36000 h 36000"/>
              <a:gd name="connsiteX19" fmla="*/ 3388576 w 7308693"/>
              <a:gd name="connsiteY19" fmla="*/ 36000 h 36000"/>
              <a:gd name="connsiteX20" fmla="*/ 2724149 w 7308693"/>
              <a:gd name="connsiteY20" fmla="*/ 36000 h 36000"/>
              <a:gd name="connsiteX21" fmla="*/ 2059723 w 7308693"/>
              <a:gd name="connsiteY21" fmla="*/ 36000 h 36000"/>
              <a:gd name="connsiteX22" fmla="*/ 1395296 w 7308693"/>
              <a:gd name="connsiteY22" fmla="*/ 36000 h 36000"/>
              <a:gd name="connsiteX23" fmla="*/ 803956 w 7308693"/>
              <a:gd name="connsiteY23" fmla="*/ 36000 h 36000"/>
              <a:gd name="connsiteX24" fmla="*/ 0 w 7308693"/>
              <a:gd name="connsiteY24" fmla="*/ 36000 h 36000"/>
              <a:gd name="connsiteX25" fmla="*/ 0 w 7308693"/>
              <a:gd name="connsiteY25" fmla="*/ 0 h 3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308693" h="36000" fill="none" extrusionOk="0">
                <a:moveTo>
                  <a:pt x="0" y="0"/>
                </a:moveTo>
                <a:cubicBezTo>
                  <a:pt x="139426" y="-10166"/>
                  <a:pt x="349122" y="9869"/>
                  <a:pt x="445166" y="0"/>
                </a:cubicBezTo>
                <a:cubicBezTo>
                  <a:pt x="541210" y="-9869"/>
                  <a:pt x="979808" y="20947"/>
                  <a:pt x="1255766" y="0"/>
                </a:cubicBezTo>
                <a:cubicBezTo>
                  <a:pt x="1531724" y="-20947"/>
                  <a:pt x="1703538" y="18873"/>
                  <a:pt x="1993280" y="0"/>
                </a:cubicBezTo>
                <a:cubicBezTo>
                  <a:pt x="2283022" y="-18873"/>
                  <a:pt x="2243527" y="-17500"/>
                  <a:pt x="2438446" y="0"/>
                </a:cubicBezTo>
                <a:cubicBezTo>
                  <a:pt x="2633365" y="17500"/>
                  <a:pt x="2835509" y="-22141"/>
                  <a:pt x="3029785" y="0"/>
                </a:cubicBezTo>
                <a:cubicBezTo>
                  <a:pt x="3224061" y="22141"/>
                  <a:pt x="3585405" y="-33391"/>
                  <a:pt x="3840386" y="0"/>
                </a:cubicBezTo>
                <a:cubicBezTo>
                  <a:pt x="4095367" y="33391"/>
                  <a:pt x="4189694" y="-14265"/>
                  <a:pt x="4504813" y="0"/>
                </a:cubicBezTo>
                <a:cubicBezTo>
                  <a:pt x="4819932" y="14265"/>
                  <a:pt x="4933197" y="25070"/>
                  <a:pt x="5242326" y="0"/>
                </a:cubicBezTo>
                <a:cubicBezTo>
                  <a:pt x="5551455" y="-25070"/>
                  <a:pt x="5702590" y="5769"/>
                  <a:pt x="5833666" y="0"/>
                </a:cubicBezTo>
                <a:cubicBezTo>
                  <a:pt x="5964742" y="-5769"/>
                  <a:pt x="6261788" y="-4534"/>
                  <a:pt x="6498093" y="0"/>
                </a:cubicBezTo>
                <a:cubicBezTo>
                  <a:pt x="6734398" y="4534"/>
                  <a:pt x="7112233" y="31732"/>
                  <a:pt x="7308693" y="0"/>
                </a:cubicBezTo>
                <a:cubicBezTo>
                  <a:pt x="7307642" y="17719"/>
                  <a:pt x="7308434" y="26067"/>
                  <a:pt x="7308693" y="36000"/>
                </a:cubicBezTo>
                <a:cubicBezTo>
                  <a:pt x="7207354" y="32704"/>
                  <a:pt x="7062438" y="21583"/>
                  <a:pt x="6863527" y="36000"/>
                </a:cubicBezTo>
                <a:cubicBezTo>
                  <a:pt x="6664616" y="50417"/>
                  <a:pt x="6593910" y="56185"/>
                  <a:pt x="6418361" y="36000"/>
                </a:cubicBezTo>
                <a:cubicBezTo>
                  <a:pt x="6242812" y="15815"/>
                  <a:pt x="5963975" y="13923"/>
                  <a:pt x="5680848" y="36000"/>
                </a:cubicBezTo>
                <a:cubicBezTo>
                  <a:pt x="5397721" y="58077"/>
                  <a:pt x="5334122" y="39860"/>
                  <a:pt x="5235682" y="36000"/>
                </a:cubicBezTo>
                <a:cubicBezTo>
                  <a:pt x="5137242" y="32140"/>
                  <a:pt x="4737672" y="49277"/>
                  <a:pt x="4571255" y="36000"/>
                </a:cubicBezTo>
                <a:cubicBezTo>
                  <a:pt x="4404838" y="22723"/>
                  <a:pt x="4291333" y="45334"/>
                  <a:pt x="4053002" y="36000"/>
                </a:cubicBezTo>
                <a:cubicBezTo>
                  <a:pt x="3814671" y="26666"/>
                  <a:pt x="3636222" y="66283"/>
                  <a:pt x="3388576" y="36000"/>
                </a:cubicBezTo>
                <a:cubicBezTo>
                  <a:pt x="3140930" y="5717"/>
                  <a:pt x="2995768" y="19656"/>
                  <a:pt x="2724149" y="36000"/>
                </a:cubicBezTo>
                <a:cubicBezTo>
                  <a:pt x="2452530" y="52344"/>
                  <a:pt x="2367527" y="3467"/>
                  <a:pt x="2059723" y="36000"/>
                </a:cubicBezTo>
                <a:cubicBezTo>
                  <a:pt x="1751919" y="68533"/>
                  <a:pt x="1692950" y="63821"/>
                  <a:pt x="1395296" y="36000"/>
                </a:cubicBezTo>
                <a:cubicBezTo>
                  <a:pt x="1097642" y="8179"/>
                  <a:pt x="1009824" y="18939"/>
                  <a:pt x="803956" y="36000"/>
                </a:cubicBezTo>
                <a:cubicBezTo>
                  <a:pt x="598088" y="53061"/>
                  <a:pt x="286389" y="62194"/>
                  <a:pt x="0" y="36000"/>
                </a:cubicBezTo>
                <a:cubicBezTo>
                  <a:pt x="-1142" y="19484"/>
                  <a:pt x="605" y="12397"/>
                  <a:pt x="0" y="0"/>
                </a:cubicBezTo>
                <a:close/>
              </a:path>
              <a:path w="7308693" h="36000" stroke="0" extrusionOk="0">
                <a:moveTo>
                  <a:pt x="0" y="0"/>
                </a:moveTo>
                <a:cubicBezTo>
                  <a:pt x="191614" y="16548"/>
                  <a:pt x="371516" y="18808"/>
                  <a:pt x="591340" y="0"/>
                </a:cubicBezTo>
                <a:cubicBezTo>
                  <a:pt x="811164" y="-18808"/>
                  <a:pt x="865442" y="-857"/>
                  <a:pt x="1036506" y="0"/>
                </a:cubicBezTo>
                <a:cubicBezTo>
                  <a:pt x="1207570" y="857"/>
                  <a:pt x="1575992" y="-35029"/>
                  <a:pt x="1847106" y="0"/>
                </a:cubicBezTo>
                <a:cubicBezTo>
                  <a:pt x="2118220" y="35029"/>
                  <a:pt x="2280701" y="16126"/>
                  <a:pt x="2438446" y="0"/>
                </a:cubicBezTo>
                <a:cubicBezTo>
                  <a:pt x="2596191" y="-16126"/>
                  <a:pt x="2804292" y="-16570"/>
                  <a:pt x="3029785" y="0"/>
                </a:cubicBezTo>
                <a:cubicBezTo>
                  <a:pt x="3255278" y="16570"/>
                  <a:pt x="3604955" y="29149"/>
                  <a:pt x="3840386" y="0"/>
                </a:cubicBezTo>
                <a:cubicBezTo>
                  <a:pt x="4075817" y="-29149"/>
                  <a:pt x="4212479" y="2629"/>
                  <a:pt x="4358639" y="0"/>
                </a:cubicBezTo>
                <a:cubicBezTo>
                  <a:pt x="4504799" y="-2629"/>
                  <a:pt x="4864953" y="31161"/>
                  <a:pt x="5169239" y="0"/>
                </a:cubicBezTo>
                <a:cubicBezTo>
                  <a:pt x="5473525" y="-31161"/>
                  <a:pt x="5752433" y="31307"/>
                  <a:pt x="5979840" y="0"/>
                </a:cubicBezTo>
                <a:cubicBezTo>
                  <a:pt x="6207247" y="-31307"/>
                  <a:pt x="6420693" y="31719"/>
                  <a:pt x="6644266" y="0"/>
                </a:cubicBezTo>
                <a:cubicBezTo>
                  <a:pt x="6867839" y="-31719"/>
                  <a:pt x="6988829" y="-3827"/>
                  <a:pt x="7308693" y="0"/>
                </a:cubicBezTo>
                <a:cubicBezTo>
                  <a:pt x="7310339" y="16226"/>
                  <a:pt x="7310119" y="24680"/>
                  <a:pt x="7308693" y="36000"/>
                </a:cubicBezTo>
                <a:cubicBezTo>
                  <a:pt x="7097978" y="43650"/>
                  <a:pt x="6963313" y="29836"/>
                  <a:pt x="6863527" y="36000"/>
                </a:cubicBezTo>
                <a:cubicBezTo>
                  <a:pt x="6763741" y="42164"/>
                  <a:pt x="6285945" y="33529"/>
                  <a:pt x="6052927" y="36000"/>
                </a:cubicBezTo>
                <a:cubicBezTo>
                  <a:pt x="5819909" y="38471"/>
                  <a:pt x="5725210" y="18706"/>
                  <a:pt x="5534674" y="36000"/>
                </a:cubicBezTo>
                <a:cubicBezTo>
                  <a:pt x="5344138" y="53294"/>
                  <a:pt x="5132282" y="18378"/>
                  <a:pt x="4870247" y="36000"/>
                </a:cubicBezTo>
                <a:cubicBezTo>
                  <a:pt x="4608212" y="53622"/>
                  <a:pt x="4423550" y="23110"/>
                  <a:pt x="4059647" y="36000"/>
                </a:cubicBezTo>
                <a:cubicBezTo>
                  <a:pt x="3695744" y="48890"/>
                  <a:pt x="3688625" y="7212"/>
                  <a:pt x="3395220" y="36000"/>
                </a:cubicBezTo>
                <a:cubicBezTo>
                  <a:pt x="3101815" y="64788"/>
                  <a:pt x="3125727" y="52317"/>
                  <a:pt x="2950054" y="36000"/>
                </a:cubicBezTo>
                <a:cubicBezTo>
                  <a:pt x="2774381" y="19683"/>
                  <a:pt x="2627035" y="34974"/>
                  <a:pt x="2431801" y="36000"/>
                </a:cubicBezTo>
                <a:cubicBezTo>
                  <a:pt x="2236567" y="37026"/>
                  <a:pt x="1792013" y="55402"/>
                  <a:pt x="1621201" y="36000"/>
                </a:cubicBezTo>
                <a:cubicBezTo>
                  <a:pt x="1450389" y="16598"/>
                  <a:pt x="1117783" y="26960"/>
                  <a:pt x="956774" y="36000"/>
                </a:cubicBezTo>
                <a:cubicBezTo>
                  <a:pt x="795765" y="45040"/>
                  <a:pt x="363819" y="-9361"/>
                  <a:pt x="0" y="36000"/>
                </a:cubicBezTo>
                <a:cubicBezTo>
                  <a:pt x="-286" y="28744"/>
                  <a:pt x="747" y="12402"/>
                  <a:pt x="0" y="0"/>
                </a:cubicBezTo>
                <a:close/>
              </a:path>
            </a:pathLst>
          </a:custGeom>
          <a:solidFill>
            <a:schemeClr val="bg1"/>
          </a:solidFill>
          <a:ln>
            <a:solidFill>
              <a:schemeClr val="bg1"/>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Jost"/>
              <a:ea typeface="+mn-ea"/>
              <a:cs typeface="+mn-cs"/>
            </a:endParaRPr>
          </a:p>
        </p:txBody>
      </p:sp>
      <p:sp>
        <p:nvSpPr>
          <p:cNvPr id="6" name="Fußzeilenplatzhalter 3">
            <a:extLst>
              <a:ext uri="{FF2B5EF4-FFF2-40B4-BE49-F238E27FC236}">
                <a16:creationId xmlns:a16="http://schemas.microsoft.com/office/drawing/2014/main" id="{641EF782-7A54-80F0-2AA3-4F282D2E525C}"/>
              </a:ext>
            </a:extLst>
          </p:cNvPr>
          <p:cNvSpPr>
            <a:spLocks noGrp="1"/>
          </p:cNvSpPr>
          <p:nvPr>
            <p:ph type="ftr" sz="quarter" idx="11"/>
          </p:nvPr>
        </p:nvSpPr>
        <p:spPr>
          <a:xfrm>
            <a:off x="248775" y="6325434"/>
            <a:ext cx="41148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prstClr val="black"/>
                </a:solidFill>
                <a:effectLst/>
                <a:uLnTx/>
                <a:uFillTx/>
                <a:latin typeface="Jost"/>
                <a:ea typeface="Jost Bold Italic" pitchFamily="2" charset="77"/>
                <a:cs typeface="+mn-cs"/>
              </a:rPr>
              <a:t>ERASMUS+ DIGIGEN 
Project </a:t>
            </a:r>
            <a:r>
              <a:rPr kumimoji="0" lang="de-DE" sz="1200" b="0" i="0" u="none" strike="noStrike" kern="1200" cap="none" spc="0" normalizeH="0" baseline="0" noProof="0" dirty="0" err="1">
                <a:ln>
                  <a:noFill/>
                </a:ln>
                <a:solidFill>
                  <a:prstClr val="black"/>
                </a:solidFill>
                <a:effectLst/>
                <a:uLnTx/>
                <a:uFillTx/>
                <a:latin typeface="Jost"/>
                <a:ea typeface="Jost Bold Italic" pitchFamily="2" charset="77"/>
                <a:cs typeface="+mn-cs"/>
              </a:rPr>
              <a:t>Ref</a:t>
            </a:r>
            <a:r>
              <a:rPr kumimoji="0" lang="de-DE" sz="1200" b="0" i="0" u="none" strike="noStrike" kern="1200" cap="none" spc="0" normalizeH="0" baseline="0" noProof="0" dirty="0">
                <a:ln>
                  <a:noFill/>
                </a:ln>
                <a:solidFill>
                  <a:prstClr val="black"/>
                </a:solidFill>
                <a:effectLst/>
                <a:uLnTx/>
                <a:uFillTx/>
                <a:latin typeface="Jost"/>
                <a:ea typeface="Jost Bold Italic" pitchFamily="2" charset="77"/>
                <a:cs typeface="+mn-cs"/>
              </a:rPr>
              <a:t>. </a:t>
            </a:r>
            <a:r>
              <a:rPr kumimoji="0" lang="de-DE" sz="1200" b="0" i="0" u="none" strike="noStrike" kern="1200" cap="none" spc="0" normalizeH="0" baseline="0" noProof="0" dirty="0" err="1">
                <a:ln>
                  <a:noFill/>
                </a:ln>
                <a:solidFill>
                  <a:prstClr val="black"/>
                </a:solidFill>
                <a:effectLst/>
                <a:uLnTx/>
                <a:uFillTx/>
                <a:latin typeface="Jost"/>
                <a:ea typeface="Jost Bold Italic" pitchFamily="2" charset="77"/>
                <a:cs typeface="+mn-cs"/>
              </a:rPr>
              <a:t>No</a:t>
            </a:r>
            <a:r>
              <a:rPr kumimoji="0" lang="de-DE" sz="1200" b="0" i="0" u="none" strike="noStrike" kern="1200" cap="none" spc="0" normalizeH="0" baseline="0" noProof="0" dirty="0">
                <a:ln>
                  <a:noFill/>
                </a:ln>
                <a:solidFill>
                  <a:prstClr val="black"/>
                </a:solidFill>
                <a:effectLst/>
                <a:uLnTx/>
                <a:uFillTx/>
                <a:latin typeface="Jost"/>
                <a:ea typeface="Jost Bold Italic" pitchFamily="2" charset="77"/>
                <a:cs typeface="+mn-cs"/>
              </a:rPr>
              <a:t>. 2021-1-DE02-KA220-VET-000025335</a:t>
            </a:r>
          </a:p>
        </p:txBody>
      </p:sp>
    </p:spTree>
    <p:extLst>
      <p:ext uri="{BB962C8B-B14F-4D97-AF65-F5344CB8AC3E}">
        <p14:creationId xmlns:p14="http://schemas.microsoft.com/office/powerpoint/2010/main" val="1055570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9</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p:txBody>
          <a:bodyPr/>
          <a:lstStyle/>
          <a:p>
            <a:r>
              <a:rPr lang="de-DE" dirty="0" err="1"/>
              <a:t>Inspanningen voor gelijkheid</a:t>
            </a:r>
            <a:endParaRPr lang="de-DE" dirty="0"/>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11/06/2024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10" name="Textfeld 9">
            <a:extLst>
              <a:ext uri="{FF2B5EF4-FFF2-40B4-BE49-F238E27FC236}">
                <a16:creationId xmlns:a16="http://schemas.microsoft.com/office/drawing/2014/main" id="{F68278A3-130D-731D-118B-B2321A1DF321}"/>
              </a:ext>
            </a:extLst>
          </p:cNvPr>
          <p:cNvSpPr txBox="1"/>
          <p:nvPr/>
        </p:nvSpPr>
        <p:spPr>
          <a:xfrm>
            <a:off x="504807" y="1894260"/>
            <a:ext cx="10848993" cy="3539430"/>
          </a:xfrm>
          <a:prstGeom prst="rect">
            <a:avLst/>
          </a:prstGeom>
          <a:noFill/>
        </p:spPr>
        <p:txBody>
          <a:bodyPr wrap="square" lIns="91440" tIns="45720" rIns="91440" bIns="45720" rtlCol="0" anchor="t">
            <a:spAutoFit/>
          </a:bodyPr>
          <a:lstStyle/>
          <a:p>
            <a:pPr marL="571500" indent="-571500">
              <a:buClr>
                <a:schemeClr val="accent1"/>
              </a:buClr>
              <a:buFont typeface="Wingdings" pitchFamily="2" charset="2"/>
              <a:buChar char="§"/>
            </a:pPr>
            <a:r>
              <a:rPr lang="en-US" sz="3200"/>
              <a:t>Veel wettelijke, nationale en internationale initiatieven voor een </a:t>
            </a:r>
            <a:r>
              <a:rPr lang="en-US" sz="3200" dirty="0"/>
              <a:t>grotere deelname van vrouwen aan het beroepsleven (bijv. genderquota)</a:t>
            </a:r>
          </a:p>
          <a:p>
            <a:pPr marL="571500" indent="-571500">
              <a:buClr>
                <a:schemeClr val="accent1"/>
              </a:buClr>
              <a:buFont typeface="Wingdings" pitchFamily="2" charset="2"/>
              <a:buChar char="§"/>
            </a:pPr>
            <a:endParaRPr lang="en-US" sz="3200" dirty="0"/>
          </a:p>
          <a:p>
            <a:pPr marL="571500" indent="-571500">
              <a:buClr>
                <a:schemeClr val="accent1"/>
              </a:buClr>
              <a:buFont typeface="Wingdings" pitchFamily="2" charset="2"/>
              <a:buChar char="§"/>
            </a:pPr>
            <a:r>
              <a:rPr lang="en-GB" sz="3200" dirty="0"/>
              <a:t>Alleen minder initiatieven die zich richten op vrouwen die al in managementposities zitten en bijvoorbeeld worstelen met Het Nieuwe Werken en digitalisering.</a:t>
            </a:r>
          </a:p>
        </p:txBody>
      </p:sp>
      <p:sp>
        <p:nvSpPr>
          <p:cNvPr id="3" name="Textfeld 2">
            <a:extLst>
              <a:ext uri="{FF2B5EF4-FFF2-40B4-BE49-F238E27FC236}">
                <a16:creationId xmlns:a16="http://schemas.microsoft.com/office/drawing/2014/main" id="{9FDBF0A6-F30C-7A85-8881-FB93D54C7F3A}"/>
              </a:ext>
            </a:extLst>
          </p:cNvPr>
          <p:cNvSpPr txBox="1"/>
          <p:nvPr/>
        </p:nvSpPr>
        <p:spPr>
          <a:xfrm>
            <a:off x="7496291" y="5954652"/>
            <a:ext cx="4421499" cy="338554"/>
          </a:xfrm>
          <a:prstGeom prst="rect">
            <a:avLst/>
          </a:prstGeom>
          <a:noFill/>
        </p:spPr>
        <p:txBody>
          <a:bodyPr wrap="square" rtlCol="0">
            <a:spAutoFit/>
          </a:bodyPr>
          <a:lstStyle>
            <a:defPPr>
              <a:defRPr lang="de-DE"/>
            </a:defPPr>
            <a:lvl1pPr>
              <a:defRPr sz="1100"/>
            </a:lvl1pPr>
          </a:lstStyle>
          <a:p>
            <a:pPr algn="ctr"/>
            <a:r>
              <a:rPr lang="en-US" sz="1600" dirty="0"/>
              <a:t>Herberger et al. (2023), p. 14-29</a:t>
            </a:r>
            <a:endParaRPr lang="en-GB" sz="1600" dirty="0"/>
          </a:p>
        </p:txBody>
      </p:sp>
    </p:spTree>
    <p:extLst>
      <p:ext uri="{BB962C8B-B14F-4D97-AF65-F5344CB8AC3E}">
        <p14:creationId xmlns:p14="http://schemas.microsoft.com/office/powerpoint/2010/main" val="1253224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10</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214591"/>
            <a:ext cx="9082088" cy="1139087"/>
          </a:xfrm>
        </p:spPr>
        <p:txBody>
          <a:bodyPr/>
          <a:lstStyle/>
          <a:p>
            <a:r>
              <a:rPr lang="de-DE" sz="3200" dirty="0" err="1"/>
              <a:t>Diversiteit is </a:t>
            </a:r>
            <a:r>
              <a:rPr lang="de-DE" sz="3200" dirty="0"/>
              <a:t>een </a:t>
            </a:r>
            <a:r>
              <a:rPr lang="de-DE" sz="3200" dirty="0" err="1"/>
              <a:t>complexe term </a:t>
            </a:r>
            <a:r>
              <a:rPr lang="de-DE" sz="3200" dirty="0"/>
              <a:t>en </a:t>
            </a:r>
            <a:r>
              <a:rPr lang="de-DE" sz="3200" dirty="0" err="1"/>
              <a:t>inspanningen op het gebied van gelijkheid zijn slechts één patroon</a:t>
            </a:r>
            <a:endParaRPr lang="de-DE" sz="3200" dirty="0"/>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11/06/2024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pic>
        <p:nvPicPr>
          <p:cNvPr id="117" name="Grafik 116">
            <a:extLst>
              <a:ext uri="{FF2B5EF4-FFF2-40B4-BE49-F238E27FC236}">
                <a16:creationId xmlns:a16="http://schemas.microsoft.com/office/drawing/2014/main" id="{500E651C-2E62-27C1-BCAA-F95B0D24162F}"/>
              </a:ext>
            </a:extLst>
          </p:cNvPr>
          <p:cNvPicPr>
            <a:picLocks noChangeAspect="1"/>
          </p:cNvPicPr>
          <p:nvPr/>
        </p:nvPicPr>
        <p:blipFill>
          <a:blip r:embed="rId3"/>
          <a:stretch>
            <a:fillRect/>
          </a:stretch>
        </p:blipFill>
        <p:spPr>
          <a:xfrm>
            <a:off x="7006254" y="1714039"/>
            <a:ext cx="4446627" cy="4280362"/>
          </a:xfrm>
          <a:prstGeom prst="rect">
            <a:avLst/>
          </a:prstGeom>
        </p:spPr>
      </p:pic>
      <p:sp>
        <p:nvSpPr>
          <p:cNvPr id="118" name="Textfeld 117">
            <a:extLst>
              <a:ext uri="{FF2B5EF4-FFF2-40B4-BE49-F238E27FC236}">
                <a16:creationId xmlns:a16="http://schemas.microsoft.com/office/drawing/2014/main" id="{5F09E165-E0C8-4351-CEB9-5A172EB458B7}"/>
              </a:ext>
            </a:extLst>
          </p:cNvPr>
          <p:cNvSpPr txBox="1"/>
          <p:nvPr/>
        </p:nvSpPr>
        <p:spPr>
          <a:xfrm>
            <a:off x="504807" y="1894260"/>
            <a:ext cx="5794393" cy="3970318"/>
          </a:xfrm>
          <a:prstGeom prst="rect">
            <a:avLst/>
          </a:prstGeom>
          <a:noFill/>
        </p:spPr>
        <p:txBody>
          <a:bodyPr wrap="square" rtlCol="0">
            <a:spAutoFit/>
          </a:bodyPr>
          <a:lstStyle/>
          <a:p>
            <a:pPr marL="571500" indent="-571500">
              <a:buClr>
                <a:schemeClr val="accent1"/>
              </a:buClr>
              <a:buFont typeface="Wingdings" pitchFamily="2" charset="2"/>
              <a:buChar char="§"/>
            </a:pPr>
            <a:r>
              <a:rPr lang="en-US" sz="2800" dirty="0"/>
              <a:t>Empowerment van vrouwen in managementposities zonder dat mannen hun carrièremogelijkheden verzwakken.</a:t>
            </a:r>
          </a:p>
          <a:p>
            <a:pPr marL="571500" indent="-571500">
              <a:buClr>
                <a:schemeClr val="accent1"/>
              </a:buClr>
              <a:buFont typeface="Wingdings" pitchFamily="2" charset="2"/>
              <a:buChar char="§"/>
            </a:pPr>
            <a:r>
              <a:rPr lang="en-US" sz="2800" dirty="0"/>
              <a:t>Het doel is om duidelijke nadelen tegen te gaan.</a:t>
            </a:r>
          </a:p>
          <a:p>
            <a:pPr marL="571500" indent="-571500">
              <a:buClr>
                <a:schemeClr val="accent1"/>
              </a:buClr>
              <a:buFont typeface="Wingdings" pitchFamily="2" charset="2"/>
              <a:buChar char="§"/>
            </a:pPr>
            <a:r>
              <a:rPr lang="en-US" sz="2800" dirty="0"/>
              <a:t>Diversiteit is meer dan gelijkheid en de facetten genereren interacties. </a:t>
            </a:r>
          </a:p>
        </p:txBody>
      </p:sp>
      <p:sp>
        <p:nvSpPr>
          <p:cNvPr id="120" name="Textfeld 119">
            <a:extLst>
              <a:ext uri="{FF2B5EF4-FFF2-40B4-BE49-F238E27FC236}">
                <a16:creationId xmlns:a16="http://schemas.microsoft.com/office/drawing/2014/main" id="{EE51C2A7-3836-F7D6-21C9-29FE650AFAC1}"/>
              </a:ext>
            </a:extLst>
          </p:cNvPr>
          <p:cNvSpPr txBox="1"/>
          <p:nvPr/>
        </p:nvSpPr>
        <p:spPr>
          <a:xfrm>
            <a:off x="7590456" y="6073965"/>
            <a:ext cx="6096000" cy="338554"/>
          </a:xfrm>
          <a:prstGeom prst="rect">
            <a:avLst/>
          </a:prstGeom>
          <a:noFill/>
        </p:spPr>
        <p:txBody>
          <a:bodyPr wrap="square">
            <a:spAutoFit/>
          </a:bodyPr>
          <a:lstStyle/>
          <a:p>
            <a:r>
              <a:rPr lang="en-US" sz="1600" dirty="0" err="1"/>
              <a:t>Gardenswartz </a:t>
            </a:r>
            <a:r>
              <a:rPr lang="en-US" sz="1600" dirty="0"/>
              <a:t>et al. (2003), p. 33</a:t>
            </a:r>
            <a:endParaRPr lang="de-DE" sz="1600" dirty="0"/>
          </a:p>
        </p:txBody>
      </p:sp>
    </p:spTree>
    <p:extLst>
      <p:ext uri="{BB962C8B-B14F-4D97-AF65-F5344CB8AC3E}">
        <p14:creationId xmlns:p14="http://schemas.microsoft.com/office/powerpoint/2010/main" val="2607260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B47B3DC-8B10-4881-5816-7677E39EC0F3}"/>
              </a:ext>
            </a:extLst>
          </p:cNvPr>
          <p:cNvSpPr>
            <a:spLocks noGrp="1"/>
          </p:cNvSpPr>
          <p:nvPr>
            <p:ph type="sldNum" sz="quarter" idx="12"/>
          </p:nvPr>
        </p:nvSpPr>
        <p:spPr/>
        <p:txBody>
          <a:bodyPr/>
          <a:lstStyle/>
          <a:p>
            <a:fld id="{F96B14D3-7D2A-2041-9DA6-67735C9926F2}" type="slidenum">
              <a:rPr lang="de-DE" smtClean="0"/>
              <a:t>11</a:t>
            </a:fld>
            <a:endParaRPr lang="de-DE"/>
          </a:p>
        </p:txBody>
      </p:sp>
      <p:sp>
        <p:nvSpPr>
          <p:cNvPr id="6" name="Textfeld 5">
            <a:extLst>
              <a:ext uri="{FF2B5EF4-FFF2-40B4-BE49-F238E27FC236}">
                <a16:creationId xmlns:a16="http://schemas.microsoft.com/office/drawing/2014/main" id="{D0E92620-48B4-C0B9-3469-AF797B841561}"/>
              </a:ext>
            </a:extLst>
          </p:cNvPr>
          <p:cNvSpPr txBox="1"/>
          <p:nvPr/>
        </p:nvSpPr>
        <p:spPr>
          <a:xfrm>
            <a:off x="3047198" y="2367171"/>
            <a:ext cx="6097604" cy="2123658"/>
          </a:xfrm>
          <a:prstGeom prst="rect">
            <a:avLst/>
          </a:prstGeom>
          <a:noFill/>
        </p:spPr>
        <p:txBody>
          <a:bodyPr wrap="square" anchor="ctr">
            <a:spAutoFit/>
          </a:bodyPr>
          <a:lstStyle/>
          <a:p>
            <a:pPr algn="ctr">
              <a:spcBef>
                <a:spcPts val="0"/>
              </a:spcBef>
            </a:pPr>
            <a:r>
              <a:rPr lang="en-GB" sz="6600" b="1" dirty="0">
                <a:solidFill>
                  <a:schemeClr val="bg1"/>
                </a:solidFill>
                <a:latin typeface="Jost" pitchFamily="2" charset="0"/>
                <a:ea typeface="Jost" pitchFamily="2" charset="0"/>
              </a:rPr>
              <a:t>DOELGROEPEN</a:t>
            </a:r>
          </a:p>
        </p:txBody>
      </p:sp>
    </p:spTree>
    <p:extLst>
      <p:ext uri="{BB962C8B-B14F-4D97-AF65-F5344CB8AC3E}">
        <p14:creationId xmlns:p14="http://schemas.microsoft.com/office/powerpoint/2010/main" val="394422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12</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p:txBody>
          <a:bodyPr/>
          <a:lstStyle/>
          <a:p>
            <a:r>
              <a:rPr lang="de-DE" dirty="0" err="1"/>
              <a:t>Doelgroepen</a:t>
            </a:r>
            <a:endParaRPr lang="de-DE" dirty="0"/>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11/06/2024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3" name="Rechteck 2">
            <a:extLst>
              <a:ext uri="{FF2B5EF4-FFF2-40B4-BE49-F238E27FC236}">
                <a16:creationId xmlns:a16="http://schemas.microsoft.com/office/drawing/2014/main" id="{F586ADCC-E12D-CD94-AEEE-9FDB3426AE21}"/>
              </a:ext>
            </a:extLst>
          </p:cNvPr>
          <p:cNvSpPr/>
          <p:nvPr/>
        </p:nvSpPr>
        <p:spPr>
          <a:xfrm>
            <a:off x="1969477" y="2848708"/>
            <a:ext cx="2965938" cy="1735015"/>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Indirecte doelgroep</a:t>
            </a:r>
          </a:p>
          <a:p>
            <a:pPr algn="ctr"/>
            <a:r>
              <a:rPr lang="en-GB"/>
              <a:t>"Vrouwen in managementposities</a:t>
            </a:r>
          </a:p>
        </p:txBody>
      </p:sp>
      <p:sp>
        <p:nvSpPr>
          <p:cNvPr id="7" name="Rechteck 6">
            <a:extLst>
              <a:ext uri="{FF2B5EF4-FFF2-40B4-BE49-F238E27FC236}">
                <a16:creationId xmlns:a16="http://schemas.microsoft.com/office/drawing/2014/main" id="{869B5A36-EF7E-D99F-B88E-0BDF387D4F2D}"/>
              </a:ext>
            </a:extLst>
          </p:cNvPr>
          <p:cNvSpPr/>
          <p:nvPr/>
        </p:nvSpPr>
        <p:spPr>
          <a:xfrm>
            <a:off x="6954350" y="2848708"/>
            <a:ext cx="2965938" cy="1735015"/>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Directe doelgroep</a:t>
            </a:r>
          </a:p>
          <a:p>
            <a:pPr algn="ctr"/>
            <a:r>
              <a:rPr lang="en-GB"/>
              <a:t>"HR-Practitioners en loopbaanadviseurs".</a:t>
            </a:r>
          </a:p>
        </p:txBody>
      </p:sp>
      <p:sp>
        <p:nvSpPr>
          <p:cNvPr id="8" name="Kreuz 7">
            <a:extLst>
              <a:ext uri="{FF2B5EF4-FFF2-40B4-BE49-F238E27FC236}">
                <a16:creationId xmlns:a16="http://schemas.microsoft.com/office/drawing/2014/main" id="{9B3A5D1A-B4DC-9B36-B849-55F06095376F}"/>
              </a:ext>
            </a:extLst>
          </p:cNvPr>
          <p:cNvSpPr/>
          <p:nvPr/>
        </p:nvSpPr>
        <p:spPr>
          <a:xfrm>
            <a:off x="5580185" y="3379176"/>
            <a:ext cx="773723" cy="674077"/>
          </a:xfrm>
          <a:prstGeom prst="plus">
            <a:avLst/>
          </a:prstGeom>
          <a:solidFill>
            <a:schemeClr val="accent1"/>
          </a:solid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de-DE" dirty="0">
              <a:solidFill>
                <a:srgbClr val="FFFAF7"/>
              </a:solidFill>
              <a:highlight>
                <a:srgbClr val="FFFAF7"/>
              </a:highlight>
            </a:endParaRPr>
          </a:p>
        </p:txBody>
      </p:sp>
    </p:spTree>
    <p:extLst>
      <p:ext uri="{BB962C8B-B14F-4D97-AF65-F5344CB8AC3E}">
        <p14:creationId xmlns:p14="http://schemas.microsoft.com/office/powerpoint/2010/main" val="3749598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13</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3342807" y="223303"/>
            <a:ext cx="6985416" cy="1219768"/>
          </a:xfrm>
        </p:spPr>
        <p:txBody>
          <a:bodyPr/>
          <a:lstStyle/>
          <a:p>
            <a:r>
              <a:rPr lang="de-DE" sz="4000" dirty="0"/>
              <a:t>Behoeften </a:t>
            </a:r>
            <a:r>
              <a:rPr lang="de-DE" sz="4000" dirty="0" err="1"/>
              <a:t>van vrouwen </a:t>
            </a:r>
            <a:r>
              <a:rPr lang="de-DE" sz="4000" dirty="0"/>
              <a:t>in </a:t>
            </a:r>
            <a:r>
              <a:rPr lang="de-DE" sz="4000" dirty="0" err="1"/>
              <a:t>managementposities</a:t>
            </a:r>
            <a:endParaRPr lang="de-DE" sz="4000" dirty="0"/>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11/06/2024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983531" y="1571095"/>
            <a:ext cx="10667285" cy="3639458"/>
          </a:xfrm>
          <a:prstGeom prst="rect">
            <a:avLst/>
          </a:prstGeom>
          <a:noFill/>
        </p:spPr>
        <p:txBody>
          <a:bodyPr wrap="square" rtlCol="0">
            <a:spAutoFit/>
          </a:bodyPr>
          <a:lstStyle/>
          <a:p>
            <a:pPr>
              <a:lnSpc>
                <a:spcPct val="150000"/>
              </a:lnSpc>
              <a:buClr>
                <a:schemeClr val="accent1"/>
              </a:buClr>
            </a:pPr>
            <a:r>
              <a:rPr lang="de-DE" sz="2800" b="1" dirty="0" err="1">
                <a:solidFill>
                  <a:schemeClr val="accent1"/>
                </a:solidFill>
              </a:rPr>
              <a:t>Wat zijn de toekomstige veranderingen als gevolg van digitalisering </a:t>
            </a:r>
            <a:r>
              <a:rPr lang="de-DE" sz="2800" b="1" dirty="0">
                <a:solidFill>
                  <a:schemeClr val="accent1"/>
                </a:solidFill>
              </a:rPr>
              <a:t>en digitale </a:t>
            </a:r>
            <a:r>
              <a:rPr lang="de-DE" sz="2800" b="1" dirty="0" err="1">
                <a:solidFill>
                  <a:schemeClr val="accent1"/>
                </a:solidFill>
              </a:rPr>
              <a:t>transformatie</a:t>
            </a:r>
            <a:r>
              <a:rPr lang="de-DE" sz="2800" b="1" dirty="0">
                <a:solidFill>
                  <a:schemeClr val="accent1"/>
                </a:solidFill>
              </a:rPr>
              <a:t>?</a:t>
            </a: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en-US" sz="2800" dirty="0" err="1"/>
              <a:t>Ingewikkelde</a:t>
            </a:r>
            <a:r>
              <a:rPr lang="en-US" sz="2800" dirty="0"/>
              <a:t> </a:t>
            </a:r>
            <a:r>
              <a:rPr lang="en-US" sz="2800" dirty="0" err="1"/>
              <a:t>vraagstukken</a:t>
            </a:r>
            <a:r>
              <a:rPr lang="en-US" sz="2800" dirty="0"/>
              <a:t> / aanpassingsproblemen</a:t>
            </a:r>
            <a:endParaRPr lang="en-GB" sz="2800" dirty="0"/>
          </a:p>
          <a:p>
            <a:pPr marL="457200" indent="-457200" algn="just">
              <a:lnSpc>
                <a:spcPct val="150000"/>
              </a:lnSpc>
              <a:buClr>
                <a:schemeClr val="accent1"/>
              </a:buClr>
              <a:buFont typeface="Wingdings" pitchFamily="2" charset="2"/>
              <a:buChar char="§"/>
            </a:pPr>
            <a:r>
              <a:rPr lang="en-US" sz="2800" dirty="0"/>
              <a:t>Grotere complexiteit / meer technieken / tools</a:t>
            </a:r>
          </a:p>
          <a:p>
            <a:pPr marL="457200" indent="-457200" algn="just">
              <a:lnSpc>
                <a:spcPct val="150000"/>
              </a:lnSpc>
              <a:buClr>
                <a:schemeClr val="accent1"/>
              </a:buClr>
              <a:buFont typeface="Wingdings" pitchFamily="2" charset="2"/>
              <a:buChar char="§"/>
            </a:pPr>
            <a:r>
              <a:rPr lang="en-US" sz="2800" dirty="0"/>
              <a:t>Gemakkelijker, sneller, meer informatie</a:t>
            </a:r>
          </a:p>
        </p:txBody>
      </p:sp>
      <p:sp>
        <p:nvSpPr>
          <p:cNvPr id="9" name="Textfeld 8">
            <a:extLst>
              <a:ext uri="{FF2B5EF4-FFF2-40B4-BE49-F238E27FC236}">
                <a16:creationId xmlns:a16="http://schemas.microsoft.com/office/drawing/2014/main" id="{4A8E0732-AC6E-D9C9-F631-849D647586EE}"/>
              </a:ext>
            </a:extLst>
          </p:cNvPr>
          <p:cNvSpPr txBox="1"/>
          <p:nvPr/>
        </p:nvSpPr>
        <p:spPr>
          <a:xfrm>
            <a:off x="8547738" y="6033855"/>
            <a:ext cx="4421499" cy="261610"/>
          </a:xfrm>
          <a:prstGeom prst="rect">
            <a:avLst/>
          </a:prstGeom>
          <a:noFill/>
        </p:spPr>
        <p:txBody>
          <a:bodyPr wrap="square" rtlCol="0">
            <a:spAutoFit/>
          </a:bodyPr>
          <a:lstStyle>
            <a:defPPr>
              <a:defRPr lang="de-DE"/>
            </a:defPPr>
            <a:lvl1pPr>
              <a:defRPr sz="1100"/>
            </a:lvl1pPr>
          </a:lstStyle>
          <a:p>
            <a:pPr algn="ctr"/>
            <a:r>
              <a:rPr lang="en-US" dirty="0"/>
              <a:t>Herberger et al. (2023), p. 33-42</a:t>
            </a:r>
            <a:endParaRPr lang="en-GB" dirty="0"/>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Indirecte doelgroep</a:t>
            </a:r>
          </a:p>
        </p:txBody>
      </p:sp>
    </p:spTree>
    <p:extLst>
      <p:ext uri="{BB962C8B-B14F-4D97-AF65-F5344CB8AC3E}">
        <p14:creationId xmlns:p14="http://schemas.microsoft.com/office/powerpoint/2010/main" val="22532022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14</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3327817" y="174356"/>
            <a:ext cx="6985416" cy="1219768"/>
          </a:xfrm>
        </p:spPr>
        <p:txBody>
          <a:bodyPr/>
          <a:lstStyle/>
          <a:p>
            <a:r>
              <a:rPr lang="de-DE" sz="4000" dirty="0"/>
              <a:t>Behoeften </a:t>
            </a:r>
            <a:r>
              <a:rPr lang="de-DE" sz="4000" dirty="0" err="1"/>
              <a:t>van vrouwen </a:t>
            </a:r>
            <a:r>
              <a:rPr lang="de-DE" sz="4000" dirty="0"/>
              <a:t>in </a:t>
            </a:r>
            <a:r>
              <a:rPr lang="de-DE" sz="4000" dirty="0" err="1"/>
              <a:t>managementposities</a:t>
            </a:r>
            <a:endParaRPr lang="de-DE" sz="4000" dirty="0"/>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11/06/2024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983531" y="1571095"/>
            <a:ext cx="10667285" cy="4285789"/>
          </a:xfrm>
          <a:prstGeom prst="rect">
            <a:avLst/>
          </a:prstGeom>
          <a:noFill/>
        </p:spPr>
        <p:txBody>
          <a:bodyPr wrap="square" rtlCol="0">
            <a:spAutoFit/>
          </a:bodyPr>
          <a:lstStyle/>
          <a:p>
            <a:pPr>
              <a:lnSpc>
                <a:spcPct val="150000"/>
              </a:lnSpc>
              <a:buClr>
                <a:schemeClr val="accent1"/>
              </a:buClr>
            </a:pPr>
            <a:r>
              <a:rPr lang="de-DE" sz="2800" b="1" dirty="0" err="1">
                <a:solidFill>
                  <a:schemeClr val="accent1"/>
                </a:solidFill>
              </a:rPr>
              <a:t>Welke vaardigheden zijn vandaag </a:t>
            </a:r>
            <a:r>
              <a:rPr lang="de-DE" sz="2800" b="1" dirty="0">
                <a:solidFill>
                  <a:schemeClr val="accent1"/>
                </a:solidFill>
              </a:rPr>
              <a:t>en in </a:t>
            </a:r>
            <a:r>
              <a:rPr lang="de-DE" sz="2800" b="1" dirty="0" err="1">
                <a:solidFill>
                  <a:schemeClr val="accent1"/>
                </a:solidFill>
              </a:rPr>
              <a:t>de toekomst nodig voor </a:t>
            </a:r>
            <a:r>
              <a:rPr lang="de-DE" sz="2800" b="1" dirty="0">
                <a:solidFill>
                  <a:schemeClr val="accent1"/>
                </a:solidFill>
              </a:rPr>
              <a:t>een </a:t>
            </a:r>
            <a:r>
              <a:rPr lang="de-DE" sz="2800" b="1" dirty="0" err="1">
                <a:solidFill>
                  <a:schemeClr val="accent1"/>
                </a:solidFill>
              </a:rPr>
              <a:t>succesvol beroepsleven</a:t>
            </a:r>
            <a:r>
              <a:rPr lang="de-DE" sz="2800" b="1" dirty="0">
                <a:solidFill>
                  <a:schemeClr val="accent1"/>
                </a:solidFill>
              </a:rPr>
              <a:t>?</a:t>
            </a: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en-US" sz="2800" dirty="0"/>
              <a:t>Digitale affiniteit / openheid &amp; bereidheid</a:t>
            </a:r>
          </a:p>
          <a:p>
            <a:pPr marL="457200" indent="-457200" algn="just">
              <a:lnSpc>
                <a:spcPct val="150000"/>
              </a:lnSpc>
              <a:buClr>
                <a:schemeClr val="accent1"/>
              </a:buClr>
              <a:buFont typeface="Wingdings" pitchFamily="2" charset="2"/>
              <a:buChar char="§"/>
            </a:pPr>
            <a:r>
              <a:rPr lang="en-US" sz="2800" dirty="0"/>
              <a:t>Zelfverzekerd gebruik / routine in digitale technologieën</a:t>
            </a:r>
          </a:p>
          <a:p>
            <a:pPr marL="457200" indent="-457200" algn="just">
              <a:lnSpc>
                <a:spcPct val="150000"/>
              </a:lnSpc>
              <a:buClr>
                <a:schemeClr val="accent1"/>
              </a:buClr>
              <a:buFont typeface="Wingdings" pitchFamily="2" charset="2"/>
              <a:buChar char="§"/>
            </a:pPr>
            <a:r>
              <a:rPr lang="en-US" sz="2800" dirty="0"/>
              <a:t>Digitale coördinatie &amp; communicatie</a:t>
            </a:r>
          </a:p>
          <a:p>
            <a:pPr marL="457200" indent="-457200" algn="just">
              <a:lnSpc>
                <a:spcPct val="150000"/>
              </a:lnSpc>
              <a:buClr>
                <a:schemeClr val="accent1"/>
              </a:buClr>
              <a:buFont typeface="Wingdings" pitchFamily="2" charset="2"/>
              <a:buChar char="§"/>
            </a:pPr>
            <a:endParaRPr lang="en-US" sz="2800" dirty="0"/>
          </a:p>
        </p:txBody>
      </p:sp>
      <p:sp>
        <p:nvSpPr>
          <p:cNvPr id="9" name="Textfeld 8">
            <a:extLst>
              <a:ext uri="{FF2B5EF4-FFF2-40B4-BE49-F238E27FC236}">
                <a16:creationId xmlns:a16="http://schemas.microsoft.com/office/drawing/2014/main" id="{4A8E0732-AC6E-D9C9-F631-849D647586EE}"/>
              </a:ext>
            </a:extLst>
          </p:cNvPr>
          <p:cNvSpPr txBox="1"/>
          <p:nvPr/>
        </p:nvSpPr>
        <p:spPr>
          <a:xfrm>
            <a:off x="8547738" y="6033855"/>
            <a:ext cx="4421499" cy="261610"/>
          </a:xfrm>
          <a:prstGeom prst="rect">
            <a:avLst/>
          </a:prstGeom>
          <a:noFill/>
        </p:spPr>
        <p:txBody>
          <a:bodyPr wrap="square" rtlCol="0">
            <a:spAutoFit/>
          </a:bodyPr>
          <a:lstStyle>
            <a:defPPr>
              <a:defRPr lang="de-DE"/>
            </a:defPPr>
            <a:lvl1pPr>
              <a:defRPr sz="1100"/>
            </a:lvl1pPr>
          </a:lstStyle>
          <a:p>
            <a:pPr algn="ctr"/>
            <a:r>
              <a:rPr lang="en-US" dirty="0"/>
              <a:t>Herberger et al. (2023), p. 33-42</a:t>
            </a:r>
            <a:endParaRPr lang="en-GB" dirty="0"/>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Indirecte doelgroep</a:t>
            </a:r>
          </a:p>
        </p:txBody>
      </p:sp>
    </p:spTree>
    <p:extLst>
      <p:ext uri="{BB962C8B-B14F-4D97-AF65-F5344CB8AC3E}">
        <p14:creationId xmlns:p14="http://schemas.microsoft.com/office/powerpoint/2010/main" val="1840910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15</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3327817" y="174356"/>
            <a:ext cx="6985416" cy="1219768"/>
          </a:xfrm>
        </p:spPr>
        <p:txBody>
          <a:bodyPr/>
          <a:lstStyle/>
          <a:p>
            <a:r>
              <a:rPr lang="de-DE" sz="4000" dirty="0"/>
              <a:t>Behoeften </a:t>
            </a:r>
            <a:r>
              <a:rPr lang="de-DE" sz="4000" dirty="0" err="1"/>
              <a:t>van vrouwen </a:t>
            </a:r>
            <a:r>
              <a:rPr lang="de-DE" sz="4000" dirty="0"/>
              <a:t>in </a:t>
            </a:r>
            <a:r>
              <a:rPr lang="de-DE" sz="4000" dirty="0" err="1"/>
              <a:t>managementposities</a:t>
            </a:r>
            <a:endParaRPr lang="de-DE" sz="4000" dirty="0"/>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11/06/2024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983531" y="1571095"/>
            <a:ext cx="10667285" cy="3639458"/>
          </a:xfrm>
          <a:prstGeom prst="rect">
            <a:avLst/>
          </a:prstGeom>
          <a:noFill/>
        </p:spPr>
        <p:txBody>
          <a:bodyPr wrap="square" rtlCol="0">
            <a:spAutoFit/>
          </a:bodyPr>
          <a:lstStyle/>
          <a:p>
            <a:pPr>
              <a:lnSpc>
                <a:spcPct val="150000"/>
              </a:lnSpc>
              <a:buClr>
                <a:schemeClr val="accent1"/>
              </a:buClr>
            </a:pPr>
            <a:r>
              <a:rPr lang="de-DE" sz="2800" b="1" dirty="0" err="1">
                <a:solidFill>
                  <a:schemeClr val="accent1"/>
                </a:solidFill>
              </a:rPr>
              <a:t>Hoe zou je het </a:t>
            </a:r>
            <a:r>
              <a:rPr lang="de-DE" sz="2800" b="1" dirty="0">
                <a:solidFill>
                  <a:schemeClr val="accent1"/>
                </a:solidFill>
              </a:rPr>
              <a:t>liefst </a:t>
            </a:r>
            <a:r>
              <a:rPr lang="de-DE" sz="2800" b="1" dirty="0" err="1">
                <a:solidFill>
                  <a:schemeClr val="accent1"/>
                </a:solidFill>
              </a:rPr>
              <a:t>nuttige vaardigheden leren </a:t>
            </a:r>
            <a:r>
              <a:rPr lang="de-DE" sz="2800" b="1" dirty="0">
                <a:solidFill>
                  <a:schemeClr val="accent1"/>
                </a:solidFill>
              </a:rPr>
              <a:t>en </a:t>
            </a:r>
            <a:r>
              <a:rPr lang="de-DE" sz="2800" b="1" dirty="0" err="1">
                <a:solidFill>
                  <a:schemeClr val="accent1"/>
                </a:solidFill>
              </a:rPr>
              <a:t>nuttige competenties verwerven</a:t>
            </a:r>
            <a:r>
              <a:rPr lang="de-DE" sz="2800" b="1" dirty="0">
                <a:solidFill>
                  <a:schemeClr val="accent1"/>
                </a:solidFill>
              </a:rPr>
              <a:t>?</a:t>
            </a: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en-US" sz="2800" dirty="0"/>
              <a:t>Een mix van individuele en groepstraining</a:t>
            </a:r>
          </a:p>
          <a:p>
            <a:pPr marL="457200" indent="-457200" algn="just">
              <a:lnSpc>
                <a:spcPct val="150000"/>
              </a:lnSpc>
              <a:buClr>
                <a:schemeClr val="accent1"/>
              </a:buClr>
              <a:buFont typeface="Wingdings" pitchFamily="2" charset="2"/>
              <a:buChar char="§"/>
            </a:pPr>
            <a:r>
              <a:rPr lang="en-US" sz="2800" dirty="0"/>
              <a:t>Digitale training voor digitale hulpmiddelen</a:t>
            </a:r>
          </a:p>
          <a:p>
            <a:pPr marL="457200" indent="-457200" algn="just">
              <a:lnSpc>
                <a:spcPct val="150000"/>
              </a:lnSpc>
              <a:buClr>
                <a:schemeClr val="accent1"/>
              </a:buClr>
              <a:buFont typeface="Wingdings" pitchFamily="2" charset="2"/>
              <a:buChar char="§"/>
            </a:pPr>
            <a:r>
              <a:rPr lang="en-US" sz="2800" dirty="0"/>
              <a:t>Leren door te doen</a:t>
            </a:r>
          </a:p>
        </p:txBody>
      </p:sp>
      <p:sp>
        <p:nvSpPr>
          <p:cNvPr id="9" name="Textfeld 8">
            <a:extLst>
              <a:ext uri="{FF2B5EF4-FFF2-40B4-BE49-F238E27FC236}">
                <a16:creationId xmlns:a16="http://schemas.microsoft.com/office/drawing/2014/main" id="{4A8E0732-AC6E-D9C9-F631-849D647586EE}"/>
              </a:ext>
            </a:extLst>
          </p:cNvPr>
          <p:cNvSpPr txBox="1"/>
          <p:nvPr/>
        </p:nvSpPr>
        <p:spPr>
          <a:xfrm>
            <a:off x="8547738" y="6033855"/>
            <a:ext cx="4421499" cy="261610"/>
          </a:xfrm>
          <a:prstGeom prst="rect">
            <a:avLst/>
          </a:prstGeom>
          <a:noFill/>
        </p:spPr>
        <p:txBody>
          <a:bodyPr wrap="square" rtlCol="0">
            <a:spAutoFit/>
          </a:bodyPr>
          <a:lstStyle>
            <a:defPPr>
              <a:defRPr lang="de-DE"/>
            </a:defPPr>
            <a:lvl1pPr>
              <a:defRPr sz="1100"/>
            </a:lvl1pPr>
          </a:lstStyle>
          <a:p>
            <a:pPr algn="ctr"/>
            <a:r>
              <a:rPr lang="en-US" dirty="0"/>
              <a:t>Herberger et al. (2023), p. 33-42</a:t>
            </a:r>
            <a:endParaRPr lang="en-GB" dirty="0"/>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Indirecte doelgroep</a:t>
            </a:r>
          </a:p>
        </p:txBody>
      </p:sp>
    </p:spTree>
    <p:extLst>
      <p:ext uri="{BB962C8B-B14F-4D97-AF65-F5344CB8AC3E}">
        <p14:creationId xmlns:p14="http://schemas.microsoft.com/office/powerpoint/2010/main" val="3764398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16</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3327817" y="174356"/>
            <a:ext cx="6985416" cy="1219768"/>
          </a:xfrm>
        </p:spPr>
        <p:txBody>
          <a:bodyPr/>
          <a:lstStyle/>
          <a:p>
            <a:r>
              <a:rPr lang="en-GB" sz="4000"/>
              <a:t>Behoeften van HR-professionals en loopbaanbegeleiders</a:t>
            </a:r>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11/06/2024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983531" y="1571095"/>
            <a:ext cx="10667285" cy="2993127"/>
          </a:xfrm>
          <a:prstGeom prst="rect">
            <a:avLst/>
          </a:prstGeom>
          <a:noFill/>
        </p:spPr>
        <p:txBody>
          <a:bodyPr wrap="square" rtlCol="0">
            <a:spAutoFit/>
          </a:bodyPr>
          <a:lstStyle/>
          <a:p>
            <a:pPr>
              <a:lnSpc>
                <a:spcPct val="150000"/>
              </a:lnSpc>
              <a:buClr>
                <a:schemeClr val="accent1"/>
              </a:buClr>
            </a:pPr>
            <a:r>
              <a:rPr lang="de-DE" sz="2800" b="1" dirty="0" err="1">
                <a:solidFill>
                  <a:schemeClr val="accent1"/>
                </a:solidFill>
              </a:rPr>
              <a:t>Welke </a:t>
            </a:r>
            <a:r>
              <a:rPr lang="de-DE" sz="2800" b="1" dirty="0">
                <a:solidFill>
                  <a:schemeClr val="accent1"/>
                </a:solidFill>
              </a:rPr>
              <a:t>wettelijke </a:t>
            </a:r>
            <a:r>
              <a:rPr lang="de-DE" sz="2800" b="1" dirty="0" err="1">
                <a:solidFill>
                  <a:schemeClr val="accent1"/>
                </a:solidFill>
              </a:rPr>
              <a:t>normen </a:t>
            </a:r>
            <a:r>
              <a:rPr lang="de-DE" sz="2800" b="1" dirty="0">
                <a:solidFill>
                  <a:schemeClr val="accent1"/>
                </a:solidFill>
              </a:rPr>
              <a:t>en initiatieven </a:t>
            </a:r>
            <a:r>
              <a:rPr lang="de-DE" sz="2800" b="1" dirty="0" err="1">
                <a:solidFill>
                  <a:schemeClr val="accent1"/>
                </a:solidFill>
              </a:rPr>
              <a:t>kent u om vrouwen </a:t>
            </a:r>
            <a:r>
              <a:rPr lang="de-DE" sz="2800" b="1" dirty="0">
                <a:solidFill>
                  <a:schemeClr val="accent1"/>
                </a:solidFill>
              </a:rPr>
              <a:t>in </a:t>
            </a:r>
            <a:r>
              <a:rPr lang="de-DE" sz="2800" b="1" dirty="0" err="1">
                <a:solidFill>
                  <a:schemeClr val="accent1"/>
                </a:solidFill>
              </a:rPr>
              <a:t>managementfuncties te </a:t>
            </a:r>
            <a:r>
              <a:rPr lang="de-DE" sz="2800" b="1" dirty="0">
                <a:solidFill>
                  <a:schemeClr val="accent1"/>
                </a:solidFill>
              </a:rPr>
              <a:t>stimuleren?</a:t>
            </a: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en-US" sz="2800" dirty="0"/>
              <a:t>Wettelijke normen met betrekking tot gendergelijkheid/quota’s</a:t>
            </a:r>
          </a:p>
          <a:p>
            <a:pPr marL="457200" indent="-457200" algn="just">
              <a:lnSpc>
                <a:spcPct val="150000"/>
              </a:lnSpc>
              <a:buClr>
                <a:schemeClr val="accent1"/>
              </a:buClr>
              <a:buFont typeface="Wingdings" pitchFamily="2" charset="2"/>
              <a:buChar char="§"/>
            </a:pPr>
            <a:r>
              <a:rPr lang="en-US" sz="2800" dirty="0" err="1"/>
              <a:t>Niet</a:t>
            </a:r>
            <a:r>
              <a:rPr lang="en-US" sz="2800" dirty="0"/>
              <a:t> bekend</a:t>
            </a:r>
          </a:p>
        </p:txBody>
      </p:sp>
      <p:sp>
        <p:nvSpPr>
          <p:cNvPr id="9" name="Textfeld 8">
            <a:extLst>
              <a:ext uri="{FF2B5EF4-FFF2-40B4-BE49-F238E27FC236}">
                <a16:creationId xmlns:a16="http://schemas.microsoft.com/office/drawing/2014/main" id="{4A8E0732-AC6E-D9C9-F631-849D647586EE}"/>
              </a:ext>
            </a:extLst>
          </p:cNvPr>
          <p:cNvSpPr txBox="1"/>
          <p:nvPr/>
        </p:nvSpPr>
        <p:spPr>
          <a:xfrm>
            <a:off x="8547738" y="6033855"/>
            <a:ext cx="4421499" cy="261610"/>
          </a:xfrm>
          <a:prstGeom prst="rect">
            <a:avLst/>
          </a:prstGeom>
          <a:noFill/>
        </p:spPr>
        <p:txBody>
          <a:bodyPr wrap="square" rtlCol="0">
            <a:spAutoFit/>
          </a:bodyPr>
          <a:lstStyle>
            <a:defPPr>
              <a:defRPr lang="de-DE"/>
            </a:defPPr>
            <a:lvl1pPr>
              <a:defRPr sz="1100"/>
            </a:lvl1pPr>
          </a:lstStyle>
          <a:p>
            <a:pPr algn="ctr"/>
            <a:r>
              <a:rPr lang="en-US" dirty="0"/>
              <a:t>Herberger et al. (2023), p. 33-42</a:t>
            </a:r>
            <a:endParaRPr lang="en-GB" dirty="0"/>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Directe doelgroep</a:t>
            </a:r>
          </a:p>
        </p:txBody>
      </p:sp>
    </p:spTree>
    <p:extLst>
      <p:ext uri="{BB962C8B-B14F-4D97-AF65-F5344CB8AC3E}">
        <p14:creationId xmlns:p14="http://schemas.microsoft.com/office/powerpoint/2010/main" val="20780199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17</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3327817" y="174356"/>
            <a:ext cx="6985416" cy="1219768"/>
          </a:xfrm>
        </p:spPr>
        <p:txBody>
          <a:bodyPr/>
          <a:lstStyle/>
          <a:p>
            <a:r>
              <a:rPr lang="en-GB" sz="4000"/>
              <a:t>Behoeften van HR-professionals en loopbaanbegeleiders</a:t>
            </a:r>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11/06/2024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983531" y="1571095"/>
            <a:ext cx="10667285" cy="3639458"/>
          </a:xfrm>
          <a:prstGeom prst="rect">
            <a:avLst/>
          </a:prstGeom>
          <a:noFill/>
        </p:spPr>
        <p:txBody>
          <a:bodyPr wrap="square" rtlCol="0">
            <a:spAutoFit/>
          </a:bodyPr>
          <a:lstStyle/>
          <a:p>
            <a:pPr>
              <a:lnSpc>
                <a:spcPct val="150000"/>
              </a:lnSpc>
              <a:buClr>
                <a:schemeClr val="accent1"/>
              </a:buClr>
            </a:pPr>
            <a:r>
              <a:rPr lang="de-DE" sz="2800" b="1" dirty="0">
                <a:solidFill>
                  <a:schemeClr val="accent1"/>
                </a:solidFill>
              </a:rPr>
              <a:t>Ben </a:t>
            </a:r>
            <a:r>
              <a:rPr lang="de-DE" sz="2800" b="1" dirty="0" err="1">
                <a:solidFill>
                  <a:schemeClr val="accent1"/>
                </a:solidFill>
              </a:rPr>
              <a:t>je bekend met specifieke counselingbenaderingen voor vrouwen </a:t>
            </a:r>
            <a:r>
              <a:rPr lang="de-DE" sz="2800" b="1" dirty="0">
                <a:solidFill>
                  <a:schemeClr val="accent1"/>
                </a:solidFill>
              </a:rPr>
              <a:t>in </a:t>
            </a:r>
            <a:r>
              <a:rPr lang="de-DE" sz="2800" b="1" dirty="0" err="1">
                <a:solidFill>
                  <a:schemeClr val="accent1"/>
                </a:solidFill>
              </a:rPr>
              <a:t>managementposities</a:t>
            </a:r>
            <a:r>
              <a:rPr lang="de-DE" sz="2800" b="1" dirty="0">
                <a:solidFill>
                  <a:schemeClr val="accent1"/>
                </a:solidFill>
              </a:rPr>
              <a:t>?</a:t>
            </a: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en-US" sz="2800" dirty="0"/>
              <a:t>Niet-specifieke algemene programma's  </a:t>
            </a:r>
          </a:p>
          <a:p>
            <a:pPr marL="457200" indent="-457200" algn="just">
              <a:lnSpc>
                <a:spcPct val="150000"/>
              </a:lnSpc>
              <a:buClr>
                <a:schemeClr val="accent1"/>
              </a:buClr>
              <a:buFont typeface="Wingdings" pitchFamily="2" charset="2"/>
              <a:buChar char="§"/>
            </a:pPr>
            <a:r>
              <a:rPr lang="en-US" sz="2800" dirty="0"/>
              <a:t>Coaching/mentoringprogramma's in het algemeen</a:t>
            </a:r>
          </a:p>
          <a:p>
            <a:pPr marL="457200" indent="-457200" algn="just">
              <a:lnSpc>
                <a:spcPct val="150000"/>
              </a:lnSpc>
              <a:buClr>
                <a:schemeClr val="accent1"/>
              </a:buClr>
              <a:buFont typeface="Wingdings" pitchFamily="2" charset="2"/>
              <a:buChar char="§"/>
            </a:pPr>
            <a:r>
              <a:rPr lang="en-US" sz="2800" dirty="0"/>
              <a:t>Carrièrenetwerken</a:t>
            </a:r>
          </a:p>
        </p:txBody>
      </p:sp>
      <p:sp>
        <p:nvSpPr>
          <p:cNvPr id="9" name="Textfeld 8">
            <a:extLst>
              <a:ext uri="{FF2B5EF4-FFF2-40B4-BE49-F238E27FC236}">
                <a16:creationId xmlns:a16="http://schemas.microsoft.com/office/drawing/2014/main" id="{4A8E0732-AC6E-D9C9-F631-849D647586EE}"/>
              </a:ext>
            </a:extLst>
          </p:cNvPr>
          <p:cNvSpPr txBox="1"/>
          <p:nvPr/>
        </p:nvSpPr>
        <p:spPr>
          <a:xfrm>
            <a:off x="8547738" y="6033855"/>
            <a:ext cx="4421499" cy="261610"/>
          </a:xfrm>
          <a:prstGeom prst="rect">
            <a:avLst/>
          </a:prstGeom>
          <a:noFill/>
        </p:spPr>
        <p:txBody>
          <a:bodyPr wrap="square" rtlCol="0">
            <a:spAutoFit/>
          </a:bodyPr>
          <a:lstStyle>
            <a:defPPr>
              <a:defRPr lang="de-DE"/>
            </a:defPPr>
            <a:lvl1pPr>
              <a:defRPr sz="1100"/>
            </a:lvl1pPr>
          </a:lstStyle>
          <a:p>
            <a:pPr algn="ctr"/>
            <a:r>
              <a:rPr lang="en-US" dirty="0"/>
              <a:t>Herberger et al. (2023), p. 33-42</a:t>
            </a:r>
            <a:endParaRPr lang="en-GB" dirty="0"/>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Directe doelgroep</a:t>
            </a:r>
          </a:p>
        </p:txBody>
      </p:sp>
    </p:spTree>
    <p:extLst>
      <p:ext uri="{BB962C8B-B14F-4D97-AF65-F5344CB8AC3E}">
        <p14:creationId xmlns:p14="http://schemas.microsoft.com/office/powerpoint/2010/main" val="42737756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18</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3327817" y="174356"/>
            <a:ext cx="6985416" cy="1219768"/>
          </a:xfrm>
        </p:spPr>
        <p:txBody>
          <a:bodyPr/>
          <a:lstStyle/>
          <a:p>
            <a:r>
              <a:rPr lang="en-GB" sz="4000"/>
              <a:t>Behoeften van HR-professionals en loopbaanbegeleiders</a:t>
            </a:r>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11/06/2024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983531" y="1571095"/>
            <a:ext cx="10667285" cy="3639458"/>
          </a:xfrm>
          <a:prstGeom prst="rect">
            <a:avLst/>
          </a:prstGeom>
          <a:noFill/>
        </p:spPr>
        <p:txBody>
          <a:bodyPr wrap="square" rtlCol="0">
            <a:spAutoFit/>
          </a:bodyPr>
          <a:lstStyle/>
          <a:p>
            <a:pPr>
              <a:lnSpc>
                <a:spcPct val="150000"/>
              </a:lnSpc>
              <a:buClr>
                <a:schemeClr val="accent1"/>
              </a:buClr>
            </a:pPr>
            <a:r>
              <a:rPr lang="de-DE" sz="2800" b="1" dirty="0" err="1">
                <a:solidFill>
                  <a:schemeClr val="accent1"/>
                </a:solidFill>
              </a:rPr>
              <a:t>Welke aspecten zijn vanuit uw perspectief belangrijk </a:t>
            </a:r>
            <a:r>
              <a:rPr lang="de-DE" sz="2800" b="1" dirty="0">
                <a:solidFill>
                  <a:schemeClr val="accent1"/>
                </a:solidFill>
              </a:rPr>
              <a:t>in </a:t>
            </a:r>
            <a:r>
              <a:rPr lang="de-DE" sz="2800" b="1" dirty="0" err="1">
                <a:solidFill>
                  <a:schemeClr val="accent1"/>
                </a:solidFill>
              </a:rPr>
              <a:t>uw counselingaanpak</a:t>
            </a:r>
            <a:r>
              <a:rPr lang="de-DE" sz="2800" b="1" dirty="0">
                <a:solidFill>
                  <a:schemeClr val="accent1"/>
                </a:solidFill>
              </a:rPr>
              <a:t>?</a:t>
            </a: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en-US" sz="2800" dirty="0"/>
              <a:t>Een persoonlijke omgeving</a:t>
            </a:r>
          </a:p>
          <a:p>
            <a:pPr marL="457200" indent="-457200" algn="just">
              <a:lnSpc>
                <a:spcPct val="150000"/>
              </a:lnSpc>
              <a:buClr>
                <a:schemeClr val="accent1"/>
              </a:buClr>
              <a:buFont typeface="Wingdings" pitchFamily="2" charset="2"/>
              <a:buChar char="§"/>
            </a:pPr>
            <a:r>
              <a:rPr lang="en-US" sz="2800" dirty="0"/>
              <a:t>Een positieve houding creëren </a:t>
            </a:r>
          </a:p>
          <a:p>
            <a:pPr marL="457200" indent="-457200" algn="just">
              <a:lnSpc>
                <a:spcPct val="150000"/>
              </a:lnSpc>
              <a:buClr>
                <a:schemeClr val="accent1"/>
              </a:buClr>
              <a:buFont typeface="Wingdings" pitchFamily="2" charset="2"/>
              <a:buChar char="§"/>
            </a:pPr>
            <a:r>
              <a:rPr lang="en-US" sz="2800" dirty="0"/>
              <a:t>Bewustzijn creëren voor de complexiteit van het onderwerp</a:t>
            </a:r>
          </a:p>
        </p:txBody>
      </p:sp>
      <p:sp>
        <p:nvSpPr>
          <p:cNvPr id="9" name="Textfeld 8">
            <a:extLst>
              <a:ext uri="{FF2B5EF4-FFF2-40B4-BE49-F238E27FC236}">
                <a16:creationId xmlns:a16="http://schemas.microsoft.com/office/drawing/2014/main" id="{4A8E0732-AC6E-D9C9-F631-849D647586EE}"/>
              </a:ext>
            </a:extLst>
          </p:cNvPr>
          <p:cNvSpPr txBox="1"/>
          <p:nvPr/>
        </p:nvSpPr>
        <p:spPr>
          <a:xfrm>
            <a:off x="8547738" y="6033855"/>
            <a:ext cx="4421499" cy="261610"/>
          </a:xfrm>
          <a:prstGeom prst="rect">
            <a:avLst/>
          </a:prstGeom>
          <a:noFill/>
        </p:spPr>
        <p:txBody>
          <a:bodyPr wrap="square" rtlCol="0">
            <a:spAutoFit/>
          </a:bodyPr>
          <a:lstStyle>
            <a:defPPr>
              <a:defRPr lang="de-DE"/>
            </a:defPPr>
            <a:lvl1pPr>
              <a:defRPr sz="1100"/>
            </a:lvl1pPr>
          </a:lstStyle>
          <a:p>
            <a:pPr algn="ctr"/>
            <a:r>
              <a:rPr lang="en-US" dirty="0"/>
              <a:t>Herberger et al. (2023), p. 33-42</a:t>
            </a:r>
            <a:endParaRPr lang="en-GB" dirty="0"/>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Directe doelgroep</a:t>
            </a:r>
          </a:p>
        </p:txBody>
      </p:sp>
    </p:spTree>
    <p:extLst>
      <p:ext uri="{BB962C8B-B14F-4D97-AF65-F5344CB8AC3E}">
        <p14:creationId xmlns:p14="http://schemas.microsoft.com/office/powerpoint/2010/main" val="239052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5">
            <a:extLst>
              <a:ext uri="{FF2B5EF4-FFF2-40B4-BE49-F238E27FC236}">
                <a16:creationId xmlns:a16="http://schemas.microsoft.com/office/drawing/2014/main" id="{ACA51AC1-2106-2064-1E43-975A7949C238}"/>
              </a:ext>
            </a:extLst>
          </p:cNvPr>
          <p:cNvSpPr txBox="1">
            <a:spLocks noGrp="1"/>
          </p:cNvSpPr>
          <p:nvPr>
            <p:ph type="body" sz="half" idx="2"/>
          </p:nvPr>
        </p:nvSpPr>
        <p:spPr>
          <a:xfrm>
            <a:off x="322633" y="1800355"/>
            <a:ext cx="4586824" cy="2025262"/>
          </a:xfrm>
          <a:prstGeom prst="rect">
            <a:avLst/>
          </a:prstGeom>
        </p:spPr>
        <p:txBody>
          <a:bodyPr vert="horz" lIns="91440" tIns="45720" rIns="91440" bIns="45720" rtlCol="0" anchor="b">
            <a:noAutofit/>
          </a:bodyPr>
          <a:lstStyle>
            <a:lvl1pPr algn="ctr">
              <a:lnSpc>
                <a:spcPct val="90000"/>
              </a:lnSpc>
              <a:spcBef>
                <a:spcPct val="0"/>
              </a:spcBef>
              <a:buNone/>
              <a:defRPr sz="6000" b="1" i="0">
                <a:solidFill>
                  <a:schemeClr val="bg1"/>
                </a:solidFill>
                <a:latin typeface="Jost Medium Roman" pitchFamily="2" charset="77"/>
                <a:ea typeface="Jost Medium Roman" pitchFamily="2" charset="77"/>
                <a:cs typeface="+mj-cs"/>
              </a:defRPr>
            </a:lvl1pPr>
          </a:lstStyle>
          <a:p>
            <a:r>
              <a:rPr lang="de-DE" sz="4800" dirty="0" err="1">
                <a:solidFill>
                  <a:schemeClr val="tx1"/>
                </a:solidFill>
                <a:latin typeface="Jost" pitchFamily="2" charset="0"/>
                <a:ea typeface="Jost" pitchFamily="2" charset="0"/>
              </a:rPr>
              <a:t>Uitdagende </a:t>
            </a:r>
            <a:r>
              <a:rPr lang="de-DE" sz="4800" dirty="0">
                <a:solidFill>
                  <a:schemeClr val="tx1"/>
                </a:solidFill>
                <a:latin typeface="Jost" pitchFamily="2" charset="0"/>
                <a:ea typeface="Jost" pitchFamily="2" charset="0"/>
              </a:rPr>
              <a:t>omgeving</a:t>
            </a:r>
          </a:p>
        </p:txBody>
      </p:sp>
      <p:sp>
        <p:nvSpPr>
          <p:cNvPr id="5" name="Foliennummernplatzhalter 4">
            <a:extLst>
              <a:ext uri="{FF2B5EF4-FFF2-40B4-BE49-F238E27FC236}">
                <a16:creationId xmlns:a16="http://schemas.microsoft.com/office/drawing/2014/main" id="{75583858-06F3-4DAD-933D-B876E74DD232}"/>
              </a:ext>
            </a:extLst>
          </p:cNvPr>
          <p:cNvSpPr>
            <a:spLocks noGrp="1"/>
          </p:cNvSpPr>
          <p:nvPr>
            <p:ph type="sldNum" sz="quarter" idx="12"/>
          </p:nvPr>
        </p:nvSpPr>
        <p:spPr/>
        <p:txBody>
          <a:bodyPr/>
          <a:lstStyle/>
          <a:p>
            <a:fld id="{F96B14D3-7D2A-2041-9DA6-67735C9926F2}" type="slidenum">
              <a:rPr lang="de-DE" smtClean="0"/>
              <a:t>1</a:t>
            </a:fld>
            <a:endParaRPr lang="de-DE"/>
          </a:p>
        </p:txBody>
      </p:sp>
      <p:graphicFrame>
        <p:nvGraphicFramePr>
          <p:cNvPr id="3" name="Diagramm 2">
            <a:extLst>
              <a:ext uri="{FF2B5EF4-FFF2-40B4-BE49-F238E27FC236}">
                <a16:creationId xmlns:a16="http://schemas.microsoft.com/office/drawing/2014/main" id="{A34D5713-DBE9-D5F4-72D8-1038E20F135E}"/>
              </a:ext>
            </a:extLst>
          </p:cNvPr>
          <p:cNvGraphicFramePr/>
          <p:nvPr>
            <p:extLst>
              <p:ext uri="{D42A27DB-BD31-4B8C-83A1-F6EECF244321}">
                <p14:modId xmlns:p14="http://schemas.microsoft.com/office/powerpoint/2010/main" val="1705950156"/>
              </p:ext>
            </p:extLst>
          </p:nvPr>
        </p:nvGraphicFramePr>
        <p:xfrm>
          <a:off x="4268905"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05132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B47B3DC-8B10-4881-5816-7677E39EC0F3}"/>
              </a:ext>
            </a:extLst>
          </p:cNvPr>
          <p:cNvSpPr>
            <a:spLocks noGrp="1"/>
          </p:cNvSpPr>
          <p:nvPr>
            <p:ph type="sldNum" sz="quarter" idx="12"/>
          </p:nvPr>
        </p:nvSpPr>
        <p:spPr/>
        <p:txBody>
          <a:bodyPr/>
          <a:lstStyle/>
          <a:p>
            <a:fld id="{F96B14D3-7D2A-2041-9DA6-67735C9926F2}" type="slidenum">
              <a:rPr lang="de-DE" smtClean="0"/>
              <a:t>19</a:t>
            </a:fld>
            <a:endParaRPr lang="de-DE"/>
          </a:p>
        </p:txBody>
      </p:sp>
      <p:sp>
        <p:nvSpPr>
          <p:cNvPr id="6" name="Textfeld 5">
            <a:extLst>
              <a:ext uri="{FF2B5EF4-FFF2-40B4-BE49-F238E27FC236}">
                <a16:creationId xmlns:a16="http://schemas.microsoft.com/office/drawing/2014/main" id="{D0E92620-48B4-C0B9-3469-AF797B841561}"/>
              </a:ext>
            </a:extLst>
          </p:cNvPr>
          <p:cNvSpPr txBox="1"/>
          <p:nvPr/>
        </p:nvSpPr>
        <p:spPr>
          <a:xfrm>
            <a:off x="3167119" y="2203915"/>
            <a:ext cx="6097604" cy="2123658"/>
          </a:xfrm>
          <a:prstGeom prst="rect">
            <a:avLst/>
          </a:prstGeom>
          <a:noFill/>
        </p:spPr>
        <p:txBody>
          <a:bodyPr wrap="square" anchor="ctr">
            <a:spAutoFit/>
          </a:bodyPr>
          <a:lstStyle/>
          <a:p>
            <a:pPr algn="ctr">
              <a:spcBef>
                <a:spcPts val="0"/>
              </a:spcBef>
            </a:pPr>
            <a:r>
              <a:rPr lang="en-GB" sz="6600" b="1" dirty="0">
                <a:solidFill>
                  <a:schemeClr val="bg1"/>
                </a:solidFill>
                <a:latin typeface="Jost" pitchFamily="2" charset="0"/>
                <a:ea typeface="Jost" pitchFamily="2" charset="0"/>
              </a:rPr>
              <a:t>ONZE AANPAK</a:t>
            </a:r>
          </a:p>
        </p:txBody>
      </p:sp>
    </p:spTree>
    <p:extLst>
      <p:ext uri="{BB962C8B-B14F-4D97-AF65-F5344CB8AC3E}">
        <p14:creationId xmlns:p14="http://schemas.microsoft.com/office/powerpoint/2010/main" val="39925039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20</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419529"/>
            <a:ext cx="9082088" cy="780585"/>
          </a:xfrm>
        </p:spPr>
        <p:txBody>
          <a:bodyPr/>
          <a:lstStyle/>
          <a:p>
            <a:r>
              <a:rPr lang="de-DE" dirty="0" err="1"/>
              <a:t>Kruispunt van onderwerpen</a:t>
            </a:r>
            <a:endParaRPr lang="de-DE" dirty="0"/>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11/06/2024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dirty="0"/>
              <a:t>ERASMUS+ DIGIGEN 
Project Ref. No. 2021-1-DE02-KA220-VET-000025335</a:t>
            </a:r>
          </a:p>
        </p:txBody>
      </p:sp>
      <p:sp>
        <p:nvSpPr>
          <p:cNvPr id="7" name="Gewitterblitz 6">
            <a:extLst>
              <a:ext uri="{FF2B5EF4-FFF2-40B4-BE49-F238E27FC236}">
                <a16:creationId xmlns:a16="http://schemas.microsoft.com/office/drawing/2014/main" id="{7FC560EF-DC2D-45AF-1EE5-F8477F90136C}"/>
              </a:ext>
            </a:extLst>
          </p:cNvPr>
          <p:cNvSpPr/>
          <p:nvPr/>
        </p:nvSpPr>
        <p:spPr>
          <a:xfrm rot="1059908">
            <a:off x="1293184" y="3155084"/>
            <a:ext cx="1180839" cy="1703243"/>
          </a:xfrm>
          <a:prstGeom prst="lightningBol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46" name="Gruppieren 45">
            <a:extLst>
              <a:ext uri="{FF2B5EF4-FFF2-40B4-BE49-F238E27FC236}">
                <a16:creationId xmlns:a16="http://schemas.microsoft.com/office/drawing/2014/main" id="{7C42047C-0D5B-454C-BDA6-9CDF52C8FCB4}"/>
              </a:ext>
            </a:extLst>
          </p:cNvPr>
          <p:cNvGrpSpPr/>
          <p:nvPr/>
        </p:nvGrpSpPr>
        <p:grpSpPr>
          <a:xfrm>
            <a:off x="3180402" y="2244140"/>
            <a:ext cx="5876491" cy="3505495"/>
            <a:chOff x="4046347" y="2059158"/>
            <a:chExt cx="5876491" cy="3505495"/>
          </a:xfrm>
        </p:grpSpPr>
        <p:sp>
          <p:nvSpPr>
            <p:cNvPr id="25" name="Textfeld 24">
              <a:extLst>
                <a:ext uri="{FF2B5EF4-FFF2-40B4-BE49-F238E27FC236}">
                  <a16:creationId xmlns:a16="http://schemas.microsoft.com/office/drawing/2014/main" id="{77C343A1-F4BC-A345-CD9E-E3642C207164}"/>
                </a:ext>
              </a:extLst>
            </p:cNvPr>
            <p:cNvSpPr txBox="1"/>
            <p:nvPr/>
          </p:nvSpPr>
          <p:spPr>
            <a:xfrm>
              <a:off x="5784145" y="2447552"/>
              <a:ext cx="2546293" cy="646331"/>
            </a:xfrm>
            <a:prstGeom prst="rect">
              <a:avLst/>
            </a:prstGeom>
            <a:noFill/>
          </p:spPr>
          <p:txBody>
            <a:bodyPr wrap="square" rtlCol="0">
              <a:spAutoFit/>
            </a:bodyPr>
            <a:lstStyle/>
            <a:p>
              <a:pPr algn="ctr"/>
              <a:r>
                <a:rPr lang="de-DE" b="1" dirty="0">
                  <a:solidFill>
                    <a:schemeClr val="accent5"/>
                  </a:solidFill>
                </a:rPr>
                <a:t>Nieuw werk</a:t>
              </a:r>
            </a:p>
            <a:p>
              <a:pPr algn="ctr"/>
              <a:r>
                <a:rPr lang="de-DE" b="1" dirty="0">
                  <a:solidFill>
                    <a:schemeClr val="accent5"/>
                  </a:solidFill>
                </a:rPr>
                <a:t>(</a:t>
              </a:r>
              <a:r>
                <a:rPr lang="de-DE" b="1" dirty="0" err="1">
                  <a:solidFill>
                    <a:schemeClr val="accent5"/>
                  </a:solidFill>
                </a:rPr>
                <a:t>focus </a:t>
              </a:r>
              <a:r>
                <a:rPr lang="de-DE" b="1" dirty="0">
                  <a:solidFill>
                    <a:schemeClr val="accent5"/>
                  </a:solidFill>
                </a:rPr>
                <a:t>op </a:t>
              </a:r>
              <a:r>
                <a:rPr lang="de-DE" b="1" dirty="0" err="1">
                  <a:solidFill>
                    <a:schemeClr val="accent5"/>
                  </a:solidFill>
                </a:rPr>
                <a:t>leiderschap</a:t>
              </a:r>
              <a:r>
                <a:rPr lang="de-DE" b="1" dirty="0">
                  <a:solidFill>
                    <a:schemeClr val="accent5"/>
                  </a:solidFill>
                </a:rPr>
                <a:t>)</a:t>
              </a:r>
            </a:p>
          </p:txBody>
        </p:sp>
        <p:sp>
          <p:nvSpPr>
            <p:cNvPr id="26" name="Textfeld 25">
              <a:extLst>
                <a:ext uri="{FF2B5EF4-FFF2-40B4-BE49-F238E27FC236}">
                  <a16:creationId xmlns:a16="http://schemas.microsoft.com/office/drawing/2014/main" id="{3604478B-4D83-A05A-9C0F-E5AC0D90B1F7}"/>
                </a:ext>
              </a:extLst>
            </p:cNvPr>
            <p:cNvSpPr txBox="1"/>
            <p:nvPr/>
          </p:nvSpPr>
          <p:spPr>
            <a:xfrm>
              <a:off x="7530853" y="4226180"/>
              <a:ext cx="2182416" cy="923330"/>
            </a:xfrm>
            <a:prstGeom prst="rect">
              <a:avLst/>
            </a:prstGeom>
            <a:noFill/>
          </p:spPr>
          <p:txBody>
            <a:bodyPr wrap="square" rtlCol="0">
              <a:spAutoFit/>
            </a:bodyPr>
            <a:lstStyle/>
            <a:p>
              <a:pPr algn="ctr"/>
              <a:r>
                <a:rPr lang="de-DE" b="1" dirty="0" err="1">
                  <a:solidFill>
                    <a:schemeClr val="accent5"/>
                  </a:solidFill>
                </a:rPr>
                <a:t>Digitaliserin</a:t>
              </a:r>
              <a:r>
                <a:rPr lang="de-DE" b="1" dirty="0">
                  <a:solidFill>
                    <a:schemeClr val="accent5"/>
                  </a:solidFill>
                </a:rPr>
                <a:t>g </a:t>
              </a:r>
            </a:p>
            <a:p>
              <a:pPr algn="ctr"/>
              <a:r>
                <a:rPr lang="de-DE" b="1" dirty="0">
                  <a:solidFill>
                    <a:schemeClr val="accent5"/>
                  </a:solidFill>
                </a:rPr>
                <a:t>&amp; Digitale Transformatie</a:t>
              </a:r>
            </a:p>
          </p:txBody>
        </p:sp>
        <p:sp>
          <p:nvSpPr>
            <p:cNvPr id="27" name="Textfeld 26">
              <a:extLst>
                <a:ext uri="{FF2B5EF4-FFF2-40B4-BE49-F238E27FC236}">
                  <a16:creationId xmlns:a16="http://schemas.microsoft.com/office/drawing/2014/main" id="{8F23B5A5-DECB-587B-5F49-E98CE364EB1D}"/>
                </a:ext>
              </a:extLst>
            </p:cNvPr>
            <p:cNvSpPr txBox="1"/>
            <p:nvPr/>
          </p:nvSpPr>
          <p:spPr>
            <a:xfrm>
              <a:off x="4421426" y="4402457"/>
              <a:ext cx="1843011" cy="369332"/>
            </a:xfrm>
            <a:prstGeom prst="rect">
              <a:avLst/>
            </a:prstGeom>
            <a:noFill/>
          </p:spPr>
          <p:txBody>
            <a:bodyPr wrap="square" rtlCol="0">
              <a:spAutoFit/>
            </a:bodyPr>
            <a:lstStyle/>
            <a:p>
              <a:pPr algn="ctr"/>
              <a:r>
                <a:rPr lang="de-DE" b="1" dirty="0" err="1">
                  <a:solidFill>
                    <a:schemeClr val="accent5"/>
                  </a:solidFill>
                </a:rPr>
                <a:t>Gelijkheidsinspanningen</a:t>
              </a:r>
              <a:endParaRPr lang="de-DE" b="1" dirty="0">
                <a:solidFill>
                  <a:schemeClr val="accent5"/>
                </a:solidFill>
              </a:endParaRPr>
            </a:p>
          </p:txBody>
        </p:sp>
        <p:sp>
          <p:nvSpPr>
            <p:cNvPr id="29" name="Ellipse 28">
              <a:extLst>
                <a:ext uri="{FF2B5EF4-FFF2-40B4-BE49-F238E27FC236}">
                  <a16:creationId xmlns:a16="http://schemas.microsoft.com/office/drawing/2014/main" id="{E1C6CB56-31A5-C410-3582-BBB4ABFFF895}"/>
                </a:ext>
              </a:extLst>
            </p:cNvPr>
            <p:cNvSpPr/>
            <p:nvPr/>
          </p:nvSpPr>
          <p:spPr>
            <a:xfrm>
              <a:off x="4046347" y="3202141"/>
              <a:ext cx="3292093" cy="2362512"/>
            </a:xfrm>
            <a:prstGeom prst="ellipse">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solidFill>
                  <a:schemeClr val="accent5"/>
                </a:solidFill>
                <a:highlight>
                  <a:srgbClr val="E86507"/>
                </a:highlight>
              </a:endParaRPr>
            </a:p>
          </p:txBody>
        </p:sp>
        <p:sp>
          <p:nvSpPr>
            <p:cNvPr id="30" name="Ellipse 29">
              <a:extLst>
                <a:ext uri="{FF2B5EF4-FFF2-40B4-BE49-F238E27FC236}">
                  <a16:creationId xmlns:a16="http://schemas.microsoft.com/office/drawing/2014/main" id="{951D9786-2E65-8055-1978-D5EE2CB061C1}"/>
                </a:ext>
              </a:extLst>
            </p:cNvPr>
            <p:cNvSpPr/>
            <p:nvPr/>
          </p:nvSpPr>
          <p:spPr>
            <a:xfrm>
              <a:off x="6630745" y="3202141"/>
              <a:ext cx="3292093" cy="2362512"/>
            </a:xfrm>
            <a:prstGeom prst="ellipse">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solidFill>
                  <a:schemeClr val="accent5"/>
                </a:solidFill>
                <a:highlight>
                  <a:srgbClr val="E86507"/>
                </a:highlight>
              </a:endParaRPr>
            </a:p>
          </p:txBody>
        </p:sp>
        <p:sp>
          <p:nvSpPr>
            <p:cNvPr id="10" name="Ellipse 9">
              <a:extLst>
                <a:ext uri="{FF2B5EF4-FFF2-40B4-BE49-F238E27FC236}">
                  <a16:creationId xmlns:a16="http://schemas.microsoft.com/office/drawing/2014/main" id="{4BE4A6D9-092C-42C8-7B65-8316F5C60F50}"/>
                </a:ext>
              </a:extLst>
            </p:cNvPr>
            <p:cNvSpPr/>
            <p:nvPr/>
          </p:nvSpPr>
          <p:spPr>
            <a:xfrm>
              <a:off x="5379244" y="2059158"/>
              <a:ext cx="3292093" cy="2362512"/>
            </a:xfrm>
            <a:prstGeom prst="ellipse">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solidFill>
                  <a:schemeClr val="accent5"/>
                </a:solidFill>
                <a:highlight>
                  <a:srgbClr val="E86507"/>
                </a:highlight>
              </a:endParaRPr>
            </a:p>
          </p:txBody>
        </p:sp>
        <p:cxnSp>
          <p:nvCxnSpPr>
            <p:cNvPr id="34" name="Gerader Verbinder 33">
              <a:extLst>
                <a:ext uri="{FF2B5EF4-FFF2-40B4-BE49-F238E27FC236}">
                  <a16:creationId xmlns:a16="http://schemas.microsoft.com/office/drawing/2014/main" id="{007593DA-86B0-641A-6F05-D467CA326582}"/>
                </a:ext>
              </a:extLst>
            </p:cNvPr>
            <p:cNvCxnSpPr/>
            <p:nvPr/>
          </p:nvCxnSpPr>
          <p:spPr>
            <a:xfrm flipV="1">
              <a:off x="6630745" y="3671930"/>
              <a:ext cx="426547" cy="67413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Gerader Verbinder 34">
              <a:extLst>
                <a:ext uri="{FF2B5EF4-FFF2-40B4-BE49-F238E27FC236}">
                  <a16:creationId xmlns:a16="http://schemas.microsoft.com/office/drawing/2014/main" id="{96CF7B83-B47D-FC91-560D-E33E34378233}"/>
                </a:ext>
              </a:extLst>
            </p:cNvPr>
            <p:cNvCxnSpPr>
              <a:cxnSpLocks/>
            </p:cNvCxnSpPr>
            <p:nvPr/>
          </p:nvCxnSpPr>
          <p:spPr>
            <a:xfrm flipV="1">
              <a:off x="6703460" y="3821723"/>
              <a:ext cx="413262" cy="57526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Gerader Verbinder 37">
              <a:extLst>
                <a:ext uri="{FF2B5EF4-FFF2-40B4-BE49-F238E27FC236}">
                  <a16:creationId xmlns:a16="http://schemas.microsoft.com/office/drawing/2014/main" id="{F8EA69A3-E472-938C-5C87-CF9F205F9CD5}"/>
                </a:ext>
              </a:extLst>
            </p:cNvPr>
            <p:cNvCxnSpPr>
              <a:cxnSpLocks/>
            </p:cNvCxnSpPr>
            <p:nvPr/>
          </p:nvCxnSpPr>
          <p:spPr>
            <a:xfrm flipV="1">
              <a:off x="6876663" y="3903785"/>
              <a:ext cx="312774" cy="49320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Gerader Verbinder 43">
              <a:extLst>
                <a:ext uri="{FF2B5EF4-FFF2-40B4-BE49-F238E27FC236}">
                  <a16:creationId xmlns:a16="http://schemas.microsoft.com/office/drawing/2014/main" id="{40933F42-469A-B5AD-1DC4-247257717DA4}"/>
                </a:ext>
              </a:extLst>
            </p:cNvPr>
            <p:cNvCxnSpPr>
              <a:cxnSpLocks/>
            </p:cNvCxnSpPr>
            <p:nvPr/>
          </p:nvCxnSpPr>
          <p:spPr>
            <a:xfrm flipV="1">
              <a:off x="7016728" y="4008997"/>
              <a:ext cx="237955" cy="40033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 name="Gewitterblitz 2">
            <a:extLst>
              <a:ext uri="{FF2B5EF4-FFF2-40B4-BE49-F238E27FC236}">
                <a16:creationId xmlns:a16="http://schemas.microsoft.com/office/drawing/2014/main" id="{0709C4EA-7816-E754-B3EE-5DF18F26663C}"/>
              </a:ext>
            </a:extLst>
          </p:cNvPr>
          <p:cNvSpPr/>
          <p:nvPr/>
        </p:nvSpPr>
        <p:spPr>
          <a:xfrm rot="1059908">
            <a:off x="9600748" y="3237145"/>
            <a:ext cx="1180839" cy="1703243"/>
          </a:xfrm>
          <a:prstGeom prst="lightningBol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334201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F553BB3-F20F-1D4C-607E-6A35855EB232}"/>
              </a:ext>
            </a:extLst>
          </p:cNvPr>
          <p:cNvSpPr>
            <a:spLocks noGrp="1"/>
          </p:cNvSpPr>
          <p:nvPr>
            <p:ph idx="1"/>
          </p:nvPr>
        </p:nvSpPr>
        <p:spPr>
          <a:xfrm>
            <a:off x="5697167" y="671461"/>
            <a:ext cx="6172200" cy="4919869"/>
          </a:xfrm>
        </p:spPr>
        <p:txBody>
          <a:bodyPr anchor="ctr">
            <a:normAutofit fontScale="92500" lnSpcReduction="10000"/>
          </a:bodyPr>
          <a:lstStyle/>
          <a:p>
            <a:pPr marL="0" indent="0">
              <a:lnSpc>
                <a:spcPct val="250000"/>
              </a:lnSpc>
              <a:spcBef>
                <a:spcPts val="0"/>
              </a:spcBef>
              <a:buNone/>
            </a:pPr>
            <a:r>
              <a:rPr lang="en-GB" sz="4300" b="1" dirty="0">
                <a:solidFill>
                  <a:schemeClr val="accent1"/>
                </a:solidFill>
                <a:latin typeface="Jost" pitchFamily="2" charset="0"/>
                <a:ea typeface="Jost" pitchFamily="2" charset="0"/>
              </a:rPr>
              <a:t>Dit kruispunt aanpakken:</a:t>
            </a:r>
          </a:p>
          <a:p>
            <a:pPr>
              <a:lnSpc>
                <a:spcPct val="170000"/>
              </a:lnSpc>
              <a:spcBef>
                <a:spcPts val="0"/>
              </a:spcBef>
              <a:spcAft>
                <a:spcPts val="1200"/>
              </a:spcAft>
            </a:pPr>
            <a:r>
              <a:rPr lang="en-GB" sz="3500" i="1" dirty="0">
                <a:latin typeface="Jost" pitchFamily="2" charset="0"/>
                <a:ea typeface="Jost" pitchFamily="2" charset="0"/>
              </a:rPr>
              <a:t>Digitaal leiderschap</a:t>
            </a:r>
          </a:p>
          <a:p>
            <a:pPr>
              <a:lnSpc>
                <a:spcPct val="170000"/>
              </a:lnSpc>
              <a:spcBef>
                <a:spcPts val="0"/>
              </a:spcBef>
              <a:spcAft>
                <a:spcPts val="1200"/>
              </a:spcAft>
            </a:pPr>
            <a:r>
              <a:rPr lang="en-GB" sz="3500" i="1" dirty="0">
                <a:latin typeface="Jost" pitchFamily="2" charset="0"/>
                <a:ea typeface="Jost" pitchFamily="2" charset="0"/>
              </a:rPr>
              <a:t>Empowerment van vrouwen </a:t>
            </a:r>
            <a:r>
              <a:rPr lang="en-GB" sz="3500" dirty="0">
                <a:latin typeface="Jost" pitchFamily="2" charset="0"/>
                <a:ea typeface="Jost" pitchFamily="2" charset="0"/>
              </a:rPr>
              <a:t>(</a:t>
            </a:r>
            <a:r>
              <a:rPr lang="en-US" sz="3500" dirty="0">
                <a:latin typeface="Jost" pitchFamily="2" charset="0"/>
                <a:ea typeface="Jost" pitchFamily="2" charset="0"/>
              </a:rPr>
              <a:t>zonder anderen te benadelen)</a:t>
            </a:r>
            <a:endParaRPr lang="en-GB" sz="3500" dirty="0">
              <a:latin typeface="Jost" pitchFamily="2" charset="0"/>
              <a:ea typeface="Jost" pitchFamily="2" charset="0"/>
            </a:endParaRPr>
          </a:p>
          <a:p>
            <a:pPr>
              <a:lnSpc>
                <a:spcPct val="170000"/>
              </a:lnSpc>
              <a:spcBef>
                <a:spcPts val="0"/>
              </a:spcBef>
              <a:spcAft>
                <a:spcPts val="1200"/>
              </a:spcAft>
            </a:pPr>
            <a:r>
              <a:rPr lang="en-GB" sz="3500" i="1" dirty="0">
                <a:latin typeface="Jost" pitchFamily="2" charset="0"/>
                <a:ea typeface="Jost" pitchFamily="2" charset="0"/>
              </a:rPr>
              <a:t>Counselling-aanpak</a:t>
            </a:r>
          </a:p>
        </p:txBody>
      </p:sp>
      <p:sp>
        <p:nvSpPr>
          <p:cNvPr id="5" name="Foliennummernplatzhalter 4">
            <a:extLst>
              <a:ext uri="{FF2B5EF4-FFF2-40B4-BE49-F238E27FC236}">
                <a16:creationId xmlns:a16="http://schemas.microsoft.com/office/drawing/2014/main" id="{75583858-06F3-4DAD-933D-B876E74DD232}"/>
              </a:ext>
            </a:extLst>
          </p:cNvPr>
          <p:cNvSpPr>
            <a:spLocks noGrp="1"/>
          </p:cNvSpPr>
          <p:nvPr>
            <p:ph type="sldNum" sz="quarter" idx="12"/>
          </p:nvPr>
        </p:nvSpPr>
        <p:spPr/>
        <p:txBody>
          <a:bodyPr/>
          <a:lstStyle/>
          <a:p>
            <a:fld id="{F96B14D3-7D2A-2041-9DA6-67735C9926F2}" type="slidenum">
              <a:rPr lang="de-DE" smtClean="0"/>
              <a:t>21</a:t>
            </a:fld>
            <a:endParaRPr lang="de-DE"/>
          </a:p>
        </p:txBody>
      </p:sp>
      <p:sp>
        <p:nvSpPr>
          <p:cNvPr id="8" name="Textplatzhalter 5">
            <a:extLst>
              <a:ext uri="{FF2B5EF4-FFF2-40B4-BE49-F238E27FC236}">
                <a16:creationId xmlns:a16="http://schemas.microsoft.com/office/drawing/2014/main" id="{2FB9CA0C-4D7F-5B09-7CD8-54C076B8E514}"/>
              </a:ext>
            </a:extLst>
          </p:cNvPr>
          <p:cNvSpPr txBox="1">
            <a:spLocks/>
          </p:cNvSpPr>
          <p:nvPr/>
        </p:nvSpPr>
        <p:spPr>
          <a:xfrm>
            <a:off x="322633" y="2190099"/>
            <a:ext cx="4586824" cy="2025262"/>
          </a:xfrm>
          <a:prstGeom prst="rect">
            <a:avLst/>
          </a:prstGeom>
        </p:spPr>
        <p:txBody>
          <a:bodyPr vert="horz" lIns="91440" tIns="45720" rIns="91440" bIns="45720" rtlCol="0" anchor="b">
            <a:noAutofit/>
          </a:bodyPr>
          <a:lstStyle>
            <a:lvl1pPr marL="0" indent="0" algn="ctr" defTabSz="914400" rtl="0" eaLnBrk="1" latinLnBrk="0" hangingPunct="1">
              <a:lnSpc>
                <a:spcPct val="90000"/>
              </a:lnSpc>
              <a:spcBef>
                <a:spcPct val="0"/>
              </a:spcBef>
              <a:buClr>
                <a:srgbClr val="E86507"/>
              </a:buClr>
              <a:buFont typeface="Wingdings" pitchFamily="2" charset="2"/>
              <a:buNone/>
              <a:defRPr sz="6000" b="1" i="0" kern="1200">
                <a:solidFill>
                  <a:schemeClr val="bg1"/>
                </a:solidFill>
                <a:latin typeface="Jost Medium Roman" pitchFamily="2" charset="77"/>
                <a:ea typeface="Jost Medium Roman" pitchFamily="2" charset="77"/>
                <a:cs typeface="+mj-cs"/>
              </a:defRPr>
            </a:lvl1pPr>
            <a:lvl2pPr marL="457200" indent="0" algn="l" defTabSz="914400" rtl="0" eaLnBrk="1" latinLnBrk="0" hangingPunct="1">
              <a:lnSpc>
                <a:spcPct val="90000"/>
              </a:lnSpc>
              <a:spcBef>
                <a:spcPts val="500"/>
              </a:spcBef>
              <a:buClr>
                <a:srgbClr val="E86507"/>
              </a:buClr>
              <a:buFont typeface="Wingdings" pitchFamily="2" charset="2"/>
              <a:buNone/>
              <a:defRPr sz="1400" kern="1200">
                <a:solidFill>
                  <a:schemeClr val="tx1"/>
                </a:solidFill>
                <a:latin typeface="+mn-lt"/>
                <a:ea typeface="Jost Bold Italic" pitchFamily="2" charset="77"/>
                <a:cs typeface="+mn-cs"/>
              </a:defRPr>
            </a:lvl2pPr>
            <a:lvl3pPr marL="914400" indent="0" algn="l" defTabSz="914400" rtl="0" eaLnBrk="1" latinLnBrk="0" hangingPunct="1">
              <a:lnSpc>
                <a:spcPct val="90000"/>
              </a:lnSpc>
              <a:spcBef>
                <a:spcPts val="500"/>
              </a:spcBef>
              <a:buClr>
                <a:srgbClr val="E86507"/>
              </a:buClr>
              <a:buFont typeface="Wingdings" pitchFamily="2" charset="2"/>
              <a:buNone/>
              <a:defRPr sz="1200" kern="1200">
                <a:solidFill>
                  <a:schemeClr val="tx1"/>
                </a:solidFill>
                <a:latin typeface="+mn-lt"/>
                <a:ea typeface="Jost Bold Italic" pitchFamily="2" charset="77"/>
                <a:cs typeface="+mn-cs"/>
              </a:defRPr>
            </a:lvl3pPr>
            <a:lvl4pPr marL="1371600" indent="0" algn="l" defTabSz="914400" rtl="0" eaLnBrk="1" latinLnBrk="0" hangingPunct="1">
              <a:lnSpc>
                <a:spcPct val="90000"/>
              </a:lnSpc>
              <a:spcBef>
                <a:spcPts val="500"/>
              </a:spcBef>
              <a:buClr>
                <a:srgbClr val="E86507"/>
              </a:buClr>
              <a:buFont typeface="Wingdings" pitchFamily="2" charset="2"/>
              <a:buNone/>
              <a:defRPr sz="1000" kern="1200">
                <a:solidFill>
                  <a:schemeClr val="tx1"/>
                </a:solidFill>
                <a:latin typeface="+mn-lt"/>
                <a:ea typeface="Jost Bold Italic" pitchFamily="2" charset="77"/>
                <a:cs typeface="+mn-cs"/>
              </a:defRPr>
            </a:lvl4pPr>
            <a:lvl5pPr marL="1828800" indent="0" algn="l" defTabSz="914400" rtl="0" eaLnBrk="1" latinLnBrk="0" hangingPunct="1">
              <a:lnSpc>
                <a:spcPct val="90000"/>
              </a:lnSpc>
              <a:spcBef>
                <a:spcPts val="500"/>
              </a:spcBef>
              <a:buClr>
                <a:srgbClr val="E86507"/>
              </a:buClr>
              <a:buFont typeface="Wingdings" pitchFamily="2" charset="2"/>
              <a:buNone/>
              <a:defRPr sz="1000" kern="1200">
                <a:solidFill>
                  <a:schemeClr val="tx1"/>
                </a:solidFill>
                <a:latin typeface="+mn-lt"/>
                <a:ea typeface="Jost Bold Italic" pitchFamily="2" charset="77"/>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r>
              <a:rPr lang="de-DE" sz="4800" dirty="0">
                <a:solidFill>
                  <a:schemeClr val="tx1"/>
                </a:solidFill>
                <a:latin typeface="Jost" pitchFamily="2" charset="0"/>
                <a:ea typeface="Jost" pitchFamily="2" charset="0"/>
              </a:rPr>
              <a:t>Onderdelen van </a:t>
            </a:r>
            <a:r>
              <a:rPr lang="de-DE" sz="4800" dirty="0" err="1">
                <a:solidFill>
                  <a:schemeClr val="tx1"/>
                </a:solidFill>
                <a:latin typeface="Jost" pitchFamily="2" charset="0"/>
                <a:ea typeface="Jost" pitchFamily="2" charset="0"/>
              </a:rPr>
              <a:t>het bijscholingsprogramma</a:t>
            </a:r>
            <a:endParaRPr lang="de-DE" sz="4800" dirty="0">
              <a:solidFill>
                <a:schemeClr val="tx1"/>
              </a:solidFill>
              <a:latin typeface="Jost" pitchFamily="2" charset="0"/>
              <a:ea typeface="Jost" pitchFamily="2" charset="0"/>
            </a:endParaRPr>
          </a:p>
        </p:txBody>
      </p:sp>
    </p:spTree>
    <p:extLst>
      <p:ext uri="{BB962C8B-B14F-4D97-AF65-F5344CB8AC3E}">
        <p14:creationId xmlns:p14="http://schemas.microsoft.com/office/powerpoint/2010/main" val="19371803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22</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491903"/>
            <a:ext cx="9082088" cy="780585"/>
          </a:xfrm>
        </p:spPr>
        <p:txBody>
          <a:bodyPr/>
          <a:lstStyle/>
          <a:p>
            <a:r>
              <a:rPr lang="de-DE" dirty="0"/>
              <a:t>Curriculum</a:t>
            </a:r>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11/06/2024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grpSp>
        <p:nvGrpSpPr>
          <p:cNvPr id="3" name="Gruppieren 2">
            <a:extLst>
              <a:ext uri="{FF2B5EF4-FFF2-40B4-BE49-F238E27FC236}">
                <a16:creationId xmlns:a16="http://schemas.microsoft.com/office/drawing/2014/main" id="{27E8E679-40C0-F343-E9BD-D9AB8FE91151}"/>
              </a:ext>
            </a:extLst>
          </p:cNvPr>
          <p:cNvGrpSpPr/>
          <p:nvPr/>
        </p:nvGrpSpPr>
        <p:grpSpPr>
          <a:xfrm>
            <a:off x="1554955" y="1762177"/>
            <a:ext cx="9082089" cy="4626182"/>
            <a:chOff x="695013" y="1236986"/>
            <a:chExt cx="10891860" cy="5495662"/>
          </a:xfrm>
        </p:grpSpPr>
        <p:sp>
          <p:nvSpPr>
            <p:cNvPr id="8" name="Ellipse 120">
              <a:extLst>
                <a:ext uri="{FF2B5EF4-FFF2-40B4-BE49-F238E27FC236}">
                  <a16:creationId xmlns:a16="http://schemas.microsoft.com/office/drawing/2014/main" id="{F45E5832-6DBB-5923-09E2-F9BADF71739F}"/>
                </a:ext>
              </a:extLst>
            </p:cNvPr>
            <p:cNvSpPr/>
            <p:nvPr/>
          </p:nvSpPr>
          <p:spPr>
            <a:xfrm rot="18981092">
              <a:off x="7140998" y="3613384"/>
              <a:ext cx="3367367" cy="2510139"/>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400">
                <a:solidFill>
                  <a:schemeClr val="bg2"/>
                </a:solidFill>
              </a:endParaRPr>
            </a:p>
          </p:txBody>
        </p:sp>
        <p:sp>
          <p:nvSpPr>
            <p:cNvPr id="9" name="Ellipse 116">
              <a:extLst>
                <a:ext uri="{FF2B5EF4-FFF2-40B4-BE49-F238E27FC236}">
                  <a16:creationId xmlns:a16="http://schemas.microsoft.com/office/drawing/2014/main" id="{62B48C0D-2AC2-78A4-3D19-7F7E592CECAB}"/>
                </a:ext>
              </a:extLst>
            </p:cNvPr>
            <p:cNvSpPr/>
            <p:nvPr/>
          </p:nvSpPr>
          <p:spPr>
            <a:xfrm rot="18453137">
              <a:off x="3962738" y="2574587"/>
              <a:ext cx="5493700" cy="2822422"/>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400">
                <a:solidFill>
                  <a:schemeClr val="bg2"/>
                </a:solidFill>
              </a:endParaRPr>
            </a:p>
          </p:txBody>
        </p:sp>
        <p:sp>
          <p:nvSpPr>
            <p:cNvPr id="10" name="Ellipse 118">
              <a:extLst>
                <a:ext uri="{FF2B5EF4-FFF2-40B4-BE49-F238E27FC236}">
                  <a16:creationId xmlns:a16="http://schemas.microsoft.com/office/drawing/2014/main" id="{64AA34B2-9C6B-7991-766C-473C63471F4E}"/>
                </a:ext>
              </a:extLst>
            </p:cNvPr>
            <p:cNvSpPr/>
            <p:nvPr/>
          </p:nvSpPr>
          <p:spPr>
            <a:xfrm rot="18538479">
              <a:off x="1005971" y="2588371"/>
              <a:ext cx="5493701" cy="2790932"/>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400">
                <a:solidFill>
                  <a:schemeClr val="bg2"/>
                </a:solidFill>
              </a:endParaRPr>
            </a:p>
          </p:txBody>
        </p:sp>
        <p:cxnSp>
          <p:nvCxnSpPr>
            <p:cNvPr id="11" name="Gerade Verbindung mit Pfeil 10">
              <a:extLst>
                <a:ext uri="{FF2B5EF4-FFF2-40B4-BE49-F238E27FC236}">
                  <a16:creationId xmlns:a16="http://schemas.microsoft.com/office/drawing/2014/main" id="{C0A0986A-6D7C-717E-60CC-DA3D0882E00A}"/>
                </a:ext>
              </a:extLst>
            </p:cNvPr>
            <p:cNvCxnSpPr>
              <a:cxnSpLocks/>
              <a:stCxn id="50" idx="2"/>
              <a:endCxn id="38" idx="0"/>
            </p:cNvCxnSpPr>
            <p:nvPr/>
          </p:nvCxnSpPr>
          <p:spPr>
            <a:xfrm>
              <a:off x="1653980" y="3406452"/>
              <a:ext cx="1384117" cy="488423"/>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a:extLst>
                <a:ext uri="{FF2B5EF4-FFF2-40B4-BE49-F238E27FC236}">
                  <a16:creationId xmlns:a16="http://schemas.microsoft.com/office/drawing/2014/main" id="{F7A1FD9F-505E-8610-871F-9B5EC1D4FA56}"/>
                </a:ext>
              </a:extLst>
            </p:cNvPr>
            <p:cNvCxnSpPr>
              <a:cxnSpLocks/>
              <a:stCxn id="38" idx="0"/>
              <a:endCxn id="48" idx="2"/>
            </p:cNvCxnSpPr>
            <p:nvPr/>
          </p:nvCxnSpPr>
          <p:spPr>
            <a:xfrm flipV="1">
              <a:off x="3038096" y="3382941"/>
              <a:ext cx="1592394" cy="511934"/>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3" name="Gerade Verbindung mit Pfeil 12">
              <a:extLst>
                <a:ext uri="{FF2B5EF4-FFF2-40B4-BE49-F238E27FC236}">
                  <a16:creationId xmlns:a16="http://schemas.microsoft.com/office/drawing/2014/main" id="{99BE7A07-E827-D4D3-FAE4-50C026005939}"/>
                </a:ext>
              </a:extLst>
            </p:cNvPr>
            <p:cNvCxnSpPr>
              <a:cxnSpLocks/>
              <a:stCxn id="48" idx="2"/>
              <a:endCxn id="34" idx="0"/>
            </p:cNvCxnSpPr>
            <p:nvPr/>
          </p:nvCxnSpPr>
          <p:spPr>
            <a:xfrm>
              <a:off x="4630491" y="3382941"/>
              <a:ext cx="1426116" cy="524487"/>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4" name="Gerade Verbindung mit Pfeil 13">
              <a:extLst>
                <a:ext uri="{FF2B5EF4-FFF2-40B4-BE49-F238E27FC236}">
                  <a16:creationId xmlns:a16="http://schemas.microsoft.com/office/drawing/2014/main" id="{E8494AC4-9835-F32A-8F97-1F541364ED22}"/>
                </a:ext>
              </a:extLst>
            </p:cNvPr>
            <p:cNvCxnSpPr>
              <a:cxnSpLocks/>
              <a:stCxn id="34" idx="0"/>
              <a:endCxn id="44" idx="2"/>
            </p:cNvCxnSpPr>
            <p:nvPr/>
          </p:nvCxnSpPr>
          <p:spPr>
            <a:xfrm flipV="1">
              <a:off x="6056606" y="3399921"/>
              <a:ext cx="1581830" cy="507506"/>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5" name="Gerade Verbindung mit Pfeil 14">
              <a:extLst>
                <a:ext uri="{FF2B5EF4-FFF2-40B4-BE49-F238E27FC236}">
                  <a16:creationId xmlns:a16="http://schemas.microsoft.com/office/drawing/2014/main" id="{FCDC558C-92A5-A545-C904-338866344D02}"/>
                </a:ext>
              </a:extLst>
            </p:cNvPr>
            <p:cNvCxnSpPr>
              <a:cxnSpLocks/>
              <a:stCxn id="43" idx="2"/>
              <a:endCxn id="30" idx="0"/>
            </p:cNvCxnSpPr>
            <p:nvPr/>
          </p:nvCxnSpPr>
          <p:spPr>
            <a:xfrm>
              <a:off x="7637903" y="3409542"/>
              <a:ext cx="1385715" cy="485334"/>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a:extLst>
                <a:ext uri="{FF2B5EF4-FFF2-40B4-BE49-F238E27FC236}">
                  <a16:creationId xmlns:a16="http://schemas.microsoft.com/office/drawing/2014/main" id="{957DF6EA-0B61-ADF1-0B52-E47F0124FE41}"/>
                </a:ext>
              </a:extLst>
            </p:cNvPr>
            <p:cNvCxnSpPr>
              <a:cxnSpLocks/>
              <a:stCxn id="30" idx="0"/>
              <a:endCxn id="39" idx="2"/>
            </p:cNvCxnSpPr>
            <p:nvPr/>
          </p:nvCxnSpPr>
          <p:spPr>
            <a:xfrm flipV="1">
              <a:off x="9023619" y="3408075"/>
              <a:ext cx="1604069" cy="486802"/>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grpSp>
          <p:nvGrpSpPr>
            <p:cNvPr id="17" name="Gruppieren 16">
              <a:extLst>
                <a:ext uri="{FF2B5EF4-FFF2-40B4-BE49-F238E27FC236}">
                  <a16:creationId xmlns:a16="http://schemas.microsoft.com/office/drawing/2014/main" id="{B02BF6D1-7F17-9455-67EC-4C4F0B09AEE9}"/>
                </a:ext>
              </a:extLst>
            </p:cNvPr>
            <p:cNvGrpSpPr/>
            <p:nvPr/>
          </p:nvGrpSpPr>
          <p:grpSpPr>
            <a:xfrm>
              <a:off x="695013" y="2175050"/>
              <a:ext cx="1900525" cy="1234491"/>
              <a:chOff x="6638" y="272785"/>
              <a:chExt cx="2076505" cy="1234491"/>
            </a:xfrm>
          </p:grpSpPr>
          <p:sp>
            <p:nvSpPr>
              <p:cNvPr id="49" name="Rechteck 48">
                <a:extLst>
                  <a:ext uri="{FF2B5EF4-FFF2-40B4-BE49-F238E27FC236}">
                    <a16:creationId xmlns:a16="http://schemas.microsoft.com/office/drawing/2014/main" id="{CB088C29-76FB-39B3-D47E-0BEFA81FB127}"/>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50" name="Textfeld 49">
                <a:extLst>
                  <a:ext uri="{FF2B5EF4-FFF2-40B4-BE49-F238E27FC236}">
                    <a16:creationId xmlns:a16="http://schemas.microsoft.com/office/drawing/2014/main" id="{9DDC767A-5E4D-2B58-EDF3-7B81901E7EA9}"/>
                  </a:ext>
                </a:extLst>
              </p:cNvPr>
              <p:cNvSpPr txBox="1"/>
              <p:nvPr/>
            </p:nvSpPr>
            <p:spPr>
              <a:xfrm>
                <a:off x="25658" y="282249"/>
                <a:ext cx="2057485" cy="1221938"/>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8000" tIns="142240" rIns="144000" bIns="142240" numCol="1" spcCol="1270" anchor="ctr" anchorCtr="0">
                <a:noAutofit/>
              </a:bodyPr>
              <a:lstStyle/>
              <a:p>
                <a:pPr marL="11113" lvl="0" algn="ctr" defTabSz="889000">
                  <a:lnSpc>
                    <a:spcPct val="90000"/>
                  </a:lnSpc>
                  <a:spcBef>
                    <a:spcPct val="0"/>
                  </a:spcBef>
                  <a:spcAft>
                    <a:spcPct val="35000"/>
                  </a:spcAft>
                  <a:buNone/>
                </a:pPr>
                <a:r>
                  <a:rPr lang="en-GB" b="1" kern="1200" noProof="0" dirty="0">
                    <a:solidFill>
                      <a:schemeClr val="bg1"/>
                    </a:solidFill>
                    <a:ea typeface="Calibri" panose="020F0502020204030204" pitchFamily="34" charset="0"/>
                  </a:rPr>
                  <a:t>Inleiding</a:t>
                </a:r>
              </a:p>
            </p:txBody>
          </p:sp>
        </p:grpSp>
        <p:grpSp>
          <p:nvGrpSpPr>
            <p:cNvPr id="18" name="Gruppieren 17">
              <a:extLst>
                <a:ext uri="{FF2B5EF4-FFF2-40B4-BE49-F238E27FC236}">
                  <a16:creationId xmlns:a16="http://schemas.microsoft.com/office/drawing/2014/main" id="{334D0FF1-1310-93D3-8023-55E66DEC0C79}"/>
                </a:ext>
              </a:extLst>
            </p:cNvPr>
            <p:cNvGrpSpPr/>
            <p:nvPr/>
          </p:nvGrpSpPr>
          <p:grpSpPr>
            <a:xfrm>
              <a:off x="3688932" y="2137722"/>
              <a:ext cx="1892311" cy="1272764"/>
              <a:chOff x="4203689" y="1851663"/>
              <a:chExt cx="1892311" cy="1272764"/>
            </a:xfrm>
          </p:grpSpPr>
          <p:grpSp>
            <p:nvGrpSpPr>
              <p:cNvPr id="45" name="Gruppieren 44">
                <a:extLst>
                  <a:ext uri="{FF2B5EF4-FFF2-40B4-BE49-F238E27FC236}">
                    <a16:creationId xmlns:a16="http://schemas.microsoft.com/office/drawing/2014/main" id="{79FB73C0-6BD7-EA3D-40E1-39730C509A2C}"/>
                  </a:ext>
                </a:extLst>
              </p:cNvPr>
              <p:cNvGrpSpPr/>
              <p:nvPr/>
            </p:nvGrpSpPr>
            <p:grpSpPr>
              <a:xfrm>
                <a:off x="4203689" y="1888992"/>
                <a:ext cx="1892311" cy="1235435"/>
                <a:chOff x="-3408" y="271841"/>
                <a:chExt cx="2067531" cy="1235435"/>
              </a:xfrm>
            </p:grpSpPr>
            <p:sp>
              <p:nvSpPr>
                <p:cNvPr id="47" name="Rechteck 46">
                  <a:extLst>
                    <a:ext uri="{FF2B5EF4-FFF2-40B4-BE49-F238E27FC236}">
                      <a16:creationId xmlns:a16="http://schemas.microsoft.com/office/drawing/2014/main" id="{A24C5753-7E93-6E69-EF97-6A18AE0C26C2}"/>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48" name="Textfeld 47">
                  <a:extLst>
                    <a:ext uri="{FF2B5EF4-FFF2-40B4-BE49-F238E27FC236}">
                      <a16:creationId xmlns:a16="http://schemas.microsoft.com/office/drawing/2014/main" id="{D569E54B-1D32-A84B-A8AE-E6BA7091C1B4}"/>
                    </a:ext>
                  </a:extLst>
                </p:cNvPr>
                <p:cNvSpPr txBox="1"/>
                <p:nvPr/>
              </p:nvSpPr>
              <p:spPr>
                <a:xfrm>
                  <a:off x="-3408" y="271841"/>
                  <a:ext cx="2057485" cy="1207890"/>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1400" kern="1200" noProof="0" dirty="0">
                      <a:solidFill>
                        <a:schemeClr val="bg1"/>
                      </a:solidFill>
                      <a:ea typeface="Calibri" panose="020F0502020204030204" pitchFamily="34" charset="0"/>
                    </a:rPr>
                    <a:t>Digitale organisatie</a:t>
                  </a:r>
                </a:p>
              </p:txBody>
            </p:sp>
          </p:grpSp>
          <p:sp>
            <p:nvSpPr>
              <p:cNvPr id="46" name="Textfeld 45">
                <a:extLst>
                  <a:ext uri="{FF2B5EF4-FFF2-40B4-BE49-F238E27FC236}">
                    <a16:creationId xmlns:a16="http://schemas.microsoft.com/office/drawing/2014/main" id="{0F4F981A-14B4-9CFD-7F4F-53B46EDE75AB}"/>
                  </a:ext>
                </a:extLst>
              </p:cNvPr>
              <p:cNvSpPr txBox="1"/>
              <p:nvPr/>
            </p:nvSpPr>
            <p:spPr>
              <a:xfrm>
                <a:off x="5670988" y="1851663"/>
                <a:ext cx="405810" cy="548434"/>
              </a:xfrm>
              <a:prstGeom prst="rect">
                <a:avLst/>
              </a:prstGeom>
              <a:noFill/>
              <a:ln>
                <a:noFill/>
              </a:ln>
            </p:spPr>
            <p:txBody>
              <a:bodyPr wrap="square" rtlCol="0">
                <a:spAutoFit/>
              </a:bodyPr>
              <a:lstStyle/>
              <a:p>
                <a:r>
                  <a:rPr lang="de-DE" sz="2400" b="1" dirty="0">
                    <a:solidFill>
                      <a:schemeClr val="accent1"/>
                    </a:solidFill>
                    <a:ea typeface="Calibri" panose="020F0502020204030204" pitchFamily="34" charset="0"/>
                  </a:rPr>
                  <a:t>2</a:t>
                </a:r>
                <a:endParaRPr lang="en-GB" sz="2400" b="1" dirty="0">
                  <a:solidFill>
                    <a:schemeClr val="accent1"/>
                  </a:solidFill>
                  <a:ea typeface="Calibri" panose="020F0502020204030204" pitchFamily="34" charset="0"/>
                </a:endParaRPr>
              </a:p>
            </p:txBody>
          </p:sp>
        </p:grpSp>
        <p:grpSp>
          <p:nvGrpSpPr>
            <p:cNvPr id="19" name="Gruppieren 18">
              <a:extLst>
                <a:ext uri="{FF2B5EF4-FFF2-40B4-BE49-F238E27FC236}">
                  <a16:creationId xmlns:a16="http://schemas.microsoft.com/office/drawing/2014/main" id="{5E2475F5-14BC-3362-E9C2-A2091465E5D9}"/>
                </a:ext>
              </a:extLst>
            </p:cNvPr>
            <p:cNvGrpSpPr/>
            <p:nvPr/>
          </p:nvGrpSpPr>
          <p:grpSpPr>
            <a:xfrm>
              <a:off x="6696345" y="2116255"/>
              <a:ext cx="1883649" cy="1293287"/>
              <a:chOff x="6344698" y="1844215"/>
              <a:chExt cx="1883649" cy="1293287"/>
            </a:xfrm>
          </p:grpSpPr>
          <p:grpSp>
            <p:nvGrpSpPr>
              <p:cNvPr id="41" name="Gruppieren 40">
                <a:extLst>
                  <a:ext uri="{FF2B5EF4-FFF2-40B4-BE49-F238E27FC236}">
                    <a16:creationId xmlns:a16="http://schemas.microsoft.com/office/drawing/2014/main" id="{2D4C62B3-EE2E-005E-B0DB-FCB5D68CB2B1}"/>
                  </a:ext>
                </a:extLst>
              </p:cNvPr>
              <p:cNvGrpSpPr/>
              <p:nvPr/>
            </p:nvGrpSpPr>
            <p:grpSpPr>
              <a:xfrm>
                <a:off x="6344698" y="1903011"/>
                <a:ext cx="1883649" cy="1234491"/>
                <a:chOff x="6638" y="272785"/>
                <a:chExt cx="2058067" cy="1234491"/>
              </a:xfrm>
            </p:grpSpPr>
            <p:sp>
              <p:nvSpPr>
                <p:cNvPr id="43" name="Rechteck 42">
                  <a:extLst>
                    <a:ext uri="{FF2B5EF4-FFF2-40B4-BE49-F238E27FC236}">
                      <a16:creationId xmlns:a16="http://schemas.microsoft.com/office/drawing/2014/main" id="{27685E48-F1AA-1F6C-4B22-85AC03C96131}"/>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44" name="Textfeld 43">
                  <a:extLst>
                    <a:ext uri="{FF2B5EF4-FFF2-40B4-BE49-F238E27FC236}">
                      <a16:creationId xmlns:a16="http://schemas.microsoft.com/office/drawing/2014/main" id="{A15D650D-77D9-0250-F969-1AB1FC1D4B17}"/>
                    </a:ext>
                  </a:extLst>
                </p:cNvPr>
                <p:cNvSpPr txBox="1"/>
                <p:nvPr/>
              </p:nvSpPr>
              <p:spPr>
                <a:xfrm>
                  <a:off x="7220" y="282247"/>
                  <a:ext cx="2057485" cy="1215409"/>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1400" kern="1200" noProof="0" dirty="0">
                      <a:solidFill>
                        <a:schemeClr val="bg1"/>
                      </a:solidFill>
                      <a:ea typeface="Calibri" panose="020F0502020204030204" pitchFamily="34" charset="0"/>
                    </a:rPr>
                    <a:t>Organisatorisch kader</a:t>
                  </a:r>
                </a:p>
              </p:txBody>
            </p:sp>
          </p:grpSp>
          <p:sp>
            <p:nvSpPr>
              <p:cNvPr id="42" name="Textfeld 41">
                <a:extLst>
                  <a:ext uri="{FF2B5EF4-FFF2-40B4-BE49-F238E27FC236}">
                    <a16:creationId xmlns:a16="http://schemas.microsoft.com/office/drawing/2014/main" id="{DAF2F1C1-4662-9C28-2793-A7D8F94F6423}"/>
                  </a:ext>
                </a:extLst>
              </p:cNvPr>
              <p:cNvSpPr txBox="1"/>
              <p:nvPr/>
            </p:nvSpPr>
            <p:spPr>
              <a:xfrm>
                <a:off x="7813792" y="1844215"/>
                <a:ext cx="405808" cy="548434"/>
              </a:xfrm>
              <a:prstGeom prst="rect">
                <a:avLst/>
              </a:prstGeom>
              <a:noFill/>
              <a:ln>
                <a:noFill/>
              </a:ln>
            </p:spPr>
            <p:txBody>
              <a:bodyPr wrap="square" rtlCol="0">
                <a:spAutoFit/>
              </a:bodyPr>
              <a:lstStyle/>
              <a:p>
                <a:r>
                  <a:rPr lang="de-DE" sz="2400" b="1" dirty="0">
                    <a:solidFill>
                      <a:schemeClr val="accent1"/>
                    </a:solidFill>
                    <a:ea typeface="Calibri" panose="020F0502020204030204" pitchFamily="34" charset="0"/>
                  </a:rPr>
                  <a:t>4</a:t>
                </a:r>
                <a:endParaRPr lang="en-GB" sz="2400" b="1" dirty="0">
                  <a:solidFill>
                    <a:schemeClr val="accent1"/>
                  </a:solidFill>
                  <a:ea typeface="Calibri" panose="020F0502020204030204" pitchFamily="34" charset="0"/>
                </a:endParaRPr>
              </a:p>
            </p:txBody>
          </p:sp>
        </p:grpSp>
        <p:grpSp>
          <p:nvGrpSpPr>
            <p:cNvPr id="20" name="Gruppieren 19">
              <a:extLst>
                <a:ext uri="{FF2B5EF4-FFF2-40B4-BE49-F238E27FC236}">
                  <a16:creationId xmlns:a16="http://schemas.microsoft.com/office/drawing/2014/main" id="{5C122F39-796F-21CF-B0D0-8299568E063C}"/>
                </a:ext>
              </a:extLst>
            </p:cNvPr>
            <p:cNvGrpSpPr/>
            <p:nvPr/>
          </p:nvGrpSpPr>
          <p:grpSpPr>
            <a:xfrm>
              <a:off x="9686129" y="2157089"/>
              <a:ext cx="1900744" cy="1250986"/>
              <a:chOff x="11095" y="263718"/>
              <a:chExt cx="2076746" cy="1250986"/>
            </a:xfrm>
          </p:grpSpPr>
          <p:sp>
            <p:nvSpPr>
              <p:cNvPr id="39" name="Rechteck 38">
                <a:extLst>
                  <a:ext uri="{FF2B5EF4-FFF2-40B4-BE49-F238E27FC236}">
                    <a16:creationId xmlns:a16="http://schemas.microsoft.com/office/drawing/2014/main" id="{1094B8B9-43C8-C00F-267E-704BB6214ADF}"/>
                  </a:ext>
                </a:extLst>
              </p:cNvPr>
              <p:cNvSpPr/>
              <p:nvPr/>
            </p:nvSpPr>
            <p:spPr>
              <a:xfrm>
                <a:off x="11095" y="280213"/>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40" name="Textfeld 39">
                <a:extLst>
                  <a:ext uri="{FF2B5EF4-FFF2-40B4-BE49-F238E27FC236}">
                    <a16:creationId xmlns:a16="http://schemas.microsoft.com/office/drawing/2014/main" id="{C886F458-3238-19B9-C054-82728076F5ED}"/>
                  </a:ext>
                </a:extLst>
              </p:cNvPr>
              <p:cNvSpPr txBox="1"/>
              <p:nvPr/>
            </p:nvSpPr>
            <p:spPr>
              <a:xfrm>
                <a:off x="30356" y="263718"/>
                <a:ext cx="2057485" cy="1225852"/>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algn="ctr" defTabSz="889000">
                  <a:lnSpc>
                    <a:spcPct val="90000"/>
                  </a:lnSpc>
                  <a:spcBef>
                    <a:spcPct val="0"/>
                  </a:spcBef>
                  <a:spcAft>
                    <a:spcPct val="35000"/>
                  </a:spcAft>
                </a:pPr>
                <a:endParaRPr lang="en-GB" sz="1400" dirty="0">
                  <a:solidFill>
                    <a:schemeClr val="bg1"/>
                  </a:solidFill>
                  <a:ea typeface="Calibri" panose="020F0502020204030204" pitchFamily="34" charset="0"/>
                </a:endParaRPr>
              </a:p>
              <a:p>
                <a:pPr algn="ctr" defTabSz="889000">
                  <a:lnSpc>
                    <a:spcPct val="90000"/>
                  </a:lnSpc>
                  <a:spcBef>
                    <a:spcPct val="0"/>
                  </a:spcBef>
                  <a:spcAft>
                    <a:spcPct val="35000"/>
                  </a:spcAft>
                </a:pPr>
                <a:r>
                  <a:rPr lang="en-GB" b="1" dirty="0">
                    <a:solidFill>
                      <a:schemeClr val="bg1"/>
                    </a:solidFill>
                    <a:ea typeface="Calibri" panose="020F0502020204030204" pitchFamily="34" charset="0"/>
                  </a:rPr>
                  <a:t>Eindreflectie</a:t>
                </a:r>
              </a:p>
              <a:p>
                <a:pPr marL="0" lvl="0" indent="0" algn="ctr" defTabSz="889000">
                  <a:lnSpc>
                    <a:spcPct val="90000"/>
                  </a:lnSpc>
                  <a:spcBef>
                    <a:spcPct val="0"/>
                  </a:spcBef>
                  <a:spcAft>
                    <a:spcPct val="35000"/>
                  </a:spcAft>
                  <a:buNone/>
                </a:pPr>
                <a:endParaRPr lang="en-GB" sz="1400" kern="1200" noProof="0" dirty="0">
                  <a:solidFill>
                    <a:schemeClr val="bg1"/>
                  </a:solidFill>
                  <a:ea typeface="Calibri" panose="020F0502020204030204" pitchFamily="34" charset="0"/>
                </a:endParaRPr>
              </a:p>
            </p:txBody>
          </p:sp>
        </p:grpSp>
        <p:grpSp>
          <p:nvGrpSpPr>
            <p:cNvPr id="21" name="Gruppieren 20">
              <a:extLst>
                <a:ext uri="{FF2B5EF4-FFF2-40B4-BE49-F238E27FC236}">
                  <a16:creationId xmlns:a16="http://schemas.microsoft.com/office/drawing/2014/main" id="{277890E3-5407-9FE5-19CE-EBA7EB0B6A0C}"/>
                </a:ext>
              </a:extLst>
            </p:cNvPr>
            <p:cNvGrpSpPr/>
            <p:nvPr/>
          </p:nvGrpSpPr>
          <p:grpSpPr>
            <a:xfrm>
              <a:off x="2096538" y="3861757"/>
              <a:ext cx="1907168" cy="1259891"/>
              <a:chOff x="3104188" y="3615835"/>
              <a:chExt cx="1907168" cy="1259891"/>
            </a:xfrm>
          </p:grpSpPr>
          <p:grpSp>
            <p:nvGrpSpPr>
              <p:cNvPr id="35" name="Gruppieren 34">
                <a:extLst>
                  <a:ext uri="{FF2B5EF4-FFF2-40B4-BE49-F238E27FC236}">
                    <a16:creationId xmlns:a16="http://schemas.microsoft.com/office/drawing/2014/main" id="{3A20CB10-2D20-4C58-10DD-0A8A25D5E792}"/>
                  </a:ext>
                </a:extLst>
              </p:cNvPr>
              <p:cNvGrpSpPr/>
              <p:nvPr/>
            </p:nvGrpSpPr>
            <p:grpSpPr>
              <a:xfrm>
                <a:off x="3104188" y="3641235"/>
                <a:ext cx="1894024" cy="1234491"/>
                <a:chOff x="-5280" y="272785"/>
                <a:chExt cx="2069403" cy="1234491"/>
              </a:xfrm>
            </p:grpSpPr>
            <p:sp>
              <p:nvSpPr>
                <p:cNvPr id="37" name="Rechteck 36">
                  <a:extLst>
                    <a:ext uri="{FF2B5EF4-FFF2-40B4-BE49-F238E27FC236}">
                      <a16:creationId xmlns:a16="http://schemas.microsoft.com/office/drawing/2014/main" id="{DE7A1CFA-1D75-B3E7-EC0A-4A776A781F4A}"/>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38" name="Textfeld 37">
                  <a:extLst>
                    <a:ext uri="{FF2B5EF4-FFF2-40B4-BE49-F238E27FC236}">
                      <a16:creationId xmlns:a16="http://schemas.microsoft.com/office/drawing/2014/main" id="{5DEEB772-96D4-04EB-0576-BBBD6F369DF1}"/>
                    </a:ext>
                  </a:extLst>
                </p:cNvPr>
                <p:cNvSpPr txBox="1"/>
                <p:nvPr/>
              </p:nvSpPr>
              <p:spPr>
                <a:xfrm>
                  <a:off x="-5280" y="280503"/>
                  <a:ext cx="2057485" cy="1217152"/>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1400" kern="1200" noProof="0" dirty="0">
                      <a:solidFill>
                        <a:schemeClr val="bg1"/>
                      </a:solidFill>
                      <a:ea typeface="Calibri" panose="020F0502020204030204" pitchFamily="34" charset="0"/>
                    </a:rPr>
                    <a:t>Digitaal leiderschap</a:t>
                  </a:r>
                </a:p>
              </p:txBody>
            </p:sp>
          </p:grpSp>
          <p:sp>
            <p:nvSpPr>
              <p:cNvPr id="36" name="Textfeld 35">
                <a:extLst>
                  <a:ext uri="{FF2B5EF4-FFF2-40B4-BE49-F238E27FC236}">
                    <a16:creationId xmlns:a16="http://schemas.microsoft.com/office/drawing/2014/main" id="{1C515C35-94A4-F8B6-65F1-6B71C6B34B31}"/>
                  </a:ext>
                </a:extLst>
              </p:cNvPr>
              <p:cNvSpPr txBox="1"/>
              <p:nvPr/>
            </p:nvSpPr>
            <p:spPr>
              <a:xfrm>
                <a:off x="4605548" y="3615835"/>
                <a:ext cx="405808" cy="548434"/>
              </a:xfrm>
              <a:prstGeom prst="rect">
                <a:avLst/>
              </a:prstGeom>
              <a:noFill/>
              <a:ln>
                <a:noFill/>
              </a:ln>
            </p:spPr>
            <p:txBody>
              <a:bodyPr wrap="square" rtlCol="0">
                <a:spAutoFit/>
              </a:bodyPr>
              <a:lstStyle/>
              <a:p>
                <a:r>
                  <a:rPr lang="de-DE" sz="2400" b="1" dirty="0">
                    <a:solidFill>
                      <a:schemeClr val="accent1"/>
                    </a:solidFill>
                    <a:ea typeface="Calibri" panose="020F0502020204030204" pitchFamily="34" charset="0"/>
                  </a:rPr>
                  <a:t>1</a:t>
                </a:r>
                <a:endParaRPr lang="en-GB" sz="2400" b="1" dirty="0">
                  <a:solidFill>
                    <a:schemeClr val="accent1"/>
                  </a:solidFill>
                  <a:ea typeface="Calibri" panose="020F0502020204030204" pitchFamily="34" charset="0"/>
                </a:endParaRPr>
              </a:p>
            </p:txBody>
          </p:sp>
        </p:grpSp>
        <p:grpSp>
          <p:nvGrpSpPr>
            <p:cNvPr id="22" name="Gruppieren 21">
              <a:extLst>
                <a:ext uri="{FF2B5EF4-FFF2-40B4-BE49-F238E27FC236}">
                  <a16:creationId xmlns:a16="http://schemas.microsoft.com/office/drawing/2014/main" id="{0D90F56A-FC84-FE5E-CBB5-8111C71D6C19}"/>
                </a:ext>
              </a:extLst>
            </p:cNvPr>
            <p:cNvGrpSpPr/>
            <p:nvPr/>
          </p:nvGrpSpPr>
          <p:grpSpPr>
            <a:xfrm>
              <a:off x="5102140" y="3835648"/>
              <a:ext cx="1896024" cy="1286000"/>
              <a:chOff x="5245976" y="3599346"/>
              <a:chExt cx="1896024" cy="1286000"/>
            </a:xfrm>
          </p:grpSpPr>
          <p:grpSp>
            <p:nvGrpSpPr>
              <p:cNvPr id="31" name="Gruppieren 30">
                <a:extLst>
                  <a:ext uri="{FF2B5EF4-FFF2-40B4-BE49-F238E27FC236}">
                    <a16:creationId xmlns:a16="http://schemas.microsoft.com/office/drawing/2014/main" id="{B0C509B0-3C02-CDC5-329A-5B40E1AAE205}"/>
                  </a:ext>
                </a:extLst>
              </p:cNvPr>
              <p:cNvGrpSpPr/>
              <p:nvPr/>
            </p:nvGrpSpPr>
            <p:grpSpPr>
              <a:xfrm>
                <a:off x="5245976" y="3641235"/>
                <a:ext cx="1896024" cy="1244111"/>
                <a:chOff x="6638" y="272785"/>
                <a:chExt cx="2071588" cy="1244111"/>
              </a:xfrm>
            </p:grpSpPr>
            <p:sp>
              <p:nvSpPr>
                <p:cNvPr id="33" name="Rechteck 32">
                  <a:extLst>
                    <a:ext uri="{FF2B5EF4-FFF2-40B4-BE49-F238E27FC236}">
                      <a16:creationId xmlns:a16="http://schemas.microsoft.com/office/drawing/2014/main" id="{A9FA1C18-BBE6-E530-B598-A0A1F386566F}"/>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34" name="Textfeld 33">
                  <a:extLst>
                    <a:ext uri="{FF2B5EF4-FFF2-40B4-BE49-F238E27FC236}">
                      <a16:creationId xmlns:a16="http://schemas.microsoft.com/office/drawing/2014/main" id="{ECB03681-145E-1063-0775-BC443C257651}"/>
                    </a:ext>
                  </a:extLst>
                </p:cNvPr>
                <p:cNvSpPr txBox="1"/>
                <p:nvPr/>
              </p:nvSpPr>
              <p:spPr>
                <a:xfrm>
                  <a:off x="20741" y="302676"/>
                  <a:ext cx="2057485" cy="1214220"/>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1400" kern="1200" noProof="0" dirty="0">
                      <a:solidFill>
                        <a:schemeClr val="bg1"/>
                      </a:solidFill>
                      <a:ea typeface="Calibri" panose="020F0502020204030204" pitchFamily="34" charset="0"/>
                    </a:rPr>
                    <a:t>Vrouwelijke empowerment</a:t>
                  </a:r>
                </a:p>
              </p:txBody>
            </p:sp>
          </p:grpSp>
          <p:sp>
            <p:nvSpPr>
              <p:cNvPr id="32" name="Textfeld 31">
                <a:extLst>
                  <a:ext uri="{FF2B5EF4-FFF2-40B4-BE49-F238E27FC236}">
                    <a16:creationId xmlns:a16="http://schemas.microsoft.com/office/drawing/2014/main" id="{DC9E78AF-83C7-1434-C442-9131B2EB284E}"/>
                  </a:ext>
                </a:extLst>
              </p:cNvPr>
              <p:cNvSpPr txBox="1"/>
              <p:nvPr/>
            </p:nvSpPr>
            <p:spPr>
              <a:xfrm>
                <a:off x="6697360" y="3599346"/>
                <a:ext cx="405808" cy="548434"/>
              </a:xfrm>
              <a:prstGeom prst="rect">
                <a:avLst/>
              </a:prstGeom>
              <a:noFill/>
              <a:ln>
                <a:noFill/>
              </a:ln>
            </p:spPr>
            <p:txBody>
              <a:bodyPr wrap="square" rtlCol="0">
                <a:spAutoFit/>
              </a:bodyPr>
              <a:lstStyle/>
              <a:p>
                <a:r>
                  <a:rPr lang="de-DE" sz="2400" b="1" dirty="0">
                    <a:solidFill>
                      <a:schemeClr val="accent1"/>
                    </a:solidFill>
                    <a:ea typeface="Calibri" panose="020F0502020204030204" pitchFamily="34" charset="0"/>
                  </a:rPr>
                  <a:t>3</a:t>
                </a:r>
                <a:endParaRPr lang="en-GB" sz="2400" b="1" dirty="0">
                  <a:solidFill>
                    <a:schemeClr val="accent1"/>
                  </a:solidFill>
                  <a:ea typeface="Calibri" panose="020F0502020204030204" pitchFamily="34" charset="0"/>
                </a:endParaRPr>
              </a:p>
            </p:txBody>
          </p:sp>
        </p:grpSp>
        <p:grpSp>
          <p:nvGrpSpPr>
            <p:cNvPr id="23" name="Gruppieren 22">
              <a:extLst>
                <a:ext uri="{FF2B5EF4-FFF2-40B4-BE49-F238E27FC236}">
                  <a16:creationId xmlns:a16="http://schemas.microsoft.com/office/drawing/2014/main" id="{85C28497-11B0-BC03-48F0-6326137D06DA}"/>
                </a:ext>
              </a:extLst>
            </p:cNvPr>
            <p:cNvGrpSpPr/>
            <p:nvPr/>
          </p:nvGrpSpPr>
          <p:grpSpPr>
            <a:xfrm>
              <a:off x="8082060" y="3860312"/>
              <a:ext cx="1883116" cy="1262705"/>
              <a:chOff x="7376856" y="3586452"/>
              <a:chExt cx="1883116" cy="1262705"/>
            </a:xfrm>
          </p:grpSpPr>
          <p:grpSp>
            <p:nvGrpSpPr>
              <p:cNvPr id="27" name="Gruppieren 26">
                <a:extLst>
                  <a:ext uri="{FF2B5EF4-FFF2-40B4-BE49-F238E27FC236}">
                    <a16:creationId xmlns:a16="http://schemas.microsoft.com/office/drawing/2014/main" id="{FA1420AE-2DF6-0728-E843-4EA3AE58BAD5}"/>
                  </a:ext>
                </a:extLst>
              </p:cNvPr>
              <p:cNvGrpSpPr/>
              <p:nvPr/>
            </p:nvGrpSpPr>
            <p:grpSpPr>
              <a:xfrm>
                <a:off x="7376856" y="3614666"/>
                <a:ext cx="1883116" cy="1234491"/>
                <a:chOff x="6638" y="272785"/>
                <a:chExt cx="2057485" cy="1234491"/>
              </a:xfrm>
            </p:grpSpPr>
            <p:sp>
              <p:nvSpPr>
                <p:cNvPr id="29" name="Rechteck 28">
                  <a:extLst>
                    <a:ext uri="{FF2B5EF4-FFF2-40B4-BE49-F238E27FC236}">
                      <a16:creationId xmlns:a16="http://schemas.microsoft.com/office/drawing/2014/main" id="{941E3074-0CE5-18B5-458A-9262F1F385B6}"/>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30" name="Textfeld 29">
                  <a:extLst>
                    <a:ext uri="{FF2B5EF4-FFF2-40B4-BE49-F238E27FC236}">
                      <a16:creationId xmlns:a16="http://schemas.microsoft.com/office/drawing/2014/main" id="{A0C93432-9D76-1E96-8D45-16C9FD07F6FF}"/>
                    </a:ext>
                  </a:extLst>
                </p:cNvPr>
                <p:cNvSpPr txBox="1"/>
                <p:nvPr/>
              </p:nvSpPr>
              <p:spPr>
                <a:xfrm>
                  <a:off x="6638" y="279136"/>
                  <a:ext cx="2057485" cy="1226774"/>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algn="ctr" defTabSz="889000">
                    <a:lnSpc>
                      <a:spcPct val="90000"/>
                    </a:lnSpc>
                    <a:spcBef>
                      <a:spcPct val="0"/>
                    </a:spcBef>
                    <a:spcAft>
                      <a:spcPct val="35000"/>
                    </a:spcAft>
                  </a:pPr>
                  <a:r>
                    <a:rPr lang="en-GB" sz="1400" dirty="0">
                      <a:solidFill>
                        <a:schemeClr val="bg1"/>
                      </a:solidFill>
                      <a:ea typeface="Calibri" panose="020F0502020204030204" pitchFamily="34" charset="0"/>
                    </a:rPr>
                    <a:t>Professionele begeleiding</a:t>
                  </a:r>
                </a:p>
              </p:txBody>
            </p:sp>
          </p:grpSp>
          <p:sp>
            <p:nvSpPr>
              <p:cNvPr id="28" name="Textfeld 27">
                <a:extLst>
                  <a:ext uri="{FF2B5EF4-FFF2-40B4-BE49-F238E27FC236}">
                    <a16:creationId xmlns:a16="http://schemas.microsoft.com/office/drawing/2014/main" id="{90B42F0B-0821-30AC-B80F-959C297A3891}"/>
                  </a:ext>
                </a:extLst>
              </p:cNvPr>
              <p:cNvSpPr txBox="1"/>
              <p:nvPr/>
            </p:nvSpPr>
            <p:spPr>
              <a:xfrm>
                <a:off x="8855732" y="3586452"/>
                <a:ext cx="390218" cy="548434"/>
              </a:xfrm>
              <a:prstGeom prst="rect">
                <a:avLst/>
              </a:prstGeom>
              <a:noFill/>
              <a:ln>
                <a:noFill/>
              </a:ln>
            </p:spPr>
            <p:txBody>
              <a:bodyPr wrap="square" rtlCol="0">
                <a:spAutoFit/>
              </a:bodyPr>
              <a:lstStyle/>
              <a:p>
                <a:r>
                  <a:rPr lang="de-DE" sz="2400" b="1" dirty="0">
                    <a:solidFill>
                      <a:schemeClr val="accent1"/>
                    </a:solidFill>
                    <a:ea typeface="Calibri" panose="020F0502020204030204" pitchFamily="34" charset="0"/>
                  </a:rPr>
                  <a:t>5</a:t>
                </a:r>
                <a:endParaRPr lang="en-GB" sz="2400" b="1" dirty="0">
                  <a:solidFill>
                    <a:schemeClr val="accent1"/>
                  </a:solidFill>
                  <a:ea typeface="Calibri" panose="020F0502020204030204" pitchFamily="34" charset="0"/>
                </a:endParaRPr>
              </a:p>
            </p:txBody>
          </p:sp>
        </p:grpSp>
        <p:sp>
          <p:nvSpPr>
            <p:cNvPr id="24" name="Textfeld 23">
              <a:extLst>
                <a:ext uri="{FF2B5EF4-FFF2-40B4-BE49-F238E27FC236}">
                  <a16:creationId xmlns:a16="http://schemas.microsoft.com/office/drawing/2014/main" id="{F29F5F9C-7636-3B9A-C02C-5C637879951C}"/>
                </a:ext>
              </a:extLst>
            </p:cNvPr>
            <p:cNvSpPr txBox="1"/>
            <p:nvPr/>
          </p:nvSpPr>
          <p:spPr>
            <a:xfrm>
              <a:off x="1882739" y="5279881"/>
              <a:ext cx="1883115" cy="621558"/>
            </a:xfrm>
            <a:prstGeom prst="rect">
              <a:avLst/>
            </a:prstGeom>
            <a:noFill/>
          </p:spPr>
          <p:txBody>
            <a:bodyPr wrap="square" rtlCol="0">
              <a:spAutoFit/>
            </a:bodyPr>
            <a:lstStyle/>
            <a:p>
              <a:pPr algn="ctr"/>
              <a:r>
                <a:rPr lang="de-DE" sz="1400" b="1" dirty="0">
                  <a:ea typeface="Calibri" panose="020F0502020204030204" pitchFamily="34" charset="0"/>
                </a:rPr>
                <a:t>DIGITAAL LEIDERSCHAP</a:t>
              </a:r>
              <a:endParaRPr lang="en-GB" sz="1400" b="1" dirty="0">
                <a:ea typeface="Calibri" panose="020F0502020204030204" pitchFamily="34" charset="0"/>
              </a:endParaRPr>
            </a:p>
          </p:txBody>
        </p:sp>
        <p:sp>
          <p:nvSpPr>
            <p:cNvPr id="25" name="Textfeld 24">
              <a:extLst>
                <a:ext uri="{FF2B5EF4-FFF2-40B4-BE49-F238E27FC236}">
                  <a16:creationId xmlns:a16="http://schemas.microsoft.com/office/drawing/2014/main" id="{AE0F02BF-F7C1-6232-BB09-91A6D4AAAD33}"/>
                </a:ext>
              </a:extLst>
            </p:cNvPr>
            <p:cNvSpPr txBox="1"/>
            <p:nvPr/>
          </p:nvSpPr>
          <p:spPr>
            <a:xfrm>
              <a:off x="4772622" y="5287018"/>
              <a:ext cx="1883115" cy="621558"/>
            </a:xfrm>
            <a:prstGeom prst="rect">
              <a:avLst/>
            </a:prstGeom>
            <a:noFill/>
          </p:spPr>
          <p:txBody>
            <a:bodyPr wrap="square" rtlCol="0">
              <a:spAutoFit/>
            </a:bodyPr>
            <a:lstStyle/>
            <a:p>
              <a:pPr algn="ctr"/>
              <a:r>
                <a:rPr lang="de-DE" sz="1400" b="1" dirty="0">
                  <a:ea typeface="Calibri" panose="020F0502020204030204" pitchFamily="34" charset="0"/>
                </a:rPr>
                <a:t>VROUWELIJK LEIDERSCHAP</a:t>
              </a:r>
              <a:endParaRPr lang="en-GB" sz="1400" b="1" dirty="0">
                <a:ea typeface="Calibri" panose="020F0502020204030204" pitchFamily="34" charset="0"/>
              </a:endParaRPr>
            </a:p>
          </p:txBody>
        </p:sp>
        <p:sp>
          <p:nvSpPr>
            <p:cNvPr id="26" name="Textfeld 25">
              <a:extLst>
                <a:ext uri="{FF2B5EF4-FFF2-40B4-BE49-F238E27FC236}">
                  <a16:creationId xmlns:a16="http://schemas.microsoft.com/office/drawing/2014/main" id="{C0F314C1-0A85-24EB-48F1-4ECBE50174EA}"/>
                </a:ext>
              </a:extLst>
            </p:cNvPr>
            <p:cNvSpPr txBox="1"/>
            <p:nvPr/>
          </p:nvSpPr>
          <p:spPr>
            <a:xfrm>
              <a:off x="7800841" y="5449997"/>
              <a:ext cx="1883115" cy="621558"/>
            </a:xfrm>
            <a:prstGeom prst="rect">
              <a:avLst/>
            </a:prstGeom>
            <a:noFill/>
          </p:spPr>
          <p:txBody>
            <a:bodyPr wrap="square" rtlCol="0">
              <a:spAutoFit/>
            </a:bodyPr>
            <a:lstStyle/>
            <a:p>
              <a:pPr algn="ctr"/>
              <a:r>
                <a:rPr lang="de-DE" sz="1400" b="1" dirty="0">
                  <a:ea typeface="Calibri" panose="020F0502020204030204" pitchFamily="34" charset="0"/>
                </a:rPr>
                <a:t>COUNSELINGS-</a:t>
              </a:r>
            </a:p>
            <a:p>
              <a:pPr algn="ctr"/>
              <a:r>
                <a:rPr lang="de-DE" sz="1400" b="1" dirty="0">
                  <a:ea typeface="Calibri" panose="020F0502020204030204" pitchFamily="34" charset="0"/>
                </a:rPr>
                <a:t>BENADERING</a:t>
              </a:r>
              <a:endParaRPr lang="en-GB" sz="1400" b="1" dirty="0">
                <a:ea typeface="Calibri" panose="020F0502020204030204" pitchFamily="34" charset="0"/>
              </a:endParaRPr>
            </a:p>
          </p:txBody>
        </p:sp>
      </p:grpSp>
    </p:spTree>
    <p:extLst>
      <p:ext uri="{BB962C8B-B14F-4D97-AF65-F5344CB8AC3E}">
        <p14:creationId xmlns:p14="http://schemas.microsoft.com/office/powerpoint/2010/main" val="34366751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23</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484722"/>
            <a:ext cx="9594954" cy="780585"/>
          </a:xfrm>
        </p:spPr>
        <p:txBody>
          <a:bodyPr/>
          <a:lstStyle/>
          <a:p>
            <a:r>
              <a:rPr lang="de-DE" dirty="0"/>
              <a:t>Uitkomsten</a:t>
            </a:r>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11/06/2024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dirty="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762357" y="1807041"/>
            <a:ext cx="10667285" cy="4031873"/>
          </a:xfrm>
          <a:prstGeom prst="rect">
            <a:avLst/>
          </a:prstGeom>
          <a:noFill/>
        </p:spPr>
        <p:txBody>
          <a:bodyPr wrap="square" rtlCol="0">
            <a:spAutoFit/>
          </a:bodyPr>
          <a:lstStyle/>
          <a:p>
            <a:pPr>
              <a:buClr>
                <a:schemeClr val="accent1"/>
              </a:buClr>
            </a:pPr>
            <a:r>
              <a:rPr lang="de-DE" sz="3200" b="1" dirty="0" err="1">
                <a:solidFill>
                  <a:schemeClr val="accent1"/>
                </a:solidFill>
              </a:rPr>
              <a:t>Wat zijn de resultaten van het programma</a:t>
            </a:r>
            <a:r>
              <a:rPr lang="de-DE" sz="3200" b="1" dirty="0">
                <a:solidFill>
                  <a:schemeClr val="accent1"/>
                </a:solidFill>
              </a:rPr>
              <a:t>?</a:t>
            </a:r>
          </a:p>
          <a:p>
            <a:pPr>
              <a:buClr>
                <a:schemeClr val="accent1"/>
              </a:buClr>
            </a:pPr>
            <a:endParaRPr lang="en-US" sz="3200" b="1" dirty="0">
              <a:solidFill>
                <a:schemeClr val="accent1"/>
              </a:solidFill>
            </a:endParaRPr>
          </a:p>
          <a:p>
            <a:pPr marL="571500" indent="-571500">
              <a:buClr>
                <a:schemeClr val="accent1"/>
              </a:buClr>
              <a:buFont typeface="Wingdings" pitchFamily="2" charset="2"/>
              <a:buChar char="§"/>
            </a:pPr>
            <a:r>
              <a:rPr lang="en-US" sz="3200" dirty="0"/>
              <a:t>Een empowerment voor vrouwelijke managers om de uitdagingen van een moderne (</a:t>
            </a:r>
            <a:r>
              <a:rPr lang="en-US" sz="3200" dirty="0" err="1"/>
              <a:t>gedigitaliseerde</a:t>
            </a:r>
            <a:r>
              <a:rPr lang="en-US" sz="3200" dirty="0"/>
              <a:t>) werkomgeving aan te gaan zonder andere geslachten te discrimineren. </a:t>
            </a:r>
          </a:p>
          <a:p>
            <a:pPr marL="571500" indent="-571500">
              <a:buClr>
                <a:schemeClr val="accent1"/>
              </a:buClr>
              <a:buFont typeface="Wingdings" pitchFamily="2" charset="2"/>
              <a:buChar char="§"/>
            </a:pPr>
            <a:endParaRPr lang="en-US" sz="3200" dirty="0"/>
          </a:p>
          <a:p>
            <a:pPr marL="571500" indent="-571500">
              <a:buClr>
                <a:schemeClr val="accent1"/>
              </a:buClr>
              <a:buFont typeface="Wingdings" pitchFamily="2" charset="2"/>
              <a:buChar char="§"/>
            </a:pPr>
            <a:r>
              <a:rPr lang="en-US" sz="3200" dirty="0"/>
              <a:t>Een aanpak hebben om de negatieve effecten van de VUCA-wereld voor vrouwen te verminderen. </a:t>
            </a:r>
          </a:p>
        </p:txBody>
      </p:sp>
    </p:spTree>
    <p:extLst>
      <p:ext uri="{BB962C8B-B14F-4D97-AF65-F5344CB8AC3E}">
        <p14:creationId xmlns:p14="http://schemas.microsoft.com/office/powerpoint/2010/main" val="30500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281486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8E913815-AF46-3CE6-1E35-A2748E114CBA}"/>
              </a:ext>
            </a:extLst>
          </p:cNvPr>
          <p:cNvSpPr>
            <a:spLocks noGrp="1"/>
          </p:cNvSpPr>
          <p:nvPr>
            <p:ph idx="1"/>
          </p:nvPr>
        </p:nvSpPr>
        <p:spPr>
          <a:xfrm>
            <a:off x="838200" y="1612264"/>
            <a:ext cx="10515600" cy="4742497"/>
          </a:xfrm>
        </p:spPr>
        <p:txBody>
          <a:bodyPr>
            <a:normAutofit lnSpcReduction="10000"/>
          </a:bodyPr>
          <a:lstStyle/>
          <a:p>
            <a:pPr marL="355600" indent="-355600" algn="just">
              <a:buNone/>
            </a:pPr>
            <a:r>
              <a:rPr lang="en-US" sz="1600" dirty="0"/>
              <a:t>Barber, H. (1992). Developing Strategic Leadership: The US Army War College Experience. Journal of Management Development, 11(6), pp. 4-12. https://doi.org/10.1108/02621719210018208</a:t>
            </a:r>
          </a:p>
          <a:p>
            <a:pPr marL="355600" indent="-355600" algn="just">
              <a:buNone/>
            </a:pPr>
            <a:r>
              <a:rPr lang="en-US" sz="1600" dirty="0"/>
              <a:t>Berend, B., &amp; </a:t>
            </a:r>
            <a:r>
              <a:rPr lang="en-US" sz="1600" dirty="0" err="1"/>
              <a:t>Brohm-Badry</a:t>
            </a:r>
            <a:r>
              <a:rPr lang="en-US" sz="1600" dirty="0"/>
              <a:t>, M. (2020a). Positive </a:t>
            </a:r>
            <a:r>
              <a:rPr lang="en-US" sz="1600" dirty="0" err="1"/>
              <a:t>Psychologie</a:t>
            </a:r>
            <a:r>
              <a:rPr lang="en-US" sz="1600" dirty="0"/>
              <a:t> und New Work. In M. </a:t>
            </a:r>
            <a:r>
              <a:rPr lang="en-US" sz="1600" dirty="0" err="1"/>
              <a:t>Brohm-Badry</a:t>
            </a:r>
            <a:r>
              <a:rPr lang="en-US" sz="1600" dirty="0"/>
              <a:t>, C. </a:t>
            </a:r>
            <a:r>
              <a:rPr lang="en-US" sz="1600" dirty="0" err="1"/>
              <a:t>Peifer</a:t>
            </a:r>
            <a:r>
              <a:rPr lang="en-US" sz="1600" dirty="0"/>
              <a:t>, J. M. </a:t>
            </a:r>
            <a:r>
              <a:rPr lang="en-US" sz="1600" dirty="0" err="1"/>
              <a:t>Greve</a:t>
            </a:r>
            <a:r>
              <a:rPr lang="en-US" sz="1600" dirty="0"/>
              <a:t>, &amp; B. Berend (Eds.): </a:t>
            </a:r>
            <a:r>
              <a:rPr lang="en-US" sz="1600" dirty="0" err="1"/>
              <a:t>Zusammen</a:t>
            </a:r>
            <a:r>
              <a:rPr lang="en-US" sz="1600" dirty="0"/>
              <a:t> </a:t>
            </a:r>
            <a:r>
              <a:rPr lang="en-US" sz="1600" dirty="0" err="1"/>
              <a:t>wachsen</a:t>
            </a:r>
            <a:r>
              <a:rPr lang="en-US" sz="1600" dirty="0"/>
              <a:t>. </a:t>
            </a:r>
            <a:r>
              <a:rPr lang="en-US" sz="1600" dirty="0" err="1"/>
              <a:t>Förderung</a:t>
            </a:r>
            <a:r>
              <a:rPr lang="en-US" sz="1600" dirty="0"/>
              <a:t> der </a:t>
            </a:r>
            <a:r>
              <a:rPr lang="en-US" sz="1600" dirty="0" err="1"/>
              <a:t>positiv-psychologischen</a:t>
            </a:r>
            <a:r>
              <a:rPr lang="en-US" sz="1600" dirty="0"/>
              <a:t> </a:t>
            </a:r>
            <a:r>
              <a:rPr lang="en-US" sz="1600" dirty="0" err="1"/>
              <a:t>Entwicklung</a:t>
            </a:r>
            <a:r>
              <a:rPr lang="en-US" sz="1600" dirty="0"/>
              <a:t> von Individuum, </a:t>
            </a:r>
            <a:r>
              <a:rPr lang="en-US" sz="1600" dirty="0" err="1"/>
              <a:t>Organisation</a:t>
            </a:r>
            <a:r>
              <a:rPr lang="en-US" sz="1600" dirty="0"/>
              <a:t> und Gesellschaft. </a:t>
            </a:r>
            <a:r>
              <a:rPr lang="en-US" sz="1600" dirty="0" err="1"/>
              <a:t>Lengerich</a:t>
            </a:r>
            <a:r>
              <a:rPr lang="en-US" sz="1600" dirty="0"/>
              <a:t>, pp. 100–110.</a:t>
            </a:r>
          </a:p>
          <a:p>
            <a:pPr marL="355600" indent="-355600" algn="just">
              <a:buNone/>
            </a:pPr>
            <a:r>
              <a:rPr lang="en-US" sz="1600" dirty="0"/>
              <a:t>Berend, B., &amp; </a:t>
            </a:r>
            <a:r>
              <a:rPr lang="en-US" sz="1600" dirty="0" err="1"/>
              <a:t>Brohm-Badry</a:t>
            </a:r>
            <a:r>
              <a:rPr lang="en-US" sz="1600" dirty="0"/>
              <a:t>, M. (2020b). </a:t>
            </a:r>
            <a:r>
              <a:rPr lang="de-DE" sz="1600" dirty="0"/>
              <a:t>New Work: Souveränität im postdigitalen Zeitalter – Zeitenwende für Unternehmer, Personalverantwortliche, Coaches und Angestellte. Wiesbaden.</a:t>
            </a:r>
            <a:endParaRPr lang="en-US" sz="1600" dirty="0"/>
          </a:p>
          <a:p>
            <a:pPr marL="355600" indent="-355600" algn="just">
              <a:buNone/>
            </a:pPr>
            <a:r>
              <a:rPr lang="en-US" sz="1600" dirty="0" err="1"/>
              <a:t>Gardenswartz</a:t>
            </a:r>
            <a:r>
              <a:rPr lang="en-US" sz="1600" dirty="0"/>
              <a:t>, L., &amp; Rowe, A. (2003). Diverse Teams at Work - Capitalizing on the Power of Diversity. 2nd edition, Alexandria.</a:t>
            </a:r>
          </a:p>
          <a:p>
            <a:pPr marL="355600" indent="-355600" algn="just">
              <a:buNone/>
            </a:pPr>
            <a:r>
              <a:rPr lang="en-US" sz="1600" dirty="0" err="1"/>
              <a:t>Gmyrek</a:t>
            </a:r>
            <a:r>
              <a:rPr lang="en-US" sz="1600" dirty="0"/>
              <a:t>, P., Berg, J., Bescond, D. (2023). Generative AI and Jobs: A global analysis of potential effects on job quantity and quality. ILO Working Paper 96 (Geneva, ILO). </a:t>
            </a:r>
            <a:r>
              <a:rPr lang="en-US" sz="1600" dirty="0">
                <a:hlinkClick r:id="rId2"/>
              </a:rPr>
              <a:t>https://doi.org/10.54394/FHEM8239</a:t>
            </a:r>
            <a:r>
              <a:rPr lang="en-US" sz="1600" dirty="0"/>
              <a:t>.</a:t>
            </a:r>
          </a:p>
          <a:p>
            <a:pPr marL="355600" indent="-355600" algn="just">
              <a:buNone/>
            </a:pPr>
            <a:r>
              <a:rPr lang="en-US" sz="1600" dirty="0"/>
              <a:t>Herberger, T., Dötsch, J. (2021). The Means Justifies the End? Digitalization and Sustainability as a Social Challenge. A Plea for an Integrative View. In Herberger, T.; Dötsch, J. (Eds.): Digitalization, Digital Transformation, and Sustainability in the Global Economy. Cham, pp. 1–8.</a:t>
            </a:r>
          </a:p>
          <a:p>
            <a:pPr marL="355600" indent="-355600" algn="just">
              <a:buNone/>
            </a:pPr>
            <a:r>
              <a:rPr lang="en-US" sz="1600" dirty="0"/>
              <a:t>Herberger, T., Ertelt, B.-J., Scharpf, M., Reuter, A., Somogyi, S., Cserkúti, Á., Broersen, W., Etter Martin, S. (2023). Women, Leadership &amp; Digitalization – Reports on Surveys in Germany, Hungary, and the Netherlands. ERASMUS+ DIGIGEN Project Ref. No. 2021-1-DE02-KA220-VET-000025335. </a:t>
            </a:r>
          </a:p>
          <a:p>
            <a:pPr marL="355600" indent="-355600" algn="just">
              <a:buNone/>
            </a:pPr>
            <a:r>
              <a:rPr lang="en-US" sz="1600" dirty="0"/>
              <a:t>Lott, Y. (2023). Der Gender Digital Gap in Transformation? </a:t>
            </a:r>
            <a:r>
              <a:rPr lang="en-US" sz="1600" dirty="0" err="1"/>
              <a:t>Verwendung</a:t>
            </a:r>
            <a:r>
              <a:rPr lang="en-US" sz="1600" dirty="0"/>
              <a:t> </a:t>
            </a:r>
            <a:r>
              <a:rPr lang="en-US" sz="1600" dirty="0" err="1"/>
              <a:t>digitaler</a:t>
            </a:r>
            <a:r>
              <a:rPr lang="en-US" sz="1600" dirty="0"/>
              <a:t> </a:t>
            </a:r>
            <a:r>
              <a:rPr lang="en-US" sz="1600" dirty="0" err="1"/>
              <a:t>Technologien</a:t>
            </a:r>
            <a:r>
              <a:rPr lang="en-US" sz="1600" dirty="0"/>
              <a:t> und </a:t>
            </a:r>
            <a:r>
              <a:rPr lang="en-US" sz="1600" dirty="0" err="1"/>
              <a:t>Einschätzung</a:t>
            </a:r>
            <a:r>
              <a:rPr lang="en-US" sz="1600" dirty="0"/>
              <a:t> der </a:t>
            </a:r>
            <a:r>
              <a:rPr lang="en-US" sz="1600" dirty="0" err="1"/>
              <a:t>Berufschancen</a:t>
            </a:r>
            <a:r>
              <a:rPr lang="en-US" sz="1600" dirty="0"/>
              <a:t> in </a:t>
            </a:r>
            <a:r>
              <a:rPr lang="en-US" sz="1600" dirty="0" err="1"/>
              <a:t>einem</a:t>
            </a:r>
            <a:r>
              <a:rPr lang="en-US" sz="1600" dirty="0"/>
              <a:t> </a:t>
            </a:r>
            <a:r>
              <a:rPr lang="en-US" sz="1600" dirty="0" err="1"/>
              <a:t>digitalisierten</a:t>
            </a:r>
            <a:r>
              <a:rPr lang="en-US" sz="1600" dirty="0"/>
              <a:t> </a:t>
            </a:r>
            <a:r>
              <a:rPr lang="en-US" sz="1600" dirty="0" err="1"/>
              <a:t>Arbeitsmarkt</a:t>
            </a:r>
            <a:r>
              <a:rPr lang="en-US" sz="1600" dirty="0"/>
              <a:t>. WSI-Report, No. 81. </a:t>
            </a:r>
          </a:p>
          <a:p>
            <a:pPr marL="0" indent="0" algn="just">
              <a:buNone/>
            </a:pPr>
            <a:endParaRPr lang="en-GB" sz="1600" dirty="0">
              <a:latin typeface="+mj-lt"/>
              <a:ea typeface="Jost" pitchFamily="2" charset="0"/>
            </a:endParaRPr>
          </a:p>
        </p:txBody>
      </p:sp>
      <p:sp>
        <p:nvSpPr>
          <p:cNvPr id="3" name="Datumsplatzhalter 2">
            <a:extLst>
              <a:ext uri="{FF2B5EF4-FFF2-40B4-BE49-F238E27FC236}">
                <a16:creationId xmlns:a16="http://schemas.microsoft.com/office/drawing/2014/main" id="{9950270A-7061-1E86-C7DC-D76158393DBA}"/>
              </a:ext>
            </a:extLst>
          </p:cNvPr>
          <p:cNvSpPr>
            <a:spLocks noGrp="1"/>
          </p:cNvSpPr>
          <p:nvPr>
            <p:ph type="dt" sz="half" idx="10"/>
          </p:nvPr>
        </p:nvSpPr>
        <p:spPr/>
        <p:txBody>
          <a:bodyPr/>
          <a:lstStyle/>
          <a:p>
            <a:fld id="{423DEAB5-B634-4B1D-AD4B-77139435E81F}" type="datetime1">
              <a:rPr lang="en-GB" noProof="0" smtClean="0"/>
              <a:t>11/06/2024</a:t>
            </a:fld>
            <a:endParaRPr lang="en-GB" noProof="0"/>
          </a:p>
        </p:txBody>
      </p:sp>
      <p:sp>
        <p:nvSpPr>
          <p:cNvPr id="4" name="Fußzeilenplatzhalter 3">
            <a:extLst>
              <a:ext uri="{FF2B5EF4-FFF2-40B4-BE49-F238E27FC236}">
                <a16:creationId xmlns:a16="http://schemas.microsoft.com/office/drawing/2014/main" id="{973C4AD1-43B0-A915-6B22-F8D11274E3EB}"/>
              </a:ext>
            </a:extLst>
          </p:cNvPr>
          <p:cNvSpPr>
            <a:spLocks noGrp="1"/>
          </p:cNvSpPr>
          <p:nvPr>
            <p:ph type="ftr" sz="quarter" idx="11"/>
          </p:nvPr>
        </p:nvSpPr>
        <p:spPr/>
        <p:txBody>
          <a:bodyPr/>
          <a:lstStyle/>
          <a:p>
            <a:r>
              <a:rPr lang="en-GB" noProof="0"/>
              <a:t>ERASMUS+ DIGIGEN 
Project Ref. No. 2021-1-DE02-KA220-VET-000025335</a:t>
            </a:r>
          </a:p>
        </p:txBody>
      </p:sp>
      <p:sp>
        <p:nvSpPr>
          <p:cNvPr id="5" name="Foliennummernplatzhalter 4">
            <a:extLst>
              <a:ext uri="{FF2B5EF4-FFF2-40B4-BE49-F238E27FC236}">
                <a16:creationId xmlns:a16="http://schemas.microsoft.com/office/drawing/2014/main" id="{90C1A743-78D3-EFDB-0B7E-D20861B9ADDF}"/>
              </a:ext>
            </a:extLst>
          </p:cNvPr>
          <p:cNvSpPr>
            <a:spLocks noGrp="1"/>
          </p:cNvSpPr>
          <p:nvPr>
            <p:ph type="sldNum" sz="quarter" idx="12"/>
          </p:nvPr>
        </p:nvSpPr>
        <p:spPr/>
        <p:txBody>
          <a:bodyPr/>
          <a:lstStyle/>
          <a:p>
            <a:fld id="{F96B14D3-7D2A-2041-9DA6-67735C9926F2}" type="slidenum">
              <a:rPr lang="en-GB" noProof="0" smtClean="0"/>
              <a:t>25</a:t>
            </a:fld>
            <a:endParaRPr lang="en-GB" noProof="0"/>
          </a:p>
        </p:txBody>
      </p:sp>
      <p:sp>
        <p:nvSpPr>
          <p:cNvPr id="6" name="Titel 5">
            <a:extLst>
              <a:ext uri="{FF2B5EF4-FFF2-40B4-BE49-F238E27FC236}">
                <a16:creationId xmlns:a16="http://schemas.microsoft.com/office/drawing/2014/main" id="{D25DFAA6-A18E-E2EA-8381-E117E9C1B940}"/>
              </a:ext>
            </a:extLst>
          </p:cNvPr>
          <p:cNvSpPr>
            <a:spLocks noGrp="1"/>
          </p:cNvSpPr>
          <p:nvPr>
            <p:ph type="title"/>
          </p:nvPr>
        </p:nvSpPr>
        <p:spPr/>
        <p:txBody>
          <a:bodyPr/>
          <a:lstStyle/>
          <a:p>
            <a:r>
              <a:rPr lang="en-GB"/>
              <a:t>Referenties</a:t>
            </a:r>
            <a:endParaRPr lang="en-GB" dirty="0"/>
          </a:p>
        </p:txBody>
      </p:sp>
    </p:spTree>
    <p:extLst>
      <p:ext uri="{BB962C8B-B14F-4D97-AF65-F5344CB8AC3E}">
        <p14:creationId xmlns:p14="http://schemas.microsoft.com/office/powerpoint/2010/main" val="3422876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5">
            <a:extLst>
              <a:ext uri="{FF2B5EF4-FFF2-40B4-BE49-F238E27FC236}">
                <a16:creationId xmlns:a16="http://schemas.microsoft.com/office/drawing/2014/main" id="{ACA51AC1-2106-2064-1E43-975A7949C238}"/>
              </a:ext>
            </a:extLst>
          </p:cNvPr>
          <p:cNvSpPr txBox="1">
            <a:spLocks noGrp="1"/>
          </p:cNvSpPr>
          <p:nvPr>
            <p:ph type="body" sz="half" idx="2"/>
          </p:nvPr>
        </p:nvSpPr>
        <p:spPr>
          <a:xfrm>
            <a:off x="322633" y="1800355"/>
            <a:ext cx="4586824" cy="2025262"/>
          </a:xfrm>
          <a:prstGeom prst="rect">
            <a:avLst/>
          </a:prstGeom>
        </p:spPr>
        <p:txBody>
          <a:bodyPr vert="horz" lIns="91440" tIns="45720" rIns="91440" bIns="45720" rtlCol="0" anchor="b">
            <a:noAutofit/>
          </a:bodyPr>
          <a:lstStyle>
            <a:lvl1pPr algn="ctr">
              <a:lnSpc>
                <a:spcPct val="90000"/>
              </a:lnSpc>
              <a:spcBef>
                <a:spcPct val="0"/>
              </a:spcBef>
              <a:buNone/>
              <a:defRPr sz="6000" b="1" i="0">
                <a:solidFill>
                  <a:schemeClr val="bg1"/>
                </a:solidFill>
                <a:latin typeface="Jost Medium Roman" pitchFamily="2" charset="77"/>
                <a:ea typeface="Jost Medium Roman" pitchFamily="2" charset="77"/>
                <a:cs typeface="+mj-cs"/>
              </a:defRPr>
            </a:lvl1pPr>
          </a:lstStyle>
          <a:p>
            <a:r>
              <a:rPr lang="de-DE" sz="4800" err="1">
                <a:solidFill>
                  <a:schemeClr val="tx1"/>
                </a:solidFill>
                <a:latin typeface="Jost" pitchFamily="2" charset="0"/>
                <a:ea typeface="Jost" pitchFamily="2" charset="0"/>
              </a:rPr>
              <a:t>Uitdagende </a:t>
            </a:r>
            <a:r>
              <a:rPr lang="de-DE" sz="4800">
                <a:solidFill>
                  <a:schemeClr val="tx1"/>
                </a:solidFill>
                <a:latin typeface="Jost" pitchFamily="2" charset="0"/>
                <a:ea typeface="Jost" pitchFamily="2" charset="0"/>
              </a:rPr>
              <a:t>omgeving</a:t>
            </a:r>
          </a:p>
        </p:txBody>
      </p:sp>
      <p:sp>
        <p:nvSpPr>
          <p:cNvPr id="5" name="Foliennummernplatzhalter 4">
            <a:extLst>
              <a:ext uri="{FF2B5EF4-FFF2-40B4-BE49-F238E27FC236}">
                <a16:creationId xmlns:a16="http://schemas.microsoft.com/office/drawing/2014/main" id="{75583858-06F3-4DAD-933D-B876E74DD232}"/>
              </a:ext>
            </a:extLst>
          </p:cNvPr>
          <p:cNvSpPr>
            <a:spLocks noGrp="1"/>
          </p:cNvSpPr>
          <p:nvPr>
            <p:ph type="sldNum" sz="quarter" idx="12"/>
          </p:nvPr>
        </p:nvSpPr>
        <p:spPr/>
        <p:txBody>
          <a:bodyPr/>
          <a:lstStyle/>
          <a:p>
            <a:fld id="{F96B14D3-7D2A-2041-9DA6-67735C9926F2}" type="slidenum">
              <a:rPr lang="de-DE" smtClean="0"/>
              <a:t>2</a:t>
            </a:fld>
            <a:endParaRPr lang="de-DE"/>
          </a:p>
        </p:txBody>
      </p:sp>
      <p:sp>
        <p:nvSpPr>
          <p:cNvPr id="2" name="Inhaltsplatzhalter 2">
            <a:extLst>
              <a:ext uri="{FF2B5EF4-FFF2-40B4-BE49-F238E27FC236}">
                <a16:creationId xmlns:a16="http://schemas.microsoft.com/office/drawing/2014/main" id="{F97AC32D-C0A3-EB06-AB18-5BBF6727E0CD}"/>
              </a:ext>
            </a:extLst>
          </p:cNvPr>
          <p:cNvSpPr>
            <a:spLocks noGrp="1"/>
          </p:cNvSpPr>
          <p:nvPr>
            <p:ph idx="1"/>
          </p:nvPr>
        </p:nvSpPr>
        <p:spPr>
          <a:xfrm>
            <a:off x="5700119" y="1422432"/>
            <a:ext cx="508887" cy="4351338"/>
          </a:xfrm>
        </p:spPr>
        <p:txBody>
          <a:bodyPr>
            <a:noAutofit/>
          </a:bodyPr>
          <a:lstStyle/>
          <a:p>
            <a:pPr marL="0" indent="0">
              <a:lnSpc>
                <a:spcPct val="150000"/>
              </a:lnSpc>
              <a:buNone/>
            </a:pPr>
            <a:r>
              <a:rPr lang="en-GB" sz="4000" b="1">
                <a:solidFill>
                  <a:schemeClr val="accent2"/>
                </a:solidFill>
                <a:latin typeface="+mj-lt"/>
              </a:rPr>
              <a:t>V</a:t>
            </a:r>
          </a:p>
          <a:p>
            <a:pPr marL="0" indent="0">
              <a:lnSpc>
                <a:spcPct val="150000"/>
              </a:lnSpc>
              <a:buNone/>
            </a:pPr>
            <a:r>
              <a:rPr lang="en-GB" sz="4000" b="1">
                <a:solidFill>
                  <a:schemeClr val="accent2"/>
                </a:solidFill>
                <a:latin typeface="+mj-lt"/>
              </a:rPr>
              <a:t>U</a:t>
            </a:r>
          </a:p>
          <a:p>
            <a:pPr marL="0" indent="0">
              <a:lnSpc>
                <a:spcPct val="150000"/>
              </a:lnSpc>
              <a:buNone/>
            </a:pPr>
            <a:r>
              <a:rPr lang="en-GB" sz="4000" b="1">
                <a:solidFill>
                  <a:schemeClr val="accent2"/>
                </a:solidFill>
                <a:latin typeface="+mj-lt"/>
              </a:rPr>
              <a:t>C</a:t>
            </a:r>
          </a:p>
          <a:p>
            <a:pPr marL="0" indent="0">
              <a:lnSpc>
                <a:spcPct val="150000"/>
              </a:lnSpc>
              <a:buNone/>
            </a:pPr>
            <a:r>
              <a:rPr lang="en-GB" sz="4000" b="1">
                <a:solidFill>
                  <a:schemeClr val="accent2"/>
                </a:solidFill>
                <a:latin typeface="+mj-lt"/>
              </a:rPr>
              <a:t>A</a:t>
            </a:r>
          </a:p>
        </p:txBody>
      </p:sp>
      <p:sp>
        <p:nvSpPr>
          <p:cNvPr id="4" name="Textfeld 3">
            <a:extLst>
              <a:ext uri="{FF2B5EF4-FFF2-40B4-BE49-F238E27FC236}">
                <a16:creationId xmlns:a16="http://schemas.microsoft.com/office/drawing/2014/main" id="{1882FC9C-2055-9038-17AD-55CB1E423E4D}"/>
              </a:ext>
            </a:extLst>
          </p:cNvPr>
          <p:cNvSpPr txBox="1"/>
          <p:nvPr/>
        </p:nvSpPr>
        <p:spPr>
          <a:xfrm>
            <a:off x="6593197" y="1532936"/>
            <a:ext cx="5018430" cy="3792128"/>
          </a:xfrm>
          <a:prstGeom prst="rect">
            <a:avLst/>
          </a:prstGeom>
          <a:noFill/>
        </p:spPr>
        <p:txBody>
          <a:bodyPr wrap="square">
            <a:spAutoFit/>
          </a:bodyPr>
          <a:lstStyle/>
          <a:p>
            <a:pPr marR="0" lvl="0" algn="l" defTabSz="914400" rtl="0" eaLnBrk="1" fontAlgn="auto" latinLnBrk="0" hangingPunct="1">
              <a:lnSpc>
                <a:spcPct val="150000"/>
              </a:lnSpc>
              <a:spcBef>
                <a:spcPts val="1200"/>
              </a:spcBef>
              <a:spcAft>
                <a:spcPts val="0"/>
              </a:spcAft>
              <a:buClr>
                <a:srgbClr val="D34817">
                  <a:lumMod val="75000"/>
                </a:srgbClr>
              </a:buClr>
              <a:buSzPct val="85000"/>
              <a:tabLst/>
              <a:defRPr/>
            </a:pPr>
            <a:r>
              <a:rPr kumimoji="0" lang="en-GB" sz="3600" b="0" i="0" u="none" strike="noStrike" kern="1200" cap="none" spc="0" normalizeH="0" baseline="0" noProof="0" err="1">
                <a:ln>
                  <a:noFill/>
                </a:ln>
                <a:solidFill>
                  <a:prstClr val="black"/>
                </a:solidFill>
                <a:effectLst/>
                <a:uLnTx/>
                <a:uFillTx/>
                <a:latin typeface="+mj-lt"/>
                <a:ea typeface="+mn-ea"/>
                <a:cs typeface="Arial" panose="020B0604020202020204" pitchFamily="34" charset="0"/>
              </a:rPr>
              <a:t>Volatiliteit</a:t>
            </a:r>
            <a:r>
              <a:rPr kumimoji="0" lang="en-GB" sz="3600" b="0" i="0" u="none" strike="noStrike" kern="1200" cap="none" spc="0" normalizeH="0" baseline="0" noProof="0">
                <a:ln>
                  <a:noFill/>
                </a:ln>
                <a:solidFill>
                  <a:prstClr val="black"/>
                </a:solidFill>
                <a:effectLst/>
                <a:uLnTx/>
                <a:uFillTx/>
                <a:latin typeface="+mj-lt"/>
                <a:ea typeface="+mn-ea"/>
                <a:cs typeface="Arial" panose="020B0604020202020204" pitchFamily="34" charset="0"/>
              </a:rPr>
              <a:t> - </a:t>
            </a:r>
            <a:r>
              <a:rPr kumimoji="0" lang="en-GB" sz="3600" b="0" i="0" u="none" strike="noStrike" kern="1200" cap="none" spc="0" normalizeH="0" baseline="0" noProof="0" err="1">
                <a:ln>
                  <a:noFill/>
                </a:ln>
                <a:solidFill>
                  <a:prstClr val="black"/>
                </a:solidFill>
                <a:effectLst/>
                <a:uLnTx/>
                <a:uFillTx/>
                <a:latin typeface="+mj-lt"/>
                <a:ea typeface="+mn-ea"/>
                <a:cs typeface="Arial" panose="020B0604020202020204" pitchFamily="34" charset="0"/>
              </a:rPr>
              <a:t>Wisselvallig</a:t>
            </a:r>
            <a:endParaRPr kumimoji="0" lang="en-GB" sz="3600" b="0" i="0" u="none" strike="noStrike" kern="1200" cap="none" spc="0" normalizeH="0" baseline="0" noProof="0">
              <a:ln>
                <a:noFill/>
              </a:ln>
              <a:solidFill>
                <a:prstClr val="black"/>
              </a:solidFill>
              <a:effectLst/>
              <a:uLnTx/>
              <a:uFillTx/>
              <a:latin typeface="+mj-lt"/>
              <a:ea typeface="+mn-ea"/>
              <a:cs typeface="Arial" panose="020B0604020202020204" pitchFamily="34" charset="0"/>
            </a:endParaRPr>
          </a:p>
          <a:p>
            <a:pPr marR="0" lvl="0" algn="l" defTabSz="914400" rtl="0" eaLnBrk="1" fontAlgn="auto" latinLnBrk="0" hangingPunct="1">
              <a:lnSpc>
                <a:spcPct val="150000"/>
              </a:lnSpc>
              <a:spcBef>
                <a:spcPts val="1200"/>
              </a:spcBef>
              <a:spcAft>
                <a:spcPts val="0"/>
              </a:spcAft>
              <a:buClr>
                <a:srgbClr val="D34817">
                  <a:lumMod val="75000"/>
                </a:srgbClr>
              </a:buClr>
              <a:buSzPct val="85000"/>
              <a:tabLst/>
              <a:defRPr/>
            </a:pPr>
            <a:r>
              <a:rPr kumimoji="0" lang="en-GB" sz="3600" b="0" i="0" u="none" strike="noStrike" kern="1200" cap="none" spc="0" normalizeH="0" baseline="0" noProof="0">
                <a:ln>
                  <a:noFill/>
                </a:ln>
                <a:solidFill>
                  <a:prstClr val="black"/>
                </a:solidFill>
                <a:effectLst/>
                <a:uLnTx/>
                <a:uFillTx/>
                <a:latin typeface="+mj-lt"/>
                <a:ea typeface="+mn-ea"/>
                <a:cs typeface="Arial" panose="020B0604020202020204" pitchFamily="34" charset="0"/>
              </a:rPr>
              <a:t>Uncertainty- </a:t>
            </a:r>
            <a:r>
              <a:rPr kumimoji="0" lang="en-GB" sz="3600" b="0" i="0" u="none" strike="noStrike" kern="1200" cap="none" spc="0" normalizeH="0" baseline="0" noProof="0" err="1">
                <a:ln>
                  <a:noFill/>
                </a:ln>
                <a:solidFill>
                  <a:prstClr val="black"/>
                </a:solidFill>
                <a:effectLst/>
                <a:uLnTx/>
                <a:uFillTx/>
                <a:latin typeface="+mj-lt"/>
                <a:ea typeface="+mn-ea"/>
                <a:cs typeface="Arial" panose="020B0604020202020204" pitchFamily="34" charset="0"/>
              </a:rPr>
              <a:t>Onzeker</a:t>
            </a:r>
            <a:r>
              <a:rPr kumimoji="0" lang="en-GB" sz="3600" b="0" i="0" u="none" strike="noStrike" kern="1200" cap="none" spc="0" normalizeH="0" baseline="0" noProof="0">
                <a:ln>
                  <a:noFill/>
                </a:ln>
                <a:solidFill>
                  <a:prstClr val="black"/>
                </a:solidFill>
                <a:effectLst/>
                <a:uLnTx/>
                <a:uFillTx/>
                <a:latin typeface="+mj-lt"/>
                <a:ea typeface="+mn-ea"/>
                <a:cs typeface="Arial" panose="020B0604020202020204" pitchFamily="34" charset="0"/>
              </a:rPr>
              <a:t> </a:t>
            </a:r>
          </a:p>
          <a:p>
            <a:pPr marR="0" lvl="0" algn="l" defTabSz="914400" rtl="0" eaLnBrk="1" fontAlgn="auto" latinLnBrk="0" hangingPunct="1">
              <a:lnSpc>
                <a:spcPct val="150000"/>
              </a:lnSpc>
              <a:spcBef>
                <a:spcPts val="1200"/>
              </a:spcBef>
              <a:spcAft>
                <a:spcPts val="0"/>
              </a:spcAft>
              <a:buClr>
                <a:srgbClr val="D34817">
                  <a:lumMod val="75000"/>
                </a:srgbClr>
              </a:buClr>
              <a:buSzPct val="85000"/>
              <a:tabLst/>
              <a:defRPr/>
            </a:pPr>
            <a:r>
              <a:rPr kumimoji="0" lang="en-GB" sz="3600" b="0" i="0" u="none" strike="noStrike" kern="1200" cap="none" spc="0" normalizeH="0" baseline="0" noProof="0">
                <a:ln>
                  <a:noFill/>
                </a:ln>
                <a:solidFill>
                  <a:prstClr val="black"/>
                </a:solidFill>
                <a:effectLst/>
                <a:uLnTx/>
                <a:uFillTx/>
                <a:latin typeface="+mj-lt"/>
                <a:ea typeface="+mn-ea"/>
                <a:cs typeface="Arial" panose="020B0604020202020204" pitchFamily="34" charset="0"/>
              </a:rPr>
              <a:t>Complexity- Complex </a:t>
            </a:r>
          </a:p>
          <a:p>
            <a:pPr marR="0" lvl="0" algn="l" defTabSz="914400" rtl="0" eaLnBrk="1" fontAlgn="auto" latinLnBrk="0" hangingPunct="1">
              <a:lnSpc>
                <a:spcPct val="150000"/>
              </a:lnSpc>
              <a:spcBef>
                <a:spcPts val="1200"/>
              </a:spcBef>
              <a:spcAft>
                <a:spcPts val="0"/>
              </a:spcAft>
              <a:buClr>
                <a:srgbClr val="D34817">
                  <a:lumMod val="75000"/>
                </a:srgbClr>
              </a:buClr>
              <a:buSzPct val="85000"/>
              <a:tabLst/>
              <a:defRPr/>
            </a:pPr>
            <a:r>
              <a:rPr kumimoji="0" lang="en-GB" sz="3600" b="0" i="0" u="none" strike="noStrike" kern="1200" cap="none" spc="0" normalizeH="0" baseline="0" noProof="0">
                <a:ln>
                  <a:noFill/>
                </a:ln>
                <a:solidFill>
                  <a:prstClr val="black"/>
                </a:solidFill>
                <a:effectLst/>
                <a:uLnTx/>
                <a:uFillTx/>
                <a:latin typeface="+mj-lt"/>
                <a:ea typeface="+mn-ea"/>
                <a:cs typeface="Arial" panose="020B0604020202020204" pitchFamily="34" charset="0"/>
              </a:rPr>
              <a:t>Ambiguity- </a:t>
            </a:r>
            <a:r>
              <a:rPr kumimoji="0" lang="en-GB" sz="3600" b="0" i="0" u="none" strike="noStrike" kern="1200" cap="none" spc="0" normalizeH="0" baseline="0" noProof="0" err="1">
                <a:ln>
                  <a:noFill/>
                </a:ln>
                <a:solidFill>
                  <a:prstClr val="black"/>
                </a:solidFill>
                <a:effectLst/>
                <a:uLnTx/>
                <a:uFillTx/>
                <a:latin typeface="+mj-lt"/>
                <a:ea typeface="+mn-ea"/>
                <a:cs typeface="Arial" panose="020B0604020202020204" pitchFamily="34" charset="0"/>
              </a:rPr>
              <a:t>Dubbelzinnig</a:t>
            </a:r>
            <a:r>
              <a:rPr kumimoji="0" lang="en-GB" sz="3600" b="0" i="0" u="none" strike="noStrike" kern="1200" cap="none" spc="0" normalizeH="0" baseline="0" noProof="0">
                <a:ln>
                  <a:noFill/>
                </a:ln>
                <a:solidFill>
                  <a:prstClr val="black"/>
                </a:solidFill>
                <a:effectLst/>
                <a:uLnTx/>
                <a:uFillTx/>
                <a:latin typeface="+mj-lt"/>
                <a:ea typeface="+mn-ea"/>
                <a:cs typeface="Arial" panose="020B0604020202020204" pitchFamily="34" charset="0"/>
              </a:rPr>
              <a:t> </a:t>
            </a:r>
          </a:p>
        </p:txBody>
      </p:sp>
      <p:sp>
        <p:nvSpPr>
          <p:cNvPr id="7" name="Textfeld 6">
            <a:extLst>
              <a:ext uri="{FF2B5EF4-FFF2-40B4-BE49-F238E27FC236}">
                <a16:creationId xmlns:a16="http://schemas.microsoft.com/office/drawing/2014/main" id="{F47BFEE8-45F0-DE6A-99E6-CCD36409811C}"/>
              </a:ext>
            </a:extLst>
          </p:cNvPr>
          <p:cNvSpPr txBox="1"/>
          <p:nvPr/>
        </p:nvSpPr>
        <p:spPr>
          <a:xfrm>
            <a:off x="9790465" y="5682943"/>
            <a:ext cx="1936045" cy="400110"/>
          </a:xfrm>
          <a:prstGeom prst="rect">
            <a:avLst/>
          </a:prstGeom>
          <a:noFill/>
        </p:spPr>
        <p:txBody>
          <a:bodyPr wrap="square">
            <a:spAutoFit/>
          </a:bodyPr>
          <a:lstStyle/>
          <a:p>
            <a:r>
              <a:rPr lang="en-GB" sz="2000"/>
              <a:t>(Barber, 1992)</a:t>
            </a:r>
            <a:endParaRPr lang="de-DE" sz="2000"/>
          </a:p>
        </p:txBody>
      </p:sp>
    </p:spTree>
    <p:extLst>
      <p:ext uri="{BB962C8B-B14F-4D97-AF65-F5344CB8AC3E}">
        <p14:creationId xmlns:p14="http://schemas.microsoft.com/office/powerpoint/2010/main" val="3270175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p:txBody>
          <a:bodyPr/>
          <a:lstStyle/>
          <a:p>
            <a:fld id="{423DEAB5-B634-4B1D-AD4B-77139435E81F}" type="datetime1">
              <a:rPr lang="en-GB" noProof="0" smtClean="0"/>
              <a:t>11/06/2024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p:txBody>
          <a:bodyPr/>
          <a:lstStyle/>
          <a:p>
            <a:r>
              <a:rPr lang="en-GB" noProof="0"/>
              <a:t>ERASMUS+ DIGIGEN 
Project Ref. No. 2021-1-DE02-KA220-VET-000025335</a:t>
            </a:r>
          </a:p>
        </p:txBody>
      </p:sp>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3</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p:txBody>
          <a:bodyPr/>
          <a:lstStyle/>
          <a:p>
            <a:r>
              <a:rPr lang="en-GB" dirty="0"/>
              <a:t>Digitalisering</a:t>
            </a:r>
          </a:p>
        </p:txBody>
      </p:sp>
      <p:sp>
        <p:nvSpPr>
          <p:cNvPr id="7" name="Textfeld 6">
            <a:extLst>
              <a:ext uri="{FF2B5EF4-FFF2-40B4-BE49-F238E27FC236}">
                <a16:creationId xmlns:a16="http://schemas.microsoft.com/office/drawing/2014/main" id="{8D631DF5-38F5-3C18-1689-A087A1F872B8}"/>
              </a:ext>
            </a:extLst>
          </p:cNvPr>
          <p:cNvSpPr txBox="1"/>
          <p:nvPr/>
        </p:nvSpPr>
        <p:spPr>
          <a:xfrm>
            <a:off x="679718" y="2459504"/>
            <a:ext cx="11237461" cy="1938992"/>
          </a:xfrm>
          <a:prstGeom prst="rect">
            <a:avLst/>
          </a:prstGeom>
          <a:noFill/>
        </p:spPr>
        <p:txBody>
          <a:bodyPr wrap="square" rtlCol="0">
            <a:spAutoFit/>
          </a:bodyPr>
          <a:lstStyle/>
          <a:p>
            <a:pPr algn="ctr"/>
            <a:r>
              <a:rPr lang="en-US" sz="4000" dirty="0"/>
              <a:t>"</a:t>
            </a:r>
            <a:r>
              <a:rPr lang="en-US" sz="4000" dirty="0">
                <a:solidFill>
                  <a:schemeClr val="accent1"/>
                </a:solidFill>
              </a:rPr>
              <a:t>Digitalisering </a:t>
            </a:r>
            <a:r>
              <a:rPr lang="en-US" sz="4000" dirty="0"/>
              <a:t>kan worden geïnterpreteerd als de introductie van </a:t>
            </a:r>
            <a:r>
              <a:rPr lang="en-US" sz="4000" dirty="0">
                <a:solidFill>
                  <a:schemeClr val="accent1"/>
                </a:solidFill>
              </a:rPr>
              <a:t>nieuwe oplossingen </a:t>
            </a:r>
            <a:r>
              <a:rPr lang="en-US" sz="4000" dirty="0"/>
              <a:t>op basis van </a:t>
            </a:r>
            <a:r>
              <a:rPr lang="en-US" sz="4000" dirty="0">
                <a:solidFill>
                  <a:schemeClr val="accent1"/>
                </a:solidFill>
              </a:rPr>
              <a:t>informatie- en communicatietechnologieën </a:t>
            </a:r>
            <a:r>
              <a:rPr lang="en-US" sz="4000" dirty="0"/>
              <a:t>(ICT)". </a:t>
            </a:r>
          </a:p>
        </p:txBody>
      </p:sp>
      <p:sp>
        <p:nvSpPr>
          <p:cNvPr id="9" name="Textfeld 8">
            <a:extLst>
              <a:ext uri="{FF2B5EF4-FFF2-40B4-BE49-F238E27FC236}">
                <a16:creationId xmlns:a16="http://schemas.microsoft.com/office/drawing/2014/main" id="{6F7F70D0-A5FE-DB66-5768-8195CFA5A4B0}"/>
              </a:ext>
            </a:extLst>
          </p:cNvPr>
          <p:cNvSpPr txBox="1"/>
          <p:nvPr/>
        </p:nvSpPr>
        <p:spPr>
          <a:xfrm>
            <a:off x="3167798" y="5224070"/>
            <a:ext cx="6100996" cy="338554"/>
          </a:xfrm>
          <a:prstGeom prst="rect">
            <a:avLst/>
          </a:prstGeom>
          <a:noFill/>
        </p:spPr>
        <p:txBody>
          <a:bodyPr wrap="square">
            <a:spAutoFit/>
          </a:bodyPr>
          <a:lstStyle/>
          <a:p>
            <a:pPr algn="ctr"/>
            <a:r>
              <a:rPr lang="en-US" sz="1600" dirty="0"/>
              <a:t>(Herberger et al. 2023, blz. 4; Herberger et al. 2021, blz. 4)</a:t>
            </a:r>
            <a:endParaRPr lang="de-DE" sz="1600" dirty="0"/>
          </a:p>
        </p:txBody>
      </p:sp>
    </p:spTree>
    <p:extLst>
      <p:ext uri="{BB962C8B-B14F-4D97-AF65-F5344CB8AC3E}">
        <p14:creationId xmlns:p14="http://schemas.microsoft.com/office/powerpoint/2010/main" val="457989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4</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p:txBody>
          <a:bodyPr/>
          <a:lstStyle/>
          <a:p>
            <a:r>
              <a:rPr lang="de-DE" dirty="0"/>
              <a:t>Digitale transformatie</a:t>
            </a:r>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11/06/2024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551342" y="1424534"/>
            <a:ext cx="11089316" cy="4185761"/>
          </a:xfrm>
          <a:prstGeom prst="rect">
            <a:avLst/>
          </a:prstGeom>
          <a:noFill/>
        </p:spPr>
        <p:txBody>
          <a:bodyPr wrap="square" rtlCol="0">
            <a:spAutoFit/>
          </a:bodyPr>
          <a:lstStyle/>
          <a:p>
            <a:pPr algn="ctr"/>
            <a:r>
              <a:rPr lang="en-US" sz="3800" dirty="0"/>
              <a:t>"</a:t>
            </a:r>
            <a:r>
              <a:rPr lang="en-US" sz="3800" dirty="0">
                <a:solidFill>
                  <a:schemeClr val="accent1"/>
                </a:solidFill>
              </a:rPr>
              <a:t>Digitale transformatie </a:t>
            </a:r>
            <a:r>
              <a:rPr lang="en-US" sz="3800" dirty="0"/>
              <a:t>richt zich op de implementatie </a:t>
            </a:r>
            <a:r>
              <a:rPr lang="en-US" sz="3800" dirty="0">
                <a:solidFill>
                  <a:schemeClr val="accent1"/>
                </a:solidFill>
              </a:rPr>
              <a:t>die wordt veroorzaakt door digitalisering </a:t>
            </a:r>
            <a:r>
              <a:rPr lang="en-US" sz="3800" dirty="0"/>
              <a:t>en de </a:t>
            </a:r>
            <a:r>
              <a:rPr lang="en-US" sz="3800" dirty="0">
                <a:solidFill>
                  <a:schemeClr val="accent1"/>
                </a:solidFill>
              </a:rPr>
              <a:t>bijbehorende veranderingen en risico's als gevolg </a:t>
            </a:r>
            <a:r>
              <a:rPr lang="en-US" sz="3800" dirty="0"/>
              <a:t>van digitalisering in vergelijking met de </a:t>
            </a:r>
            <a:r>
              <a:rPr lang="en-US" sz="3800" dirty="0" err="1"/>
              <a:t>startsituatie</a:t>
            </a:r>
            <a:r>
              <a:rPr lang="en-US" sz="3800" dirty="0"/>
              <a:t>, die uiteindelijk </a:t>
            </a:r>
            <a:r>
              <a:rPr lang="en-US" sz="3800" dirty="0">
                <a:solidFill>
                  <a:schemeClr val="accent1"/>
                </a:solidFill>
              </a:rPr>
              <a:t>de gevolgen bepaalt </a:t>
            </a:r>
            <a:r>
              <a:rPr lang="en-US" sz="3800" dirty="0"/>
              <a:t>voor alle belanghebbenden, ook buiten de implementatiekwestie.</a:t>
            </a:r>
            <a:r>
              <a:rPr lang="en-GB" sz="3800" dirty="0"/>
              <a:t>"</a:t>
            </a:r>
            <a:endParaRPr lang="en-US" sz="3800" dirty="0"/>
          </a:p>
        </p:txBody>
      </p:sp>
      <p:sp>
        <p:nvSpPr>
          <p:cNvPr id="8" name="Textfeld 7">
            <a:extLst>
              <a:ext uri="{FF2B5EF4-FFF2-40B4-BE49-F238E27FC236}">
                <a16:creationId xmlns:a16="http://schemas.microsoft.com/office/drawing/2014/main" id="{6CE81B19-8A67-484D-BC1F-D926A28C018A}"/>
              </a:ext>
            </a:extLst>
          </p:cNvPr>
          <p:cNvSpPr txBox="1"/>
          <p:nvPr/>
        </p:nvSpPr>
        <p:spPr>
          <a:xfrm>
            <a:off x="3202659" y="5712330"/>
            <a:ext cx="6100996" cy="338554"/>
          </a:xfrm>
          <a:prstGeom prst="rect">
            <a:avLst/>
          </a:prstGeom>
          <a:noFill/>
        </p:spPr>
        <p:txBody>
          <a:bodyPr wrap="square">
            <a:spAutoFit/>
          </a:bodyPr>
          <a:lstStyle/>
          <a:p>
            <a:pPr algn="ctr"/>
            <a:r>
              <a:rPr lang="en-GB" sz="1600" dirty="0"/>
              <a:t>(Herberger et al., 2023, p. 4; Herberger et al., 2021, p. 4)</a:t>
            </a:r>
            <a:endParaRPr lang="de-DE" sz="1600" dirty="0"/>
          </a:p>
        </p:txBody>
      </p:sp>
    </p:spTree>
    <p:extLst>
      <p:ext uri="{BB962C8B-B14F-4D97-AF65-F5344CB8AC3E}">
        <p14:creationId xmlns:p14="http://schemas.microsoft.com/office/powerpoint/2010/main" val="1502683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5</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289964"/>
            <a:ext cx="9082088" cy="780585"/>
          </a:xfrm>
        </p:spPr>
        <p:txBody>
          <a:bodyPr/>
          <a:lstStyle/>
          <a:p>
            <a:r>
              <a:rPr lang="de-DE" sz="4000" dirty="0" err="1"/>
              <a:t>Relatie tussen digitalisering </a:t>
            </a:r>
            <a:r>
              <a:rPr lang="de-DE" sz="4000" dirty="0"/>
              <a:t>en digitale transformatie</a:t>
            </a:r>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11/06/2024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8" name="Rechteck 7">
            <a:extLst>
              <a:ext uri="{FF2B5EF4-FFF2-40B4-BE49-F238E27FC236}">
                <a16:creationId xmlns:a16="http://schemas.microsoft.com/office/drawing/2014/main" id="{90B40911-AF80-3DB1-00D4-680DB32FDBE1}"/>
              </a:ext>
            </a:extLst>
          </p:cNvPr>
          <p:cNvSpPr/>
          <p:nvPr/>
        </p:nvSpPr>
        <p:spPr>
          <a:xfrm>
            <a:off x="1723292" y="2403227"/>
            <a:ext cx="2168770" cy="22508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err="1"/>
              <a:t>Digitalisering</a:t>
            </a:r>
            <a:endParaRPr lang="de-DE" dirty="0"/>
          </a:p>
        </p:txBody>
      </p:sp>
      <p:sp>
        <p:nvSpPr>
          <p:cNvPr id="9" name="Pfeil: nach rechts 8">
            <a:extLst>
              <a:ext uri="{FF2B5EF4-FFF2-40B4-BE49-F238E27FC236}">
                <a16:creationId xmlns:a16="http://schemas.microsoft.com/office/drawing/2014/main" id="{BDEFAF29-3D1B-7E76-0313-D30D412313C0}"/>
              </a:ext>
            </a:extLst>
          </p:cNvPr>
          <p:cNvSpPr/>
          <p:nvPr/>
        </p:nvSpPr>
        <p:spPr>
          <a:xfrm>
            <a:off x="1711569" y="4510548"/>
            <a:ext cx="8768862" cy="1139972"/>
          </a:xfrm>
          <a:prstGeom prst="right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de-DE" dirty="0"/>
              <a:t>Digitale transformatie</a:t>
            </a:r>
          </a:p>
        </p:txBody>
      </p:sp>
      <p:sp>
        <p:nvSpPr>
          <p:cNvPr id="12" name="Pfeil: nach rechts 11">
            <a:extLst>
              <a:ext uri="{FF2B5EF4-FFF2-40B4-BE49-F238E27FC236}">
                <a16:creationId xmlns:a16="http://schemas.microsoft.com/office/drawing/2014/main" id="{65E38494-17BF-572D-ACDD-CA0146483A16}"/>
              </a:ext>
            </a:extLst>
          </p:cNvPr>
          <p:cNvSpPr/>
          <p:nvPr/>
        </p:nvSpPr>
        <p:spPr>
          <a:xfrm>
            <a:off x="4185138" y="2217215"/>
            <a:ext cx="5735150" cy="78058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err="1"/>
              <a:t>Veranderingen </a:t>
            </a:r>
            <a:r>
              <a:rPr lang="de-DE" dirty="0"/>
              <a:t>in </a:t>
            </a:r>
            <a:r>
              <a:rPr lang="de-DE" dirty="0" err="1"/>
              <a:t>economische dimensies</a:t>
            </a:r>
            <a:endParaRPr lang="de-DE" dirty="0"/>
          </a:p>
        </p:txBody>
      </p:sp>
      <p:sp>
        <p:nvSpPr>
          <p:cNvPr id="13" name="Pfeil: nach rechts 12">
            <a:extLst>
              <a:ext uri="{FF2B5EF4-FFF2-40B4-BE49-F238E27FC236}">
                <a16:creationId xmlns:a16="http://schemas.microsoft.com/office/drawing/2014/main" id="{1F4892A3-B620-FA37-3A16-38E3CB6F88B0}"/>
              </a:ext>
            </a:extLst>
          </p:cNvPr>
          <p:cNvSpPr/>
          <p:nvPr/>
        </p:nvSpPr>
        <p:spPr>
          <a:xfrm>
            <a:off x="4185138" y="3974090"/>
            <a:ext cx="5735150" cy="78058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err="1"/>
              <a:t>Veranderingen</a:t>
            </a:r>
            <a:r>
              <a:rPr lang="de-DE" dirty="0"/>
              <a:t> in ... </a:t>
            </a:r>
            <a:r>
              <a:rPr lang="de-DE" dirty="0" err="1"/>
              <a:t>dimensies</a:t>
            </a:r>
            <a:endParaRPr lang="de-DE" dirty="0"/>
          </a:p>
        </p:txBody>
      </p:sp>
      <p:sp>
        <p:nvSpPr>
          <p:cNvPr id="14" name="Pfeil: nach rechts 13">
            <a:extLst>
              <a:ext uri="{FF2B5EF4-FFF2-40B4-BE49-F238E27FC236}">
                <a16:creationId xmlns:a16="http://schemas.microsoft.com/office/drawing/2014/main" id="{B4891527-5A9A-E81F-6867-D9EA7D5EE71C}"/>
              </a:ext>
            </a:extLst>
          </p:cNvPr>
          <p:cNvSpPr/>
          <p:nvPr/>
        </p:nvSpPr>
        <p:spPr>
          <a:xfrm>
            <a:off x="4185138" y="3113060"/>
            <a:ext cx="5735150" cy="78058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err="1"/>
              <a:t>Veranderingen</a:t>
            </a:r>
            <a:r>
              <a:rPr lang="de-DE" dirty="0"/>
              <a:t> in </a:t>
            </a:r>
            <a:r>
              <a:rPr lang="de-DE" dirty="0" err="1"/>
              <a:t>samenlevingsdimensies</a:t>
            </a:r>
            <a:endParaRPr lang="de-DE" dirty="0"/>
          </a:p>
        </p:txBody>
      </p:sp>
      <p:sp>
        <p:nvSpPr>
          <p:cNvPr id="15" name="Textfeld 14">
            <a:extLst>
              <a:ext uri="{FF2B5EF4-FFF2-40B4-BE49-F238E27FC236}">
                <a16:creationId xmlns:a16="http://schemas.microsoft.com/office/drawing/2014/main" id="{092724C4-4729-FE77-6185-A92A2539170C}"/>
              </a:ext>
            </a:extLst>
          </p:cNvPr>
          <p:cNvSpPr txBox="1"/>
          <p:nvPr/>
        </p:nvSpPr>
        <p:spPr>
          <a:xfrm>
            <a:off x="3581400" y="5694070"/>
            <a:ext cx="5124883" cy="338554"/>
          </a:xfrm>
          <a:prstGeom prst="rect">
            <a:avLst/>
          </a:prstGeom>
          <a:noFill/>
        </p:spPr>
        <p:txBody>
          <a:bodyPr wrap="square" rtlCol="0">
            <a:spAutoFit/>
          </a:bodyPr>
          <a:lstStyle>
            <a:defPPr>
              <a:defRPr lang="de-DE"/>
            </a:defPPr>
            <a:lvl1pPr>
              <a:defRPr sz="1100"/>
            </a:lvl1pPr>
          </a:lstStyle>
          <a:p>
            <a:pPr algn="ctr"/>
            <a:r>
              <a:rPr lang="en-US" sz="1600" dirty="0"/>
              <a:t>Herberger et al. (2023); Herberger et al. (2021)</a:t>
            </a:r>
            <a:endParaRPr lang="en-GB" sz="1600" dirty="0"/>
          </a:p>
        </p:txBody>
      </p:sp>
    </p:spTree>
    <p:extLst>
      <p:ext uri="{BB962C8B-B14F-4D97-AF65-F5344CB8AC3E}">
        <p14:creationId xmlns:p14="http://schemas.microsoft.com/office/powerpoint/2010/main" val="4055484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6</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304773"/>
            <a:ext cx="9579964" cy="1034320"/>
          </a:xfrm>
        </p:spPr>
        <p:txBody>
          <a:bodyPr/>
          <a:lstStyle/>
          <a:p>
            <a:r>
              <a:rPr lang="de-DE" sz="3600" dirty="0" err="1"/>
              <a:t>Digitalisering </a:t>
            </a:r>
            <a:r>
              <a:rPr lang="de-DE" sz="3600" dirty="0"/>
              <a:t>en digitale transformatie en </a:t>
            </a:r>
            <a:r>
              <a:rPr lang="de-DE" sz="3600" dirty="0" err="1"/>
              <a:t>de impact ervan </a:t>
            </a:r>
            <a:r>
              <a:rPr lang="de-DE" sz="3600" dirty="0"/>
              <a:t>op </a:t>
            </a:r>
            <a:r>
              <a:rPr lang="de-DE" sz="3600" dirty="0" err="1"/>
              <a:t>vrouwen </a:t>
            </a:r>
            <a:r>
              <a:rPr lang="de-DE" sz="3600" dirty="0"/>
              <a:t>in </a:t>
            </a:r>
            <a:r>
              <a:rPr lang="de-DE" sz="3600" dirty="0" err="1"/>
              <a:t>managementposities</a:t>
            </a:r>
            <a:endParaRPr lang="de-DE" sz="3600" dirty="0"/>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11/06/2024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8" name="Textfeld 7">
            <a:extLst>
              <a:ext uri="{FF2B5EF4-FFF2-40B4-BE49-F238E27FC236}">
                <a16:creationId xmlns:a16="http://schemas.microsoft.com/office/drawing/2014/main" id="{45F9A081-2E2E-B54B-68A3-975A0A042F65}"/>
              </a:ext>
            </a:extLst>
          </p:cNvPr>
          <p:cNvSpPr txBox="1"/>
          <p:nvPr/>
        </p:nvSpPr>
        <p:spPr>
          <a:xfrm>
            <a:off x="504808" y="1788750"/>
            <a:ext cx="11337422" cy="3970318"/>
          </a:xfrm>
          <a:prstGeom prst="rect">
            <a:avLst/>
          </a:prstGeom>
          <a:noFill/>
        </p:spPr>
        <p:txBody>
          <a:bodyPr wrap="square" rtlCol="0">
            <a:spAutoFit/>
          </a:bodyPr>
          <a:lstStyle/>
          <a:p>
            <a:pPr marL="571500" indent="-571500">
              <a:buClr>
                <a:schemeClr val="accent1"/>
              </a:buClr>
              <a:buFont typeface="Wingdings" pitchFamily="2" charset="2"/>
              <a:buChar char="§"/>
            </a:pPr>
            <a:r>
              <a:rPr lang="en-US" sz="3600" dirty="0"/>
              <a:t>Vooral vrouwen met een hoog inkomen zouden negatief beïnvloed kunnen worden door het digitale hulpmiddel AI. </a:t>
            </a:r>
            <a:br>
              <a:rPr lang="en-US" sz="3600" dirty="0"/>
            </a:br>
            <a:r>
              <a:rPr lang="en-US" dirty="0"/>
              <a:t>(</a:t>
            </a:r>
            <a:r>
              <a:rPr lang="en-US" dirty="0" err="1"/>
              <a:t>Gmyrek </a:t>
            </a:r>
            <a:r>
              <a:rPr lang="en-US" dirty="0"/>
              <a:t>et al. 2023, p. 31)</a:t>
            </a:r>
            <a:endParaRPr lang="en-US" sz="3600" dirty="0"/>
          </a:p>
          <a:p>
            <a:pPr marL="571500" indent="-571500">
              <a:buClr>
                <a:schemeClr val="accent1"/>
              </a:buClr>
              <a:buFont typeface="Wingdings" pitchFamily="2" charset="2"/>
              <a:buChar char="§"/>
            </a:pPr>
            <a:endParaRPr lang="en-US" sz="3600" dirty="0"/>
          </a:p>
          <a:p>
            <a:pPr marL="571500" indent="-571500">
              <a:buClr>
                <a:schemeClr val="accent1"/>
              </a:buClr>
              <a:buFont typeface="Wingdings" pitchFamily="2" charset="2"/>
              <a:buChar char="§"/>
            </a:pPr>
            <a:r>
              <a:rPr lang="en-US" sz="3600" dirty="0"/>
              <a:t>Gender digital gap is een uitdrukking van de (negatieve) genderverschillen in welke mate digitale technologieën en hun ontwerp beschikbaar zijn als machtsmiddelen. </a:t>
            </a:r>
            <a:br>
              <a:rPr lang="en-US" sz="3600" dirty="0"/>
            </a:br>
            <a:r>
              <a:rPr lang="en-US" dirty="0"/>
              <a:t>(Lott 2023, p. 3)</a:t>
            </a:r>
            <a:endParaRPr lang="en-US" sz="3600" dirty="0"/>
          </a:p>
        </p:txBody>
      </p:sp>
    </p:spTree>
    <p:extLst>
      <p:ext uri="{BB962C8B-B14F-4D97-AF65-F5344CB8AC3E}">
        <p14:creationId xmlns:p14="http://schemas.microsoft.com/office/powerpoint/2010/main" val="588151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7</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480019"/>
            <a:ext cx="9082088" cy="780585"/>
          </a:xfrm>
        </p:spPr>
        <p:txBody>
          <a:bodyPr/>
          <a:lstStyle/>
          <a:p>
            <a:r>
              <a:rPr lang="de-DE" dirty="0"/>
              <a:t>Nieuw werk</a:t>
            </a:r>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11/06/2024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214928" y="1760175"/>
            <a:ext cx="11762144" cy="4093428"/>
          </a:xfrm>
          <a:prstGeom prst="rect">
            <a:avLst/>
          </a:prstGeom>
          <a:noFill/>
        </p:spPr>
        <p:txBody>
          <a:bodyPr wrap="square" rtlCol="0">
            <a:spAutoFit/>
          </a:bodyPr>
          <a:lstStyle/>
          <a:p>
            <a:pPr algn="ctr"/>
            <a:r>
              <a:rPr lang="en-GB" sz="4000" dirty="0">
                <a:solidFill>
                  <a:schemeClr val="accent1"/>
                </a:solidFill>
              </a:rPr>
              <a:t>Nieuw Werk </a:t>
            </a:r>
            <a:r>
              <a:rPr lang="en-GB" sz="4000" dirty="0"/>
              <a:t>verwijst naar een vorm van werk die gekenmerkt wordt door </a:t>
            </a:r>
            <a:r>
              <a:rPr lang="en-GB" sz="4000" dirty="0">
                <a:solidFill>
                  <a:schemeClr val="accent1"/>
                </a:solidFill>
              </a:rPr>
              <a:t>zelfgekozen actie</a:t>
            </a:r>
            <a:r>
              <a:rPr lang="en-GB" sz="4000" dirty="0"/>
              <a:t>, </a:t>
            </a:r>
            <a:r>
              <a:rPr lang="en-GB" sz="4000" dirty="0">
                <a:solidFill>
                  <a:schemeClr val="accent1"/>
                </a:solidFill>
              </a:rPr>
              <a:t>tijdsoevereiniteit </a:t>
            </a:r>
            <a:r>
              <a:rPr lang="en-GB" sz="4000" dirty="0"/>
              <a:t>en een hoog niveau van </a:t>
            </a:r>
            <a:r>
              <a:rPr lang="en-GB" sz="4000" dirty="0">
                <a:solidFill>
                  <a:schemeClr val="accent1"/>
                </a:solidFill>
              </a:rPr>
              <a:t>subjectief welzijn</a:t>
            </a:r>
            <a:r>
              <a:rPr lang="en-GB" sz="4000" dirty="0"/>
              <a:t>.</a:t>
            </a:r>
          </a:p>
          <a:p>
            <a:pPr algn="ctr"/>
            <a:r>
              <a:rPr lang="en-GB" sz="4000" dirty="0"/>
              <a:t>Dit wordt bereikt door </a:t>
            </a:r>
            <a:r>
              <a:rPr lang="en-GB" sz="4000" dirty="0">
                <a:solidFill>
                  <a:schemeClr val="accent1"/>
                </a:solidFill>
              </a:rPr>
              <a:t>interventies </a:t>
            </a:r>
            <a:r>
              <a:rPr lang="en-GB" sz="4000" dirty="0"/>
              <a:t>op pedagogisch-psychologisch, organisatorisch, technologisch en politiek niveau. </a:t>
            </a:r>
            <a:br>
              <a:rPr lang="en-US" sz="4000" dirty="0"/>
            </a:br>
            <a:r>
              <a:rPr lang="en-US" dirty="0"/>
              <a:t>(Berend et al. 2020a)</a:t>
            </a:r>
            <a:endParaRPr lang="en-US" sz="4000" dirty="0"/>
          </a:p>
        </p:txBody>
      </p:sp>
      <p:sp>
        <p:nvSpPr>
          <p:cNvPr id="9" name="Textfeld 8">
            <a:extLst>
              <a:ext uri="{FF2B5EF4-FFF2-40B4-BE49-F238E27FC236}">
                <a16:creationId xmlns:a16="http://schemas.microsoft.com/office/drawing/2014/main" id="{4A8E0732-AC6E-D9C9-F631-849D647586EE}"/>
              </a:ext>
            </a:extLst>
          </p:cNvPr>
          <p:cNvSpPr txBox="1"/>
          <p:nvPr/>
        </p:nvSpPr>
        <p:spPr>
          <a:xfrm>
            <a:off x="-2428575" y="7200903"/>
            <a:ext cx="4421499" cy="430887"/>
          </a:xfrm>
          <a:prstGeom prst="rect">
            <a:avLst/>
          </a:prstGeom>
          <a:noFill/>
        </p:spPr>
        <p:txBody>
          <a:bodyPr wrap="square" rtlCol="0">
            <a:spAutoFit/>
          </a:bodyPr>
          <a:lstStyle>
            <a:defPPr>
              <a:defRPr lang="de-DE"/>
            </a:defPPr>
            <a:lvl1pPr>
              <a:defRPr sz="1100"/>
            </a:lvl1pPr>
          </a:lstStyle>
          <a:p>
            <a:pPr algn="ctr"/>
            <a:r>
              <a:rPr lang="en-US" dirty="0"/>
              <a:t>Berend</a:t>
            </a:r>
          </a:p>
          <a:p>
            <a:pPr algn="ctr"/>
            <a:r>
              <a:rPr lang="en-US" dirty="0"/>
              <a:t>en </a:t>
            </a:r>
            <a:r>
              <a:rPr lang="en-US" dirty="0" err="1"/>
              <a:t>Brohm-Badry </a:t>
            </a:r>
            <a:r>
              <a:rPr lang="en-US" dirty="0"/>
              <a:t>2020), p. 4</a:t>
            </a:r>
            <a:endParaRPr lang="en-GB" dirty="0"/>
          </a:p>
        </p:txBody>
      </p:sp>
    </p:spTree>
    <p:extLst>
      <p:ext uri="{BB962C8B-B14F-4D97-AF65-F5344CB8AC3E}">
        <p14:creationId xmlns:p14="http://schemas.microsoft.com/office/powerpoint/2010/main" val="1513629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8</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p:txBody>
          <a:bodyPr/>
          <a:lstStyle/>
          <a:p>
            <a:r>
              <a:rPr lang="de-DE" dirty="0"/>
              <a:t>Nieuwe werkelementen</a:t>
            </a:r>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11/06/2024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9" name="Textfeld 8">
            <a:extLst>
              <a:ext uri="{FF2B5EF4-FFF2-40B4-BE49-F238E27FC236}">
                <a16:creationId xmlns:a16="http://schemas.microsoft.com/office/drawing/2014/main" id="{4A8E0732-AC6E-D9C9-F631-849D647586EE}"/>
              </a:ext>
            </a:extLst>
          </p:cNvPr>
          <p:cNvSpPr txBox="1"/>
          <p:nvPr/>
        </p:nvSpPr>
        <p:spPr>
          <a:xfrm>
            <a:off x="-2428575" y="7200903"/>
            <a:ext cx="4421499" cy="430887"/>
          </a:xfrm>
          <a:prstGeom prst="rect">
            <a:avLst/>
          </a:prstGeom>
          <a:noFill/>
        </p:spPr>
        <p:txBody>
          <a:bodyPr wrap="square" rtlCol="0">
            <a:spAutoFit/>
          </a:bodyPr>
          <a:lstStyle>
            <a:defPPr>
              <a:defRPr lang="de-DE"/>
            </a:defPPr>
            <a:lvl1pPr>
              <a:defRPr sz="1100"/>
            </a:lvl1pPr>
          </a:lstStyle>
          <a:p>
            <a:pPr algn="ctr"/>
            <a:r>
              <a:rPr lang="en-US" dirty="0"/>
              <a:t>Berend</a:t>
            </a:r>
          </a:p>
          <a:p>
            <a:pPr algn="ctr"/>
            <a:r>
              <a:rPr lang="en-US" dirty="0"/>
              <a:t>en </a:t>
            </a:r>
            <a:r>
              <a:rPr lang="en-US" dirty="0" err="1"/>
              <a:t>Brohm-Badry </a:t>
            </a:r>
            <a:r>
              <a:rPr lang="en-US" dirty="0"/>
              <a:t>2020), p. 4</a:t>
            </a:r>
            <a:endParaRPr lang="en-GB" dirty="0"/>
          </a:p>
        </p:txBody>
      </p:sp>
      <p:sp>
        <p:nvSpPr>
          <p:cNvPr id="3" name="Textfeld 2">
            <a:extLst>
              <a:ext uri="{FF2B5EF4-FFF2-40B4-BE49-F238E27FC236}">
                <a16:creationId xmlns:a16="http://schemas.microsoft.com/office/drawing/2014/main" id="{47772B75-41A3-1255-93ED-18710541F01B}"/>
              </a:ext>
            </a:extLst>
          </p:cNvPr>
          <p:cNvSpPr txBox="1"/>
          <p:nvPr/>
        </p:nvSpPr>
        <p:spPr>
          <a:xfrm>
            <a:off x="7439908" y="5981445"/>
            <a:ext cx="4421499" cy="338554"/>
          </a:xfrm>
          <a:prstGeom prst="rect">
            <a:avLst/>
          </a:prstGeom>
          <a:noFill/>
        </p:spPr>
        <p:txBody>
          <a:bodyPr wrap="square" rtlCol="0">
            <a:spAutoFit/>
          </a:bodyPr>
          <a:lstStyle>
            <a:defPPr>
              <a:defRPr lang="de-DE"/>
            </a:defPPr>
            <a:lvl1pPr>
              <a:defRPr sz="1100"/>
            </a:lvl1pPr>
          </a:lstStyle>
          <a:p>
            <a:pPr algn="ctr"/>
            <a:r>
              <a:rPr lang="en-US" sz="1600" dirty="0"/>
              <a:t>Berend et al. (2020b), p. 13</a:t>
            </a:r>
            <a:endParaRPr lang="en-GB" sz="1600" dirty="0"/>
          </a:p>
        </p:txBody>
      </p:sp>
      <p:sp>
        <p:nvSpPr>
          <p:cNvPr id="14" name="Rechteck 13">
            <a:extLst>
              <a:ext uri="{FF2B5EF4-FFF2-40B4-BE49-F238E27FC236}">
                <a16:creationId xmlns:a16="http://schemas.microsoft.com/office/drawing/2014/main" id="{FEDEA33B-C5FF-C47E-1E57-B936BC445C6F}"/>
              </a:ext>
            </a:extLst>
          </p:cNvPr>
          <p:cNvSpPr/>
          <p:nvPr/>
        </p:nvSpPr>
        <p:spPr>
          <a:xfrm>
            <a:off x="1699846" y="2473569"/>
            <a:ext cx="2743200" cy="13364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0" i="0" u="none" strike="noStrike" baseline="0"/>
              <a:t>Flexibilisering van werk in ruimte en tijd</a:t>
            </a:r>
          </a:p>
        </p:txBody>
      </p:sp>
      <p:sp>
        <p:nvSpPr>
          <p:cNvPr id="15" name="Rechteck 14">
            <a:extLst>
              <a:ext uri="{FF2B5EF4-FFF2-40B4-BE49-F238E27FC236}">
                <a16:creationId xmlns:a16="http://schemas.microsoft.com/office/drawing/2014/main" id="{73AA550C-74A7-1F1C-95E6-342F25BEB10A}"/>
              </a:ext>
            </a:extLst>
          </p:cNvPr>
          <p:cNvSpPr/>
          <p:nvPr/>
        </p:nvSpPr>
        <p:spPr>
          <a:xfrm>
            <a:off x="7748956" y="2473568"/>
            <a:ext cx="2743200" cy="13364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Agile en projectmatige organisatievormen</a:t>
            </a:r>
          </a:p>
        </p:txBody>
      </p:sp>
      <p:sp>
        <p:nvSpPr>
          <p:cNvPr id="16" name="Rechteck 15">
            <a:extLst>
              <a:ext uri="{FF2B5EF4-FFF2-40B4-BE49-F238E27FC236}">
                <a16:creationId xmlns:a16="http://schemas.microsoft.com/office/drawing/2014/main" id="{70E1C286-C86D-DCD2-5F2E-B43A8919783F}"/>
              </a:ext>
            </a:extLst>
          </p:cNvPr>
          <p:cNvSpPr/>
          <p:nvPr/>
        </p:nvSpPr>
        <p:spPr>
          <a:xfrm>
            <a:off x="1699846" y="4327535"/>
            <a:ext cx="2743200" cy="13364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Waardegericht en zinvol werk</a:t>
            </a:r>
          </a:p>
        </p:txBody>
      </p:sp>
      <p:sp>
        <p:nvSpPr>
          <p:cNvPr id="17" name="Rechteck 16">
            <a:extLst>
              <a:ext uri="{FF2B5EF4-FFF2-40B4-BE49-F238E27FC236}">
                <a16:creationId xmlns:a16="http://schemas.microsoft.com/office/drawing/2014/main" id="{4AE51F1E-FD69-C35E-D425-B44C867BF136}"/>
              </a:ext>
            </a:extLst>
          </p:cNvPr>
          <p:cNvSpPr/>
          <p:nvPr/>
        </p:nvSpPr>
        <p:spPr>
          <a:xfrm>
            <a:off x="7877911" y="4531903"/>
            <a:ext cx="3063573" cy="13364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De-</a:t>
            </a:r>
            <a:r>
              <a:rPr lang="en-GB" dirty="0" err="1"/>
              <a:t>hiërarchisering</a:t>
            </a:r>
            <a:r>
              <a:rPr lang="en-GB" dirty="0"/>
              <a:t>, </a:t>
            </a:r>
            <a:r>
              <a:rPr lang="en-GB" dirty="0" err="1"/>
              <a:t>participatieve</a:t>
            </a:r>
            <a:r>
              <a:rPr lang="en-GB" dirty="0"/>
              <a:t> </a:t>
            </a:r>
            <a:r>
              <a:rPr lang="en-GB" dirty="0" err="1"/>
              <a:t>besluitvormingsmechanismen</a:t>
            </a:r>
            <a:r>
              <a:rPr lang="en-GB" dirty="0"/>
              <a:t> </a:t>
            </a:r>
            <a:r>
              <a:rPr lang="en-GB" dirty="0" err="1"/>
              <a:t>en</a:t>
            </a:r>
            <a:r>
              <a:rPr lang="en-GB" dirty="0"/>
              <a:t> </a:t>
            </a:r>
            <a:r>
              <a:rPr lang="en-GB" dirty="0" err="1"/>
              <a:t>vormen</a:t>
            </a:r>
            <a:r>
              <a:rPr lang="en-GB" dirty="0"/>
              <a:t> van </a:t>
            </a:r>
            <a:r>
              <a:rPr lang="en-GB" dirty="0" err="1"/>
              <a:t>zelforganisatie</a:t>
            </a:r>
            <a:endParaRPr lang="en-GB" dirty="0"/>
          </a:p>
        </p:txBody>
      </p:sp>
      <p:sp>
        <p:nvSpPr>
          <p:cNvPr id="18" name="Ellipse 17">
            <a:extLst>
              <a:ext uri="{FF2B5EF4-FFF2-40B4-BE49-F238E27FC236}">
                <a16:creationId xmlns:a16="http://schemas.microsoft.com/office/drawing/2014/main" id="{7A173213-A83B-CC42-84CE-08E03E804039}"/>
              </a:ext>
            </a:extLst>
          </p:cNvPr>
          <p:cNvSpPr/>
          <p:nvPr/>
        </p:nvSpPr>
        <p:spPr>
          <a:xfrm>
            <a:off x="3798279" y="3034859"/>
            <a:ext cx="4724400" cy="1934308"/>
          </a:xfrm>
          <a:prstGeom prst="ellipse">
            <a:avLst/>
          </a:prstGeom>
          <a:solidFill>
            <a:schemeClr val="bg1"/>
          </a:solid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de-DE" sz="3600" dirty="0">
                <a:solidFill>
                  <a:schemeClr val="tx1"/>
                </a:solidFill>
              </a:rPr>
              <a:t>Nieuw werk</a:t>
            </a:r>
          </a:p>
        </p:txBody>
      </p:sp>
    </p:spTree>
    <p:extLst>
      <p:ext uri="{BB962C8B-B14F-4D97-AF65-F5344CB8AC3E}">
        <p14:creationId xmlns:p14="http://schemas.microsoft.com/office/powerpoint/2010/main" val="1487700842"/>
      </p:ext>
    </p:extLst>
  </p:cSld>
  <p:clrMapOvr>
    <a:masterClrMapping/>
  </p:clrMapOvr>
</p:sld>
</file>

<file path=ppt/theme/theme1.xml><?xml version="1.0" encoding="utf-8"?>
<a:theme xmlns:a="http://schemas.openxmlformats.org/drawingml/2006/main" name="1_Office">
  <a:themeElements>
    <a:clrScheme name="DIGIGEN">
      <a:dk1>
        <a:sysClr val="windowText" lastClr="000000"/>
      </a:dk1>
      <a:lt1>
        <a:sysClr val="window" lastClr="FFFFFF"/>
      </a:lt1>
      <a:dk2>
        <a:srgbClr val="4D4D4D"/>
      </a:dk2>
      <a:lt2>
        <a:srgbClr val="E7E6E6"/>
      </a:lt2>
      <a:accent1>
        <a:srgbClr val="E9550D"/>
      </a:accent1>
      <a:accent2>
        <a:srgbClr val="F5854D"/>
      </a:accent2>
      <a:accent3>
        <a:srgbClr val="F8A57C"/>
      </a:accent3>
      <a:accent4>
        <a:srgbClr val="FDECE3"/>
      </a:accent4>
      <a:accent5>
        <a:srgbClr val="333F50"/>
      </a:accent5>
      <a:accent6>
        <a:srgbClr val="D6DCE5"/>
      </a:accent6>
      <a:hlink>
        <a:srgbClr val="149C99"/>
      </a:hlink>
      <a:folHlink>
        <a:srgbClr val="66CFF0"/>
      </a:folHlink>
    </a:clrScheme>
    <a:fontScheme name="DIGIGEN">
      <a:majorFont>
        <a:latin typeface="Jost"/>
        <a:ea typeface=""/>
        <a:cs typeface=""/>
      </a:majorFont>
      <a:minorFont>
        <a:latin typeface="Jos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IGIGEN template.pptx" id="{0733B4D9-8EC3-4E71-ABE2-E9F541DB9C42}" vid="{833FB46B-A7C4-4BDB-BDCA-F1B3C1647C8B}"/>
    </a:ext>
  </a:extLst>
</a:theme>
</file>

<file path=ppt/theme/theme2.xml><?xml version="1.0" encoding="utf-8"?>
<a:theme xmlns:a="http://schemas.openxmlformats.org/drawingml/2006/main" name="1_Office">
  <a:themeElements>
    <a:clrScheme name="DIGIGEN">
      <a:dk1>
        <a:sysClr val="windowText" lastClr="000000"/>
      </a:dk1>
      <a:lt1>
        <a:sysClr val="window" lastClr="FFFFFF"/>
      </a:lt1>
      <a:dk2>
        <a:srgbClr val="4D4D4D"/>
      </a:dk2>
      <a:lt2>
        <a:srgbClr val="E7E6E6"/>
      </a:lt2>
      <a:accent1>
        <a:srgbClr val="E9550D"/>
      </a:accent1>
      <a:accent2>
        <a:srgbClr val="F5854D"/>
      </a:accent2>
      <a:accent3>
        <a:srgbClr val="F8A57C"/>
      </a:accent3>
      <a:accent4>
        <a:srgbClr val="FDECE3"/>
      </a:accent4>
      <a:accent5>
        <a:srgbClr val="333F50"/>
      </a:accent5>
      <a:accent6>
        <a:srgbClr val="D6DCE5"/>
      </a:accent6>
      <a:hlink>
        <a:srgbClr val="149C99"/>
      </a:hlink>
      <a:folHlink>
        <a:srgbClr val="66CFF0"/>
      </a:folHlink>
    </a:clrScheme>
    <a:fontScheme name="DIGIGEN">
      <a:majorFont>
        <a:latin typeface="Jost"/>
        <a:ea typeface=""/>
        <a:cs typeface=""/>
      </a:majorFont>
      <a:minorFont>
        <a:latin typeface="Jos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IGIGEN template.pptx" id="{0733B4D9-8EC3-4E71-ABE2-E9F541DB9C42}" vid="{833FB46B-A7C4-4BDB-BDCA-F1B3C1647C8B}"/>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0FA7B4E93E75B48AE5A7F52419B6F0E" ma:contentTypeVersion="15" ma:contentTypeDescription="Create a new document." ma:contentTypeScope="" ma:versionID="619e22b577d8e023754ef470d0d27362">
  <xsd:schema xmlns:xsd="http://www.w3.org/2001/XMLSchema" xmlns:xs="http://www.w3.org/2001/XMLSchema" xmlns:p="http://schemas.microsoft.com/office/2006/metadata/properties" xmlns:ns2="cf28526a-872d-4332-a3be-d415821f5f21" xmlns:ns3="ebad3182-2dc0-43e0-9217-85dfa6f0ff35" targetNamespace="http://schemas.microsoft.com/office/2006/metadata/properties" ma:root="true" ma:fieldsID="6650b59aa877217c0096b68a448e0f38" ns2:_="" ns3:_="">
    <xsd:import namespace="cf28526a-872d-4332-a3be-d415821f5f21"/>
    <xsd:import namespace="ebad3182-2dc0-43e0-9217-85dfa6f0ff3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Locatio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28526a-872d-4332-a3be-d415821f5f2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Location" ma:index="11" nillable="true" ma:displayName="Location" ma:indexed="true" ma:internalName="MediaServiceLocatio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41334321-1934-4fef-a422-ea6e9e4bec9e"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bad3182-2dc0-43e0-9217-85dfa6f0ff35"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7315f64e-fa48-451c-a8b9-de9c79651fd4}" ma:internalName="TaxCatchAll" ma:showField="CatchAllData" ma:web="ebad3182-2dc0-43e0-9217-85dfa6f0ff35">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ebad3182-2dc0-43e0-9217-85dfa6f0ff35" xsi:nil="true"/>
    <lcf76f155ced4ddcb4097134ff3c332f xmlns="cf28526a-872d-4332-a3be-d415821f5f21">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B340142-8D2B-4C08-B579-93984BCDE762}"/>
</file>

<file path=customXml/itemProps2.xml><?xml version="1.0" encoding="utf-8"?>
<ds:datastoreItem xmlns:ds="http://schemas.openxmlformats.org/officeDocument/2006/customXml" ds:itemID="{2303AE2B-EC9F-4527-9621-4E81C3970D37}">
  <ds:schemaRefs>
    <ds:schemaRef ds:uri="http://schemas.microsoft.com/sharepoint/v3/contenttype/forms"/>
  </ds:schemaRefs>
</ds:datastoreItem>
</file>

<file path=customXml/itemProps3.xml><?xml version="1.0" encoding="utf-8"?>
<ds:datastoreItem xmlns:ds="http://schemas.openxmlformats.org/officeDocument/2006/customXml" ds:itemID="{807EB028-D40D-4D87-AC13-E2CFE565356E}">
  <ds:schemaRefs>
    <ds:schemaRef ds:uri="ebad3182-2dc0-43e0-9217-85dfa6f0ff35"/>
    <ds:schemaRef ds:uri="http://purl.org/dc/elements/1.1/"/>
    <ds:schemaRef ds:uri="http://schemas.openxmlformats.org/package/2006/metadata/core-properties"/>
    <ds:schemaRef ds:uri="cf28526a-872d-4332-a3be-d415821f5f21"/>
    <ds:schemaRef ds:uri="http://www.w3.org/XML/1998/namespace"/>
    <ds:schemaRef ds:uri="http://purl.org/dc/terms/"/>
    <ds:schemaRef ds:uri="http://purl.org/dc/dcmitype/"/>
    <ds:schemaRef ds:uri="http://schemas.microsoft.com/office/2006/documentManagement/types"/>
    <ds:schemaRef ds:uri="http://schemas.microsoft.com/office/infopath/2007/PartnerControls"/>
    <ds:schemaRef ds:uri="http://schemas.microsoft.com/office/2006/metadata/properties"/>
    <ds:schemaRef ds:uri="5be18da3-954c-41e8-a62a-dc1d385c48c8"/>
    <ds:schemaRef ds:uri="154df6c8-ea8e-4b2d-af14-48b20823377a"/>
    <ds:schemaRef ds:uri="ead581cf-3438-4858-9dc0-ae50b368892f"/>
    <ds:schemaRef ds:uri="22bc2ac9-3333-4fd5-9671-4678138f1286"/>
    <ds:schemaRef ds:uri="6c73e52c-07d4-4617-ab67-464747257e8d"/>
  </ds:schemaRefs>
</ds:datastoreItem>
</file>

<file path=docProps/app.xml><?xml version="1.0" encoding="utf-8"?>
<Properties xmlns="http://schemas.openxmlformats.org/officeDocument/2006/extended-properties" xmlns:vt="http://schemas.openxmlformats.org/officeDocument/2006/docPropsVTypes">
  <Template/>
  <TotalTime>0</TotalTime>
  <Words>1487</Words>
  <Application>Microsoft Office PowerPoint</Application>
  <PresentationFormat>Widescreen</PresentationFormat>
  <Paragraphs>238</Paragraphs>
  <Slides>26</Slides>
  <Notes>20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26</vt:i4>
      </vt:variant>
    </vt:vector>
  </HeadingPairs>
  <TitlesOfParts>
    <vt:vector size="34" baseType="lpstr">
      <vt:lpstr>Arial</vt:lpstr>
      <vt:lpstr>Calibri</vt:lpstr>
      <vt:lpstr>Jost</vt:lpstr>
      <vt:lpstr>Jost Bold Italic</vt:lpstr>
      <vt:lpstr>Segoe UI</vt:lpstr>
      <vt:lpstr>Wingdings</vt:lpstr>
      <vt:lpstr>1_Office</vt:lpstr>
      <vt:lpstr>1_Office</vt:lpstr>
      <vt:lpstr>DIGIGEN Bijscholingsprogramma</vt:lpstr>
      <vt:lpstr>PowerPoint Presentation</vt:lpstr>
      <vt:lpstr>PowerPoint Presentation</vt:lpstr>
      <vt:lpstr>Digitalisering</vt:lpstr>
      <vt:lpstr>Digitale transformatie</vt:lpstr>
      <vt:lpstr>Relatie tussen digitalisering en digitale transformatie</vt:lpstr>
      <vt:lpstr>Digitalisering en digitale transformatie en de impact ervan op vrouwen in managementposities</vt:lpstr>
      <vt:lpstr>Nieuw werk</vt:lpstr>
      <vt:lpstr>Nieuwe werkelementen</vt:lpstr>
      <vt:lpstr>Inspanningen voor gelijkheid</vt:lpstr>
      <vt:lpstr>Diversiteit is een complexe term en inspanningen op het gebied van gelijkheid zijn slechts één patroon</vt:lpstr>
      <vt:lpstr>PowerPoint Presentation</vt:lpstr>
      <vt:lpstr>Doelgroepen</vt:lpstr>
      <vt:lpstr>Behoeften van vrouwen in managementposities</vt:lpstr>
      <vt:lpstr>Behoeften van vrouwen in managementposities</vt:lpstr>
      <vt:lpstr>Behoeften van vrouwen in managementposities</vt:lpstr>
      <vt:lpstr>Behoeften van HR-professionals en loopbaanbegeleiders</vt:lpstr>
      <vt:lpstr>Behoeften van HR-professionals en loopbaanbegeleiders</vt:lpstr>
      <vt:lpstr>Behoeften van HR-professionals en loopbaanbegeleiders</vt:lpstr>
      <vt:lpstr>PowerPoint Presentation</vt:lpstr>
      <vt:lpstr>Kruispunt van onderwerpen</vt:lpstr>
      <vt:lpstr>PowerPoint Presentation</vt:lpstr>
      <vt:lpstr>Curriculum</vt:lpstr>
      <vt:lpstr>Uitkomsten</vt:lpstr>
      <vt:lpstr>PowerPoint Presentation</vt:lpstr>
      <vt:lpstr>Referenties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FEMALE LEADERS WITH DIGITAL COMPETENCIES</dc:title>
  <dc:creator>Anke Reuter</dc:creator>
  <cp:keywords>, docId:1B1BF6F39CA21EC49FF48578202BF66F</cp:keywords>
  <cp:lastModifiedBy>Dennis Trotta</cp:lastModifiedBy>
  <cp:revision>22</cp:revision>
  <dcterms:created xsi:type="dcterms:W3CDTF">2023-06-07T08:02:36Z</dcterms:created>
  <dcterms:modified xsi:type="dcterms:W3CDTF">2024-06-11T09:26:34Z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0x01010030FA7B4E93E75B48AE5A7F52419B6F0E</vt:lpwstr>
  </property>
  <property fmtid="{D5CDD505-2E9C-101B-9397-08002B2CF9AE}" pid="3" name="MediaServiceImageTags">
    <vt:lpwstr/>
  </property>
  <property fmtid="{D5CDD505-2E9C-101B-9397-08002B2CF9AE}" pid="4" name="Saxion_Organisatie">
    <vt:lpwstr/>
  </property>
</Properties>
</file>