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03" r:id="rId4"/>
  </p:sldMasterIdLst>
  <p:notesMasterIdLst>
    <p:notesMasterId r:id="rId41"/>
  </p:notesMasterIdLst>
  <p:sldIdLst>
    <p:sldId id="262" r:id="rId5"/>
    <p:sldId id="371" r:id="rId6"/>
    <p:sldId id="372" r:id="rId7"/>
    <p:sldId id="269" r:id="rId8"/>
    <p:sldId id="344" r:id="rId9"/>
    <p:sldId id="346" r:id="rId10"/>
    <p:sldId id="345" r:id="rId11"/>
    <p:sldId id="347" r:id="rId12"/>
    <p:sldId id="348" r:id="rId13"/>
    <p:sldId id="349" r:id="rId14"/>
    <p:sldId id="375" r:id="rId15"/>
    <p:sldId id="376" r:id="rId16"/>
    <p:sldId id="351" r:id="rId17"/>
    <p:sldId id="403" r:id="rId18"/>
    <p:sldId id="374" r:id="rId19"/>
    <p:sldId id="379" r:id="rId20"/>
    <p:sldId id="380" r:id="rId21"/>
    <p:sldId id="377" r:id="rId22"/>
    <p:sldId id="399" r:id="rId23"/>
    <p:sldId id="400" r:id="rId24"/>
    <p:sldId id="401" r:id="rId25"/>
    <p:sldId id="381" r:id="rId26"/>
    <p:sldId id="382" r:id="rId27"/>
    <p:sldId id="390" r:id="rId28"/>
    <p:sldId id="391" r:id="rId29"/>
    <p:sldId id="353" r:id="rId30"/>
    <p:sldId id="354" r:id="rId31"/>
    <p:sldId id="378" r:id="rId32"/>
    <p:sldId id="384" r:id="rId33"/>
    <p:sldId id="383" r:id="rId34"/>
    <p:sldId id="392" r:id="rId35"/>
    <p:sldId id="395" r:id="rId36"/>
    <p:sldId id="394" r:id="rId37"/>
    <p:sldId id="373" r:id="rId38"/>
    <p:sldId id="404" r:id="rId39"/>
    <p:sldId id="405"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E"/>
    <a:srgbClr val="E86507"/>
    <a:srgbClr val="F9F9F9"/>
    <a:srgbClr val="FFFAF7"/>
    <a:srgbClr val="FEF1E8"/>
    <a:srgbClr val="FDE0CB"/>
    <a:srgbClr val="E9550D"/>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EF1DA-5251-433F-95C8-EA57C02E4C8A}" v="13" dt="2024-04-05T10:34:34.10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67" autoAdjust="0"/>
  </p:normalViewPr>
  <p:slideViewPr>
    <p:cSldViewPr snapToGrid="0">
      <p:cViewPr varScale="1">
        <p:scale>
          <a:sx n="96" d="100"/>
          <a:sy n="96"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F5A7848E-1255-4E96-AA0B-50EE200E914E}"/>
    <pc:docChg chg="undo redo custSel addSld delSld modSld sldOrd modMainMaster">
      <pc:chgData name="Reuter Anke" userId="3da67a77-c39f-4ee8-b0d8-279da2db4dd7" providerId="ADAL" clId="{F5A7848E-1255-4E96-AA0B-50EE200E914E}" dt="2023-09-05T09:25:07.160" v="13382" actId="1076"/>
      <pc:docMkLst>
        <pc:docMk/>
      </pc:docMkLst>
      <pc:sldChg chg="del">
        <pc:chgData name="Reuter Anke" userId="3da67a77-c39f-4ee8-b0d8-279da2db4dd7" providerId="ADAL" clId="{F5A7848E-1255-4E96-AA0B-50EE200E914E}" dt="2023-06-07T09:46:40.045" v="4" actId="47"/>
        <pc:sldMkLst>
          <pc:docMk/>
          <pc:sldMk cId="1546688385" sldId="257"/>
        </pc:sldMkLst>
      </pc:sldChg>
      <pc:sldChg chg="add del">
        <pc:chgData name="Reuter Anke" userId="3da67a77-c39f-4ee8-b0d8-279da2db4dd7" providerId="ADAL" clId="{F5A7848E-1255-4E96-AA0B-50EE200E914E}" dt="2023-08-21T12:04:13.039" v="25" actId="47"/>
        <pc:sldMkLst>
          <pc:docMk/>
          <pc:sldMk cId="1868754260" sldId="258"/>
        </pc:sldMkLst>
      </pc:sldChg>
      <pc:sldChg chg="del">
        <pc:chgData name="Reuter Anke" userId="3da67a77-c39f-4ee8-b0d8-279da2db4dd7" providerId="ADAL" clId="{F5A7848E-1255-4E96-AA0B-50EE200E914E}" dt="2023-08-21T13:11:15.879" v="1266" actId="47"/>
        <pc:sldMkLst>
          <pc:docMk/>
          <pc:sldMk cId="2232936335" sldId="261"/>
        </pc:sldMkLst>
      </pc:sldChg>
      <pc:sldChg chg="addSp delSp modSp mod modClrScheme chgLayout">
        <pc:chgData name="Reuter Anke" userId="3da67a77-c39f-4ee8-b0d8-279da2db4dd7" providerId="ADAL" clId="{F5A7848E-1255-4E96-AA0B-50EE200E914E}" dt="2023-08-22T07:05:41.521" v="1836" actId="14100"/>
        <pc:sldMkLst>
          <pc:docMk/>
          <pc:sldMk cId="3964909531" sldId="262"/>
        </pc:sldMkLst>
        <pc:spChg chg="mod ord">
          <ac:chgData name="Reuter Anke" userId="3da67a77-c39f-4ee8-b0d8-279da2db4dd7" providerId="ADAL" clId="{F5A7848E-1255-4E96-AA0B-50EE200E914E}" dt="2023-08-22T07:05:41.521" v="1836" actId="14100"/>
          <ac:spMkLst>
            <pc:docMk/>
            <pc:sldMk cId="3964909531" sldId="262"/>
            <ac:spMk id="2" creationId="{8F71D288-07B3-32F8-7E68-12C3C00BC403}"/>
          </ac:spMkLst>
        </pc:spChg>
        <pc:spChg chg="mod ord">
          <ac:chgData name="Reuter Anke" userId="3da67a77-c39f-4ee8-b0d8-279da2db4dd7" providerId="ADAL" clId="{F5A7848E-1255-4E96-AA0B-50EE200E914E}" dt="2023-08-22T07:04:48.112" v="1830" actId="207"/>
          <ac:spMkLst>
            <pc:docMk/>
            <pc:sldMk cId="3964909531" sldId="262"/>
            <ac:spMk id="3" creationId="{222BE69C-D3AC-8C19-4CDD-45F171902108}"/>
          </ac:spMkLst>
        </pc:spChg>
        <pc:spChg chg="add mod">
          <ac:chgData name="Reuter Anke" userId="3da67a77-c39f-4ee8-b0d8-279da2db4dd7" providerId="ADAL" clId="{F5A7848E-1255-4E96-AA0B-50EE200E914E}" dt="2023-08-21T12:02:48.435" v="23"/>
          <ac:spMkLst>
            <pc:docMk/>
            <pc:sldMk cId="3964909531" sldId="262"/>
            <ac:spMk id="4" creationId="{8C0C1B21-7244-9EDE-D273-6F66332D6D68}"/>
          </ac:spMkLst>
        </pc:spChg>
        <pc:spChg chg="add mod">
          <ac:chgData name="Reuter Anke" userId="3da67a77-c39f-4ee8-b0d8-279da2db4dd7" providerId="ADAL" clId="{F5A7848E-1255-4E96-AA0B-50EE200E914E}" dt="2023-08-21T12:02:59.785" v="24"/>
          <ac:spMkLst>
            <pc:docMk/>
            <pc:sldMk cId="3964909531" sldId="262"/>
            <ac:spMk id="6" creationId="{641EF782-7A54-80F0-2AA3-4F282D2E525C}"/>
          </ac:spMkLst>
        </pc:spChg>
        <pc:spChg chg="del">
          <ac:chgData name="Reuter Anke" userId="3da67a77-c39f-4ee8-b0d8-279da2db4dd7" providerId="ADAL" clId="{F5A7848E-1255-4E96-AA0B-50EE200E914E}" dt="2023-08-21T12:01:46.469" v="11" actId="478"/>
          <ac:spMkLst>
            <pc:docMk/>
            <pc:sldMk cId="3964909531" sldId="262"/>
            <ac:spMk id="9" creationId="{CFB53CC2-4023-64D6-D733-89E7EA67CE63}"/>
          </ac:spMkLst>
        </pc:spChg>
        <pc:grpChg chg="del">
          <ac:chgData name="Reuter Anke" userId="3da67a77-c39f-4ee8-b0d8-279da2db4dd7" providerId="ADAL" clId="{F5A7848E-1255-4E96-AA0B-50EE200E914E}" dt="2023-08-21T12:01:47.397" v="12" actId="478"/>
          <ac:grpSpMkLst>
            <pc:docMk/>
            <pc:sldMk cId="3964909531" sldId="262"/>
            <ac:grpSpMk id="8" creationId="{27B21538-D734-8213-9028-BE5F74F71008}"/>
          </ac:grpSpMkLst>
        </pc:grpChg>
      </pc:sldChg>
      <pc:sldChg chg="add del">
        <pc:chgData name="Reuter Anke" userId="3da67a77-c39f-4ee8-b0d8-279da2db4dd7" providerId="ADAL" clId="{F5A7848E-1255-4E96-AA0B-50EE200E914E}" dt="2023-08-21T13:11:14.848" v="1265" actId="47"/>
        <pc:sldMkLst>
          <pc:docMk/>
          <pc:sldMk cId="3858519266" sldId="267"/>
        </pc:sldMkLst>
      </pc:sldChg>
      <pc:sldChg chg="modSp add mod">
        <pc:chgData name="Reuter Anke" userId="3da67a77-c39f-4ee8-b0d8-279da2db4dd7" providerId="ADAL" clId="{F5A7848E-1255-4E96-AA0B-50EE200E914E}" dt="2023-08-22T10:35:59.426" v="4737" actId="1076"/>
        <pc:sldMkLst>
          <pc:docMk/>
          <pc:sldMk cId="2773439030" sldId="269"/>
        </pc:sldMkLst>
        <pc:spChg chg="mod">
          <ac:chgData name="Reuter Anke" userId="3da67a77-c39f-4ee8-b0d8-279da2db4dd7" providerId="ADAL" clId="{F5A7848E-1255-4E96-AA0B-50EE200E914E}" dt="2023-08-22T10:24:18.236" v="4683"/>
          <ac:spMkLst>
            <pc:docMk/>
            <pc:sldMk cId="2773439030" sldId="269"/>
            <ac:spMk id="4" creationId="{2B47B3DC-8B10-4881-5816-7677E39EC0F3}"/>
          </ac:spMkLst>
        </pc:spChg>
        <pc:spChg chg="mod">
          <ac:chgData name="Reuter Anke" userId="3da67a77-c39f-4ee8-b0d8-279da2db4dd7" providerId="ADAL" clId="{F5A7848E-1255-4E96-AA0B-50EE200E914E}" dt="2023-08-22T10:35:59.426" v="4737" actId="1076"/>
          <ac:spMkLst>
            <pc:docMk/>
            <pc:sldMk cId="2773439030" sldId="269"/>
            <ac:spMk id="6" creationId="{D0E92620-48B4-C0B9-3469-AF797B841561}"/>
          </ac:spMkLst>
        </pc:spChg>
      </pc:sldChg>
      <pc:sldChg chg="del">
        <pc:chgData name="Reuter Anke" userId="3da67a77-c39f-4ee8-b0d8-279da2db4dd7" providerId="ADAL" clId="{F5A7848E-1255-4E96-AA0B-50EE200E914E}" dt="2023-08-21T12:10:03.726" v="265" actId="47"/>
        <pc:sldMkLst>
          <pc:docMk/>
          <pc:sldMk cId="2704643817" sldId="329"/>
        </pc:sldMkLst>
      </pc:sldChg>
      <pc:sldChg chg="del">
        <pc:chgData name="Reuter Anke" userId="3da67a77-c39f-4ee8-b0d8-279da2db4dd7" providerId="ADAL" clId="{F5A7848E-1255-4E96-AA0B-50EE200E914E}" dt="2023-08-22T06:53:15.661" v="1520" actId="47"/>
        <pc:sldMkLst>
          <pc:docMk/>
          <pc:sldMk cId="164579003" sldId="332"/>
        </pc:sldMkLst>
      </pc:sldChg>
      <pc:sldChg chg="del">
        <pc:chgData name="Reuter Anke" userId="3da67a77-c39f-4ee8-b0d8-279da2db4dd7" providerId="ADAL" clId="{F5A7848E-1255-4E96-AA0B-50EE200E914E}" dt="2023-06-07T09:02:19.062" v="2" actId="47"/>
        <pc:sldMkLst>
          <pc:docMk/>
          <pc:sldMk cId="415711537" sldId="336"/>
        </pc:sldMkLst>
      </pc:sldChg>
      <pc:sldChg chg="del">
        <pc:chgData name="Reuter Anke" userId="3da67a77-c39f-4ee8-b0d8-279da2db4dd7" providerId="ADAL" clId="{F5A7848E-1255-4E96-AA0B-50EE200E914E}" dt="2023-06-07T09:02:19.062" v="2" actId="47"/>
        <pc:sldMkLst>
          <pc:docMk/>
          <pc:sldMk cId="2230025050" sldId="337"/>
        </pc:sldMkLst>
      </pc:sldChg>
      <pc:sldChg chg="del ord">
        <pc:chgData name="Reuter Anke" userId="3da67a77-c39f-4ee8-b0d8-279da2db4dd7" providerId="ADAL" clId="{F5A7848E-1255-4E96-AA0B-50EE200E914E}" dt="2023-06-07T09:02:12.199" v="1" actId="47"/>
        <pc:sldMkLst>
          <pc:docMk/>
          <pc:sldMk cId="2298482891" sldId="338"/>
        </pc:sldMkLst>
      </pc:sldChg>
      <pc:sldChg chg="del">
        <pc:chgData name="Reuter Anke" userId="3da67a77-c39f-4ee8-b0d8-279da2db4dd7" providerId="ADAL" clId="{F5A7848E-1255-4E96-AA0B-50EE200E914E}" dt="2023-06-07T09:02:19.062" v="2" actId="47"/>
        <pc:sldMkLst>
          <pc:docMk/>
          <pc:sldMk cId="1535863036" sldId="339"/>
        </pc:sldMkLst>
      </pc:sldChg>
      <pc:sldChg chg="modSp mod modClrScheme chgLayout">
        <pc:chgData name="Reuter Anke" userId="3da67a77-c39f-4ee8-b0d8-279da2db4dd7" providerId="ADAL" clId="{F5A7848E-1255-4E96-AA0B-50EE200E914E}" dt="2023-09-01T07:48:03.581" v="12471" actId="1076"/>
        <pc:sldMkLst>
          <pc:docMk/>
          <pc:sldMk cId="298512247" sldId="340"/>
        </pc:sldMkLst>
        <pc:spChg chg="mod ord">
          <ac:chgData name="Reuter Anke" userId="3da67a77-c39f-4ee8-b0d8-279da2db4dd7" providerId="ADAL" clId="{F5A7848E-1255-4E96-AA0B-50EE200E914E}" dt="2023-08-22T06:30:12.335" v="1477" actId="2711"/>
          <ac:spMkLst>
            <pc:docMk/>
            <pc:sldMk cId="298512247" sldId="340"/>
            <ac:spMk id="2" creationId="{38670FFB-2BB1-38AC-8DB3-339EE3F5F4F5}"/>
          </ac:spMkLst>
        </pc:spChg>
        <pc:spChg chg="mod ord">
          <ac:chgData name="Reuter Anke" userId="3da67a77-c39f-4ee8-b0d8-279da2db4dd7" providerId="ADAL" clId="{F5A7848E-1255-4E96-AA0B-50EE200E914E}" dt="2023-09-01T07:48:03.581" v="12471" actId="1076"/>
          <ac:spMkLst>
            <pc:docMk/>
            <pc:sldMk cId="298512247" sldId="340"/>
            <ac:spMk id="3" creationId="{152C2D71-8AA7-DEBF-EBBF-FF297C4134E2}"/>
          </ac:spMkLst>
        </pc:spChg>
        <pc:spChg chg="mod ord">
          <ac:chgData name="Reuter Anke" userId="3da67a77-c39f-4ee8-b0d8-279da2db4dd7" providerId="ADAL" clId="{F5A7848E-1255-4E96-AA0B-50EE200E914E}" dt="2023-08-22T06:30:06.632" v="1476" actId="700"/>
          <ac:spMkLst>
            <pc:docMk/>
            <pc:sldMk cId="298512247" sldId="340"/>
            <ac:spMk id="4" creationId="{C06E037D-9649-AEE5-B0F2-2C8D743DA611}"/>
          </ac:spMkLst>
        </pc:spChg>
        <pc:spChg chg="mod">
          <ac:chgData name="Reuter Anke" userId="3da67a77-c39f-4ee8-b0d8-279da2db4dd7" providerId="ADAL" clId="{F5A7848E-1255-4E96-AA0B-50EE200E914E}" dt="2023-09-01T07:48:03.581" v="12471" actId="1076"/>
          <ac:spMkLst>
            <pc:docMk/>
            <pc:sldMk cId="298512247" sldId="340"/>
            <ac:spMk id="6" creationId="{1F64CD6F-FFF3-4546-C0A0-FE2947F2DA17}"/>
          </ac:spMkLst>
        </pc:spChg>
      </pc:sldChg>
      <pc:sldChg chg="del">
        <pc:chgData name="Reuter Anke" userId="3da67a77-c39f-4ee8-b0d8-279da2db4dd7" providerId="ADAL" clId="{F5A7848E-1255-4E96-AA0B-50EE200E914E}" dt="2023-06-07T09:02:19.062" v="2" actId="47"/>
        <pc:sldMkLst>
          <pc:docMk/>
          <pc:sldMk cId="1818881385" sldId="342"/>
        </pc:sldMkLst>
      </pc:sldChg>
      <pc:sldChg chg="del">
        <pc:chgData name="Reuter Anke" userId="3da67a77-c39f-4ee8-b0d8-279da2db4dd7" providerId="ADAL" clId="{F5A7848E-1255-4E96-AA0B-50EE200E914E}" dt="2023-06-07T09:02:19.062" v="2" actId="47"/>
        <pc:sldMkLst>
          <pc:docMk/>
          <pc:sldMk cId="254372733" sldId="343"/>
        </pc:sldMkLst>
      </pc:sldChg>
      <pc:sldChg chg="addSp delSp modSp mod modClrScheme chgLayout modNotesTx">
        <pc:chgData name="Reuter Anke" userId="3da67a77-c39f-4ee8-b0d8-279da2db4dd7" providerId="ADAL" clId="{F5A7848E-1255-4E96-AA0B-50EE200E914E}" dt="2023-09-01T07:44:31.021" v="12434" actId="6549"/>
        <pc:sldMkLst>
          <pc:docMk/>
          <pc:sldMk cId="1224068951" sldId="344"/>
        </pc:sldMkLst>
        <pc:spChg chg="mod ord">
          <ac:chgData name="Reuter Anke" userId="3da67a77-c39f-4ee8-b0d8-279da2db4dd7" providerId="ADAL" clId="{F5A7848E-1255-4E96-AA0B-50EE200E914E}" dt="2023-08-21T12:45:02.677" v="1115" actId="700"/>
          <ac:spMkLst>
            <pc:docMk/>
            <pc:sldMk cId="1224068951" sldId="344"/>
            <ac:spMk id="2" creationId="{CF05A210-D936-4925-E0D3-F9AB816BF6AA}"/>
          </ac:spMkLst>
        </pc:spChg>
        <pc:spChg chg="add mod">
          <ac:chgData name="Reuter Anke" userId="3da67a77-c39f-4ee8-b0d8-279da2db4dd7" providerId="ADAL" clId="{F5A7848E-1255-4E96-AA0B-50EE200E914E}" dt="2023-08-22T08:52:17.920" v="3905"/>
          <ac:spMkLst>
            <pc:docMk/>
            <pc:sldMk cId="1224068951" sldId="344"/>
            <ac:spMk id="3" creationId="{990634AA-D4E8-C466-9298-448A88673304}"/>
          </ac:spMkLst>
        </pc:spChg>
        <pc:spChg chg="mod ord">
          <ac:chgData name="Reuter Anke" userId="3da67a77-c39f-4ee8-b0d8-279da2db4dd7" providerId="ADAL" clId="{F5A7848E-1255-4E96-AA0B-50EE200E914E}" dt="2023-08-21T12:45:02.677" v="1115" actId="700"/>
          <ac:spMkLst>
            <pc:docMk/>
            <pc:sldMk cId="1224068951" sldId="344"/>
            <ac:spMk id="4" creationId="{80634ED1-0732-7C7F-4663-80B6A2210619}"/>
          </ac:spMkLst>
        </pc:spChg>
        <pc:spChg chg="add del mod">
          <ac:chgData name="Reuter Anke" userId="3da67a77-c39f-4ee8-b0d8-279da2db4dd7" providerId="ADAL" clId="{F5A7848E-1255-4E96-AA0B-50EE200E914E}" dt="2023-08-21T12:39:45.725" v="951" actId="478"/>
          <ac:spMkLst>
            <pc:docMk/>
            <pc:sldMk cId="1224068951" sldId="344"/>
            <ac:spMk id="6" creationId="{1317B6D2-125C-ADAC-C8DB-57BF0F99F49B}"/>
          </ac:spMkLst>
        </pc:spChg>
        <pc:spChg chg="add mod">
          <ac:chgData name="Reuter Anke" userId="3da67a77-c39f-4ee8-b0d8-279da2db4dd7" providerId="ADAL" clId="{F5A7848E-1255-4E96-AA0B-50EE200E914E}" dt="2023-08-22T08:52:17.920" v="3905"/>
          <ac:spMkLst>
            <pc:docMk/>
            <pc:sldMk cId="1224068951" sldId="344"/>
            <ac:spMk id="6" creationId="{FE515AF7-A245-7B2C-31AA-B78F4DF7C173}"/>
          </ac:spMkLst>
        </pc:spChg>
        <pc:spChg chg="add mod">
          <ac:chgData name="Reuter Anke" userId="3da67a77-c39f-4ee8-b0d8-279da2db4dd7" providerId="ADAL" clId="{F5A7848E-1255-4E96-AA0B-50EE200E914E}" dt="2023-09-01T07:44:31.021" v="12434" actId="6549"/>
          <ac:spMkLst>
            <pc:docMk/>
            <pc:sldMk cId="1224068951" sldId="344"/>
            <ac:spMk id="7" creationId="{ABA786F6-29F6-2F93-CF4E-B0C347C7207C}"/>
          </ac:spMkLst>
        </pc:spChg>
        <pc:spChg chg="add del mod ord">
          <ac:chgData name="Reuter Anke" userId="3da67a77-c39f-4ee8-b0d8-279da2db4dd7" providerId="ADAL" clId="{F5A7848E-1255-4E96-AA0B-50EE200E914E}" dt="2023-08-21T12:45:05.366" v="1116" actId="478"/>
          <ac:spMkLst>
            <pc:docMk/>
            <pc:sldMk cId="1224068951" sldId="344"/>
            <ac:spMk id="8" creationId="{412E3104-A05E-1EC9-7443-97184BED1E02}"/>
          </ac:spMkLst>
        </pc:spChg>
        <pc:graphicFrameChg chg="mod modGraphic">
          <ac:chgData name="Reuter Anke" userId="3da67a77-c39f-4ee8-b0d8-279da2db4dd7" providerId="ADAL" clId="{F5A7848E-1255-4E96-AA0B-50EE200E914E}" dt="2023-08-21T12:48:40.339" v="1192" actId="1076"/>
          <ac:graphicFrameMkLst>
            <pc:docMk/>
            <pc:sldMk cId="1224068951" sldId="344"/>
            <ac:graphicFrameMk id="5" creationId="{8010BAAD-72C8-7949-B481-3FFF67FF2F47}"/>
          </ac:graphicFrameMkLst>
        </pc:graphicFrameChg>
      </pc:sldChg>
      <pc:sldChg chg="addSp delSp modSp mod modClrScheme chgLayout modNotesTx">
        <pc:chgData name="Reuter Anke" userId="3da67a77-c39f-4ee8-b0d8-279da2db4dd7" providerId="ADAL" clId="{F5A7848E-1255-4E96-AA0B-50EE200E914E}" dt="2023-09-01T07:43:05.227" v="12423" actId="1076"/>
        <pc:sldMkLst>
          <pc:docMk/>
          <pc:sldMk cId="683082205" sldId="345"/>
        </pc:sldMkLst>
        <pc:spChg chg="mod ord">
          <ac:chgData name="Reuter Anke" userId="3da67a77-c39f-4ee8-b0d8-279da2db4dd7" providerId="ADAL" clId="{F5A7848E-1255-4E96-AA0B-50EE200E914E}" dt="2023-08-22T07:26:58.082" v="2064" actId="403"/>
          <ac:spMkLst>
            <pc:docMk/>
            <pc:sldMk cId="683082205" sldId="345"/>
            <ac:spMk id="2" creationId="{6ECA81E6-AEE2-C59F-BD5D-F1261C44692C}"/>
          </ac:spMkLst>
        </pc:spChg>
        <pc:spChg chg="mod">
          <ac:chgData name="Reuter Anke" userId="3da67a77-c39f-4ee8-b0d8-279da2db4dd7" providerId="ADAL" clId="{F5A7848E-1255-4E96-AA0B-50EE200E914E}" dt="2023-09-01T07:43:05.227" v="12423" actId="1076"/>
          <ac:spMkLst>
            <pc:docMk/>
            <pc:sldMk cId="683082205" sldId="345"/>
            <ac:spMk id="3" creationId="{20BD2FE5-34AB-EE80-F948-1B76D7CF2BEF}"/>
          </ac:spMkLst>
        </pc:spChg>
        <pc:spChg chg="mod ord">
          <ac:chgData name="Reuter Anke" userId="3da67a77-c39f-4ee8-b0d8-279da2db4dd7" providerId="ADAL" clId="{F5A7848E-1255-4E96-AA0B-50EE200E914E}" dt="2023-08-22T07:01:26.724" v="1813" actId="700"/>
          <ac:spMkLst>
            <pc:docMk/>
            <pc:sldMk cId="683082205" sldId="345"/>
            <ac:spMk id="4" creationId="{8A935CBA-42A3-4282-FFD4-A7F4BE7D4D42}"/>
          </ac:spMkLst>
        </pc:spChg>
        <pc:spChg chg="add mod">
          <ac:chgData name="Reuter Anke" userId="3da67a77-c39f-4ee8-b0d8-279da2db4dd7" providerId="ADAL" clId="{F5A7848E-1255-4E96-AA0B-50EE200E914E}" dt="2023-08-22T08:52:16.225" v="3904"/>
          <ac:spMkLst>
            <pc:docMk/>
            <pc:sldMk cId="683082205" sldId="345"/>
            <ac:spMk id="5" creationId="{3C369AB4-0732-C8C0-51BB-B4338C600D85}"/>
          </ac:spMkLst>
        </pc:spChg>
        <pc:spChg chg="mod">
          <ac:chgData name="Reuter Anke" userId="3da67a77-c39f-4ee8-b0d8-279da2db4dd7" providerId="ADAL" clId="{F5A7848E-1255-4E96-AA0B-50EE200E914E}" dt="2023-08-22T08:50:03.335" v="3868" actId="207"/>
          <ac:spMkLst>
            <pc:docMk/>
            <pc:sldMk cId="683082205" sldId="345"/>
            <ac:spMk id="6" creationId="{EDB87F1E-88F9-40A9-5506-AD88B812F078}"/>
          </ac:spMkLst>
        </pc:spChg>
        <pc:spChg chg="add mod">
          <ac:chgData name="Reuter Anke" userId="3da67a77-c39f-4ee8-b0d8-279da2db4dd7" providerId="ADAL" clId="{F5A7848E-1255-4E96-AA0B-50EE200E914E}" dt="2023-08-22T08:52:16.225" v="3904"/>
          <ac:spMkLst>
            <pc:docMk/>
            <pc:sldMk cId="683082205" sldId="345"/>
            <ac:spMk id="7" creationId="{F5B2AF66-57F9-C5B7-0A23-CCE5FE50DC20}"/>
          </ac:spMkLst>
        </pc:spChg>
        <pc:spChg chg="add del mod ord">
          <ac:chgData name="Reuter Anke" userId="3da67a77-c39f-4ee8-b0d8-279da2db4dd7" providerId="ADAL" clId="{F5A7848E-1255-4E96-AA0B-50EE200E914E}" dt="2023-08-22T07:01:26.724" v="1813" actId="700"/>
          <ac:spMkLst>
            <pc:docMk/>
            <pc:sldMk cId="683082205" sldId="345"/>
            <ac:spMk id="8" creationId="{E3BCCB52-5DAC-B6B4-9AF7-586EC4E975F0}"/>
          </ac:spMkLst>
        </pc:spChg>
        <pc:spChg chg="add del mod ord">
          <ac:chgData name="Reuter Anke" userId="3da67a77-c39f-4ee8-b0d8-279da2db4dd7" providerId="ADAL" clId="{F5A7848E-1255-4E96-AA0B-50EE200E914E}" dt="2023-08-22T07:01:29.256" v="1814"/>
          <ac:spMkLst>
            <pc:docMk/>
            <pc:sldMk cId="683082205" sldId="345"/>
            <ac:spMk id="9" creationId="{5D15E476-EE89-B210-1562-D327643AB97A}"/>
          </ac:spMkLst>
        </pc:spChg>
        <pc:graphicFrameChg chg="del mod ord modGraphic">
          <ac:chgData name="Reuter Anke" userId="3da67a77-c39f-4ee8-b0d8-279da2db4dd7" providerId="ADAL" clId="{F5A7848E-1255-4E96-AA0B-50EE200E914E}" dt="2023-08-22T07:01:23.841" v="1812" actId="21"/>
          <ac:graphicFrameMkLst>
            <pc:docMk/>
            <pc:sldMk cId="683082205" sldId="345"/>
            <ac:graphicFrameMk id="5" creationId="{4A6290EA-79C2-099D-00DC-5B71CB04449C}"/>
          </ac:graphicFrameMkLst>
        </pc:graphicFrameChg>
        <pc:graphicFrameChg chg="add mod modGraphic">
          <ac:chgData name="Reuter Anke" userId="3da67a77-c39f-4ee8-b0d8-279da2db4dd7" providerId="ADAL" clId="{F5A7848E-1255-4E96-AA0B-50EE200E914E}" dt="2023-08-22T07:29:09.430" v="2129" actId="20577"/>
          <ac:graphicFrameMkLst>
            <pc:docMk/>
            <pc:sldMk cId="683082205" sldId="345"/>
            <ac:graphicFrameMk id="10" creationId="{52455726-413B-5482-D2ED-5E0D528D643B}"/>
          </ac:graphicFrameMkLst>
        </pc:graphicFrameChg>
      </pc:sldChg>
      <pc:sldChg chg="addSp modSp mod modClrScheme chgLayout modNotesTx">
        <pc:chgData name="Reuter Anke" userId="3da67a77-c39f-4ee8-b0d8-279da2db4dd7" providerId="ADAL" clId="{F5A7848E-1255-4E96-AA0B-50EE200E914E}" dt="2023-08-22T08:52:19.337" v="3906"/>
        <pc:sldMkLst>
          <pc:docMk/>
          <pc:sldMk cId="646040591" sldId="346"/>
        </pc:sldMkLst>
        <pc:spChg chg="mod ord">
          <ac:chgData name="Reuter Anke" userId="3da67a77-c39f-4ee8-b0d8-279da2db4dd7" providerId="ADAL" clId="{F5A7848E-1255-4E96-AA0B-50EE200E914E}" dt="2023-08-22T07:26:34.830" v="2058" actId="403"/>
          <ac:spMkLst>
            <pc:docMk/>
            <pc:sldMk cId="646040591" sldId="346"/>
            <ac:spMk id="2" creationId="{86C5C476-3C6A-18FA-EED8-8A13872974B4}"/>
          </ac:spMkLst>
        </pc:spChg>
        <pc:spChg chg="mod ord">
          <ac:chgData name="Reuter Anke" userId="3da67a77-c39f-4ee8-b0d8-279da2db4dd7" providerId="ADAL" clId="{F5A7848E-1255-4E96-AA0B-50EE200E914E}" dt="2023-08-22T08:50:20.007" v="3869" actId="207"/>
          <ac:spMkLst>
            <pc:docMk/>
            <pc:sldMk cId="646040591" sldId="346"/>
            <ac:spMk id="3" creationId="{509FE0C6-1C2B-95BE-A83E-9610918D4AD6}"/>
          </ac:spMkLst>
        </pc:spChg>
        <pc:spChg chg="mod ord">
          <ac:chgData name="Reuter Anke" userId="3da67a77-c39f-4ee8-b0d8-279da2db4dd7" providerId="ADAL" clId="{F5A7848E-1255-4E96-AA0B-50EE200E914E}" dt="2023-08-21T12:48:54.436" v="1193" actId="700"/>
          <ac:spMkLst>
            <pc:docMk/>
            <pc:sldMk cId="646040591" sldId="346"/>
            <ac:spMk id="4" creationId="{1866C311-DF99-3142-35D5-7D22676BF40B}"/>
          </ac:spMkLst>
        </pc:spChg>
        <pc:spChg chg="add mod">
          <ac:chgData name="Reuter Anke" userId="3da67a77-c39f-4ee8-b0d8-279da2db4dd7" providerId="ADAL" clId="{F5A7848E-1255-4E96-AA0B-50EE200E914E}" dt="2023-08-22T08:52:19.337" v="3906"/>
          <ac:spMkLst>
            <pc:docMk/>
            <pc:sldMk cId="646040591" sldId="346"/>
            <ac:spMk id="5" creationId="{33350A45-06B8-9394-44E3-E5E3B28CA5D0}"/>
          </ac:spMkLst>
        </pc:spChg>
        <pc:spChg chg="add mod">
          <ac:chgData name="Reuter Anke" userId="3da67a77-c39f-4ee8-b0d8-279da2db4dd7" providerId="ADAL" clId="{F5A7848E-1255-4E96-AA0B-50EE200E914E}" dt="2023-08-22T08:52:19.337" v="3906"/>
          <ac:spMkLst>
            <pc:docMk/>
            <pc:sldMk cId="646040591" sldId="346"/>
            <ac:spMk id="6" creationId="{A29047D5-89D0-138B-72EE-1C6069AE6D7F}"/>
          </ac:spMkLst>
        </pc:spChg>
      </pc:sldChg>
      <pc:sldChg chg="addSp modSp mod modClrScheme chgLayout">
        <pc:chgData name="Reuter Anke" userId="3da67a77-c39f-4ee8-b0d8-279da2db4dd7" providerId="ADAL" clId="{F5A7848E-1255-4E96-AA0B-50EE200E914E}" dt="2023-08-22T08:52:15.481" v="3903"/>
        <pc:sldMkLst>
          <pc:docMk/>
          <pc:sldMk cId="3252613728" sldId="347"/>
        </pc:sldMkLst>
        <pc:spChg chg="mod ord">
          <ac:chgData name="Reuter Anke" userId="3da67a77-c39f-4ee8-b0d8-279da2db4dd7" providerId="ADAL" clId="{F5A7848E-1255-4E96-AA0B-50EE200E914E}" dt="2023-08-22T07:34:07.205" v="2185" actId="790"/>
          <ac:spMkLst>
            <pc:docMk/>
            <pc:sldMk cId="3252613728" sldId="347"/>
            <ac:spMk id="2" creationId="{E5C2C4C3-DCA4-4F5E-2D0C-0654B17F8BF4}"/>
          </ac:spMkLst>
        </pc:spChg>
        <pc:spChg chg="add mod">
          <ac:chgData name="Reuter Anke" userId="3da67a77-c39f-4ee8-b0d8-279da2db4dd7" providerId="ADAL" clId="{F5A7848E-1255-4E96-AA0B-50EE200E914E}" dt="2023-08-22T08:52:15.481" v="3903"/>
          <ac:spMkLst>
            <pc:docMk/>
            <pc:sldMk cId="3252613728" sldId="347"/>
            <ac:spMk id="3" creationId="{CB4A4371-7770-9B07-61D3-67380C077CA4}"/>
          </ac:spMkLst>
        </pc:spChg>
        <pc:spChg chg="mod ord">
          <ac:chgData name="Reuter Anke" userId="3da67a77-c39f-4ee8-b0d8-279da2db4dd7" providerId="ADAL" clId="{F5A7848E-1255-4E96-AA0B-50EE200E914E}" dt="2023-08-22T07:27:45.856" v="2071" actId="700"/>
          <ac:spMkLst>
            <pc:docMk/>
            <pc:sldMk cId="3252613728" sldId="347"/>
            <ac:spMk id="4" creationId="{A4D72A17-7A8E-96C0-B160-C8FEE09545B1}"/>
          </ac:spMkLst>
        </pc:spChg>
        <pc:spChg chg="mod ord">
          <ac:chgData name="Reuter Anke" userId="3da67a77-c39f-4ee8-b0d8-279da2db4dd7" providerId="ADAL" clId="{F5A7848E-1255-4E96-AA0B-50EE200E914E}" dt="2023-08-22T08:50:24.798" v="3870" actId="207"/>
          <ac:spMkLst>
            <pc:docMk/>
            <pc:sldMk cId="3252613728" sldId="347"/>
            <ac:spMk id="5" creationId="{C9EB04BB-1DFB-2F1A-77AC-BD2F9BBE316A}"/>
          </ac:spMkLst>
        </pc:spChg>
        <pc:spChg chg="add mod">
          <ac:chgData name="Reuter Anke" userId="3da67a77-c39f-4ee8-b0d8-279da2db4dd7" providerId="ADAL" clId="{F5A7848E-1255-4E96-AA0B-50EE200E914E}" dt="2023-08-22T08:52:15.481" v="3903"/>
          <ac:spMkLst>
            <pc:docMk/>
            <pc:sldMk cId="3252613728" sldId="347"/>
            <ac:spMk id="6" creationId="{56DB8357-7CA4-2EA7-F55B-6A747F1DC146}"/>
          </ac:spMkLst>
        </pc:spChg>
      </pc:sldChg>
      <pc:sldChg chg="addSp modSp mod modClrScheme chgLayout">
        <pc:chgData name="Reuter Anke" userId="3da67a77-c39f-4ee8-b0d8-279da2db4dd7" providerId="ADAL" clId="{F5A7848E-1255-4E96-AA0B-50EE200E914E}" dt="2023-09-01T07:44:37.678" v="12435" actId="6549"/>
        <pc:sldMkLst>
          <pc:docMk/>
          <pc:sldMk cId="3353297019" sldId="348"/>
        </pc:sldMkLst>
        <pc:spChg chg="mod ord">
          <ac:chgData name="Reuter Anke" userId="3da67a77-c39f-4ee8-b0d8-279da2db4dd7" providerId="ADAL" clId="{F5A7848E-1255-4E96-AA0B-50EE200E914E}" dt="2023-08-22T07:35:48.613" v="2195" actId="14100"/>
          <ac:spMkLst>
            <pc:docMk/>
            <pc:sldMk cId="3353297019" sldId="348"/>
            <ac:spMk id="2" creationId="{A44A580D-E606-42C2-7496-DA15192C2E84}"/>
          </ac:spMkLst>
        </pc:spChg>
        <pc:spChg chg="mod ord">
          <ac:chgData name="Reuter Anke" userId="3da67a77-c39f-4ee8-b0d8-279da2db4dd7" providerId="ADAL" clId="{F5A7848E-1255-4E96-AA0B-50EE200E914E}" dt="2023-08-22T07:35:09.402" v="2191" actId="700"/>
          <ac:spMkLst>
            <pc:docMk/>
            <pc:sldMk cId="3353297019" sldId="348"/>
            <ac:spMk id="4" creationId="{C9A08767-9266-1B32-273A-9DD0D585615F}"/>
          </ac:spMkLst>
        </pc:spChg>
        <pc:spChg chg="mod">
          <ac:chgData name="Reuter Anke" userId="3da67a77-c39f-4ee8-b0d8-279da2db4dd7" providerId="ADAL" clId="{F5A7848E-1255-4E96-AA0B-50EE200E914E}" dt="2023-08-22T08:52:31.914" v="3920" actId="1035"/>
          <ac:spMkLst>
            <pc:docMk/>
            <pc:sldMk cId="3353297019" sldId="348"/>
            <ac:spMk id="5" creationId="{42398E4B-71F6-9999-179E-761C2DB81E4B}"/>
          </ac:spMkLst>
        </pc:spChg>
        <pc:spChg chg="mod">
          <ac:chgData name="Reuter Anke" userId="3da67a77-c39f-4ee8-b0d8-279da2db4dd7" providerId="ADAL" clId="{F5A7848E-1255-4E96-AA0B-50EE200E914E}" dt="2023-08-22T08:52:31.914" v="3920" actId="1035"/>
          <ac:spMkLst>
            <pc:docMk/>
            <pc:sldMk cId="3353297019" sldId="348"/>
            <ac:spMk id="6" creationId="{709E38CB-E748-C58A-0F92-05E207CDDB93}"/>
          </ac:spMkLst>
        </pc:spChg>
        <pc:spChg chg="add mod">
          <ac:chgData name="Reuter Anke" userId="3da67a77-c39f-4ee8-b0d8-279da2db4dd7" providerId="ADAL" clId="{F5A7848E-1255-4E96-AA0B-50EE200E914E}" dt="2023-08-22T08:52:13.539" v="3902"/>
          <ac:spMkLst>
            <pc:docMk/>
            <pc:sldMk cId="3353297019" sldId="348"/>
            <ac:spMk id="7" creationId="{8FDAA457-0BD0-76B2-265A-67DEAE1C60EF}"/>
          </ac:spMkLst>
        </pc:spChg>
        <pc:spChg chg="mod">
          <ac:chgData name="Reuter Anke" userId="3da67a77-c39f-4ee8-b0d8-279da2db4dd7" providerId="ADAL" clId="{F5A7848E-1255-4E96-AA0B-50EE200E914E}" dt="2023-08-29T07:47:45.928" v="12347" actId="20577"/>
          <ac:spMkLst>
            <pc:docMk/>
            <pc:sldMk cId="3353297019" sldId="348"/>
            <ac:spMk id="8" creationId="{AAAD1DD5-9746-FC2B-A2AC-0299A2FD190F}"/>
          </ac:spMkLst>
        </pc:spChg>
        <pc:spChg chg="add mod">
          <ac:chgData name="Reuter Anke" userId="3da67a77-c39f-4ee8-b0d8-279da2db4dd7" providerId="ADAL" clId="{F5A7848E-1255-4E96-AA0B-50EE200E914E}" dt="2023-08-22T08:52:13.539" v="3902"/>
          <ac:spMkLst>
            <pc:docMk/>
            <pc:sldMk cId="3353297019" sldId="348"/>
            <ac:spMk id="9" creationId="{4FECE961-528A-F205-A3FD-F553CA3B8073}"/>
          </ac:spMkLst>
        </pc:spChg>
        <pc:spChg chg="add mod">
          <ac:chgData name="Reuter Anke" userId="3da67a77-c39f-4ee8-b0d8-279da2db4dd7" providerId="ADAL" clId="{F5A7848E-1255-4E96-AA0B-50EE200E914E}" dt="2023-08-22T08:53:03.561" v="3963" actId="1038"/>
          <ac:spMkLst>
            <pc:docMk/>
            <pc:sldMk cId="3353297019" sldId="348"/>
            <ac:spMk id="10" creationId="{9CBC4F0E-D4CD-9185-6184-D768D95A0783}"/>
          </ac:spMkLst>
        </pc:spChg>
        <pc:spChg chg="mod">
          <ac:chgData name="Reuter Anke" userId="3da67a77-c39f-4ee8-b0d8-279da2db4dd7" providerId="ADAL" clId="{F5A7848E-1255-4E96-AA0B-50EE200E914E}" dt="2023-09-01T07:44:37.678" v="12435" actId="6549"/>
          <ac:spMkLst>
            <pc:docMk/>
            <pc:sldMk cId="3353297019" sldId="348"/>
            <ac:spMk id="12" creationId="{ED891627-DF83-2E31-C61D-69BCF08D0457}"/>
          </ac:spMkLst>
        </pc:spChg>
        <pc:graphicFrameChg chg="mod modGraphic">
          <ac:chgData name="Reuter Anke" userId="3da67a77-c39f-4ee8-b0d8-279da2db4dd7" providerId="ADAL" clId="{F5A7848E-1255-4E96-AA0B-50EE200E914E}" dt="2023-08-22T08:52:31.914" v="3920" actId="1035"/>
          <ac:graphicFrameMkLst>
            <pc:docMk/>
            <pc:sldMk cId="3353297019" sldId="348"/>
            <ac:graphicFrameMk id="3" creationId="{D900BA29-B945-A104-7C1F-368B94E2AC56}"/>
          </ac:graphicFrameMkLst>
        </pc:graphicFrameChg>
        <pc:cxnChg chg="mod">
          <ac:chgData name="Reuter Anke" userId="3da67a77-c39f-4ee8-b0d8-279da2db4dd7" providerId="ADAL" clId="{F5A7848E-1255-4E96-AA0B-50EE200E914E}" dt="2023-08-22T08:53:03.561" v="3963" actId="1038"/>
          <ac:cxnSpMkLst>
            <pc:docMk/>
            <pc:sldMk cId="3353297019" sldId="348"/>
            <ac:cxnSpMk id="14" creationId="{4A81426E-B7F9-A44F-6DFB-8D22E768740E}"/>
          </ac:cxnSpMkLst>
        </pc:cxnChg>
      </pc:sldChg>
      <pc:sldChg chg="addSp modSp mod modClrScheme chgLayout">
        <pc:chgData name="Reuter Anke" userId="3da67a77-c39f-4ee8-b0d8-279da2db4dd7" providerId="ADAL" clId="{F5A7848E-1255-4E96-AA0B-50EE200E914E}" dt="2023-08-22T08:52:12.360" v="3901"/>
        <pc:sldMkLst>
          <pc:docMk/>
          <pc:sldMk cId="2819512844" sldId="349"/>
        </pc:sldMkLst>
        <pc:spChg chg="mod ord">
          <ac:chgData name="Reuter Anke" userId="3da67a77-c39f-4ee8-b0d8-279da2db4dd7" providerId="ADAL" clId="{F5A7848E-1255-4E96-AA0B-50EE200E914E}" dt="2023-08-22T07:57:01.131" v="2435" actId="790"/>
          <ac:spMkLst>
            <pc:docMk/>
            <pc:sldMk cId="2819512844" sldId="349"/>
            <ac:spMk id="2" creationId="{86C5C476-3C6A-18FA-EED8-8A13872974B4}"/>
          </ac:spMkLst>
        </pc:spChg>
        <pc:spChg chg="mod ord">
          <ac:chgData name="Reuter Anke" userId="3da67a77-c39f-4ee8-b0d8-279da2db4dd7" providerId="ADAL" clId="{F5A7848E-1255-4E96-AA0B-50EE200E914E}" dt="2023-08-22T08:50:30.511" v="3871" actId="207"/>
          <ac:spMkLst>
            <pc:docMk/>
            <pc:sldMk cId="2819512844" sldId="349"/>
            <ac:spMk id="3" creationId="{509FE0C6-1C2B-95BE-A83E-9610918D4AD6}"/>
          </ac:spMkLst>
        </pc:spChg>
        <pc:spChg chg="mod ord">
          <ac:chgData name="Reuter Anke" userId="3da67a77-c39f-4ee8-b0d8-279da2db4dd7" providerId="ADAL" clId="{F5A7848E-1255-4E96-AA0B-50EE200E914E}" dt="2023-08-22T07:56:46.573" v="2430" actId="700"/>
          <ac:spMkLst>
            <pc:docMk/>
            <pc:sldMk cId="2819512844" sldId="349"/>
            <ac:spMk id="4" creationId="{1866C311-DF99-3142-35D5-7D22676BF40B}"/>
          </ac:spMkLst>
        </pc:spChg>
        <pc:spChg chg="add mod">
          <ac:chgData name="Reuter Anke" userId="3da67a77-c39f-4ee8-b0d8-279da2db4dd7" providerId="ADAL" clId="{F5A7848E-1255-4E96-AA0B-50EE200E914E}" dt="2023-08-22T08:52:12.360" v="3901"/>
          <ac:spMkLst>
            <pc:docMk/>
            <pc:sldMk cId="2819512844" sldId="349"/>
            <ac:spMk id="5" creationId="{65AC2D48-A62C-3224-BCEE-A6DCC29036FC}"/>
          </ac:spMkLst>
        </pc:spChg>
        <pc:spChg chg="add mod">
          <ac:chgData name="Reuter Anke" userId="3da67a77-c39f-4ee8-b0d8-279da2db4dd7" providerId="ADAL" clId="{F5A7848E-1255-4E96-AA0B-50EE200E914E}" dt="2023-08-22T08:52:12.360" v="3901"/>
          <ac:spMkLst>
            <pc:docMk/>
            <pc:sldMk cId="2819512844" sldId="349"/>
            <ac:spMk id="6" creationId="{97FD6CC1-5A5E-182E-E91C-2434E7786F94}"/>
          </ac:spMkLst>
        </pc:spChg>
      </pc:sldChg>
      <pc:sldChg chg="delSp modSp del mod modClrScheme chgLayout">
        <pc:chgData name="Reuter Anke" userId="3da67a77-c39f-4ee8-b0d8-279da2db4dd7" providerId="ADAL" clId="{F5A7848E-1255-4E96-AA0B-50EE200E914E}" dt="2023-08-22T08:29:46.780" v="3174" actId="47"/>
        <pc:sldMkLst>
          <pc:docMk/>
          <pc:sldMk cId="4263703765" sldId="350"/>
        </pc:sldMkLst>
        <pc:spChg chg="mod ord">
          <ac:chgData name="Reuter Anke" userId="3da67a77-c39f-4ee8-b0d8-279da2db4dd7" providerId="ADAL" clId="{F5A7848E-1255-4E96-AA0B-50EE200E914E}" dt="2023-08-22T08:20:49.619" v="2956" actId="21"/>
          <ac:spMkLst>
            <pc:docMk/>
            <pc:sldMk cId="4263703765" sldId="350"/>
            <ac:spMk id="2" creationId="{31733186-8936-5E21-48B6-825EB5DF544E}"/>
          </ac:spMkLst>
        </pc:spChg>
        <pc:spChg chg="mod ord">
          <ac:chgData name="Reuter Anke" userId="3da67a77-c39f-4ee8-b0d8-279da2db4dd7" providerId="ADAL" clId="{F5A7848E-1255-4E96-AA0B-50EE200E914E}" dt="2023-08-22T08:17:02.161" v="2910" actId="700"/>
          <ac:spMkLst>
            <pc:docMk/>
            <pc:sldMk cId="4263703765" sldId="350"/>
            <ac:spMk id="4" creationId="{0734E17A-69FD-6282-9146-E45C04A16B20}"/>
          </ac:spMkLst>
        </pc:spChg>
        <pc:spChg chg="mod">
          <ac:chgData name="Reuter Anke" userId="3da67a77-c39f-4ee8-b0d8-279da2db4dd7" providerId="ADAL" clId="{F5A7848E-1255-4E96-AA0B-50EE200E914E}" dt="2023-08-22T08:12:52.092" v="2769" actId="20577"/>
          <ac:spMkLst>
            <pc:docMk/>
            <pc:sldMk cId="4263703765" sldId="350"/>
            <ac:spMk id="7" creationId="{000233C4-FA88-6802-7C0D-BC22ECF5E2B9}"/>
          </ac:spMkLst>
        </pc:spChg>
        <pc:picChg chg="del mod modCrop">
          <ac:chgData name="Reuter Anke" userId="3da67a77-c39f-4ee8-b0d8-279da2db4dd7" providerId="ADAL" clId="{F5A7848E-1255-4E96-AA0B-50EE200E914E}" dt="2023-08-22T08:29:42.280" v="3172" actId="21"/>
          <ac:picMkLst>
            <pc:docMk/>
            <pc:sldMk cId="4263703765" sldId="350"/>
            <ac:picMk id="6" creationId="{2E9B003C-98D0-8DBE-86A6-47459F7C50FF}"/>
          </ac:picMkLst>
        </pc:picChg>
      </pc:sldChg>
      <pc:sldChg chg="addSp modSp mod modClrScheme chgLayout">
        <pc:chgData name="Reuter Anke" userId="3da67a77-c39f-4ee8-b0d8-279da2db4dd7" providerId="ADAL" clId="{F5A7848E-1255-4E96-AA0B-50EE200E914E}" dt="2023-08-25T12:40:11.697" v="12242" actId="790"/>
        <pc:sldMkLst>
          <pc:docMk/>
          <pc:sldMk cId="2831430496" sldId="351"/>
        </pc:sldMkLst>
        <pc:spChg chg="mod ord">
          <ac:chgData name="Reuter Anke" userId="3da67a77-c39f-4ee8-b0d8-279da2db4dd7" providerId="ADAL" clId="{F5A7848E-1255-4E96-AA0B-50EE200E914E}" dt="2023-08-22T09:03:34.686" v="4128" actId="790"/>
          <ac:spMkLst>
            <pc:docMk/>
            <pc:sldMk cId="2831430496" sldId="351"/>
            <ac:spMk id="2" creationId="{86C5C476-3C6A-18FA-EED8-8A13872974B4}"/>
          </ac:spMkLst>
        </pc:spChg>
        <pc:spChg chg="mod ord">
          <ac:chgData name="Reuter Anke" userId="3da67a77-c39f-4ee8-b0d8-279da2db4dd7" providerId="ADAL" clId="{F5A7848E-1255-4E96-AA0B-50EE200E914E}" dt="2023-08-25T12:40:11.697" v="12242" actId="790"/>
          <ac:spMkLst>
            <pc:docMk/>
            <pc:sldMk cId="2831430496" sldId="351"/>
            <ac:spMk id="3" creationId="{509FE0C6-1C2B-95BE-A83E-9610918D4AD6}"/>
          </ac:spMkLst>
        </pc:spChg>
        <pc:spChg chg="mod ord">
          <ac:chgData name="Reuter Anke" userId="3da67a77-c39f-4ee8-b0d8-279da2db4dd7" providerId="ADAL" clId="{F5A7848E-1255-4E96-AA0B-50EE200E914E}" dt="2023-08-22T09:03:03.701" v="4121" actId="700"/>
          <ac:spMkLst>
            <pc:docMk/>
            <pc:sldMk cId="2831430496" sldId="351"/>
            <ac:spMk id="4" creationId="{1866C311-DF99-3142-35D5-7D22676BF40B}"/>
          </ac:spMkLst>
        </pc:spChg>
        <pc:spChg chg="add mod ord">
          <ac:chgData name="Reuter Anke" userId="3da67a77-c39f-4ee8-b0d8-279da2db4dd7" providerId="ADAL" clId="{F5A7848E-1255-4E96-AA0B-50EE200E914E}" dt="2023-08-22T09:03:03.701" v="4121" actId="700"/>
          <ac:spMkLst>
            <pc:docMk/>
            <pc:sldMk cId="2831430496" sldId="351"/>
            <ac:spMk id="5" creationId="{B29F2F28-DA74-1402-E7AD-D87DE36D196F}"/>
          </ac:spMkLst>
        </pc:spChg>
        <pc:spChg chg="add mod ord">
          <ac:chgData name="Reuter Anke" userId="3da67a77-c39f-4ee8-b0d8-279da2db4dd7" providerId="ADAL" clId="{F5A7848E-1255-4E96-AA0B-50EE200E914E}" dt="2023-08-22T09:03:03.701" v="4121" actId="700"/>
          <ac:spMkLst>
            <pc:docMk/>
            <pc:sldMk cId="2831430496" sldId="351"/>
            <ac:spMk id="6" creationId="{2E4E9CA2-5F5A-9A20-19F4-B70ACE1A9106}"/>
          </ac:spMkLst>
        </pc:spChg>
      </pc:sldChg>
      <pc:sldChg chg="addSp delSp modSp mod setBg modClrScheme chgLayout">
        <pc:chgData name="Reuter Anke" userId="3da67a77-c39f-4ee8-b0d8-279da2db4dd7" providerId="ADAL" clId="{F5A7848E-1255-4E96-AA0B-50EE200E914E}" dt="2023-09-01T07:47:49.532" v="12470" actId="1076"/>
        <pc:sldMkLst>
          <pc:docMk/>
          <pc:sldMk cId="358478362" sldId="352"/>
        </pc:sldMkLst>
        <pc:spChg chg="mod ord">
          <ac:chgData name="Reuter Anke" userId="3da67a77-c39f-4ee8-b0d8-279da2db4dd7" providerId="ADAL" clId="{F5A7848E-1255-4E96-AA0B-50EE200E914E}" dt="2023-08-22T09:04:42.174" v="4156" actId="1076"/>
          <ac:spMkLst>
            <pc:docMk/>
            <pc:sldMk cId="358478362" sldId="352"/>
            <ac:spMk id="2" creationId="{4A713909-F0BA-A4AB-A2B1-E2E7C2549C1B}"/>
          </ac:spMkLst>
        </pc:spChg>
        <pc:spChg chg="mod ord">
          <ac:chgData name="Reuter Anke" userId="3da67a77-c39f-4ee8-b0d8-279da2db4dd7" providerId="ADAL" clId="{F5A7848E-1255-4E96-AA0B-50EE200E914E}" dt="2023-08-22T09:04:29.920" v="4152" actId="700"/>
          <ac:spMkLst>
            <pc:docMk/>
            <pc:sldMk cId="358478362" sldId="352"/>
            <ac:spMk id="4" creationId="{98F1BADB-D488-3C4C-6838-E7DC625DFF76}"/>
          </ac:spMkLst>
        </pc:spChg>
        <pc:spChg chg="mod">
          <ac:chgData name="Reuter Anke" userId="3da67a77-c39f-4ee8-b0d8-279da2db4dd7" providerId="ADAL" clId="{F5A7848E-1255-4E96-AA0B-50EE200E914E}" dt="2023-08-22T09:10:51.404" v="4312" actId="790"/>
          <ac:spMkLst>
            <pc:docMk/>
            <pc:sldMk cId="358478362" sldId="352"/>
            <ac:spMk id="5" creationId="{C788626F-76BF-9AD3-9642-2097ACD7B099}"/>
          </ac:spMkLst>
        </pc:spChg>
        <pc:spChg chg="add mod">
          <ac:chgData name="Reuter Anke" userId="3da67a77-c39f-4ee8-b0d8-279da2db4dd7" providerId="ADAL" clId="{F5A7848E-1255-4E96-AA0B-50EE200E914E}" dt="2023-08-22T09:05:26.333" v="4164" actId="21"/>
          <ac:spMkLst>
            <pc:docMk/>
            <pc:sldMk cId="358478362" sldId="352"/>
            <ac:spMk id="6" creationId="{82FB899B-D497-F3FD-2229-0EF7CD94532D}"/>
          </ac:spMkLst>
        </pc:spChg>
        <pc:spChg chg="mod">
          <ac:chgData name="Reuter Anke" userId="3da67a77-c39f-4ee8-b0d8-279da2db4dd7" providerId="ADAL" clId="{F5A7848E-1255-4E96-AA0B-50EE200E914E}" dt="2023-08-22T09:20:16.310" v="4655" actId="114"/>
          <ac:spMkLst>
            <pc:docMk/>
            <pc:sldMk cId="358478362" sldId="352"/>
            <ac:spMk id="7" creationId="{6F92306D-63AF-0E84-4117-156D4EACE98E}"/>
          </ac:spMkLst>
        </pc:spChg>
        <pc:spChg chg="mod">
          <ac:chgData name="Reuter Anke" userId="3da67a77-c39f-4ee8-b0d8-279da2db4dd7" providerId="ADAL" clId="{F5A7848E-1255-4E96-AA0B-50EE200E914E}" dt="2023-08-22T09:10:45.880" v="4311" actId="790"/>
          <ac:spMkLst>
            <pc:docMk/>
            <pc:sldMk cId="358478362" sldId="352"/>
            <ac:spMk id="8" creationId="{F4293F18-D817-9F82-112D-CBED570BF82F}"/>
          </ac:spMkLst>
        </pc:spChg>
        <pc:spChg chg="add">
          <ac:chgData name="Reuter Anke" userId="3da67a77-c39f-4ee8-b0d8-279da2db4dd7" providerId="ADAL" clId="{F5A7848E-1255-4E96-AA0B-50EE200E914E}" dt="2023-08-22T09:05:18.445" v="4163"/>
          <ac:spMkLst>
            <pc:docMk/>
            <pc:sldMk cId="358478362" sldId="352"/>
            <ac:spMk id="9" creationId="{8823849A-E578-D851-4335-AE067B153DB3}"/>
          </ac:spMkLst>
        </pc:spChg>
        <pc:spChg chg="add mod">
          <ac:chgData name="Reuter Anke" userId="3da67a77-c39f-4ee8-b0d8-279da2db4dd7" providerId="ADAL" clId="{F5A7848E-1255-4E96-AA0B-50EE200E914E}" dt="2023-08-22T09:19:39.379" v="4648" actId="207"/>
          <ac:spMkLst>
            <pc:docMk/>
            <pc:sldMk cId="358478362" sldId="352"/>
            <ac:spMk id="10" creationId="{360FDD6C-40F4-35D0-2340-ECAA3EE37353}"/>
          </ac:spMkLst>
        </pc:spChg>
        <pc:spChg chg="mod">
          <ac:chgData name="Reuter Anke" userId="3da67a77-c39f-4ee8-b0d8-279da2db4dd7" providerId="ADAL" clId="{F5A7848E-1255-4E96-AA0B-50EE200E914E}" dt="2023-08-22T09:19:24.917" v="4647" actId="208"/>
          <ac:spMkLst>
            <pc:docMk/>
            <pc:sldMk cId="358478362" sldId="352"/>
            <ac:spMk id="12" creationId="{8098CCBD-E267-7245-7678-D4F1C9628187}"/>
          </ac:spMkLst>
        </pc:spChg>
        <pc:spChg chg="mod">
          <ac:chgData name="Reuter Anke" userId="3da67a77-c39f-4ee8-b0d8-279da2db4dd7" providerId="ADAL" clId="{F5A7848E-1255-4E96-AA0B-50EE200E914E}" dt="2023-08-22T09:19:51.369" v="4651" actId="207"/>
          <ac:spMkLst>
            <pc:docMk/>
            <pc:sldMk cId="358478362" sldId="352"/>
            <ac:spMk id="13" creationId="{AE1AB362-2E7A-6F8A-B092-4BDCCF0C1A2B}"/>
          </ac:spMkLst>
        </pc:spChg>
        <pc:spChg chg="del">
          <ac:chgData name="Reuter Anke" userId="3da67a77-c39f-4ee8-b0d8-279da2db4dd7" providerId="ADAL" clId="{F5A7848E-1255-4E96-AA0B-50EE200E914E}" dt="2023-08-22T09:09:30.235" v="4251" actId="478"/>
          <ac:spMkLst>
            <pc:docMk/>
            <pc:sldMk cId="358478362" sldId="352"/>
            <ac:spMk id="14" creationId="{06A27D3C-5EDE-0C02-1923-4EFCB69C2AEA}"/>
          </ac:spMkLst>
        </pc:spChg>
        <pc:spChg chg="mod">
          <ac:chgData name="Reuter Anke" userId="3da67a77-c39f-4ee8-b0d8-279da2db4dd7" providerId="ADAL" clId="{F5A7848E-1255-4E96-AA0B-50EE200E914E}" dt="2023-08-22T09:19:46.680" v="4650" actId="207"/>
          <ac:spMkLst>
            <pc:docMk/>
            <pc:sldMk cId="358478362" sldId="352"/>
            <ac:spMk id="15" creationId="{588D7AD1-8BAE-1738-3F47-EB4E9BACEDEC}"/>
          </ac:spMkLst>
        </pc:spChg>
        <pc:spChg chg="mod">
          <ac:chgData name="Reuter Anke" userId="3da67a77-c39f-4ee8-b0d8-279da2db4dd7" providerId="ADAL" clId="{F5A7848E-1255-4E96-AA0B-50EE200E914E}" dt="2023-08-22T09:19:51.369" v="4651" actId="207"/>
          <ac:spMkLst>
            <pc:docMk/>
            <pc:sldMk cId="358478362" sldId="352"/>
            <ac:spMk id="16" creationId="{2523A7E8-7981-C9BE-A427-E095589E72A9}"/>
          </ac:spMkLst>
        </pc:spChg>
        <pc:spChg chg="mod">
          <ac:chgData name="Reuter Anke" userId="3da67a77-c39f-4ee8-b0d8-279da2db4dd7" providerId="ADAL" clId="{F5A7848E-1255-4E96-AA0B-50EE200E914E}" dt="2023-08-22T09:11:08.770" v="4328" actId="20577"/>
          <ac:spMkLst>
            <pc:docMk/>
            <pc:sldMk cId="358478362" sldId="352"/>
            <ac:spMk id="17" creationId="{CDA8B6F2-783D-64DB-AEDD-3C205B916134}"/>
          </ac:spMkLst>
        </pc:spChg>
        <pc:spChg chg="mod">
          <ac:chgData name="Reuter Anke" userId="3da67a77-c39f-4ee8-b0d8-279da2db4dd7" providerId="ADAL" clId="{F5A7848E-1255-4E96-AA0B-50EE200E914E}" dt="2023-08-22T09:11:02.339" v="4322" actId="20577"/>
          <ac:spMkLst>
            <pc:docMk/>
            <pc:sldMk cId="358478362" sldId="352"/>
            <ac:spMk id="18" creationId="{1705CB99-0EFC-F08F-1E17-CF6B32A1E546}"/>
          </ac:spMkLst>
        </pc:spChg>
        <pc:spChg chg="mod">
          <ac:chgData name="Reuter Anke" userId="3da67a77-c39f-4ee8-b0d8-279da2db4dd7" providerId="ADAL" clId="{F5A7848E-1255-4E96-AA0B-50EE200E914E}" dt="2023-08-22T09:10:54.739" v="4315" actId="20577"/>
          <ac:spMkLst>
            <pc:docMk/>
            <pc:sldMk cId="358478362" sldId="352"/>
            <ac:spMk id="19" creationId="{F2E6A53D-B8FF-528E-4F51-C1C137A150F5}"/>
          </ac:spMkLst>
        </pc:spChg>
        <pc:spChg chg="mod">
          <ac:chgData name="Reuter Anke" userId="3da67a77-c39f-4ee8-b0d8-279da2db4dd7" providerId="ADAL" clId="{F5A7848E-1255-4E96-AA0B-50EE200E914E}" dt="2023-08-22T09:10:58.010" v="4319" actId="20577"/>
          <ac:spMkLst>
            <pc:docMk/>
            <pc:sldMk cId="358478362" sldId="352"/>
            <ac:spMk id="20" creationId="{491E1502-B86D-1EC5-7DC0-4AA6D104700C}"/>
          </ac:spMkLst>
        </pc:spChg>
        <pc:spChg chg="mod">
          <ac:chgData name="Reuter Anke" userId="3da67a77-c39f-4ee8-b0d8-279da2db4dd7" providerId="ADAL" clId="{F5A7848E-1255-4E96-AA0B-50EE200E914E}" dt="2023-09-01T07:47:49.532" v="12470" actId="1076"/>
          <ac:spMkLst>
            <pc:docMk/>
            <pc:sldMk cId="358478362" sldId="352"/>
            <ac:spMk id="21" creationId="{B977FED3-A66A-2783-959A-A4F813AC01F0}"/>
          </ac:spMkLst>
        </pc:spChg>
        <pc:spChg chg="add del mod">
          <ac:chgData name="Reuter Anke" userId="3da67a77-c39f-4ee8-b0d8-279da2db4dd7" providerId="ADAL" clId="{F5A7848E-1255-4E96-AA0B-50EE200E914E}" dt="2023-08-22T09:18:02.467" v="4635" actId="478"/>
          <ac:spMkLst>
            <pc:docMk/>
            <pc:sldMk cId="358478362" sldId="352"/>
            <ac:spMk id="22" creationId="{1E310EEB-7D17-1F00-9353-7C27EC687BA1}"/>
          </ac:spMkLst>
        </pc:spChg>
        <pc:spChg chg="add mod">
          <ac:chgData name="Reuter Anke" userId="3da67a77-c39f-4ee8-b0d8-279da2db4dd7" providerId="ADAL" clId="{F5A7848E-1255-4E96-AA0B-50EE200E914E}" dt="2023-08-22T09:18:46.114" v="4641" actId="179"/>
          <ac:spMkLst>
            <pc:docMk/>
            <pc:sldMk cId="358478362" sldId="352"/>
            <ac:spMk id="23" creationId="{6C9E7521-B2DC-17F2-4424-AD2C0C06D294}"/>
          </ac:spMkLst>
        </pc:spChg>
        <pc:spChg chg="add mod">
          <ac:chgData name="Reuter Anke" userId="3da67a77-c39f-4ee8-b0d8-279da2db4dd7" providerId="ADAL" clId="{F5A7848E-1255-4E96-AA0B-50EE200E914E}" dt="2023-08-22T09:18:22.912" v="4638"/>
          <ac:spMkLst>
            <pc:docMk/>
            <pc:sldMk cId="358478362" sldId="352"/>
            <ac:spMk id="24" creationId="{68D35515-C105-BEE9-5345-D21AD0163541}"/>
          </ac:spMkLst>
        </pc:spChg>
        <pc:spChg chg="add mod">
          <ac:chgData name="Reuter Anke" userId="3da67a77-c39f-4ee8-b0d8-279da2db4dd7" providerId="ADAL" clId="{F5A7848E-1255-4E96-AA0B-50EE200E914E}" dt="2023-08-22T09:18:22.912" v="4638"/>
          <ac:spMkLst>
            <pc:docMk/>
            <pc:sldMk cId="358478362" sldId="352"/>
            <ac:spMk id="25" creationId="{46A860B7-1324-0CC2-A269-3848E7B5CED9}"/>
          </ac:spMkLst>
        </pc:spChg>
        <pc:graphicFrameChg chg="modGraphic">
          <ac:chgData name="Reuter Anke" userId="3da67a77-c39f-4ee8-b0d8-279da2db4dd7" providerId="ADAL" clId="{F5A7848E-1255-4E96-AA0B-50EE200E914E}" dt="2023-08-22T09:08:25.571" v="4228" actId="20577"/>
          <ac:graphicFrameMkLst>
            <pc:docMk/>
            <pc:sldMk cId="358478362" sldId="352"/>
            <ac:graphicFrameMk id="3" creationId="{865364AF-58B3-D453-CD89-246EBAE44449}"/>
          </ac:graphicFrameMkLst>
        </pc:graphicFrameChg>
      </pc:sldChg>
      <pc:sldChg chg="modSp mod ord modClrScheme chgLayout modNotesTx">
        <pc:chgData name="Reuter Anke" userId="3da67a77-c39f-4ee8-b0d8-279da2db4dd7" providerId="ADAL" clId="{F5A7848E-1255-4E96-AA0B-50EE200E914E}" dt="2023-09-01T08:35:56.665" v="12777" actId="20577"/>
        <pc:sldMkLst>
          <pc:docMk/>
          <pc:sldMk cId="2086703036" sldId="353"/>
        </pc:sldMkLst>
        <pc:spChg chg="mod ord">
          <ac:chgData name="Reuter Anke" userId="3da67a77-c39f-4ee8-b0d8-279da2db4dd7" providerId="ADAL" clId="{F5A7848E-1255-4E96-AA0B-50EE200E914E}" dt="2023-08-24T07:16:14.181" v="4945" actId="790"/>
          <ac:spMkLst>
            <pc:docMk/>
            <pc:sldMk cId="2086703036" sldId="353"/>
            <ac:spMk id="2" creationId="{2AB7CCE6-D60A-E4EC-4EC7-7636C7CF7873}"/>
          </ac:spMkLst>
        </pc:spChg>
        <pc:spChg chg="mod ord">
          <ac:chgData name="Reuter Anke" userId="3da67a77-c39f-4ee8-b0d8-279da2db4dd7" providerId="ADAL" clId="{F5A7848E-1255-4E96-AA0B-50EE200E914E}" dt="2023-09-01T08:35:56.665" v="12777" actId="20577"/>
          <ac:spMkLst>
            <pc:docMk/>
            <pc:sldMk cId="2086703036" sldId="353"/>
            <ac:spMk id="3" creationId="{42061B66-5E7B-9759-36D2-34048694B347}"/>
          </ac:spMkLst>
        </pc:spChg>
        <pc:spChg chg="mod ord">
          <ac:chgData name="Reuter Anke" userId="3da67a77-c39f-4ee8-b0d8-279da2db4dd7" providerId="ADAL" clId="{F5A7848E-1255-4E96-AA0B-50EE200E914E}" dt="2023-08-22T06:21:40.346" v="1363" actId="2711"/>
          <ac:spMkLst>
            <pc:docMk/>
            <pc:sldMk cId="2086703036" sldId="353"/>
            <ac:spMk id="4" creationId="{A7DCA513-523E-BD5C-FBAE-12ACB42FCA25}"/>
          </ac:spMkLst>
        </pc:spChg>
      </pc:sldChg>
      <pc:sldChg chg="modSp mod ord modClrScheme chgLayout">
        <pc:chgData name="Reuter Anke" userId="3da67a77-c39f-4ee8-b0d8-279da2db4dd7" providerId="ADAL" clId="{F5A7848E-1255-4E96-AA0B-50EE200E914E}" dt="2023-08-24T07:42:00.009" v="5972" actId="1076"/>
        <pc:sldMkLst>
          <pc:docMk/>
          <pc:sldMk cId="1165750132" sldId="354"/>
        </pc:sldMkLst>
        <pc:spChg chg="mod ord">
          <ac:chgData name="Reuter Anke" userId="3da67a77-c39f-4ee8-b0d8-279da2db4dd7" providerId="ADAL" clId="{F5A7848E-1255-4E96-AA0B-50EE200E914E}" dt="2023-08-24T07:42:00.009" v="5972" actId="1076"/>
          <ac:spMkLst>
            <pc:docMk/>
            <pc:sldMk cId="1165750132" sldId="354"/>
            <ac:spMk id="2" creationId="{1B7FEACB-1F8C-7B4D-3428-531874830222}"/>
          </ac:spMkLst>
        </pc:spChg>
        <pc:spChg chg="mod ord">
          <ac:chgData name="Reuter Anke" userId="3da67a77-c39f-4ee8-b0d8-279da2db4dd7" providerId="ADAL" clId="{F5A7848E-1255-4E96-AA0B-50EE200E914E}" dt="2023-08-24T07:34:05.365" v="5829" actId="20577"/>
          <ac:spMkLst>
            <pc:docMk/>
            <pc:sldMk cId="1165750132" sldId="354"/>
            <ac:spMk id="3" creationId="{D0E7CAAB-86A3-B390-F985-C87B13FDF3E9}"/>
          </ac:spMkLst>
        </pc:spChg>
        <pc:spChg chg="mod ord">
          <ac:chgData name="Reuter Anke" userId="3da67a77-c39f-4ee8-b0d8-279da2db4dd7" providerId="ADAL" clId="{F5A7848E-1255-4E96-AA0B-50EE200E914E}" dt="2023-08-22T10:41:19.207" v="4774" actId="700"/>
          <ac:spMkLst>
            <pc:docMk/>
            <pc:sldMk cId="1165750132" sldId="354"/>
            <ac:spMk id="4" creationId="{366C395C-73F3-57C3-3E23-538D91774CC3}"/>
          </ac:spMkLst>
        </pc:spChg>
      </pc:sldChg>
      <pc:sldChg chg="modSp add del mod ord modClrScheme modShow chgLayout">
        <pc:chgData name="Reuter Anke" userId="3da67a77-c39f-4ee8-b0d8-279da2db4dd7" providerId="ADAL" clId="{F5A7848E-1255-4E96-AA0B-50EE200E914E}" dt="2023-09-05T09:05:28.858" v="12779" actId="47"/>
        <pc:sldMkLst>
          <pc:docMk/>
          <pc:sldMk cId="3540530824" sldId="355"/>
        </pc:sldMkLst>
        <pc:spChg chg="mod ord">
          <ac:chgData name="Reuter Anke" userId="3da67a77-c39f-4ee8-b0d8-279da2db4dd7" providerId="ADAL" clId="{F5A7848E-1255-4E96-AA0B-50EE200E914E}" dt="2023-08-21T12:05:58.653" v="98" actId="700"/>
          <ac:spMkLst>
            <pc:docMk/>
            <pc:sldMk cId="3540530824" sldId="355"/>
            <ac:spMk id="2" creationId="{6C79FA5D-846C-6F7D-1749-42CDE591824D}"/>
          </ac:spMkLst>
        </pc:spChg>
        <pc:spChg chg="mod ord">
          <ac:chgData name="Reuter Anke" userId="3da67a77-c39f-4ee8-b0d8-279da2db4dd7" providerId="ADAL" clId="{F5A7848E-1255-4E96-AA0B-50EE200E914E}" dt="2023-08-21T12:05:58.653" v="98" actId="700"/>
          <ac:spMkLst>
            <pc:docMk/>
            <pc:sldMk cId="3540530824" sldId="355"/>
            <ac:spMk id="4" creationId="{F73C6F5F-60E8-58D5-73EA-A70721C10BF2}"/>
          </ac:spMkLst>
        </pc:spChg>
        <pc:spChg chg="mod ord">
          <ac:chgData name="Reuter Anke" userId="3da67a77-c39f-4ee8-b0d8-279da2db4dd7" providerId="ADAL" clId="{F5A7848E-1255-4E96-AA0B-50EE200E914E}" dt="2023-08-21T12:05:58.653" v="98" actId="700"/>
          <ac:spMkLst>
            <pc:docMk/>
            <pc:sldMk cId="3540530824" sldId="355"/>
            <ac:spMk id="5" creationId="{85548F5B-F5B0-5F0D-D425-2500BED5A122}"/>
          </ac:spMkLst>
        </pc:spChg>
        <pc:spChg chg="mod ord">
          <ac:chgData name="Reuter Anke" userId="3da67a77-c39f-4ee8-b0d8-279da2db4dd7" providerId="ADAL" clId="{F5A7848E-1255-4E96-AA0B-50EE200E914E}" dt="2023-08-21T12:05:58.653" v="98" actId="700"/>
          <ac:spMkLst>
            <pc:docMk/>
            <pc:sldMk cId="3540530824" sldId="355"/>
            <ac:spMk id="14" creationId="{DF2F69C2-7F81-C8F4-1E98-04778AFCE820}"/>
          </ac:spMkLst>
        </pc:spChg>
      </pc:sldChg>
      <pc:sldChg chg="del">
        <pc:chgData name="Reuter Anke" userId="3da67a77-c39f-4ee8-b0d8-279da2db4dd7" providerId="ADAL" clId="{F5A7848E-1255-4E96-AA0B-50EE200E914E}" dt="2023-06-07T09:02:19.062" v="2" actId="47"/>
        <pc:sldMkLst>
          <pc:docMk/>
          <pc:sldMk cId="4044447554" sldId="355"/>
        </pc:sldMkLst>
      </pc:sldChg>
      <pc:sldChg chg="del">
        <pc:chgData name="Reuter Anke" userId="3da67a77-c39f-4ee8-b0d8-279da2db4dd7" providerId="ADAL" clId="{F5A7848E-1255-4E96-AA0B-50EE200E914E}" dt="2023-06-07T09:02:19.062" v="2" actId="47"/>
        <pc:sldMkLst>
          <pc:docMk/>
          <pc:sldMk cId="251979382" sldId="356"/>
        </pc:sldMkLst>
      </pc:sldChg>
      <pc:sldChg chg="del">
        <pc:chgData name="Reuter Anke" userId="3da67a77-c39f-4ee8-b0d8-279da2db4dd7" providerId="ADAL" clId="{F5A7848E-1255-4E96-AA0B-50EE200E914E}" dt="2023-06-07T09:02:19.062" v="2" actId="47"/>
        <pc:sldMkLst>
          <pc:docMk/>
          <pc:sldMk cId="1005787839" sldId="357"/>
        </pc:sldMkLst>
      </pc:sldChg>
      <pc:sldChg chg="del">
        <pc:chgData name="Reuter Anke" userId="3da67a77-c39f-4ee8-b0d8-279da2db4dd7" providerId="ADAL" clId="{F5A7848E-1255-4E96-AA0B-50EE200E914E}" dt="2023-06-07T09:02:19.062" v="2" actId="47"/>
        <pc:sldMkLst>
          <pc:docMk/>
          <pc:sldMk cId="1776914896" sldId="358"/>
        </pc:sldMkLst>
      </pc:sldChg>
      <pc:sldChg chg="del">
        <pc:chgData name="Reuter Anke" userId="3da67a77-c39f-4ee8-b0d8-279da2db4dd7" providerId="ADAL" clId="{F5A7848E-1255-4E96-AA0B-50EE200E914E}" dt="2023-06-07T09:02:19.062" v="2" actId="47"/>
        <pc:sldMkLst>
          <pc:docMk/>
          <pc:sldMk cId="4224646222" sldId="359"/>
        </pc:sldMkLst>
      </pc:sldChg>
      <pc:sldChg chg="del">
        <pc:chgData name="Reuter Anke" userId="3da67a77-c39f-4ee8-b0d8-279da2db4dd7" providerId="ADAL" clId="{F5A7848E-1255-4E96-AA0B-50EE200E914E}" dt="2023-06-07T09:02:19.062" v="2" actId="47"/>
        <pc:sldMkLst>
          <pc:docMk/>
          <pc:sldMk cId="3143077328" sldId="360"/>
        </pc:sldMkLst>
      </pc:sldChg>
      <pc:sldChg chg="del">
        <pc:chgData name="Reuter Anke" userId="3da67a77-c39f-4ee8-b0d8-279da2db4dd7" providerId="ADAL" clId="{F5A7848E-1255-4E96-AA0B-50EE200E914E}" dt="2023-06-07T09:02:19.062" v="2" actId="47"/>
        <pc:sldMkLst>
          <pc:docMk/>
          <pc:sldMk cId="1584693395" sldId="361"/>
        </pc:sldMkLst>
      </pc:sldChg>
      <pc:sldChg chg="del">
        <pc:chgData name="Reuter Anke" userId="3da67a77-c39f-4ee8-b0d8-279da2db4dd7" providerId="ADAL" clId="{F5A7848E-1255-4E96-AA0B-50EE200E914E}" dt="2023-06-07T09:02:19.062" v="2" actId="47"/>
        <pc:sldMkLst>
          <pc:docMk/>
          <pc:sldMk cId="4187001581" sldId="362"/>
        </pc:sldMkLst>
      </pc:sldChg>
      <pc:sldChg chg="del">
        <pc:chgData name="Reuter Anke" userId="3da67a77-c39f-4ee8-b0d8-279da2db4dd7" providerId="ADAL" clId="{F5A7848E-1255-4E96-AA0B-50EE200E914E}" dt="2023-06-07T09:02:19.062" v="2" actId="47"/>
        <pc:sldMkLst>
          <pc:docMk/>
          <pc:sldMk cId="3543024170" sldId="363"/>
        </pc:sldMkLst>
      </pc:sldChg>
      <pc:sldChg chg="del">
        <pc:chgData name="Reuter Anke" userId="3da67a77-c39f-4ee8-b0d8-279da2db4dd7" providerId="ADAL" clId="{F5A7848E-1255-4E96-AA0B-50EE200E914E}" dt="2023-06-07T09:02:19.062" v="2" actId="47"/>
        <pc:sldMkLst>
          <pc:docMk/>
          <pc:sldMk cId="2697452496" sldId="364"/>
        </pc:sldMkLst>
      </pc:sldChg>
      <pc:sldChg chg="del">
        <pc:chgData name="Reuter Anke" userId="3da67a77-c39f-4ee8-b0d8-279da2db4dd7" providerId="ADAL" clId="{F5A7848E-1255-4E96-AA0B-50EE200E914E}" dt="2023-06-07T09:02:19.062" v="2" actId="47"/>
        <pc:sldMkLst>
          <pc:docMk/>
          <pc:sldMk cId="2498187760" sldId="365"/>
        </pc:sldMkLst>
      </pc:sldChg>
      <pc:sldChg chg="del">
        <pc:chgData name="Reuter Anke" userId="3da67a77-c39f-4ee8-b0d8-279da2db4dd7" providerId="ADAL" clId="{F5A7848E-1255-4E96-AA0B-50EE200E914E}" dt="2023-06-07T09:02:19.062" v="2" actId="47"/>
        <pc:sldMkLst>
          <pc:docMk/>
          <pc:sldMk cId="3729571364" sldId="366"/>
        </pc:sldMkLst>
      </pc:sldChg>
      <pc:sldChg chg="del">
        <pc:chgData name="Reuter Anke" userId="3da67a77-c39f-4ee8-b0d8-279da2db4dd7" providerId="ADAL" clId="{F5A7848E-1255-4E96-AA0B-50EE200E914E}" dt="2023-06-07T09:02:19.062" v="2" actId="47"/>
        <pc:sldMkLst>
          <pc:docMk/>
          <pc:sldMk cId="2779050831" sldId="367"/>
        </pc:sldMkLst>
      </pc:sldChg>
      <pc:sldChg chg="del">
        <pc:chgData name="Reuter Anke" userId="3da67a77-c39f-4ee8-b0d8-279da2db4dd7" providerId="ADAL" clId="{F5A7848E-1255-4E96-AA0B-50EE200E914E}" dt="2023-06-07T09:02:19.062" v="2" actId="47"/>
        <pc:sldMkLst>
          <pc:docMk/>
          <pc:sldMk cId="2854810822" sldId="368"/>
        </pc:sldMkLst>
      </pc:sldChg>
      <pc:sldChg chg="del">
        <pc:chgData name="Reuter Anke" userId="3da67a77-c39f-4ee8-b0d8-279da2db4dd7" providerId="ADAL" clId="{F5A7848E-1255-4E96-AA0B-50EE200E914E}" dt="2023-06-07T09:02:19.062" v="2" actId="47"/>
        <pc:sldMkLst>
          <pc:docMk/>
          <pc:sldMk cId="3686443625" sldId="369"/>
        </pc:sldMkLst>
      </pc:sldChg>
      <pc:sldChg chg="addSp delSp modSp add del mod ord setBg modClrScheme delDesignElem modShow chgLayout">
        <pc:chgData name="Reuter Anke" userId="3da67a77-c39f-4ee8-b0d8-279da2db4dd7" providerId="ADAL" clId="{F5A7848E-1255-4E96-AA0B-50EE200E914E}" dt="2023-09-05T09:05:28.858" v="12779" actId="47"/>
        <pc:sldMkLst>
          <pc:docMk/>
          <pc:sldMk cId="1099862600" sldId="370"/>
        </pc:sldMkLst>
        <pc:spChg chg="add del mod ord">
          <ac:chgData name="Reuter Anke" userId="3da67a77-c39f-4ee8-b0d8-279da2db4dd7" providerId="ADAL" clId="{F5A7848E-1255-4E96-AA0B-50EE200E914E}" dt="2023-08-21T12:06:07.563" v="100" actId="26606"/>
          <ac:spMkLst>
            <pc:docMk/>
            <pc:sldMk cId="1099862600" sldId="370"/>
            <ac:spMk id="2" creationId="{3287344E-F1AF-963E-94B6-11445B83F285}"/>
          </ac:spMkLst>
        </pc:spChg>
        <pc:spChg chg="mod ord">
          <ac:chgData name="Reuter Anke" userId="3da67a77-c39f-4ee8-b0d8-279da2db4dd7" providerId="ADAL" clId="{F5A7848E-1255-4E96-AA0B-50EE200E914E}" dt="2023-08-22T10:22:59.231" v="4678" actId="700"/>
          <ac:spMkLst>
            <pc:docMk/>
            <pc:sldMk cId="1099862600" sldId="370"/>
            <ac:spMk id="3" creationId="{C5742650-E214-205C-BABD-11AD19562601}"/>
          </ac:spMkLst>
        </pc:spChg>
        <pc:spChg chg="mod ord">
          <ac:chgData name="Reuter Anke" userId="3da67a77-c39f-4ee8-b0d8-279da2db4dd7" providerId="ADAL" clId="{F5A7848E-1255-4E96-AA0B-50EE200E914E}" dt="2023-08-22T10:22:59.231" v="4678" actId="700"/>
          <ac:spMkLst>
            <pc:docMk/>
            <pc:sldMk cId="1099862600" sldId="370"/>
            <ac:spMk id="4" creationId="{D7F157D1-1D50-7B5E-6189-A4D08FCA16F9}"/>
          </ac:spMkLst>
        </pc:spChg>
        <pc:spChg chg="mod ord">
          <ac:chgData name="Reuter Anke" userId="3da67a77-c39f-4ee8-b0d8-279da2db4dd7" providerId="ADAL" clId="{F5A7848E-1255-4E96-AA0B-50EE200E914E}" dt="2023-08-22T10:22:59.231" v="4678" actId="700"/>
          <ac:spMkLst>
            <pc:docMk/>
            <pc:sldMk cId="1099862600" sldId="370"/>
            <ac:spMk id="5" creationId="{1BDE3E8E-9A8A-C22A-F1CE-9121C11D94E2}"/>
          </ac:spMkLst>
        </pc:spChg>
        <pc:spChg chg="add del mod ord">
          <ac:chgData name="Reuter Anke" userId="3da67a77-c39f-4ee8-b0d8-279da2db4dd7" providerId="ADAL" clId="{F5A7848E-1255-4E96-AA0B-50EE200E914E}" dt="2023-08-21T12:06:07.563" v="100" actId="26606"/>
          <ac:spMkLst>
            <pc:docMk/>
            <pc:sldMk cId="1099862600" sldId="370"/>
            <ac:spMk id="6" creationId="{0B791B73-737E-6753-A794-F62036B60510}"/>
          </ac:spMkLst>
        </pc:spChg>
        <pc:spChg chg="add del mod ord">
          <ac:chgData name="Reuter Anke" userId="3da67a77-c39f-4ee8-b0d8-279da2db4dd7" providerId="ADAL" clId="{F5A7848E-1255-4E96-AA0B-50EE200E914E}" dt="2023-08-21T12:06:07.563" v="100" actId="26606"/>
          <ac:spMkLst>
            <pc:docMk/>
            <pc:sldMk cId="1099862600" sldId="370"/>
            <ac:spMk id="7" creationId="{C1755FD4-EE07-98F9-35AD-9E6C1A04B12A}"/>
          </ac:spMkLst>
        </pc:spChg>
        <pc:spChg chg="del mod ord">
          <ac:chgData name="Reuter Anke" userId="3da67a77-c39f-4ee8-b0d8-279da2db4dd7" providerId="ADAL" clId="{F5A7848E-1255-4E96-AA0B-50EE200E914E}" dt="2023-08-21T12:06:04.270" v="99" actId="700"/>
          <ac:spMkLst>
            <pc:docMk/>
            <pc:sldMk cId="1099862600" sldId="370"/>
            <ac:spMk id="10" creationId="{8CD2FAE1-043A-5862-9AE0-88E76775901B}"/>
          </ac:spMkLst>
        </pc:spChg>
        <pc:spChg chg="del mod ord">
          <ac:chgData name="Reuter Anke" userId="3da67a77-c39f-4ee8-b0d8-279da2db4dd7" providerId="ADAL" clId="{F5A7848E-1255-4E96-AA0B-50EE200E914E}" dt="2023-08-21T12:06:04.270" v="99" actId="700"/>
          <ac:spMkLst>
            <pc:docMk/>
            <pc:sldMk cId="1099862600" sldId="370"/>
            <ac:spMk id="11" creationId="{9BF9F89C-C384-9D45-48C7-872BED3AB7D0}"/>
          </ac:spMkLst>
        </pc:spChg>
        <pc:spChg chg="del mod ord">
          <ac:chgData name="Reuter Anke" userId="3da67a77-c39f-4ee8-b0d8-279da2db4dd7" providerId="ADAL" clId="{F5A7848E-1255-4E96-AA0B-50EE200E914E}" dt="2023-08-21T12:06:04.270" v="99" actId="700"/>
          <ac:spMkLst>
            <pc:docMk/>
            <pc:sldMk cId="1099862600" sldId="370"/>
            <ac:spMk id="12" creationId="{B329320C-FD88-ED1B-46CC-9F90C292D5EF}"/>
          </ac:spMkLst>
        </pc:spChg>
        <pc:spChg chg="add del">
          <ac:chgData name="Reuter Anke" userId="3da67a77-c39f-4ee8-b0d8-279da2db4dd7" providerId="ADAL" clId="{F5A7848E-1255-4E96-AA0B-50EE200E914E}" dt="2023-08-22T10:22:59.231" v="4678" actId="700"/>
          <ac:spMkLst>
            <pc:docMk/>
            <pc:sldMk cId="1099862600" sldId="370"/>
            <ac:spMk id="13" creationId="{42A4FC2C-047E-45A5-965D-8E1E3BF09BC6}"/>
          </ac:spMkLst>
        </pc:spChg>
        <pc:picChg chg="mod ord">
          <ac:chgData name="Reuter Anke" userId="3da67a77-c39f-4ee8-b0d8-279da2db4dd7" providerId="ADAL" clId="{F5A7848E-1255-4E96-AA0B-50EE200E914E}" dt="2023-08-22T10:22:59.231" v="4678" actId="700"/>
          <ac:picMkLst>
            <pc:docMk/>
            <pc:sldMk cId="1099862600" sldId="370"/>
            <ac:picMk id="8" creationId="{D5993B5C-12B6-F710-098C-97AC3662F9D2}"/>
          </ac:picMkLst>
        </pc:picChg>
      </pc:sldChg>
      <pc:sldChg chg="modSp add mod">
        <pc:chgData name="Reuter Anke" userId="3da67a77-c39f-4ee8-b0d8-279da2db4dd7" providerId="ADAL" clId="{F5A7848E-1255-4E96-AA0B-50EE200E914E}" dt="2023-08-22T10:36:15.459" v="4773" actId="20577"/>
        <pc:sldMkLst>
          <pc:docMk/>
          <pc:sldMk cId="2405132471" sldId="371"/>
        </pc:sldMkLst>
        <pc:spChg chg="mod">
          <ac:chgData name="Reuter Anke" userId="3da67a77-c39f-4ee8-b0d8-279da2db4dd7" providerId="ADAL" clId="{F5A7848E-1255-4E96-AA0B-50EE200E914E}" dt="2023-08-22T10:36:15.459" v="4773" actId="20577"/>
          <ac:spMkLst>
            <pc:docMk/>
            <pc:sldMk cId="2405132471" sldId="371"/>
            <ac:spMk id="2" creationId="{3F553BB3-F20F-1D4C-607E-6A35855EB232}"/>
          </ac:spMkLst>
        </pc:spChg>
        <pc:spChg chg="mod">
          <ac:chgData name="Reuter Anke" userId="3da67a77-c39f-4ee8-b0d8-279da2db4dd7" providerId="ADAL" clId="{F5A7848E-1255-4E96-AA0B-50EE200E914E}" dt="2023-08-22T10:24:18.236" v="4683"/>
          <ac:spMkLst>
            <pc:docMk/>
            <pc:sldMk cId="2405132471" sldId="371"/>
            <ac:spMk id="5" creationId="{75583858-06F3-4DAD-933D-B876E74DD232}"/>
          </ac:spMkLst>
        </pc:spChg>
        <pc:spChg chg="mod">
          <ac:chgData name="Reuter Anke" userId="3da67a77-c39f-4ee8-b0d8-279da2db4dd7" providerId="ADAL" clId="{F5A7848E-1255-4E96-AA0B-50EE200E914E}" dt="2023-08-22T07:27:06.518" v="2065" actId="2711"/>
          <ac:spMkLst>
            <pc:docMk/>
            <pc:sldMk cId="2405132471" sldId="371"/>
            <ac:spMk id="6" creationId="{ACA51AC1-2106-2064-1E43-975A7949C238}"/>
          </ac:spMkLst>
        </pc:spChg>
        <pc:spChg chg="mod">
          <ac:chgData name="Reuter Anke" userId="3da67a77-c39f-4ee8-b0d8-279da2db4dd7" providerId="ADAL" clId="{F5A7848E-1255-4E96-AA0B-50EE200E914E}" dt="2023-08-21T12:08:15.116" v="220" actId="2711"/>
          <ac:spMkLst>
            <pc:docMk/>
            <pc:sldMk cId="2405132471" sldId="371"/>
            <ac:spMk id="7" creationId="{C53CCB2A-2FE7-B4AA-6C9B-8E7EDFFCA636}"/>
          </ac:spMkLst>
        </pc:spChg>
      </pc:sldChg>
      <pc:sldChg chg="addSp delSp modSp new mod modClrScheme chgLayout modNotesTx">
        <pc:chgData name="Reuter Anke" userId="3da67a77-c39f-4ee8-b0d8-279da2db4dd7" providerId="ADAL" clId="{F5A7848E-1255-4E96-AA0B-50EE200E914E}" dt="2023-09-01T07:44:28.110" v="12433" actId="20577"/>
        <pc:sldMkLst>
          <pc:docMk/>
          <pc:sldMk cId="4046461064" sldId="372"/>
        </pc:sldMkLst>
        <pc:spChg chg="mod ord">
          <ac:chgData name="Reuter Anke" userId="3da67a77-c39f-4ee8-b0d8-279da2db4dd7" providerId="ADAL" clId="{F5A7848E-1255-4E96-AA0B-50EE200E914E}" dt="2023-08-22T10:23:32.610" v="4682" actId="700"/>
          <ac:spMkLst>
            <pc:docMk/>
            <pc:sldMk cId="4046461064" sldId="372"/>
            <ac:spMk id="2" creationId="{D7FD05F1-3F96-6D36-3627-A6ECB5DCD5D2}"/>
          </ac:spMkLst>
        </pc:spChg>
        <pc:spChg chg="mod ord">
          <ac:chgData name="Reuter Anke" userId="3da67a77-c39f-4ee8-b0d8-279da2db4dd7" providerId="ADAL" clId="{F5A7848E-1255-4E96-AA0B-50EE200E914E}" dt="2023-08-22T10:23:32.610" v="4682" actId="700"/>
          <ac:spMkLst>
            <pc:docMk/>
            <pc:sldMk cId="4046461064" sldId="372"/>
            <ac:spMk id="3" creationId="{85A0073D-4C6F-D965-179C-45A6CA79E7BD}"/>
          </ac:spMkLst>
        </pc:spChg>
        <pc:spChg chg="mod ord">
          <ac:chgData name="Reuter Anke" userId="3da67a77-c39f-4ee8-b0d8-279da2db4dd7" providerId="ADAL" clId="{F5A7848E-1255-4E96-AA0B-50EE200E914E}" dt="2023-08-22T10:23:32.610" v="4682" actId="700"/>
          <ac:spMkLst>
            <pc:docMk/>
            <pc:sldMk cId="4046461064" sldId="372"/>
            <ac:spMk id="4" creationId="{3A114524-CF24-FC2E-013D-6CF844ACFBED}"/>
          </ac:spMkLst>
        </pc:spChg>
        <pc:spChg chg="add mod">
          <ac:chgData name="Reuter Anke" userId="3da67a77-c39f-4ee8-b0d8-279da2db4dd7" providerId="ADAL" clId="{F5A7848E-1255-4E96-AA0B-50EE200E914E}" dt="2023-09-01T07:33:30.001" v="12393" actId="313"/>
          <ac:spMkLst>
            <pc:docMk/>
            <pc:sldMk cId="4046461064" sldId="372"/>
            <ac:spMk id="5" creationId="{B0982867-61DD-3B8F-D3E1-855C5189645F}"/>
          </ac:spMkLst>
        </pc:spChg>
        <pc:spChg chg="add del mod ord">
          <ac:chgData name="Reuter Anke" userId="3da67a77-c39f-4ee8-b0d8-279da2db4dd7" providerId="ADAL" clId="{F5A7848E-1255-4E96-AA0B-50EE200E914E}" dt="2023-08-22T10:23:17.202" v="4680" actId="700"/>
          <ac:spMkLst>
            <pc:docMk/>
            <pc:sldMk cId="4046461064" sldId="372"/>
            <ac:spMk id="6" creationId="{6E20288E-DFFD-053F-75D2-122007F1E749}"/>
          </ac:spMkLst>
        </pc:spChg>
        <pc:spChg chg="add mod">
          <ac:chgData name="Reuter Anke" userId="3da67a77-c39f-4ee8-b0d8-279da2db4dd7" providerId="ADAL" clId="{F5A7848E-1255-4E96-AA0B-50EE200E914E}" dt="2023-09-01T07:44:28.110" v="12433" actId="20577"/>
          <ac:spMkLst>
            <pc:docMk/>
            <pc:sldMk cId="4046461064" sldId="372"/>
            <ac:spMk id="6" creationId="{C05986DC-52EE-08FE-09FD-BAFF78122EC8}"/>
          </ac:spMkLst>
        </pc:spChg>
        <pc:spChg chg="add del mod ord">
          <ac:chgData name="Reuter Anke" userId="3da67a77-c39f-4ee8-b0d8-279da2db4dd7" providerId="ADAL" clId="{F5A7848E-1255-4E96-AA0B-50EE200E914E}" dt="2023-08-22T10:23:17.202" v="4680" actId="700"/>
          <ac:spMkLst>
            <pc:docMk/>
            <pc:sldMk cId="4046461064" sldId="372"/>
            <ac:spMk id="7" creationId="{FC447957-AC62-FABE-3E52-4C329C33769E}"/>
          </ac:spMkLst>
        </pc:spChg>
        <pc:spChg chg="add del mod ord">
          <ac:chgData name="Reuter Anke" userId="3da67a77-c39f-4ee8-b0d8-279da2db4dd7" providerId="ADAL" clId="{F5A7848E-1255-4E96-AA0B-50EE200E914E}" dt="2023-08-22T10:23:17.202" v="4680" actId="700"/>
          <ac:spMkLst>
            <pc:docMk/>
            <pc:sldMk cId="4046461064" sldId="372"/>
            <ac:spMk id="8" creationId="{1EFF7A03-11CA-286A-DF70-B9FCD96C32D4}"/>
          </ac:spMkLst>
        </pc:spChg>
        <pc:spChg chg="add del mod ord">
          <ac:chgData name="Reuter Anke" userId="3da67a77-c39f-4ee8-b0d8-279da2db4dd7" providerId="ADAL" clId="{F5A7848E-1255-4E96-AA0B-50EE200E914E}" dt="2023-08-22T10:23:32.610" v="4682" actId="700"/>
          <ac:spMkLst>
            <pc:docMk/>
            <pc:sldMk cId="4046461064" sldId="372"/>
            <ac:spMk id="9" creationId="{C5C2A82C-C1D0-1EFE-0261-F91AEB7BA5A2}"/>
          </ac:spMkLst>
        </pc:spChg>
        <pc:spChg chg="add del mod ord">
          <ac:chgData name="Reuter Anke" userId="3da67a77-c39f-4ee8-b0d8-279da2db4dd7" providerId="ADAL" clId="{F5A7848E-1255-4E96-AA0B-50EE200E914E}" dt="2023-08-22T10:23:32.610" v="4682" actId="700"/>
          <ac:spMkLst>
            <pc:docMk/>
            <pc:sldMk cId="4046461064" sldId="372"/>
            <ac:spMk id="10" creationId="{7829FE67-6B91-9CD2-DE78-86F3264B9065}"/>
          </ac:spMkLst>
        </pc:spChg>
        <pc:spChg chg="add del mod ord">
          <ac:chgData name="Reuter Anke" userId="3da67a77-c39f-4ee8-b0d8-279da2db4dd7" providerId="ADAL" clId="{F5A7848E-1255-4E96-AA0B-50EE200E914E}" dt="2023-08-22T10:23:32.610" v="4682" actId="700"/>
          <ac:spMkLst>
            <pc:docMk/>
            <pc:sldMk cId="4046461064" sldId="372"/>
            <ac:spMk id="11" creationId="{FDE38579-F9C6-68D5-A6E6-FD0ED498C83F}"/>
          </ac:spMkLst>
        </pc:spChg>
        <pc:spChg chg="add del mod ord">
          <ac:chgData name="Reuter Anke" userId="3da67a77-c39f-4ee8-b0d8-279da2db4dd7" providerId="ADAL" clId="{F5A7848E-1255-4E96-AA0B-50EE200E914E}" dt="2023-08-22T10:23:32.610" v="4682" actId="700"/>
          <ac:spMkLst>
            <pc:docMk/>
            <pc:sldMk cId="4046461064" sldId="372"/>
            <ac:spMk id="12" creationId="{6A630657-B2B3-3FD7-70E1-12E93DE88203}"/>
          </ac:spMkLst>
        </pc:spChg>
        <pc:spChg chg="add del mod ord">
          <ac:chgData name="Reuter Anke" userId="3da67a77-c39f-4ee8-b0d8-279da2db4dd7" providerId="ADAL" clId="{F5A7848E-1255-4E96-AA0B-50EE200E914E}" dt="2023-08-22T10:23:32.610" v="4682" actId="700"/>
          <ac:spMkLst>
            <pc:docMk/>
            <pc:sldMk cId="4046461064" sldId="372"/>
            <ac:spMk id="13" creationId="{6E2FD247-ED65-8F29-BF4A-BB8E302CC05D}"/>
          </ac:spMkLst>
        </pc:spChg>
      </pc:sldChg>
      <pc:sldChg chg="add">
        <pc:chgData name="Reuter Anke" userId="3da67a77-c39f-4ee8-b0d8-279da2db4dd7" providerId="ADAL" clId="{F5A7848E-1255-4E96-AA0B-50EE200E914E}" dt="2023-08-21T13:11:13.709" v="1264"/>
        <pc:sldMkLst>
          <pc:docMk/>
          <pc:sldMk cId="2702814865" sldId="373"/>
        </pc:sldMkLst>
      </pc:sldChg>
      <pc:sldChg chg="modSp add mod">
        <pc:chgData name="Reuter Anke" userId="3da67a77-c39f-4ee8-b0d8-279da2db4dd7" providerId="ADAL" clId="{F5A7848E-1255-4E96-AA0B-50EE200E914E}" dt="2023-08-22T10:35:39.673" v="4736" actId="404"/>
        <pc:sldMkLst>
          <pc:docMk/>
          <pc:sldMk cId="4042076006" sldId="374"/>
        </pc:sldMkLst>
        <pc:spChg chg="mod">
          <ac:chgData name="Reuter Anke" userId="3da67a77-c39f-4ee8-b0d8-279da2db4dd7" providerId="ADAL" clId="{F5A7848E-1255-4E96-AA0B-50EE200E914E}" dt="2023-08-22T10:24:18.236" v="4683"/>
          <ac:spMkLst>
            <pc:docMk/>
            <pc:sldMk cId="4042076006" sldId="374"/>
            <ac:spMk id="4" creationId="{2B47B3DC-8B10-4881-5816-7677E39EC0F3}"/>
          </ac:spMkLst>
        </pc:spChg>
        <pc:spChg chg="mod">
          <ac:chgData name="Reuter Anke" userId="3da67a77-c39f-4ee8-b0d8-279da2db4dd7" providerId="ADAL" clId="{F5A7848E-1255-4E96-AA0B-50EE200E914E}" dt="2023-08-22T10:35:39.673" v="4736" actId="404"/>
          <ac:spMkLst>
            <pc:docMk/>
            <pc:sldMk cId="4042076006" sldId="374"/>
            <ac:spMk id="6" creationId="{D0E92620-48B4-C0B9-3469-AF797B841561}"/>
          </ac:spMkLst>
        </pc:spChg>
      </pc:sldChg>
      <pc:sldChg chg="addSp delSp modSp add del mod modClrScheme chgLayout">
        <pc:chgData name="Reuter Anke" userId="3da67a77-c39f-4ee8-b0d8-279da2db4dd7" providerId="ADAL" clId="{F5A7848E-1255-4E96-AA0B-50EE200E914E}" dt="2023-09-01T07:45:10.207" v="12443" actId="1076"/>
        <pc:sldMkLst>
          <pc:docMk/>
          <pc:sldMk cId="954454928" sldId="375"/>
        </pc:sldMkLst>
        <pc:spChg chg="mod ord">
          <ac:chgData name="Reuter Anke" userId="3da67a77-c39f-4ee8-b0d8-279da2db4dd7" providerId="ADAL" clId="{F5A7848E-1255-4E96-AA0B-50EE200E914E}" dt="2023-08-22T09:04:57.736" v="4162" actId="404"/>
          <ac:spMkLst>
            <pc:docMk/>
            <pc:sldMk cId="954454928" sldId="375"/>
            <ac:spMk id="2" creationId="{31733186-8936-5E21-48B6-825EB5DF544E}"/>
          </ac:spMkLst>
        </pc:spChg>
        <pc:spChg chg="mod">
          <ac:chgData name="Reuter Anke" userId="3da67a77-c39f-4ee8-b0d8-279da2db4dd7" providerId="ADAL" clId="{F5A7848E-1255-4E96-AA0B-50EE200E914E}" dt="2023-09-01T07:45:10.207" v="12443" actId="1076"/>
          <ac:spMkLst>
            <pc:docMk/>
            <pc:sldMk cId="954454928" sldId="375"/>
            <ac:spMk id="3" creationId="{EA39B621-3A16-FEF4-054C-DF8F7D2BDA23}"/>
          </ac:spMkLst>
        </pc:spChg>
        <pc:spChg chg="mod ord">
          <ac:chgData name="Reuter Anke" userId="3da67a77-c39f-4ee8-b0d8-279da2db4dd7" providerId="ADAL" clId="{F5A7848E-1255-4E96-AA0B-50EE200E914E}" dt="2023-08-22T08:17:26.571" v="2918" actId="700"/>
          <ac:spMkLst>
            <pc:docMk/>
            <pc:sldMk cId="954454928" sldId="375"/>
            <ac:spMk id="4" creationId="{0734E17A-69FD-6282-9146-E45C04A16B20}"/>
          </ac:spMkLst>
        </pc:spChg>
        <pc:spChg chg="add mod">
          <ac:chgData name="Reuter Anke" userId="3da67a77-c39f-4ee8-b0d8-279da2db4dd7" providerId="ADAL" clId="{F5A7848E-1255-4E96-AA0B-50EE200E914E}" dt="2023-08-22T08:53:54.153" v="3970" actId="1076"/>
          <ac:spMkLst>
            <pc:docMk/>
            <pc:sldMk cId="954454928" sldId="375"/>
            <ac:spMk id="5" creationId="{2A749D66-A74A-106B-1091-888C6A1F89A9}"/>
          </ac:spMkLst>
        </pc:spChg>
        <pc:spChg chg="mod">
          <ac:chgData name="Reuter Anke" userId="3da67a77-c39f-4ee8-b0d8-279da2db4dd7" providerId="ADAL" clId="{F5A7848E-1255-4E96-AA0B-50EE200E914E}" dt="2023-08-22T08:55:14.991" v="3987" actId="1076"/>
          <ac:spMkLst>
            <pc:docMk/>
            <pc:sldMk cId="954454928" sldId="375"/>
            <ac:spMk id="7" creationId="{000233C4-FA88-6802-7C0D-BC22ECF5E2B9}"/>
          </ac:spMkLst>
        </pc:spChg>
        <pc:spChg chg="add mod">
          <ac:chgData name="Reuter Anke" userId="3da67a77-c39f-4ee8-b0d8-279da2db4dd7" providerId="ADAL" clId="{F5A7848E-1255-4E96-AA0B-50EE200E914E}" dt="2023-08-22T08:54:01.967" v="3971" actId="1076"/>
          <ac:spMkLst>
            <pc:docMk/>
            <pc:sldMk cId="954454928" sldId="375"/>
            <ac:spMk id="8" creationId="{0E900393-C8B1-999B-C0F4-534EF7A96C80}"/>
          </ac:spMkLst>
        </pc:spChg>
        <pc:spChg chg="add mod">
          <ac:chgData name="Reuter Anke" userId="3da67a77-c39f-4ee8-b0d8-279da2db4dd7" providerId="ADAL" clId="{F5A7848E-1255-4E96-AA0B-50EE200E914E}" dt="2023-08-22T08:54:42.325" v="3979" actId="1076"/>
          <ac:spMkLst>
            <pc:docMk/>
            <pc:sldMk cId="954454928" sldId="375"/>
            <ac:spMk id="9" creationId="{FE9FEEA9-A10B-D468-70A1-CD2A5D45E192}"/>
          </ac:spMkLst>
        </pc:spChg>
        <pc:spChg chg="add mod">
          <ac:chgData name="Reuter Anke" userId="3da67a77-c39f-4ee8-b0d8-279da2db4dd7" providerId="ADAL" clId="{F5A7848E-1255-4E96-AA0B-50EE200E914E}" dt="2023-08-22T08:55:03.509" v="3982" actId="1076"/>
          <ac:spMkLst>
            <pc:docMk/>
            <pc:sldMk cId="954454928" sldId="375"/>
            <ac:spMk id="18" creationId="{42821A11-F166-2F5F-15FF-17EE7ABDA5BC}"/>
          </ac:spMkLst>
        </pc:spChg>
        <pc:spChg chg="add mod">
          <ac:chgData name="Reuter Anke" userId="3da67a77-c39f-4ee8-b0d8-279da2db4dd7" providerId="ADAL" clId="{F5A7848E-1255-4E96-AA0B-50EE200E914E}" dt="2023-08-22T08:54:52.359" v="3981" actId="1076"/>
          <ac:spMkLst>
            <pc:docMk/>
            <pc:sldMk cId="954454928" sldId="375"/>
            <ac:spMk id="20" creationId="{A16A2837-9943-507E-F698-EDE6079FEE0E}"/>
          </ac:spMkLst>
        </pc:spChg>
        <pc:spChg chg="add mod">
          <ac:chgData name="Reuter Anke" userId="3da67a77-c39f-4ee8-b0d8-279da2db4dd7" providerId="ADAL" clId="{F5A7848E-1255-4E96-AA0B-50EE200E914E}" dt="2023-08-22T08:52:10.972" v="3900"/>
          <ac:spMkLst>
            <pc:docMk/>
            <pc:sldMk cId="954454928" sldId="375"/>
            <ac:spMk id="24" creationId="{E7E4F1F3-D01B-0271-80B9-C59D598C9C3E}"/>
          </ac:spMkLst>
        </pc:spChg>
        <pc:spChg chg="add mod">
          <ac:chgData name="Reuter Anke" userId="3da67a77-c39f-4ee8-b0d8-279da2db4dd7" providerId="ADAL" clId="{F5A7848E-1255-4E96-AA0B-50EE200E914E}" dt="2023-08-22T08:52:10.972" v="3900"/>
          <ac:spMkLst>
            <pc:docMk/>
            <pc:sldMk cId="954454928" sldId="375"/>
            <ac:spMk id="25" creationId="{61964B02-14A6-32A4-C1F5-987B2B6A36F7}"/>
          </ac:spMkLst>
        </pc:spChg>
        <pc:grpChg chg="add mod">
          <ac:chgData name="Reuter Anke" userId="3da67a77-c39f-4ee8-b0d8-279da2db4dd7" providerId="ADAL" clId="{F5A7848E-1255-4E96-AA0B-50EE200E914E}" dt="2023-08-22T08:55:03.509" v="3982" actId="1076"/>
          <ac:grpSpMkLst>
            <pc:docMk/>
            <pc:sldMk cId="954454928" sldId="375"/>
            <ac:grpSpMk id="16" creationId="{2DEB58CA-F7EB-3AF0-5EF1-CCFF34DB6D21}"/>
          </ac:grpSpMkLst>
        </pc:grpChg>
        <pc:picChg chg="del">
          <ac:chgData name="Reuter Anke" userId="3da67a77-c39f-4ee8-b0d8-279da2db4dd7" providerId="ADAL" clId="{F5A7848E-1255-4E96-AA0B-50EE200E914E}" dt="2023-08-22T08:13:25.540" v="2771" actId="478"/>
          <ac:picMkLst>
            <pc:docMk/>
            <pc:sldMk cId="954454928" sldId="375"/>
            <ac:picMk id="6" creationId="{2E9B003C-98D0-8DBE-86A6-47459F7C50FF}"/>
          </ac:picMkLst>
        </pc:picChg>
        <pc:cxnChg chg="add mod">
          <ac:chgData name="Reuter Anke" userId="3da67a77-c39f-4ee8-b0d8-279da2db4dd7" providerId="ADAL" clId="{F5A7848E-1255-4E96-AA0B-50EE200E914E}" dt="2023-08-22T08:54:01.967" v="3971" actId="1076"/>
          <ac:cxnSpMkLst>
            <pc:docMk/>
            <pc:sldMk cId="954454928" sldId="375"/>
            <ac:cxnSpMk id="11" creationId="{C809DD2C-00C1-6C25-A98C-F9E547A1664E}"/>
          </ac:cxnSpMkLst>
        </pc:cxnChg>
        <pc:cxnChg chg="add mod">
          <ac:chgData name="Reuter Anke" userId="3da67a77-c39f-4ee8-b0d8-279da2db4dd7" providerId="ADAL" clId="{F5A7848E-1255-4E96-AA0B-50EE200E914E}" dt="2023-08-22T08:54:44.823" v="3980" actId="14100"/>
          <ac:cxnSpMkLst>
            <pc:docMk/>
            <pc:sldMk cId="954454928" sldId="375"/>
            <ac:cxnSpMk id="12" creationId="{C47E1373-455D-0B98-198D-077CBFA34B79}"/>
          </ac:cxnSpMkLst>
        </pc:cxnChg>
      </pc:sldChg>
      <pc:sldChg chg="addSp delSp modSp add mod">
        <pc:chgData name="Reuter Anke" userId="3da67a77-c39f-4ee8-b0d8-279da2db4dd7" providerId="ADAL" clId="{F5A7848E-1255-4E96-AA0B-50EE200E914E}" dt="2023-09-01T07:45:42.077" v="12452" actId="1076"/>
        <pc:sldMkLst>
          <pc:docMk/>
          <pc:sldMk cId="3631581233" sldId="376"/>
        </pc:sldMkLst>
        <pc:spChg chg="mod">
          <ac:chgData name="Reuter Anke" userId="3da67a77-c39f-4ee8-b0d8-279da2db4dd7" providerId="ADAL" clId="{F5A7848E-1255-4E96-AA0B-50EE200E914E}" dt="2023-08-22T09:04:52.876" v="4159" actId="404"/>
          <ac:spMkLst>
            <pc:docMk/>
            <pc:sldMk cId="3631581233" sldId="376"/>
            <ac:spMk id="2" creationId="{31733186-8936-5E21-48B6-825EB5DF544E}"/>
          </ac:spMkLst>
        </pc:spChg>
        <pc:spChg chg="mod">
          <ac:chgData name="Reuter Anke" userId="3da67a77-c39f-4ee8-b0d8-279da2db4dd7" providerId="ADAL" clId="{F5A7848E-1255-4E96-AA0B-50EE200E914E}" dt="2023-09-01T07:45:42.077" v="12452" actId="1076"/>
          <ac:spMkLst>
            <pc:docMk/>
            <pc:sldMk cId="3631581233" sldId="376"/>
            <ac:spMk id="3" creationId="{EA39B621-3A16-FEF4-054C-DF8F7D2BDA23}"/>
          </ac:spMkLst>
        </pc:spChg>
        <pc:spChg chg="del">
          <ac:chgData name="Reuter Anke" userId="3da67a77-c39f-4ee8-b0d8-279da2db4dd7" providerId="ADAL" clId="{F5A7848E-1255-4E96-AA0B-50EE200E914E}" dt="2023-08-22T08:29:22.844" v="3170" actId="478"/>
          <ac:spMkLst>
            <pc:docMk/>
            <pc:sldMk cId="3631581233" sldId="376"/>
            <ac:spMk id="7" creationId="{000233C4-FA88-6802-7C0D-BC22ECF5E2B9}"/>
          </ac:spMkLst>
        </pc:spChg>
        <pc:spChg chg="add mod">
          <ac:chgData name="Reuter Anke" userId="3da67a77-c39f-4ee8-b0d8-279da2db4dd7" providerId="ADAL" clId="{F5A7848E-1255-4E96-AA0B-50EE200E914E}" dt="2023-08-22T08:38:27.423" v="3462" actId="1076"/>
          <ac:spMkLst>
            <pc:docMk/>
            <pc:sldMk cId="3631581233" sldId="376"/>
            <ac:spMk id="17" creationId="{16950BBD-8AB0-9485-50B5-90300DBE5CDD}"/>
          </ac:spMkLst>
        </pc:spChg>
        <pc:spChg chg="del">
          <ac:chgData name="Reuter Anke" userId="3da67a77-c39f-4ee8-b0d8-279da2db4dd7" providerId="ADAL" clId="{F5A7848E-1255-4E96-AA0B-50EE200E914E}" dt="2023-08-22T08:29:22.844" v="3170" actId="478"/>
          <ac:spMkLst>
            <pc:docMk/>
            <pc:sldMk cId="3631581233" sldId="376"/>
            <ac:spMk id="18" creationId="{42821A11-F166-2F5F-15FF-17EE7ABDA5BC}"/>
          </ac:spMkLst>
        </pc:spChg>
        <pc:spChg chg="add mod">
          <ac:chgData name="Reuter Anke" userId="3da67a77-c39f-4ee8-b0d8-279da2db4dd7" providerId="ADAL" clId="{F5A7848E-1255-4E96-AA0B-50EE200E914E}" dt="2023-08-22T08:49:56.895" v="3867" actId="207"/>
          <ac:spMkLst>
            <pc:docMk/>
            <pc:sldMk cId="3631581233" sldId="376"/>
            <ac:spMk id="19" creationId="{9CA11D3B-5CFE-F0E6-DAD0-DBF80BC7C989}"/>
          </ac:spMkLst>
        </pc:spChg>
        <pc:spChg chg="del">
          <ac:chgData name="Reuter Anke" userId="3da67a77-c39f-4ee8-b0d8-279da2db4dd7" providerId="ADAL" clId="{F5A7848E-1255-4E96-AA0B-50EE200E914E}" dt="2023-08-22T08:29:22.844" v="3170" actId="478"/>
          <ac:spMkLst>
            <pc:docMk/>
            <pc:sldMk cId="3631581233" sldId="376"/>
            <ac:spMk id="20" creationId="{A16A2837-9943-507E-F698-EDE6079FEE0E}"/>
          </ac:spMkLst>
        </pc:spChg>
        <pc:spChg chg="add mod">
          <ac:chgData name="Reuter Anke" userId="3da67a77-c39f-4ee8-b0d8-279da2db4dd7" providerId="ADAL" clId="{F5A7848E-1255-4E96-AA0B-50EE200E914E}" dt="2023-08-22T08:51:01.573" v="3884" actId="1076"/>
          <ac:spMkLst>
            <pc:docMk/>
            <pc:sldMk cId="3631581233" sldId="376"/>
            <ac:spMk id="21" creationId="{47E692B5-7CC1-AA1C-82EF-70A05C7A662F}"/>
          </ac:spMkLst>
        </pc:spChg>
        <pc:spChg chg="add mod">
          <ac:chgData name="Reuter Anke" userId="3da67a77-c39f-4ee8-b0d8-279da2db4dd7" providerId="ADAL" clId="{F5A7848E-1255-4E96-AA0B-50EE200E914E}" dt="2023-08-22T08:51:19.775" v="3896" actId="115"/>
          <ac:spMkLst>
            <pc:docMk/>
            <pc:sldMk cId="3631581233" sldId="376"/>
            <ac:spMk id="22" creationId="{0CF5B854-F067-1944-8681-9B8BF26BC3B5}"/>
          </ac:spMkLst>
        </pc:spChg>
        <pc:spChg chg="add mod">
          <ac:chgData name="Reuter Anke" userId="3da67a77-c39f-4ee8-b0d8-279da2db4dd7" providerId="ADAL" clId="{F5A7848E-1255-4E96-AA0B-50EE200E914E}" dt="2023-08-22T08:52:09.721" v="3899"/>
          <ac:spMkLst>
            <pc:docMk/>
            <pc:sldMk cId="3631581233" sldId="376"/>
            <ac:spMk id="23" creationId="{163ED534-737A-4690-AB13-B0A0FF390EFE}"/>
          </ac:spMkLst>
        </pc:spChg>
        <pc:spChg chg="add mod">
          <ac:chgData name="Reuter Anke" userId="3da67a77-c39f-4ee8-b0d8-279da2db4dd7" providerId="ADAL" clId="{F5A7848E-1255-4E96-AA0B-50EE200E914E}" dt="2023-08-22T08:52:09.721" v="3899"/>
          <ac:spMkLst>
            <pc:docMk/>
            <pc:sldMk cId="3631581233" sldId="376"/>
            <ac:spMk id="24" creationId="{7F0E7227-212F-B83D-6589-07EF82358984}"/>
          </ac:spMkLst>
        </pc:spChg>
        <pc:grpChg chg="del">
          <ac:chgData name="Reuter Anke" userId="3da67a77-c39f-4ee8-b0d8-279da2db4dd7" providerId="ADAL" clId="{F5A7848E-1255-4E96-AA0B-50EE200E914E}" dt="2023-08-22T08:29:22.844" v="3170" actId="478"/>
          <ac:grpSpMkLst>
            <pc:docMk/>
            <pc:sldMk cId="3631581233" sldId="376"/>
            <ac:grpSpMk id="16" creationId="{2DEB58CA-F7EB-3AF0-5EF1-CCFF34DB6D21}"/>
          </ac:grpSpMkLst>
        </pc:grpChg>
        <pc:graphicFrameChg chg="add mod modGraphic">
          <ac:chgData name="Reuter Anke" userId="3da67a77-c39f-4ee8-b0d8-279da2db4dd7" providerId="ADAL" clId="{F5A7848E-1255-4E96-AA0B-50EE200E914E}" dt="2023-08-22T10:18:32.734" v="4658" actId="207"/>
          <ac:graphicFrameMkLst>
            <pc:docMk/>
            <pc:sldMk cId="3631581233" sldId="376"/>
            <ac:graphicFrameMk id="10" creationId="{02BFF8EF-EA14-DCF1-6474-84E9A978F3EE}"/>
          </ac:graphicFrameMkLst>
        </pc:graphicFrameChg>
        <pc:picChg chg="add del mod">
          <ac:chgData name="Reuter Anke" userId="3da67a77-c39f-4ee8-b0d8-279da2db4dd7" providerId="ADAL" clId="{F5A7848E-1255-4E96-AA0B-50EE200E914E}" dt="2023-08-22T08:45:08.396" v="3805" actId="478"/>
          <ac:picMkLst>
            <pc:docMk/>
            <pc:sldMk cId="3631581233" sldId="376"/>
            <ac:picMk id="6" creationId="{E852E6A1-1639-6DE6-9AC7-14BEDA688A44}"/>
          </ac:picMkLst>
        </pc:picChg>
        <pc:cxnChg chg="mod">
          <ac:chgData name="Reuter Anke" userId="3da67a77-c39f-4ee8-b0d8-279da2db4dd7" providerId="ADAL" clId="{F5A7848E-1255-4E96-AA0B-50EE200E914E}" dt="2023-08-22T08:29:22.844" v="3170" actId="478"/>
          <ac:cxnSpMkLst>
            <pc:docMk/>
            <pc:sldMk cId="3631581233" sldId="376"/>
            <ac:cxnSpMk id="11" creationId="{C809DD2C-00C1-6C25-A98C-F9E547A1664E}"/>
          </ac:cxnSpMkLst>
        </pc:cxnChg>
        <pc:cxnChg chg="mod">
          <ac:chgData name="Reuter Anke" userId="3da67a77-c39f-4ee8-b0d8-279da2db4dd7" providerId="ADAL" clId="{F5A7848E-1255-4E96-AA0B-50EE200E914E}" dt="2023-08-22T08:29:22.844" v="3170" actId="478"/>
          <ac:cxnSpMkLst>
            <pc:docMk/>
            <pc:sldMk cId="3631581233" sldId="376"/>
            <ac:cxnSpMk id="12" creationId="{C47E1373-455D-0B98-198D-077CBFA34B79}"/>
          </ac:cxnSpMkLst>
        </pc:cxnChg>
        <pc:cxnChg chg="add mod">
          <ac:chgData name="Reuter Anke" userId="3da67a77-c39f-4ee8-b0d8-279da2db4dd7" providerId="ADAL" clId="{F5A7848E-1255-4E96-AA0B-50EE200E914E}" dt="2023-08-22T08:47:23.464" v="3842" actId="208"/>
          <ac:cxnSpMkLst>
            <pc:docMk/>
            <pc:sldMk cId="3631581233" sldId="376"/>
            <ac:cxnSpMk id="13" creationId="{76514EEE-9A6F-0B0C-0973-67F84786624A}"/>
          </ac:cxnSpMkLst>
        </pc:cxnChg>
      </pc:sldChg>
      <pc:sldChg chg="modSp add mod">
        <pc:chgData name="Reuter Anke" userId="3da67a77-c39f-4ee8-b0d8-279da2db4dd7" providerId="ADAL" clId="{F5A7848E-1255-4E96-AA0B-50EE200E914E}" dt="2023-08-22T10:35:29.605" v="4735" actId="404"/>
        <pc:sldMkLst>
          <pc:docMk/>
          <pc:sldMk cId="1174540329" sldId="377"/>
        </pc:sldMkLst>
        <pc:spChg chg="mod">
          <ac:chgData name="Reuter Anke" userId="3da67a77-c39f-4ee8-b0d8-279da2db4dd7" providerId="ADAL" clId="{F5A7848E-1255-4E96-AA0B-50EE200E914E}" dt="2023-08-22T10:35:29.605" v="4735" actId="404"/>
          <ac:spMkLst>
            <pc:docMk/>
            <pc:sldMk cId="1174540329" sldId="377"/>
            <ac:spMk id="6" creationId="{D0E92620-48B4-C0B9-3469-AF797B841561}"/>
          </ac:spMkLst>
        </pc:spChg>
      </pc:sldChg>
      <pc:sldChg chg="new del">
        <pc:chgData name="Reuter Anke" userId="3da67a77-c39f-4ee8-b0d8-279da2db4dd7" providerId="ADAL" clId="{F5A7848E-1255-4E96-AA0B-50EE200E914E}" dt="2023-08-22T08:55:42.339" v="3988" actId="47"/>
        <pc:sldMkLst>
          <pc:docMk/>
          <pc:sldMk cId="3980866882" sldId="377"/>
        </pc:sldMkLst>
      </pc:sldChg>
      <pc:sldChg chg="addSp delSp modSp new mod ord">
        <pc:chgData name="Reuter Anke" userId="3da67a77-c39f-4ee8-b0d8-279da2db4dd7" providerId="ADAL" clId="{F5A7848E-1255-4E96-AA0B-50EE200E914E}" dt="2023-09-01T07:52:51.475" v="12546" actId="404"/>
        <pc:sldMkLst>
          <pc:docMk/>
          <pc:sldMk cId="3437658852" sldId="378"/>
        </pc:sldMkLst>
        <pc:spChg chg="del">
          <ac:chgData name="Reuter Anke" userId="3da67a77-c39f-4ee8-b0d8-279da2db4dd7" providerId="ADAL" clId="{F5A7848E-1255-4E96-AA0B-50EE200E914E}" dt="2023-08-24T08:41:20.102" v="5974" actId="478"/>
          <ac:spMkLst>
            <pc:docMk/>
            <pc:sldMk cId="3437658852" sldId="378"/>
            <ac:spMk id="2" creationId="{E4010FA3-607A-C0E8-F1EF-B62A8BF55ACD}"/>
          </ac:spMkLst>
        </pc:spChg>
        <pc:spChg chg="mod">
          <ac:chgData name="Reuter Anke" userId="3da67a77-c39f-4ee8-b0d8-279da2db4dd7" providerId="ADAL" clId="{F5A7848E-1255-4E96-AA0B-50EE200E914E}" dt="2023-08-24T09:22:50.525" v="7769" actId="1076"/>
          <ac:spMkLst>
            <pc:docMk/>
            <pc:sldMk cId="3437658852" sldId="378"/>
            <ac:spMk id="6" creationId="{9CE03DC5-B0D5-C6B7-3911-04FE1D967C8B}"/>
          </ac:spMkLst>
        </pc:spChg>
        <pc:spChg chg="add mod">
          <ac:chgData name="Reuter Anke" userId="3da67a77-c39f-4ee8-b0d8-279da2db4dd7" providerId="ADAL" clId="{F5A7848E-1255-4E96-AA0B-50EE200E914E}" dt="2023-09-01T07:52:17.756" v="12540" actId="1076"/>
          <ac:spMkLst>
            <pc:docMk/>
            <pc:sldMk cId="3437658852" sldId="378"/>
            <ac:spMk id="8" creationId="{38A88618-7F00-E1CB-4A13-DE6C8C3BE340}"/>
          </ac:spMkLst>
        </pc:spChg>
        <pc:graphicFrameChg chg="add mod modGraphic">
          <ac:chgData name="Reuter Anke" userId="3da67a77-c39f-4ee8-b0d8-279da2db4dd7" providerId="ADAL" clId="{F5A7848E-1255-4E96-AA0B-50EE200E914E}" dt="2023-09-01T07:52:51.475" v="12546" actId="404"/>
          <ac:graphicFrameMkLst>
            <pc:docMk/>
            <pc:sldMk cId="3437658852" sldId="378"/>
            <ac:graphicFrameMk id="7" creationId="{29FBB545-24F9-9E57-1722-CC832AF2A044}"/>
          </ac:graphicFrameMkLst>
        </pc:graphicFrameChg>
      </pc:sldChg>
      <pc:sldChg chg="modSp add mod">
        <pc:chgData name="Reuter Anke" userId="3da67a77-c39f-4ee8-b0d8-279da2db4dd7" providerId="ADAL" clId="{F5A7848E-1255-4E96-AA0B-50EE200E914E}" dt="2023-08-31T09:26:12.714" v="12362" actId="20577"/>
        <pc:sldMkLst>
          <pc:docMk/>
          <pc:sldMk cId="2155647692" sldId="379"/>
        </pc:sldMkLst>
        <pc:spChg chg="mod">
          <ac:chgData name="Reuter Anke" userId="3da67a77-c39f-4ee8-b0d8-279da2db4dd7" providerId="ADAL" clId="{F5A7848E-1255-4E96-AA0B-50EE200E914E}" dt="2023-08-31T09:26:12.714" v="12362" actId="20577"/>
          <ac:spMkLst>
            <pc:docMk/>
            <pc:sldMk cId="2155647692" sldId="379"/>
            <ac:spMk id="3" creationId="{42061B66-5E7B-9759-36D2-34048694B347}"/>
          </ac:spMkLst>
        </pc:spChg>
      </pc:sldChg>
      <pc:sldChg chg="add">
        <pc:chgData name="Reuter Anke" userId="3da67a77-c39f-4ee8-b0d8-279da2db4dd7" providerId="ADAL" clId="{F5A7848E-1255-4E96-AA0B-50EE200E914E}" dt="2023-08-24T07:16:25.187" v="4948"/>
        <pc:sldMkLst>
          <pc:docMk/>
          <pc:sldMk cId="461644377" sldId="380"/>
        </pc:sldMkLst>
      </pc:sldChg>
      <pc:sldChg chg="addSp modSp add mod ord">
        <pc:chgData name="Reuter Anke" userId="3da67a77-c39f-4ee8-b0d8-279da2db4dd7" providerId="ADAL" clId="{F5A7848E-1255-4E96-AA0B-50EE200E914E}" dt="2023-09-01T07:48:32" v="12473" actId="20577"/>
        <pc:sldMkLst>
          <pc:docMk/>
          <pc:sldMk cId="3382061809" sldId="381"/>
        </pc:sldMkLst>
        <pc:spChg chg="mod">
          <ac:chgData name="Reuter Anke" userId="3da67a77-c39f-4ee8-b0d8-279da2db4dd7" providerId="ADAL" clId="{F5A7848E-1255-4E96-AA0B-50EE200E914E}" dt="2023-08-25T06:42:34.179" v="11161" actId="1076"/>
          <ac:spMkLst>
            <pc:docMk/>
            <pc:sldMk cId="3382061809" sldId="381"/>
            <ac:spMk id="5" creationId="{B0982867-61DD-3B8F-D3E1-855C5189645F}"/>
          </ac:spMkLst>
        </pc:spChg>
        <pc:spChg chg="add mod">
          <ac:chgData name="Reuter Anke" userId="3da67a77-c39f-4ee8-b0d8-279da2db4dd7" providerId="ADAL" clId="{F5A7848E-1255-4E96-AA0B-50EE200E914E}" dt="2023-09-01T07:48:32" v="12473" actId="20577"/>
          <ac:spMkLst>
            <pc:docMk/>
            <pc:sldMk cId="3382061809" sldId="381"/>
            <ac:spMk id="6" creationId="{7B82C841-4C3B-E986-3346-D70D497E6CC6}"/>
          </ac:spMkLst>
        </pc:spChg>
      </pc:sldChg>
      <pc:sldChg chg="addSp delSp modSp add mod ord">
        <pc:chgData name="Reuter Anke" userId="3da67a77-c39f-4ee8-b0d8-279da2db4dd7" providerId="ADAL" clId="{F5A7848E-1255-4E96-AA0B-50EE200E914E}" dt="2023-09-01T08:21:17" v="12695"/>
        <pc:sldMkLst>
          <pc:docMk/>
          <pc:sldMk cId="1705091820" sldId="382"/>
        </pc:sldMkLst>
        <pc:spChg chg="add mod">
          <ac:chgData name="Reuter Anke" userId="3da67a77-c39f-4ee8-b0d8-279da2db4dd7" providerId="ADAL" clId="{F5A7848E-1255-4E96-AA0B-50EE200E914E}" dt="2023-09-01T07:48:58.231" v="12487" actId="1076"/>
          <ac:spMkLst>
            <pc:docMk/>
            <pc:sldMk cId="1705091820" sldId="382"/>
            <ac:spMk id="2" creationId="{A33FE6EB-E989-CF54-55B0-6E99EB778DBE}"/>
          </ac:spMkLst>
        </pc:spChg>
        <pc:spChg chg="mod">
          <ac:chgData name="Reuter Anke" userId="3da67a77-c39f-4ee8-b0d8-279da2db4dd7" providerId="ADAL" clId="{F5A7848E-1255-4E96-AA0B-50EE200E914E}" dt="2023-08-24T09:24:40.084" v="7797" actId="403"/>
          <ac:spMkLst>
            <pc:docMk/>
            <pc:sldMk cId="1705091820" sldId="382"/>
            <ac:spMk id="6" creationId="{9CE03DC5-B0D5-C6B7-3911-04FE1D967C8B}"/>
          </ac:spMkLst>
        </pc:spChg>
        <pc:spChg chg="mod">
          <ac:chgData name="Reuter Anke" userId="3da67a77-c39f-4ee8-b0d8-279da2db4dd7" providerId="ADAL" clId="{F5A7848E-1255-4E96-AA0B-50EE200E914E}" dt="2023-09-01T07:48:50.755" v="12485" actId="1076"/>
          <ac:spMkLst>
            <pc:docMk/>
            <pc:sldMk cId="1705091820" sldId="382"/>
            <ac:spMk id="8" creationId="{38A88618-7F00-E1CB-4A13-DE6C8C3BE340}"/>
          </ac:spMkLst>
        </pc:spChg>
        <pc:spChg chg="add mod">
          <ac:chgData name="Reuter Anke" userId="3da67a77-c39f-4ee8-b0d8-279da2db4dd7" providerId="ADAL" clId="{F5A7848E-1255-4E96-AA0B-50EE200E914E}" dt="2023-09-01T07:48:58.231" v="12487" actId="1076"/>
          <ac:spMkLst>
            <pc:docMk/>
            <pc:sldMk cId="1705091820" sldId="382"/>
            <ac:spMk id="12" creationId="{41BBCF33-7794-8FEF-7E2A-A17F1496B4AC}"/>
          </ac:spMkLst>
        </pc:spChg>
        <pc:graphicFrameChg chg="del mod modGraphic">
          <ac:chgData name="Reuter Anke" userId="3da67a77-c39f-4ee8-b0d8-279da2db4dd7" providerId="ADAL" clId="{F5A7848E-1255-4E96-AA0B-50EE200E914E}" dt="2023-08-25T06:17:23.670" v="10745" actId="478"/>
          <ac:graphicFrameMkLst>
            <pc:docMk/>
            <pc:sldMk cId="1705091820" sldId="382"/>
            <ac:graphicFrameMk id="7" creationId="{29FBB545-24F9-9E57-1722-CC832AF2A044}"/>
          </ac:graphicFrameMkLst>
        </pc:graphicFrameChg>
        <pc:graphicFrameChg chg="add del">
          <ac:chgData name="Reuter Anke" userId="3da67a77-c39f-4ee8-b0d8-279da2db4dd7" providerId="ADAL" clId="{F5A7848E-1255-4E96-AA0B-50EE200E914E}" dt="2023-08-25T06:17:26.730" v="10747"/>
          <ac:graphicFrameMkLst>
            <pc:docMk/>
            <pc:sldMk cId="1705091820" sldId="382"/>
            <ac:graphicFrameMk id="9" creationId="{81EFFC03-E164-F3ED-AC6C-36E1F0EA4CB8}"/>
          </ac:graphicFrameMkLst>
        </pc:graphicFrameChg>
        <pc:graphicFrameChg chg="add del mod">
          <ac:chgData name="Reuter Anke" userId="3da67a77-c39f-4ee8-b0d8-279da2db4dd7" providerId="ADAL" clId="{F5A7848E-1255-4E96-AA0B-50EE200E914E}" dt="2023-08-25T06:17:50.099" v="10758" actId="478"/>
          <ac:graphicFrameMkLst>
            <pc:docMk/>
            <pc:sldMk cId="1705091820" sldId="382"/>
            <ac:graphicFrameMk id="10" creationId="{C9AB7158-9409-2B73-8AFD-6F5650F6BC92}"/>
          </ac:graphicFrameMkLst>
        </pc:graphicFrameChg>
      </pc:sldChg>
      <pc:sldChg chg="addSp delSp modSp add mod modClrScheme chgLayout">
        <pc:chgData name="Reuter Anke" userId="3da67a77-c39f-4ee8-b0d8-279da2db4dd7" providerId="ADAL" clId="{F5A7848E-1255-4E96-AA0B-50EE200E914E}" dt="2023-09-01T08:09:42.090" v="12625" actId="14100"/>
        <pc:sldMkLst>
          <pc:docMk/>
          <pc:sldMk cId="3715862362" sldId="383"/>
        </pc:sldMkLst>
        <pc:spChg chg="add mod">
          <ac:chgData name="Reuter Anke" userId="3da67a77-c39f-4ee8-b0d8-279da2db4dd7" providerId="ADAL" clId="{F5A7848E-1255-4E96-AA0B-50EE200E914E}" dt="2023-08-25T08:49:44.737" v="11691" actId="1076"/>
          <ac:spMkLst>
            <pc:docMk/>
            <pc:sldMk cId="3715862362" sldId="383"/>
            <ac:spMk id="2" creationId="{52CBB0A3-08DB-2367-FA53-3CE0019AFD13}"/>
          </ac:spMkLst>
        </pc:spChg>
        <pc:spChg chg="mod ord">
          <ac:chgData name="Reuter Anke" userId="3da67a77-c39f-4ee8-b0d8-279da2db4dd7" providerId="ADAL" clId="{F5A7848E-1255-4E96-AA0B-50EE200E914E}" dt="2023-08-25T08:49:28.952" v="11687" actId="700"/>
          <ac:spMkLst>
            <pc:docMk/>
            <pc:sldMk cId="3715862362" sldId="383"/>
            <ac:spMk id="3" creationId="{BF7062EA-C565-E1BA-D746-25882A3AE27A}"/>
          </ac:spMkLst>
        </pc:spChg>
        <pc:spChg chg="mod ord">
          <ac:chgData name="Reuter Anke" userId="3da67a77-c39f-4ee8-b0d8-279da2db4dd7" providerId="ADAL" clId="{F5A7848E-1255-4E96-AA0B-50EE200E914E}" dt="2023-08-25T08:49:28.952" v="11687" actId="700"/>
          <ac:spMkLst>
            <pc:docMk/>
            <pc:sldMk cId="3715862362" sldId="383"/>
            <ac:spMk id="4" creationId="{6B1DB868-A3E1-C36F-2D48-74AED4E5B6A1}"/>
          </ac:spMkLst>
        </pc:spChg>
        <pc:spChg chg="mod ord">
          <ac:chgData name="Reuter Anke" userId="3da67a77-c39f-4ee8-b0d8-279da2db4dd7" providerId="ADAL" clId="{F5A7848E-1255-4E96-AA0B-50EE200E914E}" dt="2023-08-25T08:49:28.952" v="11687" actId="700"/>
          <ac:spMkLst>
            <pc:docMk/>
            <pc:sldMk cId="3715862362" sldId="383"/>
            <ac:spMk id="5" creationId="{E213C6B8-EA4A-9A23-AFA8-8083C53E8B4D}"/>
          </ac:spMkLst>
        </pc:spChg>
        <pc:spChg chg="del mod ord">
          <ac:chgData name="Reuter Anke" userId="3da67a77-c39f-4ee8-b0d8-279da2db4dd7" providerId="ADAL" clId="{F5A7848E-1255-4E96-AA0B-50EE200E914E}" dt="2023-08-25T08:49:34.017" v="11689" actId="478"/>
          <ac:spMkLst>
            <pc:docMk/>
            <pc:sldMk cId="3715862362" sldId="383"/>
            <ac:spMk id="6" creationId="{9CE03DC5-B0D5-C6B7-3911-04FE1D967C8B}"/>
          </ac:spMkLst>
        </pc:spChg>
        <pc:spChg chg="add mod">
          <ac:chgData name="Reuter Anke" userId="3da67a77-c39f-4ee8-b0d8-279da2db4dd7" providerId="ADAL" clId="{F5A7848E-1255-4E96-AA0B-50EE200E914E}" dt="2023-09-01T08:09:42.090" v="12625" actId="14100"/>
          <ac:spMkLst>
            <pc:docMk/>
            <pc:sldMk cId="3715862362" sldId="383"/>
            <ac:spMk id="7" creationId="{45C27AC6-7DD1-4119-2C81-11C8DFDBDE18}"/>
          </ac:spMkLst>
        </pc:spChg>
        <pc:spChg chg="mod">
          <ac:chgData name="Reuter Anke" userId="3da67a77-c39f-4ee8-b0d8-279da2db4dd7" providerId="ADAL" clId="{F5A7848E-1255-4E96-AA0B-50EE200E914E}" dt="2023-08-25T08:49:36.897" v="11690" actId="1076"/>
          <ac:spMkLst>
            <pc:docMk/>
            <pc:sldMk cId="3715862362" sldId="383"/>
            <ac:spMk id="8" creationId="{38A88618-7F00-E1CB-4A13-DE6C8C3BE340}"/>
          </ac:spMkLst>
        </pc:spChg>
        <pc:spChg chg="add mod">
          <ac:chgData name="Reuter Anke" userId="3da67a77-c39f-4ee8-b0d8-279da2db4dd7" providerId="ADAL" clId="{F5A7848E-1255-4E96-AA0B-50EE200E914E}" dt="2023-08-25T08:49:44.737" v="11691" actId="1076"/>
          <ac:spMkLst>
            <pc:docMk/>
            <pc:sldMk cId="3715862362" sldId="383"/>
            <ac:spMk id="9" creationId="{5561F3D5-E366-C468-4DA3-C4F8C1306F09}"/>
          </ac:spMkLst>
        </pc:spChg>
        <pc:spChg chg="add mod">
          <ac:chgData name="Reuter Anke" userId="3da67a77-c39f-4ee8-b0d8-279da2db4dd7" providerId="ADAL" clId="{F5A7848E-1255-4E96-AA0B-50EE200E914E}" dt="2023-08-25T08:49:44.737" v="11691" actId="1076"/>
          <ac:spMkLst>
            <pc:docMk/>
            <pc:sldMk cId="3715862362" sldId="383"/>
            <ac:spMk id="10" creationId="{2527194D-23A8-AFFF-3B3D-C13C3A63ECF1}"/>
          </ac:spMkLst>
        </pc:spChg>
        <pc:spChg chg="add mod">
          <ac:chgData name="Reuter Anke" userId="3da67a77-c39f-4ee8-b0d8-279da2db4dd7" providerId="ADAL" clId="{F5A7848E-1255-4E96-AA0B-50EE200E914E}" dt="2023-08-25T08:49:44.737" v="11691" actId="1076"/>
          <ac:spMkLst>
            <pc:docMk/>
            <pc:sldMk cId="3715862362" sldId="383"/>
            <ac:spMk id="11" creationId="{A71B9D63-83B2-FEC3-74C7-B0822063FA6F}"/>
          </ac:spMkLst>
        </pc:spChg>
        <pc:spChg chg="add del">
          <ac:chgData name="Reuter Anke" userId="3da67a77-c39f-4ee8-b0d8-279da2db4dd7" providerId="ADAL" clId="{F5A7848E-1255-4E96-AA0B-50EE200E914E}" dt="2023-08-25T08:40:08.654" v="11314" actId="22"/>
          <ac:spMkLst>
            <pc:docMk/>
            <pc:sldMk cId="3715862362" sldId="383"/>
            <ac:spMk id="13" creationId="{AFA12C22-08E8-45B1-682A-F5713932CE3B}"/>
          </ac:spMkLst>
        </pc:spChg>
        <pc:spChg chg="add mod">
          <ac:chgData name="Reuter Anke" userId="3da67a77-c39f-4ee8-b0d8-279da2db4dd7" providerId="ADAL" clId="{F5A7848E-1255-4E96-AA0B-50EE200E914E}" dt="2023-08-25T08:49:44.737" v="11691" actId="1076"/>
          <ac:spMkLst>
            <pc:docMk/>
            <pc:sldMk cId="3715862362" sldId="383"/>
            <ac:spMk id="14" creationId="{086063F0-57E1-524C-B0BE-F713232D59E9}"/>
          </ac:spMkLst>
        </pc:spChg>
        <pc:spChg chg="add mod">
          <ac:chgData name="Reuter Anke" userId="3da67a77-c39f-4ee8-b0d8-279da2db4dd7" providerId="ADAL" clId="{F5A7848E-1255-4E96-AA0B-50EE200E914E}" dt="2023-08-25T08:49:44.737" v="11691" actId="1076"/>
          <ac:spMkLst>
            <pc:docMk/>
            <pc:sldMk cId="3715862362" sldId="383"/>
            <ac:spMk id="15" creationId="{CA2DC329-2B5C-8094-C03A-D3B888D6B1F0}"/>
          </ac:spMkLst>
        </pc:spChg>
        <pc:graphicFrameChg chg="del mod modGraphic">
          <ac:chgData name="Reuter Anke" userId="3da67a77-c39f-4ee8-b0d8-279da2db4dd7" providerId="ADAL" clId="{F5A7848E-1255-4E96-AA0B-50EE200E914E}" dt="2023-08-25T08:32:52.109" v="11173" actId="478"/>
          <ac:graphicFrameMkLst>
            <pc:docMk/>
            <pc:sldMk cId="3715862362" sldId="383"/>
            <ac:graphicFrameMk id="7" creationId="{29FBB545-24F9-9E57-1722-CC832AF2A044}"/>
          </ac:graphicFrameMkLst>
        </pc:graphicFrameChg>
        <pc:inkChg chg="add">
          <ac:chgData name="Reuter Anke" userId="3da67a77-c39f-4ee8-b0d8-279da2db4dd7" providerId="ADAL" clId="{F5A7848E-1255-4E96-AA0B-50EE200E914E}" dt="2023-08-25T12:46:27.881" v="12260" actId="9405"/>
          <ac:inkMkLst>
            <pc:docMk/>
            <pc:sldMk cId="3715862362" sldId="383"/>
            <ac:inkMk id="6" creationId="{7D3030A3-A967-A5B9-7953-4C6E2EB5B327}"/>
          </ac:inkMkLst>
        </pc:inkChg>
      </pc:sldChg>
      <pc:sldChg chg="addSp modSp new mod">
        <pc:chgData name="Reuter Anke" userId="3da67a77-c39f-4ee8-b0d8-279da2db4dd7" providerId="ADAL" clId="{F5A7848E-1255-4E96-AA0B-50EE200E914E}" dt="2023-09-01T08:06:11.346" v="12569" actId="1076"/>
        <pc:sldMkLst>
          <pc:docMk/>
          <pc:sldMk cId="1363925169" sldId="384"/>
        </pc:sldMkLst>
        <pc:spChg chg="mod">
          <ac:chgData name="Reuter Anke" userId="3da67a77-c39f-4ee8-b0d8-279da2db4dd7" providerId="ADAL" clId="{F5A7848E-1255-4E96-AA0B-50EE200E914E}" dt="2023-08-24T10:04:16.839" v="9580" actId="14100"/>
          <ac:spMkLst>
            <pc:docMk/>
            <pc:sldMk cId="1363925169" sldId="384"/>
            <ac:spMk id="5" creationId="{C0225216-7FD5-B7DD-A5D8-CFB436980887}"/>
          </ac:spMkLst>
        </pc:spChg>
        <pc:spChg chg="add mod">
          <ac:chgData name="Reuter Anke" userId="3da67a77-c39f-4ee8-b0d8-279da2db4dd7" providerId="ADAL" clId="{F5A7848E-1255-4E96-AA0B-50EE200E914E}" dt="2023-09-01T08:06:11.346" v="12569" actId="1076"/>
          <ac:spMkLst>
            <pc:docMk/>
            <pc:sldMk cId="1363925169" sldId="384"/>
            <ac:spMk id="7" creationId="{965D5C32-0DBA-5D80-DA7C-CAC504174947}"/>
          </ac:spMkLst>
        </pc:spChg>
        <pc:graphicFrameChg chg="add mod modGraphic">
          <ac:chgData name="Reuter Anke" userId="3da67a77-c39f-4ee8-b0d8-279da2db4dd7" providerId="ADAL" clId="{F5A7848E-1255-4E96-AA0B-50EE200E914E}" dt="2023-08-24T10:08:22.850" v="9729" actId="1076"/>
          <ac:graphicFrameMkLst>
            <pc:docMk/>
            <pc:sldMk cId="1363925169" sldId="384"/>
            <ac:graphicFrameMk id="6" creationId="{D0A3C713-D7D1-5D01-295F-1C9DCA667365}"/>
          </ac:graphicFrameMkLst>
        </pc:graphicFrameChg>
      </pc:sldChg>
      <pc:sldChg chg="modSp add del mod setBg">
        <pc:chgData name="Reuter Anke" userId="3da67a77-c39f-4ee8-b0d8-279da2db4dd7" providerId="ADAL" clId="{F5A7848E-1255-4E96-AA0B-50EE200E914E}" dt="2023-08-25T12:57:06.431" v="12267" actId="2696"/>
        <pc:sldMkLst>
          <pc:docMk/>
          <pc:sldMk cId="1738437380" sldId="385"/>
        </pc:sldMkLst>
        <pc:spChg chg="mod">
          <ac:chgData name="Reuter Anke" userId="3da67a77-c39f-4ee8-b0d8-279da2db4dd7" providerId="ADAL" clId="{F5A7848E-1255-4E96-AA0B-50EE200E914E}" dt="2023-08-25T06:05:50.942" v="10179" actId="20577"/>
          <ac:spMkLst>
            <pc:docMk/>
            <pc:sldMk cId="1738437380" sldId="385"/>
            <ac:spMk id="2" creationId="{3F553BB3-F20F-1D4C-607E-6A35855EB232}"/>
          </ac:spMkLst>
        </pc:spChg>
        <pc:spChg chg="mod">
          <ac:chgData name="Reuter Anke" userId="3da67a77-c39f-4ee8-b0d8-279da2db4dd7" providerId="ADAL" clId="{F5A7848E-1255-4E96-AA0B-50EE200E914E}" dt="2023-08-25T06:04:59.749" v="10133" actId="20577"/>
          <ac:spMkLst>
            <pc:docMk/>
            <pc:sldMk cId="1738437380" sldId="385"/>
            <ac:spMk id="6" creationId="{ACA51AC1-2106-2064-1E43-975A7949C238}"/>
          </ac:spMkLst>
        </pc:spChg>
        <pc:spChg chg="mod">
          <ac:chgData name="Reuter Anke" userId="3da67a77-c39f-4ee8-b0d8-279da2db4dd7" providerId="ADAL" clId="{F5A7848E-1255-4E96-AA0B-50EE200E914E}" dt="2023-08-25T06:10:46.476" v="10676" actId="20577"/>
          <ac:spMkLst>
            <pc:docMk/>
            <pc:sldMk cId="1738437380" sldId="385"/>
            <ac:spMk id="7" creationId="{C53CCB2A-2FE7-B4AA-6C9B-8E7EDFFCA636}"/>
          </ac:spMkLst>
        </pc:spChg>
      </pc:sldChg>
      <pc:sldChg chg="new del">
        <pc:chgData name="Reuter Anke" userId="3da67a77-c39f-4ee8-b0d8-279da2db4dd7" providerId="ADAL" clId="{F5A7848E-1255-4E96-AA0B-50EE200E914E}" dt="2023-08-25T06:06:17.399" v="10185" actId="47"/>
        <pc:sldMkLst>
          <pc:docMk/>
          <pc:sldMk cId="2625568920" sldId="386"/>
        </pc:sldMkLst>
      </pc:sldChg>
      <pc:sldChg chg="addSp delSp modSp new del mod setBg">
        <pc:chgData name="Reuter Anke" userId="3da67a77-c39f-4ee8-b0d8-279da2db4dd7" providerId="ADAL" clId="{F5A7848E-1255-4E96-AA0B-50EE200E914E}" dt="2023-08-25T12:57:06.431" v="12267" actId="2696"/>
        <pc:sldMkLst>
          <pc:docMk/>
          <pc:sldMk cId="553482726" sldId="387"/>
        </pc:sldMkLst>
        <pc:spChg chg="add del mod">
          <ac:chgData name="Reuter Anke" userId="3da67a77-c39f-4ee8-b0d8-279da2db4dd7" providerId="ADAL" clId="{F5A7848E-1255-4E96-AA0B-50EE200E914E}" dt="2023-08-25T06:06:16.616" v="10184"/>
          <ac:spMkLst>
            <pc:docMk/>
            <pc:sldMk cId="553482726" sldId="387"/>
            <ac:spMk id="5" creationId="{DE52A067-C5AA-AFC1-57BF-DC77986A5EC4}"/>
          </ac:spMkLst>
        </pc:spChg>
        <pc:spChg chg="add mod">
          <ac:chgData name="Reuter Anke" userId="3da67a77-c39f-4ee8-b0d8-279da2db4dd7" providerId="ADAL" clId="{F5A7848E-1255-4E96-AA0B-50EE200E914E}" dt="2023-08-25T06:10:15.389" v="10646" actId="20577"/>
          <ac:spMkLst>
            <pc:docMk/>
            <pc:sldMk cId="553482726" sldId="387"/>
            <ac:spMk id="6" creationId="{45A3CCBB-F15B-4E19-BDD2-89CE4B411A7F}"/>
          </ac:spMkLst>
        </pc:spChg>
        <pc:picChg chg="add mod">
          <ac:chgData name="Reuter Anke" userId="3da67a77-c39f-4ee8-b0d8-279da2db4dd7" providerId="ADAL" clId="{F5A7848E-1255-4E96-AA0B-50EE200E914E}" dt="2023-08-25T06:09:25.710" v="10585" actId="1076"/>
          <ac:picMkLst>
            <pc:docMk/>
            <pc:sldMk cId="553482726" sldId="387"/>
            <ac:picMk id="8" creationId="{6CBAE5E2-354A-EADC-33FE-A797663F681D}"/>
          </ac:picMkLst>
        </pc:picChg>
      </pc:sldChg>
      <pc:sldChg chg="add del">
        <pc:chgData name="Reuter Anke" userId="3da67a77-c39f-4ee8-b0d8-279da2db4dd7" providerId="ADAL" clId="{F5A7848E-1255-4E96-AA0B-50EE200E914E}" dt="2023-08-25T06:20:28.218" v="10817" actId="47"/>
        <pc:sldMkLst>
          <pc:docMk/>
          <pc:sldMk cId="1509439124" sldId="388"/>
        </pc:sldMkLst>
      </pc:sldChg>
      <pc:sldChg chg="add del">
        <pc:chgData name="Reuter Anke" userId="3da67a77-c39f-4ee8-b0d8-279da2db4dd7" providerId="ADAL" clId="{F5A7848E-1255-4E96-AA0B-50EE200E914E}" dt="2023-08-25T06:26:49.724" v="10919" actId="47"/>
        <pc:sldMkLst>
          <pc:docMk/>
          <pc:sldMk cId="1777343304" sldId="389"/>
        </pc:sldMkLst>
      </pc:sldChg>
      <pc:sldChg chg="addSp delSp modSp add mod ord">
        <pc:chgData name="Reuter Anke" userId="3da67a77-c39f-4ee8-b0d8-279da2db4dd7" providerId="ADAL" clId="{F5A7848E-1255-4E96-AA0B-50EE200E914E}" dt="2023-09-01T08:21:17" v="12695"/>
        <pc:sldMkLst>
          <pc:docMk/>
          <pc:sldMk cId="1796971556" sldId="390"/>
        </pc:sldMkLst>
        <pc:spChg chg="mod">
          <ac:chgData name="Reuter Anke" userId="3da67a77-c39f-4ee8-b0d8-279da2db4dd7" providerId="ADAL" clId="{F5A7848E-1255-4E96-AA0B-50EE200E914E}" dt="2023-09-01T07:49:04.407" v="12488" actId="1076"/>
          <ac:spMkLst>
            <pc:docMk/>
            <pc:sldMk cId="1796971556" sldId="390"/>
            <ac:spMk id="2" creationId="{A33FE6EB-E989-CF54-55B0-6E99EB778DBE}"/>
          </ac:spMkLst>
        </pc:spChg>
        <pc:spChg chg="add mod">
          <ac:chgData name="Reuter Anke" userId="3da67a77-c39f-4ee8-b0d8-279da2db4dd7" providerId="ADAL" clId="{F5A7848E-1255-4E96-AA0B-50EE200E914E}" dt="2023-09-01T07:49:12.867" v="12491"/>
          <ac:spMkLst>
            <pc:docMk/>
            <pc:sldMk cId="1796971556" sldId="390"/>
            <ac:spMk id="7" creationId="{BE661A79-A863-D60E-0C6D-8ED7C4DEDA43}"/>
          </ac:spMkLst>
        </pc:spChg>
        <pc:spChg chg="del">
          <ac:chgData name="Reuter Anke" userId="3da67a77-c39f-4ee8-b0d8-279da2db4dd7" providerId="ADAL" clId="{F5A7848E-1255-4E96-AA0B-50EE200E914E}" dt="2023-09-01T07:49:06.334" v="12489" actId="478"/>
          <ac:spMkLst>
            <pc:docMk/>
            <pc:sldMk cId="1796971556" sldId="390"/>
            <ac:spMk id="8" creationId="{38A88618-7F00-E1CB-4A13-DE6C8C3BE340}"/>
          </ac:spMkLst>
        </pc:spChg>
        <pc:spChg chg="mod">
          <ac:chgData name="Reuter Anke" userId="3da67a77-c39f-4ee8-b0d8-279da2db4dd7" providerId="ADAL" clId="{F5A7848E-1255-4E96-AA0B-50EE200E914E}" dt="2023-08-28T10:08:41.035" v="12316"/>
          <ac:spMkLst>
            <pc:docMk/>
            <pc:sldMk cId="1796971556" sldId="390"/>
            <ac:spMk id="12" creationId="{41BBCF33-7794-8FEF-7E2A-A17F1496B4AC}"/>
          </ac:spMkLst>
        </pc:spChg>
      </pc:sldChg>
      <pc:sldChg chg="addSp delSp modSp add mod ord">
        <pc:chgData name="Reuter Anke" userId="3da67a77-c39f-4ee8-b0d8-279da2db4dd7" providerId="ADAL" clId="{F5A7848E-1255-4E96-AA0B-50EE200E914E}" dt="2023-09-01T08:21:17" v="12695"/>
        <pc:sldMkLst>
          <pc:docMk/>
          <pc:sldMk cId="795620067" sldId="391"/>
        </pc:sldMkLst>
        <pc:spChg chg="mod">
          <ac:chgData name="Reuter Anke" userId="3da67a77-c39f-4ee8-b0d8-279da2db4dd7" providerId="ADAL" clId="{F5A7848E-1255-4E96-AA0B-50EE200E914E}" dt="2023-08-25T06:24:20.314" v="10911" actId="20577"/>
          <ac:spMkLst>
            <pc:docMk/>
            <pc:sldMk cId="795620067" sldId="391"/>
            <ac:spMk id="2" creationId="{A33FE6EB-E989-CF54-55B0-6E99EB778DBE}"/>
          </ac:spMkLst>
        </pc:spChg>
        <pc:spChg chg="add mod">
          <ac:chgData name="Reuter Anke" userId="3da67a77-c39f-4ee8-b0d8-279da2db4dd7" providerId="ADAL" clId="{F5A7848E-1255-4E96-AA0B-50EE200E914E}" dt="2023-09-01T07:49:14.292" v="12492"/>
          <ac:spMkLst>
            <pc:docMk/>
            <pc:sldMk cId="795620067" sldId="391"/>
            <ac:spMk id="7" creationId="{2E7DBABE-47F4-A064-29B6-1FFC7B9F7EA6}"/>
          </ac:spMkLst>
        </pc:spChg>
        <pc:spChg chg="del">
          <ac:chgData name="Reuter Anke" userId="3da67a77-c39f-4ee8-b0d8-279da2db4dd7" providerId="ADAL" clId="{F5A7848E-1255-4E96-AA0B-50EE200E914E}" dt="2023-09-01T07:49:08.678" v="12490" actId="478"/>
          <ac:spMkLst>
            <pc:docMk/>
            <pc:sldMk cId="795620067" sldId="391"/>
            <ac:spMk id="8" creationId="{38A88618-7F00-E1CB-4A13-DE6C8C3BE340}"/>
          </ac:spMkLst>
        </pc:spChg>
        <pc:spChg chg="mod">
          <ac:chgData name="Reuter Anke" userId="3da67a77-c39f-4ee8-b0d8-279da2db4dd7" providerId="ADAL" clId="{F5A7848E-1255-4E96-AA0B-50EE200E914E}" dt="2023-08-28T10:09:08.104" v="12325" actId="20577"/>
          <ac:spMkLst>
            <pc:docMk/>
            <pc:sldMk cId="795620067" sldId="391"/>
            <ac:spMk id="12" creationId="{41BBCF33-7794-8FEF-7E2A-A17F1496B4AC}"/>
          </ac:spMkLst>
        </pc:spChg>
      </pc:sldChg>
      <pc:sldChg chg="addSp delSp modSp add mod modClrScheme chgLayout">
        <pc:chgData name="Reuter Anke" userId="3da67a77-c39f-4ee8-b0d8-279da2db4dd7" providerId="ADAL" clId="{F5A7848E-1255-4E96-AA0B-50EE200E914E}" dt="2023-09-01T08:09:49.527" v="12627" actId="478"/>
        <pc:sldMkLst>
          <pc:docMk/>
          <pc:sldMk cId="634146563" sldId="392"/>
        </pc:sldMkLst>
        <pc:spChg chg="mod">
          <ac:chgData name="Reuter Anke" userId="3da67a77-c39f-4ee8-b0d8-279da2db4dd7" providerId="ADAL" clId="{F5A7848E-1255-4E96-AA0B-50EE200E914E}" dt="2023-08-25T08:51:20.873" v="11718" actId="1076"/>
          <ac:spMkLst>
            <pc:docMk/>
            <pc:sldMk cId="634146563" sldId="392"/>
            <ac:spMk id="2" creationId="{52CBB0A3-08DB-2367-FA53-3CE0019AFD13}"/>
          </ac:spMkLst>
        </pc:spChg>
        <pc:spChg chg="mod ord">
          <ac:chgData name="Reuter Anke" userId="3da67a77-c39f-4ee8-b0d8-279da2db4dd7" providerId="ADAL" clId="{F5A7848E-1255-4E96-AA0B-50EE200E914E}" dt="2023-08-25T08:49:55.420" v="11693" actId="700"/>
          <ac:spMkLst>
            <pc:docMk/>
            <pc:sldMk cId="634146563" sldId="392"/>
            <ac:spMk id="3" creationId="{BF7062EA-C565-E1BA-D746-25882A3AE27A}"/>
          </ac:spMkLst>
        </pc:spChg>
        <pc:spChg chg="mod ord">
          <ac:chgData name="Reuter Anke" userId="3da67a77-c39f-4ee8-b0d8-279da2db4dd7" providerId="ADAL" clId="{F5A7848E-1255-4E96-AA0B-50EE200E914E}" dt="2023-08-25T08:49:55.420" v="11693" actId="700"/>
          <ac:spMkLst>
            <pc:docMk/>
            <pc:sldMk cId="634146563" sldId="392"/>
            <ac:spMk id="4" creationId="{6B1DB868-A3E1-C36F-2D48-74AED4E5B6A1}"/>
          </ac:spMkLst>
        </pc:spChg>
        <pc:spChg chg="mod ord">
          <ac:chgData name="Reuter Anke" userId="3da67a77-c39f-4ee8-b0d8-279da2db4dd7" providerId="ADAL" clId="{F5A7848E-1255-4E96-AA0B-50EE200E914E}" dt="2023-08-25T08:49:55.420" v="11693" actId="700"/>
          <ac:spMkLst>
            <pc:docMk/>
            <pc:sldMk cId="634146563" sldId="392"/>
            <ac:spMk id="5" creationId="{E213C6B8-EA4A-9A23-AFA8-8083C53E8B4D}"/>
          </ac:spMkLst>
        </pc:spChg>
        <pc:spChg chg="add mod">
          <ac:chgData name="Reuter Anke" userId="3da67a77-c39f-4ee8-b0d8-279da2db4dd7" providerId="ADAL" clId="{F5A7848E-1255-4E96-AA0B-50EE200E914E}" dt="2023-09-01T08:09:47.165" v="12626"/>
          <ac:spMkLst>
            <pc:docMk/>
            <pc:sldMk cId="634146563" sldId="392"/>
            <ac:spMk id="6" creationId="{93C09261-333B-6F72-612C-3A26E49253D6}"/>
          </ac:spMkLst>
        </pc:spChg>
        <pc:spChg chg="del mod ord">
          <ac:chgData name="Reuter Anke" userId="3da67a77-c39f-4ee8-b0d8-279da2db4dd7" providerId="ADAL" clId="{F5A7848E-1255-4E96-AA0B-50EE200E914E}" dt="2023-08-25T08:49:57.073" v="11695" actId="478"/>
          <ac:spMkLst>
            <pc:docMk/>
            <pc:sldMk cId="634146563" sldId="392"/>
            <ac:spMk id="6" creationId="{9CE03DC5-B0D5-C6B7-3911-04FE1D967C8B}"/>
          </ac:spMkLst>
        </pc:spChg>
        <pc:spChg chg="add mod">
          <ac:chgData name="Reuter Anke" userId="3da67a77-c39f-4ee8-b0d8-279da2db4dd7" providerId="ADAL" clId="{F5A7848E-1255-4E96-AA0B-50EE200E914E}" dt="2023-08-25T08:51:43.697" v="11726" actId="1076"/>
          <ac:spMkLst>
            <pc:docMk/>
            <pc:sldMk cId="634146563" sldId="392"/>
            <ac:spMk id="7" creationId="{1CEE895D-1461-C186-8E4E-C8616125A854}"/>
          </ac:spMkLst>
        </pc:spChg>
        <pc:spChg chg="del mod">
          <ac:chgData name="Reuter Anke" userId="3da67a77-c39f-4ee8-b0d8-279da2db4dd7" providerId="ADAL" clId="{F5A7848E-1255-4E96-AA0B-50EE200E914E}" dt="2023-09-01T08:09:49.527" v="12627" actId="478"/>
          <ac:spMkLst>
            <pc:docMk/>
            <pc:sldMk cId="634146563" sldId="392"/>
            <ac:spMk id="8" creationId="{38A88618-7F00-E1CB-4A13-DE6C8C3BE340}"/>
          </ac:spMkLst>
        </pc:spChg>
        <pc:spChg chg="mod">
          <ac:chgData name="Reuter Anke" userId="3da67a77-c39f-4ee8-b0d8-279da2db4dd7" providerId="ADAL" clId="{F5A7848E-1255-4E96-AA0B-50EE200E914E}" dt="2023-08-28T08:15:09.900" v="12277" actId="1076"/>
          <ac:spMkLst>
            <pc:docMk/>
            <pc:sldMk cId="634146563" sldId="392"/>
            <ac:spMk id="9" creationId="{5561F3D5-E366-C468-4DA3-C4F8C1306F09}"/>
          </ac:spMkLst>
        </pc:spChg>
        <pc:spChg chg="mod">
          <ac:chgData name="Reuter Anke" userId="3da67a77-c39f-4ee8-b0d8-279da2db4dd7" providerId="ADAL" clId="{F5A7848E-1255-4E96-AA0B-50EE200E914E}" dt="2023-08-28T08:15:00.850" v="12275" actId="1076"/>
          <ac:spMkLst>
            <pc:docMk/>
            <pc:sldMk cId="634146563" sldId="392"/>
            <ac:spMk id="10" creationId="{2527194D-23A8-AFFF-3B3D-C13C3A63ECF1}"/>
          </ac:spMkLst>
        </pc:spChg>
        <pc:spChg chg="mod">
          <ac:chgData name="Reuter Anke" userId="3da67a77-c39f-4ee8-b0d8-279da2db4dd7" providerId="ADAL" clId="{F5A7848E-1255-4E96-AA0B-50EE200E914E}" dt="2023-08-28T08:15:07.674" v="12276" actId="1076"/>
          <ac:spMkLst>
            <pc:docMk/>
            <pc:sldMk cId="634146563" sldId="392"/>
            <ac:spMk id="11" creationId="{A71B9D63-83B2-FEC3-74C7-B0822063FA6F}"/>
          </ac:spMkLst>
        </pc:spChg>
        <pc:spChg chg="add mod">
          <ac:chgData name="Reuter Anke" userId="3da67a77-c39f-4ee8-b0d8-279da2db4dd7" providerId="ADAL" clId="{F5A7848E-1255-4E96-AA0B-50EE200E914E}" dt="2023-08-28T08:15:12.918" v="12278" actId="1076"/>
          <ac:spMkLst>
            <pc:docMk/>
            <pc:sldMk cId="634146563" sldId="392"/>
            <ac:spMk id="12" creationId="{2B675660-A263-14C7-2984-EE608CB9E11B}"/>
          </ac:spMkLst>
        </pc:spChg>
        <pc:spChg chg="add mod">
          <ac:chgData name="Reuter Anke" userId="3da67a77-c39f-4ee8-b0d8-279da2db4dd7" providerId="ADAL" clId="{F5A7848E-1255-4E96-AA0B-50EE200E914E}" dt="2023-08-25T08:50:52.669" v="11710" actId="1076"/>
          <ac:spMkLst>
            <pc:docMk/>
            <pc:sldMk cId="634146563" sldId="392"/>
            <ac:spMk id="13" creationId="{45F32591-2C03-6B61-D728-60A1240BF1CF}"/>
          </ac:spMkLst>
        </pc:spChg>
        <pc:spChg chg="mod">
          <ac:chgData name="Reuter Anke" userId="3da67a77-c39f-4ee8-b0d8-279da2db4dd7" providerId="ADAL" clId="{F5A7848E-1255-4E96-AA0B-50EE200E914E}" dt="2023-08-25T08:52:09.514" v="11733" actId="1076"/>
          <ac:spMkLst>
            <pc:docMk/>
            <pc:sldMk cId="634146563" sldId="392"/>
            <ac:spMk id="14" creationId="{086063F0-57E1-524C-B0BE-F713232D59E9}"/>
          </ac:spMkLst>
        </pc:spChg>
        <pc:spChg chg="mod">
          <ac:chgData name="Reuter Anke" userId="3da67a77-c39f-4ee8-b0d8-279da2db4dd7" providerId="ADAL" clId="{F5A7848E-1255-4E96-AA0B-50EE200E914E}" dt="2023-08-25T08:50:58.685" v="11711" actId="1076"/>
          <ac:spMkLst>
            <pc:docMk/>
            <pc:sldMk cId="634146563" sldId="392"/>
            <ac:spMk id="15" creationId="{CA2DC329-2B5C-8094-C03A-D3B888D6B1F0}"/>
          </ac:spMkLst>
        </pc:spChg>
        <pc:spChg chg="add mod">
          <ac:chgData name="Reuter Anke" userId="3da67a77-c39f-4ee8-b0d8-279da2db4dd7" providerId="ADAL" clId="{F5A7848E-1255-4E96-AA0B-50EE200E914E}" dt="2023-08-28T08:14:58.352" v="12274" actId="1076"/>
          <ac:spMkLst>
            <pc:docMk/>
            <pc:sldMk cId="634146563" sldId="392"/>
            <ac:spMk id="16" creationId="{E9237BB7-1F84-6BA8-1B15-AFFE2F19F0BD}"/>
          </ac:spMkLst>
        </pc:spChg>
        <pc:inkChg chg="add del">
          <ac:chgData name="Reuter Anke" userId="3da67a77-c39f-4ee8-b0d8-279da2db4dd7" providerId="ADAL" clId="{F5A7848E-1255-4E96-AA0B-50EE200E914E}" dt="2023-08-25T12:45:16.048" v="12250" actId="9405"/>
          <ac:inkMkLst>
            <pc:docMk/>
            <pc:sldMk cId="634146563" sldId="392"/>
            <ac:inkMk id="6" creationId="{69CC5A00-ADB1-AAD1-A724-2D591B28B496}"/>
          </ac:inkMkLst>
        </pc:inkChg>
        <pc:inkChg chg="add del">
          <ac:chgData name="Reuter Anke" userId="3da67a77-c39f-4ee8-b0d8-279da2db4dd7" providerId="ADAL" clId="{F5A7848E-1255-4E96-AA0B-50EE200E914E}" dt="2023-08-25T12:45:33.448" v="12252" actId="9405"/>
          <ac:inkMkLst>
            <pc:docMk/>
            <pc:sldMk cId="634146563" sldId="392"/>
            <ac:inkMk id="17" creationId="{24AFF1FF-E8F5-DBFF-D879-8F269E36F110}"/>
          </ac:inkMkLst>
        </pc:inkChg>
        <pc:inkChg chg="add del">
          <ac:chgData name="Reuter Anke" userId="3da67a77-c39f-4ee8-b0d8-279da2db4dd7" providerId="ADAL" clId="{F5A7848E-1255-4E96-AA0B-50EE200E914E}" dt="2023-08-25T12:45:40.481" v="12254" actId="9405"/>
          <ac:inkMkLst>
            <pc:docMk/>
            <pc:sldMk cId="634146563" sldId="392"/>
            <ac:inkMk id="18" creationId="{58C70E0D-450C-74BA-D4C0-076D0F7DAE8D}"/>
          </ac:inkMkLst>
        </pc:inkChg>
        <pc:inkChg chg="add">
          <ac:chgData name="Reuter Anke" userId="3da67a77-c39f-4ee8-b0d8-279da2db4dd7" providerId="ADAL" clId="{F5A7848E-1255-4E96-AA0B-50EE200E914E}" dt="2023-08-25T12:45:57.898" v="12255" actId="9405"/>
          <ac:inkMkLst>
            <pc:docMk/>
            <pc:sldMk cId="634146563" sldId="392"/>
            <ac:inkMk id="19" creationId="{57E9B65B-3F3B-E0BD-B7C3-95A461FCB7F7}"/>
          </ac:inkMkLst>
        </pc:inkChg>
        <pc:inkChg chg="add">
          <ac:chgData name="Reuter Anke" userId="3da67a77-c39f-4ee8-b0d8-279da2db4dd7" providerId="ADAL" clId="{F5A7848E-1255-4E96-AA0B-50EE200E914E}" dt="2023-08-25T12:46:01.180" v="12256" actId="9405"/>
          <ac:inkMkLst>
            <pc:docMk/>
            <pc:sldMk cId="634146563" sldId="392"/>
            <ac:inkMk id="20" creationId="{FD08149D-0523-29E1-E5FC-05AB2191041F}"/>
          </ac:inkMkLst>
        </pc:inkChg>
        <pc:inkChg chg="add del">
          <ac:chgData name="Reuter Anke" userId="3da67a77-c39f-4ee8-b0d8-279da2db4dd7" providerId="ADAL" clId="{F5A7848E-1255-4E96-AA0B-50EE200E914E}" dt="2023-08-25T12:46:08.182" v="12258" actId="9405"/>
          <ac:inkMkLst>
            <pc:docMk/>
            <pc:sldMk cId="634146563" sldId="392"/>
            <ac:inkMk id="21" creationId="{E429ACBF-7D04-E3B3-9FE9-916660314605}"/>
          </ac:inkMkLst>
        </pc:inkChg>
        <pc:inkChg chg="add">
          <ac:chgData name="Reuter Anke" userId="3da67a77-c39f-4ee8-b0d8-279da2db4dd7" providerId="ADAL" clId="{F5A7848E-1255-4E96-AA0B-50EE200E914E}" dt="2023-08-25T12:46:14.581" v="12259" actId="9405"/>
          <ac:inkMkLst>
            <pc:docMk/>
            <pc:sldMk cId="634146563" sldId="392"/>
            <ac:inkMk id="22" creationId="{909C8BE5-D0FE-A22B-A23B-46795FDED9F1}"/>
          </ac:inkMkLst>
        </pc:inkChg>
        <pc:inkChg chg="add del">
          <ac:chgData name="Reuter Anke" userId="3da67a77-c39f-4ee8-b0d8-279da2db4dd7" providerId="ADAL" clId="{F5A7848E-1255-4E96-AA0B-50EE200E914E}" dt="2023-08-25T12:50:57.865" v="12264" actId="9405"/>
          <ac:inkMkLst>
            <pc:docMk/>
            <pc:sldMk cId="634146563" sldId="392"/>
            <ac:inkMk id="23" creationId="{39738572-6AA9-3FC5-4545-378956FD3C38}"/>
          </ac:inkMkLst>
        </pc:inkChg>
      </pc:sldChg>
      <pc:sldChg chg="new del">
        <pc:chgData name="Reuter Anke" userId="3da67a77-c39f-4ee8-b0d8-279da2db4dd7" providerId="ADAL" clId="{F5A7848E-1255-4E96-AA0B-50EE200E914E}" dt="2023-08-25T08:52:44.788" v="11745" actId="47"/>
        <pc:sldMkLst>
          <pc:docMk/>
          <pc:sldMk cId="844976727" sldId="393"/>
        </pc:sldMkLst>
      </pc:sldChg>
      <pc:sldChg chg="addSp delSp modSp add mod ord">
        <pc:chgData name="Reuter Anke" userId="3da67a77-c39f-4ee8-b0d8-279da2db4dd7" providerId="ADAL" clId="{F5A7848E-1255-4E96-AA0B-50EE200E914E}" dt="2023-09-01T08:10:00.487" v="12632" actId="478"/>
        <pc:sldMkLst>
          <pc:docMk/>
          <pc:sldMk cId="3544088674" sldId="394"/>
        </pc:sldMkLst>
        <pc:spChg chg="mod">
          <ac:chgData name="Reuter Anke" userId="3da67a77-c39f-4ee8-b0d8-279da2db4dd7" providerId="ADAL" clId="{F5A7848E-1255-4E96-AA0B-50EE200E914E}" dt="2023-08-25T09:01:12.155" v="12033" actId="1076"/>
          <ac:spMkLst>
            <pc:docMk/>
            <pc:sldMk cId="3544088674" sldId="394"/>
            <ac:spMk id="2" creationId="{52CBB0A3-08DB-2367-FA53-3CE0019AFD13}"/>
          </ac:spMkLst>
        </pc:spChg>
        <pc:spChg chg="mod">
          <ac:chgData name="Reuter Anke" userId="3da67a77-c39f-4ee8-b0d8-279da2db4dd7" providerId="ADAL" clId="{F5A7848E-1255-4E96-AA0B-50EE200E914E}" dt="2023-08-25T09:15:54.871" v="12240" actId="1076"/>
          <ac:spMkLst>
            <pc:docMk/>
            <pc:sldMk cId="3544088674" sldId="394"/>
            <ac:spMk id="7" creationId="{1CEE895D-1461-C186-8E4E-C8616125A854}"/>
          </ac:spMkLst>
        </pc:spChg>
        <pc:spChg chg="del">
          <ac:chgData name="Reuter Anke" userId="3da67a77-c39f-4ee8-b0d8-279da2db4dd7" providerId="ADAL" clId="{F5A7848E-1255-4E96-AA0B-50EE200E914E}" dt="2023-09-01T08:10:00.487" v="12632" actId="478"/>
          <ac:spMkLst>
            <pc:docMk/>
            <pc:sldMk cId="3544088674" sldId="394"/>
            <ac:spMk id="8" creationId="{38A88618-7F00-E1CB-4A13-DE6C8C3BE340}"/>
          </ac:spMkLst>
        </pc:spChg>
        <pc:spChg chg="mod">
          <ac:chgData name="Reuter Anke" userId="3da67a77-c39f-4ee8-b0d8-279da2db4dd7" providerId="ADAL" clId="{F5A7848E-1255-4E96-AA0B-50EE200E914E}" dt="2023-08-25T09:04:33.989" v="12192" actId="1076"/>
          <ac:spMkLst>
            <pc:docMk/>
            <pc:sldMk cId="3544088674" sldId="394"/>
            <ac:spMk id="9" creationId="{5561F3D5-E366-C468-4DA3-C4F8C1306F09}"/>
          </ac:spMkLst>
        </pc:spChg>
        <pc:spChg chg="mod">
          <ac:chgData name="Reuter Anke" userId="3da67a77-c39f-4ee8-b0d8-279da2db4dd7" providerId="ADAL" clId="{F5A7848E-1255-4E96-AA0B-50EE200E914E}" dt="2023-08-25T09:15:57.067" v="12241" actId="1076"/>
          <ac:spMkLst>
            <pc:docMk/>
            <pc:sldMk cId="3544088674" sldId="394"/>
            <ac:spMk id="10" creationId="{2527194D-23A8-AFFF-3B3D-C13C3A63ECF1}"/>
          </ac:spMkLst>
        </pc:spChg>
        <pc:spChg chg="mod">
          <ac:chgData name="Reuter Anke" userId="3da67a77-c39f-4ee8-b0d8-279da2db4dd7" providerId="ADAL" clId="{F5A7848E-1255-4E96-AA0B-50EE200E914E}" dt="2023-08-25T09:04:35.449" v="12193" actId="1076"/>
          <ac:spMkLst>
            <pc:docMk/>
            <pc:sldMk cId="3544088674" sldId="394"/>
            <ac:spMk id="11" creationId="{A71B9D63-83B2-FEC3-74C7-B0822063FA6F}"/>
          </ac:spMkLst>
        </pc:spChg>
        <pc:spChg chg="add mod">
          <ac:chgData name="Reuter Anke" userId="3da67a77-c39f-4ee8-b0d8-279da2db4dd7" providerId="ADAL" clId="{F5A7848E-1255-4E96-AA0B-50EE200E914E}" dt="2023-09-01T08:09:58.580" v="12631"/>
          <ac:spMkLst>
            <pc:docMk/>
            <pc:sldMk cId="3544088674" sldId="394"/>
            <ac:spMk id="12" creationId="{26956D15-F35F-59DA-82EA-3C59BEE73AB8}"/>
          </ac:spMkLst>
        </pc:spChg>
        <pc:spChg chg="del mod">
          <ac:chgData name="Reuter Anke" userId="3da67a77-c39f-4ee8-b0d8-279da2db4dd7" providerId="ADAL" clId="{F5A7848E-1255-4E96-AA0B-50EE200E914E}" dt="2023-08-25T09:03:40.760" v="12171" actId="478"/>
          <ac:spMkLst>
            <pc:docMk/>
            <pc:sldMk cId="3544088674" sldId="394"/>
            <ac:spMk id="12" creationId="{2B675660-A263-14C7-2984-EE608CB9E11B}"/>
          </ac:spMkLst>
        </pc:spChg>
        <pc:spChg chg="del mod">
          <ac:chgData name="Reuter Anke" userId="3da67a77-c39f-4ee8-b0d8-279da2db4dd7" providerId="ADAL" clId="{F5A7848E-1255-4E96-AA0B-50EE200E914E}" dt="2023-08-25T08:57:16.768" v="11963" actId="478"/>
          <ac:spMkLst>
            <pc:docMk/>
            <pc:sldMk cId="3544088674" sldId="394"/>
            <ac:spMk id="13" creationId="{45F32591-2C03-6B61-D728-60A1240BF1CF}"/>
          </ac:spMkLst>
        </pc:spChg>
        <pc:spChg chg="del mod">
          <ac:chgData name="Reuter Anke" userId="3da67a77-c39f-4ee8-b0d8-279da2db4dd7" providerId="ADAL" clId="{F5A7848E-1255-4E96-AA0B-50EE200E914E}" dt="2023-08-25T09:03:42.007" v="12172" actId="478"/>
          <ac:spMkLst>
            <pc:docMk/>
            <pc:sldMk cId="3544088674" sldId="394"/>
            <ac:spMk id="14" creationId="{086063F0-57E1-524C-B0BE-F713232D59E9}"/>
          </ac:spMkLst>
        </pc:spChg>
        <pc:spChg chg="del mod">
          <ac:chgData name="Reuter Anke" userId="3da67a77-c39f-4ee8-b0d8-279da2db4dd7" providerId="ADAL" clId="{F5A7848E-1255-4E96-AA0B-50EE200E914E}" dt="2023-08-25T09:03:43.167" v="12173" actId="478"/>
          <ac:spMkLst>
            <pc:docMk/>
            <pc:sldMk cId="3544088674" sldId="394"/>
            <ac:spMk id="15" creationId="{CA2DC329-2B5C-8094-C03A-D3B888D6B1F0}"/>
          </ac:spMkLst>
        </pc:spChg>
        <pc:spChg chg="del mod">
          <ac:chgData name="Reuter Anke" userId="3da67a77-c39f-4ee8-b0d8-279da2db4dd7" providerId="ADAL" clId="{F5A7848E-1255-4E96-AA0B-50EE200E914E}" dt="2023-08-25T09:03:39.687" v="12170" actId="478"/>
          <ac:spMkLst>
            <pc:docMk/>
            <pc:sldMk cId="3544088674" sldId="394"/>
            <ac:spMk id="16" creationId="{E9237BB7-1F84-6BA8-1B15-AFFE2F19F0BD}"/>
          </ac:spMkLst>
        </pc:spChg>
        <pc:inkChg chg="add">
          <ac:chgData name="Reuter Anke" userId="3da67a77-c39f-4ee8-b0d8-279da2db4dd7" providerId="ADAL" clId="{F5A7848E-1255-4E96-AA0B-50EE200E914E}" dt="2023-08-25T12:46:50.081" v="12262" actId="9405"/>
          <ac:inkMkLst>
            <pc:docMk/>
            <pc:sldMk cId="3544088674" sldId="394"/>
            <ac:inkMk id="6" creationId="{543B18CF-A7ED-E161-C329-25806E263E4D}"/>
          </ac:inkMkLst>
        </pc:inkChg>
      </pc:sldChg>
      <pc:sldChg chg="addSp delSp modSp add mod">
        <pc:chgData name="Reuter Anke" userId="3da67a77-c39f-4ee8-b0d8-279da2db4dd7" providerId="ADAL" clId="{F5A7848E-1255-4E96-AA0B-50EE200E914E}" dt="2023-09-01T08:09:55.335" v="12630" actId="478"/>
        <pc:sldMkLst>
          <pc:docMk/>
          <pc:sldMk cId="2628000778" sldId="395"/>
        </pc:sldMkLst>
        <pc:spChg chg="add mod">
          <ac:chgData name="Reuter Anke" userId="3da67a77-c39f-4ee8-b0d8-279da2db4dd7" providerId="ADAL" clId="{F5A7848E-1255-4E96-AA0B-50EE200E914E}" dt="2023-08-25T09:00:25.415" v="12019" actId="1076"/>
          <ac:spMkLst>
            <pc:docMk/>
            <pc:sldMk cId="2628000778" sldId="395"/>
            <ac:spMk id="6" creationId="{F9134321-8E05-083D-71E5-0716DB0127FA}"/>
          </ac:spMkLst>
        </pc:spChg>
        <pc:spChg chg="mod">
          <ac:chgData name="Reuter Anke" userId="3da67a77-c39f-4ee8-b0d8-279da2db4dd7" providerId="ADAL" clId="{F5A7848E-1255-4E96-AA0B-50EE200E914E}" dt="2023-08-25T09:00:23.743" v="12018" actId="1076"/>
          <ac:spMkLst>
            <pc:docMk/>
            <pc:sldMk cId="2628000778" sldId="395"/>
            <ac:spMk id="7" creationId="{1CEE895D-1461-C186-8E4E-C8616125A854}"/>
          </ac:spMkLst>
        </pc:spChg>
        <pc:spChg chg="del mod">
          <ac:chgData name="Reuter Anke" userId="3da67a77-c39f-4ee8-b0d8-279da2db4dd7" providerId="ADAL" clId="{F5A7848E-1255-4E96-AA0B-50EE200E914E}" dt="2023-09-01T08:09:55.335" v="12630" actId="478"/>
          <ac:spMkLst>
            <pc:docMk/>
            <pc:sldMk cId="2628000778" sldId="395"/>
            <ac:spMk id="8" creationId="{38A88618-7F00-E1CB-4A13-DE6C8C3BE340}"/>
          </ac:spMkLst>
        </pc:spChg>
        <pc:spChg chg="mod">
          <ac:chgData name="Reuter Anke" userId="3da67a77-c39f-4ee8-b0d8-279da2db4dd7" providerId="ADAL" clId="{F5A7848E-1255-4E96-AA0B-50EE200E914E}" dt="2023-08-25T09:00:20.387" v="12016" actId="1076"/>
          <ac:spMkLst>
            <pc:docMk/>
            <pc:sldMk cId="2628000778" sldId="395"/>
            <ac:spMk id="12" creationId="{2B675660-A263-14C7-2984-EE608CB9E11B}"/>
          </ac:spMkLst>
        </pc:spChg>
        <pc:spChg chg="add mod">
          <ac:chgData name="Reuter Anke" userId="3da67a77-c39f-4ee8-b0d8-279da2db4dd7" providerId="ADAL" clId="{F5A7848E-1255-4E96-AA0B-50EE200E914E}" dt="2023-09-01T08:09:51.876" v="12628"/>
          <ac:spMkLst>
            <pc:docMk/>
            <pc:sldMk cId="2628000778" sldId="395"/>
            <ac:spMk id="17" creationId="{B5902627-F57B-E86E-A92D-2047EC7CD706}"/>
          </ac:spMkLst>
        </pc:spChg>
        <pc:inkChg chg="add">
          <ac:chgData name="Reuter Anke" userId="3da67a77-c39f-4ee8-b0d8-279da2db4dd7" providerId="ADAL" clId="{F5A7848E-1255-4E96-AA0B-50EE200E914E}" dt="2023-08-25T12:46:38.665" v="12261" actId="9405"/>
          <ac:inkMkLst>
            <pc:docMk/>
            <pc:sldMk cId="2628000778" sldId="395"/>
            <ac:inkMk id="13" creationId="{2D0BF8EF-49D1-F4F8-CF2B-0F9BEC4838F7}"/>
          </ac:inkMkLst>
        </pc:inkChg>
      </pc:sldChg>
      <pc:sldChg chg="add del">
        <pc:chgData name="Reuter Anke" userId="3da67a77-c39f-4ee8-b0d8-279da2db4dd7" providerId="ADAL" clId="{F5A7848E-1255-4E96-AA0B-50EE200E914E}" dt="2023-08-28T07:52:25.971" v="12269"/>
        <pc:sldMkLst>
          <pc:docMk/>
          <pc:sldMk cId="162388237" sldId="396"/>
        </pc:sldMkLst>
      </pc:sldChg>
      <pc:sldChg chg="modSp add del mod ord">
        <pc:chgData name="Reuter Anke" userId="3da67a77-c39f-4ee8-b0d8-279da2db4dd7" providerId="ADAL" clId="{F5A7848E-1255-4E96-AA0B-50EE200E914E}" dt="2023-09-01T08:11:48.385" v="12634" actId="47"/>
        <pc:sldMkLst>
          <pc:docMk/>
          <pc:sldMk cId="854377083" sldId="396"/>
        </pc:sldMkLst>
        <pc:spChg chg="mod">
          <ac:chgData name="Reuter Anke" userId="3da67a77-c39f-4ee8-b0d8-279da2db4dd7" providerId="ADAL" clId="{F5A7848E-1255-4E96-AA0B-50EE200E914E}" dt="2023-09-01T07:41:47.094" v="12407" actId="20577"/>
          <ac:spMkLst>
            <pc:docMk/>
            <pc:sldMk cId="854377083" sldId="396"/>
            <ac:spMk id="2" creationId="{8E913815-AF46-3CE6-1E35-A2748E114CBA}"/>
          </ac:spMkLst>
        </pc:spChg>
      </pc:sldChg>
      <pc:sldChg chg="add del">
        <pc:chgData name="Reuter Anke" userId="3da67a77-c39f-4ee8-b0d8-279da2db4dd7" providerId="ADAL" clId="{F5A7848E-1255-4E96-AA0B-50EE200E914E}" dt="2023-08-28T08:03:16.443" v="12271"/>
        <pc:sldMkLst>
          <pc:docMk/>
          <pc:sldMk cId="1254353804" sldId="396"/>
        </pc:sldMkLst>
      </pc:sldChg>
      <pc:sldChg chg="modSp new del mod">
        <pc:chgData name="Reuter Anke" userId="3da67a77-c39f-4ee8-b0d8-279da2db4dd7" providerId="ADAL" clId="{F5A7848E-1255-4E96-AA0B-50EE200E914E}" dt="2023-08-25T12:57:06.431" v="12267" actId="2696"/>
        <pc:sldMkLst>
          <pc:docMk/>
          <pc:sldMk cId="1682842923" sldId="396"/>
        </pc:sldMkLst>
        <pc:spChg chg="mod">
          <ac:chgData name="Reuter Anke" userId="3da67a77-c39f-4ee8-b0d8-279da2db4dd7" providerId="ADAL" clId="{F5A7848E-1255-4E96-AA0B-50EE200E914E}" dt="2023-08-25T12:44:05.897" v="12248" actId="20577"/>
          <ac:spMkLst>
            <pc:docMk/>
            <pc:sldMk cId="1682842923" sldId="396"/>
            <ac:spMk id="5" creationId="{69D0FE45-EF57-48C4-D5C4-753AB1D2DFDA}"/>
          </ac:spMkLst>
        </pc:spChg>
      </pc:sldChg>
      <pc:sldChg chg="add">
        <pc:chgData name="Reuter Anke" userId="3da67a77-c39f-4ee8-b0d8-279da2db4dd7" providerId="ADAL" clId="{F5A7848E-1255-4E96-AA0B-50EE200E914E}" dt="2023-09-01T08:11:46.863" v="12633"/>
        <pc:sldMkLst>
          <pc:docMk/>
          <pc:sldMk cId="4288443095" sldId="397"/>
        </pc:sldMkLst>
      </pc:sldChg>
      <pc:sldChg chg="add">
        <pc:chgData name="Reuter Anke" userId="3da67a77-c39f-4ee8-b0d8-279da2db4dd7" providerId="ADAL" clId="{F5A7848E-1255-4E96-AA0B-50EE200E914E}" dt="2023-09-01T08:11:46.863" v="12633"/>
        <pc:sldMkLst>
          <pc:docMk/>
          <pc:sldMk cId="603648183" sldId="398"/>
        </pc:sldMkLst>
      </pc:sldChg>
      <pc:sldChg chg="addSp modSp new mod">
        <pc:chgData name="Reuter Anke" userId="3da67a77-c39f-4ee8-b0d8-279da2db4dd7" providerId="ADAL" clId="{F5A7848E-1255-4E96-AA0B-50EE200E914E}" dt="2023-09-05T09:11:23.216" v="13097" actId="20577"/>
        <pc:sldMkLst>
          <pc:docMk/>
          <pc:sldMk cId="1442066017" sldId="399"/>
        </pc:sldMkLst>
        <pc:spChg chg="mod">
          <ac:chgData name="Reuter Anke" userId="3da67a77-c39f-4ee8-b0d8-279da2db4dd7" providerId="ADAL" clId="{F5A7848E-1255-4E96-AA0B-50EE200E914E}" dt="2023-09-05T09:11:23.216" v="13097" actId="20577"/>
          <ac:spMkLst>
            <pc:docMk/>
            <pc:sldMk cId="1442066017" sldId="399"/>
            <ac:spMk id="5" creationId="{7FAD486B-7C87-FB85-E388-22CFECE4AF36}"/>
          </ac:spMkLst>
        </pc:spChg>
        <pc:graphicFrameChg chg="add mod modGraphic">
          <ac:chgData name="Reuter Anke" userId="3da67a77-c39f-4ee8-b0d8-279da2db4dd7" providerId="ADAL" clId="{F5A7848E-1255-4E96-AA0B-50EE200E914E}" dt="2023-09-05T09:10:05.052" v="13090" actId="242"/>
          <ac:graphicFrameMkLst>
            <pc:docMk/>
            <pc:sldMk cId="1442066017" sldId="399"/>
            <ac:graphicFrameMk id="6" creationId="{C19F0EE8-1061-4A3D-7BE9-097D0B73824A}"/>
          </ac:graphicFrameMkLst>
        </pc:graphicFrameChg>
        <pc:graphicFrameChg chg="add mod modGraphic">
          <ac:chgData name="Reuter Anke" userId="3da67a77-c39f-4ee8-b0d8-279da2db4dd7" providerId="ADAL" clId="{F5A7848E-1255-4E96-AA0B-50EE200E914E}" dt="2023-09-05T09:10:07.166" v="13091" actId="242"/>
          <ac:graphicFrameMkLst>
            <pc:docMk/>
            <pc:sldMk cId="1442066017" sldId="399"/>
            <ac:graphicFrameMk id="7" creationId="{239DA877-6B68-50A1-8D82-88625F29B0E6}"/>
          </ac:graphicFrameMkLst>
        </pc:graphicFrameChg>
      </pc:sldChg>
      <pc:sldChg chg="addSp delSp modSp new mod">
        <pc:chgData name="Reuter Anke" userId="3da67a77-c39f-4ee8-b0d8-279da2db4dd7" providerId="ADAL" clId="{F5A7848E-1255-4E96-AA0B-50EE200E914E}" dt="2023-09-05T09:25:07.160" v="13382" actId="1076"/>
        <pc:sldMkLst>
          <pc:docMk/>
          <pc:sldMk cId="970338992" sldId="400"/>
        </pc:sldMkLst>
        <pc:spChg chg="mod">
          <ac:chgData name="Reuter Anke" userId="3da67a77-c39f-4ee8-b0d8-279da2db4dd7" providerId="ADAL" clId="{F5A7848E-1255-4E96-AA0B-50EE200E914E}" dt="2023-09-05T09:11:32.832" v="13119" actId="20577"/>
          <ac:spMkLst>
            <pc:docMk/>
            <pc:sldMk cId="970338992" sldId="400"/>
            <ac:spMk id="5" creationId="{2AFEDC5F-EF02-7E6D-9FEC-52C88981AD9A}"/>
          </ac:spMkLst>
        </pc:spChg>
        <pc:spChg chg="add mod">
          <ac:chgData name="Reuter Anke" userId="3da67a77-c39f-4ee8-b0d8-279da2db4dd7" providerId="ADAL" clId="{F5A7848E-1255-4E96-AA0B-50EE200E914E}" dt="2023-09-05T09:25:07.160" v="13382" actId="1076"/>
          <ac:spMkLst>
            <pc:docMk/>
            <pc:sldMk cId="970338992" sldId="400"/>
            <ac:spMk id="9" creationId="{DFD7CA18-EAF0-6441-70F1-B7DB6FBA2B07}"/>
          </ac:spMkLst>
        </pc:spChg>
        <pc:spChg chg="add mod">
          <ac:chgData name="Reuter Anke" userId="3da67a77-c39f-4ee8-b0d8-279da2db4dd7" providerId="ADAL" clId="{F5A7848E-1255-4E96-AA0B-50EE200E914E}" dt="2023-09-05T09:25:07.160" v="13382" actId="1076"/>
          <ac:spMkLst>
            <pc:docMk/>
            <pc:sldMk cId="970338992" sldId="400"/>
            <ac:spMk id="10" creationId="{30B52B4A-2963-D5AA-A3E7-A9F0DD59C04C}"/>
          </ac:spMkLst>
        </pc:spChg>
        <pc:spChg chg="add mod">
          <ac:chgData name="Reuter Anke" userId="3da67a77-c39f-4ee8-b0d8-279da2db4dd7" providerId="ADAL" clId="{F5A7848E-1255-4E96-AA0B-50EE200E914E}" dt="2023-09-05T09:20:46.346" v="13210" actId="1076"/>
          <ac:spMkLst>
            <pc:docMk/>
            <pc:sldMk cId="970338992" sldId="400"/>
            <ac:spMk id="15" creationId="{91FBDFEB-F801-E5BE-3093-C77066C8D269}"/>
          </ac:spMkLst>
        </pc:spChg>
        <pc:spChg chg="add mod">
          <ac:chgData name="Reuter Anke" userId="3da67a77-c39f-4ee8-b0d8-279da2db4dd7" providerId="ADAL" clId="{F5A7848E-1255-4E96-AA0B-50EE200E914E}" dt="2023-09-05T09:21:19.505" v="13261" actId="1076"/>
          <ac:spMkLst>
            <pc:docMk/>
            <pc:sldMk cId="970338992" sldId="400"/>
            <ac:spMk id="16" creationId="{87FC0B48-801A-1FBF-4CE7-9E2007137637}"/>
          </ac:spMkLst>
        </pc:spChg>
        <pc:spChg chg="add mod">
          <ac:chgData name="Reuter Anke" userId="3da67a77-c39f-4ee8-b0d8-279da2db4dd7" providerId="ADAL" clId="{F5A7848E-1255-4E96-AA0B-50EE200E914E}" dt="2023-09-05T09:22:50.524" v="13342" actId="1076"/>
          <ac:spMkLst>
            <pc:docMk/>
            <pc:sldMk cId="970338992" sldId="400"/>
            <ac:spMk id="17" creationId="{92BD61EA-EE28-7777-1764-ED2069211763}"/>
          </ac:spMkLst>
        </pc:spChg>
        <pc:spChg chg="add mod">
          <ac:chgData name="Reuter Anke" userId="3da67a77-c39f-4ee8-b0d8-279da2db4dd7" providerId="ADAL" clId="{F5A7848E-1255-4E96-AA0B-50EE200E914E}" dt="2023-09-05T09:22:07.534" v="13333" actId="20577"/>
          <ac:spMkLst>
            <pc:docMk/>
            <pc:sldMk cId="970338992" sldId="400"/>
            <ac:spMk id="18" creationId="{FFE5C952-F972-3DF8-2E33-3F1CD9DF32CB}"/>
          </ac:spMkLst>
        </pc:spChg>
        <pc:spChg chg="add mod ord">
          <ac:chgData name="Reuter Anke" userId="3da67a77-c39f-4ee8-b0d8-279da2db4dd7" providerId="ADAL" clId="{F5A7848E-1255-4E96-AA0B-50EE200E914E}" dt="2023-09-05T09:24:40.612" v="13376" actId="1076"/>
          <ac:spMkLst>
            <pc:docMk/>
            <pc:sldMk cId="970338992" sldId="400"/>
            <ac:spMk id="19" creationId="{4003CC05-D8ED-6B77-C231-00C971267EDA}"/>
          </ac:spMkLst>
        </pc:spChg>
        <pc:graphicFrameChg chg="add del mod">
          <ac:chgData name="Reuter Anke" userId="3da67a77-c39f-4ee8-b0d8-279da2db4dd7" providerId="ADAL" clId="{F5A7848E-1255-4E96-AA0B-50EE200E914E}" dt="2023-09-05T09:11:46.609" v="13121"/>
          <ac:graphicFrameMkLst>
            <pc:docMk/>
            <pc:sldMk cId="970338992" sldId="400"/>
            <ac:graphicFrameMk id="6" creationId="{AEC049D5-FC5C-C114-D962-A7E3DDA2BD03}"/>
          </ac:graphicFrameMkLst>
        </pc:graphicFrameChg>
        <pc:graphicFrameChg chg="add del mod">
          <ac:chgData name="Reuter Anke" userId="3da67a77-c39f-4ee8-b0d8-279da2db4dd7" providerId="ADAL" clId="{F5A7848E-1255-4E96-AA0B-50EE200E914E}" dt="2023-09-05T09:11:54.905" v="13123"/>
          <ac:graphicFrameMkLst>
            <pc:docMk/>
            <pc:sldMk cId="970338992" sldId="400"/>
            <ac:graphicFrameMk id="7" creationId="{79DB9983-452F-D1E1-21D6-D835AC8441CB}"/>
          </ac:graphicFrameMkLst>
        </pc:graphicFrameChg>
        <pc:picChg chg="add mod">
          <ac:chgData name="Reuter Anke" userId="3da67a77-c39f-4ee8-b0d8-279da2db4dd7" providerId="ADAL" clId="{F5A7848E-1255-4E96-AA0B-50EE200E914E}" dt="2023-09-05T09:20:21.561" v="13188" actId="1076"/>
          <ac:picMkLst>
            <pc:docMk/>
            <pc:sldMk cId="970338992" sldId="400"/>
            <ac:picMk id="11" creationId="{D7771A67-9AE6-D82B-B2C9-30DE7D57EB97}"/>
          </ac:picMkLst>
        </pc:picChg>
        <pc:picChg chg="add mod">
          <ac:chgData name="Reuter Anke" userId="3da67a77-c39f-4ee8-b0d8-279da2db4dd7" providerId="ADAL" clId="{F5A7848E-1255-4E96-AA0B-50EE200E914E}" dt="2023-09-05T09:22:43.208" v="13340" actId="1076"/>
          <ac:picMkLst>
            <pc:docMk/>
            <pc:sldMk cId="970338992" sldId="400"/>
            <ac:picMk id="12" creationId="{893B03A6-150E-E142-BE2D-8D97C2FA6F26}"/>
          </ac:picMkLst>
        </pc:picChg>
        <pc:picChg chg="add mod">
          <ac:chgData name="Reuter Anke" userId="3da67a77-c39f-4ee8-b0d8-279da2db4dd7" providerId="ADAL" clId="{F5A7848E-1255-4E96-AA0B-50EE200E914E}" dt="2023-09-05T09:20:06.881" v="13185" actId="1076"/>
          <ac:picMkLst>
            <pc:docMk/>
            <pc:sldMk cId="970338992" sldId="400"/>
            <ac:picMk id="13" creationId="{07B8DA93-9F9A-5FD7-0BDB-B5F97F9E4DFE}"/>
          </ac:picMkLst>
        </pc:picChg>
        <pc:picChg chg="add mod">
          <ac:chgData name="Reuter Anke" userId="3da67a77-c39f-4ee8-b0d8-279da2db4dd7" providerId="ADAL" clId="{F5A7848E-1255-4E96-AA0B-50EE200E914E}" dt="2023-09-05T09:20:18.051" v="13187" actId="1076"/>
          <ac:picMkLst>
            <pc:docMk/>
            <pc:sldMk cId="970338992" sldId="400"/>
            <ac:picMk id="14" creationId="{4FC1F7AF-4DA0-41E1-8C6A-E3DBDE5B5E21}"/>
          </ac:picMkLst>
        </pc:picChg>
      </pc:sldChg>
      <pc:sldChg chg="addSp delSp modSp add mod">
        <pc:chgData name="Reuter Anke" userId="3da67a77-c39f-4ee8-b0d8-279da2db4dd7" providerId="ADAL" clId="{F5A7848E-1255-4E96-AA0B-50EE200E914E}" dt="2023-09-05T09:15:19.045" v="13152"/>
        <pc:sldMkLst>
          <pc:docMk/>
          <pc:sldMk cId="1655203435" sldId="401"/>
        </pc:sldMkLst>
        <pc:spChg chg="mod">
          <ac:chgData name="Reuter Anke" userId="3da67a77-c39f-4ee8-b0d8-279da2db4dd7" providerId="ADAL" clId="{F5A7848E-1255-4E96-AA0B-50EE200E914E}" dt="2023-09-05T09:13:24.512" v="13125" actId="20577"/>
          <ac:spMkLst>
            <pc:docMk/>
            <pc:sldMk cId="1655203435" sldId="401"/>
            <ac:spMk id="5" creationId="{2AFEDC5F-EF02-7E6D-9FEC-52C88981AD9A}"/>
          </ac:spMkLst>
        </pc:spChg>
        <pc:spChg chg="add del mod">
          <ac:chgData name="Reuter Anke" userId="3da67a77-c39f-4ee8-b0d8-279da2db4dd7" providerId="ADAL" clId="{F5A7848E-1255-4E96-AA0B-50EE200E914E}" dt="2023-09-05T09:15:19.045" v="13152"/>
          <ac:spMkLst>
            <pc:docMk/>
            <pc:sldMk cId="1655203435" sldId="401"/>
            <ac:spMk id="11" creationId="{FF83E97C-C73F-43AC-6606-30231368FD1C}"/>
          </ac:spMkLst>
        </pc:spChg>
        <pc:spChg chg="add mod">
          <ac:chgData name="Reuter Anke" userId="3da67a77-c39f-4ee8-b0d8-279da2db4dd7" providerId="ADAL" clId="{F5A7848E-1255-4E96-AA0B-50EE200E914E}" dt="2023-09-05T09:15:18.725" v="13150" actId="14100"/>
          <ac:spMkLst>
            <pc:docMk/>
            <pc:sldMk cId="1655203435" sldId="401"/>
            <ac:spMk id="12" creationId="{5232141E-8D0D-A4DF-405B-25906F193DEF}"/>
          </ac:spMkLst>
        </pc:spChg>
        <pc:picChg chg="add del mod">
          <ac:chgData name="Reuter Anke" userId="3da67a77-c39f-4ee8-b0d8-279da2db4dd7" providerId="ADAL" clId="{F5A7848E-1255-4E96-AA0B-50EE200E914E}" dt="2023-09-05T09:13:29.160" v="13128" actId="478"/>
          <ac:picMkLst>
            <pc:docMk/>
            <pc:sldMk cId="1655203435" sldId="401"/>
            <ac:picMk id="7" creationId="{0D21B034-8528-4E4B-CB4F-3420527A5B60}"/>
          </ac:picMkLst>
        </pc:picChg>
        <pc:picChg chg="add mod">
          <ac:chgData name="Reuter Anke" userId="3da67a77-c39f-4ee8-b0d8-279da2db4dd7" providerId="ADAL" clId="{F5A7848E-1255-4E96-AA0B-50EE200E914E}" dt="2023-09-05T09:14:06.692" v="13136" actId="1076"/>
          <ac:picMkLst>
            <pc:docMk/>
            <pc:sldMk cId="1655203435" sldId="401"/>
            <ac:picMk id="9" creationId="{8CBF02F1-7FD5-8CA8-99BF-BACEE6C72548}"/>
          </ac:picMkLst>
        </pc:picChg>
      </pc:sldChg>
      <pc:sldMasterChg chg="modSp modSldLayout">
        <pc:chgData name="Reuter Anke" userId="3da67a77-c39f-4ee8-b0d8-279da2db4dd7" providerId="ADAL" clId="{F5A7848E-1255-4E96-AA0B-50EE200E914E}" dt="2023-09-01T08:52:29.678" v="12778" actId="14826"/>
        <pc:sldMasterMkLst>
          <pc:docMk/>
          <pc:sldMasterMk cId="211686908" sldId="2147483660"/>
        </pc:sldMasterMkLst>
        <pc:spChg chg="mod">
          <ac:chgData name="Reuter Anke" userId="3da67a77-c39f-4ee8-b0d8-279da2db4dd7" providerId="ADAL" clId="{F5A7848E-1255-4E96-AA0B-50EE200E914E}" dt="2023-08-22T07:26:47.576" v="2061" actId="403"/>
          <ac:spMkLst>
            <pc:docMk/>
            <pc:sldMasterMk cId="211686908" sldId="2147483660"/>
            <ac:spMk id="2" creationId="{4519FC14-8859-A772-D794-CBDF9B07D228}"/>
          </ac:spMkLst>
        </pc:spChg>
        <pc:spChg chg="mod">
          <ac:chgData name="Reuter Anke" userId="3da67a77-c39f-4ee8-b0d8-279da2db4dd7" providerId="ADAL" clId="{F5A7848E-1255-4E96-AA0B-50EE200E914E}" dt="2023-08-22T07:02:24.405" v="1819" actId="2711"/>
          <ac:spMkLst>
            <pc:docMk/>
            <pc:sldMasterMk cId="211686908" sldId="2147483660"/>
            <ac:spMk id="3" creationId="{08FD3B30-CD2C-C69F-C4E6-7A22E7E53858}"/>
          </ac:spMkLst>
        </pc:spChg>
        <pc:sldLayoutChg chg="modSp">
          <pc:chgData name="Reuter Anke" userId="3da67a77-c39f-4ee8-b0d8-279da2db4dd7" providerId="ADAL" clId="{F5A7848E-1255-4E96-AA0B-50EE200E914E}" dt="2023-09-01T08:52:29.678" v="12778" actId="14826"/>
          <pc:sldLayoutMkLst>
            <pc:docMk/>
            <pc:sldMasterMk cId="211686908" sldId="2147483660"/>
            <pc:sldLayoutMk cId="3428147710" sldId="2147483670"/>
          </pc:sldLayoutMkLst>
          <pc:picChg chg="mod">
            <ac:chgData name="Reuter Anke" userId="3da67a77-c39f-4ee8-b0d8-279da2db4dd7" providerId="ADAL" clId="{F5A7848E-1255-4E96-AA0B-50EE200E914E}" dt="2023-09-01T08:52:29.678" v="12778" actId="14826"/>
            <ac:picMkLst>
              <pc:docMk/>
              <pc:sldMasterMk cId="211686908" sldId="2147483660"/>
              <pc:sldLayoutMk cId="3428147710" sldId="2147483670"/>
              <ac:picMk id="21" creationId="{C2A46232-4880-6543-2BC9-371377E5386C}"/>
            </ac:picMkLst>
          </pc:picChg>
        </pc:sldLayoutChg>
      </pc:sldMasterChg>
    </pc:docChg>
  </pc:docChgLst>
  <pc:docChgLst>
    <pc:chgData name="Reuter Anke" userId="S::anke.reuter2_arbeitsagentur.de#ext#@superwomenacademy.onmicrosoft.com::a226f518-344a-4bef-820b-fcd9697ae047" providerId="AD" clId="Web-{3D436A98-3AA0-478A-B5E8-ACACC9311D0F}"/>
    <pc:docChg chg="modSld">
      <pc:chgData name="Reuter Anke" userId="S::anke.reuter2_arbeitsagentur.de#ext#@superwomenacademy.onmicrosoft.com::a226f518-344a-4bef-820b-fcd9697ae047" providerId="AD" clId="Web-{3D436A98-3AA0-478A-B5E8-ACACC9311D0F}" dt="2023-09-21T10:01:57.088" v="7"/>
      <pc:docMkLst>
        <pc:docMk/>
      </pc:docMkLst>
      <pc:sldChg chg="mod modShow">
        <pc:chgData name="Reuter Anke" userId="S::anke.reuter2_arbeitsagentur.de#ext#@superwomenacademy.onmicrosoft.com::a226f518-344a-4bef-820b-fcd9697ae047" providerId="AD" clId="Web-{3D436A98-3AA0-478A-B5E8-ACACC9311D0F}" dt="2023-09-21T09:58:17.471" v="0"/>
        <pc:sldMkLst>
          <pc:docMk/>
          <pc:sldMk cId="298512247" sldId="340"/>
        </pc:sldMkLst>
      </pc:sldChg>
      <pc:sldChg chg="modSp">
        <pc:chgData name="Reuter Anke" userId="S::anke.reuter2_arbeitsagentur.de#ext#@superwomenacademy.onmicrosoft.com::a226f518-344a-4bef-820b-fcd9697ae047" providerId="AD" clId="Web-{3D436A98-3AA0-478A-B5E8-ACACC9311D0F}" dt="2023-09-21T10:01:33.447" v="4" actId="20577"/>
        <pc:sldMkLst>
          <pc:docMk/>
          <pc:sldMk cId="1165750132" sldId="354"/>
        </pc:sldMkLst>
        <pc:spChg chg="mod">
          <ac:chgData name="Reuter Anke" userId="S::anke.reuter2_arbeitsagentur.de#ext#@superwomenacademy.onmicrosoft.com::a226f518-344a-4bef-820b-fcd9697ae047" providerId="AD" clId="Web-{3D436A98-3AA0-478A-B5E8-ACACC9311D0F}" dt="2023-09-21T10:01:33.447" v="4" actId="20577"/>
          <ac:spMkLst>
            <pc:docMk/>
            <pc:sldMk cId="1165750132" sldId="354"/>
            <ac:spMk id="3" creationId="{D0E7CAAB-86A3-B390-F985-C87B13FDF3E9}"/>
          </ac:spMkLst>
        </pc:spChg>
      </pc:sldChg>
      <pc:sldChg chg="delSp mod modShow">
        <pc:chgData name="Reuter Anke" userId="S::anke.reuter2_arbeitsagentur.de#ext#@superwomenacademy.onmicrosoft.com::a226f518-344a-4bef-820b-fcd9697ae047" providerId="AD" clId="Web-{3D436A98-3AA0-478A-B5E8-ACACC9311D0F}" dt="2023-09-21T10:01:57.088" v="7"/>
        <pc:sldMkLst>
          <pc:docMk/>
          <pc:sldMk cId="3715862362" sldId="383"/>
        </pc:sldMkLst>
        <pc:spChg chg="del">
          <ac:chgData name="Reuter Anke" userId="S::anke.reuter2_arbeitsagentur.de#ext#@superwomenacademy.onmicrosoft.com::a226f518-344a-4bef-820b-fcd9697ae047" providerId="AD" clId="Web-{3D436A98-3AA0-478A-B5E8-ACACC9311D0F}" dt="2023-09-21T10:01:52.463" v="6"/>
          <ac:spMkLst>
            <pc:docMk/>
            <pc:sldMk cId="3715862362" sldId="383"/>
            <ac:spMk id="8" creationId="{38A88618-7F00-E1CB-4A13-DE6C8C3BE340}"/>
          </ac:spMkLst>
        </pc:spChg>
      </pc:sldChg>
    </pc:docChg>
  </pc:docChgLst>
  <pc:docChgLst>
    <pc:chgData name="Reuter Anke" userId="3da67a77-c39f-4ee8-b0d8-279da2db4dd7" providerId="ADAL" clId="{CA5B4253-158D-4D0F-A308-D339D5A5C7BA}"/>
    <pc:docChg chg="undo custSel modSld">
      <pc:chgData name="Reuter Anke" userId="3da67a77-c39f-4ee8-b0d8-279da2db4dd7" providerId="ADAL" clId="{CA5B4253-158D-4D0F-A308-D339D5A5C7BA}" dt="2023-12-01T09:11:38.484" v="74" actId="404"/>
      <pc:docMkLst>
        <pc:docMk/>
      </pc:docMkLst>
      <pc:sldChg chg="modSp mod">
        <pc:chgData name="Reuter Anke" userId="3da67a77-c39f-4ee8-b0d8-279da2db4dd7" providerId="ADAL" clId="{CA5B4253-158D-4D0F-A308-D339D5A5C7BA}" dt="2023-12-01T09:11:38.484" v="74" actId="404"/>
        <pc:sldMkLst>
          <pc:docMk/>
          <pc:sldMk cId="3964909531" sldId="262"/>
        </pc:sldMkLst>
        <pc:spChg chg="mod">
          <ac:chgData name="Reuter Anke" userId="3da67a77-c39f-4ee8-b0d8-279da2db4dd7" providerId="ADAL" clId="{CA5B4253-158D-4D0F-A308-D339D5A5C7BA}" dt="2023-12-01T09:11:38.484" v="74" actId="404"/>
          <ac:spMkLst>
            <pc:docMk/>
            <pc:sldMk cId="3964909531" sldId="262"/>
            <ac:spMk id="2" creationId="{8F71D288-07B3-32F8-7E68-12C3C00BC403}"/>
          </ac:spMkLst>
        </pc:spChg>
      </pc:sldChg>
      <pc:sldChg chg="modSp mod">
        <pc:chgData name="Reuter Anke" userId="3da67a77-c39f-4ee8-b0d8-279da2db4dd7" providerId="ADAL" clId="{CA5B4253-158D-4D0F-A308-D339D5A5C7BA}" dt="2023-11-30T09:35:59.945" v="2" actId="404"/>
        <pc:sldMkLst>
          <pc:docMk/>
          <pc:sldMk cId="2773439030" sldId="269"/>
        </pc:sldMkLst>
        <pc:spChg chg="mod">
          <ac:chgData name="Reuter Anke" userId="3da67a77-c39f-4ee8-b0d8-279da2db4dd7" providerId="ADAL" clId="{CA5B4253-158D-4D0F-A308-D339D5A5C7BA}" dt="2023-11-30T09:35:59.945" v="2" actId="404"/>
          <ac:spMkLst>
            <pc:docMk/>
            <pc:sldMk cId="2773439030" sldId="269"/>
            <ac:spMk id="6" creationId="{D0E92620-48B4-C0B9-3469-AF797B841561}"/>
          </ac:spMkLst>
        </pc:spChg>
      </pc:sldChg>
      <pc:sldChg chg="modSp mod">
        <pc:chgData name="Reuter Anke" userId="3da67a77-c39f-4ee8-b0d8-279da2db4dd7" providerId="ADAL" clId="{CA5B4253-158D-4D0F-A308-D339D5A5C7BA}" dt="2023-11-30T09:36:07.204" v="3" actId="404"/>
        <pc:sldMkLst>
          <pc:docMk/>
          <pc:sldMk cId="646040591" sldId="346"/>
        </pc:sldMkLst>
        <pc:spChg chg="mod">
          <ac:chgData name="Reuter Anke" userId="3da67a77-c39f-4ee8-b0d8-279da2db4dd7" providerId="ADAL" clId="{CA5B4253-158D-4D0F-A308-D339D5A5C7BA}" dt="2023-11-30T09:36:07.204" v="3" actId="404"/>
          <ac:spMkLst>
            <pc:docMk/>
            <pc:sldMk cId="646040591" sldId="346"/>
            <ac:spMk id="2" creationId="{86C5C476-3C6A-18FA-EED8-8A13872974B4}"/>
          </ac:spMkLst>
        </pc:spChg>
      </pc:sldChg>
      <pc:sldChg chg="modSp mod">
        <pc:chgData name="Reuter Anke" userId="3da67a77-c39f-4ee8-b0d8-279da2db4dd7" providerId="ADAL" clId="{CA5B4253-158D-4D0F-A308-D339D5A5C7BA}" dt="2023-11-30T09:36:18.798" v="4" actId="404"/>
        <pc:sldMkLst>
          <pc:docMk/>
          <pc:sldMk cId="3353297019" sldId="348"/>
        </pc:sldMkLst>
        <pc:spChg chg="mod">
          <ac:chgData name="Reuter Anke" userId="3da67a77-c39f-4ee8-b0d8-279da2db4dd7" providerId="ADAL" clId="{CA5B4253-158D-4D0F-A308-D339D5A5C7BA}" dt="2023-11-30T09:36:18.798" v="4" actId="404"/>
          <ac:spMkLst>
            <pc:docMk/>
            <pc:sldMk cId="3353297019" sldId="348"/>
            <ac:spMk id="2" creationId="{A44A580D-E606-42C2-7496-DA15192C2E84}"/>
          </ac:spMkLst>
        </pc:spChg>
      </pc:sldChg>
      <pc:sldChg chg="modSp mod">
        <pc:chgData name="Reuter Anke" userId="3da67a77-c39f-4ee8-b0d8-279da2db4dd7" providerId="ADAL" clId="{CA5B4253-158D-4D0F-A308-D339D5A5C7BA}" dt="2023-11-30T09:39:06.177" v="31" actId="20577"/>
        <pc:sldMkLst>
          <pc:docMk/>
          <pc:sldMk cId="2086703036" sldId="353"/>
        </pc:sldMkLst>
        <pc:spChg chg="mod">
          <ac:chgData name="Reuter Anke" userId="3da67a77-c39f-4ee8-b0d8-279da2db4dd7" providerId="ADAL" clId="{CA5B4253-158D-4D0F-A308-D339D5A5C7BA}" dt="2023-11-30T09:39:06.177" v="31" actId="20577"/>
          <ac:spMkLst>
            <pc:docMk/>
            <pc:sldMk cId="2086703036" sldId="353"/>
            <ac:spMk id="3" creationId="{42061B66-5E7B-9759-36D2-34048694B347}"/>
          </ac:spMkLst>
        </pc:spChg>
      </pc:sldChg>
      <pc:sldChg chg="modSp mod">
        <pc:chgData name="Reuter Anke" userId="3da67a77-c39f-4ee8-b0d8-279da2db4dd7" providerId="ADAL" clId="{CA5B4253-158D-4D0F-A308-D339D5A5C7BA}" dt="2023-11-30T09:39:17.666" v="33" actId="1076"/>
        <pc:sldMkLst>
          <pc:docMk/>
          <pc:sldMk cId="1165750132" sldId="354"/>
        </pc:sldMkLst>
        <pc:spChg chg="mod">
          <ac:chgData name="Reuter Anke" userId="3da67a77-c39f-4ee8-b0d8-279da2db4dd7" providerId="ADAL" clId="{CA5B4253-158D-4D0F-A308-D339D5A5C7BA}" dt="2023-11-30T09:39:17.666" v="33" actId="1076"/>
          <ac:spMkLst>
            <pc:docMk/>
            <pc:sldMk cId="1165750132" sldId="354"/>
            <ac:spMk id="2" creationId="{1B7FEACB-1F8C-7B4D-3428-531874830222}"/>
          </ac:spMkLst>
        </pc:spChg>
      </pc:sldChg>
      <pc:sldChg chg="modSp mod">
        <pc:chgData name="Reuter Anke" userId="3da67a77-c39f-4ee8-b0d8-279da2db4dd7" providerId="ADAL" clId="{CA5B4253-158D-4D0F-A308-D339D5A5C7BA}" dt="2023-11-30T09:36:32.743" v="5" actId="404"/>
        <pc:sldMkLst>
          <pc:docMk/>
          <pc:sldMk cId="4042076006" sldId="374"/>
        </pc:sldMkLst>
        <pc:spChg chg="mod">
          <ac:chgData name="Reuter Anke" userId="3da67a77-c39f-4ee8-b0d8-279da2db4dd7" providerId="ADAL" clId="{CA5B4253-158D-4D0F-A308-D339D5A5C7BA}" dt="2023-11-30T09:36:32.743" v="5" actId="404"/>
          <ac:spMkLst>
            <pc:docMk/>
            <pc:sldMk cId="4042076006" sldId="374"/>
            <ac:spMk id="6" creationId="{D0E92620-48B4-C0B9-3469-AF797B841561}"/>
          </ac:spMkLst>
        </pc:spChg>
      </pc:sldChg>
      <pc:sldChg chg="modSp mod">
        <pc:chgData name="Reuter Anke" userId="3da67a77-c39f-4ee8-b0d8-279da2db4dd7" providerId="ADAL" clId="{CA5B4253-158D-4D0F-A308-D339D5A5C7BA}" dt="2023-11-30T09:39:38.451" v="38" actId="1076"/>
        <pc:sldMkLst>
          <pc:docMk/>
          <pc:sldMk cId="3437658852" sldId="378"/>
        </pc:sldMkLst>
        <pc:graphicFrameChg chg="mod modGraphic">
          <ac:chgData name="Reuter Anke" userId="3da67a77-c39f-4ee8-b0d8-279da2db4dd7" providerId="ADAL" clId="{CA5B4253-158D-4D0F-A308-D339D5A5C7BA}" dt="2023-11-30T09:39:38.451" v="38" actId="1076"/>
          <ac:graphicFrameMkLst>
            <pc:docMk/>
            <pc:sldMk cId="3437658852" sldId="378"/>
            <ac:graphicFrameMk id="7" creationId="{29FBB545-24F9-9E57-1722-CC832AF2A044}"/>
          </ac:graphicFrameMkLst>
        </pc:graphicFrameChg>
      </pc:sldChg>
      <pc:sldChg chg="modSp mod">
        <pc:chgData name="Reuter Anke" userId="3da67a77-c39f-4ee8-b0d8-279da2db4dd7" providerId="ADAL" clId="{CA5B4253-158D-4D0F-A308-D339D5A5C7BA}" dt="2023-11-30T09:38:14.914" v="21" actId="207"/>
        <pc:sldMkLst>
          <pc:docMk/>
          <pc:sldMk cId="3382061809" sldId="381"/>
        </pc:sldMkLst>
        <pc:spChg chg="mod">
          <ac:chgData name="Reuter Anke" userId="3da67a77-c39f-4ee8-b0d8-279da2db4dd7" providerId="ADAL" clId="{CA5B4253-158D-4D0F-A308-D339D5A5C7BA}" dt="2023-11-30T09:38:14.914" v="21" actId="207"/>
          <ac:spMkLst>
            <pc:docMk/>
            <pc:sldMk cId="3382061809" sldId="381"/>
            <ac:spMk id="5" creationId="{B0982867-61DD-3B8F-D3E1-855C5189645F}"/>
          </ac:spMkLst>
        </pc:spChg>
        <pc:spChg chg="mod">
          <ac:chgData name="Reuter Anke" userId="3da67a77-c39f-4ee8-b0d8-279da2db4dd7" providerId="ADAL" clId="{CA5B4253-158D-4D0F-A308-D339D5A5C7BA}" dt="2023-11-30T09:38:08.714" v="20" actId="1076"/>
          <ac:spMkLst>
            <pc:docMk/>
            <pc:sldMk cId="3382061809" sldId="381"/>
            <ac:spMk id="6" creationId="{7B82C841-4C3B-E986-3346-D70D497E6CC6}"/>
          </ac:spMkLst>
        </pc:spChg>
      </pc:sldChg>
      <pc:sldChg chg="modSp mod">
        <pc:chgData name="Reuter Anke" userId="3da67a77-c39f-4ee8-b0d8-279da2db4dd7" providerId="ADAL" clId="{CA5B4253-158D-4D0F-A308-D339D5A5C7BA}" dt="2023-11-30T09:40:03.556" v="42" actId="1076"/>
        <pc:sldMkLst>
          <pc:docMk/>
          <pc:sldMk cId="3715862362" sldId="383"/>
        </pc:sldMkLst>
        <pc:spChg chg="mod">
          <ac:chgData name="Reuter Anke" userId="3da67a77-c39f-4ee8-b0d8-279da2db4dd7" providerId="ADAL" clId="{CA5B4253-158D-4D0F-A308-D339D5A5C7BA}" dt="2023-11-30T09:39:51.096" v="39" actId="404"/>
          <ac:spMkLst>
            <pc:docMk/>
            <pc:sldMk cId="3715862362" sldId="383"/>
            <ac:spMk id="2" creationId="{52CBB0A3-08DB-2367-FA53-3CE0019AFD13}"/>
          </ac:spMkLst>
        </pc:spChg>
        <pc:spChg chg="mod">
          <ac:chgData name="Reuter Anke" userId="3da67a77-c39f-4ee8-b0d8-279da2db4dd7" providerId="ADAL" clId="{CA5B4253-158D-4D0F-A308-D339D5A5C7BA}" dt="2023-11-30T09:39:51.096" v="39" actId="404"/>
          <ac:spMkLst>
            <pc:docMk/>
            <pc:sldMk cId="3715862362" sldId="383"/>
            <ac:spMk id="9" creationId="{5561F3D5-E366-C468-4DA3-C4F8C1306F09}"/>
          </ac:spMkLst>
        </pc:spChg>
        <pc:spChg chg="mod">
          <ac:chgData name="Reuter Anke" userId="3da67a77-c39f-4ee8-b0d8-279da2db4dd7" providerId="ADAL" clId="{CA5B4253-158D-4D0F-A308-D339D5A5C7BA}" dt="2023-11-30T09:39:51.096" v="39" actId="404"/>
          <ac:spMkLst>
            <pc:docMk/>
            <pc:sldMk cId="3715862362" sldId="383"/>
            <ac:spMk id="10" creationId="{2527194D-23A8-AFFF-3B3D-C13C3A63ECF1}"/>
          </ac:spMkLst>
        </pc:spChg>
        <pc:spChg chg="mod">
          <ac:chgData name="Reuter Anke" userId="3da67a77-c39f-4ee8-b0d8-279da2db4dd7" providerId="ADAL" clId="{CA5B4253-158D-4D0F-A308-D339D5A5C7BA}" dt="2023-11-30T09:39:56.530" v="41" actId="14100"/>
          <ac:spMkLst>
            <pc:docMk/>
            <pc:sldMk cId="3715862362" sldId="383"/>
            <ac:spMk id="11" creationId="{A71B9D63-83B2-FEC3-74C7-B0822063FA6F}"/>
          </ac:spMkLst>
        </pc:spChg>
        <pc:spChg chg="mod">
          <ac:chgData name="Reuter Anke" userId="3da67a77-c39f-4ee8-b0d8-279da2db4dd7" providerId="ADAL" clId="{CA5B4253-158D-4D0F-A308-D339D5A5C7BA}" dt="2023-11-30T09:39:51.096" v="39" actId="404"/>
          <ac:spMkLst>
            <pc:docMk/>
            <pc:sldMk cId="3715862362" sldId="383"/>
            <ac:spMk id="14" creationId="{086063F0-57E1-524C-B0BE-F713232D59E9}"/>
          </ac:spMkLst>
        </pc:spChg>
        <pc:spChg chg="mod">
          <ac:chgData name="Reuter Anke" userId="3da67a77-c39f-4ee8-b0d8-279da2db4dd7" providerId="ADAL" clId="{CA5B4253-158D-4D0F-A308-D339D5A5C7BA}" dt="2023-11-30T09:39:51.096" v="39" actId="404"/>
          <ac:spMkLst>
            <pc:docMk/>
            <pc:sldMk cId="3715862362" sldId="383"/>
            <ac:spMk id="15" creationId="{CA2DC329-2B5C-8094-C03A-D3B888D6B1F0}"/>
          </ac:spMkLst>
        </pc:spChg>
        <pc:inkChg chg="mod">
          <ac:chgData name="Reuter Anke" userId="3da67a77-c39f-4ee8-b0d8-279da2db4dd7" providerId="ADAL" clId="{CA5B4253-158D-4D0F-A308-D339D5A5C7BA}" dt="2023-11-30T09:40:03.556" v="42" actId="1076"/>
          <ac:inkMkLst>
            <pc:docMk/>
            <pc:sldMk cId="3715862362" sldId="383"/>
            <ac:inkMk id="6" creationId="{7D3030A3-A967-A5B9-7953-4C6E2EB5B327}"/>
          </ac:inkMkLst>
        </pc:inkChg>
      </pc:sldChg>
      <pc:sldChg chg="modSp mod">
        <pc:chgData name="Reuter Anke" userId="3da67a77-c39f-4ee8-b0d8-279da2db4dd7" providerId="ADAL" clId="{CA5B4253-158D-4D0F-A308-D339D5A5C7BA}" dt="2023-11-30T09:40:31.308" v="44" actId="1076"/>
        <pc:sldMkLst>
          <pc:docMk/>
          <pc:sldMk cId="634146563" sldId="392"/>
        </pc:sldMkLst>
        <pc:spChg chg="mod">
          <ac:chgData name="Reuter Anke" userId="3da67a77-c39f-4ee8-b0d8-279da2db4dd7" providerId="ADAL" clId="{CA5B4253-158D-4D0F-A308-D339D5A5C7BA}" dt="2023-11-30T09:40:18.623" v="43" actId="404"/>
          <ac:spMkLst>
            <pc:docMk/>
            <pc:sldMk cId="634146563" sldId="392"/>
            <ac:spMk id="2" creationId="{52CBB0A3-08DB-2367-FA53-3CE0019AFD13}"/>
          </ac:spMkLst>
        </pc:spChg>
        <pc:spChg chg="mod">
          <ac:chgData name="Reuter Anke" userId="3da67a77-c39f-4ee8-b0d8-279da2db4dd7" providerId="ADAL" clId="{CA5B4253-158D-4D0F-A308-D339D5A5C7BA}" dt="2023-11-30T09:40:18.623" v="43" actId="404"/>
          <ac:spMkLst>
            <pc:docMk/>
            <pc:sldMk cId="634146563" sldId="392"/>
            <ac:spMk id="3" creationId="{BF7062EA-C565-E1BA-D746-25882A3AE27A}"/>
          </ac:spMkLst>
        </pc:spChg>
        <pc:spChg chg="mod">
          <ac:chgData name="Reuter Anke" userId="3da67a77-c39f-4ee8-b0d8-279da2db4dd7" providerId="ADAL" clId="{CA5B4253-158D-4D0F-A308-D339D5A5C7BA}" dt="2023-11-30T09:40:18.623" v="43" actId="404"/>
          <ac:spMkLst>
            <pc:docMk/>
            <pc:sldMk cId="634146563" sldId="392"/>
            <ac:spMk id="7" creationId="{1CEE895D-1461-C186-8E4E-C8616125A854}"/>
          </ac:spMkLst>
        </pc:spChg>
        <pc:spChg chg="mod">
          <ac:chgData name="Reuter Anke" userId="3da67a77-c39f-4ee8-b0d8-279da2db4dd7" providerId="ADAL" clId="{CA5B4253-158D-4D0F-A308-D339D5A5C7BA}" dt="2023-11-30T09:40:18.623" v="43" actId="404"/>
          <ac:spMkLst>
            <pc:docMk/>
            <pc:sldMk cId="634146563" sldId="392"/>
            <ac:spMk id="9" creationId="{5561F3D5-E366-C468-4DA3-C4F8C1306F09}"/>
          </ac:spMkLst>
        </pc:spChg>
        <pc:spChg chg="mod">
          <ac:chgData name="Reuter Anke" userId="3da67a77-c39f-4ee8-b0d8-279da2db4dd7" providerId="ADAL" clId="{CA5B4253-158D-4D0F-A308-D339D5A5C7BA}" dt="2023-11-30T09:40:18.623" v="43" actId="404"/>
          <ac:spMkLst>
            <pc:docMk/>
            <pc:sldMk cId="634146563" sldId="392"/>
            <ac:spMk id="10" creationId="{2527194D-23A8-AFFF-3B3D-C13C3A63ECF1}"/>
          </ac:spMkLst>
        </pc:spChg>
        <pc:spChg chg="mod">
          <ac:chgData name="Reuter Anke" userId="3da67a77-c39f-4ee8-b0d8-279da2db4dd7" providerId="ADAL" clId="{CA5B4253-158D-4D0F-A308-D339D5A5C7BA}" dt="2023-11-30T09:40:18.623" v="43" actId="404"/>
          <ac:spMkLst>
            <pc:docMk/>
            <pc:sldMk cId="634146563" sldId="392"/>
            <ac:spMk id="11" creationId="{A71B9D63-83B2-FEC3-74C7-B0822063FA6F}"/>
          </ac:spMkLst>
        </pc:spChg>
        <pc:spChg chg="mod">
          <ac:chgData name="Reuter Anke" userId="3da67a77-c39f-4ee8-b0d8-279da2db4dd7" providerId="ADAL" clId="{CA5B4253-158D-4D0F-A308-D339D5A5C7BA}" dt="2023-11-30T09:40:18.623" v="43" actId="404"/>
          <ac:spMkLst>
            <pc:docMk/>
            <pc:sldMk cId="634146563" sldId="392"/>
            <ac:spMk id="12" creationId="{2B675660-A263-14C7-2984-EE608CB9E11B}"/>
          </ac:spMkLst>
        </pc:spChg>
        <pc:spChg chg="mod">
          <ac:chgData name="Reuter Anke" userId="3da67a77-c39f-4ee8-b0d8-279da2db4dd7" providerId="ADAL" clId="{CA5B4253-158D-4D0F-A308-D339D5A5C7BA}" dt="2023-11-30T09:40:18.623" v="43" actId="404"/>
          <ac:spMkLst>
            <pc:docMk/>
            <pc:sldMk cId="634146563" sldId="392"/>
            <ac:spMk id="13" creationId="{45F32591-2C03-6B61-D728-60A1240BF1CF}"/>
          </ac:spMkLst>
        </pc:spChg>
        <pc:spChg chg="mod">
          <ac:chgData name="Reuter Anke" userId="3da67a77-c39f-4ee8-b0d8-279da2db4dd7" providerId="ADAL" clId="{CA5B4253-158D-4D0F-A308-D339D5A5C7BA}" dt="2023-11-30T09:40:18.623" v="43" actId="404"/>
          <ac:spMkLst>
            <pc:docMk/>
            <pc:sldMk cId="634146563" sldId="392"/>
            <ac:spMk id="14" creationId="{086063F0-57E1-524C-B0BE-F713232D59E9}"/>
          </ac:spMkLst>
        </pc:spChg>
        <pc:spChg chg="mod">
          <ac:chgData name="Reuter Anke" userId="3da67a77-c39f-4ee8-b0d8-279da2db4dd7" providerId="ADAL" clId="{CA5B4253-158D-4D0F-A308-D339D5A5C7BA}" dt="2023-11-30T09:40:18.623" v="43" actId="404"/>
          <ac:spMkLst>
            <pc:docMk/>
            <pc:sldMk cId="634146563" sldId="392"/>
            <ac:spMk id="15" creationId="{CA2DC329-2B5C-8094-C03A-D3B888D6B1F0}"/>
          </ac:spMkLst>
        </pc:spChg>
        <pc:spChg chg="mod">
          <ac:chgData name="Reuter Anke" userId="3da67a77-c39f-4ee8-b0d8-279da2db4dd7" providerId="ADAL" clId="{CA5B4253-158D-4D0F-A308-D339D5A5C7BA}" dt="2023-11-30T09:40:18.623" v="43" actId="404"/>
          <ac:spMkLst>
            <pc:docMk/>
            <pc:sldMk cId="634146563" sldId="392"/>
            <ac:spMk id="16" creationId="{E9237BB7-1F84-6BA8-1B15-AFFE2F19F0BD}"/>
          </ac:spMkLst>
        </pc:spChg>
        <pc:inkChg chg="mod">
          <ac:chgData name="Reuter Anke" userId="3da67a77-c39f-4ee8-b0d8-279da2db4dd7" providerId="ADAL" clId="{CA5B4253-158D-4D0F-A308-D339D5A5C7BA}" dt="2023-11-30T09:40:31.308" v="44" actId="1076"/>
          <ac:inkMkLst>
            <pc:docMk/>
            <pc:sldMk cId="634146563" sldId="392"/>
            <ac:inkMk id="19" creationId="{57E9B65B-3F3B-E0BD-B7C3-95A461FCB7F7}"/>
          </ac:inkMkLst>
        </pc:inkChg>
      </pc:sldChg>
      <pc:sldChg chg="modSp mod">
        <pc:chgData name="Reuter Anke" userId="3da67a77-c39f-4ee8-b0d8-279da2db4dd7" providerId="ADAL" clId="{CA5B4253-158D-4D0F-A308-D339D5A5C7BA}" dt="2023-11-30T09:40:45.844" v="46" actId="404"/>
        <pc:sldMkLst>
          <pc:docMk/>
          <pc:sldMk cId="3544088674" sldId="394"/>
        </pc:sldMkLst>
        <pc:spChg chg="mod">
          <ac:chgData name="Reuter Anke" userId="3da67a77-c39f-4ee8-b0d8-279da2db4dd7" providerId="ADAL" clId="{CA5B4253-158D-4D0F-A308-D339D5A5C7BA}" dt="2023-11-30T09:40:45.844" v="46" actId="404"/>
          <ac:spMkLst>
            <pc:docMk/>
            <pc:sldMk cId="3544088674" sldId="394"/>
            <ac:spMk id="2" creationId="{52CBB0A3-08DB-2367-FA53-3CE0019AFD13}"/>
          </ac:spMkLst>
        </pc:spChg>
        <pc:spChg chg="mod">
          <ac:chgData name="Reuter Anke" userId="3da67a77-c39f-4ee8-b0d8-279da2db4dd7" providerId="ADAL" clId="{CA5B4253-158D-4D0F-A308-D339D5A5C7BA}" dt="2023-11-30T09:40:45.844" v="46" actId="404"/>
          <ac:spMkLst>
            <pc:docMk/>
            <pc:sldMk cId="3544088674" sldId="394"/>
            <ac:spMk id="7" creationId="{1CEE895D-1461-C186-8E4E-C8616125A854}"/>
          </ac:spMkLst>
        </pc:spChg>
        <pc:spChg chg="mod">
          <ac:chgData name="Reuter Anke" userId="3da67a77-c39f-4ee8-b0d8-279da2db4dd7" providerId="ADAL" clId="{CA5B4253-158D-4D0F-A308-D339D5A5C7BA}" dt="2023-11-30T09:40:45.844" v="46" actId="404"/>
          <ac:spMkLst>
            <pc:docMk/>
            <pc:sldMk cId="3544088674" sldId="394"/>
            <ac:spMk id="9" creationId="{5561F3D5-E366-C468-4DA3-C4F8C1306F09}"/>
          </ac:spMkLst>
        </pc:spChg>
        <pc:spChg chg="mod">
          <ac:chgData name="Reuter Anke" userId="3da67a77-c39f-4ee8-b0d8-279da2db4dd7" providerId="ADAL" clId="{CA5B4253-158D-4D0F-A308-D339D5A5C7BA}" dt="2023-11-30T09:40:45.844" v="46" actId="404"/>
          <ac:spMkLst>
            <pc:docMk/>
            <pc:sldMk cId="3544088674" sldId="394"/>
            <ac:spMk id="10" creationId="{2527194D-23A8-AFFF-3B3D-C13C3A63ECF1}"/>
          </ac:spMkLst>
        </pc:spChg>
        <pc:spChg chg="mod">
          <ac:chgData name="Reuter Anke" userId="3da67a77-c39f-4ee8-b0d8-279da2db4dd7" providerId="ADAL" clId="{CA5B4253-158D-4D0F-A308-D339D5A5C7BA}" dt="2023-11-30T09:40:45.844" v="46" actId="404"/>
          <ac:spMkLst>
            <pc:docMk/>
            <pc:sldMk cId="3544088674" sldId="394"/>
            <ac:spMk id="11" creationId="{A71B9D63-83B2-FEC3-74C7-B0822063FA6F}"/>
          </ac:spMkLst>
        </pc:spChg>
      </pc:sldChg>
      <pc:sldChg chg="modSp mod">
        <pc:chgData name="Reuter Anke" userId="3da67a77-c39f-4ee8-b0d8-279da2db4dd7" providerId="ADAL" clId="{CA5B4253-158D-4D0F-A308-D339D5A5C7BA}" dt="2023-11-30T09:40:37.027" v="45" actId="404"/>
        <pc:sldMkLst>
          <pc:docMk/>
          <pc:sldMk cId="2628000778" sldId="395"/>
        </pc:sldMkLst>
        <pc:spChg chg="mod">
          <ac:chgData name="Reuter Anke" userId="3da67a77-c39f-4ee8-b0d8-279da2db4dd7" providerId="ADAL" clId="{CA5B4253-158D-4D0F-A308-D339D5A5C7BA}" dt="2023-11-30T09:40:37.027" v="45" actId="404"/>
          <ac:spMkLst>
            <pc:docMk/>
            <pc:sldMk cId="2628000778" sldId="395"/>
            <ac:spMk id="2" creationId="{52CBB0A3-08DB-2367-FA53-3CE0019AFD13}"/>
          </ac:spMkLst>
        </pc:spChg>
        <pc:spChg chg="mod">
          <ac:chgData name="Reuter Anke" userId="3da67a77-c39f-4ee8-b0d8-279da2db4dd7" providerId="ADAL" clId="{CA5B4253-158D-4D0F-A308-D339D5A5C7BA}" dt="2023-11-30T09:40:37.027" v="45" actId="404"/>
          <ac:spMkLst>
            <pc:docMk/>
            <pc:sldMk cId="2628000778" sldId="395"/>
            <ac:spMk id="6" creationId="{F9134321-8E05-083D-71E5-0716DB0127FA}"/>
          </ac:spMkLst>
        </pc:spChg>
        <pc:spChg chg="mod">
          <ac:chgData name="Reuter Anke" userId="3da67a77-c39f-4ee8-b0d8-279da2db4dd7" providerId="ADAL" clId="{CA5B4253-158D-4D0F-A308-D339D5A5C7BA}" dt="2023-11-30T09:40:37.027" v="45" actId="404"/>
          <ac:spMkLst>
            <pc:docMk/>
            <pc:sldMk cId="2628000778" sldId="395"/>
            <ac:spMk id="7" creationId="{1CEE895D-1461-C186-8E4E-C8616125A854}"/>
          </ac:spMkLst>
        </pc:spChg>
        <pc:spChg chg="mod">
          <ac:chgData name="Reuter Anke" userId="3da67a77-c39f-4ee8-b0d8-279da2db4dd7" providerId="ADAL" clId="{CA5B4253-158D-4D0F-A308-D339D5A5C7BA}" dt="2023-11-30T09:40:37.027" v="45" actId="404"/>
          <ac:spMkLst>
            <pc:docMk/>
            <pc:sldMk cId="2628000778" sldId="395"/>
            <ac:spMk id="9" creationId="{5561F3D5-E366-C468-4DA3-C4F8C1306F09}"/>
          </ac:spMkLst>
        </pc:spChg>
        <pc:spChg chg="mod">
          <ac:chgData name="Reuter Anke" userId="3da67a77-c39f-4ee8-b0d8-279da2db4dd7" providerId="ADAL" clId="{CA5B4253-158D-4D0F-A308-D339D5A5C7BA}" dt="2023-11-30T09:40:37.027" v="45" actId="404"/>
          <ac:spMkLst>
            <pc:docMk/>
            <pc:sldMk cId="2628000778" sldId="395"/>
            <ac:spMk id="10" creationId="{2527194D-23A8-AFFF-3B3D-C13C3A63ECF1}"/>
          </ac:spMkLst>
        </pc:spChg>
        <pc:spChg chg="mod">
          <ac:chgData name="Reuter Anke" userId="3da67a77-c39f-4ee8-b0d8-279da2db4dd7" providerId="ADAL" clId="{CA5B4253-158D-4D0F-A308-D339D5A5C7BA}" dt="2023-11-30T09:40:37.027" v="45" actId="404"/>
          <ac:spMkLst>
            <pc:docMk/>
            <pc:sldMk cId="2628000778" sldId="395"/>
            <ac:spMk id="11" creationId="{A71B9D63-83B2-FEC3-74C7-B0822063FA6F}"/>
          </ac:spMkLst>
        </pc:spChg>
        <pc:spChg chg="mod">
          <ac:chgData name="Reuter Anke" userId="3da67a77-c39f-4ee8-b0d8-279da2db4dd7" providerId="ADAL" clId="{CA5B4253-158D-4D0F-A308-D339D5A5C7BA}" dt="2023-11-30T09:40:37.027" v="45" actId="404"/>
          <ac:spMkLst>
            <pc:docMk/>
            <pc:sldMk cId="2628000778" sldId="395"/>
            <ac:spMk id="14" creationId="{086063F0-57E1-524C-B0BE-F713232D59E9}"/>
          </ac:spMkLst>
        </pc:spChg>
        <pc:spChg chg="mod">
          <ac:chgData name="Reuter Anke" userId="3da67a77-c39f-4ee8-b0d8-279da2db4dd7" providerId="ADAL" clId="{CA5B4253-158D-4D0F-A308-D339D5A5C7BA}" dt="2023-11-30T09:40:37.027" v="45" actId="404"/>
          <ac:spMkLst>
            <pc:docMk/>
            <pc:sldMk cId="2628000778" sldId="395"/>
            <ac:spMk id="15" creationId="{CA2DC329-2B5C-8094-C03A-D3B888D6B1F0}"/>
          </ac:spMkLst>
        </pc:spChg>
        <pc:spChg chg="mod">
          <ac:chgData name="Reuter Anke" userId="3da67a77-c39f-4ee8-b0d8-279da2db4dd7" providerId="ADAL" clId="{CA5B4253-158D-4D0F-A308-D339D5A5C7BA}" dt="2023-11-30T09:40:37.027" v="45" actId="404"/>
          <ac:spMkLst>
            <pc:docMk/>
            <pc:sldMk cId="2628000778" sldId="395"/>
            <ac:spMk id="16" creationId="{E9237BB7-1F84-6BA8-1B15-AFFE2F19F0BD}"/>
          </ac:spMkLst>
        </pc:spChg>
      </pc:sldChg>
      <pc:sldChg chg="modSp mod">
        <pc:chgData name="Reuter Anke" userId="3da67a77-c39f-4ee8-b0d8-279da2db4dd7" providerId="ADAL" clId="{CA5B4253-158D-4D0F-A308-D339D5A5C7BA}" dt="2023-11-30T09:37:40.214" v="13" actId="1076"/>
        <pc:sldMkLst>
          <pc:docMk/>
          <pc:sldMk cId="970338992" sldId="400"/>
        </pc:sldMkLst>
        <pc:spChg chg="mod">
          <ac:chgData name="Reuter Anke" userId="3da67a77-c39f-4ee8-b0d8-279da2db4dd7" providerId="ADAL" clId="{CA5B4253-158D-4D0F-A308-D339D5A5C7BA}" dt="2023-11-30T09:37:14.406" v="10" actId="1076"/>
          <ac:spMkLst>
            <pc:docMk/>
            <pc:sldMk cId="970338992" sldId="400"/>
            <ac:spMk id="15" creationId="{91FBDFEB-F801-E5BE-3093-C77066C8D269}"/>
          </ac:spMkLst>
        </pc:spChg>
        <pc:spChg chg="mod">
          <ac:chgData name="Reuter Anke" userId="3da67a77-c39f-4ee8-b0d8-279da2db4dd7" providerId="ADAL" clId="{CA5B4253-158D-4D0F-A308-D339D5A5C7BA}" dt="2023-11-30T09:37:19.380" v="11" actId="1076"/>
          <ac:spMkLst>
            <pc:docMk/>
            <pc:sldMk cId="970338992" sldId="400"/>
            <ac:spMk id="16" creationId="{87FC0B48-801A-1FBF-4CE7-9E2007137637}"/>
          </ac:spMkLst>
        </pc:spChg>
        <pc:spChg chg="mod">
          <ac:chgData name="Reuter Anke" userId="3da67a77-c39f-4ee8-b0d8-279da2db4dd7" providerId="ADAL" clId="{CA5B4253-158D-4D0F-A308-D339D5A5C7BA}" dt="2023-11-30T09:37:27.694" v="12" actId="1076"/>
          <ac:spMkLst>
            <pc:docMk/>
            <pc:sldMk cId="970338992" sldId="400"/>
            <ac:spMk id="17" creationId="{92BD61EA-EE28-7777-1764-ED2069211763}"/>
          </ac:spMkLst>
        </pc:spChg>
        <pc:spChg chg="mod">
          <ac:chgData name="Reuter Anke" userId="3da67a77-c39f-4ee8-b0d8-279da2db4dd7" providerId="ADAL" clId="{CA5B4253-158D-4D0F-A308-D339D5A5C7BA}" dt="2023-11-30T09:37:40.214" v="13" actId="1076"/>
          <ac:spMkLst>
            <pc:docMk/>
            <pc:sldMk cId="970338992" sldId="400"/>
            <ac:spMk id="18" creationId="{FFE5C952-F972-3DF8-2E33-3F1CD9DF32CB}"/>
          </ac:spMkLst>
        </pc:spChg>
      </pc:sldChg>
      <pc:sldChg chg="modSp mod">
        <pc:chgData name="Reuter Anke" userId="3da67a77-c39f-4ee8-b0d8-279da2db4dd7" providerId="ADAL" clId="{CA5B4253-158D-4D0F-A308-D339D5A5C7BA}" dt="2023-11-30T09:41:07.690" v="50" actId="1076"/>
        <pc:sldMkLst>
          <pc:docMk/>
          <pc:sldMk cId="3607637931" sldId="404"/>
        </pc:sldMkLst>
        <pc:spChg chg="mod">
          <ac:chgData name="Reuter Anke" userId="3da67a77-c39f-4ee8-b0d8-279da2db4dd7" providerId="ADAL" clId="{CA5B4253-158D-4D0F-A308-D339D5A5C7BA}" dt="2023-11-30T09:41:07.690" v="50" actId="1076"/>
          <ac:spMkLst>
            <pc:docMk/>
            <pc:sldMk cId="3607637931" sldId="404"/>
            <ac:spMk id="2" creationId="{8E913815-AF46-3CE6-1E35-A2748E114CBA}"/>
          </ac:spMkLst>
        </pc:spChg>
      </pc:sldChg>
    </pc:docChg>
  </pc:docChgLst>
  <pc:docChgLst>
    <pc:chgData name="Reuter Anke" userId="3da67a77-c39f-4ee8-b0d8-279da2db4dd7" providerId="ADAL" clId="{BEEEF1DA-5251-433F-95C8-EA57C02E4C8A}"/>
    <pc:docChg chg="undo redo custSel addSld delSld modSld delMainMaster modMainMaster">
      <pc:chgData name="Reuter Anke" userId="3da67a77-c39f-4ee8-b0d8-279da2db4dd7" providerId="ADAL" clId="{BEEEF1DA-5251-433F-95C8-EA57C02E4C8A}" dt="2024-04-05T10:34:55.104" v="788" actId="478"/>
      <pc:docMkLst>
        <pc:docMk/>
      </pc:docMkLst>
      <pc:sldChg chg="delSp modSp mod modClrScheme chgLayout modNotesTx">
        <pc:chgData name="Reuter Anke" userId="3da67a77-c39f-4ee8-b0d8-279da2db4dd7" providerId="ADAL" clId="{BEEEF1DA-5251-433F-95C8-EA57C02E4C8A}" dt="2024-04-02T11:49:29.574" v="253" actId="20577"/>
        <pc:sldMkLst>
          <pc:docMk/>
          <pc:sldMk cId="3964909531" sldId="262"/>
        </pc:sldMkLst>
        <pc:spChg chg="mod ord">
          <ac:chgData name="Reuter Anke" userId="3da67a77-c39f-4ee8-b0d8-279da2db4dd7" providerId="ADAL" clId="{BEEEF1DA-5251-433F-95C8-EA57C02E4C8A}" dt="2024-03-14T13:32:27.836" v="85" actId="1076"/>
          <ac:spMkLst>
            <pc:docMk/>
            <pc:sldMk cId="3964909531" sldId="262"/>
            <ac:spMk id="2" creationId="{8F71D288-07B3-32F8-7E68-12C3C00BC403}"/>
          </ac:spMkLst>
        </pc:spChg>
        <pc:spChg chg="mod ord">
          <ac:chgData name="Reuter Anke" userId="3da67a77-c39f-4ee8-b0d8-279da2db4dd7" providerId="ADAL" clId="{BEEEF1DA-5251-433F-95C8-EA57C02E4C8A}" dt="2024-03-14T13:32:23.857" v="83" actId="700"/>
          <ac:spMkLst>
            <pc:docMk/>
            <pc:sldMk cId="3964909531" sldId="262"/>
            <ac:spMk id="3" creationId="{222BE69C-D3AC-8C19-4CDD-45F171902108}"/>
          </ac:spMkLst>
        </pc:spChg>
        <pc:spChg chg="del">
          <ac:chgData name="Reuter Anke" userId="3da67a77-c39f-4ee8-b0d8-279da2db4dd7" providerId="ADAL" clId="{BEEEF1DA-5251-433F-95C8-EA57C02E4C8A}" dt="2024-03-14T13:32:25.471" v="84" actId="478"/>
          <ac:spMkLst>
            <pc:docMk/>
            <pc:sldMk cId="3964909531" sldId="262"/>
            <ac:spMk id="4" creationId="{8C0C1B21-7244-9EDE-D273-6F66332D6D68}"/>
          </ac:spMkLst>
        </pc:spChg>
        <pc:spChg chg="mod ord">
          <ac:chgData name="Reuter Anke" userId="3da67a77-c39f-4ee8-b0d8-279da2db4dd7" providerId="ADAL" clId="{BEEEF1DA-5251-433F-95C8-EA57C02E4C8A}" dt="2024-03-14T13:32:23.857" v="83" actId="700"/>
          <ac:spMkLst>
            <pc:docMk/>
            <pc:sldMk cId="3964909531" sldId="262"/>
            <ac:spMk id="6" creationId="{641EF782-7A54-80F0-2AA3-4F282D2E525C}"/>
          </ac:spMkLst>
        </pc:spChg>
      </pc:sldChg>
      <pc:sldChg chg="addSp delSp modSp mod modClrScheme chgLayout">
        <pc:chgData name="Reuter Anke" userId="3da67a77-c39f-4ee8-b0d8-279da2db4dd7" providerId="ADAL" clId="{BEEEF1DA-5251-433F-95C8-EA57C02E4C8A}" dt="2024-03-14T13:31:52.351" v="72" actId="478"/>
        <pc:sldMkLst>
          <pc:docMk/>
          <pc:sldMk cId="2773439030" sldId="269"/>
        </pc:sldMkLst>
        <pc:spChg chg="add del mod ord">
          <ac:chgData name="Reuter Anke" userId="3da67a77-c39f-4ee8-b0d8-279da2db4dd7" providerId="ADAL" clId="{BEEEF1DA-5251-433F-95C8-EA57C02E4C8A}" dt="2024-03-14T13:31:52.351" v="72" actId="478"/>
          <ac:spMkLst>
            <pc:docMk/>
            <pc:sldMk cId="2773439030" sldId="269"/>
            <ac:spMk id="2" creationId="{FC281A45-D7AD-A278-AF45-84AB34790F62}"/>
          </ac:spMkLst>
        </pc:spChg>
        <pc:spChg chg="mod ord">
          <ac:chgData name="Reuter Anke" userId="3da67a77-c39f-4ee8-b0d8-279da2db4dd7" providerId="ADAL" clId="{BEEEF1DA-5251-433F-95C8-EA57C02E4C8A}" dt="2024-03-14T13:31:48.495" v="71" actId="700"/>
          <ac:spMkLst>
            <pc:docMk/>
            <pc:sldMk cId="2773439030" sldId="269"/>
            <ac:spMk id="4" creationId="{2B47B3DC-8B10-4881-5816-7677E39EC0F3}"/>
          </ac:spMkLst>
        </pc:spChg>
      </pc:sldChg>
      <pc:sldChg chg="modSp mod modClrScheme chgLayout modNotesTx">
        <pc:chgData name="Reuter Anke" userId="3da67a77-c39f-4ee8-b0d8-279da2db4dd7" providerId="ADAL" clId="{BEEEF1DA-5251-433F-95C8-EA57C02E4C8A}" dt="2024-04-02T11:49:36.238" v="255" actId="20577"/>
        <pc:sldMkLst>
          <pc:docMk/>
          <pc:sldMk cId="1224068951" sldId="344"/>
        </pc:sldMkLst>
        <pc:spChg chg="mod ord">
          <ac:chgData name="Reuter Anke" userId="3da67a77-c39f-4ee8-b0d8-279da2db4dd7" providerId="ADAL" clId="{BEEEF1DA-5251-433F-95C8-EA57C02E4C8A}" dt="2024-03-14T13:30:42.464" v="55" actId="700"/>
          <ac:spMkLst>
            <pc:docMk/>
            <pc:sldMk cId="1224068951" sldId="344"/>
            <ac:spMk id="2" creationId="{CF05A210-D936-4925-E0D3-F9AB816BF6AA}"/>
          </ac:spMkLst>
        </pc:spChg>
        <pc:spChg chg="mod ord">
          <ac:chgData name="Reuter Anke" userId="3da67a77-c39f-4ee8-b0d8-279da2db4dd7" providerId="ADAL" clId="{BEEEF1DA-5251-433F-95C8-EA57C02E4C8A}" dt="2024-03-14T13:30:42.464" v="55" actId="700"/>
          <ac:spMkLst>
            <pc:docMk/>
            <pc:sldMk cId="1224068951" sldId="344"/>
            <ac:spMk id="3" creationId="{990634AA-D4E8-C466-9298-448A88673304}"/>
          </ac:spMkLst>
        </pc:spChg>
        <pc:spChg chg="mod ord">
          <ac:chgData name="Reuter Anke" userId="3da67a77-c39f-4ee8-b0d8-279da2db4dd7" providerId="ADAL" clId="{BEEEF1DA-5251-433F-95C8-EA57C02E4C8A}" dt="2024-03-14T13:30:42.464" v="55" actId="700"/>
          <ac:spMkLst>
            <pc:docMk/>
            <pc:sldMk cId="1224068951" sldId="344"/>
            <ac:spMk id="4" creationId="{80634ED1-0732-7C7F-4663-80B6A2210619}"/>
          </ac:spMkLst>
        </pc:spChg>
        <pc:spChg chg="mod ord">
          <ac:chgData name="Reuter Anke" userId="3da67a77-c39f-4ee8-b0d8-279da2db4dd7" providerId="ADAL" clId="{BEEEF1DA-5251-433F-95C8-EA57C02E4C8A}" dt="2024-03-14T13:32:38.899" v="87" actId="313"/>
          <ac:spMkLst>
            <pc:docMk/>
            <pc:sldMk cId="1224068951" sldId="344"/>
            <ac:spMk id="6" creationId="{FE515AF7-A245-7B2C-31AA-B78F4DF7C173}"/>
          </ac:spMkLst>
        </pc:spChg>
        <pc:spChg chg="mod">
          <ac:chgData name="Reuter Anke" userId="3da67a77-c39f-4ee8-b0d8-279da2db4dd7" providerId="ADAL" clId="{BEEEF1DA-5251-433F-95C8-EA57C02E4C8A}" dt="2024-04-02T11:48:57.804" v="251" actId="1076"/>
          <ac:spMkLst>
            <pc:docMk/>
            <pc:sldMk cId="1224068951" sldId="344"/>
            <ac:spMk id="7" creationId="{ABA786F6-29F6-2F93-CF4E-B0C347C7207C}"/>
          </ac:spMkLst>
        </pc:spChg>
      </pc:sldChg>
      <pc:sldChg chg="modSp mod modClrScheme chgLayout">
        <pc:chgData name="Reuter Anke" userId="3da67a77-c39f-4ee8-b0d8-279da2db4dd7" providerId="ADAL" clId="{BEEEF1DA-5251-433F-95C8-EA57C02E4C8A}" dt="2024-04-02T11:54:35.094" v="300" actId="115"/>
        <pc:sldMkLst>
          <pc:docMk/>
          <pc:sldMk cId="683082205" sldId="345"/>
        </pc:sldMkLst>
        <pc:spChg chg="mod ord">
          <ac:chgData name="Reuter Anke" userId="3da67a77-c39f-4ee8-b0d8-279da2db4dd7" providerId="ADAL" clId="{BEEEF1DA-5251-433F-95C8-EA57C02E4C8A}" dt="2024-03-14T13:30:42.464" v="55" actId="700"/>
          <ac:spMkLst>
            <pc:docMk/>
            <pc:sldMk cId="683082205" sldId="345"/>
            <ac:spMk id="2" creationId="{6ECA81E6-AEE2-C59F-BD5D-F1261C44692C}"/>
          </ac:spMkLst>
        </pc:spChg>
        <pc:spChg chg="mod">
          <ac:chgData name="Reuter Anke" userId="3da67a77-c39f-4ee8-b0d8-279da2db4dd7" providerId="ADAL" clId="{BEEEF1DA-5251-433F-95C8-EA57C02E4C8A}" dt="2024-04-02T11:48:50.029" v="249" actId="121"/>
          <ac:spMkLst>
            <pc:docMk/>
            <pc:sldMk cId="683082205" sldId="345"/>
            <ac:spMk id="3" creationId="{20BD2FE5-34AB-EE80-F948-1B76D7CF2BEF}"/>
          </ac:spMkLst>
        </pc:spChg>
        <pc:spChg chg="mod ord">
          <ac:chgData name="Reuter Anke" userId="3da67a77-c39f-4ee8-b0d8-279da2db4dd7" providerId="ADAL" clId="{BEEEF1DA-5251-433F-95C8-EA57C02E4C8A}" dt="2024-03-14T13:30:42.464" v="55" actId="700"/>
          <ac:spMkLst>
            <pc:docMk/>
            <pc:sldMk cId="683082205" sldId="345"/>
            <ac:spMk id="4" creationId="{8A935CBA-42A3-4282-FFD4-A7F4BE7D4D42}"/>
          </ac:spMkLst>
        </pc:spChg>
        <pc:spChg chg="mod ord">
          <ac:chgData name="Reuter Anke" userId="3da67a77-c39f-4ee8-b0d8-279da2db4dd7" providerId="ADAL" clId="{BEEEF1DA-5251-433F-95C8-EA57C02E4C8A}" dt="2024-03-14T13:30:42.464" v="55" actId="700"/>
          <ac:spMkLst>
            <pc:docMk/>
            <pc:sldMk cId="683082205" sldId="345"/>
            <ac:spMk id="5" creationId="{3C369AB4-0732-C8C0-51BB-B4338C600D85}"/>
          </ac:spMkLst>
        </pc:spChg>
        <pc:spChg chg="mod">
          <ac:chgData name="Reuter Anke" userId="3da67a77-c39f-4ee8-b0d8-279da2db4dd7" providerId="ADAL" clId="{BEEEF1DA-5251-433F-95C8-EA57C02E4C8A}" dt="2024-04-02T11:54:35.094" v="300" actId="115"/>
          <ac:spMkLst>
            <pc:docMk/>
            <pc:sldMk cId="683082205" sldId="345"/>
            <ac:spMk id="6" creationId="{EDB87F1E-88F9-40A9-5506-AD88B812F078}"/>
          </ac:spMkLst>
        </pc:spChg>
        <pc:spChg chg="mod ord">
          <ac:chgData name="Reuter Anke" userId="3da67a77-c39f-4ee8-b0d8-279da2db4dd7" providerId="ADAL" clId="{BEEEF1DA-5251-433F-95C8-EA57C02E4C8A}" dt="2024-03-14T13:32:39.717" v="89" actId="313"/>
          <ac:spMkLst>
            <pc:docMk/>
            <pc:sldMk cId="683082205" sldId="345"/>
            <ac:spMk id="7" creationId="{F5B2AF66-57F9-C5B7-0A23-CCE5FE50DC20}"/>
          </ac:spMkLst>
        </pc:spChg>
        <pc:graphicFrameChg chg="mod ord modGraphic">
          <ac:chgData name="Reuter Anke" userId="3da67a77-c39f-4ee8-b0d8-279da2db4dd7" providerId="ADAL" clId="{BEEEF1DA-5251-433F-95C8-EA57C02E4C8A}" dt="2024-03-14T13:31:30.213" v="66" actId="1076"/>
          <ac:graphicFrameMkLst>
            <pc:docMk/>
            <pc:sldMk cId="683082205" sldId="345"/>
            <ac:graphicFrameMk id="10" creationId="{52455726-413B-5482-D2ED-5E0D528D643B}"/>
          </ac:graphicFrameMkLst>
        </pc:graphicFrameChg>
      </pc:sldChg>
      <pc:sldChg chg="modSp mod modClrScheme chgLayout">
        <pc:chgData name="Reuter Anke" userId="3da67a77-c39f-4ee8-b0d8-279da2db4dd7" providerId="ADAL" clId="{BEEEF1DA-5251-433F-95C8-EA57C02E4C8A}" dt="2024-04-02T11:54:09.231" v="299" actId="790"/>
        <pc:sldMkLst>
          <pc:docMk/>
          <pc:sldMk cId="646040591" sldId="346"/>
        </pc:sldMkLst>
        <pc:spChg chg="mod ord">
          <ac:chgData name="Reuter Anke" userId="3da67a77-c39f-4ee8-b0d8-279da2db4dd7" providerId="ADAL" clId="{BEEEF1DA-5251-433F-95C8-EA57C02E4C8A}" dt="2024-03-14T13:31:36.974" v="69" actId="14100"/>
          <ac:spMkLst>
            <pc:docMk/>
            <pc:sldMk cId="646040591" sldId="346"/>
            <ac:spMk id="2" creationId="{86C5C476-3C6A-18FA-EED8-8A13872974B4}"/>
          </ac:spMkLst>
        </pc:spChg>
        <pc:spChg chg="mod ord">
          <ac:chgData name="Reuter Anke" userId="3da67a77-c39f-4ee8-b0d8-279da2db4dd7" providerId="ADAL" clId="{BEEEF1DA-5251-433F-95C8-EA57C02E4C8A}" dt="2024-04-02T11:54:09.231" v="299" actId="790"/>
          <ac:spMkLst>
            <pc:docMk/>
            <pc:sldMk cId="646040591" sldId="346"/>
            <ac:spMk id="3" creationId="{509FE0C6-1C2B-95BE-A83E-9610918D4AD6}"/>
          </ac:spMkLst>
        </pc:spChg>
        <pc:spChg chg="mod ord">
          <ac:chgData name="Reuter Anke" userId="3da67a77-c39f-4ee8-b0d8-279da2db4dd7" providerId="ADAL" clId="{BEEEF1DA-5251-433F-95C8-EA57C02E4C8A}" dt="2024-03-14T13:30:42.464" v="55" actId="700"/>
          <ac:spMkLst>
            <pc:docMk/>
            <pc:sldMk cId="646040591" sldId="346"/>
            <ac:spMk id="4" creationId="{1866C311-DF99-3142-35D5-7D22676BF40B}"/>
          </ac:spMkLst>
        </pc:spChg>
        <pc:spChg chg="mod ord">
          <ac:chgData name="Reuter Anke" userId="3da67a77-c39f-4ee8-b0d8-279da2db4dd7" providerId="ADAL" clId="{BEEEF1DA-5251-433F-95C8-EA57C02E4C8A}" dt="2024-03-14T13:30:42.464" v="55" actId="700"/>
          <ac:spMkLst>
            <pc:docMk/>
            <pc:sldMk cId="646040591" sldId="346"/>
            <ac:spMk id="5" creationId="{33350A45-06B8-9394-44E3-E5E3B28CA5D0}"/>
          </ac:spMkLst>
        </pc:spChg>
        <pc:spChg chg="mod ord">
          <ac:chgData name="Reuter Anke" userId="3da67a77-c39f-4ee8-b0d8-279da2db4dd7" providerId="ADAL" clId="{BEEEF1DA-5251-433F-95C8-EA57C02E4C8A}" dt="2024-03-14T13:32:39.264" v="88" actId="313"/>
          <ac:spMkLst>
            <pc:docMk/>
            <pc:sldMk cId="646040591" sldId="346"/>
            <ac:spMk id="6" creationId="{A29047D5-89D0-138B-72EE-1C6069AE6D7F}"/>
          </ac:spMkLst>
        </pc:spChg>
      </pc:sldChg>
      <pc:sldChg chg="modSp mod modClrScheme chgLayout">
        <pc:chgData name="Reuter Anke" userId="3da67a77-c39f-4ee8-b0d8-279da2db4dd7" providerId="ADAL" clId="{BEEEF1DA-5251-433F-95C8-EA57C02E4C8A}" dt="2024-04-02T11:55:12.430" v="301" actId="790"/>
        <pc:sldMkLst>
          <pc:docMk/>
          <pc:sldMk cId="3252613728" sldId="347"/>
        </pc:sldMkLst>
        <pc:spChg chg="mod ord">
          <ac:chgData name="Reuter Anke" userId="3da67a77-c39f-4ee8-b0d8-279da2db4dd7" providerId="ADAL" clId="{BEEEF1DA-5251-433F-95C8-EA57C02E4C8A}" dt="2024-04-02T11:55:12.430" v="301" actId="790"/>
          <ac:spMkLst>
            <pc:docMk/>
            <pc:sldMk cId="3252613728" sldId="347"/>
            <ac:spMk id="2" creationId="{E5C2C4C3-DCA4-4F5E-2D0C-0654B17F8BF4}"/>
          </ac:spMkLst>
        </pc:spChg>
        <pc:spChg chg="mod ord">
          <ac:chgData name="Reuter Anke" userId="3da67a77-c39f-4ee8-b0d8-279da2db4dd7" providerId="ADAL" clId="{BEEEF1DA-5251-433F-95C8-EA57C02E4C8A}" dt="2024-03-14T13:30:42.464" v="55" actId="700"/>
          <ac:spMkLst>
            <pc:docMk/>
            <pc:sldMk cId="3252613728" sldId="347"/>
            <ac:spMk id="3" creationId="{CB4A4371-7770-9B07-61D3-67380C077CA4}"/>
          </ac:spMkLst>
        </pc:spChg>
        <pc:spChg chg="mod ord">
          <ac:chgData name="Reuter Anke" userId="3da67a77-c39f-4ee8-b0d8-279da2db4dd7" providerId="ADAL" clId="{BEEEF1DA-5251-433F-95C8-EA57C02E4C8A}" dt="2024-03-14T13:30:42.464" v="55" actId="700"/>
          <ac:spMkLst>
            <pc:docMk/>
            <pc:sldMk cId="3252613728" sldId="347"/>
            <ac:spMk id="4" creationId="{A4D72A17-7A8E-96C0-B160-C8FEE09545B1}"/>
          </ac:spMkLst>
        </pc:spChg>
        <pc:spChg chg="mod ord">
          <ac:chgData name="Reuter Anke" userId="3da67a77-c39f-4ee8-b0d8-279da2db4dd7" providerId="ADAL" clId="{BEEEF1DA-5251-433F-95C8-EA57C02E4C8A}" dt="2024-04-02T11:55:12.430" v="301" actId="790"/>
          <ac:spMkLst>
            <pc:docMk/>
            <pc:sldMk cId="3252613728" sldId="347"/>
            <ac:spMk id="5" creationId="{C9EB04BB-1DFB-2F1A-77AC-BD2F9BBE316A}"/>
          </ac:spMkLst>
        </pc:spChg>
        <pc:spChg chg="mod ord">
          <ac:chgData name="Reuter Anke" userId="3da67a77-c39f-4ee8-b0d8-279da2db4dd7" providerId="ADAL" clId="{BEEEF1DA-5251-433F-95C8-EA57C02E4C8A}" dt="2024-03-14T13:32:40.063" v="90" actId="313"/>
          <ac:spMkLst>
            <pc:docMk/>
            <pc:sldMk cId="3252613728" sldId="347"/>
            <ac:spMk id="6" creationId="{56DB8357-7CA4-2EA7-F55B-6A747F1DC146}"/>
          </ac:spMkLst>
        </pc:spChg>
      </pc:sldChg>
      <pc:sldChg chg="modSp mod modClrScheme chgLayout modNotesTx">
        <pc:chgData name="Reuter Anke" userId="3da67a77-c39f-4ee8-b0d8-279da2db4dd7" providerId="ADAL" clId="{BEEEF1DA-5251-433F-95C8-EA57C02E4C8A}" dt="2024-04-03T12:37:20.738" v="778" actId="1076"/>
        <pc:sldMkLst>
          <pc:docMk/>
          <pc:sldMk cId="3353297019" sldId="348"/>
        </pc:sldMkLst>
        <pc:spChg chg="mod ord">
          <ac:chgData name="Reuter Anke" userId="3da67a77-c39f-4ee8-b0d8-279da2db4dd7" providerId="ADAL" clId="{BEEEF1DA-5251-433F-95C8-EA57C02E4C8A}" dt="2024-03-14T13:30:42.464" v="55" actId="700"/>
          <ac:spMkLst>
            <pc:docMk/>
            <pc:sldMk cId="3353297019" sldId="348"/>
            <ac:spMk id="2" creationId="{A44A580D-E606-42C2-7496-DA15192C2E84}"/>
          </ac:spMkLst>
        </pc:spChg>
        <pc:spChg chg="mod ord">
          <ac:chgData name="Reuter Anke" userId="3da67a77-c39f-4ee8-b0d8-279da2db4dd7" providerId="ADAL" clId="{BEEEF1DA-5251-433F-95C8-EA57C02E4C8A}" dt="2024-03-14T13:30:42.464" v="55" actId="700"/>
          <ac:spMkLst>
            <pc:docMk/>
            <pc:sldMk cId="3353297019" sldId="348"/>
            <ac:spMk id="4" creationId="{C9A08767-9266-1B32-273A-9DD0D585615F}"/>
          </ac:spMkLst>
        </pc:spChg>
        <pc:spChg chg="mod">
          <ac:chgData name="Reuter Anke" userId="3da67a77-c39f-4ee8-b0d8-279da2db4dd7" providerId="ADAL" clId="{BEEEF1DA-5251-433F-95C8-EA57C02E4C8A}" dt="2024-04-03T12:37:20.738" v="778" actId="1076"/>
          <ac:spMkLst>
            <pc:docMk/>
            <pc:sldMk cId="3353297019" sldId="348"/>
            <ac:spMk id="5" creationId="{42398E4B-71F6-9999-179E-761C2DB81E4B}"/>
          </ac:spMkLst>
        </pc:spChg>
        <pc:spChg chg="mod ord">
          <ac:chgData name="Reuter Anke" userId="3da67a77-c39f-4ee8-b0d8-279da2db4dd7" providerId="ADAL" clId="{BEEEF1DA-5251-433F-95C8-EA57C02E4C8A}" dt="2024-03-14T13:30:42.464" v="55" actId="700"/>
          <ac:spMkLst>
            <pc:docMk/>
            <pc:sldMk cId="3353297019" sldId="348"/>
            <ac:spMk id="7" creationId="{8FDAA457-0BD0-76B2-265A-67DEAE1C60EF}"/>
          </ac:spMkLst>
        </pc:spChg>
        <pc:spChg chg="mod">
          <ac:chgData name="Reuter Anke" userId="3da67a77-c39f-4ee8-b0d8-279da2db4dd7" providerId="ADAL" clId="{BEEEF1DA-5251-433F-95C8-EA57C02E4C8A}" dt="2024-04-03T12:37:11.235" v="777" actId="20577"/>
          <ac:spMkLst>
            <pc:docMk/>
            <pc:sldMk cId="3353297019" sldId="348"/>
            <ac:spMk id="8" creationId="{AAAD1DD5-9746-FC2B-A2AC-0299A2FD190F}"/>
          </ac:spMkLst>
        </pc:spChg>
        <pc:spChg chg="mod ord">
          <ac:chgData name="Reuter Anke" userId="3da67a77-c39f-4ee8-b0d8-279da2db4dd7" providerId="ADAL" clId="{BEEEF1DA-5251-433F-95C8-EA57C02E4C8A}" dt="2024-03-14T13:32:40.442" v="91" actId="313"/>
          <ac:spMkLst>
            <pc:docMk/>
            <pc:sldMk cId="3353297019" sldId="348"/>
            <ac:spMk id="9" creationId="{4FECE961-528A-F205-A3FD-F553CA3B8073}"/>
          </ac:spMkLst>
        </pc:spChg>
        <pc:spChg chg="mod">
          <ac:chgData name="Reuter Anke" userId="3da67a77-c39f-4ee8-b0d8-279da2db4dd7" providerId="ADAL" clId="{BEEEF1DA-5251-433F-95C8-EA57C02E4C8A}" dt="2024-04-02T11:48:44.710" v="248" actId="20577"/>
          <ac:spMkLst>
            <pc:docMk/>
            <pc:sldMk cId="3353297019" sldId="348"/>
            <ac:spMk id="12" creationId="{ED891627-DF83-2E31-C61D-69BCF08D0457}"/>
          </ac:spMkLst>
        </pc:spChg>
      </pc:sldChg>
      <pc:sldChg chg="modSp mod modClrScheme chgLayout modNotesTx">
        <pc:chgData name="Reuter Anke" userId="3da67a77-c39f-4ee8-b0d8-279da2db4dd7" providerId="ADAL" clId="{BEEEF1DA-5251-433F-95C8-EA57C02E4C8A}" dt="2024-04-02T11:57:22.477" v="342" actId="20577"/>
        <pc:sldMkLst>
          <pc:docMk/>
          <pc:sldMk cId="2819512844" sldId="349"/>
        </pc:sldMkLst>
        <pc:spChg chg="mod ord">
          <ac:chgData name="Reuter Anke" userId="3da67a77-c39f-4ee8-b0d8-279da2db4dd7" providerId="ADAL" clId="{BEEEF1DA-5251-433F-95C8-EA57C02E4C8A}" dt="2024-04-02T11:56:10.165" v="302" actId="790"/>
          <ac:spMkLst>
            <pc:docMk/>
            <pc:sldMk cId="2819512844" sldId="349"/>
            <ac:spMk id="2" creationId="{86C5C476-3C6A-18FA-EED8-8A13872974B4}"/>
          </ac:spMkLst>
        </pc:spChg>
        <pc:spChg chg="mod ord">
          <ac:chgData name="Reuter Anke" userId="3da67a77-c39f-4ee8-b0d8-279da2db4dd7" providerId="ADAL" clId="{BEEEF1DA-5251-433F-95C8-EA57C02E4C8A}" dt="2024-04-02T11:57:22.477" v="342" actId="20577"/>
          <ac:spMkLst>
            <pc:docMk/>
            <pc:sldMk cId="2819512844" sldId="349"/>
            <ac:spMk id="3" creationId="{509FE0C6-1C2B-95BE-A83E-9610918D4AD6}"/>
          </ac:spMkLst>
        </pc:spChg>
        <pc:spChg chg="mod ord">
          <ac:chgData name="Reuter Anke" userId="3da67a77-c39f-4ee8-b0d8-279da2db4dd7" providerId="ADAL" clId="{BEEEF1DA-5251-433F-95C8-EA57C02E4C8A}" dt="2024-03-14T13:30:42.464" v="55" actId="700"/>
          <ac:spMkLst>
            <pc:docMk/>
            <pc:sldMk cId="2819512844" sldId="349"/>
            <ac:spMk id="4" creationId="{1866C311-DF99-3142-35D5-7D22676BF40B}"/>
          </ac:spMkLst>
        </pc:spChg>
        <pc:spChg chg="mod ord">
          <ac:chgData name="Reuter Anke" userId="3da67a77-c39f-4ee8-b0d8-279da2db4dd7" providerId="ADAL" clId="{BEEEF1DA-5251-433F-95C8-EA57C02E4C8A}" dt="2024-03-14T13:30:42.464" v="55" actId="700"/>
          <ac:spMkLst>
            <pc:docMk/>
            <pc:sldMk cId="2819512844" sldId="349"/>
            <ac:spMk id="5" creationId="{65AC2D48-A62C-3224-BCEE-A6DCC29036FC}"/>
          </ac:spMkLst>
        </pc:spChg>
        <pc:spChg chg="mod ord">
          <ac:chgData name="Reuter Anke" userId="3da67a77-c39f-4ee8-b0d8-279da2db4dd7" providerId="ADAL" clId="{BEEEF1DA-5251-433F-95C8-EA57C02E4C8A}" dt="2024-03-14T13:32:40.856" v="92" actId="313"/>
          <ac:spMkLst>
            <pc:docMk/>
            <pc:sldMk cId="2819512844" sldId="349"/>
            <ac:spMk id="6" creationId="{97FD6CC1-5A5E-182E-E91C-2434E7786F94}"/>
          </ac:spMkLst>
        </pc:spChg>
      </pc:sldChg>
      <pc:sldChg chg="modSp mod modClrScheme chgLayout modNotesTx">
        <pc:chgData name="Reuter Anke" userId="3da67a77-c39f-4ee8-b0d8-279da2db4dd7" providerId="ADAL" clId="{BEEEF1DA-5251-433F-95C8-EA57C02E4C8A}" dt="2024-04-02T12:09:12.220" v="482" actId="20577"/>
        <pc:sldMkLst>
          <pc:docMk/>
          <pc:sldMk cId="2831430496" sldId="351"/>
        </pc:sldMkLst>
        <pc:spChg chg="mod ord">
          <ac:chgData name="Reuter Anke" userId="3da67a77-c39f-4ee8-b0d8-279da2db4dd7" providerId="ADAL" clId="{BEEEF1DA-5251-433F-95C8-EA57C02E4C8A}" dt="2024-04-02T12:02:13.540" v="418" actId="790"/>
          <ac:spMkLst>
            <pc:docMk/>
            <pc:sldMk cId="2831430496" sldId="351"/>
            <ac:spMk id="2" creationId="{86C5C476-3C6A-18FA-EED8-8A13872974B4}"/>
          </ac:spMkLst>
        </pc:spChg>
        <pc:spChg chg="mod ord">
          <ac:chgData name="Reuter Anke" userId="3da67a77-c39f-4ee8-b0d8-279da2db4dd7" providerId="ADAL" clId="{BEEEF1DA-5251-433F-95C8-EA57C02E4C8A}" dt="2024-04-02T12:09:12.220" v="482" actId="20577"/>
          <ac:spMkLst>
            <pc:docMk/>
            <pc:sldMk cId="2831430496" sldId="351"/>
            <ac:spMk id="3" creationId="{509FE0C6-1C2B-95BE-A83E-9610918D4AD6}"/>
          </ac:spMkLst>
        </pc:spChg>
        <pc:spChg chg="mod ord">
          <ac:chgData name="Reuter Anke" userId="3da67a77-c39f-4ee8-b0d8-279da2db4dd7" providerId="ADAL" clId="{BEEEF1DA-5251-433F-95C8-EA57C02E4C8A}" dt="2024-03-14T13:30:42.464" v="55" actId="700"/>
          <ac:spMkLst>
            <pc:docMk/>
            <pc:sldMk cId="2831430496" sldId="351"/>
            <ac:spMk id="4" creationId="{1866C311-DF99-3142-35D5-7D22676BF40B}"/>
          </ac:spMkLst>
        </pc:spChg>
        <pc:spChg chg="mod ord">
          <ac:chgData name="Reuter Anke" userId="3da67a77-c39f-4ee8-b0d8-279da2db4dd7" providerId="ADAL" clId="{BEEEF1DA-5251-433F-95C8-EA57C02E4C8A}" dt="2024-03-14T13:30:42.464" v="55" actId="700"/>
          <ac:spMkLst>
            <pc:docMk/>
            <pc:sldMk cId="2831430496" sldId="351"/>
            <ac:spMk id="5" creationId="{B29F2F28-DA74-1402-E7AD-D87DE36D196F}"/>
          </ac:spMkLst>
        </pc:spChg>
        <pc:spChg chg="mod ord">
          <ac:chgData name="Reuter Anke" userId="3da67a77-c39f-4ee8-b0d8-279da2db4dd7" providerId="ADAL" clId="{BEEEF1DA-5251-433F-95C8-EA57C02E4C8A}" dt="2024-03-14T13:32:41.972" v="95" actId="313"/>
          <ac:spMkLst>
            <pc:docMk/>
            <pc:sldMk cId="2831430496" sldId="351"/>
            <ac:spMk id="6" creationId="{2E4E9CA2-5F5A-9A20-19F4-B70ACE1A9106}"/>
          </ac:spMkLst>
        </pc:spChg>
      </pc:sldChg>
      <pc:sldChg chg="addSp modSp mod modClrScheme chgLayout modNotesTx">
        <pc:chgData name="Reuter Anke" userId="3da67a77-c39f-4ee8-b0d8-279da2db4dd7" providerId="ADAL" clId="{BEEEF1DA-5251-433F-95C8-EA57C02E4C8A}" dt="2024-04-02T12:19:36.100" v="725" actId="790"/>
        <pc:sldMkLst>
          <pc:docMk/>
          <pc:sldMk cId="2086703036" sldId="353"/>
        </pc:sldMkLst>
        <pc:spChg chg="mod ord">
          <ac:chgData name="Reuter Anke" userId="3da67a77-c39f-4ee8-b0d8-279da2db4dd7" providerId="ADAL" clId="{BEEEF1DA-5251-433F-95C8-EA57C02E4C8A}" dt="2024-04-02T12:19:30.075" v="724" actId="790"/>
          <ac:spMkLst>
            <pc:docMk/>
            <pc:sldMk cId="2086703036" sldId="353"/>
            <ac:spMk id="2" creationId="{2AB7CCE6-D60A-E4EC-4EC7-7636C7CF7873}"/>
          </ac:spMkLst>
        </pc:spChg>
        <pc:spChg chg="mod ord">
          <ac:chgData name="Reuter Anke" userId="3da67a77-c39f-4ee8-b0d8-279da2db4dd7" providerId="ADAL" clId="{BEEEF1DA-5251-433F-95C8-EA57C02E4C8A}" dt="2024-04-02T12:19:36.100" v="725" actId="790"/>
          <ac:spMkLst>
            <pc:docMk/>
            <pc:sldMk cId="2086703036" sldId="353"/>
            <ac:spMk id="3" creationId="{42061B66-5E7B-9759-36D2-34048694B347}"/>
          </ac:spMkLst>
        </pc:spChg>
        <pc:spChg chg="mod ord">
          <ac:chgData name="Reuter Anke" userId="3da67a77-c39f-4ee8-b0d8-279da2db4dd7" providerId="ADAL" clId="{BEEEF1DA-5251-433F-95C8-EA57C02E4C8A}" dt="2024-03-14T13:28:52.971" v="29" actId="700"/>
          <ac:spMkLst>
            <pc:docMk/>
            <pc:sldMk cId="2086703036" sldId="353"/>
            <ac:spMk id="4" creationId="{A7DCA513-523E-BD5C-FBAE-12ACB42FCA25}"/>
          </ac:spMkLst>
        </pc:spChg>
        <pc:spChg chg="add mod">
          <ac:chgData name="Reuter Anke" userId="3da67a77-c39f-4ee8-b0d8-279da2db4dd7" providerId="ADAL" clId="{BEEEF1DA-5251-433F-95C8-EA57C02E4C8A}" dt="2024-03-14T13:29:11.075" v="33"/>
          <ac:spMkLst>
            <pc:docMk/>
            <pc:sldMk cId="2086703036" sldId="353"/>
            <ac:spMk id="5" creationId="{C665CB7D-4A44-269F-859B-2460469B4864}"/>
          </ac:spMkLst>
        </pc:spChg>
        <pc:spChg chg="add mod">
          <ac:chgData name="Reuter Anke" userId="3da67a77-c39f-4ee8-b0d8-279da2db4dd7" providerId="ADAL" clId="{BEEEF1DA-5251-433F-95C8-EA57C02E4C8A}" dt="2024-04-02T11:43:44.394" v="179"/>
          <ac:spMkLst>
            <pc:docMk/>
            <pc:sldMk cId="2086703036" sldId="353"/>
            <ac:spMk id="6" creationId="{A6EAC2CE-9A77-530B-9235-0F23BE8B5E3F}"/>
          </ac:spMkLst>
        </pc:spChg>
      </pc:sldChg>
      <pc:sldChg chg="delSp modSp mod modClrScheme chgLayout modNotesTx">
        <pc:chgData name="Reuter Anke" userId="3da67a77-c39f-4ee8-b0d8-279da2db4dd7" providerId="ADAL" clId="{BEEEF1DA-5251-433F-95C8-EA57C02E4C8A}" dt="2024-04-05T10:34:55.104" v="788" actId="478"/>
        <pc:sldMkLst>
          <pc:docMk/>
          <pc:sldMk cId="1165750132" sldId="354"/>
        </pc:sldMkLst>
        <pc:spChg chg="mod ord">
          <ac:chgData name="Reuter Anke" userId="3da67a77-c39f-4ee8-b0d8-279da2db4dd7" providerId="ADAL" clId="{BEEEF1DA-5251-433F-95C8-EA57C02E4C8A}" dt="2024-04-02T12:20:32.851" v="728" actId="790"/>
          <ac:spMkLst>
            <pc:docMk/>
            <pc:sldMk cId="1165750132" sldId="354"/>
            <ac:spMk id="2" creationId="{1B7FEACB-1F8C-7B4D-3428-531874830222}"/>
          </ac:spMkLst>
        </pc:spChg>
        <pc:spChg chg="mod ord">
          <ac:chgData name="Reuter Anke" userId="3da67a77-c39f-4ee8-b0d8-279da2db4dd7" providerId="ADAL" clId="{BEEEF1DA-5251-433F-95C8-EA57C02E4C8A}" dt="2024-03-14T13:28:38.416" v="26" actId="20577"/>
          <ac:spMkLst>
            <pc:docMk/>
            <pc:sldMk cId="1165750132" sldId="354"/>
            <ac:spMk id="3" creationId="{D0E7CAAB-86A3-B390-F985-C87B13FDF3E9}"/>
          </ac:spMkLst>
        </pc:spChg>
        <pc:spChg chg="mod ord">
          <ac:chgData name="Reuter Anke" userId="3da67a77-c39f-4ee8-b0d8-279da2db4dd7" providerId="ADAL" clId="{BEEEF1DA-5251-433F-95C8-EA57C02E4C8A}" dt="2024-03-14T13:27:55.058" v="15" actId="700"/>
          <ac:spMkLst>
            <pc:docMk/>
            <pc:sldMk cId="1165750132" sldId="354"/>
            <ac:spMk id="4" creationId="{366C395C-73F3-57C3-3E23-538D91774CC3}"/>
          </ac:spMkLst>
        </pc:spChg>
        <pc:spChg chg="del">
          <ac:chgData name="Reuter Anke" userId="3da67a77-c39f-4ee8-b0d8-279da2db4dd7" providerId="ADAL" clId="{BEEEF1DA-5251-433F-95C8-EA57C02E4C8A}" dt="2024-04-05T10:34:55.104" v="788" actId="478"/>
          <ac:spMkLst>
            <pc:docMk/>
            <pc:sldMk cId="1165750132" sldId="354"/>
            <ac:spMk id="5" creationId="{69DE7F66-EBAA-3EBF-7950-6323540CEC8D}"/>
          </ac:spMkLst>
        </pc:spChg>
      </pc:sldChg>
      <pc:sldChg chg="modSp mod modClrScheme chgLayout">
        <pc:chgData name="Reuter Anke" userId="3da67a77-c39f-4ee8-b0d8-279da2db4dd7" providerId="ADAL" clId="{BEEEF1DA-5251-433F-95C8-EA57C02E4C8A}" dt="2024-04-02T11:51:50.518" v="275" actId="790"/>
        <pc:sldMkLst>
          <pc:docMk/>
          <pc:sldMk cId="2405132471" sldId="371"/>
        </pc:sldMkLst>
        <pc:spChg chg="mod ord">
          <ac:chgData name="Reuter Anke" userId="3da67a77-c39f-4ee8-b0d8-279da2db4dd7" providerId="ADAL" clId="{BEEEF1DA-5251-433F-95C8-EA57C02E4C8A}" dt="2024-04-02T11:51:50.518" v="275" actId="790"/>
          <ac:spMkLst>
            <pc:docMk/>
            <pc:sldMk cId="2405132471" sldId="371"/>
            <ac:spMk id="2" creationId="{3F553BB3-F20F-1D4C-607E-6A35855EB232}"/>
          </ac:spMkLst>
        </pc:spChg>
        <pc:spChg chg="mod ord">
          <ac:chgData name="Reuter Anke" userId="3da67a77-c39f-4ee8-b0d8-279da2db4dd7" providerId="ADAL" clId="{BEEEF1DA-5251-433F-95C8-EA57C02E4C8A}" dt="2024-03-14T13:32:04.257" v="77" actId="700"/>
          <ac:spMkLst>
            <pc:docMk/>
            <pc:sldMk cId="2405132471" sldId="371"/>
            <ac:spMk id="5" creationId="{75583858-06F3-4DAD-933D-B876E74DD232}"/>
          </ac:spMkLst>
        </pc:spChg>
        <pc:spChg chg="mod ord">
          <ac:chgData name="Reuter Anke" userId="3da67a77-c39f-4ee8-b0d8-279da2db4dd7" providerId="ADAL" clId="{BEEEF1DA-5251-433F-95C8-EA57C02E4C8A}" dt="2024-04-02T11:50:32.047" v="268" actId="20577"/>
          <ac:spMkLst>
            <pc:docMk/>
            <pc:sldMk cId="2405132471" sldId="371"/>
            <ac:spMk id="6" creationId="{ACA51AC1-2106-2064-1E43-975A7949C238}"/>
          </ac:spMkLst>
        </pc:spChg>
        <pc:spChg chg="mod">
          <ac:chgData name="Reuter Anke" userId="3da67a77-c39f-4ee8-b0d8-279da2db4dd7" providerId="ADAL" clId="{BEEEF1DA-5251-433F-95C8-EA57C02E4C8A}" dt="2024-04-02T11:51:50.518" v="275" actId="790"/>
          <ac:spMkLst>
            <pc:docMk/>
            <pc:sldMk cId="2405132471" sldId="371"/>
            <ac:spMk id="7" creationId="{C53CCB2A-2FE7-B4AA-6C9B-8E7EDFFCA636}"/>
          </ac:spMkLst>
        </pc:spChg>
      </pc:sldChg>
      <pc:sldChg chg="modSp mod modClrScheme chgLayout modNotesTx">
        <pc:chgData name="Reuter Anke" userId="3da67a77-c39f-4ee8-b0d8-279da2db4dd7" providerId="ADAL" clId="{BEEEF1DA-5251-433F-95C8-EA57C02E4C8A}" dt="2024-04-05T10:34:15.209" v="786" actId="700"/>
        <pc:sldMkLst>
          <pc:docMk/>
          <pc:sldMk cId="4046461064" sldId="372"/>
        </pc:sldMkLst>
        <pc:spChg chg="mod ord">
          <ac:chgData name="Reuter Anke" userId="3da67a77-c39f-4ee8-b0d8-279da2db4dd7" providerId="ADAL" clId="{BEEEF1DA-5251-433F-95C8-EA57C02E4C8A}" dt="2024-04-05T10:34:15.209" v="786" actId="700"/>
          <ac:spMkLst>
            <pc:docMk/>
            <pc:sldMk cId="4046461064" sldId="372"/>
            <ac:spMk id="2" creationId="{D7FD05F1-3F96-6D36-3627-A6ECB5DCD5D2}"/>
          </ac:spMkLst>
        </pc:spChg>
        <pc:spChg chg="mod ord">
          <ac:chgData name="Reuter Anke" userId="3da67a77-c39f-4ee8-b0d8-279da2db4dd7" providerId="ADAL" clId="{BEEEF1DA-5251-433F-95C8-EA57C02E4C8A}" dt="2024-04-05T10:34:15.209" v="786" actId="700"/>
          <ac:spMkLst>
            <pc:docMk/>
            <pc:sldMk cId="4046461064" sldId="372"/>
            <ac:spMk id="3" creationId="{85A0073D-4C6F-D965-179C-45A6CA79E7BD}"/>
          </ac:spMkLst>
        </pc:spChg>
        <pc:spChg chg="mod ord">
          <ac:chgData name="Reuter Anke" userId="3da67a77-c39f-4ee8-b0d8-279da2db4dd7" providerId="ADAL" clId="{BEEEF1DA-5251-433F-95C8-EA57C02E4C8A}" dt="2024-04-05T10:34:15.209" v="786" actId="700"/>
          <ac:spMkLst>
            <pc:docMk/>
            <pc:sldMk cId="4046461064" sldId="372"/>
            <ac:spMk id="4" creationId="{3A114524-CF24-FC2E-013D-6CF844ACFBED}"/>
          </ac:spMkLst>
        </pc:spChg>
        <pc:spChg chg="mod">
          <ac:chgData name="Reuter Anke" userId="3da67a77-c39f-4ee8-b0d8-279da2db4dd7" providerId="ADAL" clId="{BEEEF1DA-5251-433F-95C8-EA57C02E4C8A}" dt="2024-04-02T11:52:41.597" v="293" actId="20577"/>
          <ac:spMkLst>
            <pc:docMk/>
            <pc:sldMk cId="4046461064" sldId="372"/>
            <ac:spMk id="5" creationId="{B0982867-61DD-3B8F-D3E1-855C5189645F}"/>
          </ac:spMkLst>
        </pc:spChg>
      </pc:sldChg>
      <pc:sldChg chg="add">
        <pc:chgData name="Reuter Anke" userId="3da67a77-c39f-4ee8-b0d8-279da2db4dd7" providerId="ADAL" clId="{BEEEF1DA-5251-433F-95C8-EA57C02E4C8A}" dt="2024-03-14T13:26:23.381" v="0"/>
        <pc:sldMkLst>
          <pc:docMk/>
          <pc:sldMk cId="2702814865" sldId="373"/>
        </pc:sldMkLst>
      </pc:sldChg>
      <pc:sldChg chg="addSp delSp modSp mod modClrScheme chgLayout">
        <pc:chgData name="Reuter Anke" userId="3da67a77-c39f-4ee8-b0d8-279da2db4dd7" providerId="ADAL" clId="{BEEEF1DA-5251-433F-95C8-EA57C02E4C8A}" dt="2024-03-14T13:30:15.558" v="50" actId="478"/>
        <pc:sldMkLst>
          <pc:docMk/>
          <pc:sldMk cId="4042076006" sldId="374"/>
        </pc:sldMkLst>
        <pc:spChg chg="add del mod ord">
          <ac:chgData name="Reuter Anke" userId="3da67a77-c39f-4ee8-b0d8-279da2db4dd7" providerId="ADAL" clId="{BEEEF1DA-5251-433F-95C8-EA57C02E4C8A}" dt="2024-03-14T13:30:15.558" v="50" actId="478"/>
          <ac:spMkLst>
            <pc:docMk/>
            <pc:sldMk cId="4042076006" sldId="374"/>
            <ac:spMk id="2" creationId="{D164FAA7-0ED0-8E02-9496-59EBBF77CB9A}"/>
          </ac:spMkLst>
        </pc:spChg>
        <pc:spChg chg="mod ord">
          <ac:chgData name="Reuter Anke" userId="3da67a77-c39f-4ee8-b0d8-279da2db4dd7" providerId="ADAL" clId="{BEEEF1DA-5251-433F-95C8-EA57C02E4C8A}" dt="2024-03-14T13:30:13.453" v="49" actId="700"/>
          <ac:spMkLst>
            <pc:docMk/>
            <pc:sldMk cId="4042076006" sldId="374"/>
            <ac:spMk id="4" creationId="{2B47B3DC-8B10-4881-5816-7677E39EC0F3}"/>
          </ac:spMkLst>
        </pc:spChg>
      </pc:sldChg>
      <pc:sldChg chg="modSp mod modClrScheme chgLayout modNotesTx">
        <pc:chgData name="Reuter Anke" userId="3da67a77-c39f-4ee8-b0d8-279da2db4dd7" providerId="ADAL" clId="{BEEEF1DA-5251-433F-95C8-EA57C02E4C8A}" dt="2024-04-02T11:59:20.736" v="398" actId="1076"/>
        <pc:sldMkLst>
          <pc:docMk/>
          <pc:sldMk cId="954454928" sldId="375"/>
        </pc:sldMkLst>
        <pc:spChg chg="mod ord">
          <ac:chgData name="Reuter Anke" userId="3da67a77-c39f-4ee8-b0d8-279da2db4dd7" providerId="ADAL" clId="{BEEEF1DA-5251-433F-95C8-EA57C02E4C8A}" dt="2024-04-02T11:57:44.165" v="343" actId="790"/>
          <ac:spMkLst>
            <pc:docMk/>
            <pc:sldMk cId="954454928" sldId="375"/>
            <ac:spMk id="2" creationId="{31733186-8936-5E21-48B6-825EB5DF544E}"/>
          </ac:spMkLst>
        </pc:spChg>
        <pc:spChg chg="mod">
          <ac:chgData name="Reuter Anke" userId="3da67a77-c39f-4ee8-b0d8-279da2db4dd7" providerId="ADAL" clId="{BEEEF1DA-5251-433F-95C8-EA57C02E4C8A}" dt="2024-04-02T11:48:35.639" v="245" actId="1076"/>
          <ac:spMkLst>
            <pc:docMk/>
            <pc:sldMk cId="954454928" sldId="375"/>
            <ac:spMk id="3" creationId="{EA39B621-3A16-FEF4-054C-DF8F7D2BDA23}"/>
          </ac:spMkLst>
        </pc:spChg>
        <pc:spChg chg="mod ord">
          <ac:chgData name="Reuter Anke" userId="3da67a77-c39f-4ee8-b0d8-279da2db4dd7" providerId="ADAL" clId="{BEEEF1DA-5251-433F-95C8-EA57C02E4C8A}" dt="2024-03-14T13:30:42.464" v="55" actId="700"/>
          <ac:spMkLst>
            <pc:docMk/>
            <pc:sldMk cId="954454928" sldId="375"/>
            <ac:spMk id="4" creationId="{0734E17A-69FD-6282-9146-E45C04A16B20}"/>
          </ac:spMkLst>
        </pc:spChg>
        <pc:spChg chg="mod">
          <ac:chgData name="Reuter Anke" userId="3da67a77-c39f-4ee8-b0d8-279da2db4dd7" providerId="ADAL" clId="{BEEEF1DA-5251-433F-95C8-EA57C02E4C8A}" dt="2024-04-02T11:57:48.958" v="344" actId="790"/>
          <ac:spMkLst>
            <pc:docMk/>
            <pc:sldMk cId="954454928" sldId="375"/>
            <ac:spMk id="5" creationId="{2A749D66-A74A-106B-1091-888C6A1F89A9}"/>
          </ac:spMkLst>
        </pc:spChg>
        <pc:spChg chg="mod">
          <ac:chgData name="Reuter Anke" userId="3da67a77-c39f-4ee8-b0d8-279da2db4dd7" providerId="ADAL" clId="{BEEEF1DA-5251-433F-95C8-EA57C02E4C8A}" dt="2024-04-02T11:59:20.736" v="398" actId="1076"/>
          <ac:spMkLst>
            <pc:docMk/>
            <pc:sldMk cId="954454928" sldId="375"/>
            <ac:spMk id="7" creationId="{000233C4-FA88-6802-7C0D-BC22ECF5E2B9}"/>
          </ac:spMkLst>
        </pc:spChg>
        <pc:spChg chg="mod">
          <ac:chgData name="Reuter Anke" userId="3da67a77-c39f-4ee8-b0d8-279da2db4dd7" providerId="ADAL" clId="{BEEEF1DA-5251-433F-95C8-EA57C02E4C8A}" dt="2024-04-02T11:57:48.958" v="344" actId="790"/>
          <ac:spMkLst>
            <pc:docMk/>
            <pc:sldMk cId="954454928" sldId="375"/>
            <ac:spMk id="8" creationId="{0E900393-C8B1-999B-C0F4-534EF7A96C80}"/>
          </ac:spMkLst>
        </pc:spChg>
        <pc:spChg chg="mod">
          <ac:chgData name="Reuter Anke" userId="3da67a77-c39f-4ee8-b0d8-279da2db4dd7" providerId="ADAL" clId="{BEEEF1DA-5251-433F-95C8-EA57C02E4C8A}" dt="2024-04-02T11:57:48.958" v="344" actId="790"/>
          <ac:spMkLst>
            <pc:docMk/>
            <pc:sldMk cId="954454928" sldId="375"/>
            <ac:spMk id="9" creationId="{FE9FEEA9-A10B-D468-70A1-CD2A5D45E192}"/>
          </ac:spMkLst>
        </pc:spChg>
        <pc:spChg chg="mod">
          <ac:chgData name="Reuter Anke" userId="3da67a77-c39f-4ee8-b0d8-279da2db4dd7" providerId="ADAL" clId="{BEEEF1DA-5251-433F-95C8-EA57C02E4C8A}" dt="2024-04-02T11:58:32.213" v="389" actId="790"/>
          <ac:spMkLst>
            <pc:docMk/>
            <pc:sldMk cId="954454928" sldId="375"/>
            <ac:spMk id="18" creationId="{42821A11-F166-2F5F-15FF-17EE7ABDA5BC}"/>
          </ac:spMkLst>
        </pc:spChg>
        <pc:spChg chg="mod">
          <ac:chgData name="Reuter Anke" userId="3da67a77-c39f-4ee8-b0d8-279da2db4dd7" providerId="ADAL" clId="{BEEEF1DA-5251-433F-95C8-EA57C02E4C8A}" dt="2024-04-02T11:59:07.397" v="395" actId="20577"/>
          <ac:spMkLst>
            <pc:docMk/>
            <pc:sldMk cId="954454928" sldId="375"/>
            <ac:spMk id="20" creationId="{A16A2837-9943-507E-F698-EDE6079FEE0E}"/>
          </ac:spMkLst>
        </pc:spChg>
        <pc:spChg chg="mod ord">
          <ac:chgData name="Reuter Anke" userId="3da67a77-c39f-4ee8-b0d8-279da2db4dd7" providerId="ADAL" clId="{BEEEF1DA-5251-433F-95C8-EA57C02E4C8A}" dt="2024-03-14T13:30:42.464" v="55" actId="700"/>
          <ac:spMkLst>
            <pc:docMk/>
            <pc:sldMk cId="954454928" sldId="375"/>
            <ac:spMk id="24" creationId="{E7E4F1F3-D01B-0271-80B9-C59D598C9C3E}"/>
          </ac:spMkLst>
        </pc:spChg>
        <pc:spChg chg="mod ord">
          <ac:chgData name="Reuter Anke" userId="3da67a77-c39f-4ee8-b0d8-279da2db4dd7" providerId="ADAL" clId="{BEEEF1DA-5251-433F-95C8-EA57C02E4C8A}" dt="2024-03-14T13:32:41.256" v="93" actId="313"/>
          <ac:spMkLst>
            <pc:docMk/>
            <pc:sldMk cId="954454928" sldId="375"/>
            <ac:spMk id="25" creationId="{61964B02-14A6-32A4-C1F5-987B2B6A36F7}"/>
          </ac:spMkLst>
        </pc:spChg>
      </pc:sldChg>
      <pc:sldChg chg="modSp mod modClrScheme chgLayout modNotesTx">
        <pc:chgData name="Reuter Anke" userId="3da67a77-c39f-4ee8-b0d8-279da2db4dd7" providerId="ADAL" clId="{BEEEF1DA-5251-433F-95C8-EA57C02E4C8A}" dt="2024-04-02T12:01:56.556" v="417" actId="20577"/>
        <pc:sldMkLst>
          <pc:docMk/>
          <pc:sldMk cId="3631581233" sldId="376"/>
        </pc:sldMkLst>
        <pc:spChg chg="mod ord">
          <ac:chgData name="Reuter Anke" userId="3da67a77-c39f-4ee8-b0d8-279da2db4dd7" providerId="ADAL" clId="{BEEEF1DA-5251-433F-95C8-EA57C02E4C8A}" dt="2024-04-02T11:59:50.988" v="400" actId="790"/>
          <ac:spMkLst>
            <pc:docMk/>
            <pc:sldMk cId="3631581233" sldId="376"/>
            <ac:spMk id="2" creationId="{31733186-8936-5E21-48B6-825EB5DF544E}"/>
          </ac:spMkLst>
        </pc:spChg>
        <pc:spChg chg="mod">
          <ac:chgData name="Reuter Anke" userId="3da67a77-c39f-4ee8-b0d8-279da2db4dd7" providerId="ADAL" clId="{BEEEF1DA-5251-433F-95C8-EA57C02E4C8A}" dt="2024-04-02T11:48:29.165" v="243" actId="121"/>
          <ac:spMkLst>
            <pc:docMk/>
            <pc:sldMk cId="3631581233" sldId="376"/>
            <ac:spMk id="3" creationId="{EA39B621-3A16-FEF4-054C-DF8F7D2BDA23}"/>
          </ac:spMkLst>
        </pc:spChg>
        <pc:spChg chg="mod ord">
          <ac:chgData name="Reuter Anke" userId="3da67a77-c39f-4ee8-b0d8-279da2db4dd7" providerId="ADAL" clId="{BEEEF1DA-5251-433F-95C8-EA57C02E4C8A}" dt="2024-03-14T13:30:42.464" v="55" actId="700"/>
          <ac:spMkLst>
            <pc:docMk/>
            <pc:sldMk cId="3631581233" sldId="376"/>
            <ac:spMk id="4" creationId="{0734E17A-69FD-6282-9146-E45C04A16B20}"/>
          </ac:spMkLst>
        </pc:spChg>
        <pc:spChg chg="mod">
          <ac:chgData name="Reuter Anke" userId="3da67a77-c39f-4ee8-b0d8-279da2db4dd7" providerId="ADAL" clId="{BEEEF1DA-5251-433F-95C8-EA57C02E4C8A}" dt="2024-04-02T11:59:46.749" v="399" actId="790"/>
          <ac:spMkLst>
            <pc:docMk/>
            <pc:sldMk cId="3631581233" sldId="376"/>
            <ac:spMk id="17" creationId="{16950BBD-8AB0-9485-50B5-90300DBE5CDD}"/>
          </ac:spMkLst>
        </pc:spChg>
        <pc:spChg chg="mod">
          <ac:chgData name="Reuter Anke" userId="3da67a77-c39f-4ee8-b0d8-279da2db4dd7" providerId="ADAL" clId="{BEEEF1DA-5251-433F-95C8-EA57C02E4C8A}" dt="2024-04-02T12:01:56.556" v="417" actId="20577"/>
          <ac:spMkLst>
            <pc:docMk/>
            <pc:sldMk cId="3631581233" sldId="376"/>
            <ac:spMk id="19" creationId="{9CA11D3B-5CFE-F0E6-DAD0-DBF80BC7C989}"/>
          </ac:spMkLst>
        </pc:spChg>
        <pc:spChg chg="mod">
          <ac:chgData name="Reuter Anke" userId="3da67a77-c39f-4ee8-b0d8-279da2db4dd7" providerId="ADAL" clId="{BEEEF1DA-5251-433F-95C8-EA57C02E4C8A}" dt="2024-04-02T12:00:33.422" v="405" actId="790"/>
          <ac:spMkLst>
            <pc:docMk/>
            <pc:sldMk cId="3631581233" sldId="376"/>
            <ac:spMk id="21" creationId="{47E692B5-7CC1-AA1C-82EF-70A05C7A662F}"/>
          </ac:spMkLst>
        </pc:spChg>
        <pc:spChg chg="mod">
          <ac:chgData name="Reuter Anke" userId="3da67a77-c39f-4ee8-b0d8-279da2db4dd7" providerId="ADAL" clId="{BEEEF1DA-5251-433F-95C8-EA57C02E4C8A}" dt="2024-04-02T12:00:33.422" v="405" actId="790"/>
          <ac:spMkLst>
            <pc:docMk/>
            <pc:sldMk cId="3631581233" sldId="376"/>
            <ac:spMk id="22" creationId="{0CF5B854-F067-1944-8681-9B8BF26BC3B5}"/>
          </ac:spMkLst>
        </pc:spChg>
        <pc:spChg chg="mod ord">
          <ac:chgData name="Reuter Anke" userId="3da67a77-c39f-4ee8-b0d8-279da2db4dd7" providerId="ADAL" clId="{BEEEF1DA-5251-433F-95C8-EA57C02E4C8A}" dt="2024-03-14T13:30:42.464" v="55" actId="700"/>
          <ac:spMkLst>
            <pc:docMk/>
            <pc:sldMk cId="3631581233" sldId="376"/>
            <ac:spMk id="23" creationId="{163ED534-737A-4690-AB13-B0A0FF390EFE}"/>
          </ac:spMkLst>
        </pc:spChg>
        <pc:spChg chg="mod ord">
          <ac:chgData name="Reuter Anke" userId="3da67a77-c39f-4ee8-b0d8-279da2db4dd7" providerId="ADAL" clId="{BEEEF1DA-5251-433F-95C8-EA57C02E4C8A}" dt="2024-03-14T13:32:41.626" v="94" actId="313"/>
          <ac:spMkLst>
            <pc:docMk/>
            <pc:sldMk cId="3631581233" sldId="376"/>
            <ac:spMk id="24" creationId="{7F0E7227-212F-B83D-6589-07EF82358984}"/>
          </ac:spMkLst>
        </pc:spChg>
        <pc:graphicFrameChg chg="modGraphic">
          <ac:chgData name="Reuter Anke" userId="3da67a77-c39f-4ee8-b0d8-279da2db4dd7" providerId="ADAL" clId="{BEEEF1DA-5251-433F-95C8-EA57C02E4C8A}" dt="2024-04-02T12:01:28.484" v="410" actId="255"/>
          <ac:graphicFrameMkLst>
            <pc:docMk/>
            <pc:sldMk cId="3631581233" sldId="376"/>
            <ac:graphicFrameMk id="10" creationId="{02BFF8EF-EA14-DCF1-6474-84E9A978F3EE}"/>
          </ac:graphicFrameMkLst>
        </pc:graphicFrameChg>
      </pc:sldChg>
      <pc:sldChg chg="addSp delSp modSp mod modClrScheme chgLayout">
        <pc:chgData name="Reuter Anke" userId="3da67a77-c39f-4ee8-b0d8-279da2db4dd7" providerId="ADAL" clId="{BEEEF1DA-5251-433F-95C8-EA57C02E4C8A}" dt="2024-03-14T13:29:48.087" v="42" actId="478"/>
        <pc:sldMkLst>
          <pc:docMk/>
          <pc:sldMk cId="1174540329" sldId="377"/>
        </pc:sldMkLst>
        <pc:spChg chg="add del mod ord">
          <ac:chgData name="Reuter Anke" userId="3da67a77-c39f-4ee8-b0d8-279da2db4dd7" providerId="ADAL" clId="{BEEEF1DA-5251-433F-95C8-EA57C02E4C8A}" dt="2024-03-14T13:29:48.087" v="42" actId="478"/>
          <ac:spMkLst>
            <pc:docMk/>
            <pc:sldMk cId="1174540329" sldId="377"/>
            <ac:spMk id="2" creationId="{3D07466C-1861-B1DE-CC92-52D58F71C0E3}"/>
          </ac:spMkLst>
        </pc:spChg>
        <pc:spChg chg="mod ord">
          <ac:chgData name="Reuter Anke" userId="3da67a77-c39f-4ee8-b0d8-279da2db4dd7" providerId="ADAL" clId="{BEEEF1DA-5251-433F-95C8-EA57C02E4C8A}" dt="2024-03-14T13:29:45.841" v="41" actId="700"/>
          <ac:spMkLst>
            <pc:docMk/>
            <pc:sldMk cId="1174540329" sldId="377"/>
            <ac:spMk id="4" creationId="{2B47B3DC-8B10-4881-5816-7677E39EC0F3}"/>
          </ac:spMkLst>
        </pc:spChg>
      </pc:sldChg>
      <pc:sldChg chg="modSp mod modClrScheme modShow chgLayout">
        <pc:chgData name="Reuter Anke" userId="3da67a77-c39f-4ee8-b0d8-279da2db4dd7" providerId="ADAL" clId="{BEEEF1DA-5251-433F-95C8-EA57C02E4C8A}" dt="2024-04-02T12:27:26.670" v="767" actId="729"/>
        <pc:sldMkLst>
          <pc:docMk/>
          <pc:sldMk cId="3437658852" sldId="378"/>
        </pc:sldMkLst>
        <pc:spChg chg="mod ord">
          <ac:chgData name="Reuter Anke" userId="3da67a77-c39f-4ee8-b0d8-279da2db4dd7" providerId="ADAL" clId="{BEEEF1DA-5251-433F-95C8-EA57C02E4C8A}" dt="2024-03-14T13:27:48.271" v="14" actId="700"/>
          <ac:spMkLst>
            <pc:docMk/>
            <pc:sldMk cId="3437658852" sldId="378"/>
            <ac:spMk id="3" creationId="{BF7062EA-C565-E1BA-D746-25882A3AE27A}"/>
          </ac:spMkLst>
        </pc:spChg>
        <pc:spChg chg="mod ord">
          <ac:chgData name="Reuter Anke" userId="3da67a77-c39f-4ee8-b0d8-279da2db4dd7" providerId="ADAL" clId="{BEEEF1DA-5251-433F-95C8-EA57C02E4C8A}" dt="2024-03-14T13:32:45.007" v="102" actId="313"/>
          <ac:spMkLst>
            <pc:docMk/>
            <pc:sldMk cId="3437658852" sldId="378"/>
            <ac:spMk id="4" creationId="{6B1DB868-A3E1-C36F-2D48-74AED4E5B6A1}"/>
          </ac:spMkLst>
        </pc:spChg>
        <pc:spChg chg="mod ord">
          <ac:chgData name="Reuter Anke" userId="3da67a77-c39f-4ee8-b0d8-279da2db4dd7" providerId="ADAL" clId="{BEEEF1DA-5251-433F-95C8-EA57C02E4C8A}" dt="2024-03-14T13:27:48.271" v="14" actId="700"/>
          <ac:spMkLst>
            <pc:docMk/>
            <pc:sldMk cId="3437658852" sldId="378"/>
            <ac:spMk id="5" creationId="{E213C6B8-EA4A-9A23-AFA8-8083C53E8B4D}"/>
          </ac:spMkLst>
        </pc:spChg>
        <pc:spChg chg="mod ord">
          <ac:chgData name="Reuter Anke" userId="3da67a77-c39f-4ee8-b0d8-279da2db4dd7" providerId="ADAL" clId="{BEEEF1DA-5251-433F-95C8-EA57C02E4C8A}" dt="2024-03-14T13:27:48.271" v="14" actId="700"/>
          <ac:spMkLst>
            <pc:docMk/>
            <pc:sldMk cId="3437658852" sldId="378"/>
            <ac:spMk id="6" creationId="{9CE03DC5-B0D5-C6B7-3911-04FE1D967C8B}"/>
          </ac:spMkLst>
        </pc:spChg>
        <pc:graphicFrameChg chg="modGraphic">
          <ac:chgData name="Reuter Anke" userId="3da67a77-c39f-4ee8-b0d8-279da2db4dd7" providerId="ADAL" clId="{BEEEF1DA-5251-433F-95C8-EA57C02E4C8A}" dt="2024-04-02T12:22:28.818" v="730" actId="313"/>
          <ac:graphicFrameMkLst>
            <pc:docMk/>
            <pc:sldMk cId="3437658852" sldId="378"/>
            <ac:graphicFrameMk id="7" creationId="{29FBB545-24F9-9E57-1722-CC832AF2A044}"/>
          </ac:graphicFrameMkLst>
        </pc:graphicFrameChg>
      </pc:sldChg>
      <pc:sldChg chg="addSp modSp mod modClrScheme chgLayout modNotesTx">
        <pc:chgData name="Reuter Anke" userId="3da67a77-c39f-4ee8-b0d8-279da2db4dd7" providerId="ADAL" clId="{BEEEF1DA-5251-433F-95C8-EA57C02E4C8A}" dt="2024-04-02T12:09:38.253" v="483" actId="790"/>
        <pc:sldMkLst>
          <pc:docMk/>
          <pc:sldMk cId="2155647692" sldId="379"/>
        </pc:sldMkLst>
        <pc:spChg chg="mod ord">
          <ac:chgData name="Reuter Anke" userId="3da67a77-c39f-4ee8-b0d8-279da2db4dd7" providerId="ADAL" clId="{BEEEF1DA-5251-433F-95C8-EA57C02E4C8A}" dt="2024-03-14T13:30:07.043" v="47" actId="700"/>
          <ac:spMkLst>
            <pc:docMk/>
            <pc:sldMk cId="2155647692" sldId="379"/>
            <ac:spMk id="2" creationId="{2AB7CCE6-D60A-E4EC-4EC7-7636C7CF7873}"/>
          </ac:spMkLst>
        </pc:spChg>
        <pc:spChg chg="mod ord">
          <ac:chgData name="Reuter Anke" userId="3da67a77-c39f-4ee8-b0d8-279da2db4dd7" providerId="ADAL" clId="{BEEEF1DA-5251-433F-95C8-EA57C02E4C8A}" dt="2024-04-02T12:09:38.253" v="483" actId="790"/>
          <ac:spMkLst>
            <pc:docMk/>
            <pc:sldMk cId="2155647692" sldId="379"/>
            <ac:spMk id="3" creationId="{42061B66-5E7B-9759-36D2-34048694B347}"/>
          </ac:spMkLst>
        </pc:spChg>
        <pc:spChg chg="mod ord">
          <ac:chgData name="Reuter Anke" userId="3da67a77-c39f-4ee8-b0d8-279da2db4dd7" providerId="ADAL" clId="{BEEEF1DA-5251-433F-95C8-EA57C02E4C8A}" dt="2024-03-14T13:30:07.043" v="47" actId="700"/>
          <ac:spMkLst>
            <pc:docMk/>
            <pc:sldMk cId="2155647692" sldId="379"/>
            <ac:spMk id="4" creationId="{A7DCA513-523E-BD5C-FBAE-12ACB42FCA25}"/>
          </ac:spMkLst>
        </pc:spChg>
        <pc:spChg chg="add mod">
          <ac:chgData name="Reuter Anke" userId="3da67a77-c39f-4ee8-b0d8-279da2db4dd7" providerId="ADAL" clId="{BEEEF1DA-5251-433F-95C8-EA57C02E4C8A}" dt="2024-04-02T11:44:10.594" v="180"/>
          <ac:spMkLst>
            <pc:docMk/>
            <pc:sldMk cId="2155647692" sldId="379"/>
            <ac:spMk id="5" creationId="{C4611971-F2BC-5C4F-E07F-66C0E8CC6ADB}"/>
          </ac:spMkLst>
        </pc:spChg>
        <pc:spChg chg="add mod">
          <ac:chgData name="Reuter Anke" userId="3da67a77-c39f-4ee8-b0d8-279da2db4dd7" providerId="ADAL" clId="{BEEEF1DA-5251-433F-95C8-EA57C02E4C8A}" dt="2024-04-02T11:44:10.594" v="180"/>
          <ac:spMkLst>
            <pc:docMk/>
            <pc:sldMk cId="2155647692" sldId="379"/>
            <ac:spMk id="6" creationId="{84118BAF-26EF-5B8B-9CEA-2B9082C24E39}"/>
          </ac:spMkLst>
        </pc:spChg>
      </pc:sldChg>
      <pc:sldChg chg="delSp modSp mod modClrScheme chgLayout modNotesTx">
        <pc:chgData name="Reuter Anke" userId="3da67a77-c39f-4ee8-b0d8-279da2db4dd7" providerId="ADAL" clId="{BEEEF1DA-5251-433F-95C8-EA57C02E4C8A}" dt="2024-04-05T10:34:42.192" v="787" actId="478"/>
        <pc:sldMkLst>
          <pc:docMk/>
          <pc:sldMk cId="461644377" sldId="380"/>
        </pc:sldMkLst>
        <pc:spChg chg="mod ord">
          <ac:chgData name="Reuter Anke" userId="3da67a77-c39f-4ee8-b0d8-279da2db4dd7" providerId="ADAL" clId="{BEEEF1DA-5251-433F-95C8-EA57C02E4C8A}" dt="2024-03-14T13:29:56.299" v="44" actId="1076"/>
          <ac:spMkLst>
            <pc:docMk/>
            <pc:sldMk cId="461644377" sldId="380"/>
            <ac:spMk id="2" creationId="{1B7FEACB-1F8C-7B4D-3428-531874830222}"/>
          </ac:spMkLst>
        </pc:spChg>
        <pc:spChg chg="mod ord">
          <ac:chgData name="Reuter Anke" userId="3da67a77-c39f-4ee8-b0d8-279da2db4dd7" providerId="ADAL" clId="{BEEEF1DA-5251-433F-95C8-EA57C02E4C8A}" dt="2024-03-14T13:30:01.984" v="46" actId="1076"/>
          <ac:spMkLst>
            <pc:docMk/>
            <pc:sldMk cId="461644377" sldId="380"/>
            <ac:spMk id="3" creationId="{D0E7CAAB-86A3-B390-F985-C87B13FDF3E9}"/>
          </ac:spMkLst>
        </pc:spChg>
        <pc:spChg chg="mod ord">
          <ac:chgData name="Reuter Anke" userId="3da67a77-c39f-4ee8-b0d8-279da2db4dd7" providerId="ADAL" clId="{BEEEF1DA-5251-433F-95C8-EA57C02E4C8A}" dt="2024-03-14T13:29:52.249" v="43" actId="700"/>
          <ac:spMkLst>
            <pc:docMk/>
            <pc:sldMk cId="461644377" sldId="380"/>
            <ac:spMk id="4" creationId="{366C395C-73F3-57C3-3E23-538D91774CC3}"/>
          </ac:spMkLst>
        </pc:spChg>
        <pc:spChg chg="del">
          <ac:chgData name="Reuter Anke" userId="3da67a77-c39f-4ee8-b0d8-279da2db4dd7" providerId="ADAL" clId="{BEEEF1DA-5251-433F-95C8-EA57C02E4C8A}" dt="2024-04-05T10:34:42.192" v="787" actId="478"/>
          <ac:spMkLst>
            <pc:docMk/>
            <pc:sldMk cId="461644377" sldId="380"/>
            <ac:spMk id="5" creationId="{BBDBC619-0BE0-CB01-B0E3-0ADD0DEDEBB9}"/>
          </ac:spMkLst>
        </pc:spChg>
      </pc:sldChg>
      <pc:sldChg chg="modSp mod modClrScheme chgLayout modNotesTx">
        <pc:chgData name="Reuter Anke" userId="3da67a77-c39f-4ee8-b0d8-279da2db4dd7" providerId="ADAL" clId="{BEEEF1DA-5251-433F-95C8-EA57C02E4C8A}" dt="2024-04-02T12:13:59.721" v="575" actId="207"/>
        <pc:sldMkLst>
          <pc:docMk/>
          <pc:sldMk cId="3382061809" sldId="381"/>
        </pc:sldMkLst>
        <pc:spChg chg="mod ord">
          <ac:chgData name="Reuter Anke" userId="3da67a77-c39f-4ee8-b0d8-279da2db4dd7" providerId="ADAL" clId="{BEEEF1DA-5251-433F-95C8-EA57C02E4C8A}" dt="2024-03-14T13:29:17.099" v="34" actId="700"/>
          <ac:spMkLst>
            <pc:docMk/>
            <pc:sldMk cId="3382061809" sldId="381"/>
            <ac:spMk id="2" creationId="{D7FD05F1-3F96-6D36-3627-A6ECB5DCD5D2}"/>
          </ac:spMkLst>
        </pc:spChg>
        <pc:spChg chg="mod ord">
          <ac:chgData name="Reuter Anke" userId="3da67a77-c39f-4ee8-b0d8-279da2db4dd7" providerId="ADAL" clId="{BEEEF1DA-5251-433F-95C8-EA57C02E4C8A}" dt="2024-03-14T13:32:43.725" v="99" actId="313"/>
          <ac:spMkLst>
            <pc:docMk/>
            <pc:sldMk cId="3382061809" sldId="381"/>
            <ac:spMk id="3" creationId="{85A0073D-4C6F-D965-179C-45A6CA79E7BD}"/>
          </ac:spMkLst>
        </pc:spChg>
        <pc:spChg chg="mod ord">
          <ac:chgData name="Reuter Anke" userId="3da67a77-c39f-4ee8-b0d8-279da2db4dd7" providerId="ADAL" clId="{BEEEF1DA-5251-433F-95C8-EA57C02E4C8A}" dt="2024-03-14T13:29:17.099" v="34" actId="700"/>
          <ac:spMkLst>
            <pc:docMk/>
            <pc:sldMk cId="3382061809" sldId="381"/>
            <ac:spMk id="4" creationId="{3A114524-CF24-FC2E-013D-6CF844ACFBED}"/>
          </ac:spMkLst>
        </pc:spChg>
        <pc:spChg chg="mod">
          <ac:chgData name="Reuter Anke" userId="3da67a77-c39f-4ee8-b0d8-279da2db4dd7" providerId="ADAL" clId="{BEEEF1DA-5251-433F-95C8-EA57C02E4C8A}" dt="2024-04-02T12:13:59.721" v="575" actId="207"/>
          <ac:spMkLst>
            <pc:docMk/>
            <pc:sldMk cId="3382061809" sldId="381"/>
            <ac:spMk id="5" creationId="{B0982867-61DD-3B8F-D3E1-855C5189645F}"/>
          </ac:spMkLst>
        </pc:spChg>
      </pc:sldChg>
      <pc:sldChg chg="modSp mod modClrScheme chgLayout">
        <pc:chgData name="Reuter Anke" userId="3da67a77-c39f-4ee8-b0d8-279da2db4dd7" providerId="ADAL" clId="{BEEEF1DA-5251-433F-95C8-EA57C02E4C8A}" dt="2024-04-02T12:18:40.683" v="720" actId="790"/>
        <pc:sldMkLst>
          <pc:docMk/>
          <pc:sldMk cId="1705091820" sldId="382"/>
        </pc:sldMkLst>
        <pc:spChg chg="mod">
          <ac:chgData name="Reuter Anke" userId="3da67a77-c39f-4ee8-b0d8-279da2db4dd7" providerId="ADAL" clId="{BEEEF1DA-5251-433F-95C8-EA57C02E4C8A}" dt="2024-04-02T12:14:53.331" v="615" actId="20577"/>
          <ac:spMkLst>
            <pc:docMk/>
            <pc:sldMk cId="1705091820" sldId="382"/>
            <ac:spMk id="2" creationId="{A33FE6EB-E989-CF54-55B0-6E99EB778DBE}"/>
          </ac:spMkLst>
        </pc:spChg>
        <pc:spChg chg="mod ord">
          <ac:chgData name="Reuter Anke" userId="3da67a77-c39f-4ee8-b0d8-279da2db4dd7" providerId="ADAL" clId="{BEEEF1DA-5251-433F-95C8-EA57C02E4C8A}" dt="2024-03-14T13:28:52.971" v="29" actId="700"/>
          <ac:spMkLst>
            <pc:docMk/>
            <pc:sldMk cId="1705091820" sldId="382"/>
            <ac:spMk id="3" creationId="{BF7062EA-C565-E1BA-D746-25882A3AE27A}"/>
          </ac:spMkLst>
        </pc:spChg>
        <pc:spChg chg="mod ord">
          <ac:chgData name="Reuter Anke" userId="3da67a77-c39f-4ee8-b0d8-279da2db4dd7" providerId="ADAL" clId="{BEEEF1DA-5251-433F-95C8-EA57C02E4C8A}" dt="2024-03-14T13:32:44.115" v="100" actId="313"/>
          <ac:spMkLst>
            <pc:docMk/>
            <pc:sldMk cId="1705091820" sldId="382"/>
            <ac:spMk id="4" creationId="{6B1DB868-A3E1-C36F-2D48-74AED4E5B6A1}"/>
          </ac:spMkLst>
        </pc:spChg>
        <pc:spChg chg="mod ord">
          <ac:chgData name="Reuter Anke" userId="3da67a77-c39f-4ee8-b0d8-279da2db4dd7" providerId="ADAL" clId="{BEEEF1DA-5251-433F-95C8-EA57C02E4C8A}" dt="2024-03-14T13:28:52.971" v="29" actId="700"/>
          <ac:spMkLst>
            <pc:docMk/>
            <pc:sldMk cId="1705091820" sldId="382"/>
            <ac:spMk id="5" creationId="{E213C6B8-EA4A-9A23-AFA8-8083C53E8B4D}"/>
          </ac:spMkLst>
        </pc:spChg>
        <pc:spChg chg="mod ord">
          <ac:chgData name="Reuter Anke" userId="3da67a77-c39f-4ee8-b0d8-279da2db4dd7" providerId="ADAL" clId="{BEEEF1DA-5251-433F-95C8-EA57C02E4C8A}" dt="2024-04-02T12:18:40.683" v="720" actId="790"/>
          <ac:spMkLst>
            <pc:docMk/>
            <pc:sldMk cId="1705091820" sldId="382"/>
            <ac:spMk id="6" creationId="{9CE03DC5-B0D5-C6B7-3911-04FE1D967C8B}"/>
          </ac:spMkLst>
        </pc:spChg>
        <pc:spChg chg="mod">
          <ac:chgData name="Reuter Anke" userId="3da67a77-c39f-4ee8-b0d8-279da2db4dd7" providerId="ADAL" clId="{BEEEF1DA-5251-433F-95C8-EA57C02E4C8A}" dt="2024-04-02T12:18:07.634" v="715" actId="20577"/>
          <ac:spMkLst>
            <pc:docMk/>
            <pc:sldMk cId="1705091820" sldId="382"/>
            <ac:spMk id="12" creationId="{41BBCF33-7794-8FEF-7E2A-A17F1496B4AC}"/>
          </ac:spMkLst>
        </pc:spChg>
      </pc:sldChg>
      <pc:sldChg chg="modSp mod modClrScheme modShow chgLayout">
        <pc:chgData name="Reuter Anke" userId="3da67a77-c39f-4ee8-b0d8-279da2db4dd7" providerId="ADAL" clId="{BEEEF1DA-5251-433F-95C8-EA57C02E4C8A}" dt="2024-04-02T12:27:26.670" v="767" actId="729"/>
        <pc:sldMkLst>
          <pc:docMk/>
          <pc:sldMk cId="3715862362" sldId="383"/>
        </pc:sldMkLst>
        <pc:spChg chg="mod ord">
          <ac:chgData name="Reuter Anke" userId="3da67a77-c39f-4ee8-b0d8-279da2db4dd7" providerId="ADAL" clId="{BEEEF1DA-5251-433F-95C8-EA57C02E4C8A}" dt="2024-03-14T13:27:40.145" v="13" actId="700"/>
          <ac:spMkLst>
            <pc:docMk/>
            <pc:sldMk cId="3715862362" sldId="383"/>
            <ac:spMk id="3" creationId="{BF7062EA-C565-E1BA-D746-25882A3AE27A}"/>
          </ac:spMkLst>
        </pc:spChg>
        <pc:spChg chg="mod ord">
          <ac:chgData name="Reuter Anke" userId="3da67a77-c39f-4ee8-b0d8-279da2db4dd7" providerId="ADAL" clId="{BEEEF1DA-5251-433F-95C8-EA57C02E4C8A}" dt="2024-03-14T13:32:46.543" v="104" actId="313"/>
          <ac:spMkLst>
            <pc:docMk/>
            <pc:sldMk cId="3715862362" sldId="383"/>
            <ac:spMk id="4" creationId="{6B1DB868-A3E1-C36F-2D48-74AED4E5B6A1}"/>
          </ac:spMkLst>
        </pc:spChg>
        <pc:spChg chg="mod ord">
          <ac:chgData name="Reuter Anke" userId="3da67a77-c39f-4ee8-b0d8-279da2db4dd7" providerId="ADAL" clId="{BEEEF1DA-5251-433F-95C8-EA57C02E4C8A}" dt="2024-03-14T13:27:40.145" v="13" actId="700"/>
          <ac:spMkLst>
            <pc:docMk/>
            <pc:sldMk cId="3715862362" sldId="383"/>
            <ac:spMk id="5" creationId="{E213C6B8-EA4A-9A23-AFA8-8083C53E8B4D}"/>
          </ac:spMkLst>
        </pc:spChg>
        <pc:spChg chg="mod">
          <ac:chgData name="Reuter Anke" userId="3da67a77-c39f-4ee8-b0d8-279da2db4dd7" providerId="ADAL" clId="{BEEEF1DA-5251-433F-95C8-EA57C02E4C8A}" dt="2024-04-02T12:23:30.818" v="748" actId="20577"/>
          <ac:spMkLst>
            <pc:docMk/>
            <pc:sldMk cId="3715862362" sldId="383"/>
            <ac:spMk id="14" creationId="{086063F0-57E1-524C-B0BE-F713232D59E9}"/>
          </ac:spMkLst>
        </pc:spChg>
      </pc:sldChg>
      <pc:sldChg chg="modSp mod modClrScheme modShow chgLayout">
        <pc:chgData name="Reuter Anke" userId="3da67a77-c39f-4ee8-b0d8-279da2db4dd7" providerId="ADAL" clId="{BEEEF1DA-5251-433F-95C8-EA57C02E4C8A}" dt="2024-04-02T12:27:26.670" v="767" actId="729"/>
        <pc:sldMkLst>
          <pc:docMk/>
          <pc:sldMk cId="1363925169" sldId="384"/>
        </pc:sldMkLst>
        <pc:spChg chg="mod ord">
          <ac:chgData name="Reuter Anke" userId="3da67a77-c39f-4ee8-b0d8-279da2db4dd7" providerId="ADAL" clId="{BEEEF1DA-5251-433F-95C8-EA57C02E4C8A}" dt="2024-03-14T13:27:48.271" v="14" actId="700"/>
          <ac:spMkLst>
            <pc:docMk/>
            <pc:sldMk cId="1363925169" sldId="384"/>
            <ac:spMk id="2" creationId="{B1265D16-F23B-95F1-4CCE-FA2F3FB3B754}"/>
          </ac:spMkLst>
        </pc:spChg>
        <pc:spChg chg="mod ord">
          <ac:chgData name="Reuter Anke" userId="3da67a77-c39f-4ee8-b0d8-279da2db4dd7" providerId="ADAL" clId="{BEEEF1DA-5251-433F-95C8-EA57C02E4C8A}" dt="2024-03-14T13:32:45.500" v="103" actId="313"/>
          <ac:spMkLst>
            <pc:docMk/>
            <pc:sldMk cId="1363925169" sldId="384"/>
            <ac:spMk id="3" creationId="{61F0379A-BBFD-94E7-F88B-FCE487EE5E5C}"/>
          </ac:spMkLst>
        </pc:spChg>
        <pc:spChg chg="mod ord">
          <ac:chgData name="Reuter Anke" userId="3da67a77-c39f-4ee8-b0d8-279da2db4dd7" providerId="ADAL" clId="{BEEEF1DA-5251-433F-95C8-EA57C02E4C8A}" dt="2024-03-14T13:27:48.271" v="14" actId="700"/>
          <ac:spMkLst>
            <pc:docMk/>
            <pc:sldMk cId="1363925169" sldId="384"/>
            <ac:spMk id="4" creationId="{4F64D5CD-080B-BF63-279F-FFFE03B4137E}"/>
          </ac:spMkLst>
        </pc:spChg>
        <pc:spChg chg="mod ord">
          <ac:chgData name="Reuter Anke" userId="3da67a77-c39f-4ee8-b0d8-279da2db4dd7" providerId="ADAL" clId="{BEEEF1DA-5251-433F-95C8-EA57C02E4C8A}" dt="2024-04-02T12:22:56.122" v="731" actId="790"/>
          <ac:spMkLst>
            <pc:docMk/>
            <pc:sldMk cId="1363925169" sldId="384"/>
            <ac:spMk id="5" creationId="{C0225216-7FD5-B7DD-A5D8-CFB436980887}"/>
          </ac:spMkLst>
        </pc:spChg>
      </pc:sldChg>
      <pc:sldChg chg="modSp mod modClrScheme chgLayout">
        <pc:chgData name="Reuter Anke" userId="3da67a77-c39f-4ee8-b0d8-279da2db4dd7" providerId="ADAL" clId="{BEEEF1DA-5251-433F-95C8-EA57C02E4C8A}" dt="2024-04-02T12:18:36.539" v="719" actId="790"/>
        <pc:sldMkLst>
          <pc:docMk/>
          <pc:sldMk cId="1796971556" sldId="390"/>
        </pc:sldMkLst>
        <pc:spChg chg="mod">
          <ac:chgData name="Reuter Anke" userId="3da67a77-c39f-4ee8-b0d8-279da2db4dd7" providerId="ADAL" clId="{BEEEF1DA-5251-433F-95C8-EA57C02E4C8A}" dt="2024-04-02T12:16:21.707" v="641" actId="790"/>
          <ac:spMkLst>
            <pc:docMk/>
            <pc:sldMk cId="1796971556" sldId="390"/>
            <ac:spMk id="2" creationId="{A33FE6EB-E989-CF54-55B0-6E99EB778DBE}"/>
          </ac:spMkLst>
        </pc:spChg>
        <pc:spChg chg="mod ord">
          <ac:chgData name="Reuter Anke" userId="3da67a77-c39f-4ee8-b0d8-279da2db4dd7" providerId="ADAL" clId="{BEEEF1DA-5251-433F-95C8-EA57C02E4C8A}" dt="2024-03-14T13:28:52.971" v="29" actId="700"/>
          <ac:spMkLst>
            <pc:docMk/>
            <pc:sldMk cId="1796971556" sldId="390"/>
            <ac:spMk id="3" creationId="{BF7062EA-C565-E1BA-D746-25882A3AE27A}"/>
          </ac:spMkLst>
        </pc:spChg>
        <pc:spChg chg="mod ord">
          <ac:chgData name="Reuter Anke" userId="3da67a77-c39f-4ee8-b0d8-279da2db4dd7" providerId="ADAL" clId="{BEEEF1DA-5251-433F-95C8-EA57C02E4C8A}" dt="2024-03-14T13:32:44.553" v="101" actId="313"/>
          <ac:spMkLst>
            <pc:docMk/>
            <pc:sldMk cId="1796971556" sldId="390"/>
            <ac:spMk id="4" creationId="{6B1DB868-A3E1-C36F-2D48-74AED4E5B6A1}"/>
          </ac:spMkLst>
        </pc:spChg>
        <pc:spChg chg="mod ord">
          <ac:chgData name="Reuter Anke" userId="3da67a77-c39f-4ee8-b0d8-279da2db4dd7" providerId="ADAL" clId="{BEEEF1DA-5251-433F-95C8-EA57C02E4C8A}" dt="2024-03-14T13:28:52.971" v="29" actId="700"/>
          <ac:spMkLst>
            <pc:docMk/>
            <pc:sldMk cId="1796971556" sldId="390"/>
            <ac:spMk id="5" creationId="{E213C6B8-EA4A-9A23-AFA8-8083C53E8B4D}"/>
          </ac:spMkLst>
        </pc:spChg>
        <pc:spChg chg="mod ord">
          <ac:chgData name="Reuter Anke" userId="3da67a77-c39f-4ee8-b0d8-279da2db4dd7" providerId="ADAL" clId="{BEEEF1DA-5251-433F-95C8-EA57C02E4C8A}" dt="2024-04-02T12:18:36.539" v="719" actId="790"/>
          <ac:spMkLst>
            <pc:docMk/>
            <pc:sldMk cId="1796971556" sldId="390"/>
            <ac:spMk id="6" creationId="{9CE03DC5-B0D5-C6B7-3911-04FE1D967C8B}"/>
          </ac:spMkLst>
        </pc:spChg>
        <pc:spChg chg="mod">
          <ac:chgData name="Reuter Anke" userId="3da67a77-c39f-4ee8-b0d8-279da2db4dd7" providerId="ADAL" clId="{BEEEF1DA-5251-433F-95C8-EA57C02E4C8A}" dt="2024-04-02T12:17:50.651" v="702" actId="20577"/>
          <ac:spMkLst>
            <pc:docMk/>
            <pc:sldMk cId="1796971556" sldId="390"/>
            <ac:spMk id="12" creationId="{41BBCF33-7794-8FEF-7E2A-A17F1496B4AC}"/>
          </ac:spMkLst>
        </pc:spChg>
      </pc:sldChg>
      <pc:sldChg chg="modSp mod modClrScheme chgLayout">
        <pc:chgData name="Reuter Anke" userId="3da67a77-c39f-4ee8-b0d8-279da2db4dd7" providerId="ADAL" clId="{BEEEF1DA-5251-433F-95C8-EA57C02E4C8A}" dt="2024-04-02T12:18:56.683" v="723" actId="1076"/>
        <pc:sldMkLst>
          <pc:docMk/>
          <pc:sldMk cId="795620067" sldId="391"/>
        </pc:sldMkLst>
        <pc:spChg chg="mod">
          <ac:chgData name="Reuter Anke" userId="3da67a77-c39f-4ee8-b0d8-279da2db4dd7" providerId="ADAL" clId="{BEEEF1DA-5251-433F-95C8-EA57C02E4C8A}" dt="2024-04-02T12:18:56.683" v="723" actId="1076"/>
          <ac:spMkLst>
            <pc:docMk/>
            <pc:sldMk cId="795620067" sldId="391"/>
            <ac:spMk id="2" creationId="{A33FE6EB-E989-CF54-55B0-6E99EB778DBE}"/>
          </ac:spMkLst>
        </pc:spChg>
        <pc:spChg chg="mod ord">
          <ac:chgData name="Reuter Anke" userId="3da67a77-c39f-4ee8-b0d8-279da2db4dd7" providerId="ADAL" clId="{BEEEF1DA-5251-433F-95C8-EA57C02E4C8A}" dt="2024-03-14T13:28:52.971" v="29" actId="700"/>
          <ac:spMkLst>
            <pc:docMk/>
            <pc:sldMk cId="795620067" sldId="391"/>
            <ac:spMk id="3" creationId="{BF7062EA-C565-E1BA-D746-25882A3AE27A}"/>
          </ac:spMkLst>
        </pc:spChg>
        <pc:spChg chg="mod ord">
          <ac:chgData name="Reuter Anke" userId="3da67a77-c39f-4ee8-b0d8-279da2db4dd7" providerId="ADAL" clId="{BEEEF1DA-5251-433F-95C8-EA57C02E4C8A}" dt="2024-03-14T13:29:03.495" v="32" actId="20577"/>
          <ac:spMkLst>
            <pc:docMk/>
            <pc:sldMk cId="795620067" sldId="391"/>
            <ac:spMk id="4" creationId="{6B1DB868-A3E1-C36F-2D48-74AED4E5B6A1}"/>
          </ac:spMkLst>
        </pc:spChg>
        <pc:spChg chg="mod ord">
          <ac:chgData name="Reuter Anke" userId="3da67a77-c39f-4ee8-b0d8-279da2db4dd7" providerId="ADAL" clId="{BEEEF1DA-5251-433F-95C8-EA57C02E4C8A}" dt="2024-03-14T13:28:52.971" v="29" actId="700"/>
          <ac:spMkLst>
            <pc:docMk/>
            <pc:sldMk cId="795620067" sldId="391"/>
            <ac:spMk id="5" creationId="{E213C6B8-EA4A-9A23-AFA8-8083C53E8B4D}"/>
          </ac:spMkLst>
        </pc:spChg>
        <pc:spChg chg="mod ord">
          <ac:chgData name="Reuter Anke" userId="3da67a77-c39f-4ee8-b0d8-279da2db4dd7" providerId="ADAL" clId="{BEEEF1DA-5251-433F-95C8-EA57C02E4C8A}" dt="2024-04-02T12:18:31.170" v="718" actId="790"/>
          <ac:spMkLst>
            <pc:docMk/>
            <pc:sldMk cId="795620067" sldId="391"/>
            <ac:spMk id="6" creationId="{9CE03DC5-B0D5-C6B7-3911-04FE1D967C8B}"/>
          </ac:spMkLst>
        </pc:spChg>
        <pc:spChg chg="mod">
          <ac:chgData name="Reuter Anke" userId="3da67a77-c39f-4ee8-b0d8-279da2db4dd7" providerId="ADAL" clId="{BEEEF1DA-5251-433F-95C8-EA57C02E4C8A}" dt="2024-04-02T12:18:22.613" v="716" actId="790"/>
          <ac:spMkLst>
            <pc:docMk/>
            <pc:sldMk cId="795620067" sldId="391"/>
            <ac:spMk id="12" creationId="{41BBCF33-7794-8FEF-7E2A-A17F1496B4AC}"/>
          </ac:spMkLst>
        </pc:spChg>
      </pc:sldChg>
      <pc:sldChg chg="modSp mod modClrScheme modShow chgLayout">
        <pc:chgData name="Reuter Anke" userId="3da67a77-c39f-4ee8-b0d8-279da2db4dd7" providerId="ADAL" clId="{BEEEF1DA-5251-433F-95C8-EA57C02E4C8A}" dt="2024-04-02T12:27:26.670" v="767" actId="729"/>
        <pc:sldMkLst>
          <pc:docMk/>
          <pc:sldMk cId="634146563" sldId="392"/>
        </pc:sldMkLst>
        <pc:spChg chg="mod ord">
          <ac:chgData name="Reuter Anke" userId="3da67a77-c39f-4ee8-b0d8-279da2db4dd7" providerId="ADAL" clId="{BEEEF1DA-5251-433F-95C8-EA57C02E4C8A}" dt="2024-03-14T13:27:40.145" v="13" actId="700"/>
          <ac:spMkLst>
            <pc:docMk/>
            <pc:sldMk cId="634146563" sldId="392"/>
            <ac:spMk id="3" creationId="{BF7062EA-C565-E1BA-D746-25882A3AE27A}"/>
          </ac:spMkLst>
        </pc:spChg>
        <pc:spChg chg="mod ord">
          <ac:chgData name="Reuter Anke" userId="3da67a77-c39f-4ee8-b0d8-279da2db4dd7" providerId="ADAL" clId="{BEEEF1DA-5251-433F-95C8-EA57C02E4C8A}" dt="2024-03-14T13:32:47.368" v="105" actId="313"/>
          <ac:spMkLst>
            <pc:docMk/>
            <pc:sldMk cId="634146563" sldId="392"/>
            <ac:spMk id="4" creationId="{6B1DB868-A3E1-C36F-2D48-74AED4E5B6A1}"/>
          </ac:spMkLst>
        </pc:spChg>
        <pc:spChg chg="mod ord">
          <ac:chgData name="Reuter Anke" userId="3da67a77-c39f-4ee8-b0d8-279da2db4dd7" providerId="ADAL" clId="{BEEEF1DA-5251-433F-95C8-EA57C02E4C8A}" dt="2024-03-14T13:27:40.145" v="13" actId="700"/>
          <ac:spMkLst>
            <pc:docMk/>
            <pc:sldMk cId="634146563" sldId="392"/>
            <ac:spMk id="5" creationId="{E213C6B8-EA4A-9A23-AFA8-8083C53E8B4D}"/>
          </ac:spMkLst>
        </pc:spChg>
        <pc:spChg chg="mod">
          <ac:chgData name="Reuter Anke" userId="3da67a77-c39f-4ee8-b0d8-279da2db4dd7" providerId="ADAL" clId="{BEEEF1DA-5251-433F-95C8-EA57C02E4C8A}" dt="2024-04-02T12:23:54.730" v="755" actId="20577"/>
          <ac:spMkLst>
            <pc:docMk/>
            <pc:sldMk cId="634146563" sldId="392"/>
            <ac:spMk id="13" creationId="{45F32591-2C03-6B61-D728-60A1240BF1CF}"/>
          </ac:spMkLst>
        </pc:spChg>
        <pc:spChg chg="mod">
          <ac:chgData name="Reuter Anke" userId="3da67a77-c39f-4ee8-b0d8-279da2db4dd7" providerId="ADAL" clId="{BEEEF1DA-5251-433F-95C8-EA57C02E4C8A}" dt="2024-04-02T12:24:10.362" v="763" actId="20577"/>
          <ac:spMkLst>
            <pc:docMk/>
            <pc:sldMk cId="634146563" sldId="392"/>
            <ac:spMk id="14" creationId="{086063F0-57E1-524C-B0BE-F713232D59E9}"/>
          </ac:spMkLst>
        </pc:spChg>
      </pc:sldChg>
      <pc:sldChg chg="modSp mod modClrScheme modShow chgLayout">
        <pc:chgData name="Reuter Anke" userId="3da67a77-c39f-4ee8-b0d8-279da2db4dd7" providerId="ADAL" clId="{BEEEF1DA-5251-433F-95C8-EA57C02E4C8A}" dt="2024-04-02T12:27:26.670" v="767" actId="729"/>
        <pc:sldMkLst>
          <pc:docMk/>
          <pc:sldMk cId="3544088674" sldId="394"/>
        </pc:sldMkLst>
        <pc:spChg chg="mod ord">
          <ac:chgData name="Reuter Anke" userId="3da67a77-c39f-4ee8-b0d8-279da2db4dd7" providerId="ADAL" clId="{BEEEF1DA-5251-433F-95C8-EA57C02E4C8A}" dt="2024-03-14T13:27:40.145" v="13" actId="700"/>
          <ac:spMkLst>
            <pc:docMk/>
            <pc:sldMk cId="3544088674" sldId="394"/>
            <ac:spMk id="3" creationId="{BF7062EA-C565-E1BA-D746-25882A3AE27A}"/>
          </ac:spMkLst>
        </pc:spChg>
        <pc:spChg chg="mod ord">
          <ac:chgData name="Reuter Anke" userId="3da67a77-c39f-4ee8-b0d8-279da2db4dd7" providerId="ADAL" clId="{BEEEF1DA-5251-433F-95C8-EA57C02E4C8A}" dt="2024-03-14T13:32:48.728" v="107" actId="313"/>
          <ac:spMkLst>
            <pc:docMk/>
            <pc:sldMk cId="3544088674" sldId="394"/>
            <ac:spMk id="4" creationId="{6B1DB868-A3E1-C36F-2D48-74AED4E5B6A1}"/>
          </ac:spMkLst>
        </pc:spChg>
        <pc:spChg chg="mod ord">
          <ac:chgData name="Reuter Anke" userId="3da67a77-c39f-4ee8-b0d8-279da2db4dd7" providerId="ADAL" clId="{BEEEF1DA-5251-433F-95C8-EA57C02E4C8A}" dt="2024-03-14T13:27:40.145" v="13" actId="700"/>
          <ac:spMkLst>
            <pc:docMk/>
            <pc:sldMk cId="3544088674" sldId="394"/>
            <ac:spMk id="5" creationId="{E213C6B8-EA4A-9A23-AFA8-8083C53E8B4D}"/>
          </ac:spMkLst>
        </pc:spChg>
        <pc:spChg chg="mod">
          <ac:chgData name="Reuter Anke" userId="3da67a77-c39f-4ee8-b0d8-279da2db4dd7" providerId="ADAL" clId="{BEEEF1DA-5251-433F-95C8-EA57C02E4C8A}" dt="2024-04-02T12:24:38.179" v="766" actId="20577"/>
          <ac:spMkLst>
            <pc:docMk/>
            <pc:sldMk cId="3544088674" sldId="394"/>
            <ac:spMk id="9" creationId="{5561F3D5-E366-C468-4DA3-C4F8C1306F09}"/>
          </ac:spMkLst>
        </pc:spChg>
      </pc:sldChg>
      <pc:sldChg chg="modSp mod modClrScheme modShow chgLayout">
        <pc:chgData name="Reuter Anke" userId="3da67a77-c39f-4ee8-b0d8-279da2db4dd7" providerId="ADAL" clId="{BEEEF1DA-5251-433F-95C8-EA57C02E4C8A}" dt="2024-04-02T12:27:26.670" v="767" actId="729"/>
        <pc:sldMkLst>
          <pc:docMk/>
          <pc:sldMk cId="2628000778" sldId="395"/>
        </pc:sldMkLst>
        <pc:spChg chg="mod ord">
          <ac:chgData name="Reuter Anke" userId="3da67a77-c39f-4ee8-b0d8-279da2db4dd7" providerId="ADAL" clId="{BEEEF1DA-5251-433F-95C8-EA57C02E4C8A}" dt="2024-03-14T13:27:40.145" v="13" actId="700"/>
          <ac:spMkLst>
            <pc:docMk/>
            <pc:sldMk cId="2628000778" sldId="395"/>
            <ac:spMk id="3" creationId="{BF7062EA-C565-E1BA-D746-25882A3AE27A}"/>
          </ac:spMkLst>
        </pc:spChg>
        <pc:spChg chg="mod ord">
          <ac:chgData name="Reuter Anke" userId="3da67a77-c39f-4ee8-b0d8-279da2db4dd7" providerId="ADAL" clId="{BEEEF1DA-5251-433F-95C8-EA57C02E4C8A}" dt="2024-03-14T13:32:48.147" v="106" actId="313"/>
          <ac:spMkLst>
            <pc:docMk/>
            <pc:sldMk cId="2628000778" sldId="395"/>
            <ac:spMk id="4" creationId="{6B1DB868-A3E1-C36F-2D48-74AED4E5B6A1}"/>
          </ac:spMkLst>
        </pc:spChg>
        <pc:spChg chg="mod ord">
          <ac:chgData name="Reuter Anke" userId="3da67a77-c39f-4ee8-b0d8-279da2db4dd7" providerId="ADAL" clId="{BEEEF1DA-5251-433F-95C8-EA57C02E4C8A}" dt="2024-03-14T13:27:40.145" v="13" actId="700"/>
          <ac:spMkLst>
            <pc:docMk/>
            <pc:sldMk cId="2628000778" sldId="395"/>
            <ac:spMk id="5" creationId="{E213C6B8-EA4A-9A23-AFA8-8083C53E8B4D}"/>
          </ac:spMkLst>
        </pc:spChg>
        <pc:spChg chg="mod">
          <ac:chgData name="Reuter Anke" userId="3da67a77-c39f-4ee8-b0d8-279da2db4dd7" providerId="ADAL" clId="{BEEEF1DA-5251-433F-95C8-EA57C02E4C8A}" dt="2024-04-02T12:24:31.190" v="765" actId="1076"/>
          <ac:spMkLst>
            <pc:docMk/>
            <pc:sldMk cId="2628000778" sldId="395"/>
            <ac:spMk id="12" creationId="{2B675660-A263-14C7-2984-EE608CB9E11B}"/>
          </ac:spMkLst>
        </pc:spChg>
      </pc:sldChg>
      <pc:sldChg chg="modSp mod modClrScheme chgLayout">
        <pc:chgData name="Reuter Anke" userId="3da67a77-c39f-4ee8-b0d8-279da2db4dd7" providerId="ADAL" clId="{BEEEF1DA-5251-433F-95C8-EA57C02E4C8A}" dt="2024-04-02T12:11:49.051" v="516" actId="20577"/>
        <pc:sldMkLst>
          <pc:docMk/>
          <pc:sldMk cId="1442066017" sldId="399"/>
        </pc:sldMkLst>
        <pc:spChg chg="mod ord">
          <ac:chgData name="Reuter Anke" userId="3da67a77-c39f-4ee8-b0d8-279da2db4dd7" providerId="ADAL" clId="{BEEEF1DA-5251-433F-95C8-EA57C02E4C8A}" dt="2024-03-14T13:29:39.491" v="40" actId="700"/>
          <ac:spMkLst>
            <pc:docMk/>
            <pc:sldMk cId="1442066017" sldId="399"/>
            <ac:spMk id="2" creationId="{36F1A3DF-BE45-7476-189E-B24542DF3CE8}"/>
          </ac:spMkLst>
        </pc:spChg>
        <pc:spChg chg="mod ord">
          <ac:chgData name="Reuter Anke" userId="3da67a77-c39f-4ee8-b0d8-279da2db4dd7" providerId="ADAL" clId="{BEEEF1DA-5251-433F-95C8-EA57C02E4C8A}" dt="2024-03-14T13:32:42.394" v="96" actId="313"/>
          <ac:spMkLst>
            <pc:docMk/>
            <pc:sldMk cId="1442066017" sldId="399"/>
            <ac:spMk id="3" creationId="{A2D7FEEB-BA49-06CE-2FF8-DB8FD351881B}"/>
          </ac:spMkLst>
        </pc:spChg>
        <pc:spChg chg="mod ord">
          <ac:chgData name="Reuter Anke" userId="3da67a77-c39f-4ee8-b0d8-279da2db4dd7" providerId="ADAL" clId="{BEEEF1DA-5251-433F-95C8-EA57C02E4C8A}" dt="2024-03-14T13:29:39.491" v="40" actId="700"/>
          <ac:spMkLst>
            <pc:docMk/>
            <pc:sldMk cId="1442066017" sldId="399"/>
            <ac:spMk id="4" creationId="{425AC8F2-3BFD-D0BD-C4F1-33303ACD0043}"/>
          </ac:spMkLst>
        </pc:spChg>
        <pc:spChg chg="mod ord">
          <ac:chgData name="Reuter Anke" userId="3da67a77-c39f-4ee8-b0d8-279da2db4dd7" providerId="ADAL" clId="{BEEEF1DA-5251-433F-95C8-EA57C02E4C8A}" dt="2024-04-02T12:10:25.972" v="484" actId="790"/>
          <ac:spMkLst>
            <pc:docMk/>
            <pc:sldMk cId="1442066017" sldId="399"/>
            <ac:spMk id="5" creationId="{7FAD486B-7C87-FB85-E388-22CFECE4AF36}"/>
          </ac:spMkLst>
        </pc:spChg>
        <pc:graphicFrameChg chg="modGraphic">
          <ac:chgData name="Reuter Anke" userId="3da67a77-c39f-4ee8-b0d8-279da2db4dd7" providerId="ADAL" clId="{BEEEF1DA-5251-433F-95C8-EA57C02E4C8A}" dt="2024-04-02T12:11:25.322" v="515" actId="20577"/>
          <ac:graphicFrameMkLst>
            <pc:docMk/>
            <pc:sldMk cId="1442066017" sldId="399"/>
            <ac:graphicFrameMk id="6" creationId="{C19F0EE8-1061-4A3D-7BE9-097D0B73824A}"/>
          </ac:graphicFrameMkLst>
        </pc:graphicFrameChg>
        <pc:graphicFrameChg chg="modGraphic">
          <ac:chgData name="Reuter Anke" userId="3da67a77-c39f-4ee8-b0d8-279da2db4dd7" providerId="ADAL" clId="{BEEEF1DA-5251-433F-95C8-EA57C02E4C8A}" dt="2024-04-02T12:11:49.051" v="516" actId="20577"/>
          <ac:graphicFrameMkLst>
            <pc:docMk/>
            <pc:sldMk cId="1442066017" sldId="399"/>
            <ac:graphicFrameMk id="7" creationId="{239DA877-6B68-50A1-8D82-88625F29B0E6}"/>
          </ac:graphicFrameMkLst>
        </pc:graphicFrameChg>
      </pc:sldChg>
      <pc:sldChg chg="modSp mod modClrScheme chgLayout">
        <pc:chgData name="Reuter Anke" userId="3da67a77-c39f-4ee8-b0d8-279da2db4dd7" providerId="ADAL" clId="{BEEEF1DA-5251-433F-95C8-EA57C02E4C8A}" dt="2024-04-02T12:13:10.235" v="563" actId="20577"/>
        <pc:sldMkLst>
          <pc:docMk/>
          <pc:sldMk cId="970338992" sldId="400"/>
        </pc:sldMkLst>
        <pc:spChg chg="mod ord">
          <ac:chgData name="Reuter Anke" userId="3da67a77-c39f-4ee8-b0d8-279da2db4dd7" providerId="ADAL" clId="{BEEEF1DA-5251-433F-95C8-EA57C02E4C8A}" dt="2024-03-14T13:29:39.491" v="40" actId="700"/>
          <ac:spMkLst>
            <pc:docMk/>
            <pc:sldMk cId="970338992" sldId="400"/>
            <ac:spMk id="2" creationId="{CD329119-43FA-D7D5-FCF5-C7650CE023E1}"/>
          </ac:spMkLst>
        </pc:spChg>
        <pc:spChg chg="mod ord">
          <ac:chgData name="Reuter Anke" userId="3da67a77-c39f-4ee8-b0d8-279da2db4dd7" providerId="ADAL" clId="{BEEEF1DA-5251-433F-95C8-EA57C02E4C8A}" dt="2024-03-14T13:32:42.861" v="97" actId="313"/>
          <ac:spMkLst>
            <pc:docMk/>
            <pc:sldMk cId="970338992" sldId="400"/>
            <ac:spMk id="3" creationId="{57194A27-D00B-0957-89BA-112863943D13}"/>
          </ac:spMkLst>
        </pc:spChg>
        <pc:spChg chg="mod ord">
          <ac:chgData name="Reuter Anke" userId="3da67a77-c39f-4ee8-b0d8-279da2db4dd7" providerId="ADAL" clId="{BEEEF1DA-5251-433F-95C8-EA57C02E4C8A}" dt="2024-03-14T13:29:39.491" v="40" actId="700"/>
          <ac:spMkLst>
            <pc:docMk/>
            <pc:sldMk cId="970338992" sldId="400"/>
            <ac:spMk id="4" creationId="{0C3E3677-0370-CC3C-31B2-274FDB1E43FA}"/>
          </ac:spMkLst>
        </pc:spChg>
        <pc:spChg chg="mod ord">
          <ac:chgData name="Reuter Anke" userId="3da67a77-c39f-4ee8-b0d8-279da2db4dd7" providerId="ADAL" clId="{BEEEF1DA-5251-433F-95C8-EA57C02E4C8A}" dt="2024-04-02T12:11:58.283" v="517" actId="790"/>
          <ac:spMkLst>
            <pc:docMk/>
            <pc:sldMk cId="970338992" sldId="400"/>
            <ac:spMk id="5" creationId="{2AFEDC5F-EF02-7E6D-9FEC-52C88981AD9A}"/>
          </ac:spMkLst>
        </pc:spChg>
        <pc:spChg chg="mod">
          <ac:chgData name="Reuter Anke" userId="3da67a77-c39f-4ee8-b0d8-279da2db4dd7" providerId="ADAL" clId="{BEEEF1DA-5251-433F-95C8-EA57C02E4C8A}" dt="2024-04-02T12:12:20.923" v="528" actId="20577"/>
          <ac:spMkLst>
            <pc:docMk/>
            <pc:sldMk cId="970338992" sldId="400"/>
            <ac:spMk id="15" creationId="{91FBDFEB-F801-E5BE-3093-C77066C8D269}"/>
          </ac:spMkLst>
        </pc:spChg>
        <pc:spChg chg="mod">
          <ac:chgData name="Reuter Anke" userId="3da67a77-c39f-4ee8-b0d8-279da2db4dd7" providerId="ADAL" clId="{BEEEF1DA-5251-433F-95C8-EA57C02E4C8A}" dt="2024-04-02T12:13:10.235" v="563" actId="20577"/>
          <ac:spMkLst>
            <pc:docMk/>
            <pc:sldMk cId="970338992" sldId="400"/>
            <ac:spMk id="16" creationId="{87FC0B48-801A-1FBF-4CE7-9E2007137637}"/>
          </ac:spMkLst>
        </pc:spChg>
        <pc:spChg chg="mod">
          <ac:chgData name="Reuter Anke" userId="3da67a77-c39f-4ee8-b0d8-279da2db4dd7" providerId="ADAL" clId="{BEEEF1DA-5251-433F-95C8-EA57C02E4C8A}" dt="2024-04-02T12:12:07.404" v="518" actId="790"/>
          <ac:spMkLst>
            <pc:docMk/>
            <pc:sldMk cId="970338992" sldId="400"/>
            <ac:spMk id="17" creationId="{92BD61EA-EE28-7777-1764-ED2069211763}"/>
          </ac:spMkLst>
        </pc:spChg>
        <pc:spChg chg="mod">
          <ac:chgData name="Reuter Anke" userId="3da67a77-c39f-4ee8-b0d8-279da2db4dd7" providerId="ADAL" clId="{BEEEF1DA-5251-433F-95C8-EA57C02E4C8A}" dt="2024-04-02T12:12:07.404" v="518" actId="790"/>
          <ac:spMkLst>
            <pc:docMk/>
            <pc:sldMk cId="970338992" sldId="400"/>
            <ac:spMk id="18" creationId="{FFE5C952-F972-3DF8-2E33-3F1CD9DF32CB}"/>
          </ac:spMkLst>
        </pc:spChg>
        <pc:spChg chg="mod">
          <ac:chgData name="Reuter Anke" userId="3da67a77-c39f-4ee8-b0d8-279da2db4dd7" providerId="ADAL" clId="{BEEEF1DA-5251-433F-95C8-EA57C02E4C8A}" dt="2024-04-02T12:12:41.973" v="537" actId="313"/>
          <ac:spMkLst>
            <pc:docMk/>
            <pc:sldMk cId="970338992" sldId="400"/>
            <ac:spMk id="20" creationId="{45A071C7-AA86-4FE3-B722-4C8CC73A293D}"/>
          </ac:spMkLst>
        </pc:spChg>
      </pc:sldChg>
      <pc:sldChg chg="modSp mod modClrScheme chgLayout">
        <pc:chgData name="Reuter Anke" userId="3da67a77-c39f-4ee8-b0d8-279da2db4dd7" providerId="ADAL" clId="{BEEEF1DA-5251-433F-95C8-EA57C02E4C8A}" dt="2024-04-02T12:13:19.043" v="564" actId="790"/>
        <pc:sldMkLst>
          <pc:docMk/>
          <pc:sldMk cId="1655203435" sldId="401"/>
        </pc:sldMkLst>
        <pc:spChg chg="mod ord">
          <ac:chgData name="Reuter Anke" userId="3da67a77-c39f-4ee8-b0d8-279da2db4dd7" providerId="ADAL" clId="{BEEEF1DA-5251-433F-95C8-EA57C02E4C8A}" dt="2024-03-14T13:29:39.491" v="40" actId="700"/>
          <ac:spMkLst>
            <pc:docMk/>
            <pc:sldMk cId="1655203435" sldId="401"/>
            <ac:spMk id="2" creationId="{CD329119-43FA-D7D5-FCF5-C7650CE023E1}"/>
          </ac:spMkLst>
        </pc:spChg>
        <pc:spChg chg="mod ord">
          <ac:chgData name="Reuter Anke" userId="3da67a77-c39f-4ee8-b0d8-279da2db4dd7" providerId="ADAL" clId="{BEEEF1DA-5251-433F-95C8-EA57C02E4C8A}" dt="2024-03-14T13:32:43.270" v="98" actId="313"/>
          <ac:spMkLst>
            <pc:docMk/>
            <pc:sldMk cId="1655203435" sldId="401"/>
            <ac:spMk id="3" creationId="{57194A27-D00B-0957-89BA-112863943D13}"/>
          </ac:spMkLst>
        </pc:spChg>
        <pc:spChg chg="mod ord">
          <ac:chgData name="Reuter Anke" userId="3da67a77-c39f-4ee8-b0d8-279da2db4dd7" providerId="ADAL" clId="{BEEEF1DA-5251-433F-95C8-EA57C02E4C8A}" dt="2024-03-14T13:29:39.491" v="40" actId="700"/>
          <ac:spMkLst>
            <pc:docMk/>
            <pc:sldMk cId="1655203435" sldId="401"/>
            <ac:spMk id="4" creationId="{0C3E3677-0370-CC3C-31B2-274FDB1E43FA}"/>
          </ac:spMkLst>
        </pc:spChg>
        <pc:spChg chg="mod ord">
          <ac:chgData name="Reuter Anke" userId="3da67a77-c39f-4ee8-b0d8-279da2db4dd7" providerId="ADAL" clId="{BEEEF1DA-5251-433F-95C8-EA57C02E4C8A}" dt="2024-04-02T12:13:19.043" v="564" actId="790"/>
          <ac:spMkLst>
            <pc:docMk/>
            <pc:sldMk cId="1655203435" sldId="401"/>
            <ac:spMk id="5" creationId="{2AFEDC5F-EF02-7E6D-9FEC-52C88981AD9A}"/>
          </ac:spMkLst>
        </pc:spChg>
      </pc:sldChg>
      <pc:sldChg chg="del">
        <pc:chgData name="Reuter Anke" userId="3da67a77-c39f-4ee8-b0d8-279da2db4dd7" providerId="ADAL" clId="{BEEEF1DA-5251-433F-95C8-EA57C02E4C8A}" dt="2024-03-14T13:26:24.773" v="1" actId="47"/>
        <pc:sldMkLst>
          <pc:docMk/>
          <pc:sldMk cId="490156110" sldId="402"/>
        </pc:sldMkLst>
      </pc:sldChg>
      <pc:sldChg chg="addSp delSp modSp mod modClrScheme chgLayout modNotesTx">
        <pc:chgData name="Reuter Anke" userId="3da67a77-c39f-4ee8-b0d8-279da2db4dd7" providerId="ADAL" clId="{BEEEF1DA-5251-433F-95C8-EA57C02E4C8A}" dt="2024-04-02T12:09:01.115" v="481" actId="20577"/>
        <pc:sldMkLst>
          <pc:docMk/>
          <pc:sldMk cId="2530527460" sldId="403"/>
        </pc:sldMkLst>
        <pc:spChg chg="mod ord">
          <ac:chgData name="Reuter Anke" userId="3da67a77-c39f-4ee8-b0d8-279da2db4dd7" providerId="ADAL" clId="{BEEEF1DA-5251-433F-95C8-EA57C02E4C8A}" dt="2024-04-02T12:04:23.372" v="429" actId="20577"/>
          <ac:spMkLst>
            <pc:docMk/>
            <pc:sldMk cId="2530527460" sldId="403"/>
            <ac:spMk id="2" creationId="{4A713909-F0BA-A4AB-A2B1-E2E7C2549C1B}"/>
          </ac:spMkLst>
        </pc:spChg>
        <pc:spChg chg="mod ord">
          <ac:chgData name="Reuter Anke" userId="3da67a77-c39f-4ee8-b0d8-279da2db4dd7" providerId="ADAL" clId="{BEEEF1DA-5251-433F-95C8-EA57C02E4C8A}" dt="2024-03-14T13:30:42.464" v="55" actId="700"/>
          <ac:spMkLst>
            <pc:docMk/>
            <pc:sldMk cId="2530527460" sldId="403"/>
            <ac:spMk id="4" creationId="{98F1BADB-D488-3C4C-6838-E7DC625DFF76}"/>
          </ac:spMkLst>
        </pc:spChg>
        <pc:spChg chg="add mod">
          <ac:chgData name="Reuter Anke" userId="3da67a77-c39f-4ee8-b0d8-279da2db4dd7" providerId="ADAL" clId="{BEEEF1DA-5251-433F-95C8-EA57C02E4C8A}" dt="2024-04-02T11:44:12.866" v="181"/>
          <ac:spMkLst>
            <pc:docMk/>
            <pc:sldMk cId="2530527460" sldId="403"/>
            <ac:spMk id="6" creationId="{833D2FBA-72EE-7C23-9761-B3538454751A}"/>
          </ac:spMkLst>
        </pc:spChg>
        <pc:spChg chg="mod">
          <ac:chgData name="Reuter Anke" userId="3da67a77-c39f-4ee8-b0d8-279da2db4dd7" providerId="ADAL" clId="{BEEEF1DA-5251-433F-95C8-EA57C02E4C8A}" dt="2024-04-02T12:09:01.115" v="481" actId="20577"/>
          <ac:spMkLst>
            <pc:docMk/>
            <pc:sldMk cId="2530527460" sldId="403"/>
            <ac:spMk id="7" creationId="{6F92306D-63AF-0E84-4117-156D4EACE98E}"/>
          </ac:spMkLst>
        </pc:spChg>
        <pc:spChg chg="add mod">
          <ac:chgData name="Reuter Anke" userId="3da67a77-c39f-4ee8-b0d8-279da2db4dd7" providerId="ADAL" clId="{BEEEF1DA-5251-433F-95C8-EA57C02E4C8A}" dt="2024-04-02T11:44:12.866" v="181"/>
          <ac:spMkLst>
            <pc:docMk/>
            <pc:sldMk cId="2530527460" sldId="403"/>
            <ac:spMk id="9" creationId="{95655D60-5D46-4D48-676E-D952046C60AF}"/>
          </ac:spMkLst>
        </pc:spChg>
        <pc:spChg chg="add mod">
          <ac:chgData name="Reuter Anke" userId="3da67a77-c39f-4ee8-b0d8-279da2db4dd7" providerId="ADAL" clId="{BEEEF1DA-5251-433F-95C8-EA57C02E4C8A}" dt="2024-04-02T11:48:17.329" v="242"/>
          <ac:spMkLst>
            <pc:docMk/>
            <pc:sldMk cId="2530527460" sldId="403"/>
            <ac:spMk id="10" creationId="{B88E0990-0F23-3089-4548-BE6B0D116BDC}"/>
          </ac:spMkLst>
        </pc:spChg>
        <pc:spChg chg="del mod">
          <ac:chgData name="Reuter Anke" userId="3da67a77-c39f-4ee8-b0d8-279da2db4dd7" providerId="ADAL" clId="{BEEEF1DA-5251-433F-95C8-EA57C02E4C8A}" dt="2024-04-02T11:48:16.997" v="241" actId="478"/>
          <ac:spMkLst>
            <pc:docMk/>
            <pc:sldMk cId="2530527460" sldId="403"/>
            <ac:spMk id="21" creationId="{B977FED3-A66A-2783-959A-A4F813AC01F0}"/>
          </ac:spMkLst>
        </pc:spChg>
        <pc:graphicFrameChg chg="modGraphic">
          <ac:chgData name="Reuter Anke" userId="3da67a77-c39f-4ee8-b0d8-279da2db4dd7" providerId="ADAL" clId="{BEEEF1DA-5251-433F-95C8-EA57C02E4C8A}" dt="2024-04-02T12:05:21.412" v="461" actId="20577"/>
          <ac:graphicFrameMkLst>
            <pc:docMk/>
            <pc:sldMk cId="2530527460" sldId="403"/>
            <ac:graphicFrameMk id="3" creationId="{865364AF-58B3-D453-CD89-246EBAE44449}"/>
          </ac:graphicFrameMkLst>
        </pc:graphicFrameChg>
      </pc:sldChg>
      <pc:sldChg chg="modSp mod modClrScheme chgLayout">
        <pc:chgData name="Reuter Anke" userId="3da67a77-c39f-4ee8-b0d8-279da2db4dd7" providerId="ADAL" clId="{BEEEF1DA-5251-433F-95C8-EA57C02E4C8A}" dt="2024-04-02T11:46:47.574" v="240" actId="20577"/>
        <pc:sldMkLst>
          <pc:docMk/>
          <pc:sldMk cId="3607637931" sldId="404"/>
        </pc:sldMkLst>
        <pc:spChg chg="mod ord">
          <ac:chgData name="Reuter Anke" userId="3da67a77-c39f-4ee8-b0d8-279da2db4dd7" providerId="ADAL" clId="{BEEEF1DA-5251-433F-95C8-EA57C02E4C8A}" dt="2024-04-02T11:46:47.574" v="240" actId="20577"/>
          <ac:spMkLst>
            <pc:docMk/>
            <pc:sldMk cId="3607637931" sldId="404"/>
            <ac:spMk id="2" creationId="{8E913815-AF46-3CE6-1E35-A2748E114CBA}"/>
          </ac:spMkLst>
        </pc:spChg>
        <pc:spChg chg="mod ord">
          <ac:chgData name="Reuter Anke" userId="3da67a77-c39f-4ee8-b0d8-279da2db4dd7" providerId="ADAL" clId="{BEEEF1DA-5251-433F-95C8-EA57C02E4C8A}" dt="2024-03-14T13:27:06.493" v="6" actId="700"/>
          <ac:spMkLst>
            <pc:docMk/>
            <pc:sldMk cId="3607637931" sldId="404"/>
            <ac:spMk id="3" creationId="{9950270A-7061-1E86-C7DC-D76158393DBA}"/>
          </ac:spMkLst>
        </pc:spChg>
        <pc:spChg chg="mod ord">
          <ac:chgData name="Reuter Anke" userId="3da67a77-c39f-4ee8-b0d8-279da2db4dd7" providerId="ADAL" clId="{BEEEF1DA-5251-433F-95C8-EA57C02E4C8A}" dt="2024-03-14T13:33:26.927" v="131" actId="313"/>
          <ac:spMkLst>
            <pc:docMk/>
            <pc:sldMk cId="3607637931" sldId="404"/>
            <ac:spMk id="4" creationId="{973C4AD1-43B0-A915-6B22-F8D11274E3EB}"/>
          </ac:spMkLst>
        </pc:spChg>
        <pc:spChg chg="mod ord">
          <ac:chgData name="Reuter Anke" userId="3da67a77-c39f-4ee8-b0d8-279da2db4dd7" providerId="ADAL" clId="{BEEEF1DA-5251-433F-95C8-EA57C02E4C8A}" dt="2024-03-14T13:27:06.493" v="6" actId="700"/>
          <ac:spMkLst>
            <pc:docMk/>
            <pc:sldMk cId="3607637931" sldId="404"/>
            <ac:spMk id="5" creationId="{90C1A743-78D3-EFDB-0B7E-D20861B9ADDF}"/>
          </ac:spMkLst>
        </pc:spChg>
        <pc:spChg chg="mod ord">
          <ac:chgData name="Reuter Anke" userId="3da67a77-c39f-4ee8-b0d8-279da2db4dd7" providerId="ADAL" clId="{BEEEF1DA-5251-433F-95C8-EA57C02E4C8A}" dt="2024-03-14T13:27:06.493" v="6" actId="700"/>
          <ac:spMkLst>
            <pc:docMk/>
            <pc:sldMk cId="3607637931" sldId="404"/>
            <ac:spMk id="6" creationId="{D25DFAA6-A18E-E2EA-8381-E117E9C1B940}"/>
          </ac:spMkLst>
        </pc:spChg>
      </pc:sldChg>
      <pc:sldChg chg="modSp mod modClrScheme chgLayout">
        <pc:chgData name="Reuter Anke" userId="3da67a77-c39f-4ee8-b0d8-279da2db4dd7" providerId="ADAL" clId="{BEEEF1DA-5251-433F-95C8-EA57C02E4C8A}" dt="2024-04-02T11:45:38.816" v="186"/>
        <pc:sldMkLst>
          <pc:docMk/>
          <pc:sldMk cId="2988583830" sldId="405"/>
        </pc:sldMkLst>
        <pc:spChg chg="mod ord">
          <ac:chgData name="Reuter Anke" userId="3da67a77-c39f-4ee8-b0d8-279da2db4dd7" providerId="ADAL" clId="{BEEEF1DA-5251-433F-95C8-EA57C02E4C8A}" dt="2024-04-02T11:45:38.816" v="186"/>
          <ac:spMkLst>
            <pc:docMk/>
            <pc:sldMk cId="2988583830" sldId="405"/>
            <ac:spMk id="2" creationId="{8E913815-AF46-3CE6-1E35-A2748E114CBA}"/>
          </ac:spMkLst>
        </pc:spChg>
        <pc:spChg chg="mod ord">
          <ac:chgData name="Reuter Anke" userId="3da67a77-c39f-4ee8-b0d8-279da2db4dd7" providerId="ADAL" clId="{BEEEF1DA-5251-433F-95C8-EA57C02E4C8A}" dt="2024-03-14T13:27:06.493" v="6" actId="700"/>
          <ac:spMkLst>
            <pc:docMk/>
            <pc:sldMk cId="2988583830" sldId="405"/>
            <ac:spMk id="3" creationId="{9950270A-7061-1E86-C7DC-D76158393DBA}"/>
          </ac:spMkLst>
        </pc:spChg>
        <pc:spChg chg="mod ord">
          <ac:chgData name="Reuter Anke" userId="3da67a77-c39f-4ee8-b0d8-279da2db4dd7" providerId="ADAL" clId="{BEEEF1DA-5251-433F-95C8-EA57C02E4C8A}" dt="2024-03-14T13:33:15.212" v="130" actId="313"/>
          <ac:spMkLst>
            <pc:docMk/>
            <pc:sldMk cId="2988583830" sldId="405"/>
            <ac:spMk id="4" creationId="{973C4AD1-43B0-A915-6B22-F8D11274E3EB}"/>
          </ac:spMkLst>
        </pc:spChg>
        <pc:spChg chg="mod ord">
          <ac:chgData name="Reuter Anke" userId="3da67a77-c39f-4ee8-b0d8-279da2db4dd7" providerId="ADAL" clId="{BEEEF1DA-5251-433F-95C8-EA57C02E4C8A}" dt="2024-03-14T13:27:06.493" v="6" actId="700"/>
          <ac:spMkLst>
            <pc:docMk/>
            <pc:sldMk cId="2988583830" sldId="405"/>
            <ac:spMk id="5" creationId="{90C1A743-78D3-EFDB-0B7E-D20861B9ADDF}"/>
          </ac:spMkLst>
        </pc:spChg>
        <pc:spChg chg="mod ord">
          <ac:chgData name="Reuter Anke" userId="3da67a77-c39f-4ee8-b0d8-279da2db4dd7" providerId="ADAL" clId="{BEEEF1DA-5251-433F-95C8-EA57C02E4C8A}" dt="2024-03-14T13:27:06.493" v="6" actId="700"/>
          <ac:spMkLst>
            <pc:docMk/>
            <pc:sldMk cId="2988583830" sldId="405"/>
            <ac:spMk id="6" creationId="{D25DFAA6-A18E-E2EA-8381-E117E9C1B940}"/>
          </ac:spMkLst>
        </pc:spChg>
      </pc:sldChg>
      <pc:sldChg chg="new del">
        <pc:chgData name="Reuter Anke" userId="3da67a77-c39f-4ee8-b0d8-279da2db4dd7" providerId="ADAL" clId="{BEEEF1DA-5251-433F-95C8-EA57C02E4C8A}" dt="2024-04-02T12:23:28.712" v="747" actId="680"/>
        <pc:sldMkLst>
          <pc:docMk/>
          <pc:sldMk cId="1912450475" sldId="406"/>
        </pc:sldMkLst>
      </pc:sldChg>
      <pc:sldMasterChg chg="modSp del mod delSldLayout modSldLayout">
        <pc:chgData name="Reuter Anke" userId="3da67a77-c39f-4ee8-b0d8-279da2db4dd7" providerId="ADAL" clId="{BEEEF1DA-5251-433F-95C8-EA57C02E4C8A}" dt="2024-03-14T13:34:57.710" v="148" actId="2696"/>
        <pc:sldMasterMkLst>
          <pc:docMk/>
          <pc:sldMasterMk cId="211686908" sldId="2147483660"/>
        </pc:sldMasterMkLst>
        <pc:spChg chg="mod">
          <ac:chgData name="Reuter Anke" userId="3da67a77-c39f-4ee8-b0d8-279da2db4dd7" providerId="ADAL" clId="{BEEEF1DA-5251-433F-95C8-EA57C02E4C8A}" dt="2024-03-14T13:32:51.951" v="110" actId="313"/>
          <ac:spMkLst>
            <pc:docMk/>
            <pc:sldMasterMk cId="211686908" sldId="2147483660"/>
            <ac:spMk id="5" creationId="{0C39B909-46C7-9B1D-34B6-BFF29C9895D8}"/>
          </ac:spMkLst>
        </pc:spChg>
        <pc:sldLayoutChg chg="modSp del mod">
          <pc:chgData name="Reuter Anke" userId="3da67a77-c39f-4ee8-b0d8-279da2db4dd7" providerId="ADAL" clId="{BEEEF1DA-5251-433F-95C8-EA57C02E4C8A}" dt="2024-03-14T13:34:57.703" v="144" actId="2696"/>
          <pc:sldLayoutMkLst>
            <pc:docMk/>
            <pc:sldMasterMk cId="211686908" sldId="2147483660"/>
            <pc:sldLayoutMk cId="2775961789" sldId="2147483650"/>
          </pc:sldLayoutMkLst>
          <pc:spChg chg="mod">
            <ac:chgData name="Reuter Anke" userId="3da67a77-c39f-4ee8-b0d8-279da2db4dd7" providerId="ADAL" clId="{BEEEF1DA-5251-433F-95C8-EA57C02E4C8A}" dt="2024-03-14T13:32:58.898" v="120" actId="313"/>
            <ac:spMkLst>
              <pc:docMk/>
              <pc:sldMasterMk cId="211686908" sldId="2147483660"/>
              <pc:sldLayoutMk cId="2775961789" sldId="2147483650"/>
              <ac:spMk id="5" creationId="{53F14975-32FF-69AF-1C78-54C4244F2A72}"/>
            </ac:spMkLst>
          </pc:spChg>
        </pc:sldLayoutChg>
        <pc:sldLayoutChg chg="modSp del mod">
          <pc:chgData name="Reuter Anke" userId="3da67a77-c39f-4ee8-b0d8-279da2db4dd7" providerId="ADAL" clId="{BEEEF1DA-5251-433F-95C8-EA57C02E4C8A}" dt="2024-03-14T13:34:57.705" v="145" actId="2696"/>
          <pc:sldLayoutMkLst>
            <pc:docMk/>
            <pc:sldMasterMk cId="211686908" sldId="2147483660"/>
            <pc:sldLayoutMk cId="591576484" sldId="2147483654"/>
          </pc:sldLayoutMkLst>
          <pc:spChg chg="mod">
            <ac:chgData name="Reuter Anke" userId="3da67a77-c39f-4ee8-b0d8-279da2db4dd7" providerId="ADAL" clId="{BEEEF1DA-5251-433F-95C8-EA57C02E4C8A}" dt="2024-03-14T13:32:59.067" v="121" actId="313"/>
            <ac:spMkLst>
              <pc:docMk/>
              <pc:sldMasterMk cId="211686908" sldId="2147483660"/>
              <pc:sldLayoutMk cId="591576484" sldId="2147483654"/>
              <ac:spMk id="4" creationId="{81209D96-5541-2516-7AC3-B1AC60A9ED36}"/>
            </ac:spMkLst>
          </pc:spChg>
        </pc:sldLayoutChg>
        <pc:sldLayoutChg chg="del">
          <pc:chgData name="Reuter Anke" userId="3da67a77-c39f-4ee8-b0d8-279da2db4dd7" providerId="ADAL" clId="{BEEEF1DA-5251-433F-95C8-EA57C02E4C8A}" dt="2024-03-14T13:34:57.684" v="134" actId="2696"/>
          <pc:sldLayoutMkLst>
            <pc:docMk/>
            <pc:sldMasterMk cId="211686908" sldId="2147483660"/>
            <pc:sldLayoutMk cId="2801228801" sldId="2147483661"/>
          </pc:sldLayoutMkLst>
        </pc:sldLayoutChg>
        <pc:sldLayoutChg chg="modSp del mod">
          <pc:chgData name="Reuter Anke" userId="3da67a77-c39f-4ee8-b0d8-279da2db4dd7" providerId="ADAL" clId="{BEEEF1DA-5251-433F-95C8-EA57C02E4C8A}" dt="2024-03-14T13:34:57.687" v="135" actId="2696"/>
          <pc:sldLayoutMkLst>
            <pc:docMk/>
            <pc:sldMasterMk cId="211686908" sldId="2147483660"/>
            <pc:sldLayoutMk cId="3977476800" sldId="2147483662"/>
          </pc:sldLayoutMkLst>
          <pc:spChg chg="mod">
            <ac:chgData name="Reuter Anke" userId="3da67a77-c39f-4ee8-b0d8-279da2db4dd7" providerId="ADAL" clId="{BEEEF1DA-5251-433F-95C8-EA57C02E4C8A}" dt="2024-03-14T13:32:55.859" v="113" actId="313"/>
            <ac:spMkLst>
              <pc:docMk/>
              <pc:sldMasterMk cId="211686908" sldId="2147483660"/>
              <pc:sldLayoutMk cId="3977476800" sldId="2147483662"/>
              <ac:spMk id="5" creationId="{F3AAD630-B4AE-3D3F-F9FF-A9420C89C4EC}"/>
            </ac:spMkLst>
          </pc:spChg>
        </pc:sldLayoutChg>
        <pc:sldLayoutChg chg="modSp del mod">
          <pc:chgData name="Reuter Anke" userId="3da67a77-c39f-4ee8-b0d8-279da2db4dd7" providerId="ADAL" clId="{BEEEF1DA-5251-433F-95C8-EA57C02E4C8A}" dt="2024-03-14T13:34:57.688" v="136" actId="2696"/>
          <pc:sldLayoutMkLst>
            <pc:docMk/>
            <pc:sldMasterMk cId="211686908" sldId="2147483660"/>
            <pc:sldLayoutMk cId="759218646" sldId="2147483663"/>
          </pc:sldLayoutMkLst>
          <pc:spChg chg="mod">
            <ac:chgData name="Reuter Anke" userId="3da67a77-c39f-4ee8-b0d8-279da2db4dd7" providerId="ADAL" clId="{BEEEF1DA-5251-433F-95C8-EA57C02E4C8A}" dt="2024-03-14T13:32:56.701" v="114" actId="313"/>
            <ac:spMkLst>
              <pc:docMk/>
              <pc:sldMasterMk cId="211686908" sldId="2147483660"/>
              <pc:sldLayoutMk cId="759218646" sldId="2147483663"/>
              <ac:spMk id="5" creationId="{3DAA8780-13A2-FE9C-D3D7-5887AD3FB819}"/>
            </ac:spMkLst>
          </pc:spChg>
        </pc:sldLayoutChg>
        <pc:sldLayoutChg chg="del">
          <pc:chgData name="Reuter Anke" userId="3da67a77-c39f-4ee8-b0d8-279da2db4dd7" providerId="ADAL" clId="{BEEEF1DA-5251-433F-95C8-EA57C02E4C8A}" dt="2024-03-14T13:34:57.690" v="137" actId="2696"/>
          <pc:sldLayoutMkLst>
            <pc:docMk/>
            <pc:sldMasterMk cId="211686908" sldId="2147483660"/>
            <pc:sldLayoutMk cId="674687483" sldId="2147483664"/>
          </pc:sldLayoutMkLst>
        </pc:sldLayoutChg>
        <pc:sldLayoutChg chg="del">
          <pc:chgData name="Reuter Anke" userId="3da67a77-c39f-4ee8-b0d8-279da2db4dd7" providerId="ADAL" clId="{BEEEF1DA-5251-433F-95C8-EA57C02E4C8A}" dt="2024-03-14T13:34:57.693" v="138" actId="2696"/>
          <pc:sldLayoutMkLst>
            <pc:docMk/>
            <pc:sldMasterMk cId="211686908" sldId="2147483660"/>
            <pc:sldLayoutMk cId="3165385104" sldId="2147483665"/>
          </pc:sldLayoutMkLst>
        </pc:sldLayoutChg>
        <pc:sldLayoutChg chg="modSp del mod">
          <pc:chgData name="Reuter Anke" userId="3da67a77-c39f-4ee8-b0d8-279da2db4dd7" providerId="ADAL" clId="{BEEEF1DA-5251-433F-95C8-EA57C02E4C8A}" dt="2024-03-14T13:34:57.694" v="139" actId="2696"/>
          <pc:sldLayoutMkLst>
            <pc:docMk/>
            <pc:sldMasterMk cId="211686908" sldId="2147483660"/>
            <pc:sldLayoutMk cId="3429296331" sldId="2147483666"/>
          </pc:sldLayoutMkLst>
          <pc:spChg chg="mod">
            <ac:chgData name="Reuter Anke" userId="3da67a77-c39f-4ee8-b0d8-279da2db4dd7" providerId="ADAL" clId="{BEEEF1DA-5251-433F-95C8-EA57C02E4C8A}" dt="2024-03-14T13:32:57.595" v="115" actId="313"/>
            <ac:spMkLst>
              <pc:docMk/>
              <pc:sldMasterMk cId="211686908" sldId="2147483660"/>
              <pc:sldLayoutMk cId="3429296331" sldId="2147483666"/>
              <ac:spMk id="2" creationId="{1F02D82E-B4C7-C5D7-7750-420E33BB1F6A}"/>
            </ac:spMkLst>
          </pc:spChg>
        </pc:sldLayoutChg>
        <pc:sldLayoutChg chg="modSp del mod">
          <pc:chgData name="Reuter Anke" userId="3da67a77-c39f-4ee8-b0d8-279da2db4dd7" providerId="ADAL" clId="{BEEEF1DA-5251-433F-95C8-EA57C02E4C8A}" dt="2024-03-14T13:34:57.696" v="140" actId="2696"/>
          <pc:sldLayoutMkLst>
            <pc:docMk/>
            <pc:sldMasterMk cId="211686908" sldId="2147483660"/>
            <pc:sldLayoutMk cId="684696914" sldId="2147483667"/>
          </pc:sldLayoutMkLst>
          <pc:spChg chg="mod">
            <ac:chgData name="Reuter Anke" userId="3da67a77-c39f-4ee8-b0d8-279da2db4dd7" providerId="ADAL" clId="{BEEEF1DA-5251-433F-95C8-EA57C02E4C8A}" dt="2024-03-14T13:32:58.064" v="116" actId="313"/>
            <ac:spMkLst>
              <pc:docMk/>
              <pc:sldMasterMk cId="211686908" sldId="2147483660"/>
              <pc:sldLayoutMk cId="684696914" sldId="2147483667"/>
              <ac:spMk id="5" creationId="{53F14975-32FF-69AF-1C78-54C4244F2A72}"/>
            </ac:spMkLst>
          </pc:spChg>
        </pc:sldLayoutChg>
        <pc:sldLayoutChg chg="modSp del mod">
          <pc:chgData name="Reuter Anke" userId="3da67a77-c39f-4ee8-b0d8-279da2db4dd7" providerId="ADAL" clId="{BEEEF1DA-5251-433F-95C8-EA57C02E4C8A}" dt="2024-03-14T13:34:57.698" v="141" actId="2696"/>
          <pc:sldLayoutMkLst>
            <pc:docMk/>
            <pc:sldMasterMk cId="211686908" sldId="2147483660"/>
            <pc:sldLayoutMk cId="415208479" sldId="2147483668"/>
          </pc:sldLayoutMkLst>
          <pc:spChg chg="mod">
            <ac:chgData name="Reuter Anke" userId="3da67a77-c39f-4ee8-b0d8-279da2db4dd7" providerId="ADAL" clId="{BEEEF1DA-5251-433F-95C8-EA57C02E4C8A}" dt="2024-03-14T13:32:58.294" v="117" actId="313"/>
            <ac:spMkLst>
              <pc:docMk/>
              <pc:sldMasterMk cId="211686908" sldId="2147483660"/>
              <pc:sldLayoutMk cId="415208479" sldId="2147483668"/>
              <ac:spMk id="4" creationId="{81209D96-5541-2516-7AC3-B1AC60A9ED36}"/>
            </ac:spMkLst>
          </pc:spChg>
        </pc:sldLayoutChg>
        <pc:sldLayoutChg chg="modSp del mod">
          <pc:chgData name="Reuter Anke" userId="3da67a77-c39f-4ee8-b0d8-279da2db4dd7" providerId="ADAL" clId="{BEEEF1DA-5251-433F-95C8-EA57C02E4C8A}" dt="2024-03-14T13:34:57.699" v="142" actId="2696"/>
          <pc:sldLayoutMkLst>
            <pc:docMk/>
            <pc:sldMasterMk cId="211686908" sldId="2147483660"/>
            <pc:sldLayoutMk cId="2179381671" sldId="2147483669"/>
          </pc:sldLayoutMkLst>
          <pc:spChg chg="mod">
            <ac:chgData name="Reuter Anke" userId="3da67a77-c39f-4ee8-b0d8-279da2db4dd7" providerId="ADAL" clId="{BEEEF1DA-5251-433F-95C8-EA57C02E4C8A}" dt="2024-03-14T13:32:58.529" v="118" actId="313"/>
            <ac:spMkLst>
              <pc:docMk/>
              <pc:sldMasterMk cId="211686908" sldId="2147483660"/>
              <pc:sldLayoutMk cId="2179381671" sldId="2147483669"/>
              <ac:spMk id="4" creationId="{81209D96-5541-2516-7AC3-B1AC60A9ED36}"/>
            </ac:spMkLst>
          </pc:spChg>
        </pc:sldLayoutChg>
        <pc:sldLayoutChg chg="modSp del mod">
          <pc:chgData name="Reuter Anke" userId="3da67a77-c39f-4ee8-b0d8-279da2db4dd7" providerId="ADAL" clId="{BEEEF1DA-5251-433F-95C8-EA57C02E4C8A}" dt="2024-03-14T13:34:57.702" v="143" actId="2696"/>
          <pc:sldLayoutMkLst>
            <pc:docMk/>
            <pc:sldMasterMk cId="211686908" sldId="2147483660"/>
            <pc:sldLayoutMk cId="3428147710" sldId="2147483670"/>
          </pc:sldLayoutMkLst>
          <pc:spChg chg="mod">
            <ac:chgData name="Reuter Anke" userId="3da67a77-c39f-4ee8-b0d8-279da2db4dd7" providerId="ADAL" clId="{BEEEF1DA-5251-433F-95C8-EA57C02E4C8A}" dt="2024-03-14T13:32:58.699" v="119" actId="313"/>
            <ac:spMkLst>
              <pc:docMk/>
              <pc:sldMasterMk cId="211686908" sldId="2147483660"/>
              <pc:sldLayoutMk cId="3428147710" sldId="2147483670"/>
              <ac:spMk id="27" creationId="{C3AAAF3B-610B-588E-88B1-3C9B95FD1444}"/>
            </ac:spMkLst>
          </pc:spChg>
        </pc:sldLayoutChg>
        <pc:sldLayoutChg chg="del">
          <pc:chgData name="Reuter Anke" userId="3da67a77-c39f-4ee8-b0d8-279da2db4dd7" providerId="ADAL" clId="{BEEEF1DA-5251-433F-95C8-EA57C02E4C8A}" dt="2024-03-14T13:34:57.706" v="146" actId="2696"/>
          <pc:sldLayoutMkLst>
            <pc:docMk/>
            <pc:sldMasterMk cId="211686908" sldId="2147483660"/>
            <pc:sldLayoutMk cId="2086746727" sldId="2147483671"/>
          </pc:sldLayoutMkLst>
        </pc:sldLayoutChg>
        <pc:sldLayoutChg chg="del">
          <pc:chgData name="Reuter Anke" userId="3da67a77-c39f-4ee8-b0d8-279da2db4dd7" providerId="ADAL" clId="{BEEEF1DA-5251-433F-95C8-EA57C02E4C8A}" dt="2024-03-14T13:34:57.708" v="147" actId="2696"/>
          <pc:sldLayoutMkLst>
            <pc:docMk/>
            <pc:sldMasterMk cId="211686908" sldId="2147483660"/>
            <pc:sldLayoutMk cId="836883247" sldId="2147483672"/>
          </pc:sldLayoutMkLst>
        </pc:sldLayoutChg>
      </pc:sldMasterChg>
      <pc:sldMasterChg chg="modSp del mod delSldLayout modSldLayout">
        <pc:chgData name="Reuter Anke" userId="3da67a77-c39f-4ee8-b0d8-279da2db4dd7" providerId="ADAL" clId="{BEEEF1DA-5251-433F-95C8-EA57C02E4C8A}" dt="2024-03-14T13:34:59.555" v="163" actId="2696"/>
        <pc:sldMasterMkLst>
          <pc:docMk/>
          <pc:sldMasterMk cId="2900439614" sldId="2147483673"/>
        </pc:sldMasterMkLst>
        <pc:spChg chg="mod">
          <ac:chgData name="Reuter Anke" userId="3da67a77-c39f-4ee8-b0d8-279da2db4dd7" providerId="ADAL" clId="{BEEEF1DA-5251-433F-95C8-EA57C02E4C8A}" dt="2024-03-14T13:32:52.638" v="111" actId="313"/>
          <ac:spMkLst>
            <pc:docMk/>
            <pc:sldMasterMk cId="2900439614" sldId="2147483673"/>
            <ac:spMk id="5" creationId="{0C39B909-46C7-9B1D-34B6-BFF29C9895D8}"/>
          </ac:spMkLst>
        </pc:spChg>
        <pc:sldLayoutChg chg="del">
          <pc:chgData name="Reuter Anke" userId="3da67a77-c39f-4ee8-b0d8-279da2db4dd7" providerId="ADAL" clId="{BEEEF1DA-5251-433F-95C8-EA57C02E4C8A}" dt="2024-03-14T13:34:59.529" v="149" actId="2696"/>
          <pc:sldLayoutMkLst>
            <pc:docMk/>
            <pc:sldMasterMk cId="2900439614" sldId="2147483673"/>
            <pc:sldLayoutMk cId="3811504909" sldId="2147483674"/>
          </pc:sldLayoutMkLst>
        </pc:sldLayoutChg>
        <pc:sldLayoutChg chg="modSp del mod">
          <pc:chgData name="Reuter Anke" userId="3da67a77-c39f-4ee8-b0d8-279da2db4dd7" providerId="ADAL" clId="{BEEEF1DA-5251-433F-95C8-EA57C02E4C8A}" dt="2024-03-14T13:34:59.532" v="150" actId="2696"/>
          <pc:sldLayoutMkLst>
            <pc:docMk/>
            <pc:sldMasterMk cId="2900439614" sldId="2147483673"/>
            <pc:sldLayoutMk cId="4012517740" sldId="2147483675"/>
          </pc:sldLayoutMkLst>
          <pc:spChg chg="mod">
            <ac:chgData name="Reuter Anke" userId="3da67a77-c39f-4ee8-b0d8-279da2db4dd7" providerId="ADAL" clId="{BEEEF1DA-5251-433F-95C8-EA57C02E4C8A}" dt="2024-03-14T13:32:59.264" v="122" actId="313"/>
            <ac:spMkLst>
              <pc:docMk/>
              <pc:sldMasterMk cId="2900439614" sldId="2147483673"/>
              <pc:sldLayoutMk cId="4012517740" sldId="2147483675"/>
              <ac:spMk id="5" creationId="{F3AAD630-B4AE-3D3F-F9FF-A9420C89C4EC}"/>
            </ac:spMkLst>
          </pc:spChg>
        </pc:sldLayoutChg>
        <pc:sldLayoutChg chg="modSp del mod">
          <pc:chgData name="Reuter Anke" userId="3da67a77-c39f-4ee8-b0d8-279da2db4dd7" providerId="ADAL" clId="{BEEEF1DA-5251-433F-95C8-EA57C02E4C8A}" dt="2024-03-14T13:34:59.534" v="151" actId="2696"/>
          <pc:sldLayoutMkLst>
            <pc:docMk/>
            <pc:sldMasterMk cId="2900439614" sldId="2147483673"/>
            <pc:sldLayoutMk cId="4241789902" sldId="2147483676"/>
          </pc:sldLayoutMkLst>
          <pc:spChg chg="mod">
            <ac:chgData name="Reuter Anke" userId="3da67a77-c39f-4ee8-b0d8-279da2db4dd7" providerId="ADAL" clId="{BEEEF1DA-5251-433F-95C8-EA57C02E4C8A}" dt="2024-03-14T13:32:59.426" v="123" actId="313"/>
            <ac:spMkLst>
              <pc:docMk/>
              <pc:sldMasterMk cId="2900439614" sldId="2147483673"/>
              <pc:sldLayoutMk cId="4241789902" sldId="2147483676"/>
              <ac:spMk id="5" creationId="{3DAA8780-13A2-FE9C-D3D7-5887AD3FB819}"/>
            </ac:spMkLst>
          </pc:spChg>
        </pc:sldLayoutChg>
        <pc:sldLayoutChg chg="del">
          <pc:chgData name="Reuter Anke" userId="3da67a77-c39f-4ee8-b0d8-279da2db4dd7" providerId="ADAL" clId="{BEEEF1DA-5251-433F-95C8-EA57C02E4C8A}" dt="2024-03-14T13:34:59.536" v="152" actId="2696"/>
          <pc:sldLayoutMkLst>
            <pc:docMk/>
            <pc:sldMasterMk cId="2900439614" sldId="2147483673"/>
            <pc:sldLayoutMk cId="1168482274" sldId="2147483677"/>
          </pc:sldLayoutMkLst>
        </pc:sldLayoutChg>
        <pc:sldLayoutChg chg="del">
          <pc:chgData name="Reuter Anke" userId="3da67a77-c39f-4ee8-b0d8-279da2db4dd7" providerId="ADAL" clId="{BEEEF1DA-5251-433F-95C8-EA57C02E4C8A}" dt="2024-03-14T13:34:59.538" v="153" actId="2696"/>
          <pc:sldLayoutMkLst>
            <pc:docMk/>
            <pc:sldMasterMk cId="2900439614" sldId="2147483673"/>
            <pc:sldLayoutMk cId="3538932243" sldId="2147483678"/>
          </pc:sldLayoutMkLst>
        </pc:sldLayoutChg>
        <pc:sldLayoutChg chg="modSp del mod">
          <pc:chgData name="Reuter Anke" userId="3da67a77-c39f-4ee8-b0d8-279da2db4dd7" providerId="ADAL" clId="{BEEEF1DA-5251-433F-95C8-EA57C02E4C8A}" dt="2024-03-14T13:34:59.540" v="154" actId="2696"/>
          <pc:sldLayoutMkLst>
            <pc:docMk/>
            <pc:sldMasterMk cId="2900439614" sldId="2147483673"/>
            <pc:sldLayoutMk cId="3670095075" sldId="2147483679"/>
          </pc:sldLayoutMkLst>
          <pc:spChg chg="mod">
            <ac:chgData name="Reuter Anke" userId="3da67a77-c39f-4ee8-b0d8-279da2db4dd7" providerId="ADAL" clId="{BEEEF1DA-5251-433F-95C8-EA57C02E4C8A}" dt="2024-03-14T13:32:59.634" v="124" actId="313"/>
            <ac:spMkLst>
              <pc:docMk/>
              <pc:sldMasterMk cId="2900439614" sldId="2147483673"/>
              <pc:sldLayoutMk cId="3670095075" sldId="2147483679"/>
              <ac:spMk id="2" creationId="{1F02D82E-B4C7-C5D7-7750-420E33BB1F6A}"/>
            </ac:spMkLst>
          </pc:spChg>
        </pc:sldLayoutChg>
        <pc:sldLayoutChg chg="modSp del mod">
          <pc:chgData name="Reuter Anke" userId="3da67a77-c39f-4ee8-b0d8-279da2db4dd7" providerId="ADAL" clId="{BEEEF1DA-5251-433F-95C8-EA57C02E4C8A}" dt="2024-03-14T13:34:59.542" v="155" actId="2696"/>
          <pc:sldLayoutMkLst>
            <pc:docMk/>
            <pc:sldMasterMk cId="2900439614" sldId="2147483673"/>
            <pc:sldLayoutMk cId="2619391611" sldId="2147483680"/>
          </pc:sldLayoutMkLst>
          <pc:spChg chg="mod">
            <ac:chgData name="Reuter Anke" userId="3da67a77-c39f-4ee8-b0d8-279da2db4dd7" providerId="ADAL" clId="{BEEEF1DA-5251-433F-95C8-EA57C02E4C8A}" dt="2024-03-14T13:32:59.793" v="125" actId="313"/>
            <ac:spMkLst>
              <pc:docMk/>
              <pc:sldMasterMk cId="2900439614" sldId="2147483673"/>
              <pc:sldLayoutMk cId="2619391611" sldId="2147483680"/>
              <ac:spMk id="5" creationId="{53F14975-32FF-69AF-1C78-54C4244F2A72}"/>
            </ac:spMkLst>
          </pc:spChg>
        </pc:sldLayoutChg>
        <pc:sldLayoutChg chg="modSp del mod">
          <pc:chgData name="Reuter Anke" userId="3da67a77-c39f-4ee8-b0d8-279da2db4dd7" providerId="ADAL" clId="{BEEEF1DA-5251-433F-95C8-EA57C02E4C8A}" dt="2024-03-14T13:34:59.544" v="156" actId="2696"/>
          <pc:sldLayoutMkLst>
            <pc:docMk/>
            <pc:sldMasterMk cId="2900439614" sldId="2147483673"/>
            <pc:sldLayoutMk cId="2885986170" sldId="2147483681"/>
          </pc:sldLayoutMkLst>
          <pc:spChg chg="mod">
            <ac:chgData name="Reuter Anke" userId="3da67a77-c39f-4ee8-b0d8-279da2db4dd7" providerId="ADAL" clId="{BEEEF1DA-5251-433F-95C8-EA57C02E4C8A}" dt="2024-03-14T13:33:00.004" v="126" actId="313"/>
            <ac:spMkLst>
              <pc:docMk/>
              <pc:sldMasterMk cId="2900439614" sldId="2147483673"/>
              <pc:sldLayoutMk cId="2885986170" sldId="2147483681"/>
              <ac:spMk id="4" creationId="{81209D96-5541-2516-7AC3-B1AC60A9ED36}"/>
            </ac:spMkLst>
          </pc:spChg>
        </pc:sldLayoutChg>
        <pc:sldLayoutChg chg="modSp del mod">
          <pc:chgData name="Reuter Anke" userId="3da67a77-c39f-4ee8-b0d8-279da2db4dd7" providerId="ADAL" clId="{BEEEF1DA-5251-433F-95C8-EA57C02E4C8A}" dt="2024-03-14T13:34:59.545" v="157" actId="2696"/>
          <pc:sldLayoutMkLst>
            <pc:docMk/>
            <pc:sldMasterMk cId="2900439614" sldId="2147483673"/>
            <pc:sldLayoutMk cId="1736879203" sldId="2147483682"/>
          </pc:sldLayoutMkLst>
          <pc:spChg chg="mod">
            <ac:chgData name="Reuter Anke" userId="3da67a77-c39f-4ee8-b0d8-279da2db4dd7" providerId="ADAL" clId="{BEEEF1DA-5251-433F-95C8-EA57C02E4C8A}" dt="2024-03-14T13:33:00.187" v="127" actId="313"/>
            <ac:spMkLst>
              <pc:docMk/>
              <pc:sldMasterMk cId="2900439614" sldId="2147483673"/>
              <pc:sldLayoutMk cId="1736879203" sldId="2147483682"/>
              <ac:spMk id="4" creationId="{81209D96-5541-2516-7AC3-B1AC60A9ED36}"/>
            </ac:spMkLst>
          </pc:spChg>
        </pc:sldLayoutChg>
        <pc:sldLayoutChg chg="del">
          <pc:chgData name="Reuter Anke" userId="3da67a77-c39f-4ee8-b0d8-279da2db4dd7" providerId="ADAL" clId="{BEEEF1DA-5251-433F-95C8-EA57C02E4C8A}" dt="2024-03-14T13:34:59.547" v="158" actId="2696"/>
          <pc:sldLayoutMkLst>
            <pc:docMk/>
            <pc:sldMasterMk cId="2900439614" sldId="2147483673"/>
            <pc:sldLayoutMk cId="3592062110" sldId="2147483683"/>
          </pc:sldLayoutMkLst>
        </pc:sldLayoutChg>
        <pc:sldLayoutChg chg="modSp del mod">
          <pc:chgData name="Reuter Anke" userId="3da67a77-c39f-4ee8-b0d8-279da2db4dd7" providerId="ADAL" clId="{BEEEF1DA-5251-433F-95C8-EA57C02E4C8A}" dt="2024-03-14T13:34:59.549" v="159" actId="2696"/>
          <pc:sldLayoutMkLst>
            <pc:docMk/>
            <pc:sldMasterMk cId="2900439614" sldId="2147483673"/>
            <pc:sldLayoutMk cId="719674772" sldId="2147483684"/>
          </pc:sldLayoutMkLst>
          <pc:spChg chg="mod">
            <ac:chgData name="Reuter Anke" userId="3da67a77-c39f-4ee8-b0d8-279da2db4dd7" providerId="ADAL" clId="{BEEEF1DA-5251-433F-95C8-EA57C02E4C8A}" dt="2024-03-14T13:33:00.426" v="128" actId="313"/>
            <ac:spMkLst>
              <pc:docMk/>
              <pc:sldMasterMk cId="2900439614" sldId="2147483673"/>
              <pc:sldLayoutMk cId="719674772" sldId="2147483684"/>
              <ac:spMk id="5" creationId="{53F14975-32FF-69AF-1C78-54C4244F2A72}"/>
            </ac:spMkLst>
          </pc:spChg>
        </pc:sldLayoutChg>
        <pc:sldLayoutChg chg="modSp del">
          <pc:chgData name="Reuter Anke" userId="3da67a77-c39f-4ee8-b0d8-279da2db4dd7" providerId="ADAL" clId="{BEEEF1DA-5251-433F-95C8-EA57C02E4C8A}" dt="2024-03-14T13:34:59.551" v="160" actId="2696"/>
          <pc:sldLayoutMkLst>
            <pc:docMk/>
            <pc:sldMasterMk cId="2900439614" sldId="2147483673"/>
            <pc:sldLayoutMk cId="2519786968" sldId="2147483685"/>
          </pc:sldLayoutMkLst>
          <pc:spChg chg="mod">
            <ac:chgData name="Reuter Anke" userId="3da67a77-c39f-4ee8-b0d8-279da2db4dd7" providerId="ADAL" clId="{BEEEF1DA-5251-433F-95C8-EA57C02E4C8A}" dt="2024-03-14T13:33:02.525" v="129"/>
            <ac:spMkLst>
              <pc:docMk/>
              <pc:sldMasterMk cId="2900439614" sldId="2147483673"/>
              <pc:sldLayoutMk cId="2519786968" sldId="2147483685"/>
              <ac:spMk id="4" creationId="{81209D96-5541-2516-7AC3-B1AC60A9ED36}"/>
            </ac:spMkLst>
          </pc:spChg>
        </pc:sldLayoutChg>
        <pc:sldLayoutChg chg="del">
          <pc:chgData name="Reuter Anke" userId="3da67a77-c39f-4ee8-b0d8-279da2db4dd7" providerId="ADAL" clId="{BEEEF1DA-5251-433F-95C8-EA57C02E4C8A}" dt="2024-03-14T13:34:59.552" v="161" actId="2696"/>
          <pc:sldLayoutMkLst>
            <pc:docMk/>
            <pc:sldMasterMk cId="2900439614" sldId="2147483673"/>
            <pc:sldLayoutMk cId="3960609109" sldId="2147483686"/>
          </pc:sldLayoutMkLst>
        </pc:sldLayoutChg>
        <pc:sldLayoutChg chg="del">
          <pc:chgData name="Reuter Anke" userId="3da67a77-c39f-4ee8-b0d8-279da2db4dd7" providerId="ADAL" clId="{BEEEF1DA-5251-433F-95C8-EA57C02E4C8A}" dt="2024-03-14T13:34:59.553" v="162" actId="2696"/>
          <pc:sldLayoutMkLst>
            <pc:docMk/>
            <pc:sldMasterMk cId="2900439614" sldId="2147483673"/>
            <pc:sldLayoutMk cId="2153561889" sldId="2147483687"/>
          </pc:sldLayoutMkLst>
        </pc:sldLayoutChg>
      </pc:sldMasterChg>
      <pc:sldMasterChg chg="modSp del mod delSldLayout modSldLayout">
        <pc:chgData name="Reuter Anke" userId="3da67a77-c39f-4ee8-b0d8-279da2db4dd7" providerId="ADAL" clId="{BEEEF1DA-5251-433F-95C8-EA57C02E4C8A}" dt="2024-03-14T13:35:02.316" v="178" actId="2696"/>
        <pc:sldMasterMkLst>
          <pc:docMk/>
          <pc:sldMasterMk cId="2888855490" sldId="2147483688"/>
        </pc:sldMasterMkLst>
        <pc:spChg chg="mod">
          <ac:chgData name="Reuter Anke" userId="3da67a77-c39f-4ee8-b0d8-279da2db4dd7" providerId="ADAL" clId="{BEEEF1DA-5251-433F-95C8-EA57C02E4C8A}" dt="2024-03-14T13:32:53.446" v="112" actId="313"/>
          <ac:spMkLst>
            <pc:docMk/>
            <pc:sldMasterMk cId="2888855490" sldId="2147483688"/>
            <ac:spMk id="5" creationId="{0C39B909-46C7-9B1D-34B6-BFF29C9895D8}"/>
          </ac:spMkLst>
        </pc:spChg>
        <pc:sldLayoutChg chg="modSp del">
          <pc:chgData name="Reuter Anke" userId="3da67a77-c39f-4ee8-b0d8-279da2db4dd7" providerId="ADAL" clId="{BEEEF1DA-5251-433F-95C8-EA57C02E4C8A}" dt="2024-03-14T13:35:02.289" v="164" actId="2696"/>
          <pc:sldLayoutMkLst>
            <pc:docMk/>
            <pc:sldMasterMk cId="2888855490" sldId="2147483688"/>
            <pc:sldLayoutMk cId="256397746" sldId="2147483689"/>
          </pc:sldLayoutMkLst>
          <pc:spChg chg="mod">
            <ac:chgData name="Reuter Anke" userId="3da67a77-c39f-4ee8-b0d8-279da2db4dd7" providerId="ADAL" clId="{BEEEF1DA-5251-433F-95C8-EA57C02E4C8A}" dt="2024-03-14T13:33:02.525" v="129"/>
            <ac:spMkLst>
              <pc:docMk/>
              <pc:sldMasterMk cId="2888855490" sldId="2147483688"/>
              <pc:sldLayoutMk cId="256397746" sldId="2147483689"/>
              <ac:spMk id="5" creationId="{F3AAD630-B4AE-3D3F-F9FF-A9420C89C4EC}"/>
            </ac:spMkLst>
          </pc:spChg>
        </pc:sldLayoutChg>
        <pc:sldLayoutChg chg="modSp del">
          <pc:chgData name="Reuter Anke" userId="3da67a77-c39f-4ee8-b0d8-279da2db4dd7" providerId="ADAL" clId="{BEEEF1DA-5251-433F-95C8-EA57C02E4C8A}" dt="2024-03-14T13:35:02.291" v="165" actId="2696"/>
          <pc:sldLayoutMkLst>
            <pc:docMk/>
            <pc:sldMasterMk cId="2888855490" sldId="2147483688"/>
            <pc:sldLayoutMk cId="3902261755" sldId="2147483690"/>
          </pc:sldLayoutMkLst>
          <pc:spChg chg="mod">
            <ac:chgData name="Reuter Anke" userId="3da67a77-c39f-4ee8-b0d8-279da2db4dd7" providerId="ADAL" clId="{BEEEF1DA-5251-433F-95C8-EA57C02E4C8A}" dt="2024-03-14T13:33:02.525" v="129"/>
            <ac:spMkLst>
              <pc:docMk/>
              <pc:sldMasterMk cId="2888855490" sldId="2147483688"/>
              <pc:sldLayoutMk cId="3902261755" sldId="2147483690"/>
              <ac:spMk id="5" creationId="{F3AAD630-B4AE-3D3F-F9FF-A9420C89C4EC}"/>
            </ac:spMkLst>
          </pc:spChg>
        </pc:sldLayoutChg>
        <pc:sldLayoutChg chg="modSp del">
          <pc:chgData name="Reuter Anke" userId="3da67a77-c39f-4ee8-b0d8-279da2db4dd7" providerId="ADAL" clId="{BEEEF1DA-5251-433F-95C8-EA57C02E4C8A}" dt="2024-03-14T13:35:02.294" v="166" actId="2696"/>
          <pc:sldLayoutMkLst>
            <pc:docMk/>
            <pc:sldMasterMk cId="2888855490" sldId="2147483688"/>
            <pc:sldLayoutMk cId="47497517" sldId="2147483691"/>
          </pc:sldLayoutMkLst>
          <pc:spChg chg="mod">
            <ac:chgData name="Reuter Anke" userId="3da67a77-c39f-4ee8-b0d8-279da2db4dd7" providerId="ADAL" clId="{BEEEF1DA-5251-433F-95C8-EA57C02E4C8A}" dt="2024-03-14T13:33:02.525" v="129"/>
            <ac:spMkLst>
              <pc:docMk/>
              <pc:sldMasterMk cId="2888855490" sldId="2147483688"/>
              <pc:sldLayoutMk cId="47497517" sldId="2147483691"/>
              <ac:spMk id="5" creationId="{3DAA8780-13A2-FE9C-D3D7-5887AD3FB819}"/>
            </ac:spMkLst>
          </pc:spChg>
        </pc:sldLayoutChg>
        <pc:sldLayoutChg chg="del">
          <pc:chgData name="Reuter Anke" userId="3da67a77-c39f-4ee8-b0d8-279da2db4dd7" providerId="ADAL" clId="{BEEEF1DA-5251-433F-95C8-EA57C02E4C8A}" dt="2024-03-14T13:35:02.296" v="167" actId="2696"/>
          <pc:sldLayoutMkLst>
            <pc:docMk/>
            <pc:sldMasterMk cId="2888855490" sldId="2147483688"/>
            <pc:sldLayoutMk cId="1459720697" sldId="2147483692"/>
          </pc:sldLayoutMkLst>
        </pc:sldLayoutChg>
        <pc:sldLayoutChg chg="del">
          <pc:chgData name="Reuter Anke" userId="3da67a77-c39f-4ee8-b0d8-279da2db4dd7" providerId="ADAL" clId="{BEEEF1DA-5251-433F-95C8-EA57C02E4C8A}" dt="2024-03-14T13:35:02.298" v="168" actId="2696"/>
          <pc:sldLayoutMkLst>
            <pc:docMk/>
            <pc:sldMasterMk cId="2888855490" sldId="2147483688"/>
            <pc:sldLayoutMk cId="775154387" sldId="2147483693"/>
          </pc:sldLayoutMkLst>
        </pc:sldLayoutChg>
        <pc:sldLayoutChg chg="modSp del">
          <pc:chgData name="Reuter Anke" userId="3da67a77-c39f-4ee8-b0d8-279da2db4dd7" providerId="ADAL" clId="{BEEEF1DA-5251-433F-95C8-EA57C02E4C8A}" dt="2024-03-14T13:35:02.300" v="169" actId="2696"/>
          <pc:sldLayoutMkLst>
            <pc:docMk/>
            <pc:sldMasterMk cId="2888855490" sldId="2147483688"/>
            <pc:sldLayoutMk cId="1068820068" sldId="2147483694"/>
          </pc:sldLayoutMkLst>
          <pc:spChg chg="mod">
            <ac:chgData name="Reuter Anke" userId="3da67a77-c39f-4ee8-b0d8-279da2db4dd7" providerId="ADAL" clId="{BEEEF1DA-5251-433F-95C8-EA57C02E4C8A}" dt="2024-03-14T13:33:02.525" v="129"/>
            <ac:spMkLst>
              <pc:docMk/>
              <pc:sldMasterMk cId="2888855490" sldId="2147483688"/>
              <pc:sldLayoutMk cId="1068820068" sldId="2147483694"/>
              <ac:spMk id="2" creationId="{1F02D82E-B4C7-C5D7-7750-420E33BB1F6A}"/>
            </ac:spMkLst>
          </pc:spChg>
        </pc:sldLayoutChg>
        <pc:sldLayoutChg chg="modSp del">
          <pc:chgData name="Reuter Anke" userId="3da67a77-c39f-4ee8-b0d8-279da2db4dd7" providerId="ADAL" clId="{BEEEF1DA-5251-433F-95C8-EA57C02E4C8A}" dt="2024-03-14T13:35:02.302" v="170" actId="2696"/>
          <pc:sldLayoutMkLst>
            <pc:docMk/>
            <pc:sldMasterMk cId="2888855490" sldId="2147483688"/>
            <pc:sldLayoutMk cId="527856434" sldId="2147483695"/>
          </pc:sldLayoutMkLst>
          <pc:spChg chg="mod">
            <ac:chgData name="Reuter Anke" userId="3da67a77-c39f-4ee8-b0d8-279da2db4dd7" providerId="ADAL" clId="{BEEEF1DA-5251-433F-95C8-EA57C02E4C8A}" dt="2024-03-14T13:33:02.525" v="129"/>
            <ac:spMkLst>
              <pc:docMk/>
              <pc:sldMasterMk cId="2888855490" sldId="2147483688"/>
              <pc:sldLayoutMk cId="527856434" sldId="2147483695"/>
              <ac:spMk id="5" creationId="{53F14975-32FF-69AF-1C78-54C4244F2A72}"/>
            </ac:spMkLst>
          </pc:spChg>
        </pc:sldLayoutChg>
        <pc:sldLayoutChg chg="modSp del">
          <pc:chgData name="Reuter Anke" userId="3da67a77-c39f-4ee8-b0d8-279da2db4dd7" providerId="ADAL" clId="{BEEEF1DA-5251-433F-95C8-EA57C02E4C8A}" dt="2024-03-14T13:35:02.304" v="171" actId="2696"/>
          <pc:sldLayoutMkLst>
            <pc:docMk/>
            <pc:sldMasterMk cId="2888855490" sldId="2147483688"/>
            <pc:sldLayoutMk cId="3955951703" sldId="2147483696"/>
          </pc:sldLayoutMkLst>
          <pc:spChg chg="mod">
            <ac:chgData name="Reuter Anke" userId="3da67a77-c39f-4ee8-b0d8-279da2db4dd7" providerId="ADAL" clId="{BEEEF1DA-5251-433F-95C8-EA57C02E4C8A}" dt="2024-03-14T13:33:02.525" v="129"/>
            <ac:spMkLst>
              <pc:docMk/>
              <pc:sldMasterMk cId="2888855490" sldId="2147483688"/>
              <pc:sldLayoutMk cId="3955951703" sldId="2147483696"/>
              <ac:spMk id="4" creationId="{81209D96-5541-2516-7AC3-B1AC60A9ED36}"/>
            </ac:spMkLst>
          </pc:spChg>
        </pc:sldLayoutChg>
        <pc:sldLayoutChg chg="modSp del">
          <pc:chgData name="Reuter Anke" userId="3da67a77-c39f-4ee8-b0d8-279da2db4dd7" providerId="ADAL" clId="{BEEEF1DA-5251-433F-95C8-EA57C02E4C8A}" dt="2024-03-14T13:35:02.305" v="172" actId="2696"/>
          <pc:sldLayoutMkLst>
            <pc:docMk/>
            <pc:sldMasterMk cId="2888855490" sldId="2147483688"/>
            <pc:sldLayoutMk cId="3754013682" sldId="2147483697"/>
          </pc:sldLayoutMkLst>
          <pc:spChg chg="mod">
            <ac:chgData name="Reuter Anke" userId="3da67a77-c39f-4ee8-b0d8-279da2db4dd7" providerId="ADAL" clId="{BEEEF1DA-5251-433F-95C8-EA57C02E4C8A}" dt="2024-03-14T13:33:02.525" v="129"/>
            <ac:spMkLst>
              <pc:docMk/>
              <pc:sldMasterMk cId="2888855490" sldId="2147483688"/>
              <pc:sldLayoutMk cId="3754013682" sldId="2147483697"/>
              <ac:spMk id="4" creationId="{81209D96-5541-2516-7AC3-B1AC60A9ED36}"/>
            </ac:spMkLst>
          </pc:spChg>
        </pc:sldLayoutChg>
        <pc:sldLayoutChg chg="modSp del">
          <pc:chgData name="Reuter Anke" userId="3da67a77-c39f-4ee8-b0d8-279da2db4dd7" providerId="ADAL" clId="{BEEEF1DA-5251-433F-95C8-EA57C02E4C8A}" dt="2024-03-14T13:35:02.307" v="173" actId="2696"/>
          <pc:sldLayoutMkLst>
            <pc:docMk/>
            <pc:sldMasterMk cId="2888855490" sldId="2147483688"/>
            <pc:sldLayoutMk cId="3230439634" sldId="2147483698"/>
          </pc:sldLayoutMkLst>
          <pc:spChg chg="mod">
            <ac:chgData name="Reuter Anke" userId="3da67a77-c39f-4ee8-b0d8-279da2db4dd7" providerId="ADAL" clId="{BEEEF1DA-5251-433F-95C8-EA57C02E4C8A}" dt="2024-03-14T13:33:02.525" v="129"/>
            <ac:spMkLst>
              <pc:docMk/>
              <pc:sldMasterMk cId="2888855490" sldId="2147483688"/>
              <pc:sldLayoutMk cId="3230439634" sldId="2147483698"/>
              <ac:spMk id="27" creationId="{C3AAAF3B-610B-588E-88B1-3C9B95FD1444}"/>
            </ac:spMkLst>
          </pc:spChg>
        </pc:sldLayoutChg>
        <pc:sldLayoutChg chg="modSp del">
          <pc:chgData name="Reuter Anke" userId="3da67a77-c39f-4ee8-b0d8-279da2db4dd7" providerId="ADAL" clId="{BEEEF1DA-5251-433F-95C8-EA57C02E4C8A}" dt="2024-03-14T13:35:02.309" v="174" actId="2696"/>
          <pc:sldLayoutMkLst>
            <pc:docMk/>
            <pc:sldMasterMk cId="2888855490" sldId="2147483688"/>
            <pc:sldLayoutMk cId="4214535099" sldId="2147483699"/>
          </pc:sldLayoutMkLst>
          <pc:spChg chg="mod">
            <ac:chgData name="Reuter Anke" userId="3da67a77-c39f-4ee8-b0d8-279da2db4dd7" providerId="ADAL" clId="{BEEEF1DA-5251-433F-95C8-EA57C02E4C8A}" dt="2024-03-14T13:33:02.525" v="129"/>
            <ac:spMkLst>
              <pc:docMk/>
              <pc:sldMasterMk cId="2888855490" sldId="2147483688"/>
              <pc:sldLayoutMk cId="4214535099" sldId="2147483699"/>
              <ac:spMk id="5" creationId="{53F14975-32FF-69AF-1C78-54C4244F2A72}"/>
            </ac:spMkLst>
          </pc:spChg>
        </pc:sldLayoutChg>
        <pc:sldLayoutChg chg="modSp del">
          <pc:chgData name="Reuter Anke" userId="3da67a77-c39f-4ee8-b0d8-279da2db4dd7" providerId="ADAL" clId="{BEEEF1DA-5251-433F-95C8-EA57C02E4C8A}" dt="2024-03-14T13:35:02.311" v="175" actId="2696"/>
          <pc:sldLayoutMkLst>
            <pc:docMk/>
            <pc:sldMasterMk cId="2888855490" sldId="2147483688"/>
            <pc:sldLayoutMk cId="3371624991" sldId="2147483700"/>
          </pc:sldLayoutMkLst>
          <pc:spChg chg="mod">
            <ac:chgData name="Reuter Anke" userId="3da67a77-c39f-4ee8-b0d8-279da2db4dd7" providerId="ADAL" clId="{BEEEF1DA-5251-433F-95C8-EA57C02E4C8A}" dt="2024-03-14T13:33:02.525" v="129"/>
            <ac:spMkLst>
              <pc:docMk/>
              <pc:sldMasterMk cId="2888855490" sldId="2147483688"/>
              <pc:sldLayoutMk cId="3371624991" sldId="2147483700"/>
              <ac:spMk id="4" creationId="{81209D96-5541-2516-7AC3-B1AC60A9ED36}"/>
            </ac:spMkLst>
          </pc:spChg>
        </pc:sldLayoutChg>
        <pc:sldLayoutChg chg="del">
          <pc:chgData name="Reuter Anke" userId="3da67a77-c39f-4ee8-b0d8-279da2db4dd7" providerId="ADAL" clId="{BEEEF1DA-5251-433F-95C8-EA57C02E4C8A}" dt="2024-03-14T13:35:02.312" v="176" actId="2696"/>
          <pc:sldLayoutMkLst>
            <pc:docMk/>
            <pc:sldMasterMk cId="2888855490" sldId="2147483688"/>
            <pc:sldLayoutMk cId="2858622233" sldId="2147483701"/>
          </pc:sldLayoutMkLst>
        </pc:sldLayoutChg>
        <pc:sldLayoutChg chg="del">
          <pc:chgData name="Reuter Anke" userId="3da67a77-c39f-4ee8-b0d8-279da2db4dd7" providerId="ADAL" clId="{BEEEF1DA-5251-433F-95C8-EA57C02E4C8A}" dt="2024-03-14T13:35:02.314" v="177" actId="2696"/>
          <pc:sldLayoutMkLst>
            <pc:docMk/>
            <pc:sldMasterMk cId="2888855490" sldId="2147483688"/>
            <pc:sldLayoutMk cId="3556484348" sldId="2147483702"/>
          </pc:sldLayoutMkLst>
        </pc:sldLayoutChg>
      </pc:sldMasterChg>
      <pc:sldMasterChg chg="delSp mod modSldLayout">
        <pc:chgData name="Reuter Anke" userId="3da67a77-c39f-4ee8-b0d8-279da2db4dd7" providerId="ADAL" clId="{BEEEF1DA-5251-433F-95C8-EA57C02E4C8A}" dt="2024-04-05T10:34:06.040" v="784" actId="20577"/>
        <pc:sldMasterMkLst>
          <pc:docMk/>
          <pc:sldMasterMk cId="1877795258" sldId="2147483703"/>
        </pc:sldMasterMkLst>
        <pc:spChg chg="del">
          <ac:chgData name="Reuter Anke" userId="3da67a77-c39f-4ee8-b0d8-279da2db4dd7" providerId="ADAL" clId="{BEEEF1DA-5251-433F-95C8-EA57C02E4C8A}" dt="2024-04-05T10:33:43.362" v="779" actId="478"/>
          <ac:spMkLst>
            <pc:docMk/>
            <pc:sldMasterMk cId="1877795258" sldId="2147483703"/>
            <ac:spMk id="4" creationId="{B79B3702-1C67-71E2-531D-FD28A5960A42}"/>
          </ac:spMkLst>
        </pc:spChg>
        <pc:spChg chg="del">
          <ac:chgData name="Reuter Anke" userId="3da67a77-c39f-4ee8-b0d8-279da2db4dd7" providerId="ADAL" clId="{BEEEF1DA-5251-433F-95C8-EA57C02E4C8A}" dt="2024-04-02T11:49:18.357" v="252" actId="478"/>
          <ac:spMkLst>
            <pc:docMk/>
            <pc:sldMasterMk cId="1877795258" sldId="2147483703"/>
            <ac:spMk id="7" creationId="{55992E48-8753-495F-5781-13F4F3ED7DE6}"/>
          </ac:spMkLst>
        </pc:spChg>
        <pc:sldLayoutChg chg="delSp mod">
          <pc:chgData name="Reuter Anke" userId="3da67a77-c39f-4ee8-b0d8-279da2db4dd7" providerId="ADAL" clId="{BEEEF1DA-5251-433F-95C8-EA57C02E4C8A}" dt="2024-04-05T10:33:46.969" v="780" actId="478"/>
          <pc:sldLayoutMkLst>
            <pc:docMk/>
            <pc:sldMasterMk cId="1877795258" sldId="2147483703"/>
            <pc:sldLayoutMk cId="1816733137" sldId="2147483708"/>
          </pc:sldLayoutMkLst>
          <pc:spChg chg="del">
            <ac:chgData name="Reuter Anke" userId="3da67a77-c39f-4ee8-b0d8-279da2db4dd7" providerId="ADAL" clId="{BEEEF1DA-5251-433F-95C8-EA57C02E4C8A}" dt="2024-04-05T10:33:46.969" v="780" actId="478"/>
            <ac:spMkLst>
              <pc:docMk/>
              <pc:sldMasterMk cId="1877795258" sldId="2147483703"/>
              <pc:sldLayoutMk cId="1816733137" sldId="2147483708"/>
              <ac:spMk id="4" creationId="{8F8EE43F-2322-05DD-189B-E7D0133085F6}"/>
            </ac:spMkLst>
          </pc:spChg>
        </pc:sldLayoutChg>
        <pc:sldLayoutChg chg="delSp mod">
          <pc:chgData name="Reuter Anke" userId="3da67a77-c39f-4ee8-b0d8-279da2db4dd7" providerId="ADAL" clId="{BEEEF1DA-5251-433F-95C8-EA57C02E4C8A}" dt="2024-04-05T10:33:49.225" v="781" actId="478"/>
          <pc:sldLayoutMkLst>
            <pc:docMk/>
            <pc:sldMasterMk cId="1877795258" sldId="2147483703"/>
            <pc:sldLayoutMk cId="1490467512" sldId="2147483709"/>
          </pc:sldLayoutMkLst>
          <pc:spChg chg="del">
            <ac:chgData name="Reuter Anke" userId="3da67a77-c39f-4ee8-b0d8-279da2db4dd7" providerId="ADAL" clId="{BEEEF1DA-5251-433F-95C8-EA57C02E4C8A}" dt="2024-04-05T10:33:49.225" v="781" actId="478"/>
            <ac:spMkLst>
              <pc:docMk/>
              <pc:sldMasterMk cId="1877795258" sldId="2147483703"/>
              <pc:sldLayoutMk cId="1490467512" sldId="2147483709"/>
              <ac:spMk id="3" creationId="{6125CBB4-337F-FDEC-7BE0-1F3AD1BA1A5F}"/>
            </ac:spMkLst>
          </pc:spChg>
        </pc:sldLayoutChg>
        <pc:sldLayoutChg chg="delSp mod">
          <pc:chgData name="Reuter Anke" userId="3da67a77-c39f-4ee8-b0d8-279da2db4dd7" providerId="ADAL" clId="{BEEEF1DA-5251-433F-95C8-EA57C02E4C8A}" dt="2024-04-05T10:33:50.945" v="782" actId="478"/>
          <pc:sldLayoutMkLst>
            <pc:docMk/>
            <pc:sldMasterMk cId="1877795258" sldId="2147483703"/>
            <pc:sldLayoutMk cId="2215652063" sldId="2147483710"/>
          </pc:sldLayoutMkLst>
          <pc:spChg chg="del">
            <ac:chgData name="Reuter Anke" userId="3da67a77-c39f-4ee8-b0d8-279da2db4dd7" providerId="ADAL" clId="{BEEEF1DA-5251-433F-95C8-EA57C02E4C8A}" dt="2024-04-05T10:33:50.945" v="782" actId="478"/>
            <ac:spMkLst>
              <pc:docMk/>
              <pc:sldMasterMk cId="1877795258" sldId="2147483703"/>
              <pc:sldLayoutMk cId="2215652063" sldId="2147483710"/>
              <ac:spMk id="3" creationId="{6125CBB4-337F-FDEC-7BE0-1F3AD1BA1A5F}"/>
            </ac:spMkLst>
          </pc:spChg>
        </pc:sldLayoutChg>
        <pc:sldLayoutChg chg="modSp mod">
          <pc:chgData name="Reuter Anke" userId="3da67a77-c39f-4ee8-b0d8-279da2db4dd7" providerId="ADAL" clId="{BEEEF1DA-5251-433F-95C8-EA57C02E4C8A}" dt="2024-04-05T10:34:06.040" v="784" actId="20577"/>
          <pc:sldLayoutMkLst>
            <pc:docMk/>
            <pc:sldMasterMk cId="1877795258" sldId="2147483703"/>
            <pc:sldLayoutMk cId="1002686542" sldId="2147483711"/>
          </pc:sldLayoutMkLst>
          <pc:spChg chg="mod">
            <ac:chgData name="Reuter Anke" userId="3da67a77-c39f-4ee8-b0d8-279da2db4dd7" providerId="ADAL" clId="{BEEEF1DA-5251-433F-95C8-EA57C02E4C8A}" dt="2024-04-05T10:34:06.040" v="784" actId="20577"/>
            <ac:spMkLst>
              <pc:docMk/>
              <pc:sldMasterMk cId="1877795258" sldId="2147483703"/>
              <pc:sldLayoutMk cId="1002686542" sldId="2147483711"/>
              <ac:spMk id="8" creationId="{6085AB3D-6C24-96B7-EBB4-AC5D54BBB208}"/>
            </ac:spMkLst>
          </pc:spChg>
        </pc:sldLayoutChg>
      </pc:sldMasterChg>
    </pc:docChg>
  </pc:docChgLst>
  <pc:docChgLst>
    <pc:chgData name="Reuter Anke" userId="3da67a77-c39f-4ee8-b0d8-279da2db4dd7" providerId="ADAL" clId="{F6421A34-8B27-401B-9AA9-EF431BB7554D}"/>
    <pc:docChg chg="modSld">
      <pc:chgData name="Reuter Anke" userId="3da67a77-c39f-4ee8-b0d8-279da2db4dd7" providerId="ADAL" clId="{F6421A34-8B27-401B-9AA9-EF431BB7554D}" dt="2023-10-11T13:05:43.732" v="11" actId="20577"/>
      <pc:docMkLst>
        <pc:docMk/>
      </pc:docMkLst>
      <pc:sldChg chg="modSp mod">
        <pc:chgData name="Reuter Anke" userId="3da67a77-c39f-4ee8-b0d8-279da2db4dd7" providerId="ADAL" clId="{F6421A34-8B27-401B-9AA9-EF431BB7554D}" dt="2023-10-11T13:05:43.732" v="11" actId="20577"/>
        <pc:sldMkLst>
          <pc:docMk/>
          <pc:sldMk cId="4288443095" sldId="397"/>
        </pc:sldMkLst>
        <pc:spChg chg="mod">
          <ac:chgData name="Reuter Anke" userId="3da67a77-c39f-4ee8-b0d8-279da2db4dd7" providerId="ADAL" clId="{F6421A34-8B27-401B-9AA9-EF431BB7554D}" dt="2023-10-11T13:05:43.732" v="11" actId="20577"/>
          <ac:spMkLst>
            <pc:docMk/>
            <pc:sldMk cId="4288443095" sldId="397"/>
            <ac:spMk id="6" creationId="{D25DFAA6-A18E-E2EA-8381-E117E9C1B940}"/>
          </ac:spMkLst>
        </pc:spChg>
      </pc:sldChg>
    </pc:docChg>
  </pc:docChgLst>
  <pc:docChgLst>
    <pc:chgData name="Reuter Anke" userId="3da67a77-c39f-4ee8-b0d8-279da2db4dd7" providerId="ADAL" clId="{121EE7CB-3882-421F-9650-5215FE3875D9}"/>
    <pc:docChg chg="undo custSel modSld">
      <pc:chgData name="Reuter Anke" userId="3da67a77-c39f-4ee8-b0d8-279da2db4dd7" providerId="ADAL" clId="{121EE7CB-3882-421F-9650-5215FE3875D9}" dt="2023-09-21T12:06:21.964" v="49" actId="20577"/>
      <pc:docMkLst>
        <pc:docMk/>
      </pc:docMkLst>
      <pc:sldChg chg="modSp mod">
        <pc:chgData name="Reuter Anke" userId="3da67a77-c39f-4ee8-b0d8-279da2db4dd7" providerId="ADAL" clId="{121EE7CB-3882-421F-9650-5215FE3875D9}" dt="2023-09-21T10:58:15.035" v="23" actId="20577"/>
        <pc:sldMkLst>
          <pc:docMk/>
          <pc:sldMk cId="461644377" sldId="380"/>
        </pc:sldMkLst>
        <pc:spChg chg="mod">
          <ac:chgData name="Reuter Anke" userId="3da67a77-c39f-4ee8-b0d8-279da2db4dd7" providerId="ADAL" clId="{121EE7CB-3882-421F-9650-5215FE3875D9}" dt="2023-09-21T10:58:15.035" v="23" actId="20577"/>
          <ac:spMkLst>
            <pc:docMk/>
            <pc:sldMk cId="461644377" sldId="380"/>
            <ac:spMk id="2" creationId="{1B7FEACB-1F8C-7B4D-3428-531874830222}"/>
          </ac:spMkLst>
        </pc:spChg>
      </pc:sldChg>
      <pc:sldChg chg="modSp mod">
        <pc:chgData name="Reuter Anke" userId="3da67a77-c39f-4ee8-b0d8-279da2db4dd7" providerId="ADAL" clId="{121EE7CB-3882-421F-9650-5215FE3875D9}" dt="2023-09-21T12:04:11.693" v="36" actId="20577"/>
        <pc:sldMkLst>
          <pc:docMk/>
          <pc:sldMk cId="4288443095" sldId="397"/>
        </pc:sldMkLst>
        <pc:spChg chg="mod">
          <ac:chgData name="Reuter Anke" userId="3da67a77-c39f-4ee8-b0d8-279da2db4dd7" providerId="ADAL" clId="{121EE7CB-3882-421F-9650-5215FE3875D9}" dt="2023-09-21T12:04:11.693" v="36" actId="20577"/>
          <ac:spMkLst>
            <pc:docMk/>
            <pc:sldMk cId="4288443095" sldId="397"/>
            <ac:spMk id="2" creationId="{8E913815-AF46-3CE6-1E35-A2748E114CBA}"/>
          </ac:spMkLst>
        </pc:spChg>
      </pc:sldChg>
      <pc:sldChg chg="modSp mod">
        <pc:chgData name="Reuter Anke" userId="3da67a77-c39f-4ee8-b0d8-279da2db4dd7" providerId="ADAL" clId="{121EE7CB-3882-421F-9650-5215FE3875D9}" dt="2023-09-21T12:06:21.964" v="49" actId="20577"/>
        <pc:sldMkLst>
          <pc:docMk/>
          <pc:sldMk cId="603648183" sldId="398"/>
        </pc:sldMkLst>
        <pc:spChg chg="mod">
          <ac:chgData name="Reuter Anke" userId="3da67a77-c39f-4ee8-b0d8-279da2db4dd7" providerId="ADAL" clId="{121EE7CB-3882-421F-9650-5215FE3875D9}" dt="2023-09-21T12:04:17.273" v="39" actId="6549"/>
          <ac:spMkLst>
            <pc:docMk/>
            <pc:sldMk cId="603648183" sldId="398"/>
            <ac:spMk id="2" creationId="{8E913815-AF46-3CE6-1E35-A2748E114CBA}"/>
          </ac:spMkLst>
        </pc:spChg>
        <pc:spChg chg="mod">
          <ac:chgData name="Reuter Anke" userId="3da67a77-c39f-4ee8-b0d8-279da2db4dd7" providerId="ADAL" clId="{121EE7CB-3882-421F-9650-5215FE3875D9}" dt="2023-09-21T12:06:21.964" v="49" actId="20577"/>
          <ac:spMkLst>
            <pc:docMk/>
            <pc:sldMk cId="603648183" sldId="398"/>
            <ac:spMk id="6" creationId="{D25DFAA6-A18E-E2EA-8381-E117E9C1B940}"/>
          </ac:spMkLst>
        </pc:spChg>
      </pc:sldChg>
      <pc:sldChg chg="modSp mod">
        <pc:chgData name="Reuter Anke" userId="3da67a77-c39f-4ee8-b0d8-279da2db4dd7" providerId="ADAL" clId="{121EE7CB-3882-421F-9650-5215FE3875D9}" dt="2023-09-21T11:27:39.794" v="25" actId="20577"/>
        <pc:sldMkLst>
          <pc:docMk/>
          <pc:sldMk cId="1442066017" sldId="399"/>
        </pc:sldMkLst>
        <pc:graphicFrameChg chg="modGraphic">
          <ac:chgData name="Reuter Anke" userId="3da67a77-c39f-4ee8-b0d8-279da2db4dd7" providerId="ADAL" clId="{121EE7CB-3882-421F-9650-5215FE3875D9}" dt="2023-09-21T11:27:39.794" v="25" actId="20577"/>
          <ac:graphicFrameMkLst>
            <pc:docMk/>
            <pc:sldMk cId="1442066017" sldId="399"/>
            <ac:graphicFrameMk id="7" creationId="{239DA877-6B68-50A1-8D82-88625F29B0E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46B33-BCCE-4506-B6B9-EF512EC0D2E1}" type="doc">
      <dgm:prSet loTypeId="urn:microsoft.com/office/officeart/2005/8/layout/matrix1" loCatId="matrix" qsTypeId="urn:microsoft.com/office/officeart/2005/8/quickstyle/simple1" qsCatId="simple" csTypeId="urn:microsoft.com/office/officeart/2005/8/colors/accent6_3" csCatId="accent6" phldr="1"/>
      <dgm:spPr/>
      <dgm:t>
        <a:bodyPr/>
        <a:lstStyle/>
        <a:p>
          <a:endParaRPr lang="en-GB"/>
        </a:p>
      </dgm:t>
    </dgm:pt>
    <dgm:pt modelId="{2C9CF285-BA80-40F7-AB12-D5D038BC6CB6}">
      <dgm:prSet phldrT="[Text]" custT="1"/>
      <dgm:spPr/>
      <dgm:t>
        <a:bodyPr/>
        <a:lstStyle/>
        <a:p>
          <a:r>
            <a:rPr lang="de-DE" sz="2800" b="1" noProof="0" dirty="0"/>
            <a:t>DIGITALE FÜHRUNGS-KOMPETENZEN</a:t>
          </a:r>
        </a:p>
      </dgm:t>
    </dgm:pt>
    <dgm:pt modelId="{9FAE3358-B104-48B1-AA19-6592F7D36F1A}" type="parTrans" cxnId="{D261E907-F3C8-483D-BC8E-CDE9E0CC18B3}">
      <dgm:prSet/>
      <dgm:spPr/>
      <dgm:t>
        <a:bodyPr/>
        <a:lstStyle/>
        <a:p>
          <a:endParaRPr lang="de-DE" noProof="0" dirty="0"/>
        </a:p>
      </dgm:t>
    </dgm:pt>
    <dgm:pt modelId="{06B839EB-0949-476A-B5A2-DA83A2A98B63}" type="sibTrans" cxnId="{D261E907-F3C8-483D-BC8E-CDE9E0CC18B3}">
      <dgm:prSet/>
      <dgm:spPr/>
      <dgm:t>
        <a:bodyPr/>
        <a:lstStyle/>
        <a:p>
          <a:endParaRPr lang="de-DE" noProof="0" dirty="0"/>
        </a:p>
      </dgm:t>
    </dgm:pt>
    <dgm:pt modelId="{3973E72B-81DD-4FDD-BC99-95AEAA36FCA7}">
      <dgm:prSet phldrT="[Text]"/>
      <dgm:spPr/>
      <dgm:t>
        <a:bodyPr/>
        <a:lstStyle/>
        <a:p>
          <a:r>
            <a:rPr lang="de-DE" noProof="0" dirty="0">
              <a:solidFill>
                <a:schemeClr val="tx1"/>
              </a:solidFill>
            </a:rPr>
            <a:t>Persönliche Kompetenz</a:t>
          </a:r>
        </a:p>
      </dgm:t>
    </dgm:pt>
    <dgm:pt modelId="{647877AA-F1EE-49F5-AF19-2061825CF47C}" type="parTrans" cxnId="{C096A5A7-7669-47AB-9CED-AAB6CB5C0006}">
      <dgm:prSet/>
      <dgm:spPr/>
      <dgm:t>
        <a:bodyPr/>
        <a:lstStyle/>
        <a:p>
          <a:endParaRPr lang="de-DE" noProof="0" dirty="0"/>
        </a:p>
      </dgm:t>
    </dgm:pt>
    <dgm:pt modelId="{628CE9BF-819E-42C3-A76C-7DE2D13D18B3}" type="sibTrans" cxnId="{C096A5A7-7669-47AB-9CED-AAB6CB5C0006}">
      <dgm:prSet/>
      <dgm:spPr/>
      <dgm:t>
        <a:bodyPr/>
        <a:lstStyle/>
        <a:p>
          <a:endParaRPr lang="de-DE" noProof="0" dirty="0"/>
        </a:p>
      </dgm:t>
    </dgm:pt>
    <dgm:pt modelId="{00AF58A9-FCB3-4442-B68A-E231D2727E90}">
      <dgm:prSet phldrT="[Text]"/>
      <dgm:spPr/>
      <dgm:t>
        <a:bodyPr/>
        <a:lstStyle/>
        <a:p>
          <a:r>
            <a:rPr lang="de-DE" noProof="0" dirty="0">
              <a:solidFill>
                <a:schemeClr val="tx1"/>
              </a:solidFill>
            </a:rPr>
            <a:t>Handlungskompetenz</a:t>
          </a:r>
        </a:p>
      </dgm:t>
    </dgm:pt>
    <dgm:pt modelId="{5AE5902C-D170-4441-AE30-FE6AAC986DFE}" type="parTrans" cxnId="{ED9A130B-BC9A-43DA-BF77-C3D9E0D0304A}">
      <dgm:prSet/>
      <dgm:spPr/>
      <dgm:t>
        <a:bodyPr/>
        <a:lstStyle/>
        <a:p>
          <a:endParaRPr lang="de-DE" noProof="0" dirty="0"/>
        </a:p>
      </dgm:t>
    </dgm:pt>
    <dgm:pt modelId="{FE18C49C-894A-4B52-951D-E5DE9F8BF175}" type="sibTrans" cxnId="{ED9A130B-BC9A-43DA-BF77-C3D9E0D0304A}">
      <dgm:prSet/>
      <dgm:spPr/>
      <dgm:t>
        <a:bodyPr/>
        <a:lstStyle/>
        <a:p>
          <a:endParaRPr lang="de-DE" noProof="0" dirty="0"/>
        </a:p>
      </dgm:t>
    </dgm:pt>
    <dgm:pt modelId="{2340247B-6F4D-413F-8C55-5F60F51C66A9}">
      <dgm:prSet phldrT="[Text]"/>
      <dgm:spPr/>
      <dgm:t>
        <a:bodyPr/>
        <a:lstStyle/>
        <a:p>
          <a:r>
            <a:rPr lang="de-DE" noProof="0" dirty="0">
              <a:solidFill>
                <a:schemeClr val="tx1"/>
              </a:solidFill>
            </a:rPr>
            <a:t>Sozial-kommunikative Kompetenz</a:t>
          </a:r>
        </a:p>
      </dgm:t>
    </dgm:pt>
    <dgm:pt modelId="{86D394D2-D75B-4789-AE39-987E15F2B98F}" type="parTrans" cxnId="{FA235CFC-52A6-4FA0-8032-8130AC2EAD35}">
      <dgm:prSet/>
      <dgm:spPr/>
      <dgm:t>
        <a:bodyPr/>
        <a:lstStyle/>
        <a:p>
          <a:endParaRPr lang="de-DE" noProof="0" dirty="0"/>
        </a:p>
      </dgm:t>
    </dgm:pt>
    <dgm:pt modelId="{6FE079DE-57D5-46B6-ADE7-E12A2BD03318}" type="sibTrans" cxnId="{FA235CFC-52A6-4FA0-8032-8130AC2EAD35}">
      <dgm:prSet/>
      <dgm:spPr/>
      <dgm:t>
        <a:bodyPr/>
        <a:lstStyle/>
        <a:p>
          <a:endParaRPr lang="de-DE" noProof="0" dirty="0"/>
        </a:p>
      </dgm:t>
    </dgm:pt>
    <dgm:pt modelId="{11742A67-8D08-42EC-BCE2-07951D8F6A40}">
      <dgm:prSet phldrT="[Text]"/>
      <dgm:spPr/>
      <dgm:t>
        <a:bodyPr/>
        <a:lstStyle/>
        <a:p>
          <a:r>
            <a:rPr lang="de-DE" noProof="0" dirty="0">
              <a:solidFill>
                <a:schemeClr val="tx1"/>
              </a:solidFill>
            </a:rPr>
            <a:t>Fachliche und methodische Kompetenz</a:t>
          </a:r>
        </a:p>
      </dgm:t>
    </dgm:pt>
    <dgm:pt modelId="{E6CAB401-9509-4383-B5BA-3B74A8DA4992}" type="parTrans" cxnId="{DF6B37AC-8862-4F07-9C1E-C92D07475953}">
      <dgm:prSet/>
      <dgm:spPr/>
      <dgm:t>
        <a:bodyPr/>
        <a:lstStyle/>
        <a:p>
          <a:endParaRPr lang="de-DE" noProof="0" dirty="0"/>
        </a:p>
      </dgm:t>
    </dgm:pt>
    <dgm:pt modelId="{AEA05637-CD1D-4020-B48E-9B2E97A80172}" type="sibTrans" cxnId="{DF6B37AC-8862-4F07-9C1E-C92D07475953}">
      <dgm:prSet/>
      <dgm:spPr/>
      <dgm:t>
        <a:bodyPr/>
        <a:lstStyle/>
        <a:p>
          <a:endParaRPr lang="de-DE" noProof="0" dirty="0"/>
        </a:p>
      </dgm:t>
    </dgm:pt>
    <dgm:pt modelId="{EA78258B-CA7A-4A0B-87AF-00CD60D78775}" type="pres">
      <dgm:prSet presAssocID="{56146B33-BCCE-4506-B6B9-EF512EC0D2E1}" presName="diagram" presStyleCnt="0">
        <dgm:presLayoutVars>
          <dgm:chMax val="1"/>
          <dgm:dir/>
          <dgm:animLvl val="ctr"/>
          <dgm:resizeHandles val="exact"/>
        </dgm:presLayoutVars>
      </dgm:prSet>
      <dgm:spPr/>
    </dgm:pt>
    <dgm:pt modelId="{F951AD01-84DD-4CA3-9926-243489D18095}" type="pres">
      <dgm:prSet presAssocID="{56146B33-BCCE-4506-B6B9-EF512EC0D2E1}" presName="matrix" presStyleCnt="0"/>
      <dgm:spPr/>
    </dgm:pt>
    <dgm:pt modelId="{26671FDF-BC99-4024-80BA-4FE7BA48D890}" type="pres">
      <dgm:prSet presAssocID="{56146B33-BCCE-4506-B6B9-EF512EC0D2E1}" presName="tile1" presStyleLbl="node1" presStyleIdx="0" presStyleCnt="4"/>
      <dgm:spPr/>
    </dgm:pt>
    <dgm:pt modelId="{9290E9AA-3955-4816-B74A-8209026FC6D7}" type="pres">
      <dgm:prSet presAssocID="{56146B33-BCCE-4506-B6B9-EF512EC0D2E1}" presName="tile1text" presStyleLbl="node1" presStyleIdx="0" presStyleCnt="4">
        <dgm:presLayoutVars>
          <dgm:chMax val="0"/>
          <dgm:chPref val="0"/>
          <dgm:bulletEnabled val="1"/>
        </dgm:presLayoutVars>
      </dgm:prSet>
      <dgm:spPr/>
    </dgm:pt>
    <dgm:pt modelId="{DA66BAF4-54C9-4995-B4AA-F6765D18D362}" type="pres">
      <dgm:prSet presAssocID="{56146B33-BCCE-4506-B6B9-EF512EC0D2E1}" presName="tile2" presStyleLbl="node1" presStyleIdx="1" presStyleCnt="4"/>
      <dgm:spPr/>
    </dgm:pt>
    <dgm:pt modelId="{BC650721-FA34-482A-8E47-EB7403A65815}" type="pres">
      <dgm:prSet presAssocID="{56146B33-BCCE-4506-B6B9-EF512EC0D2E1}" presName="tile2text" presStyleLbl="node1" presStyleIdx="1" presStyleCnt="4">
        <dgm:presLayoutVars>
          <dgm:chMax val="0"/>
          <dgm:chPref val="0"/>
          <dgm:bulletEnabled val="1"/>
        </dgm:presLayoutVars>
      </dgm:prSet>
      <dgm:spPr/>
    </dgm:pt>
    <dgm:pt modelId="{ADD3203C-BEAE-4100-95DC-12BCB273390E}" type="pres">
      <dgm:prSet presAssocID="{56146B33-BCCE-4506-B6B9-EF512EC0D2E1}" presName="tile3" presStyleLbl="node1" presStyleIdx="2" presStyleCnt="4"/>
      <dgm:spPr/>
    </dgm:pt>
    <dgm:pt modelId="{A1E6114F-6377-476B-A97E-AF4C09B28C91}" type="pres">
      <dgm:prSet presAssocID="{56146B33-BCCE-4506-B6B9-EF512EC0D2E1}" presName="tile3text" presStyleLbl="node1" presStyleIdx="2" presStyleCnt="4">
        <dgm:presLayoutVars>
          <dgm:chMax val="0"/>
          <dgm:chPref val="0"/>
          <dgm:bulletEnabled val="1"/>
        </dgm:presLayoutVars>
      </dgm:prSet>
      <dgm:spPr/>
    </dgm:pt>
    <dgm:pt modelId="{4DD9DF62-FF78-4DEC-8C3D-A7F3E997FCED}" type="pres">
      <dgm:prSet presAssocID="{56146B33-BCCE-4506-B6B9-EF512EC0D2E1}" presName="tile4" presStyleLbl="node1" presStyleIdx="3" presStyleCnt="4"/>
      <dgm:spPr/>
    </dgm:pt>
    <dgm:pt modelId="{F7F4A6F7-480D-4F6A-82A2-6BA97DECB14A}" type="pres">
      <dgm:prSet presAssocID="{56146B33-BCCE-4506-B6B9-EF512EC0D2E1}" presName="tile4text" presStyleLbl="node1" presStyleIdx="3" presStyleCnt="4">
        <dgm:presLayoutVars>
          <dgm:chMax val="0"/>
          <dgm:chPref val="0"/>
          <dgm:bulletEnabled val="1"/>
        </dgm:presLayoutVars>
      </dgm:prSet>
      <dgm:spPr/>
    </dgm:pt>
    <dgm:pt modelId="{D70F6DCF-8D54-49C5-B55F-73036721091F}" type="pres">
      <dgm:prSet presAssocID="{56146B33-BCCE-4506-B6B9-EF512EC0D2E1}" presName="centerTile" presStyleLbl="fgShp" presStyleIdx="0" presStyleCnt="1" custScaleX="140260" custScaleY="159109" custLinFactNeighborX="0" custLinFactNeighborY="-124">
        <dgm:presLayoutVars>
          <dgm:chMax val="0"/>
          <dgm:chPref val="0"/>
        </dgm:presLayoutVars>
      </dgm:prSet>
      <dgm:spPr/>
    </dgm:pt>
  </dgm:ptLst>
  <dgm:cxnLst>
    <dgm:cxn modelId="{8783D703-8965-442E-99AC-7DE3FE662226}" type="presOf" srcId="{56146B33-BCCE-4506-B6B9-EF512EC0D2E1}" destId="{EA78258B-CA7A-4A0B-87AF-00CD60D78775}" srcOrd="0" destOrd="0" presId="urn:microsoft.com/office/officeart/2005/8/layout/matrix1"/>
    <dgm:cxn modelId="{D261E907-F3C8-483D-BC8E-CDE9E0CC18B3}" srcId="{56146B33-BCCE-4506-B6B9-EF512EC0D2E1}" destId="{2C9CF285-BA80-40F7-AB12-D5D038BC6CB6}" srcOrd="0" destOrd="0" parTransId="{9FAE3358-B104-48B1-AA19-6592F7D36F1A}" sibTransId="{06B839EB-0949-476A-B5A2-DA83A2A98B63}"/>
    <dgm:cxn modelId="{ED9A130B-BC9A-43DA-BF77-C3D9E0D0304A}" srcId="{2C9CF285-BA80-40F7-AB12-D5D038BC6CB6}" destId="{00AF58A9-FCB3-4442-B68A-E231D2727E90}" srcOrd="1" destOrd="0" parTransId="{5AE5902C-D170-4441-AE30-FE6AAC986DFE}" sibTransId="{FE18C49C-894A-4B52-951D-E5DE9F8BF175}"/>
    <dgm:cxn modelId="{26327925-0CE4-41A1-8996-DD73A0C5A9E0}" type="presOf" srcId="{11742A67-8D08-42EC-BCE2-07951D8F6A40}" destId="{4DD9DF62-FF78-4DEC-8C3D-A7F3E997FCED}" srcOrd="0" destOrd="0" presId="urn:microsoft.com/office/officeart/2005/8/layout/matrix1"/>
    <dgm:cxn modelId="{176C226D-B065-423A-A3FA-61A07E242A35}" type="presOf" srcId="{00AF58A9-FCB3-4442-B68A-E231D2727E90}" destId="{DA66BAF4-54C9-4995-B4AA-F6765D18D362}" srcOrd="0" destOrd="0" presId="urn:microsoft.com/office/officeart/2005/8/layout/matrix1"/>
    <dgm:cxn modelId="{D7BD9B76-BAF5-410F-BAC0-F5AAFC180EEA}" type="presOf" srcId="{2340247B-6F4D-413F-8C55-5F60F51C66A9}" destId="{ADD3203C-BEAE-4100-95DC-12BCB273390E}" srcOrd="0" destOrd="0" presId="urn:microsoft.com/office/officeart/2005/8/layout/matrix1"/>
    <dgm:cxn modelId="{A1660B5A-1454-445D-B5B7-DEDD05B11B55}" type="presOf" srcId="{11742A67-8D08-42EC-BCE2-07951D8F6A40}" destId="{F7F4A6F7-480D-4F6A-82A2-6BA97DECB14A}" srcOrd="1" destOrd="0" presId="urn:microsoft.com/office/officeart/2005/8/layout/matrix1"/>
    <dgm:cxn modelId="{92B9B98E-CF81-46F0-8541-015B441805CA}" type="presOf" srcId="{3973E72B-81DD-4FDD-BC99-95AEAA36FCA7}" destId="{9290E9AA-3955-4816-B74A-8209026FC6D7}" srcOrd="1" destOrd="0" presId="urn:microsoft.com/office/officeart/2005/8/layout/matrix1"/>
    <dgm:cxn modelId="{C096A5A7-7669-47AB-9CED-AAB6CB5C0006}" srcId="{2C9CF285-BA80-40F7-AB12-D5D038BC6CB6}" destId="{3973E72B-81DD-4FDD-BC99-95AEAA36FCA7}" srcOrd="0" destOrd="0" parTransId="{647877AA-F1EE-49F5-AF19-2061825CF47C}" sibTransId="{628CE9BF-819E-42C3-A76C-7DE2D13D18B3}"/>
    <dgm:cxn modelId="{DF6B37AC-8862-4F07-9C1E-C92D07475953}" srcId="{2C9CF285-BA80-40F7-AB12-D5D038BC6CB6}" destId="{11742A67-8D08-42EC-BCE2-07951D8F6A40}" srcOrd="3" destOrd="0" parTransId="{E6CAB401-9509-4383-B5BA-3B74A8DA4992}" sibTransId="{AEA05637-CD1D-4020-B48E-9B2E97A80172}"/>
    <dgm:cxn modelId="{1A2ED7C4-7D00-4313-AD7D-630535F05C32}" type="presOf" srcId="{3973E72B-81DD-4FDD-BC99-95AEAA36FCA7}" destId="{26671FDF-BC99-4024-80BA-4FE7BA48D890}" srcOrd="0" destOrd="0" presId="urn:microsoft.com/office/officeart/2005/8/layout/matrix1"/>
    <dgm:cxn modelId="{CEB3D6CC-EF6C-48BB-BBE3-C81D59404232}" type="presOf" srcId="{00AF58A9-FCB3-4442-B68A-E231D2727E90}" destId="{BC650721-FA34-482A-8E47-EB7403A65815}" srcOrd="1" destOrd="0" presId="urn:microsoft.com/office/officeart/2005/8/layout/matrix1"/>
    <dgm:cxn modelId="{D81758F0-170C-407F-8865-9AC9DD8862DF}" type="presOf" srcId="{2340247B-6F4D-413F-8C55-5F60F51C66A9}" destId="{A1E6114F-6377-476B-A97E-AF4C09B28C91}" srcOrd="1" destOrd="0" presId="urn:microsoft.com/office/officeart/2005/8/layout/matrix1"/>
    <dgm:cxn modelId="{FA235CFC-52A6-4FA0-8032-8130AC2EAD35}" srcId="{2C9CF285-BA80-40F7-AB12-D5D038BC6CB6}" destId="{2340247B-6F4D-413F-8C55-5F60F51C66A9}" srcOrd="2" destOrd="0" parTransId="{86D394D2-D75B-4789-AE39-987E15F2B98F}" sibTransId="{6FE079DE-57D5-46B6-ADE7-E12A2BD03318}"/>
    <dgm:cxn modelId="{3C64D3FC-D1A1-4C96-8706-5CFDC1EFB462}" type="presOf" srcId="{2C9CF285-BA80-40F7-AB12-D5D038BC6CB6}" destId="{D70F6DCF-8D54-49C5-B55F-73036721091F}" srcOrd="0" destOrd="0" presId="urn:microsoft.com/office/officeart/2005/8/layout/matrix1"/>
    <dgm:cxn modelId="{E388EC20-3A95-41D7-914A-CD0EE79A0AB6}" type="presParOf" srcId="{EA78258B-CA7A-4A0B-87AF-00CD60D78775}" destId="{F951AD01-84DD-4CA3-9926-243489D18095}" srcOrd="0" destOrd="0" presId="urn:microsoft.com/office/officeart/2005/8/layout/matrix1"/>
    <dgm:cxn modelId="{25F5D404-C625-4885-B14F-C4F9FED69A17}" type="presParOf" srcId="{F951AD01-84DD-4CA3-9926-243489D18095}" destId="{26671FDF-BC99-4024-80BA-4FE7BA48D890}" srcOrd="0" destOrd="0" presId="urn:microsoft.com/office/officeart/2005/8/layout/matrix1"/>
    <dgm:cxn modelId="{481AC460-CD65-4809-B04A-39D69988267D}" type="presParOf" srcId="{F951AD01-84DD-4CA3-9926-243489D18095}" destId="{9290E9AA-3955-4816-B74A-8209026FC6D7}" srcOrd="1" destOrd="0" presId="urn:microsoft.com/office/officeart/2005/8/layout/matrix1"/>
    <dgm:cxn modelId="{81E46F7B-DFA6-485C-B348-CCB2E33FE6B1}" type="presParOf" srcId="{F951AD01-84DD-4CA3-9926-243489D18095}" destId="{DA66BAF4-54C9-4995-B4AA-F6765D18D362}" srcOrd="2" destOrd="0" presId="urn:microsoft.com/office/officeart/2005/8/layout/matrix1"/>
    <dgm:cxn modelId="{FD6DB1A9-398B-4A32-8030-B19F6FC9410F}" type="presParOf" srcId="{F951AD01-84DD-4CA3-9926-243489D18095}" destId="{BC650721-FA34-482A-8E47-EB7403A65815}" srcOrd="3" destOrd="0" presId="urn:microsoft.com/office/officeart/2005/8/layout/matrix1"/>
    <dgm:cxn modelId="{40A13A2B-5084-4374-8CC6-E3EA6B9C0EED}" type="presParOf" srcId="{F951AD01-84DD-4CA3-9926-243489D18095}" destId="{ADD3203C-BEAE-4100-95DC-12BCB273390E}" srcOrd="4" destOrd="0" presId="urn:microsoft.com/office/officeart/2005/8/layout/matrix1"/>
    <dgm:cxn modelId="{CD4389FD-EA4E-4E90-B78A-4AB55D405F07}" type="presParOf" srcId="{F951AD01-84DD-4CA3-9926-243489D18095}" destId="{A1E6114F-6377-476B-A97E-AF4C09B28C91}" srcOrd="5" destOrd="0" presId="urn:microsoft.com/office/officeart/2005/8/layout/matrix1"/>
    <dgm:cxn modelId="{A3B2EE6F-F18F-4DC9-8374-49065D16DD6E}" type="presParOf" srcId="{F951AD01-84DD-4CA3-9926-243489D18095}" destId="{4DD9DF62-FF78-4DEC-8C3D-A7F3E997FCED}" srcOrd="6" destOrd="0" presId="urn:microsoft.com/office/officeart/2005/8/layout/matrix1"/>
    <dgm:cxn modelId="{722D7D1A-3A1B-4264-91CF-D10CF579A8A6}" type="presParOf" srcId="{F951AD01-84DD-4CA3-9926-243489D18095}" destId="{F7F4A6F7-480D-4F6A-82A2-6BA97DECB14A}" srcOrd="7" destOrd="0" presId="urn:microsoft.com/office/officeart/2005/8/layout/matrix1"/>
    <dgm:cxn modelId="{16F5EC85-B2B2-482E-B89F-128A46FEC926}" type="presParOf" srcId="{EA78258B-CA7A-4A0B-87AF-00CD60D78775}" destId="{D70F6DCF-8D54-49C5-B55F-7303672109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1FDF-BC99-4024-80BA-4FE7BA48D890}">
      <dsp:nvSpPr>
        <dsp:cNvPr id="0" name=""/>
        <dsp:cNvSpPr/>
      </dsp:nvSpPr>
      <dsp:spPr>
        <a:xfrm rot="16200000">
          <a:off x="1066799" y="-1066799"/>
          <a:ext cx="2144713" cy="4278312"/>
        </a:xfrm>
        <a:prstGeom prst="round1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noProof="0" dirty="0">
              <a:solidFill>
                <a:schemeClr val="tx1"/>
              </a:solidFill>
            </a:rPr>
            <a:t>Persönliche Kompetenz</a:t>
          </a:r>
        </a:p>
      </dsp:txBody>
      <dsp:txXfrm rot="5400000">
        <a:off x="-1" y="1"/>
        <a:ext cx="4278312" cy="1608534"/>
      </dsp:txXfrm>
    </dsp:sp>
    <dsp:sp modelId="{DA66BAF4-54C9-4995-B4AA-F6765D18D362}">
      <dsp:nvSpPr>
        <dsp:cNvPr id="0" name=""/>
        <dsp:cNvSpPr/>
      </dsp:nvSpPr>
      <dsp:spPr>
        <a:xfrm>
          <a:off x="4278312" y="0"/>
          <a:ext cx="4278312" cy="2144713"/>
        </a:xfrm>
        <a:prstGeom prst="round1Rect">
          <a:avLst/>
        </a:prstGeom>
        <a:solidFill>
          <a:schemeClr val="accent6">
            <a:shade val="80000"/>
            <a:hueOff val="4862"/>
            <a:satOff val="3045"/>
            <a:lumOff val="4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noProof="0" dirty="0">
              <a:solidFill>
                <a:schemeClr val="tx1"/>
              </a:solidFill>
            </a:rPr>
            <a:t>Handlungskompetenz</a:t>
          </a:r>
        </a:p>
      </dsp:txBody>
      <dsp:txXfrm>
        <a:off x="4278312" y="0"/>
        <a:ext cx="4278312" cy="1608534"/>
      </dsp:txXfrm>
    </dsp:sp>
    <dsp:sp modelId="{ADD3203C-BEAE-4100-95DC-12BCB273390E}">
      <dsp:nvSpPr>
        <dsp:cNvPr id="0" name=""/>
        <dsp:cNvSpPr/>
      </dsp:nvSpPr>
      <dsp:spPr>
        <a:xfrm rot="10800000">
          <a:off x="0" y="2144713"/>
          <a:ext cx="4278312" cy="2144713"/>
        </a:xfrm>
        <a:prstGeom prst="round1Rect">
          <a:avLst/>
        </a:prstGeom>
        <a:solidFill>
          <a:schemeClr val="accent6">
            <a:shade val="80000"/>
            <a:hueOff val="9725"/>
            <a:satOff val="6089"/>
            <a:lumOff val="8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noProof="0" dirty="0">
              <a:solidFill>
                <a:schemeClr val="tx1"/>
              </a:solidFill>
            </a:rPr>
            <a:t>Sozial-kommunikative Kompetenz</a:t>
          </a:r>
        </a:p>
      </dsp:txBody>
      <dsp:txXfrm rot="10800000">
        <a:off x="0" y="2680891"/>
        <a:ext cx="4278312" cy="1608534"/>
      </dsp:txXfrm>
    </dsp:sp>
    <dsp:sp modelId="{4DD9DF62-FF78-4DEC-8C3D-A7F3E997FCED}">
      <dsp:nvSpPr>
        <dsp:cNvPr id="0" name=""/>
        <dsp:cNvSpPr/>
      </dsp:nvSpPr>
      <dsp:spPr>
        <a:xfrm rot="5400000">
          <a:off x="5345112" y="1077913"/>
          <a:ext cx="2144713" cy="4278312"/>
        </a:xfrm>
        <a:prstGeom prst="round1Rect">
          <a:avLst/>
        </a:prstGeom>
        <a:solidFill>
          <a:schemeClr val="accent6">
            <a:shade val="80000"/>
            <a:hueOff val="14587"/>
            <a:satOff val="9134"/>
            <a:lumOff val="124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de-DE" sz="2900" kern="1200" noProof="0" dirty="0">
              <a:solidFill>
                <a:schemeClr val="tx1"/>
              </a:solidFill>
            </a:rPr>
            <a:t>Fachliche und methodische Kompetenz</a:t>
          </a:r>
        </a:p>
      </dsp:txBody>
      <dsp:txXfrm rot="-5400000">
        <a:off x="4278312" y="2680891"/>
        <a:ext cx="4278312" cy="1608534"/>
      </dsp:txXfrm>
    </dsp:sp>
    <dsp:sp modelId="{D70F6DCF-8D54-49C5-B55F-73036721091F}">
      <dsp:nvSpPr>
        <dsp:cNvPr id="0" name=""/>
        <dsp:cNvSpPr/>
      </dsp:nvSpPr>
      <dsp:spPr>
        <a:xfrm>
          <a:off x="2478084" y="1290275"/>
          <a:ext cx="3600456" cy="1706215"/>
        </a:xfrm>
        <a:prstGeom prst="roundRect">
          <a:avLst/>
        </a:prstGeom>
        <a:solidFill>
          <a:schemeClr val="accent6">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noProof="0" dirty="0"/>
            <a:t>DIGITALE FÜHRUNGS-KOMPETENZEN</a:t>
          </a:r>
        </a:p>
      </dsp:txBody>
      <dsp:txXfrm>
        <a:off x="2561375" y="1373566"/>
        <a:ext cx="3433874" cy="153963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27.8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536 189,'401'-27,"-151"5,1234-9,-491 4,-82 0,2163 26,-1412 4,-945-19,504-24,1 40,-502 3,-588-4,182 4,-242 2,0 2,96 24,-49-2,229 65,-338-90,0 0,-1 1,0-1,0 2,0-1,0 2,-1-1,0 1,0 0,-1 0,0 1,0 0,8 14,-11-16,-1 0,0 0,-1 0,1 1,-1-1,0 1,-1-1,0 1,0 0,0-1,-1 1,0 0,0 0,0-1,-1 1,0 0,-1-1,1 1,-1-1,0 1,-1-1,-3 7,1-5,0-1,-1 1,0-1,0 0,-1 0,1 0,-2-1,1-1,0 1,-1-1,0 0,-1-1,1 1,-10 2,-10 3,0-1,-1-2,-35 6,-42 1,-119 1,-112-15,165-2,-5574-1,3395 4,1629-39,255 7,-80 15,-455-33,-2-31,769 73,-578-10,709 15,-104 5,205-3,-1 0,1 0,0 1,-1 0,1-1,0 1,-1 0,1 1,0-1,0 0,0 1,0 0,0 0,0 0,1 0,-1 0,1 0,-1 1,1-1,0 1,0 0,0 0,0 0,0 0,1 0,-1 0,-1 5,3-3,-1 0,1-1,-1 1,1 0,1 0,-1-1,1 1,-1 0,1-1,1 1,-1-1,1 1,-1-1,1 1,1-1,-1 0,1 0,-1 0,6 5,8 11,1-2,1 0,0-1,1 0,1-2,1 0,0-1,1-1,0-2,1 0,0-1,1-1,0-1,1-2,-1 0,1-1,46 2,981-6,-485-4,-164 5,443-5,-478-9,146-2,3501 13,-1950 3,-1834 0,320-9,-326-14,122-7,-86 28,175-10,181-3,-160 9,-284-8,67-2,325 15,-560-1,0-1,0 1,1 0,-1 1,0 0,0-1,0 2,0-1,1 0,-2 1,1 0,0 0,0 1,-1-1,1 1,-1 0,0 0,0 1,0-1,0 1,0 0,-1 0,0 0,0 0,0 1,0-1,-1 1,1 0,-1-1,0 1,-1 0,1 0,-1 1,0-1,-1 0,1 0,-1 0,0 10,0-7,0-1,0 1,-1-1,0 1,0-1,-1 1,0-1,0 0,-1 0,0 0,0 0,-1 0,1 0,-1-1,-1 0,1 0,-1 0,0 0,-1-1,1 0,-1 0,0 0,0-1,-1 0,1 0,-1-1,-9 4,-4-1,-1-2,1 0,-1-1,0-1,-1-1,1 0,-41-6,-8 2,-1096 1,610 3,289 13,18 0,-124-1,-41 0,-1976-14,2104 15,5 0,-2180-15,2325 7,-158 28,-114 6,-894-38,623-5,547-3,-164-28,-96-6,151 27,-63-1,253 12,-53-9,-40-2,-170-7,225 11,-258-15,247 27,-132-6,219 1,1 0,-1-2,0 1,1-2,0 1,0-2,0 0,-14-9,7 3,1-2,0 0,-30-31,41 36,-1 0,2 0,-1-1,2 0,-1-1,1 1,1-1,0 0,0 0,1-1,1 1,0-1,-1-16,2 7,1 0,1 0,0 0,2 1,1-1,10-34,-11 47,1 0,0 0,0 1,1 0,0 0,1 0,-1 0,1 1,0 0,10-7,6-4,44-27,-45 33,0 1,0 1,1 1,0 1,1 1,-1 1,46-4,169 6,-129 5,71 14,-89-5,56 14,-100-15,94 8,62-5,68 1,-202-15,-41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5:57.898"/>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879 399,'2'0,"0"-1,0 1,0-1,0 0,0 1,0-1,0 0,0 0,0 0,-1-1,1 1,0 0,-1-1,1 1,-1-1,1 1,0-3,26-35,-17 21,9-8,0 1,2 1,1 0,1 2,1 1,28-19,-35 28,0 1,1 0,0 2,1 0,0 1,0 1,36-7,31-11,-66 17,0 2,1 0,0 1,0 2,24-2,521 7,-338 11,-1 1,365-16,348 4,-580 10,213 3,2963-16,-3333-13,-16 0,1109 12,-627 5,193-3,-646 14,-5 0,-15-6,-164-5,0 2,0 1,59 19,-77-18,1 0,-2 0,1 1,-1 1,0 1,-1 0,0 0,0 2,-2-1,1 2,-1-1,11 19,-15-22,-1 2,0-1,-1 1,0 0,-1 0,0 0,-1 0,0 1,-1-1,0 1,-1 0,0 0,0 0,-2-1,1 1,-2 0,-4 22,4-29,0 0,0-1,-1 1,1-1,-1 0,0 1,0-1,-1-1,1 1,-1 0,0-1,0 0,0 0,0 0,0 0,-1-1,1 0,-1 1,1-2,-1 1,0-1,0 1,-8 0,-13 2,0-1,-1-1,-34-3,40 1,-177-3,-376 5,286 24,-79 2,-5197-30,5134-25,20-1,-1597 28,909 2,492-2,589 1,0 1,1 0,-20 6,-37 5,32-8,1 2,0 2,1 1,0 3,1 1,-57 29,-118 50,174-75,17-9,0 1,1 1,0 1,1 1,-25 20,18-8,2 2,1 0,1 2,-23 36,42-59,1 1,0 0,0 0,1 0,0 0,0 1,1-1,-1 0,1 10,3 74,0-46,-2-40,0 0,0 0,1 0,0 0,0 0,0 0,0 0,1 0,0-1,0 1,0 0,0-1,1 0,0 1,0-1,6 6,-3-5,0 0,0-1,0 0,1-1,0 1,0-1,-1 0,2-1,-1 0,14 2,9 1,0-1,1-2,-1-1,45-5,124-24,-148 19,568-105,-438 78,-62 20,2 5,211 8,-16 2,506-42,-29 35,-449 11,152-5,538 5,-731 9,119 2,-60 0,17-1,3075-14,-3270 15,-17-1,-30-13,242 15,-104 17,-233-28,54-3,-67-2,1 1,-1 1,0 2,48 10,57 22,169 22,-282-53,0 2,0 0,0 2,-1 0,0 1,-1 1,34 23,-44-24,0 0,-1 1,-1 0,1 0,-2 0,1 1,-1 0,-1 0,0 1,-1-1,0 1,-1 0,0 1,2 16,-6-22,1-1,-1 0,0 0,-1 0,0 0,0-1,0 1,0 0,-1-1,0 1,0-1,-1 0,1 0,-1 0,0-1,-1 1,1-1,-1 0,1 0,-1-1,-6 4,-12 7,0-1,0-2,-37 14,23-14,0-1,-77 11,32-8,-19 2,-179 5,-108-25,325 3,-264-24,-23 0,-822 23,577 6,-2644-3,2959 10,-121-3,86-20,-301-23,-359-76,329 97,431 19,-305-33,286 8,-301 13,333 9,134 3,2 3,-1 2,-65 20,-20 2,126-27,1 2,0 0,-46 20,63-23,0 1,0 0,1 0,-1 1,1 0,0 0,1 1,-1 0,1 0,0 0,1 1,0 0,0 0,0 0,-5 13,9-18,0 0,0 1,0-1,1 1,-1-1,1 0,-1 1,1-1,0 1,0-1,0 1,0-1,1 1,-1-1,1 1,-1-1,1 0,0 1,0-1,0 0,0 1,0-1,2 2,1 0,-1-1,1 1,0-1,0 0,0 0,1 0,-1 0,1-1,-1 0,10 3,8 1,1 0,-1-2,45 3,536 0,-355-10,2576 2,-2071 15,-19 0,-521-14,726 31,214 45,-787-52,-3 0,164-20,139 5,432 24,134-20,-765-16,-420 5,51 9,37 3,-70-15,-25 0,69 7,-98-4,0 0,0 0,-1 1,1 0,-1 1,0 0,0 0,0 1,0 1,-1 0,9 7,-14-9,0 1,0 0,-1 0,1 0,-1 0,-1 0,1 0,-1 1,0-1,0 1,0 0,-1 0,0 0,0-1,-1 1,1 0,-1 0,-1 0,1 0,-1 0,0 0,-2 6,2-4,-1 1,-1-1,1 0,-1 0,-1 0,0 0,0 0,0-1,-1 1,0-1,0-1,-1 1,0-1,-11 10,-12 1,0-1,-2-2,0-1,0-1,-1-2,-34 7,26-10,-1-2,-43 1,-36 3,44-2,-89-3,-64 5,28 7,-234-13,210-6,130 3,-615-16,-164 3,536 16,-1907-3,1754-14,33 0,-347 29,13-1,-1000-15,1778 1,1 1,-1 1,1-1,0 2,-1 0,1 1,1 0,-1 1,1 0,0 1,-23 15,28-16,0 0,1 1,-1 0,1 0,1 0,-1 1,1-1,0 1,1 1,-1-1,1 1,1-1,0 1,0 0,0 0,1 1,0-1,1 0,-1 16,2-17,-1 9,1 1,4 29,-3-41,0 0,1 1,-1-1,1 0,0 0,1 0,-1 0,1-1,0 1,0-1,1 1,5 5,-1-2,-1 0,0-1,1 1,0-1,1-1,-1 1,1-1,0-1,1 0,-1 0,1-1,12 4,66 9,0-4,123 3,553-8,-438-11,6732 3,-7044 0,0 0,-1 1,1 1,0 0,-1 1,1 1,-1 0,20 9,-30-12,1 1,-1 0,1 0,-1 1,0-1,0 1,0-1,0 1,0 0,-1 0,1 1,-1-1,0 0,0 1,0-1,0 1,-1 0,0 0,1-1,-1 1,-1 0,1 0,0 0,-1 0,0 0,0 0,0 0,-1 0,1 0,-1 0,0 0,0 0,-2 4,0 1,-1 0,0 0,-1 0,0-1,0 0,-1 0,0 0,-1-1,1 1,-1-2,-13 10,-2 1,-1-1,-46 24,34-24,-1-2,0-1,-1-1,-1-3,0 0,-43 2,-237 4,268-14,-1650 1,833-5,347-13,-272 2,487 17,-2527-3,2792-2,-57-10,57 6,-52-1,-674 8,762-1,1 1,0-1,0 0,-1-1,1 1,0-1,0 1,-1-1,1 0,0 0,0 0,0-1,0 1,0-1,1 1,-1-1,0 0,1 0,-1 0,1-1,-3-2,2 0,1 0,0-1,0 1,0-1,1 1,0-1,0 0,0 1,0-1,1 0,1-8,-2-34,0 18,1 0,2 0,8-45,-8 68,1 0,-1 0,2 0,-1 1,1-1,0 1,0 0,1 0,0 0,0 0,0 1,1 0,-1 0,1 0,1 1,-1 0,1 0,-1 1,11-5,15-3,0 0,0 2,39-6,-17 4,-25 5,1 1,58-3,-65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01.180"/>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193 0,'-12'2,"0"0,1 1,0 0,-1 1,1 0,0 0,1 2,-1-1,1 1,0 1,1 0,-1 0,-8 10,14-14,1 0,0 0,1 0,-1 0,0 1,1-1,0 1,0 0,0 0,0 0,1 0,0 0,-1 0,1 0,1 0,-1 0,0 6,2-3,-1-1,1 1,0 0,1-1,0 1,0-1,0 1,1-1,6 11,3 3,2-1,0-1,1 0,1-1,20 17,-19-19,18 18,2-1,72 46,43 30,-27-16,-65-53,1-3,100 44,-91-51,-27-10,0-2,0-2,2-2,68 11,21 0,-88-14,92 8,83 8,-149-14,101 4,-153-16,3-1,0 2,0 1,25 5,-27-2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14.5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313 0,'-5'2,"1"-1,0 1,-1 0,1 1,0-1,0 1,0 0,1 0,-1 0,-5 6,-4 3,-13 14,1 1,1 1,1 1,2 1,-32 61,39-63,3 0,0 1,2 0,-9 46,7-26,9-42,2 0,-1 1,1-1,0 0,0 0,1 1,0-1,0 0,1 0,0 0,0 0,1 0,-1-1,2 1,-1-1,9 12,5 7,2-2,36 36,-48-52,-2-3,0 1,0-2,1 1,-1 0,1-1,0 0,0-1,0 1,1-1,-1 0,0-1,1 1,12 0,9-1,0-1,29-3,-4 1,25 4,95 15,-118-10,11 5,19 2,210 23,-171-18,457 70,-327-43,-197-35,-2 3,1 2,-2 2,0 3,-2 2,0 3,88 58,-131-78,0 1,0 0,-1 0,0 1,0 0,-1 1,0 0,0 0,-1 0,7 13,-12-18,1 1,0-1,-1 1,0 0,0-1,0 1,-1 0,0 0,0 0,0 0,0 0,-1-1,0 1,0 0,0 0,0-1,-1 1,0-1,0 1,0-1,0 0,-1 0,0 0,0 0,0 0,-4 3,-6 6,-1-2,0 1,-1-2,-1 0,-25 12,-20 13,50-29,0-1,-1 0,0-1,0 0,-1-1,1 0,-1-1,-16 1,-23 5,1-2,0-1,-1-3,-64-5,14 1,67 0,0-2,0-2,1-1,-36-12,-38-8,32 17,1 4,-1 2,-79 7,18 0,87-5,35 1,0-1,0 2,-1 0,1 1,0 1,0 0,0 1,-14 5,24-5,0 0,0 1,1-1,0 1,0 0,0 0,0 1,1-1,-1 1,1-1,0 1,1 0,-1 0,1 1,0-1,0 0,0 1,1 0,-1 9,1-10,0 1,0 0,0 0,1-1,0 1,0 0,1 0,0 0,0-1,0 1,1 0,-1-1,1 1,1-1,-1 0,1 0,0 0,0 0,4 5,-1-5,0-1,1 1,0-1,0 0,0-1,0 1,0-1,1-1,-1 0,1 0,0 0,0-1,9 1,17-1,62-4,-37 0,1134 0,-625 5,-492 3,-46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38.665"/>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715 81,'812'-26,"-148"1,810 23,-55 1,-923-12,198-1,712 15,-1391-1,0 1,1 0,-1 1,0 1,-1 0,1 1,0 0,-1 2,0-1,0 2,-1 0,0 0,0 1,0 1,-1 0,-1 1,0 0,0 1,-1 0,0 1,0 0,13 25,-12-21,-1 1,0 0,-2 0,0 1,-1 0,-1 0,0 0,-2 1,0 0,-1 0,-1 0,0 36,-3-48,-1 0,1-1,-1 1,-1-1,1 1,-1-1,0 0,-1 0,1-1,-1 1,0 0,-1-1,1 0,-1 0,0-1,0 1,0-1,-1 0,0 0,0-1,-8 4,-15 7,-1-1,-1-2,-36 9,45-14,-51 12,0-3,-1-3,-137 3,-228-26,360 7,-1851-41,869 30,495 7,167 5,-192-47,494 39,-608-35,664 46,-1-1,1-2,-1-2,-57-15,45 10,-1 2,0 2,0 3,-89 6,29-1,105-2,0 0,0 1,0 0,0 0,0 1,0 1,0 0,1 0,0 0,-1 1,1 1,0 0,1 0,-1 1,1-1,0 2,1-1,0 1,0 1,0-1,1 1,0 0,0 1,1-1,-8 17,2-4,-1 0,1 0,1 1,0 0,2 0,1 1,-6 28,13-49,0 0,0 0,0 0,0 0,0 0,0 1,0-1,1 0,-1 0,1 0,0 0,-1 0,1 0,0 0,0 0,1 0,-1-1,0 1,0 0,1-1,-1 1,1-1,-1 1,1-1,0 0,0 0,0 1,-1-1,1 0,0-1,0 1,0 0,0-1,1 1,3 0,8 1,1 0,0-2,-1 1,20-3,-9 1,225-2,382-15,-88-31,-87 29,85-11,-381 10,260-28,160 22,-311 26,345 4,52 24,-47-1,-6 31,-404-29,141 29,-205-24,-44-11,178 63,-248-71,-1 1,-1 2,-1 2,0 0,-2 2,0 1,-1 1,22 27,-46-48,1 0,-1 1,0 0,0-1,0 1,0 0,-1 0,1 0,-1 0,0 0,0 0,0 0,0 0,0 1,-1-1,1 0,-1 5,-1-5,1 0,-1 0,0-1,0 1,0 0,0-1,-1 1,1-1,-1 1,1-1,-1 0,0 0,0 0,0 0,0 0,-3 2,-7 4,0 0,-1-2,0 0,0 0,0-1,-24 6,-36 6,0-3,-120 6,-155-13,244-7,-1734-45,1345 36,172 6,84-9,-41-1,-76-1,-10 0,-1255 15,1266 13,-5 0,292-10,0 2,1 3,-67 19,29-7,-6-2,61-13,1 3,0 2,0 1,-73 31,44-11,44-19,-41 22,62-29,1 0,0 1,1 0,0 1,0 0,0 1,-12 16,-5 10,8-14,2 2,-21 37,34-54,0 1,0-1,0 1,1 0,0 0,0 0,1 0,0 0,0 1,1-1,0 0,0 0,1 1,2 11,-2-16,0 0,1 1,0-1,-1 0,1 0,0 0,0 0,1 0,-1 0,1-1,-1 1,1-1,0 1,0-1,0 0,0 0,0-1,1 1,-1-1,0 1,1-1,-1 0,1 0,0-1,4 1,14 2,-1-2,1 0,27-3,-15 1,211-13,250-48,23-3,23 30,129-12,649-30,3522 81,-4811-4,0 1,0 2,39 8,-55-8,-1 1,1 1,-1 0,0 0,0 2,-1-1,0 2,0 0,13 11,-20-15,4 3,0 1,-1 0,0 1,0-1,9 14,-15-18,0 0,0 0,-1 0,1 0,-1 0,0 0,0 1,-1-1,1 0,-1 0,0 1,0-1,0 0,-1 1,1-1,-1 0,0 0,-3 6,-2 6,-1 0,-1 0,0-1,-1 0,-1-1,0 0,-1 0,-1-1,0-1,0 0,-1-1,-1 0,0 0,-22 11,-10 3,-1-2,-1-1,-75 21,-3-7,0-6,-201 21,212-42,-1-6,-195-18,-221-62,-16-2,-43 60,384 18,-428-60,402 30,1 3,-457-51,-2 39,403 42,-353-20,31-18,-3 36,241 3,319-3,1 3,0 2,0 2,-62 16,84-14,0 1,1 2,0 0,1 2,0 1,1 2,1 0,-32 29,55-44,0 0,0 1,1-1,-1 1,1 0,-1 0,1 0,0 0,0 1,0-1,1 1,-1-1,1 1,0-1,0 1,0 0,0-1,1 1,-1 0,1 0,0 0,0-1,2 7,-1-6,0 0,1-1,0 1,0 0,0-1,0 0,0 1,1-1,0 0,-1 0,1 0,0-1,1 1,-1-1,0 0,1 0,-1 0,1 0,-1 0,1-1,0 1,4 0,49 11,-1-3,1-2,60 0,-44-2,521 12,2-35,-211 4,840-66,-125 14,-595 42,177 6,-357 13,33-8,128-1,1030 14,-1502-1,0 0,0 1,0 0,0 2,0-1,0 2,21 7,-30-8,0-1,0 1,0 0,0 0,-1 1,1 0,-1-1,0 1,0 1,0-1,-1 1,0-1,0 1,0 0,0 0,-1 0,0 0,0 1,0-1,0 1,0 7,0-4,-1-1,0 0,0 0,-1 1,0-1,0 0,-1 1,0-1,0 0,-1 0,-1 0,1 0,-1 0,-5 10,3-11,0 0,-1 0,0 0,0 0,0-1,-1 0,0-1,0 1,-1-1,1-1,-1 0,0 0,-11 4,-16 8,0-2,-1-1,-1-2,0-1,0-2,-65 5,-11-15,1-5,-143-28,-16-1,-7-2,-52-4,-213-27,192 18,-37 0,-607-45,-282 95,571 4,553-4,-167 3,-15 41,101-9,90-8,103-16,0-2,-73 4,78-12,-261 14,195-3,39-5,0 2,0 2,-92 30,135-34,3-1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5T12:46:50.081"/>
    </inkml:context>
    <inkml:brush xml:id="br0">
      <inkml:brushProperty name="width" value="0.5" units="cm"/>
      <inkml:brushProperty name="height" value="1" units="cm"/>
      <inkml:brushProperty name="color" value="#FFCC99"/>
      <inkml:brushProperty name="tip" value="rectangle"/>
      <inkml:brushProperty name="rasterOp" value="maskPen"/>
      <inkml:brushProperty name="ignorePressure" value="1"/>
    </inkml:brush>
  </inkml:definitions>
  <inkml:trace contextRef="#ctx0" brushRef="#br0">1 767,'5'-4,"0"1,0-1,1 1,-1 0,1 0,0 1,7-3,10-4,650-255,18 51,-89 62,-422 119,258-14,419 39,-310 8,3620-20,1343 19,-4837 25,-172-2,-210-21,161 7,-284 7,-140-12,-1 2,0 1,-1 1,27 11,-26-5,0 2,-2 0,30 25,-9-7,-32-24,0 0,-1 1,0 1,-1 0,0 0,-1 1,10 15,-18-24,0 1,-1 0,1 1,-1-1,0 0,-1 1,1-1,-1 1,0-1,-1 1,1 0,-1-1,0 1,0 0,-1 0,0-1,0 1,0-1,0 1,-1-1,0 1,0-1,-1 0,-5 8,3-4,0 0,-1-1,0 1,-1-1,0-1,0 1,0-1,-1 0,0-1,-1 0,1 0,-1-1,0 0,-1-1,1 0,-1 0,0-1,0 0,0-1,0 0,0 0,0-1,-15-1,-584-2,251-3,-539 19,67-1,-3276-14,3456 20,432-10,-3 2,-194 4,-133-16,-1261 32,241-6,1059-28,-1531 3,1872 8,0 8,-235 51,365-59,0 2,1 2,-41 18,62-23,0 1,0 0,1 1,0 1,1 1,0 0,0 0,1 2,-13 15,22-23,1 0,0 0,0 0,0 0,0 1,1 0,0-1,0 1,1 0,-1 0,1 0,0 0,1 0,0 11,0-13,1 0,0 1,0-1,0 0,1 0,-1 0,1 0,0 0,0 0,1 0,-1-1,1 1,0-1,0 1,0-1,0 0,0 0,1-1,-1 1,1-1,4 3,15 7,1-1,0-2,0 0,34 7,104 13,-104-21,81 7,2-6,150-10,-120-1,7989-2,-4178 7,-3573-17,-13 0,-267 8,-1-6,140-31,-91 21,40-8,-169 22,0 2,0 2,65 4,-57 1,110-13,142-25,-220 30,148 6,-102 4,-121-3,-1 0,1 1,-1 1,1 0,-1 0,0 1,12 5,-21-7,0 1,0-1,0 1,0-1,0 1,0 0,-1 0,1 1,-1-1,1 0,-1 1,0-1,0 1,0 0,0 0,-1 0,1 0,-1 0,0 0,1 0,-1 0,-1 0,1 1,0-1,-1 0,0 1,0-1,0 0,0 1,0-1,-2 6,0-3,1 1,-2 0,1-1,-1 0,0 0,0 1,-1-2,0 1,0 0,0-1,-1 0,0 0,0 0,0 0,0-1,-1 0,1 0,-1-1,-12 6,-10 4,-1-2,-1-1,-33 8,30-10,-69 16,0-4,-127 7,-33-1,-309 22,232-11,35-2,-316-12,-133-12,68-2,-1131 9,1184-20,343 1,-413 4,0 39,106-7,1-34,293-2,44 14,20 1,-103 2,135-8,144-8,0 2,-107 19,89-7,-128 7,153-15,-62 14,-14 3,-29 9,66-11,85-19,-1 1,1 0,0 0,0 0,0 1,1 1,-9 5,15-9,1 0,0 0,-1 0,1 0,0 0,0 0,0 0,-1 0,1 0,1 1,-1-1,0 0,0 1,0-1,1 1,-1-1,1 1,-1-1,1 1,-1-1,1 1,0-1,0 1,0 0,0-1,0 1,0-1,0 1,1-1,-1 1,0-1,1 1,0-1,-1 1,1-1,0 1,-1-1,1 0,0 1,0-1,0 0,0 0,1 0,-1 1,0-1,0-1,1 1,-1 0,0 0,2 0,11 8,-1 0,1-1,0-1,1 0,0-1,20 6,102 19,-94-22,70 10,1-6,225-1,6689-14,-6909 6,0 4,136 29,-246-35,0 0,0 1,0 1,-1-1,1 1,-1 1,0 0,0 0,-1 0,0 1,1 0,8 11,1 3,0 0,-2 1,15 29,-27-47,-1 0,0 0,0 1,0-1,-1 1,1-1,-1 1,0 0,0 0,0 0,0-1,-1 1,0 0,1 0,-2 0,1 0,0 0,-1 0,1 0,-1-1,0 1,-1 0,1 0,-4 5,1-3,-1-1,0 0,0 0,-1 0,1-1,-1 1,0-1,0-1,-1 1,1-1,-1 0,0-1,-6 2,-61 18,-1-3,0-4,-112 9,-233-9,395-14,-1511-1,671-3,-1352 3,1791 13,37 1,-1312-15,1653-2,1-2,-1-3,-75-21,48 11,39 7,-1-2,1-1,1-1,1-2,0-2,2-1,0-1,-35-31,59 44,1 1,0-1,0 0,0 0,1-1,1 0,-1 0,-6-17,1-2,-12-51,19 67,1-1,1 1,0-1,1 1,0-1,1 0,0 1,3-17,-1 21,0 1,0 0,1 0,0 0,0 1,1-1,-1 1,2 0,-1 0,1 0,-1 0,2 1,-1 0,1 0,9-7,15-8,2 1,0 2,1 0,1 3,0 1,71-18,0 10,116-9,154 4,-6 0,409-44,-481 28,46-3,-75 30,-125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05.04.2024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12</a:t>
            </a:fld>
            <a:endParaRPr lang="de-DE"/>
          </a:p>
        </p:txBody>
      </p:sp>
    </p:spTree>
    <p:extLst>
      <p:ext uri="{BB962C8B-B14F-4D97-AF65-F5344CB8AC3E}">
        <p14:creationId xmlns:p14="http://schemas.microsoft.com/office/powerpoint/2010/main" val="372833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68072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15</a:t>
            </a:fld>
            <a:endParaRPr lang="de-DE"/>
          </a:p>
        </p:txBody>
      </p:sp>
    </p:spTree>
    <p:extLst>
      <p:ext uri="{BB962C8B-B14F-4D97-AF65-F5344CB8AC3E}">
        <p14:creationId xmlns:p14="http://schemas.microsoft.com/office/powerpoint/2010/main" val="185301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16</a:t>
            </a:fld>
            <a:endParaRPr lang="de-DE" dirty="0"/>
          </a:p>
        </p:txBody>
      </p:sp>
    </p:spTree>
    <p:extLst>
      <p:ext uri="{BB962C8B-B14F-4D97-AF65-F5344CB8AC3E}">
        <p14:creationId xmlns:p14="http://schemas.microsoft.com/office/powerpoint/2010/main" val="136205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21</a:t>
            </a:fld>
            <a:endParaRPr lang="de-DE"/>
          </a:p>
        </p:txBody>
      </p:sp>
    </p:spTree>
    <p:extLst>
      <p:ext uri="{BB962C8B-B14F-4D97-AF65-F5344CB8AC3E}">
        <p14:creationId xmlns:p14="http://schemas.microsoft.com/office/powerpoint/2010/main" val="220714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25</a:t>
            </a:fld>
            <a:endParaRPr lang="de-DE"/>
          </a:p>
        </p:txBody>
      </p:sp>
    </p:spTree>
    <p:extLst>
      <p:ext uri="{BB962C8B-B14F-4D97-AF65-F5344CB8AC3E}">
        <p14:creationId xmlns:p14="http://schemas.microsoft.com/office/powerpoint/2010/main" val="165512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26</a:t>
            </a:fld>
            <a:endParaRPr lang="de-DE" dirty="0"/>
          </a:p>
        </p:txBody>
      </p:sp>
    </p:spTree>
    <p:extLst>
      <p:ext uri="{BB962C8B-B14F-4D97-AF65-F5344CB8AC3E}">
        <p14:creationId xmlns:p14="http://schemas.microsoft.com/office/powerpoint/2010/main" val="118091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34</a:t>
            </a:fld>
            <a:endParaRPr lang="de-DE"/>
          </a:p>
        </p:txBody>
      </p:sp>
    </p:spTree>
    <p:extLst>
      <p:ext uri="{BB962C8B-B14F-4D97-AF65-F5344CB8AC3E}">
        <p14:creationId xmlns:p14="http://schemas.microsoft.com/office/powerpoint/2010/main" val="35784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a:t>
            </a:fld>
            <a:endParaRPr lang="de-DE"/>
          </a:p>
        </p:txBody>
      </p:sp>
    </p:spTree>
    <p:extLst>
      <p:ext uri="{BB962C8B-B14F-4D97-AF65-F5344CB8AC3E}">
        <p14:creationId xmlns:p14="http://schemas.microsoft.com/office/powerpoint/2010/main" val="19092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4</a:t>
            </a:fld>
            <a:endParaRPr lang="de-DE"/>
          </a:p>
        </p:txBody>
      </p:sp>
    </p:spTree>
    <p:extLst>
      <p:ext uri="{BB962C8B-B14F-4D97-AF65-F5344CB8AC3E}">
        <p14:creationId xmlns:p14="http://schemas.microsoft.com/office/powerpoint/2010/main" val="13179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5</a:t>
            </a:fld>
            <a:endParaRPr lang="de-DE"/>
          </a:p>
        </p:txBody>
      </p:sp>
    </p:spTree>
    <p:extLst>
      <p:ext uri="{BB962C8B-B14F-4D97-AF65-F5344CB8AC3E}">
        <p14:creationId xmlns:p14="http://schemas.microsoft.com/office/powerpoint/2010/main" val="11328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54503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998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22213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10</a:t>
            </a:fld>
            <a:endParaRPr lang="de-DE"/>
          </a:p>
        </p:txBody>
      </p:sp>
    </p:spTree>
    <p:extLst>
      <p:ext uri="{BB962C8B-B14F-4D97-AF65-F5344CB8AC3E}">
        <p14:creationId xmlns:p14="http://schemas.microsoft.com/office/powerpoint/2010/main" val="265529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11</a:t>
            </a:fld>
            <a:endParaRPr lang="de-DE"/>
          </a:p>
        </p:txBody>
      </p:sp>
    </p:spTree>
    <p:extLst>
      <p:ext uri="{BB962C8B-B14F-4D97-AF65-F5344CB8AC3E}">
        <p14:creationId xmlns:p14="http://schemas.microsoft.com/office/powerpoint/2010/main" val="262009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solidFill>
                  <a:schemeClr val="bg1"/>
                </a:solidFill>
              </a:defRPr>
            </a:lvl1pPr>
          </a:lstStyle>
          <a:p>
            <a:r>
              <a:rPr lang="de-DE"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noProof="0" dirty="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de-DE" noProof="0"/>
              <a:t>ERASMUS+ DIGIGEN 
Projekt </a:t>
            </a:r>
            <a:r>
              <a:rPr lang="de-DE" noProof="0" dirty="0" err="1"/>
              <a:t>Ref</a:t>
            </a:r>
            <a:r>
              <a:rPr lang="de-DE" noProof="0" dirty="0"/>
              <a:t>. Nr. 2021-1-DE02-KA220-VET-000025335</a:t>
            </a:r>
          </a:p>
        </p:txBody>
      </p:sp>
      <p:pic>
        <p:nvPicPr>
          <p:cNvPr id="17" name="Grafik 16">
            <a:extLst>
              <a:ext uri="{FF2B5EF4-FFF2-40B4-BE49-F238E27FC236}">
                <a16:creationId xmlns:a16="http://schemas.microsoft.com/office/drawing/2014/main" id="{7E343B44-D364-8AEF-9AB9-A694E3024BC1}"/>
              </a:ext>
            </a:extLst>
          </p:cNvPr>
          <p:cNvPicPr>
            <a:picLocks noChangeAspect="1"/>
          </p:cNvPicPr>
          <p:nvPr userDrawn="1"/>
        </p:nvPicPr>
        <p:blipFill>
          <a:blip r:embed="rId3"/>
          <a:srcRect/>
          <a:stretch/>
        </p:blipFill>
        <p:spPr bwMode="auto">
          <a:xfrm>
            <a:off x="9024216" y="6089733"/>
            <a:ext cx="2847890"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
        <p:nvSpPr>
          <p:cNvPr id="4" name="Rechteck 3">
            <a:extLst>
              <a:ext uri="{FF2B5EF4-FFF2-40B4-BE49-F238E27FC236}">
                <a16:creationId xmlns:a16="http://schemas.microsoft.com/office/drawing/2014/main" id="{FD2D06E0-EBFB-825C-AA66-187D79257FBB}"/>
              </a:ext>
            </a:extLst>
          </p:cNvPr>
          <p:cNvSpPr/>
          <p:nvPr userDrawn="1"/>
        </p:nvSpPr>
        <p:spPr>
          <a:xfrm flipV="1">
            <a:off x="2441653" y="3749402"/>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Tree>
    <p:extLst>
      <p:ext uri="{BB962C8B-B14F-4D97-AF65-F5344CB8AC3E}">
        <p14:creationId xmlns:p14="http://schemas.microsoft.com/office/powerpoint/2010/main" val="104099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endParaRPr lang="de-DE" noProof="0"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0699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2" name="Rechteck 11">
            <a:extLst>
              <a:ext uri="{FF2B5EF4-FFF2-40B4-BE49-F238E27FC236}">
                <a16:creationId xmlns:a16="http://schemas.microsoft.com/office/drawing/2014/main" id="{1A9D0568-511E-24DC-31F5-C431EB5A4CBC}"/>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9358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de-DE" dirty="0"/>
              <a:t>ERASMUS+ DIGIGEN 
Projekt </a:t>
            </a:r>
            <a:r>
              <a:rPr lang="de-DE" dirty="0" err="1"/>
              <a:t>Ref</a:t>
            </a:r>
            <a:r>
              <a:rPr lang="de-DE" dirty="0"/>
              <a:t>. Nr. 2021-1-DE02-KA220-VET-000025335</a:t>
            </a:r>
            <a:endParaRPr lang="de-DE" noProof="0" dirty="0"/>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2896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lvl1pPr marL="0" indent="0">
              <a:buNone/>
              <a:defRPr/>
            </a:lvl1pPr>
          </a:lstStyle>
          <a:p>
            <a:pPr lvl="0"/>
            <a:endParaRPr lang="de-DE" noProof="0" dirty="0"/>
          </a:p>
          <a:p>
            <a:pPr lvl="0"/>
            <a:endParaRPr lang="de-DE"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de-DE" noProof="0"/>
              <a:t>ERASMUS+ DIGIGEN 
Projekt </a:t>
            </a:r>
            <a:r>
              <a:rPr lang="de-DE" noProof="0" dirty="0" err="1"/>
              <a:t>Ref</a:t>
            </a:r>
            <a:r>
              <a:rPr lang="de-DE" noProof="0" dirty="0"/>
              <a:t>. Nr.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endParaRPr lang="de-DE" noProof="0" dirty="0"/>
          </a:p>
        </p:txBody>
      </p:sp>
    </p:spTree>
    <p:extLst>
      <p:ext uri="{BB962C8B-B14F-4D97-AF65-F5344CB8AC3E}">
        <p14:creationId xmlns:p14="http://schemas.microsoft.com/office/powerpoint/2010/main" val="181673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sv-SE"/>
              <a:t>ERASMUS+ DIGIGEN 
Projekt Ref. Nr. 2021-1-DE02-KA220-VET-000025335</a:t>
            </a:r>
            <a:endParaRPr lang="de-DE" dirty="0"/>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endParaRPr lang="de-DE" noProof="0" dirty="0"/>
          </a:p>
        </p:txBody>
      </p:sp>
    </p:spTree>
    <p:extLst>
      <p:ext uri="{BB962C8B-B14F-4D97-AF65-F5344CB8AC3E}">
        <p14:creationId xmlns:p14="http://schemas.microsoft.com/office/powerpoint/2010/main" val="149046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sv-SE"/>
              <a:t>ERASMUS+ DIGIGEN 
Projekt Ref. Nr. 2021-1-DE02-KA220-VET-000025335</a:t>
            </a:r>
            <a:endParaRPr lang="de-DE" dirty="0"/>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1565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Projekt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Nr.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rgbClr val="404040"/>
                </a:solidFill>
                <a:effectLst/>
                <a:latin typeface="+mn-lt"/>
              </a:rPr>
              <a:t>Von der Europäischen Union finanziert. Die geäußerten Ansichten und Meinungen entsprechen jedoch ausschließlich denen der Autor*innen und spiegeln nicht zwingend die der Europäischen Union oder der Europäischen Exekutivagentur für Bildung und Kultur (EACEA) wider. Weder die Europäische Union noch die EACEA können dafür verantwortlich gemacht werden.</a:t>
            </a:r>
            <a:endParaRPr lang="en-GB" sz="1600" noProof="0" dirty="0">
              <a:latin typeface="+mn-lt"/>
            </a:endParaRPr>
          </a:p>
        </p:txBody>
      </p:sp>
      <p:pic>
        <p:nvPicPr>
          <p:cNvPr id="3" name="Grafik 2">
            <a:extLst>
              <a:ext uri="{FF2B5EF4-FFF2-40B4-BE49-F238E27FC236}">
                <a16:creationId xmlns:a16="http://schemas.microsoft.com/office/drawing/2014/main" id="{AB573B1B-2CC7-DE4B-EB21-BAF45BDBC859}"/>
              </a:ext>
            </a:extLst>
          </p:cNvPr>
          <p:cNvPicPr>
            <a:picLocks noChangeAspect="1"/>
          </p:cNvPicPr>
          <p:nvPr userDrawn="1"/>
        </p:nvPicPr>
        <p:blipFill>
          <a:blip r:embed="rId9"/>
          <a:srcRect/>
          <a:stretch/>
        </p:blipFill>
        <p:spPr>
          <a:xfrm>
            <a:off x="2465447" y="551872"/>
            <a:ext cx="2950916"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251421" y="2182695"/>
            <a:ext cx="3255100"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600" b="1" noProof="0" dirty="0">
                <a:solidFill>
                  <a:schemeClr val="tx2">
                    <a:lumMod val="75000"/>
                  </a:schemeClr>
                </a:solidFill>
                <a:latin typeface="+mj-lt"/>
                <a:ea typeface="Jost Bold Roman" pitchFamily="2" charset="0"/>
              </a:rPr>
              <a:t>PROJEKTINFORMATIONEN</a:t>
            </a:r>
          </a:p>
          <a:p>
            <a:pPr algn="l">
              <a:spcAft>
                <a:spcPts val="600"/>
              </a:spcAft>
            </a:pPr>
            <a:r>
              <a:rPr lang="en-GB" sz="12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200" b="0" i="1" u="none" noProof="0" dirty="0">
              <a:solidFill>
                <a:schemeClr val="tx1"/>
              </a:solidFill>
              <a:latin typeface="+mj-lt"/>
              <a:ea typeface="Jost Bold Italic" pitchFamily="2" charset="0"/>
            </a:endParaRPr>
          </a:p>
          <a:p>
            <a:pPr algn="l"/>
            <a:r>
              <a:rPr lang="en-GB" sz="12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200" b="0" i="1" u="none" noProof="0" dirty="0">
              <a:solidFill>
                <a:schemeClr val="tx1"/>
              </a:solidFill>
              <a:latin typeface="+mj-lt"/>
              <a:ea typeface="Jost Bold Italic" pitchFamily="2" charset="0"/>
            </a:endParaRPr>
          </a:p>
          <a:p>
            <a:pPr algn="l"/>
            <a:endParaRPr lang="en-GB" sz="1200" b="0" i="1" u="none" noProof="0" dirty="0">
              <a:solidFill>
                <a:schemeClr val="tx1"/>
              </a:solidFill>
              <a:latin typeface="+mj-lt"/>
              <a:ea typeface="Jost Bold Italic" pitchFamily="2" charset="0"/>
            </a:endParaRPr>
          </a:p>
          <a:p>
            <a:pPr marL="0" algn="l" defTabSz="914400" rtl="0" eaLnBrk="1" latinLnBrk="0" hangingPunct="1"/>
            <a:r>
              <a:rPr lang="en-GB" sz="1600" b="1" kern="1200" noProof="0" dirty="0">
                <a:solidFill>
                  <a:schemeClr val="tx2">
                    <a:lumMod val="75000"/>
                  </a:schemeClr>
                </a:solidFill>
                <a:latin typeface="+mj-lt"/>
                <a:ea typeface="Jost Bold Italic" pitchFamily="2" charset="0"/>
                <a:cs typeface="+mn-cs"/>
              </a:rPr>
              <a:t>LIZENZ</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DIGIGEN © 2024 ist lizensiert unter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2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200" b="0" i="1" u="none" kern="1200" dirty="0">
                <a:solidFill>
                  <a:schemeClr val="tx1"/>
                </a:solidFill>
                <a:latin typeface="+mj-lt"/>
                <a:ea typeface="Jost Bold Italic" pitchFamily="2" charset="0"/>
                <a:cs typeface="+mn-cs"/>
              </a:rPr>
              <a:t>Für mehr Informationen zur Lizenz, siehe </a:t>
            </a:r>
            <a: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2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2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200" b="0" i="1" u="none" kern="1200" dirty="0">
              <a:solidFill>
                <a:schemeClr val="tx1"/>
              </a:solidFill>
              <a:latin typeface="+mj-lt"/>
              <a:ea typeface="Jost Bold Italic" pitchFamily="2" charset="0"/>
              <a:cs typeface="+mn-cs"/>
            </a:endParaRPr>
          </a:p>
          <a:p>
            <a:pPr algn="r"/>
            <a:r>
              <a:rPr lang="en-GB" sz="12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100268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de-DE" noProof="0" dirty="0"/>
              <a:t>Mastertitelformat bearbeiten</a:t>
            </a:r>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de-DE" sz="1100" dirty="0"/>
              <a:t>ERASMUS+ DIGIGEN 
Projekt </a:t>
            </a:r>
            <a:r>
              <a:rPr lang="de-DE" sz="1100" dirty="0" err="1"/>
              <a:t>Ref</a:t>
            </a:r>
            <a:r>
              <a:rPr lang="de-DE" sz="1100" dirty="0"/>
              <a:t>. Nr. 2021-1-DE02-KA220-VET-000025335</a:t>
            </a:r>
            <a:endParaRPr lang="de-DE" sz="1100" noProof="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de-DE" noProof="0" smtClean="0"/>
              <a:t>‹Nr.›</a:t>
            </a:fld>
            <a:endParaRPr lang="de-DE" noProof="0"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187779525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dt="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bcg.com/publications/2021/learning-from-successful-digital-leaders"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ations.jrc.ec.europa.eu/repository/bitstream/JRC128415/JRC128415_01.pdf" TargetMode="External"/><Relationship Id="rId7" Type="http://schemas.openxmlformats.org/officeDocument/2006/relationships/hyperlink" Target="https://www.researchgate.net/publication/360257142_Leadership_competencies_for_digital_transformation_An_exploratory_content_analysis_of_job_advertisement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emerald.com/insight/content/doi/10.1108/LODJ-02-2022-0063/full/html" TargetMode="External"/><Relationship Id="rId5" Type="http://schemas.openxmlformats.org/officeDocument/2006/relationships/hyperlink" Target="https://www.myecole.it/biblio/wp-content/uploads/2020/11/2017-The_relation_between_21st-century_skills.pdf" TargetMode="External"/><Relationship Id="rId4" Type="http://schemas.openxmlformats.org/officeDocument/2006/relationships/hyperlink" Target="https://repository.jisc.ac.uk/8846/1/2022_Jisc_BDC_Individual_Framework.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22.png"/><Relationship Id="rId2" Type="http://schemas.openxmlformats.org/officeDocument/2006/relationships/customXml" Target="../ink/ink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121.png"/><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customXml" Target="../ink/ink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bcg.com/publications/2021/learning-from-successful-digital-leader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911755"/>
            <a:ext cx="9144000" cy="1797099"/>
          </a:xfrm>
        </p:spPr>
        <p:txBody>
          <a:bodyPr>
            <a:noAutofit/>
          </a:bodyPr>
          <a:lstStyle/>
          <a:p>
            <a:r>
              <a:rPr lang="de-DE" sz="7200" dirty="0">
                <a:solidFill>
                  <a:schemeClr val="bg1"/>
                </a:solidFill>
              </a:rPr>
              <a:t>DIGITALE FÜHRUNG</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91440" tIns="45720" rIns="91440" bIns="45720" rtlCol="0">
            <a:normAutofit/>
          </a:bodyPr>
          <a:lstStyle/>
          <a:p>
            <a:r>
              <a:rPr lang="en-GB" dirty="0">
                <a:latin typeface="+mn-lt"/>
              </a:rPr>
              <a:t>Thema 1 </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97FD6CC1-5A5E-182E-E91C-2434E7786F94}"/>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372637"/>
            <a:ext cx="10058400" cy="780585"/>
          </a:xfrm>
        </p:spPr>
        <p:txBody>
          <a:bodyPr/>
          <a:lstStyle/>
          <a:p>
            <a:r>
              <a:rPr lang="de-DE"/>
              <a:t>Situative Eigenschaftstheorien</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200" y="2197928"/>
            <a:ext cx="10515600" cy="3565525"/>
          </a:xfrm>
        </p:spPr>
        <p:txBody>
          <a:bodyPr>
            <a:normAutofit fontScale="85000" lnSpcReduction="10000"/>
          </a:bodyPr>
          <a:lstStyle/>
          <a:p>
            <a:pPr marL="0" indent="0" algn="ctr">
              <a:buNone/>
            </a:pPr>
            <a:r>
              <a:rPr lang="de-DE" sz="6600" i="1" dirty="0">
                <a:solidFill>
                  <a:schemeClr val="accent6">
                    <a:lumMod val="50000"/>
                  </a:schemeClr>
                </a:solidFill>
                <a:effectLst/>
              </a:rPr>
              <a:t>Führungskräfte </a:t>
            </a:r>
            <a:r>
              <a:rPr lang="de-DE" sz="6600" i="1" dirty="0">
                <a:solidFill>
                  <a:schemeClr val="accent6">
                    <a:lumMod val="50000"/>
                  </a:schemeClr>
                </a:solidFill>
              </a:rPr>
              <a:t>haben angeborene Eigenschaften, die sie unter bestimmen Bedingungen / in bestimmten Situationen nutzen</a:t>
            </a:r>
            <a:endParaRPr lang="de-DE" sz="1800" dirty="0">
              <a:solidFill>
                <a:schemeClr val="accent6">
                  <a:lumMod val="50000"/>
                </a:schemeClr>
              </a:solidFill>
              <a:sym typeface="Wingdings" panose="05000000000000000000" pitchFamily="2" charset="2"/>
            </a:endParaRPr>
          </a:p>
          <a:p>
            <a:pPr marL="0" indent="0">
              <a:lnSpc>
                <a:spcPct val="150000"/>
              </a:lnSpc>
              <a:buNone/>
            </a:pPr>
            <a:r>
              <a:rPr lang="de-DE" sz="1800" dirty="0">
                <a:solidFill>
                  <a:srgbClr val="202122"/>
                </a:solidFill>
                <a:sym typeface="Wingdings" panose="05000000000000000000" pitchFamily="2" charset="2"/>
              </a:rPr>
              <a:t> </a:t>
            </a:r>
            <a:r>
              <a:rPr lang="en-GB" sz="1800" dirty="0" err="1"/>
              <a:t>Kontingenzmodell</a:t>
            </a:r>
            <a:r>
              <a:rPr lang="en-GB" sz="1800" dirty="0"/>
              <a:t> </a:t>
            </a:r>
            <a:r>
              <a:rPr lang="de-DE" sz="1800" dirty="0"/>
              <a:t>(Fiedler) </a:t>
            </a:r>
            <a:endParaRPr lang="en-US" sz="1800" b="0" dirty="0">
              <a:solidFill>
                <a:srgbClr val="202122"/>
              </a:solidFill>
              <a:effectLst/>
            </a:endParaRPr>
          </a:p>
        </p:txBody>
      </p:sp>
    </p:spTree>
    <p:extLst>
      <p:ext uri="{BB962C8B-B14F-4D97-AF65-F5344CB8AC3E}">
        <p14:creationId xmlns:p14="http://schemas.microsoft.com/office/powerpoint/2010/main" val="281951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ußzeilenplatzhalter 3">
            <a:extLst>
              <a:ext uri="{FF2B5EF4-FFF2-40B4-BE49-F238E27FC236}">
                <a16:creationId xmlns:a16="http://schemas.microsoft.com/office/drawing/2014/main" id="{61964B02-14A6-32A4-C1F5-987B2B6A36F7}"/>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10</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38199" y="372637"/>
            <a:ext cx="10000103" cy="780585"/>
          </a:xfrm>
        </p:spPr>
        <p:txBody>
          <a:bodyPr/>
          <a:lstStyle/>
          <a:p>
            <a:r>
              <a:rPr lang="de-DE" sz="5400">
                <a:solidFill>
                  <a:srgbClr val="202122"/>
                </a:solidFill>
                <a:sym typeface="Wingdings" panose="05000000000000000000" pitchFamily="2" charset="2"/>
              </a:rPr>
              <a:t>Kontingenzmodell von Fiedler (I) </a:t>
            </a:r>
            <a:endParaRPr lang="de-DE" sz="5400"/>
          </a:p>
        </p:txBody>
      </p:sp>
      <p:sp>
        <p:nvSpPr>
          <p:cNvPr id="7" name="Textfeld 6">
            <a:extLst>
              <a:ext uri="{FF2B5EF4-FFF2-40B4-BE49-F238E27FC236}">
                <a16:creationId xmlns:a16="http://schemas.microsoft.com/office/drawing/2014/main" id="{000233C4-FA88-6802-7C0D-BC22ECF5E2B9}"/>
              </a:ext>
            </a:extLst>
          </p:cNvPr>
          <p:cNvSpPr txBox="1"/>
          <p:nvPr/>
        </p:nvSpPr>
        <p:spPr>
          <a:xfrm>
            <a:off x="8019040" y="3145745"/>
            <a:ext cx="2708157" cy="473206"/>
          </a:xfrm>
          <a:prstGeom prst="rect">
            <a:avLst/>
          </a:prstGeom>
          <a:noFill/>
        </p:spPr>
        <p:txBody>
          <a:bodyPr wrap="square" rtlCol="0">
            <a:spAutoFit/>
          </a:bodyPr>
          <a:lstStyle/>
          <a:p>
            <a:pPr algn="ctr">
              <a:lnSpc>
                <a:spcPct val="150000"/>
              </a:lnSpc>
            </a:pPr>
            <a:r>
              <a:rPr lang="en-US" dirty="0">
                <a:solidFill>
                  <a:schemeClr val="bg2">
                    <a:lumMod val="25000"/>
                  </a:schemeClr>
                </a:solidFill>
              </a:rPr>
              <a:t>Produktivität und Leistung</a:t>
            </a:r>
          </a:p>
        </p:txBody>
      </p:sp>
      <p:sp>
        <p:nvSpPr>
          <p:cNvPr id="3" name="Textfeld 2">
            <a:extLst>
              <a:ext uri="{FF2B5EF4-FFF2-40B4-BE49-F238E27FC236}">
                <a16:creationId xmlns:a16="http://schemas.microsoft.com/office/drawing/2014/main" id="{EA39B621-3A16-FEF4-054C-DF8F7D2BDA23}"/>
              </a:ext>
            </a:extLst>
          </p:cNvPr>
          <p:cNvSpPr txBox="1"/>
          <p:nvPr/>
        </p:nvSpPr>
        <p:spPr>
          <a:xfrm>
            <a:off x="11160442" y="1492729"/>
            <a:ext cx="1031558" cy="261610"/>
          </a:xfrm>
          <a:prstGeom prst="rect">
            <a:avLst/>
          </a:prstGeom>
          <a:noFill/>
        </p:spPr>
        <p:txBody>
          <a:bodyPr wrap="square" rtlCol="0">
            <a:spAutoFit/>
          </a:bodyPr>
          <a:lstStyle/>
          <a:p>
            <a:pPr marL="536575" indent="-536575" algn="r"/>
            <a:r>
              <a:rPr lang="en-GB" sz="1050" dirty="0"/>
              <a:t>Fiedler (1965)</a:t>
            </a:r>
            <a:endParaRPr lang="de-DE" sz="1050" dirty="0"/>
          </a:p>
        </p:txBody>
      </p:sp>
      <p:grpSp>
        <p:nvGrpSpPr>
          <p:cNvPr id="16" name="Gruppieren 15">
            <a:extLst>
              <a:ext uri="{FF2B5EF4-FFF2-40B4-BE49-F238E27FC236}">
                <a16:creationId xmlns:a16="http://schemas.microsoft.com/office/drawing/2014/main" id="{2DEB58CA-F7EB-3AF0-5EF1-CCFF34DB6D21}"/>
              </a:ext>
            </a:extLst>
          </p:cNvPr>
          <p:cNvGrpSpPr/>
          <p:nvPr/>
        </p:nvGrpSpPr>
        <p:grpSpPr>
          <a:xfrm>
            <a:off x="1341595" y="1849236"/>
            <a:ext cx="9496708" cy="2883462"/>
            <a:chOff x="437003" y="2541124"/>
            <a:chExt cx="8030452" cy="2144683"/>
          </a:xfrm>
        </p:grpSpPr>
        <p:sp>
          <p:nvSpPr>
            <p:cNvPr id="5" name="Rechteck 4">
              <a:extLst>
                <a:ext uri="{FF2B5EF4-FFF2-40B4-BE49-F238E27FC236}">
                  <a16:creationId xmlns:a16="http://schemas.microsoft.com/office/drawing/2014/main" id="{2A749D66-A74A-106B-1091-888C6A1F89A9}"/>
                </a:ext>
              </a:extLst>
            </p:cNvPr>
            <p:cNvSpPr/>
            <p:nvPr/>
          </p:nvSpPr>
          <p:spPr>
            <a:xfrm>
              <a:off x="437003"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ysClr val="windowText" lastClr="000000"/>
                  </a:solidFill>
                </a:rPr>
                <a:t>Führungs-motivation</a:t>
              </a:r>
            </a:p>
          </p:txBody>
        </p:sp>
        <p:sp>
          <p:nvSpPr>
            <p:cNvPr id="8" name="Rechteck 7">
              <a:extLst>
                <a:ext uri="{FF2B5EF4-FFF2-40B4-BE49-F238E27FC236}">
                  <a16:creationId xmlns:a16="http://schemas.microsoft.com/office/drawing/2014/main" id="{0E900393-C8B1-999B-C0F4-534EF7A96C80}"/>
                </a:ext>
              </a:extLst>
            </p:cNvPr>
            <p:cNvSpPr/>
            <p:nvPr/>
          </p:nvSpPr>
          <p:spPr>
            <a:xfrm>
              <a:off x="5989526" y="2541124"/>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ysClr val="windowText" lastClr="000000"/>
                  </a:solidFill>
                </a:rPr>
                <a:t>Führungs-effektivität</a:t>
              </a:r>
            </a:p>
          </p:txBody>
        </p:sp>
        <p:sp>
          <p:nvSpPr>
            <p:cNvPr id="9" name="Rechteck 8">
              <a:extLst>
                <a:ext uri="{FF2B5EF4-FFF2-40B4-BE49-F238E27FC236}">
                  <a16:creationId xmlns:a16="http://schemas.microsoft.com/office/drawing/2014/main" id="{FE9FEEA9-A10B-D468-70A1-CD2A5D45E192}"/>
                </a:ext>
              </a:extLst>
            </p:cNvPr>
            <p:cNvSpPr/>
            <p:nvPr/>
          </p:nvSpPr>
          <p:spPr>
            <a:xfrm>
              <a:off x="3148344" y="3721480"/>
              <a:ext cx="2477929" cy="964327"/>
            </a:xfrm>
            <a:prstGeom prst="rect">
              <a:avLst/>
            </a:prstGeom>
            <a:solidFill>
              <a:srgbClr val="E6E9E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ysClr val="windowText" lastClr="000000"/>
                  </a:solidFill>
                </a:rPr>
                <a:t>Situationale Günstigkeit</a:t>
              </a:r>
            </a:p>
          </p:txBody>
        </p:sp>
        <p:cxnSp>
          <p:nvCxnSpPr>
            <p:cNvPr id="11" name="Gerade Verbindung mit Pfeil 10">
              <a:extLst>
                <a:ext uri="{FF2B5EF4-FFF2-40B4-BE49-F238E27FC236}">
                  <a16:creationId xmlns:a16="http://schemas.microsoft.com/office/drawing/2014/main" id="{C809DD2C-00C1-6C25-A98C-F9E547A1664E}"/>
                </a:ext>
              </a:extLst>
            </p:cNvPr>
            <p:cNvCxnSpPr>
              <a:cxnSpLocks/>
              <a:stCxn id="5" idx="3"/>
              <a:endCxn id="8" idx="1"/>
            </p:cNvCxnSpPr>
            <p:nvPr/>
          </p:nvCxnSpPr>
          <p:spPr>
            <a:xfrm>
              <a:off x="2914932" y="3023288"/>
              <a:ext cx="3074593" cy="0"/>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C47E1373-455D-0B98-198D-077CBFA34B79}"/>
                </a:ext>
              </a:extLst>
            </p:cNvPr>
            <p:cNvCxnSpPr>
              <a:cxnSpLocks/>
              <a:stCxn id="9" idx="0"/>
            </p:cNvCxnSpPr>
            <p:nvPr/>
          </p:nvCxnSpPr>
          <p:spPr>
            <a:xfrm flipH="1" flipV="1">
              <a:off x="4387309" y="3023288"/>
              <a:ext cx="1" cy="698192"/>
            </a:xfrm>
            <a:prstGeom prst="straightConnector1">
              <a:avLst/>
            </a:prstGeom>
            <a:ln w="28575">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feld 17">
            <a:extLst>
              <a:ext uri="{FF2B5EF4-FFF2-40B4-BE49-F238E27FC236}">
                <a16:creationId xmlns:a16="http://schemas.microsoft.com/office/drawing/2014/main" id="{42821A11-F166-2F5F-15FF-17EE7ABDA5BC}"/>
              </a:ext>
            </a:extLst>
          </p:cNvPr>
          <p:cNvSpPr txBox="1"/>
          <p:nvPr/>
        </p:nvSpPr>
        <p:spPr>
          <a:xfrm>
            <a:off x="1341595" y="3145746"/>
            <a:ext cx="3359944" cy="1531188"/>
          </a:xfrm>
          <a:prstGeom prst="rect">
            <a:avLst/>
          </a:prstGeom>
          <a:noFill/>
        </p:spPr>
        <p:txBody>
          <a:bodyPr wrap="square">
            <a:spAutoFit/>
          </a:bodyPr>
          <a:lstStyle/>
          <a:p>
            <a:pPr>
              <a:lnSpc>
                <a:spcPct val="150000"/>
              </a:lnSpc>
            </a:pPr>
            <a:r>
              <a:rPr lang="en-US" dirty="0">
                <a:solidFill>
                  <a:schemeClr val="bg2">
                    <a:lumMod val="25000"/>
                  </a:schemeClr>
                </a:solidFill>
              </a:rPr>
              <a:t>Beziehungsorientiert (LPC ↑)</a:t>
            </a:r>
          </a:p>
          <a:p>
            <a:pPr>
              <a:lnSpc>
                <a:spcPct val="150000"/>
              </a:lnSpc>
              <a:spcAft>
                <a:spcPts val="600"/>
              </a:spcAft>
            </a:pPr>
            <a:r>
              <a:rPr lang="en-US" dirty="0">
                <a:solidFill>
                  <a:schemeClr val="bg2">
                    <a:lumMod val="25000"/>
                  </a:schemeClr>
                </a:solidFill>
              </a:rPr>
              <a:t>Aufgabenorientiert (LPC ↓)</a:t>
            </a:r>
          </a:p>
          <a:p>
            <a:pPr>
              <a:lnSpc>
                <a:spcPct val="150000"/>
              </a:lnSpc>
              <a:spcAft>
                <a:spcPts val="600"/>
              </a:spcAft>
            </a:pPr>
            <a:r>
              <a:rPr lang="en-US" sz="1200" i="1" dirty="0">
                <a:solidFill>
                  <a:schemeClr val="bg2">
                    <a:lumMod val="25000"/>
                  </a:schemeClr>
                </a:solidFill>
              </a:rPr>
              <a:t>* LPC: </a:t>
            </a:r>
            <a:r>
              <a:rPr lang="de-DE" sz="1200" i="1" dirty="0">
                <a:solidFill>
                  <a:schemeClr val="bg2">
                    <a:lumMod val="25000"/>
                  </a:schemeClr>
                </a:solidFill>
              </a:rPr>
              <a:t>Skala des am wenigsten präferierten Mitarbeitenden (</a:t>
            </a:r>
            <a:r>
              <a:rPr lang="en-GB" sz="1200" i="1" dirty="0">
                <a:solidFill>
                  <a:schemeClr val="bg2">
                    <a:lumMod val="25000"/>
                  </a:schemeClr>
                </a:solidFill>
              </a:rPr>
              <a:t>Least Preferred Co-Worker</a:t>
            </a:r>
            <a:r>
              <a:rPr lang="de-DE" sz="1200" i="1" dirty="0">
                <a:solidFill>
                  <a:schemeClr val="bg2">
                    <a:lumMod val="25000"/>
                  </a:schemeClr>
                </a:solidFill>
              </a:rPr>
              <a:t>)</a:t>
            </a:r>
          </a:p>
        </p:txBody>
      </p:sp>
      <p:sp>
        <p:nvSpPr>
          <p:cNvPr id="20" name="Textfeld 19">
            <a:extLst>
              <a:ext uri="{FF2B5EF4-FFF2-40B4-BE49-F238E27FC236}">
                <a16:creationId xmlns:a16="http://schemas.microsoft.com/office/drawing/2014/main" id="{A16A2837-9943-507E-F698-EDE6079FEE0E}"/>
              </a:ext>
            </a:extLst>
          </p:cNvPr>
          <p:cNvSpPr txBox="1"/>
          <p:nvPr/>
        </p:nvSpPr>
        <p:spPr>
          <a:xfrm>
            <a:off x="3904331" y="4732698"/>
            <a:ext cx="4217687" cy="1304203"/>
          </a:xfrm>
          <a:prstGeom prst="rect">
            <a:avLst/>
          </a:prstGeom>
          <a:noFill/>
        </p:spPr>
        <p:txBody>
          <a:bodyPr wrap="square">
            <a:spAutoFit/>
          </a:bodyPr>
          <a:lstStyle/>
          <a:p>
            <a:pPr algn="ctr">
              <a:lnSpc>
                <a:spcPct val="150000"/>
              </a:lnSpc>
            </a:pPr>
            <a:r>
              <a:rPr lang="de-DE" dirty="0">
                <a:solidFill>
                  <a:schemeClr val="bg2">
                    <a:lumMod val="25000"/>
                  </a:schemeClr>
                </a:solidFill>
              </a:rPr>
              <a:t>Führungskraft-Geführten-Beziehung </a:t>
            </a:r>
          </a:p>
          <a:p>
            <a:pPr algn="ctr">
              <a:lnSpc>
                <a:spcPct val="150000"/>
              </a:lnSpc>
            </a:pPr>
            <a:r>
              <a:rPr lang="de-DE" dirty="0">
                <a:solidFill>
                  <a:schemeClr val="bg2">
                    <a:lumMod val="25000"/>
                  </a:schemeClr>
                </a:solidFill>
              </a:rPr>
              <a:t>Aufgabenstruktur</a:t>
            </a:r>
          </a:p>
          <a:p>
            <a:pPr algn="ctr">
              <a:lnSpc>
                <a:spcPct val="150000"/>
              </a:lnSpc>
            </a:pPr>
            <a:r>
              <a:rPr lang="de-DE" dirty="0">
                <a:solidFill>
                  <a:schemeClr val="bg2">
                    <a:lumMod val="25000"/>
                  </a:schemeClr>
                </a:solidFill>
              </a:rPr>
              <a:t>Positionsmacht</a:t>
            </a:r>
          </a:p>
        </p:txBody>
      </p:sp>
    </p:spTree>
    <p:extLst>
      <p:ext uri="{BB962C8B-B14F-4D97-AF65-F5344CB8AC3E}">
        <p14:creationId xmlns:p14="http://schemas.microsoft.com/office/powerpoint/2010/main" val="95445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ußzeilenplatzhalter 3">
            <a:extLst>
              <a:ext uri="{FF2B5EF4-FFF2-40B4-BE49-F238E27FC236}">
                <a16:creationId xmlns:a16="http://schemas.microsoft.com/office/drawing/2014/main" id="{7F0E7227-212F-B83D-6589-07EF82358984}"/>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0734E17A-69FD-6282-9146-E45C04A16B20}"/>
              </a:ext>
            </a:extLst>
          </p:cNvPr>
          <p:cNvSpPr>
            <a:spLocks noGrp="1"/>
          </p:cNvSpPr>
          <p:nvPr>
            <p:ph type="sldNum" sz="quarter" idx="12"/>
          </p:nvPr>
        </p:nvSpPr>
        <p:spPr/>
        <p:txBody>
          <a:bodyPr/>
          <a:lstStyle/>
          <a:p>
            <a:fld id="{35ACAA2A-A583-422A-97F0-9DEA9756D41B}" type="slidenum">
              <a:rPr lang="de-DE" smtClean="0"/>
              <a:t>11</a:t>
            </a:fld>
            <a:endParaRPr lang="de-DE"/>
          </a:p>
        </p:txBody>
      </p:sp>
      <p:sp>
        <p:nvSpPr>
          <p:cNvPr id="2" name="Titel 1">
            <a:extLst>
              <a:ext uri="{FF2B5EF4-FFF2-40B4-BE49-F238E27FC236}">
                <a16:creationId xmlns:a16="http://schemas.microsoft.com/office/drawing/2014/main" id="{31733186-8936-5E21-48B6-825EB5DF544E}"/>
              </a:ext>
            </a:extLst>
          </p:cNvPr>
          <p:cNvSpPr>
            <a:spLocks noGrp="1"/>
          </p:cNvSpPr>
          <p:nvPr>
            <p:ph type="title"/>
          </p:nvPr>
        </p:nvSpPr>
        <p:spPr>
          <a:xfrm>
            <a:off x="838199" y="372637"/>
            <a:ext cx="9986961" cy="780585"/>
          </a:xfrm>
        </p:spPr>
        <p:txBody>
          <a:bodyPr/>
          <a:lstStyle/>
          <a:p>
            <a:r>
              <a:rPr lang="de-DE" sz="5400">
                <a:solidFill>
                  <a:srgbClr val="202122"/>
                </a:solidFill>
                <a:sym typeface="Wingdings" panose="05000000000000000000" pitchFamily="2" charset="2"/>
              </a:rPr>
              <a:t>Kontingenzmodell von Fiedler (II) </a:t>
            </a:r>
            <a:endParaRPr lang="de-DE" sz="5400"/>
          </a:p>
        </p:txBody>
      </p:sp>
      <p:sp>
        <p:nvSpPr>
          <p:cNvPr id="3" name="Textfeld 2">
            <a:extLst>
              <a:ext uri="{FF2B5EF4-FFF2-40B4-BE49-F238E27FC236}">
                <a16:creationId xmlns:a16="http://schemas.microsoft.com/office/drawing/2014/main" id="{EA39B621-3A16-FEF4-054C-DF8F7D2BDA23}"/>
              </a:ext>
            </a:extLst>
          </p:cNvPr>
          <p:cNvSpPr txBox="1"/>
          <p:nvPr/>
        </p:nvSpPr>
        <p:spPr>
          <a:xfrm>
            <a:off x="10286284" y="1491037"/>
            <a:ext cx="1926908" cy="253916"/>
          </a:xfrm>
          <a:prstGeom prst="rect">
            <a:avLst/>
          </a:prstGeom>
          <a:noFill/>
        </p:spPr>
        <p:txBody>
          <a:bodyPr wrap="square" rtlCol="0">
            <a:spAutoFit/>
          </a:bodyPr>
          <a:lstStyle/>
          <a:p>
            <a:pPr marL="536575" indent="-536575" algn="r"/>
            <a:r>
              <a:rPr lang="en-GB" sz="1050" dirty="0"/>
              <a:t>Fiedler (1965) &amp; Jago (1982)</a:t>
            </a:r>
            <a:endParaRPr lang="de-DE" sz="1050" dirty="0"/>
          </a:p>
        </p:txBody>
      </p:sp>
      <p:graphicFrame>
        <p:nvGraphicFramePr>
          <p:cNvPr id="10" name="Tabelle 12">
            <a:extLst>
              <a:ext uri="{FF2B5EF4-FFF2-40B4-BE49-F238E27FC236}">
                <a16:creationId xmlns:a16="http://schemas.microsoft.com/office/drawing/2014/main" id="{02BFF8EF-EA14-DCF1-6474-84E9A978F3EE}"/>
              </a:ext>
            </a:extLst>
          </p:cNvPr>
          <p:cNvGraphicFramePr>
            <a:graphicFrameLocks noGrp="1"/>
          </p:cNvGraphicFramePr>
          <p:nvPr>
            <p:extLst>
              <p:ext uri="{D42A27DB-BD31-4B8C-83A1-F6EECF244321}">
                <p14:modId xmlns:p14="http://schemas.microsoft.com/office/powerpoint/2010/main" val="2496140167"/>
              </p:ext>
            </p:extLst>
          </p:nvPr>
        </p:nvGraphicFramePr>
        <p:xfrm>
          <a:off x="1480144" y="2433342"/>
          <a:ext cx="9575999" cy="3026920"/>
        </p:xfrm>
        <a:graphic>
          <a:graphicData uri="http://schemas.openxmlformats.org/drawingml/2006/table">
            <a:tbl>
              <a:tblPr firstRow="1" bandRow="1">
                <a:tableStyleId>{5C22544A-7EE6-4342-B048-85BDC9FD1C3A}</a:tableStyleId>
              </a:tblPr>
              <a:tblGrid>
                <a:gridCol w="2260583">
                  <a:extLst>
                    <a:ext uri="{9D8B030D-6E8A-4147-A177-3AD203B41FA5}">
                      <a16:colId xmlns:a16="http://schemas.microsoft.com/office/drawing/2014/main" val="2529344387"/>
                    </a:ext>
                  </a:extLst>
                </a:gridCol>
                <a:gridCol w="914427">
                  <a:extLst>
                    <a:ext uri="{9D8B030D-6E8A-4147-A177-3AD203B41FA5}">
                      <a16:colId xmlns:a16="http://schemas.microsoft.com/office/drawing/2014/main" val="954645827"/>
                    </a:ext>
                  </a:extLst>
                </a:gridCol>
                <a:gridCol w="914427">
                  <a:extLst>
                    <a:ext uri="{9D8B030D-6E8A-4147-A177-3AD203B41FA5}">
                      <a16:colId xmlns:a16="http://schemas.microsoft.com/office/drawing/2014/main" val="2699488049"/>
                    </a:ext>
                  </a:extLst>
                </a:gridCol>
                <a:gridCol w="914427">
                  <a:extLst>
                    <a:ext uri="{9D8B030D-6E8A-4147-A177-3AD203B41FA5}">
                      <a16:colId xmlns:a16="http://schemas.microsoft.com/office/drawing/2014/main" val="1019683076"/>
                    </a:ext>
                  </a:extLst>
                </a:gridCol>
                <a:gridCol w="914427">
                  <a:extLst>
                    <a:ext uri="{9D8B030D-6E8A-4147-A177-3AD203B41FA5}">
                      <a16:colId xmlns:a16="http://schemas.microsoft.com/office/drawing/2014/main" val="2483982752"/>
                    </a:ext>
                  </a:extLst>
                </a:gridCol>
                <a:gridCol w="914427">
                  <a:extLst>
                    <a:ext uri="{9D8B030D-6E8A-4147-A177-3AD203B41FA5}">
                      <a16:colId xmlns:a16="http://schemas.microsoft.com/office/drawing/2014/main" val="4119589449"/>
                    </a:ext>
                  </a:extLst>
                </a:gridCol>
                <a:gridCol w="914427">
                  <a:extLst>
                    <a:ext uri="{9D8B030D-6E8A-4147-A177-3AD203B41FA5}">
                      <a16:colId xmlns:a16="http://schemas.microsoft.com/office/drawing/2014/main" val="1787540458"/>
                    </a:ext>
                  </a:extLst>
                </a:gridCol>
                <a:gridCol w="914427">
                  <a:extLst>
                    <a:ext uri="{9D8B030D-6E8A-4147-A177-3AD203B41FA5}">
                      <a16:colId xmlns:a16="http://schemas.microsoft.com/office/drawing/2014/main" val="2350145147"/>
                    </a:ext>
                  </a:extLst>
                </a:gridCol>
                <a:gridCol w="914427">
                  <a:extLst>
                    <a:ext uri="{9D8B030D-6E8A-4147-A177-3AD203B41FA5}">
                      <a16:colId xmlns:a16="http://schemas.microsoft.com/office/drawing/2014/main" val="4222902838"/>
                    </a:ext>
                  </a:extLst>
                </a:gridCol>
              </a:tblGrid>
              <a:tr h="370840">
                <a:tc>
                  <a:txBody>
                    <a:bodyPr/>
                    <a:lstStyle/>
                    <a:p>
                      <a:r>
                        <a:rPr lang="de-DE" noProof="0" dirty="0">
                          <a:solidFill>
                            <a:schemeClr val="bg1"/>
                          </a:solidFill>
                          <a:latin typeface="+mj-lt"/>
                        </a:rPr>
                        <a:t>Günstig</a:t>
                      </a:r>
                    </a:p>
                  </a:txBody>
                  <a:tcPr marL="36000" marR="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3">
                  <a:txBody>
                    <a:bodyPr/>
                    <a:lstStyle/>
                    <a:p>
                      <a:endParaRPr lang="de-DE" noProof="0" dirty="0">
                        <a:solidFill>
                          <a:schemeClr val="bg1"/>
                        </a:solidFill>
                        <a:latin typeface="+mj-lt"/>
                      </a:endParaRPr>
                    </a:p>
                  </a:txBody>
                  <a:tcPr marL="36000" marR="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gridSpan="5">
                  <a:txBody>
                    <a:bodyPr/>
                    <a:lstStyle/>
                    <a:p>
                      <a:pPr algn="r"/>
                      <a:r>
                        <a:rPr lang="de-DE" noProof="0" dirty="0">
                          <a:solidFill>
                            <a:schemeClr val="bg1"/>
                          </a:solidFill>
                          <a:latin typeface="+mj-lt"/>
                        </a:rPr>
                        <a:t>Ungünstig</a:t>
                      </a:r>
                    </a:p>
                  </a:txBody>
                  <a:tcPr marL="36000" marR="36000">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r"/>
                      <a:r>
                        <a:rPr lang="en-GB" dirty="0" err="1"/>
                        <a:t>Ungünstig</a:t>
                      </a:r>
                      <a:endParaRPr lang="en-GB" dirty="0"/>
                    </a:p>
                  </a:txBody>
                  <a:tcPr/>
                </a:tc>
                <a:tc hMerge="1">
                  <a:txBody>
                    <a:bodyPr/>
                    <a:lstStyle/>
                    <a:p>
                      <a:endParaRPr lang="en-GB"/>
                    </a:p>
                  </a:txBody>
                  <a:tcPr/>
                </a:tc>
                <a:extLst>
                  <a:ext uri="{0D108BD9-81ED-4DB2-BD59-A6C34878D82A}">
                    <a16:rowId xmlns:a16="http://schemas.microsoft.com/office/drawing/2014/main" val="179437051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E7E6E6">
                              <a:lumMod val="25000"/>
                            </a:srgbClr>
                          </a:solidFill>
                          <a:effectLst/>
                          <a:uLnTx/>
                          <a:uFillTx/>
                          <a:latin typeface="+mj-lt"/>
                          <a:ea typeface="+mn-ea"/>
                          <a:cs typeface="+mn-cs"/>
                        </a:rPr>
                        <a:t>Führungskraft-Geführten-Beziehung </a:t>
                      </a:r>
                    </a:p>
                  </a:txBody>
                  <a:tcPr marL="108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00000"/>
                        </a:lnSpc>
                      </a:pPr>
                      <a:r>
                        <a:rPr lang="de-DE" sz="1750" noProof="0" dirty="0">
                          <a:latin typeface="+mj-lt"/>
                        </a:rPr>
                        <a:t>Gut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dirty="0">
                          <a:latin typeface="+mj-lt"/>
                        </a:rPr>
                        <a:t>+</a:t>
                      </a:r>
                    </a:p>
                  </a:txBody>
                  <a:tcPr/>
                </a:tc>
                <a:tc hMerge="1">
                  <a:txBody>
                    <a:bodyPr/>
                    <a:lstStyle/>
                    <a:p>
                      <a:pPr algn="ctr"/>
                      <a:r>
                        <a:rPr lang="en-GB" dirty="0">
                          <a:latin typeface="+mj-lt"/>
                        </a:rPr>
                        <a:t>+</a:t>
                      </a:r>
                    </a:p>
                  </a:txBody>
                  <a:tcPr/>
                </a:tc>
                <a:tc hMerge="1">
                  <a:txBody>
                    <a:bodyPr/>
                    <a:lstStyle/>
                    <a:p>
                      <a:pPr algn="ctr"/>
                      <a:r>
                        <a:rPr lang="en-GB" dirty="0">
                          <a:latin typeface="+mj-lt"/>
                        </a:rPr>
                        <a:t>+</a:t>
                      </a:r>
                    </a:p>
                  </a:txBody>
                  <a:tcPr/>
                </a:tc>
                <a:tc gridSpan="4">
                  <a:txBody>
                    <a:bodyPr/>
                    <a:lstStyle/>
                    <a:p>
                      <a:pPr algn="ctr">
                        <a:lnSpc>
                          <a:spcPct val="100000"/>
                        </a:lnSpc>
                      </a:pPr>
                      <a:r>
                        <a:rPr lang="de-DE" sz="1750" noProof="0" dirty="0">
                          <a:latin typeface="+mj-lt"/>
                        </a:rPr>
                        <a:t>Schlecht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GB" dirty="0">
                          <a:latin typeface="+mj-lt"/>
                        </a:rPr>
                        <a:t>-</a:t>
                      </a:r>
                    </a:p>
                  </a:txBody>
                  <a:tcPr/>
                </a:tc>
                <a:tc hMerge="1">
                  <a:txBody>
                    <a:bodyPr/>
                    <a:lstStyle/>
                    <a:p>
                      <a:pPr algn="ctr"/>
                      <a:r>
                        <a:rPr lang="en-GB" dirty="0">
                          <a:latin typeface="+mj-lt"/>
                        </a:rPr>
                        <a:t>-</a:t>
                      </a:r>
                    </a:p>
                  </a:txBody>
                  <a:tcPr/>
                </a:tc>
                <a:tc hMerge="1">
                  <a:txBody>
                    <a:bodyPr/>
                    <a:lstStyle/>
                    <a:p>
                      <a:pPr algn="ctr"/>
                      <a:r>
                        <a:rPr lang="en-GB" dirty="0">
                          <a:latin typeface="+mj-lt"/>
                        </a:rPr>
                        <a:t>-</a:t>
                      </a:r>
                    </a:p>
                  </a:txBody>
                  <a:tcPr/>
                </a:tc>
                <a:extLst>
                  <a:ext uri="{0D108BD9-81ED-4DB2-BD59-A6C34878D82A}">
                    <a16:rowId xmlns:a16="http://schemas.microsoft.com/office/drawing/2014/main" val="154206402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E7E6E6">
                              <a:lumMod val="25000"/>
                            </a:srgbClr>
                          </a:solidFill>
                          <a:effectLst/>
                          <a:uLnTx/>
                          <a:uFillTx/>
                          <a:latin typeface="+mj-lt"/>
                          <a:ea typeface="+mn-ea"/>
                          <a:cs typeface="+mn-cs"/>
                        </a:rPr>
                        <a:t>Aufgabenstruktur</a:t>
                      </a:r>
                    </a:p>
                  </a:txBody>
                  <a:tcPr marL="108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gridSpan="2">
                  <a:txBody>
                    <a:bodyPr/>
                    <a:lstStyle/>
                    <a:p>
                      <a:pPr algn="ctr">
                        <a:lnSpc>
                          <a:spcPct val="100000"/>
                        </a:lnSpc>
                      </a:pPr>
                      <a:r>
                        <a:rPr lang="de-DE" sz="1750" noProof="0" dirty="0">
                          <a:latin typeface="+mj-lt"/>
                        </a:rPr>
                        <a:t>Hoch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dirty="0">
                          <a:latin typeface="+mj-lt"/>
                        </a:rPr>
                        <a:t>+</a:t>
                      </a:r>
                    </a:p>
                  </a:txBody>
                  <a:tcPr/>
                </a:tc>
                <a:tc gridSpan="2">
                  <a:txBody>
                    <a:bodyPr/>
                    <a:lstStyle/>
                    <a:p>
                      <a:pPr algn="ctr">
                        <a:lnSpc>
                          <a:spcPct val="100000"/>
                        </a:lnSpc>
                      </a:pPr>
                      <a:r>
                        <a:rPr lang="de-DE" sz="1750" noProof="0" dirty="0">
                          <a:latin typeface="+mj-lt"/>
                        </a:rPr>
                        <a:t>Niedrig</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dirty="0">
                          <a:latin typeface="+mj-lt"/>
                        </a:rPr>
                        <a:t>-</a:t>
                      </a:r>
                    </a:p>
                  </a:txBody>
                  <a:tcPr/>
                </a:tc>
                <a:tc gridSpan="2">
                  <a:txBody>
                    <a:bodyPr/>
                    <a:lstStyle/>
                    <a:p>
                      <a:pPr algn="ctr">
                        <a:lnSpc>
                          <a:spcPct val="100000"/>
                        </a:lnSpc>
                      </a:pPr>
                      <a:r>
                        <a:rPr lang="de-DE" sz="1750" noProof="0" dirty="0">
                          <a:latin typeface="+mj-lt"/>
                        </a:rPr>
                        <a:t>Hoch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dirty="0">
                          <a:latin typeface="+mj-lt"/>
                        </a:rPr>
                        <a:t>+</a:t>
                      </a:r>
                    </a:p>
                  </a:txBody>
                  <a:tcPr/>
                </a:tc>
                <a:tc gridSpan="2">
                  <a:txBody>
                    <a:bodyPr/>
                    <a:lstStyle/>
                    <a:p>
                      <a:pPr algn="ctr">
                        <a:lnSpc>
                          <a:spcPct val="100000"/>
                        </a:lnSpc>
                      </a:pPr>
                      <a:r>
                        <a:rPr lang="de-DE" sz="1750" noProof="0" dirty="0">
                          <a:latin typeface="+mj-lt"/>
                        </a:rPr>
                        <a:t>Niedrig</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9EE"/>
                    </a:solidFill>
                  </a:tcPr>
                </a:tc>
                <a:tc hMerge="1">
                  <a:txBody>
                    <a:bodyPr/>
                    <a:lstStyle/>
                    <a:p>
                      <a:pPr algn="ctr"/>
                      <a:r>
                        <a:rPr lang="en-GB" dirty="0">
                          <a:latin typeface="+mj-lt"/>
                        </a:rPr>
                        <a:t>-</a:t>
                      </a:r>
                    </a:p>
                  </a:txBody>
                  <a:tcPr/>
                </a:tc>
                <a:extLst>
                  <a:ext uri="{0D108BD9-81ED-4DB2-BD59-A6C34878D82A}">
                    <a16:rowId xmlns:a16="http://schemas.microsoft.com/office/drawing/2014/main" val="395806946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E7E6E6">
                              <a:lumMod val="25000"/>
                            </a:srgbClr>
                          </a:solidFill>
                          <a:effectLst/>
                          <a:uLnTx/>
                          <a:uFillTx/>
                          <a:latin typeface="+mj-lt"/>
                          <a:ea typeface="+mn-ea"/>
                          <a:cs typeface="+mn-cs"/>
                        </a:rPr>
                        <a:t>Positionsmacht</a:t>
                      </a:r>
                    </a:p>
                  </a:txBody>
                  <a:tcPr marL="108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Stark</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Schwach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Stark</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Schwach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Stark</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Schwach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Stark</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de-DE" sz="1750" noProof="0" dirty="0">
                          <a:latin typeface="+mj-lt"/>
                        </a:rPr>
                        <a:t>Schwach</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713188"/>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E7E6E6">
                              <a:lumMod val="25000"/>
                            </a:srgbClr>
                          </a:solidFill>
                          <a:effectLst/>
                          <a:uLnTx/>
                          <a:uFillTx/>
                          <a:latin typeface="+mj-lt"/>
                          <a:ea typeface="+mn-ea"/>
                          <a:cs typeface="+mn-cs"/>
                        </a:rPr>
                        <a:t>Beziehungsorientiert</a:t>
                      </a:r>
                    </a:p>
                  </a:txBody>
                  <a:tcPr marL="108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4144327539"/>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E7E6E6">
                              <a:lumMod val="25000"/>
                            </a:srgbClr>
                          </a:solidFill>
                          <a:effectLst/>
                          <a:uLnTx/>
                          <a:uFillTx/>
                          <a:latin typeface="+mj-lt"/>
                          <a:ea typeface="+mn-ea"/>
                          <a:cs typeface="+mn-cs"/>
                        </a:rPr>
                        <a:t>Aufgabenorientiert</a:t>
                      </a:r>
                    </a:p>
                  </a:txBody>
                  <a:tcPr marL="108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X</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0000"/>
                        </a:lnSpc>
                      </a:pPr>
                      <a:r>
                        <a:rPr lang="de-DE" sz="1750" noProof="0" dirty="0">
                          <a:latin typeface="+mj-lt"/>
                        </a:rPr>
                        <a:t>Passt</a:t>
                      </a:r>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88173257"/>
                  </a:ext>
                </a:extLst>
              </a:tr>
            </a:tbl>
          </a:graphicData>
        </a:graphic>
      </p:graphicFrame>
      <p:cxnSp>
        <p:nvCxnSpPr>
          <p:cNvPr id="13" name="Gerade Verbindung mit Pfeil 12">
            <a:extLst>
              <a:ext uri="{FF2B5EF4-FFF2-40B4-BE49-F238E27FC236}">
                <a16:creationId xmlns:a16="http://schemas.microsoft.com/office/drawing/2014/main" id="{76514EEE-9A6F-0B0C-0973-67F84786624A}"/>
              </a:ext>
            </a:extLst>
          </p:cNvPr>
          <p:cNvCxnSpPr>
            <a:cxnSpLocks/>
          </p:cNvCxnSpPr>
          <p:nvPr/>
        </p:nvCxnSpPr>
        <p:spPr>
          <a:xfrm>
            <a:off x="1480144" y="2164558"/>
            <a:ext cx="9576000" cy="0"/>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16950BBD-8AB0-9485-50B5-90300DBE5CDD}"/>
              </a:ext>
            </a:extLst>
          </p:cNvPr>
          <p:cNvSpPr txBox="1"/>
          <p:nvPr/>
        </p:nvSpPr>
        <p:spPr>
          <a:xfrm>
            <a:off x="4370028" y="1744953"/>
            <a:ext cx="3823483" cy="369332"/>
          </a:xfrm>
          <a:prstGeom prst="rect">
            <a:avLst/>
          </a:prstGeom>
          <a:noFill/>
        </p:spPr>
        <p:txBody>
          <a:bodyPr wrap="none" rtlCol="0">
            <a:spAutoFit/>
          </a:bodyPr>
          <a:lstStyle/>
          <a:p>
            <a:r>
              <a:rPr lang="de-DE"/>
              <a:t>Abnehmende situationale Günstigkeit</a:t>
            </a:r>
          </a:p>
        </p:txBody>
      </p:sp>
      <p:sp>
        <p:nvSpPr>
          <p:cNvPr id="19" name="Textfeld 18">
            <a:extLst>
              <a:ext uri="{FF2B5EF4-FFF2-40B4-BE49-F238E27FC236}">
                <a16:creationId xmlns:a16="http://schemas.microsoft.com/office/drawing/2014/main" id="{9CA11D3B-5CFE-F0E6-DAD0-DBF80BC7C989}"/>
              </a:ext>
            </a:extLst>
          </p:cNvPr>
          <p:cNvSpPr txBox="1"/>
          <p:nvPr/>
        </p:nvSpPr>
        <p:spPr>
          <a:xfrm>
            <a:off x="1454006" y="5804999"/>
            <a:ext cx="10439076" cy="369332"/>
          </a:xfrm>
          <a:prstGeom prst="rect">
            <a:avLst/>
          </a:prstGeom>
          <a:noFill/>
        </p:spPr>
        <p:txBody>
          <a:bodyPr wrap="none" rtlCol="0">
            <a:spAutoFit/>
          </a:bodyPr>
          <a:lstStyle/>
          <a:p>
            <a:r>
              <a:rPr lang="de-DE" dirty="0">
                <a:latin typeface="Jost" pitchFamily="2" charset="0"/>
                <a:ea typeface="Jost" pitchFamily="2" charset="0"/>
                <a:sym typeface="Wingdings" panose="05000000000000000000" pitchFamily="2" charset="2"/>
              </a:rPr>
              <a:t> Führungskräfte erbringen die besten (Team-)Leistungen, wenn Person </a:t>
            </a:r>
            <a:r>
              <a:rPr lang="de-DE" u="sng" dirty="0">
                <a:latin typeface="Jost" pitchFamily="2" charset="0"/>
                <a:ea typeface="Jost" pitchFamily="2" charset="0"/>
                <a:sym typeface="Wingdings" panose="05000000000000000000" pitchFamily="2" charset="2"/>
              </a:rPr>
              <a:t>und</a:t>
            </a:r>
            <a:r>
              <a:rPr lang="de-DE" dirty="0">
                <a:latin typeface="Jost" pitchFamily="2" charset="0"/>
                <a:ea typeface="Jost" pitchFamily="2" charset="0"/>
                <a:sym typeface="Wingdings" panose="05000000000000000000" pitchFamily="2" charset="2"/>
              </a:rPr>
              <a:t> Situation zusammenpassen.</a:t>
            </a:r>
            <a:endParaRPr lang="de-DE" dirty="0">
              <a:latin typeface="Jost" pitchFamily="2" charset="0"/>
              <a:ea typeface="Jost" pitchFamily="2" charset="0"/>
            </a:endParaRPr>
          </a:p>
        </p:txBody>
      </p:sp>
      <p:sp>
        <p:nvSpPr>
          <p:cNvPr id="21" name="Textfeld 20">
            <a:extLst>
              <a:ext uri="{FF2B5EF4-FFF2-40B4-BE49-F238E27FC236}">
                <a16:creationId xmlns:a16="http://schemas.microsoft.com/office/drawing/2014/main" id="{47E692B5-7CC1-AA1C-82EF-70A05C7A662F}"/>
              </a:ext>
            </a:extLst>
          </p:cNvPr>
          <p:cNvSpPr txBox="1"/>
          <p:nvPr/>
        </p:nvSpPr>
        <p:spPr>
          <a:xfrm rot="16200000">
            <a:off x="783960" y="3515260"/>
            <a:ext cx="1023037" cy="369332"/>
          </a:xfrm>
          <a:prstGeom prst="rect">
            <a:avLst/>
          </a:prstGeom>
          <a:noFill/>
        </p:spPr>
        <p:txBody>
          <a:bodyPr wrap="none" rtlCol="0">
            <a:spAutoFit/>
          </a:bodyPr>
          <a:lstStyle/>
          <a:p>
            <a:r>
              <a:rPr lang="de-DE" dirty="0">
                <a:latin typeface="Jost" pitchFamily="2" charset="0"/>
                <a:ea typeface="Jost" pitchFamily="2" charset="0"/>
                <a:sym typeface="Wingdings" panose="05000000000000000000" pitchFamily="2" charset="2"/>
              </a:rPr>
              <a:t>Situation</a:t>
            </a:r>
            <a:endParaRPr lang="de-DE" u="sng" dirty="0">
              <a:latin typeface="Jost" pitchFamily="2" charset="0"/>
              <a:ea typeface="Jost" pitchFamily="2" charset="0"/>
            </a:endParaRPr>
          </a:p>
        </p:txBody>
      </p:sp>
      <p:sp>
        <p:nvSpPr>
          <p:cNvPr id="22" name="Textfeld 21">
            <a:extLst>
              <a:ext uri="{FF2B5EF4-FFF2-40B4-BE49-F238E27FC236}">
                <a16:creationId xmlns:a16="http://schemas.microsoft.com/office/drawing/2014/main" id="{0CF5B854-F067-1944-8681-9B8BF26BC3B5}"/>
              </a:ext>
            </a:extLst>
          </p:cNvPr>
          <p:cNvSpPr txBox="1"/>
          <p:nvPr/>
        </p:nvSpPr>
        <p:spPr>
          <a:xfrm rot="16200000">
            <a:off x="857453" y="4722878"/>
            <a:ext cx="849913" cy="369332"/>
          </a:xfrm>
          <a:prstGeom prst="rect">
            <a:avLst/>
          </a:prstGeom>
          <a:noFill/>
        </p:spPr>
        <p:txBody>
          <a:bodyPr wrap="none" rtlCol="0">
            <a:spAutoFit/>
          </a:bodyPr>
          <a:lstStyle/>
          <a:p>
            <a:r>
              <a:rPr lang="de-DE" dirty="0">
                <a:latin typeface="Jost" pitchFamily="2" charset="0"/>
                <a:ea typeface="Jost" pitchFamily="2" charset="0"/>
              </a:rPr>
              <a:t>Person</a:t>
            </a:r>
          </a:p>
        </p:txBody>
      </p:sp>
    </p:spTree>
    <p:extLst>
      <p:ext uri="{BB962C8B-B14F-4D97-AF65-F5344CB8AC3E}">
        <p14:creationId xmlns:p14="http://schemas.microsoft.com/office/powerpoint/2010/main" val="363158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2E4E9CA2-5F5A-9A20-19F4-B70ACE1A9106}"/>
              </a:ext>
            </a:extLst>
          </p:cNvPr>
          <p:cNvSpPr>
            <a:spLocks noGrp="1"/>
          </p:cNvSpPr>
          <p:nvPr>
            <p:ph type="ftr" sz="quarter" idx="11"/>
          </p:nvPr>
        </p:nvSpPr>
        <p:spPr/>
        <p:txBody>
          <a:bodyPr/>
          <a:lstStyle/>
          <a:p>
            <a:r>
              <a:rPr lang="en-GB" noProof="0" dirty="0"/>
              <a:t>ERASMUS+ DIGIGEN 
Projekt Ref. Nr.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12</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372637"/>
            <a:ext cx="9544050" cy="780585"/>
          </a:xfrm>
        </p:spPr>
        <p:txBody>
          <a:bodyPr/>
          <a:lstStyle/>
          <a:p>
            <a:r>
              <a:rPr lang="de-DE"/>
              <a:t>Situative Verhaltenstheorien</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776287" y="2043113"/>
            <a:ext cx="10639425" cy="3927475"/>
          </a:xfrm>
        </p:spPr>
        <p:txBody>
          <a:bodyPr>
            <a:noAutofit/>
          </a:bodyPr>
          <a:lstStyle/>
          <a:p>
            <a:pPr marL="0" marR="0" lvl="0" indent="0" algn="ctr"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kumimoji="0" lang="de-DE" sz="5400" b="0" i="1" u="none" strike="noStrike" kern="1200" cap="none" spc="0" normalizeH="0" baseline="0" dirty="0">
                <a:ln>
                  <a:noFill/>
                </a:ln>
                <a:solidFill>
                  <a:srgbClr val="D6DCE5">
                    <a:lumMod val="50000"/>
                  </a:srgbClr>
                </a:solidFill>
                <a:effectLst/>
                <a:uLnTx/>
                <a:uFillTx/>
                <a:latin typeface="Jost"/>
                <a:ea typeface="Jost Bold Italic" pitchFamily="2" charset="77"/>
                <a:cs typeface="+mn-cs"/>
              </a:rPr>
              <a:t>Führungskräfte</a:t>
            </a:r>
            <a:r>
              <a:rPr kumimoji="0" lang="en-US" sz="5400" b="0" i="1" u="none" strike="noStrike" kern="1200" cap="none" spc="0" normalizeH="0" baseline="0" noProof="0" dirty="0">
                <a:ln>
                  <a:noFill/>
                </a:ln>
                <a:solidFill>
                  <a:srgbClr val="D6DCE5">
                    <a:lumMod val="50000"/>
                  </a:srgbClr>
                </a:solidFill>
                <a:effectLst/>
                <a:uLnTx/>
                <a:uFillTx/>
                <a:latin typeface="Jost"/>
                <a:ea typeface="Jost Bold Italic" pitchFamily="2" charset="77"/>
                <a:cs typeface="+mn-cs"/>
              </a:rPr>
              <a:t> </a:t>
            </a:r>
            <a:r>
              <a:rPr kumimoji="0" lang="de-DE" sz="5400" b="0" i="1" u="none" strike="noStrike" kern="1200" cap="none" spc="0" normalizeH="0" baseline="0" dirty="0">
                <a:ln>
                  <a:noFill/>
                </a:ln>
                <a:solidFill>
                  <a:srgbClr val="D6DCE5">
                    <a:lumMod val="50000"/>
                  </a:srgbClr>
                </a:solidFill>
                <a:effectLst/>
                <a:uLnTx/>
                <a:uFillTx/>
                <a:latin typeface="Jost"/>
                <a:ea typeface="Jost Bold Italic" pitchFamily="2" charset="77"/>
                <a:cs typeface="+mn-cs"/>
              </a:rPr>
              <a:t>haben ein erlerntes Verhaltensrepertoire, dass sie an bestimmte Bedingungen / Situationen anpassen können.</a:t>
            </a:r>
            <a:endParaRPr lang="de-DE" sz="1400" dirty="0">
              <a:solidFill>
                <a:srgbClr val="D6DCE5">
                  <a:lumMod val="50000"/>
                </a:srgbClr>
              </a:solidFill>
              <a:latin typeface="Jost"/>
              <a:sym typeface="Wingdings" panose="05000000000000000000" pitchFamily="2" charset="2"/>
            </a:endParaRPr>
          </a:p>
          <a:p>
            <a:pPr marL="0" marR="0" lvl="0" indent="0"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endParaRPr lang="de-DE" sz="1600" dirty="0">
              <a:solidFill>
                <a:srgbClr val="202122"/>
              </a:solidFill>
              <a:sym typeface="Wingdings" panose="05000000000000000000" pitchFamily="2" charset="2"/>
            </a:endParaRPr>
          </a:p>
          <a:p>
            <a:pPr marL="0" marR="0" lvl="0" indent="0" defTabSz="914400" rtl="0" eaLnBrk="1" fontAlgn="auto" latinLnBrk="0" hangingPunct="1">
              <a:lnSpc>
                <a:spcPct val="90000"/>
              </a:lnSpc>
              <a:spcBef>
                <a:spcPts val="1000"/>
              </a:spcBef>
              <a:spcAft>
                <a:spcPts val="0"/>
              </a:spcAft>
              <a:buClr>
                <a:srgbClr val="E86507"/>
              </a:buClr>
              <a:buSzTx/>
              <a:buFont typeface="Wingdings" pitchFamily="2" charset="2"/>
              <a:buNone/>
              <a:tabLst/>
              <a:defRPr/>
            </a:pPr>
            <a:r>
              <a:rPr lang="de-DE" sz="1600" dirty="0">
                <a:solidFill>
                  <a:srgbClr val="202122"/>
                </a:solidFill>
                <a:sym typeface="Wingdings" panose="05000000000000000000" pitchFamily="2" charset="2"/>
              </a:rPr>
              <a:t> Leader-Member-Exchange-Theorie, situative Reifegradtheorie, </a:t>
            </a:r>
            <a:endParaRPr lang="de-DE" sz="1600" b="0" dirty="0">
              <a:solidFill>
                <a:srgbClr val="202122"/>
              </a:solidFill>
              <a:effectLst/>
            </a:endParaRPr>
          </a:p>
        </p:txBody>
      </p:sp>
    </p:spTree>
    <p:extLst>
      <p:ext uri="{BB962C8B-B14F-4D97-AF65-F5344CB8AC3E}">
        <p14:creationId xmlns:p14="http://schemas.microsoft.com/office/powerpoint/2010/main" val="28314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8F1BADB-D488-3C4C-6838-E7DC625DFF76}"/>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4A713909-F0BA-A4AB-A2B1-E2E7C2549C1B}"/>
              </a:ext>
            </a:extLst>
          </p:cNvPr>
          <p:cNvSpPr>
            <a:spLocks noGrp="1"/>
          </p:cNvSpPr>
          <p:nvPr>
            <p:ph type="title"/>
          </p:nvPr>
        </p:nvSpPr>
        <p:spPr>
          <a:xfrm>
            <a:off x="838199" y="372637"/>
            <a:ext cx="10214113" cy="780585"/>
          </a:xfrm>
        </p:spPr>
        <p:txBody>
          <a:bodyPr/>
          <a:lstStyle/>
          <a:p>
            <a:r>
              <a:rPr lang="de-DE" sz="4800" dirty="0"/>
              <a:t>Reifegradtheorie (Hersey/Blanchard)</a:t>
            </a:r>
          </a:p>
        </p:txBody>
      </p:sp>
      <p:sp>
        <p:nvSpPr>
          <p:cNvPr id="7" name="Textfeld 6">
            <a:extLst>
              <a:ext uri="{FF2B5EF4-FFF2-40B4-BE49-F238E27FC236}">
                <a16:creationId xmlns:a16="http://schemas.microsoft.com/office/drawing/2014/main" id="{6F92306D-63AF-0E84-4117-156D4EACE98E}"/>
              </a:ext>
            </a:extLst>
          </p:cNvPr>
          <p:cNvSpPr txBox="1"/>
          <p:nvPr/>
        </p:nvSpPr>
        <p:spPr>
          <a:xfrm>
            <a:off x="5756910" y="1854284"/>
            <a:ext cx="6194298" cy="3831818"/>
          </a:xfrm>
          <a:prstGeom prst="rect">
            <a:avLst/>
          </a:prstGeom>
          <a:noFill/>
        </p:spPr>
        <p:txBody>
          <a:bodyPr wrap="square" rtlCol="0">
            <a:spAutoFit/>
          </a:bodyPr>
          <a:lstStyle/>
          <a:p>
            <a:pPr marL="342900" indent="-342900">
              <a:lnSpc>
                <a:spcPct val="150000"/>
              </a:lnSpc>
              <a:buFont typeface="+mj-lt"/>
              <a:buAutoNum type="arabicPeriod"/>
            </a:pPr>
            <a:r>
              <a:rPr lang="de-DE" b="1" dirty="0"/>
              <a:t>Reifegrad (Führungssituation)</a:t>
            </a:r>
          </a:p>
          <a:p>
            <a:pPr>
              <a:lnSpc>
                <a:spcPct val="150000"/>
              </a:lnSpc>
            </a:pPr>
            <a:r>
              <a:rPr lang="de-DE" b="1" dirty="0"/>
              <a:t>	</a:t>
            </a:r>
            <a:r>
              <a:rPr lang="de-DE" dirty="0"/>
              <a:t>Psychologische Reife (Wille)</a:t>
            </a:r>
          </a:p>
          <a:p>
            <a:pPr>
              <a:lnSpc>
                <a:spcPct val="150000"/>
              </a:lnSpc>
            </a:pPr>
            <a:r>
              <a:rPr lang="de-DE" dirty="0"/>
              <a:t>	Arbeitsreife (Fähigkeit)</a:t>
            </a:r>
          </a:p>
          <a:p>
            <a:pPr marL="342900" indent="-342900">
              <a:lnSpc>
                <a:spcPct val="150000"/>
              </a:lnSpc>
              <a:buFont typeface="+mj-lt"/>
              <a:buAutoNum type="arabicPeriod" startAt="2"/>
            </a:pPr>
            <a:r>
              <a:rPr lang="de-DE" b="1" dirty="0"/>
              <a:t>Führungsverhalten (Effektivität)</a:t>
            </a:r>
          </a:p>
          <a:p>
            <a:pPr>
              <a:lnSpc>
                <a:spcPct val="150000"/>
              </a:lnSpc>
            </a:pPr>
            <a:r>
              <a:rPr lang="de-DE" b="1" dirty="0"/>
              <a:t>	</a:t>
            </a:r>
            <a:r>
              <a:rPr lang="de-DE" dirty="0"/>
              <a:t>Aufgabenorientierung</a:t>
            </a:r>
          </a:p>
          <a:p>
            <a:pPr>
              <a:lnSpc>
                <a:spcPct val="150000"/>
              </a:lnSpc>
            </a:pPr>
            <a:r>
              <a:rPr lang="de-DE" dirty="0"/>
              <a:t>	Mitarbeiterorientierung</a:t>
            </a:r>
          </a:p>
          <a:p>
            <a:pPr>
              <a:lnSpc>
                <a:spcPct val="150000"/>
              </a:lnSpc>
            </a:pPr>
            <a:r>
              <a:rPr lang="de-DE" dirty="0"/>
              <a:t>	</a:t>
            </a:r>
            <a:endParaRPr lang="de-DE" dirty="0">
              <a:sym typeface="Wingdings" panose="05000000000000000000" pitchFamily="2" charset="2"/>
            </a:endParaRPr>
          </a:p>
          <a:p>
            <a:pPr marL="447675" indent="-447675"/>
            <a:r>
              <a:rPr lang="de-DE" dirty="0">
                <a:latin typeface="Jost" pitchFamily="2" charset="0"/>
                <a:ea typeface="Jost" pitchFamily="2" charset="0"/>
                <a:sym typeface="Wingdings" panose="05000000000000000000" pitchFamily="2" charset="2"/>
              </a:rPr>
              <a:t> Führungskräfte erbringen die besten Leistungen, wenn sie ihren Führungsstil an den Reifegrad der einzelnen Mitarbeitenden anpassen</a:t>
            </a:r>
            <a:endParaRPr lang="de-DE" u="sng" dirty="0">
              <a:latin typeface="Jost" pitchFamily="2" charset="0"/>
              <a:ea typeface="Jost" pitchFamily="2" charset="0"/>
            </a:endParaRPr>
          </a:p>
        </p:txBody>
      </p:sp>
      <p:graphicFrame>
        <p:nvGraphicFramePr>
          <p:cNvPr id="3" name="Tabelle 4">
            <a:extLst>
              <a:ext uri="{FF2B5EF4-FFF2-40B4-BE49-F238E27FC236}">
                <a16:creationId xmlns:a16="http://schemas.microsoft.com/office/drawing/2014/main" id="{865364AF-58B3-D453-CD89-246EBAE44449}"/>
              </a:ext>
            </a:extLst>
          </p:cNvPr>
          <p:cNvGraphicFramePr>
            <a:graphicFrameLocks noGrp="1"/>
          </p:cNvGraphicFramePr>
          <p:nvPr>
            <p:extLst>
              <p:ext uri="{D42A27DB-BD31-4B8C-83A1-F6EECF244321}">
                <p14:modId xmlns:p14="http://schemas.microsoft.com/office/powerpoint/2010/main" val="725888174"/>
              </p:ext>
            </p:extLst>
          </p:nvPr>
        </p:nvGraphicFramePr>
        <p:xfrm>
          <a:off x="1156830" y="1875793"/>
          <a:ext cx="3960000" cy="3960000"/>
        </p:xfrm>
        <a:graphic>
          <a:graphicData uri="http://schemas.openxmlformats.org/drawingml/2006/table">
            <a:tbl>
              <a:tblPr bandRow="1" bandCol="1">
                <a:tableStyleId>{5940675A-B579-460E-94D1-54222C63F5DA}</a:tableStyleId>
              </a:tblPr>
              <a:tblGrid>
                <a:gridCol w="1980000">
                  <a:extLst>
                    <a:ext uri="{9D8B030D-6E8A-4147-A177-3AD203B41FA5}">
                      <a16:colId xmlns:a16="http://schemas.microsoft.com/office/drawing/2014/main" val="3418659084"/>
                    </a:ext>
                  </a:extLst>
                </a:gridCol>
                <a:gridCol w="1980000">
                  <a:extLst>
                    <a:ext uri="{9D8B030D-6E8A-4147-A177-3AD203B41FA5}">
                      <a16:colId xmlns:a16="http://schemas.microsoft.com/office/drawing/2014/main" val="1942972072"/>
                    </a:ext>
                  </a:extLst>
                </a:gridCol>
              </a:tblGrid>
              <a:tr h="1980000">
                <a:tc>
                  <a:txBody>
                    <a:bodyPr/>
                    <a:lstStyle/>
                    <a:p>
                      <a:pPr algn="ctr"/>
                      <a:r>
                        <a:rPr lang="de-DE" sz="2000" b="1" dirty="0"/>
                        <a:t>Beteiligen</a:t>
                      </a:r>
                    </a:p>
                  </a:txBody>
                  <a:tcPr anchor="ctr"/>
                </a:tc>
                <a:tc>
                  <a:txBody>
                    <a:bodyPr/>
                    <a:lstStyle/>
                    <a:p>
                      <a:pPr algn="ctr"/>
                      <a:r>
                        <a:rPr lang="de-DE" sz="2000" b="1" dirty="0"/>
                        <a:t>Anleiten</a:t>
                      </a:r>
                    </a:p>
                  </a:txBody>
                  <a:tcPr anchor="ctr"/>
                </a:tc>
                <a:extLst>
                  <a:ext uri="{0D108BD9-81ED-4DB2-BD59-A6C34878D82A}">
                    <a16:rowId xmlns:a16="http://schemas.microsoft.com/office/drawing/2014/main" val="1733539088"/>
                  </a:ext>
                </a:extLst>
              </a:tr>
              <a:tr h="1980000">
                <a:tc>
                  <a:txBody>
                    <a:bodyPr/>
                    <a:lstStyle/>
                    <a:p>
                      <a:pPr algn="ctr"/>
                      <a:r>
                        <a:rPr lang="de-DE" sz="2000" b="1" dirty="0"/>
                        <a:t>Delegieren</a:t>
                      </a:r>
                    </a:p>
                  </a:txBody>
                  <a:tcPr anchor="ctr"/>
                </a:tc>
                <a:tc>
                  <a:txBody>
                    <a:bodyPr/>
                    <a:lstStyle/>
                    <a:p>
                      <a:pPr algn="ctr"/>
                      <a:r>
                        <a:rPr lang="de-DE" sz="2000" b="1" dirty="0"/>
                        <a:t>Anweisen</a:t>
                      </a:r>
                    </a:p>
                  </a:txBody>
                  <a:tcPr anchor="ctr"/>
                </a:tc>
                <a:extLst>
                  <a:ext uri="{0D108BD9-81ED-4DB2-BD59-A6C34878D82A}">
                    <a16:rowId xmlns:a16="http://schemas.microsoft.com/office/drawing/2014/main" val="136254322"/>
                  </a:ext>
                </a:extLst>
              </a:tr>
            </a:tbl>
          </a:graphicData>
        </a:graphic>
      </p:graphicFrame>
      <p:sp>
        <p:nvSpPr>
          <p:cNvPr id="5" name="Textfeld 4">
            <a:extLst>
              <a:ext uri="{FF2B5EF4-FFF2-40B4-BE49-F238E27FC236}">
                <a16:creationId xmlns:a16="http://schemas.microsoft.com/office/drawing/2014/main" id="{C788626F-76BF-9AD3-9642-2097ACD7B099}"/>
              </a:ext>
            </a:extLst>
          </p:cNvPr>
          <p:cNvSpPr txBox="1"/>
          <p:nvPr/>
        </p:nvSpPr>
        <p:spPr>
          <a:xfrm rot="16200000">
            <a:off x="-444188" y="3671127"/>
            <a:ext cx="2658741" cy="369332"/>
          </a:xfrm>
          <a:prstGeom prst="rect">
            <a:avLst/>
          </a:prstGeom>
          <a:noFill/>
        </p:spPr>
        <p:txBody>
          <a:bodyPr wrap="none" rtlCol="0">
            <a:spAutoFit/>
          </a:bodyPr>
          <a:lstStyle/>
          <a:p>
            <a:r>
              <a:rPr lang="de-DE"/>
              <a:t>Mitarbeiterorientierung</a:t>
            </a:r>
          </a:p>
        </p:txBody>
      </p:sp>
      <p:sp>
        <p:nvSpPr>
          <p:cNvPr id="8" name="Textfeld 7">
            <a:extLst>
              <a:ext uri="{FF2B5EF4-FFF2-40B4-BE49-F238E27FC236}">
                <a16:creationId xmlns:a16="http://schemas.microsoft.com/office/drawing/2014/main" id="{F4293F18-D817-9F82-112D-CBED570BF82F}"/>
              </a:ext>
            </a:extLst>
          </p:cNvPr>
          <p:cNvSpPr txBox="1"/>
          <p:nvPr/>
        </p:nvSpPr>
        <p:spPr>
          <a:xfrm>
            <a:off x="1866290" y="5903452"/>
            <a:ext cx="2541080" cy="369332"/>
          </a:xfrm>
          <a:prstGeom prst="rect">
            <a:avLst/>
          </a:prstGeom>
          <a:noFill/>
        </p:spPr>
        <p:txBody>
          <a:bodyPr wrap="none" rtlCol="0">
            <a:spAutoFit/>
          </a:bodyPr>
          <a:lstStyle/>
          <a:p>
            <a:r>
              <a:rPr lang="de-DE"/>
              <a:t>Aufgabenorientierung</a:t>
            </a:r>
          </a:p>
        </p:txBody>
      </p:sp>
      <p:sp>
        <p:nvSpPr>
          <p:cNvPr id="13" name="Textfeld 12">
            <a:extLst>
              <a:ext uri="{FF2B5EF4-FFF2-40B4-BE49-F238E27FC236}">
                <a16:creationId xmlns:a16="http://schemas.microsoft.com/office/drawing/2014/main" id="{AE1AB362-2E7A-6F8A-B092-4BDCCF0C1A2B}"/>
              </a:ext>
            </a:extLst>
          </p:cNvPr>
          <p:cNvSpPr txBox="1"/>
          <p:nvPr/>
        </p:nvSpPr>
        <p:spPr>
          <a:xfrm>
            <a:off x="1246560" y="5197618"/>
            <a:ext cx="1789500" cy="646331"/>
          </a:xfrm>
          <a:prstGeom prst="rect">
            <a:avLst/>
          </a:prstGeom>
          <a:noFill/>
        </p:spPr>
        <p:txBody>
          <a:bodyPr wrap="square" rtlCol="0">
            <a:spAutoFit/>
          </a:bodyPr>
          <a:lstStyle/>
          <a:p>
            <a:pPr algn="ctr"/>
            <a:r>
              <a:rPr lang="de-DE" b="1" dirty="0">
                <a:solidFill>
                  <a:schemeClr val="accent1"/>
                </a:solidFill>
              </a:rPr>
              <a:t>Wille (++)</a:t>
            </a:r>
          </a:p>
          <a:p>
            <a:pPr algn="ctr"/>
            <a:r>
              <a:rPr lang="de-DE" b="1" dirty="0">
                <a:solidFill>
                  <a:schemeClr val="accent1"/>
                </a:solidFill>
              </a:rPr>
              <a:t>Fähigkeit (++)</a:t>
            </a:r>
          </a:p>
        </p:txBody>
      </p:sp>
      <p:sp>
        <p:nvSpPr>
          <p:cNvPr id="14" name="Textfeld 13">
            <a:extLst>
              <a:ext uri="{FF2B5EF4-FFF2-40B4-BE49-F238E27FC236}">
                <a16:creationId xmlns:a16="http://schemas.microsoft.com/office/drawing/2014/main" id="{06A27D3C-5EDE-0C02-1923-4EFCB69C2AEA}"/>
              </a:ext>
            </a:extLst>
          </p:cNvPr>
          <p:cNvSpPr txBox="1"/>
          <p:nvPr/>
        </p:nvSpPr>
        <p:spPr>
          <a:xfrm>
            <a:off x="1246560" y="3209461"/>
            <a:ext cx="1789500" cy="646331"/>
          </a:xfrm>
          <a:prstGeom prst="rect">
            <a:avLst/>
          </a:prstGeom>
          <a:noFill/>
        </p:spPr>
        <p:txBody>
          <a:bodyPr wrap="square" rtlCol="0">
            <a:spAutoFit/>
          </a:bodyPr>
          <a:lstStyle/>
          <a:p>
            <a:pPr algn="ctr"/>
            <a:r>
              <a:rPr lang="de-DE" b="1" dirty="0">
                <a:solidFill>
                  <a:schemeClr val="accent1"/>
                </a:solidFill>
              </a:rPr>
              <a:t>Wille (+)</a:t>
            </a:r>
          </a:p>
          <a:p>
            <a:pPr algn="ctr"/>
            <a:r>
              <a:rPr lang="de-DE" b="1" dirty="0">
                <a:solidFill>
                  <a:schemeClr val="accent1"/>
                </a:solidFill>
              </a:rPr>
              <a:t>Fähigkeit (+)</a:t>
            </a:r>
          </a:p>
        </p:txBody>
      </p:sp>
      <p:sp>
        <p:nvSpPr>
          <p:cNvPr id="15" name="Textfeld 14">
            <a:extLst>
              <a:ext uri="{FF2B5EF4-FFF2-40B4-BE49-F238E27FC236}">
                <a16:creationId xmlns:a16="http://schemas.microsoft.com/office/drawing/2014/main" id="{588D7AD1-8BAE-1738-3F47-EB4E9BACEDEC}"/>
              </a:ext>
            </a:extLst>
          </p:cNvPr>
          <p:cNvSpPr txBox="1"/>
          <p:nvPr/>
        </p:nvSpPr>
        <p:spPr>
          <a:xfrm>
            <a:off x="3213630" y="3209461"/>
            <a:ext cx="1789500" cy="646331"/>
          </a:xfrm>
          <a:prstGeom prst="rect">
            <a:avLst/>
          </a:prstGeom>
          <a:noFill/>
        </p:spPr>
        <p:txBody>
          <a:bodyPr wrap="square" rtlCol="0">
            <a:spAutoFit/>
          </a:bodyPr>
          <a:lstStyle/>
          <a:p>
            <a:pPr algn="ctr"/>
            <a:r>
              <a:rPr lang="de-DE" b="1" dirty="0">
                <a:solidFill>
                  <a:schemeClr val="accent1"/>
                </a:solidFill>
              </a:rPr>
              <a:t>Wille (0)</a:t>
            </a:r>
          </a:p>
          <a:p>
            <a:pPr algn="ctr"/>
            <a:r>
              <a:rPr lang="de-DE" b="1" dirty="0">
                <a:solidFill>
                  <a:schemeClr val="accent1"/>
                </a:solidFill>
              </a:rPr>
              <a:t>Fähigkeit (0)</a:t>
            </a:r>
          </a:p>
        </p:txBody>
      </p:sp>
      <p:sp>
        <p:nvSpPr>
          <p:cNvPr id="16" name="Textfeld 15">
            <a:extLst>
              <a:ext uri="{FF2B5EF4-FFF2-40B4-BE49-F238E27FC236}">
                <a16:creationId xmlns:a16="http://schemas.microsoft.com/office/drawing/2014/main" id="{2523A7E8-7981-C9BE-A427-E095589E72A9}"/>
              </a:ext>
            </a:extLst>
          </p:cNvPr>
          <p:cNvSpPr txBox="1"/>
          <p:nvPr/>
        </p:nvSpPr>
        <p:spPr>
          <a:xfrm>
            <a:off x="3213630" y="5185113"/>
            <a:ext cx="1789500" cy="646331"/>
          </a:xfrm>
          <a:prstGeom prst="rect">
            <a:avLst/>
          </a:prstGeom>
          <a:noFill/>
        </p:spPr>
        <p:txBody>
          <a:bodyPr wrap="square" rtlCol="0">
            <a:spAutoFit/>
          </a:bodyPr>
          <a:lstStyle/>
          <a:p>
            <a:pPr algn="ctr"/>
            <a:r>
              <a:rPr lang="de-DE" b="1" dirty="0">
                <a:solidFill>
                  <a:schemeClr val="accent1"/>
                </a:solidFill>
              </a:rPr>
              <a:t>Wille (-)</a:t>
            </a:r>
          </a:p>
          <a:p>
            <a:pPr algn="ctr"/>
            <a:r>
              <a:rPr lang="de-DE" b="1" dirty="0">
                <a:solidFill>
                  <a:schemeClr val="accent1"/>
                </a:solidFill>
              </a:rPr>
              <a:t>Fähigkeit (-)</a:t>
            </a:r>
          </a:p>
        </p:txBody>
      </p:sp>
      <p:sp>
        <p:nvSpPr>
          <p:cNvPr id="17" name="Textfeld 16">
            <a:extLst>
              <a:ext uri="{FF2B5EF4-FFF2-40B4-BE49-F238E27FC236}">
                <a16:creationId xmlns:a16="http://schemas.microsoft.com/office/drawing/2014/main" id="{CDA8B6F2-783D-64DB-AEDD-3C205B916134}"/>
              </a:ext>
            </a:extLst>
          </p:cNvPr>
          <p:cNvSpPr txBox="1"/>
          <p:nvPr/>
        </p:nvSpPr>
        <p:spPr>
          <a:xfrm rot="16200000">
            <a:off x="642265" y="1903837"/>
            <a:ext cx="535724" cy="276999"/>
          </a:xfrm>
          <a:prstGeom prst="rect">
            <a:avLst/>
          </a:prstGeom>
          <a:noFill/>
        </p:spPr>
        <p:txBody>
          <a:bodyPr wrap="none" rtlCol="0">
            <a:spAutoFit/>
          </a:bodyPr>
          <a:lstStyle/>
          <a:p>
            <a:r>
              <a:rPr lang="de-DE" sz="1200" i="1"/>
              <a:t>hoch</a:t>
            </a:r>
          </a:p>
        </p:txBody>
      </p:sp>
      <p:sp>
        <p:nvSpPr>
          <p:cNvPr id="18" name="Textfeld 17">
            <a:extLst>
              <a:ext uri="{FF2B5EF4-FFF2-40B4-BE49-F238E27FC236}">
                <a16:creationId xmlns:a16="http://schemas.microsoft.com/office/drawing/2014/main" id="{1705CB99-0EFC-F08F-1E17-CF6B32A1E546}"/>
              </a:ext>
            </a:extLst>
          </p:cNvPr>
          <p:cNvSpPr txBox="1"/>
          <p:nvPr/>
        </p:nvSpPr>
        <p:spPr>
          <a:xfrm rot="16200000">
            <a:off x="569329" y="5391706"/>
            <a:ext cx="681597" cy="276999"/>
          </a:xfrm>
          <a:prstGeom prst="rect">
            <a:avLst/>
          </a:prstGeom>
          <a:noFill/>
        </p:spPr>
        <p:txBody>
          <a:bodyPr wrap="none" rtlCol="0">
            <a:spAutoFit/>
          </a:bodyPr>
          <a:lstStyle/>
          <a:p>
            <a:r>
              <a:rPr lang="de-DE" sz="1200" i="1"/>
              <a:t>niedrig</a:t>
            </a:r>
          </a:p>
        </p:txBody>
      </p:sp>
      <p:sp>
        <p:nvSpPr>
          <p:cNvPr id="19" name="Textfeld 18">
            <a:extLst>
              <a:ext uri="{FF2B5EF4-FFF2-40B4-BE49-F238E27FC236}">
                <a16:creationId xmlns:a16="http://schemas.microsoft.com/office/drawing/2014/main" id="{F2E6A53D-B8FF-528E-4F51-C1C137A150F5}"/>
              </a:ext>
            </a:extLst>
          </p:cNvPr>
          <p:cNvSpPr txBox="1"/>
          <p:nvPr/>
        </p:nvSpPr>
        <p:spPr>
          <a:xfrm>
            <a:off x="1119739" y="5858876"/>
            <a:ext cx="681597" cy="276999"/>
          </a:xfrm>
          <a:prstGeom prst="rect">
            <a:avLst/>
          </a:prstGeom>
          <a:noFill/>
        </p:spPr>
        <p:txBody>
          <a:bodyPr wrap="none" rtlCol="0">
            <a:spAutoFit/>
          </a:bodyPr>
          <a:lstStyle/>
          <a:p>
            <a:r>
              <a:rPr lang="de-DE" sz="1200" i="1"/>
              <a:t>niedrig</a:t>
            </a:r>
          </a:p>
        </p:txBody>
      </p:sp>
      <p:sp>
        <p:nvSpPr>
          <p:cNvPr id="20" name="Textfeld 19">
            <a:extLst>
              <a:ext uri="{FF2B5EF4-FFF2-40B4-BE49-F238E27FC236}">
                <a16:creationId xmlns:a16="http://schemas.microsoft.com/office/drawing/2014/main" id="{491E1502-B86D-1EC5-7DC0-4AA6D104700C}"/>
              </a:ext>
            </a:extLst>
          </p:cNvPr>
          <p:cNvSpPr txBox="1"/>
          <p:nvPr/>
        </p:nvSpPr>
        <p:spPr>
          <a:xfrm>
            <a:off x="4642902" y="5858875"/>
            <a:ext cx="529312" cy="276999"/>
          </a:xfrm>
          <a:prstGeom prst="rect">
            <a:avLst/>
          </a:prstGeom>
          <a:noFill/>
        </p:spPr>
        <p:txBody>
          <a:bodyPr wrap="none" rtlCol="0">
            <a:spAutoFit/>
          </a:bodyPr>
          <a:lstStyle/>
          <a:p>
            <a:r>
              <a:rPr lang="de-DE" sz="1200" i="1"/>
              <a:t>hoch</a:t>
            </a:r>
          </a:p>
        </p:txBody>
      </p:sp>
      <p:sp>
        <p:nvSpPr>
          <p:cNvPr id="22" name="Freihandform: Form 21">
            <a:extLst>
              <a:ext uri="{FF2B5EF4-FFF2-40B4-BE49-F238E27FC236}">
                <a16:creationId xmlns:a16="http://schemas.microsoft.com/office/drawing/2014/main" id="{0FAEE696-F851-41C7-B2A6-DF644B71723D}"/>
              </a:ext>
            </a:extLst>
          </p:cNvPr>
          <p:cNvSpPr/>
          <p:nvPr/>
        </p:nvSpPr>
        <p:spPr>
          <a:xfrm>
            <a:off x="1193730" y="2102132"/>
            <a:ext cx="3886200" cy="3406147"/>
          </a:xfrm>
          <a:custGeom>
            <a:avLst/>
            <a:gdLst>
              <a:gd name="connsiteX0" fmla="*/ 0 w 3886200"/>
              <a:gd name="connsiteY0" fmla="*/ 3414304 h 3414304"/>
              <a:gd name="connsiteX1" fmla="*/ 822960 w 3886200"/>
              <a:gd name="connsiteY1" fmla="*/ 3254284 h 3414304"/>
              <a:gd name="connsiteX2" fmla="*/ 1120140 w 3886200"/>
              <a:gd name="connsiteY2" fmla="*/ 2774224 h 3414304"/>
              <a:gd name="connsiteX3" fmla="*/ 1440180 w 3886200"/>
              <a:gd name="connsiteY3" fmla="*/ 556804 h 3414304"/>
              <a:gd name="connsiteX4" fmla="*/ 1943100 w 3886200"/>
              <a:gd name="connsiteY4" fmla="*/ 8164 h 3414304"/>
              <a:gd name="connsiteX5" fmla="*/ 2446020 w 3886200"/>
              <a:gd name="connsiteY5" fmla="*/ 328204 h 3414304"/>
              <a:gd name="connsiteX6" fmla="*/ 2697480 w 3886200"/>
              <a:gd name="connsiteY6" fmla="*/ 1596934 h 3414304"/>
              <a:gd name="connsiteX7" fmla="*/ 2903220 w 3886200"/>
              <a:gd name="connsiteY7" fmla="*/ 3048544 h 3414304"/>
              <a:gd name="connsiteX8" fmla="*/ 3886200 w 3886200"/>
              <a:gd name="connsiteY8" fmla="*/ 3311434 h 3414304"/>
              <a:gd name="connsiteX9" fmla="*/ 3886200 w 3886200"/>
              <a:gd name="connsiteY9" fmla="*/ 3311434 h 3414304"/>
              <a:gd name="connsiteX0" fmla="*/ 0 w 3886200"/>
              <a:gd name="connsiteY0" fmla="*/ 3409179 h 3409179"/>
              <a:gd name="connsiteX1" fmla="*/ 822960 w 3886200"/>
              <a:gd name="connsiteY1" fmla="*/ 3249159 h 3409179"/>
              <a:gd name="connsiteX2" fmla="*/ 1120140 w 3886200"/>
              <a:gd name="connsiteY2" fmla="*/ 2769099 h 3409179"/>
              <a:gd name="connsiteX3" fmla="*/ 1440180 w 3886200"/>
              <a:gd name="connsiteY3" fmla="*/ 551679 h 3409179"/>
              <a:gd name="connsiteX4" fmla="*/ 1943100 w 3886200"/>
              <a:gd name="connsiteY4" fmla="*/ 3039 h 3409179"/>
              <a:gd name="connsiteX5" fmla="*/ 2400300 w 3886200"/>
              <a:gd name="connsiteY5" fmla="*/ 391659 h 3409179"/>
              <a:gd name="connsiteX6" fmla="*/ 2697480 w 3886200"/>
              <a:gd name="connsiteY6" fmla="*/ 1591809 h 3409179"/>
              <a:gd name="connsiteX7" fmla="*/ 2903220 w 3886200"/>
              <a:gd name="connsiteY7" fmla="*/ 3043419 h 3409179"/>
              <a:gd name="connsiteX8" fmla="*/ 3886200 w 3886200"/>
              <a:gd name="connsiteY8" fmla="*/ 3306309 h 3409179"/>
              <a:gd name="connsiteX9" fmla="*/ 3886200 w 3886200"/>
              <a:gd name="connsiteY9" fmla="*/ 3306309 h 3409179"/>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2903220 w 3886200"/>
              <a:gd name="connsiteY7" fmla="*/ 304354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120140 w 3886200"/>
              <a:gd name="connsiteY2" fmla="*/ 276922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82296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17520 w 3886200"/>
              <a:gd name="connsiteY7" fmla="*/ 312355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4310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9306 h 3409306"/>
              <a:gd name="connsiteX1" fmla="*/ 742950 w 3886200"/>
              <a:gd name="connsiteY1" fmla="*/ 3249286 h 3409306"/>
              <a:gd name="connsiteX2" fmla="*/ 1074420 w 3886200"/>
              <a:gd name="connsiteY2" fmla="*/ 2632066 h 3409306"/>
              <a:gd name="connsiteX3" fmla="*/ 1440180 w 3886200"/>
              <a:gd name="connsiteY3" fmla="*/ 551806 h 3409306"/>
              <a:gd name="connsiteX4" fmla="*/ 1977390 w 3886200"/>
              <a:gd name="connsiteY4" fmla="*/ 3166 h 3409306"/>
              <a:gd name="connsiteX5" fmla="*/ 2400300 w 3886200"/>
              <a:gd name="connsiteY5" fmla="*/ 391786 h 3409306"/>
              <a:gd name="connsiteX6" fmla="*/ 2628900 w 3886200"/>
              <a:gd name="connsiteY6" fmla="*/ 1637656 h 3409306"/>
              <a:gd name="connsiteX7" fmla="*/ 3063240 w 3886200"/>
              <a:gd name="connsiteY7" fmla="*/ 3066406 h 3409306"/>
              <a:gd name="connsiteX8" fmla="*/ 3886200 w 3886200"/>
              <a:gd name="connsiteY8" fmla="*/ 3306436 h 3409306"/>
              <a:gd name="connsiteX9" fmla="*/ 3886200 w 3886200"/>
              <a:gd name="connsiteY9" fmla="*/ 3306436 h 3409306"/>
              <a:gd name="connsiteX0" fmla="*/ 0 w 3886200"/>
              <a:gd name="connsiteY0" fmla="*/ 3406182 h 3406182"/>
              <a:gd name="connsiteX1" fmla="*/ 742950 w 3886200"/>
              <a:gd name="connsiteY1" fmla="*/ 3246162 h 3406182"/>
              <a:gd name="connsiteX2" fmla="*/ 1074420 w 3886200"/>
              <a:gd name="connsiteY2" fmla="*/ 2628942 h 3406182"/>
              <a:gd name="connsiteX3" fmla="*/ 1440180 w 3886200"/>
              <a:gd name="connsiteY3" fmla="*/ 548682 h 3406182"/>
              <a:gd name="connsiteX4" fmla="*/ 1977390 w 3886200"/>
              <a:gd name="connsiteY4" fmla="*/ 42 h 3406182"/>
              <a:gd name="connsiteX5" fmla="*/ 2434590 w 3886200"/>
              <a:gd name="connsiteY5" fmla="*/ 525822 h 3406182"/>
              <a:gd name="connsiteX6" fmla="*/ 2628900 w 3886200"/>
              <a:gd name="connsiteY6" fmla="*/ 1634532 h 3406182"/>
              <a:gd name="connsiteX7" fmla="*/ 3063240 w 3886200"/>
              <a:gd name="connsiteY7" fmla="*/ 3063282 h 3406182"/>
              <a:gd name="connsiteX8" fmla="*/ 3886200 w 3886200"/>
              <a:gd name="connsiteY8" fmla="*/ 3303312 h 3406182"/>
              <a:gd name="connsiteX9" fmla="*/ 3886200 w 3886200"/>
              <a:gd name="connsiteY9" fmla="*/ 3303312 h 3406182"/>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3 h 3406183"/>
              <a:gd name="connsiteX1" fmla="*/ 742950 w 3886200"/>
              <a:gd name="connsiteY1" fmla="*/ 3246163 h 3406183"/>
              <a:gd name="connsiteX2" fmla="*/ 1074420 w 3886200"/>
              <a:gd name="connsiteY2" fmla="*/ 2628943 h 3406183"/>
              <a:gd name="connsiteX3" fmla="*/ 1440180 w 3886200"/>
              <a:gd name="connsiteY3" fmla="*/ 548683 h 3406183"/>
              <a:gd name="connsiteX4" fmla="*/ 1977390 w 3886200"/>
              <a:gd name="connsiteY4" fmla="*/ 43 h 3406183"/>
              <a:gd name="connsiteX5" fmla="*/ 2434590 w 3886200"/>
              <a:gd name="connsiteY5" fmla="*/ 525823 h 3406183"/>
              <a:gd name="connsiteX6" fmla="*/ 2663190 w 3886200"/>
              <a:gd name="connsiteY6" fmla="*/ 1703113 h 3406183"/>
              <a:gd name="connsiteX7" fmla="*/ 3063240 w 3886200"/>
              <a:gd name="connsiteY7" fmla="*/ 3063283 h 3406183"/>
              <a:gd name="connsiteX8" fmla="*/ 3886200 w 3886200"/>
              <a:gd name="connsiteY8" fmla="*/ 3303313 h 3406183"/>
              <a:gd name="connsiteX9" fmla="*/ 3886200 w 3886200"/>
              <a:gd name="connsiteY9" fmla="*/ 3303313 h 3406183"/>
              <a:gd name="connsiteX0" fmla="*/ 0 w 3886200"/>
              <a:gd name="connsiteY0" fmla="*/ 3406185 h 3406185"/>
              <a:gd name="connsiteX1" fmla="*/ 742950 w 3886200"/>
              <a:gd name="connsiteY1" fmla="*/ 3246165 h 3406185"/>
              <a:gd name="connsiteX2" fmla="*/ 1074420 w 3886200"/>
              <a:gd name="connsiteY2" fmla="*/ 2628945 h 3406185"/>
              <a:gd name="connsiteX3" fmla="*/ 1440180 w 3886200"/>
              <a:gd name="connsiteY3" fmla="*/ 548685 h 3406185"/>
              <a:gd name="connsiteX4" fmla="*/ 1977390 w 3886200"/>
              <a:gd name="connsiteY4" fmla="*/ 45 h 3406185"/>
              <a:gd name="connsiteX5" fmla="*/ 2434590 w 3886200"/>
              <a:gd name="connsiteY5" fmla="*/ 525825 h 3406185"/>
              <a:gd name="connsiteX6" fmla="*/ 2663190 w 3886200"/>
              <a:gd name="connsiteY6" fmla="*/ 1703115 h 3406185"/>
              <a:gd name="connsiteX7" fmla="*/ 3063240 w 3886200"/>
              <a:gd name="connsiteY7" fmla="*/ 3063285 h 3406185"/>
              <a:gd name="connsiteX8" fmla="*/ 3886200 w 3886200"/>
              <a:gd name="connsiteY8" fmla="*/ 3303315 h 3406185"/>
              <a:gd name="connsiteX9" fmla="*/ 3886200 w 3886200"/>
              <a:gd name="connsiteY9" fmla="*/ 3303315 h 3406185"/>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3063240 w 3886200"/>
              <a:gd name="connsiteY7" fmla="*/ 306328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42950 w 3886200"/>
              <a:gd name="connsiteY1" fmla="*/ 324616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834390 w 3886200"/>
              <a:gd name="connsiteY1" fmla="*/ 326902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184 h 3406184"/>
              <a:gd name="connsiteX1" fmla="*/ 765810 w 3886200"/>
              <a:gd name="connsiteY1" fmla="*/ 3211874 h 3406184"/>
              <a:gd name="connsiteX2" fmla="*/ 1074420 w 3886200"/>
              <a:gd name="connsiteY2" fmla="*/ 2628944 h 3406184"/>
              <a:gd name="connsiteX3" fmla="*/ 1440180 w 3886200"/>
              <a:gd name="connsiteY3" fmla="*/ 548684 h 3406184"/>
              <a:gd name="connsiteX4" fmla="*/ 1977390 w 3886200"/>
              <a:gd name="connsiteY4" fmla="*/ 44 h 3406184"/>
              <a:gd name="connsiteX5" fmla="*/ 2434590 w 3886200"/>
              <a:gd name="connsiteY5" fmla="*/ 525824 h 3406184"/>
              <a:gd name="connsiteX6" fmla="*/ 2663190 w 3886200"/>
              <a:gd name="connsiteY6" fmla="*/ 1703114 h 3406184"/>
              <a:gd name="connsiteX7" fmla="*/ 2994660 w 3886200"/>
              <a:gd name="connsiteY7" fmla="*/ 3143294 h 3406184"/>
              <a:gd name="connsiteX8" fmla="*/ 3886200 w 3886200"/>
              <a:gd name="connsiteY8" fmla="*/ 3303314 h 3406184"/>
              <a:gd name="connsiteX9" fmla="*/ 3886200 w 3886200"/>
              <a:gd name="connsiteY9" fmla="*/ 3303314 h 3406184"/>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7739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481 h 3406481"/>
              <a:gd name="connsiteX1" fmla="*/ 765810 w 3886200"/>
              <a:gd name="connsiteY1" fmla="*/ 3212171 h 3406481"/>
              <a:gd name="connsiteX2" fmla="*/ 1074420 w 3886200"/>
              <a:gd name="connsiteY2" fmla="*/ 2629241 h 3406481"/>
              <a:gd name="connsiteX3" fmla="*/ 1440180 w 3886200"/>
              <a:gd name="connsiteY3" fmla="*/ 548981 h 3406481"/>
              <a:gd name="connsiteX4" fmla="*/ 1943100 w 3886200"/>
              <a:gd name="connsiteY4" fmla="*/ 341 h 3406481"/>
              <a:gd name="connsiteX5" fmla="*/ 2434590 w 3886200"/>
              <a:gd name="connsiteY5" fmla="*/ 526121 h 3406481"/>
              <a:gd name="connsiteX6" fmla="*/ 2663190 w 3886200"/>
              <a:gd name="connsiteY6" fmla="*/ 1703411 h 3406481"/>
              <a:gd name="connsiteX7" fmla="*/ 2994660 w 3886200"/>
              <a:gd name="connsiteY7" fmla="*/ 3143591 h 3406481"/>
              <a:gd name="connsiteX8" fmla="*/ 3886200 w 3886200"/>
              <a:gd name="connsiteY8" fmla="*/ 3303611 h 3406481"/>
              <a:gd name="connsiteX9" fmla="*/ 3886200 w 3886200"/>
              <a:gd name="connsiteY9" fmla="*/ 3303611 h 3406481"/>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2994660 w 3886200"/>
              <a:gd name="connsiteY7" fmla="*/ 314325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 name="connsiteX0" fmla="*/ 0 w 3886200"/>
              <a:gd name="connsiteY0" fmla="*/ 3406147 h 3406147"/>
              <a:gd name="connsiteX1" fmla="*/ 765810 w 3886200"/>
              <a:gd name="connsiteY1" fmla="*/ 3211837 h 3406147"/>
              <a:gd name="connsiteX2" fmla="*/ 1074420 w 3886200"/>
              <a:gd name="connsiteY2" fmla="*/ 2628907 h 3406147"/>
              <a:gd name="connsiteX3" fmla="*/ 1440180 w 3886200"/>
              <a:gd name="connsiteY3" fmla="*/ 548647 h 3406147"/>
              <a:gd name="connsiteX4" fmla="*/ 1943100 w 3886200"/>
              <a:gd name="connsiteY4" fmla="*/ 7 h 3406147"/>
              <a:gd name="connsiteX5" fmla="*/ 2400300 w 3886200"/>
              <a:gd name="connsiteY5" fmla="*/ 537217 h 3406147"/>
              <a:gd name="connsiteX6" fmla="*/ 2663190 w 3886200"/>
              <a:gd name="connsiteY6" fmla="*/ 1703077 h 3406147"/>
              <a:gd name="connsiteX7" fmla="*/ 3006090 w 3886200"/>
              <a:gd name="connsiteY7" fmla="*/ 3063247 h 3406147"/>
              <a:gd name="connsiteX8" fmla="*/ 3886200 w 3886200"/>
              <a:gd name="connsiteY8" fmla="*/ 3303277 h 3406147"/>
              <a:gd name="connsiteX9" fmla="*/ 3886200 w 3886200"/>
              <a:gd name="connsiteY9" fmla="*/ 3303277 h 340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6200" h="3406147">
                <a:moveTo>
                  <a:pt x="0" y="3406147"/>
                </a:moveTo>
                <a:cubicBezTo>
                  <a:pt x="318135" y="3379477"/>
                  <a:pt x="586740" y="3341377"/>
                  <a:pt x="765810" y="3211837"/>
                </a:cubicBezTo>
                <a:cubicBezTo>
                  <a:pt x="944880" y="3082297"/>
                  <a:pt x="1053465" y="2787022"/>
                  <a:pt x="1074420" y="2628907"/>
                </a:cubicBezTo>
                <a:cubicBezTo>
                  <a:pt x="1095375" y="2470792"/>
                  <a:pt x="1295400" y="986797"/>
                  <a:pt x="1440180" y="548647"/>
                </a:cubicBezTo>
                <a:cubicBezTo>
                  <a:pt x="1584960" y="110497"/>
                  <a:pt x="1783080" y="1912"/>
                  <a:pt x="1943100" y="7"/>
                </a:cubicBezTo>
                <a:cubicBezTo>
                  <a:pt x="2103120" y="-1898"/>
                  <a:pt x="2337435" y="390532"/>
                  <a:pt x="2400300" y="537217"/>
                </a:cubicBezTo>
                <a:cubicBezTo>
                  <a:pt x="2463165" y="683902"/>
                  <a:pt x="2562225" y="1282072"/>
                  <a:pt x="2663190" y="1703077"/>
                </a:cubicBezTo>
                <a:cubicBezTo>
                  <a:pt x="2764155" y="2124082"/>
                  <a:pt x="2802255" y="2796547"/>
                  <a:pt x="3006090" y="3063247"/>
                </a:cubicBezTo>
                <a:cubicBezTo>
                  <a:pt x="3209925" y="3329947"/>
                  <a:pt x="3886200" y="3303277"/>
                  <a:pt x="3886200" y="3303277"/>
                </a:cubicBezTo>
                <a:lnTo>
                  <a:pt x="3886200" y="3303277"/>
                </a:lnTo>
              </a:path>
            </a:pathLst>
          </a:custGeom>
          <a:noFill/>
          <a:ln w="254000">
            <a:solidFill>
              <a:schemeClr val="accent5">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3">
            <a:extLst>
              <a:ext uri="{FF2B5EF4-FFF2-40B4-BE49-F238E27FC236}">
                <a16:creationId xmlns:a16="http://schemas.microsoft.com/office/drawing/2014/main" id="{95655D60-5D46-4D48-676E-D952046C60AF}"/>
              </a:ext>
            </a:extLst>
          </p:cNvPr>
          <p:cNvSpPr>
            <a:spLocks noGrp="1"/>
          </p:cNvSpPr>
          <p:nvPr>
            <p:ph type="ftr" sz="quarter" idx="11"/>
          </p:nvPr>
        </p:nvSpPr>
        <p:spPr>
          <a:xfrm>
            <a:off x="4038600" y="6356350"/>
            <a:ext cx="4114800" cy="365125"/>
          </a:xfrm>
        </p:spPr>
        <p:txBody>
          <a:bodyPr/>
          <a:lstStyle/>
          <a:p>
            <a:r>
              <a:rPr lang="en-GB" noProof="0" dirty="0"/>
              <a:t>ERASMUS+ DIGIGEN 
Projekt Ref. Nr. 2021-1-DE02-KA220-VET-000025335</a:t>
            </a:r>
          </a:p>
        </p:txBody>
      </p:sp>
      <p:sp>
        <p:nvSpPr>
          <p:cNvPr id="10" name="Textfeld 9">
            <a:extLst>
              <a:ext uri="{FF2B5EF4-FFF2-40B4-BE49-F238E27FC236}">
                <a16:creationId xmlns:a16="http://schemas.microsoft.com/office/drawing/2014/main" id="{B88E0990-0F23-3089-4548-BE6B0D116BDC}"/>
              </a:ext>
            </a:extLst>
          </p:cNvPr>
          <p:cNvSpPr txBox="1"/>
          <p:nvPr/>
        </p:nvSpPr>
        <p:spPr>
          <a:xfrm>
            <a:off x="9116302" y="1528209"/>
            <a:ext cx="3075698" cy="261610"/>
          </a:xfrm>
          <a:prstGeom prst="rect">
            <a:avLst/>
          </a:prstGeom>
          <a:noFill/>
        </p:spPr>
        <p:txBody>
          <a:bodyPr wrap="square" rtlCol="0">
            <a:spAutoFit/>
          </a:bodyPr>
          <a:lstStyle/>
          <a:p>
            <a:r>
              <a:rPr lang="en-GB" sz="1100" dirty="0"/>
              <a:t>Hersey &amp; Blanchard (1977) &amp; </a:t>
            </a:r>
            <a:r>
              <a:rPr lang="de-DE" sz="1100" dirty="0" err="1"/>
              <a:t>Holtbrügge</a:t>
            </a:r>
            <a:r>
              <a:rPr lang="de-DE" sz="1100" dirty="0"/>
              <a:t> (2012)</a:t>
            </a:r>
          </a:p>
        </p:txBody>
      </p:sp>
    </p:spTree>
    <p:extLst>
      <p:ext uri="{BB962C8B-B14F-4D97-AF65-F5344CB8AC3E}">
        <p14:creationId xmlns:p14="http://schemas.microsoft.com/office/powerpoint/2010/main" val="253052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87821" y="2551837"/>
            <a:ext cx="6097604" cy="1754326"/>
          </a:xfrm>
          <a:prstGeom prst="rect">
            <a:avLst/>
          </a:prstGeom>
          <a:noFill/>
        </p:spPr>
        <p:txBody>
          <a:bodyPr wrap="square" anchor="ctr">
            <a:spAutoFit/>
          </a:bodyPr>
          <a:lstStyle/>
          <a:p>
            <a:pPr algn="ctr">
              <a:spcBef>
                <a:spcPts val="0"/>
              </a:spcBef>
            </a:pPr>
            <a:r>
              <a:rPr lang="en-GB" sz="5400" b="1" dirty="0">
                <a:solidFill>
                  <a:schemeClr val="bg1"/>
                </a:solidFill>
                <a:latin typeface="Jost" pitchFamily="2" charset="0"/>
                <a:ea typeface="Jost" pitchFamily="2" charset="0"/>
              </a:rPr>
              <a:t>NEUE FORMEN DER FÜHRUNG</a:t>
            </a:r>
          </a:p>
        </p:txBody>
      </p:sp>
    </p:spTree>
    <p:extLst>
      <p:ext uri="{BB962C8B-B14F-4D97-AF65-F5344CB8AC3E}">
        <p14:creationId xmlns:p14="http://schemas.microsoft.com/office/powerpoint/2010/main" val="40420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2061B66-5E7B-9759-36D2-34048694B347}"/>
              </a:ext>
            </a:extLst>
          </p:cNvPr>
          <p:cNvSpPr>
            <a:spLocks noGrp="1"/>
          </p:cNvSpPr>
          <p:nvPr>
            <p:ph idx="1"/>
          </p:nvPr>
        </p:nvSpPr>
        <p:spPr>
          <a:xfrm>
            <a:off x="1000125" y="1825625"/>
            <a:ext cx="10515600" cy="4351338"/>
          </a:xfrm>
        </p:spPr>
        <p:txBody>
          <a:bodyPr>
            <a:normAutofit fontScale="92500" lnSpcReduction="10000"/>
          </a:bodyPr>
          <a:lstStyle/>
          <a:p>
            <a:pPr>
              <a:lnSpc>
                <a:spcPct val="200000"/>
              </a:lnSpc>
            </a:pPr>
            <a:r>
              <a:rPr lang="de-DE" b="1" dirty="0">
                <a:latin typeface="+mn-lt"/>
              </a:rPr>
              <a:t>Gruppe 1: </a:t>
            </a:r>
            <a:r>
              <a:rPr lang="de-DE" dirty="0">
                <a:latin typeface="+mn-lt"/>
              </a:rPr>
              <a:t>Positive Leadership - PERMA-Lead Konzept</a:t>
            </a:r>
          </a:p>
          <a:p>
            <a:pPr>
              <a:lnSpc>
                <a:spcPct val="200000"/>
              </a:lnSpc>
            </a:pPr>
            <a:r>
              <a:rPr lang="de-DE" b="1" dirty="0">
                <a:latin typeface="+mn-lt"/>
              </a:rPr>
              <a:t>Gruppe 2: </a:t>
            </a:r>
            <a:r>
              <a:rPr lang="de-DE" dirty="0">
                <a:latin typeface="+mn-lt"/>
              </a:rPr>
              <a:t>Digitale Führung - VOPA+ Modell</a:t>
            </a:r>
          </a:p>
          <a:p>
            <a:pPr>
              <a:lnSpc>
                <a:spcPct val="200000"/>
              </a:lnSpc>
            </a:pPr>
            <a:r>
              <a:rPr lang="de-DE" b="1" dirty="0">
                <a:latin typeface="+mn-lt"/>
              </a:rPr>
              <a:t>Gruppe 3: </a:t>
            </a:r>
            <a:r>
              <a:rPr lang="de-DE" dirty="0"/>
              <a:t>Leader-Member-Exchange Theorie</a:t>
            </a:r>
            <a:endParaRPr lang="de-DE" dirty="0">
              <a:latin typeface="+mn-lt"/>
            </a:endParaRPr>
          </a:p>
          <a:p>
            <a:pPr>
              <a:lnSpc>
                <a:spcPct val="200000"/>
              </a:lnSpc>
            </a:pPr>
            <a:r>
              <a:rPr lang="de-DE" b="1" dirty="0">
                <a:latin typeface="+mn-lt"/>
              </a:rPr>
              <a:t>Gruppe 4: </a:t>
            </a:r>
            <a:r>
              <a:rPr lang="de-DE" dirty="0">
                <a:latin typeface="+mn-lt"/>
              </a:rPr>
              <a:t>Symbolische Führung</a:t>
            </a:r>
          </a:p>
          <a:p>
            <a:pPr>
              <a:lnSpc>
                <a:spcPct val="200000"/>
              </a:lnSpc>
            </a:pPr>
            <a:r>
              <a:rPr lang="de-DE" b="1" dirty="0">
                <a:latin typeface="+mn-lt"/>
              </a:rPr>
              <a:t>Gruppe 5: </a:t>
            </a:r>
            <a:r>
              <a:rPr lang="de-DE" dirty="0">
                <a:latin typeface="+mn-lt"/>
              </a:rPr>
              <a:t>Dienende Führung</a:t>
            </a:r>
          </a:p>
        </p:txBody>
      </p:sp>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15</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en-US">
                <a:latin typeface="+mn-lt"/>
              </a:rPr>
              <a:t>Gruppenarbeit</a:t>
            </a:r>
          </a:p>
        </p:txBody>
      </p:sp>
      <p:sp>
        <p:nvSpPr>
          <p:cNvPr id="6" name="Fußzeilenplatzhalter 3">
            <a:extLst>
              <a:ext uri="{FF2B5EF4-FFF2-40B4-BE49-F238E27FC236}">
                <a16:creationId xmlns:a16="http://schemas.microsoft.com/office/drawing/2014/main" id="{84118BAF-26EF-5B8B-9CEA-2B9082C24E39}"/>
              </a:ext>
            </a:extLst>
          </p:cNvPr>
          <p:cNvSpPr>
            <a:spLocks noGrp="1"/>
          </p:cNvSpPr>
          <p:nvPr>
            <p:ph type="ftr" sz="quarter" idx="11"/>
          </p:nvPr>
        </p:nvSpPr>
        <p:spPr>
          <a:xfrm>
            <a:off x="4038600" y="6356350"/>
            <a:ext cx="4114800" cy="365125"/>
          </a:xfrm>
        </p:spPr>
        <p:txBody>
          <a:bodyPr/>
          <a:lstStyle/>
          <a:p>
            <a:r>
              <a:rPr lang="en-GB" noProof="0" dirty="0"/>
              <a:t>ERASMUS+ DIGIGEN 
Projekt Ref. Nr. 2021-1-DE02-KA220-VET-000025335</a:t>
            </a:r>
          </a:p>
        </p:txBody>
      </p:sp>
    </p:spTree>
    <p:extLst>
      <p:ext uri="{BB962C8B-B14F-4D97-AF65-F5344CB8AC3E}">
        <p14:creationId xmlns:p14="http://schemas.microsoft.com/office/powerpoint/2010/main" val="215564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16</a:t>
            </a:fld>
            <a:endParaRPr lang="de-DE" dirty="0"/>
          </a:p>
        </p:txBody>
      </p:sp>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4294967295"/>
          </p:nvPr>
        </p:nvSpPr>
        <p:spPr>
          <a:xfrm>
            <a:off x="1166811" y="2078038"/>
            <a:ext cx="9858375" cy="3779837"/>
          </a:xfrm>
        </p:spPr>
        <p:txBody>
          <a:bodyPr>
            <a:normAutofit/>
          </a:bodyPr>
          <a:lstStyle/>
          <a:p>
            <a:pPr marL="0" lvl="1" indent="0" algn="ctr">
              <a:lnSpc>
                <a:spcPct val="150000"/>
              </a:lnSpc>
              <a:spcAft>
                <a:spcPts val="1800"/>
              </a:spcAft>
              <a:buNone/>
            </a:pPr>
            <a:r>
              <a:rPr lang="de-DE" sz="1800" dirty="0">
                <a:latin typeface="+mn-lt"/>
              </a:rPr>
              <a:t>Was </a:t>
            </a:r>
            <a:r>
              <a:rPr lang="en-GB" sz="1800" dirty="0">
                <a:latin typeface="+mn-lt"/>
              </a:rPr>
              <a:t>macht den </a:t>
            </a:r>
            <a:r>
              <a:rPr lang="de-DE" sz="1800" dirty="0">
                <a:latin typeface="+mn-lt"/>
              </a:rPr>
              <a:t>Führungsstil aus?</a:t>
            </a:r>
          </a:p>
          <a:p>
            <a:pPr marL="0" lvl="1" indent="0" algn="ctr">
              <a:lnSpc>
                <a:spcPct val="150000"/>
              </a:lnSpc>
              <a:spcAft>
                <a:spcPts val="1800"/>
              </a:spcAft>
              <a:buNone/>
            </a:pPr>
            <a:r>
              <a:rPr lang="en-US" sz="1800" dirty="0">
                <a:latin typeface="+mn-lt"/>
              </a:rPr>
              <a:t>Wie lässt sich der Führungsstil in die traditionellen Führungstheorien einordnen?</a:t>
            </a:r>
          </a:p>
          <a:p>
            <a:pPr marL="0" lvl="1" indent="0" algn="ctr">
              <a:lnSpc>
                <a:spcPct val="150000"/>
              </a:lnSpc>
              <a:spcAft>
                <a:spcPts val="1800"/>
              </a:spcAft>
              <a:buNone/>
            </a:pPr>
            <a:r>
              <a:rPr lang="en-US" sz="1800" dirty="0">
                <a:latin typeface="+mn-lt"/>
              </a:rPr>
              <a:t>Wo unterscheidet sich der Führungsstil von den traditionellen Führungstheorien?</a:t>
            </a:r>
          </a:p>
          <a:p>
            <a:pPr marL="0" lvl="1" indent="0" algn="ctr">
              <a:lnSpc>
                <a:spcPct val="150000"/>
              </a:lnSpc>
              <a:spcAft>
                <a:spcPts val="1800"/>
              </a:spcAft>
              <a:buNone/>
            </a:pPr>
            <a:r>
              <a:rPr lang="en-US" sz="1800" dirty="0">
                <a:latin typeface="+mn-lt"/>
              </a:rPr>
              <a:t>Wie passt dieser Führungsstil in einen digitalen Kontext (Chancen/Herausforderungen)?</a:t>
            </a:r>
          </a:p>
          <a:p>
            <a:pPr marL="0" lvl="1" indent="0" algn="ctr">
              <a:lnSpc>
                <a:spcPct val="150000"/>
              </a:lnSpc>
              <a:spcAft>
                <a:spcPts val="1800"/>
              </a:spcAft>
              <a:buNone/>
            </a:pPr>
            <a:r>
              <a:rPr lang="en-US" sz="1800" dirty="0">
                <a:latin typeface="+mn-lt"/>
              </a:rPr>
              <a:t>Wie ist dieser Führungsstil im Kontext der weiblichen Führung einzuordnen (Chancen/Herausforderungen)?</a:t>
            </a:r>
            <a:endParaRPr lang="de-DE" sz="1800" dirty="0">
              <a:latin typeface="+mn-lt"/>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246437" y="452438"/>
            <a:ext cx="5699125" cy="1468437"/>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dirty="0">
                <a:latin typeface="+mn-lt"/>
              </a:rPr>
              <a:t>AUFGABE</a:t>
            </a:r>
            <a:br>
              <a:rPr lang="de-DE" dirty="0">
                <a:latin typeface="+mn-lt"/>
              </a:rPr>
            </a:br>
            <a:r>
              <a:rPr kumimoji="0" lang="de-DE" sz="1800" b="0" i="1" u="none" strike="noStrike" kern="1200" cap="none" spc="0" normalizeH="0" baseline="0" noProof="0" dirty="0">
                <a:ln>
                  <a:noFill/>
                </a:ln>
                <a:solidFill>
                  <a:prstClr val="black"/>
                </a:solidFill>
                <a:effectLst/>
                <a:uLnTx/>
                <a:uFillTx/>
                <a:latin typeface="Jost"/>
                <a:ea typeface="Jost Bold Italic" pitchFamily="2" charset="77"/>
                <a:cs typeface="+mn-cs"/>
              </a:rPr>
              <a:t>Recherchieren Sie Ihr Thema </a:t>
            </a:r>
            <a:r>
              <a:rPr kumimoji="0" lang="en-US" sz="1800" b="0" i="1" u="none" strike="noStrike" kern="1200" cap="none" spc="0" normalizeH="0" baseline="0" noProof="0" dirty="0">
                <a:ln>
                  <a:noFill/>
                </a:ln>
                <a:solidFill>
                  <a:prstClr val="black"/>
                </a:solidFill>
                <a:effectLst/>
                <a:uLnTx/>
                <a:uFillTx/>
                <a:latin typeface="Jost"/>
                <a:ea typeface="Jost Bold Italic" pitchFamily="2" charset="77"/>
                <a:cs typeface="+mn-cs"/>
              </a:rPr>
              <a:t>&amp; präsentieren Sie den Führungsstil</a:t>
            </a:r>
            <a:endParaRPr lang="de-DE" dirty="0">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237698" y="1860113"/>
            <a:ext cx="6097604" cy="2585323"/>
          </a:xfrm>
          <a:prstGeom prst="rect">
            <a:avLst/>
          </a:prstGeom>
          <a:noFill/>
        </p:spPr>
        <p:txBody>
          <a:bodyPr wrap="square" anchor="ctr">
            <a:spAutoFit/>
          </a:bodyPr>
          <a:lstStyle/>
          <a:p>
            <a:pPr algn="ctr">
              <a:spcBef>
                <a:spcPts val="0"/>
              </a:spcBef>
            </a:pPr>
            <a:r>
              <a:rPr lang="en-GB" sz="5400" b="1" dirty="0">
                <a:solidFill>
                  <a:schemeClr val="bg1"/>
                </a:solidFill>
                <a:latin typeface="Jost" pitchFamily="2" charset="0"/>
                <a:ea typeface="Jost" pitchFamily="2" charset="0"/>
              </a:rPr>
              <a:t>DIGITALE FÜHRUNGS-KOMPETENZEN</a:t>
            </a:r>
          </a:p>
        </p:txBody>
      </p:sp>
    </p:spTree>
    <p:extLst>
      <p:ext uri="{BB962C8B-B14F-4D97-AF65-F5344CB8AC3E}">
        <p14:creationId xmlns:p14="http://schemas.microsoft.com/office/powerpoint/2010/main" val="117454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2D7FEEB-BA49-06CE-2FF8-DB8FD351881B}"/>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425AC8F2-3BFD-D0BD-C4F1-33303ACD0043}"/>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5" name="Titel 4">
            <a:extLst>
              <a:ext uri="{FF2B5EF4-FFF2-40B4-BE49-F238E27FC236}">
                <a16:creationId xmlns:a16="http://schemas.microsoft.com/office/drawing/2014/main" id="{7FAD486B-7C87-FB85-E388-22CFECE4AF36}"/>
              </a:ext>
            </a:extLst>
          </p:cNvPr>
          <p:cNvSpPr>
            <a:spLocks noGrp="1"/>
          </p:cNvSpPr>
          <p:nvPr>
            <p:ph type="title"/>
          </p:nvPr>
        </p:nvSpPr>
        <p:spPr/>
        <p:txBody>
          <a:bodyPr/>
          <a:lstStyle/>
          <a:p>
            <a:r>
              <a:rPr lang="de-DE"/>
              <a:t>Digitale Führung I</a:t>
            </a:r>
          </a:p>
        </p:txBody>
      </p:sp>
      <p:graphicFrame>
        <p:nvGraphicFramePr>
          <p:cNvPr id="6" name="Tabelle 6">
            <a:extLst>
              <a:ext uri="{FF2B5EF4-FFF2-40B4-BE49-F238E27FC236}">
                <a16:creationId xmlns:a16="http://schemas.microsoft.com/office/drawing/2014/main" id="{C19F0EE8-1061-4A3D-7BE9-097D0B73824A}"/>
              </a:ext>
            </a:extLst>
          </p:cNvPr>
          <p:cNvGraphicFramePr>
            <a:graphicFrameLocks noGrp="1"/>
          </p:cNvGraphicFramePr>
          <p:nvPr>
            <p:extLst>
              <p:ext uri="{D42A27DB-BD31-4B8C-83A1-F6EECF244321}">
                <p14:modId xmlns:p14="http://schemas.microsoft.com/office/powerpoint/2010/main" val="1708813213"/>
              </p:ext>
            </p:extLst>
          </p:nvPr>
        </p:nvGraphicFramePr>
        <p:xfrm>
          <a:off x="838200" y="2261697"/>
          <a:ext cx="3790950" cy="2986178"/>
        </p:xfrm>
        <a:graphic>
          <a:graphicData uri="http://schemas.openxmlformats.org/drawingml/2006/table">
            <a:tbl>
              <a:tblPr firstRow="1" bandRow="1">
                <a:tableStyleId>{74C1A8A3-306A-4EB7-A6B1-4F7E0EB9C5D6}</a:tableStyleId>
              </a:tblPr>
              <a:tblGrid>
                <a:gridCol w="3790950">
                  <a:extLst>
                    <a:ext uri="{9D8B030D-6E8A-4147-A177-3AD203B41FA5}">
                      <a16:colId xmlns:a16="http://schemas.microsoft.com/office/drawing/2014/main" val="1180146562"/>
                    </a:ext>
                  </a:extLst>
                </a:gridCol>
              </a:tblGrid>
              <a:tr h="605857">
                <a:tc>
                  <a:txBody>
                    <a:bodyPr/>
                    <a:lstStyle/>
                    <a:p>
                      <a:pPr algn="ctr"/>
                      <a:r>
                        <a:rPr lang="de-DE" sz="2400" b="0" noProof="0" dirty="0"/>
                        <a:t>DIGITALE FÜHRUNG</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de-DE" sz="2000" b="0" noProof="0" dirty="0"/>
                        <a:t>Verständnis von digitalen Technologien</a:t>
                      </a:r>
                    </a:p>
                    <a:p>
                      <a:pPr marL="285750" indent="-285750">
                        <a:lnSpc>
                          <a:spcPct val="150000"/>
                        </a:lnSpc>
                        <a:buFont typeface="Wingdings" panose="05000000000000000000" pitchFamily="2" charset="2"/>
                        <a:buChar char="§"/>
                      </a:pPr>
                      <a:r>
                        <a:rPr lang="de-DE" sz="2000" b="0" noProof="0" dirty="0"/>
                        <a:t>Mehrwert erzeugen und Geschäftsziele erreichen</a:t>
                      </a:r>
                    </a:p>
                  </a:txBody>
                  <a:tcPr/>
                </a:tc>
                <a:extLst>
                  <a:ext uri="{0D108BD9-81ED-4DB2-BD59-A6C34878D82A}">
                    <a16:rowId xmlns:a16="http://schemas.microsoft.com/office/drawing/2014/main" val="3042818563"/>
                  </a:ext>
                </a:extLst>
              </a:tr>
            </a:tbl>
          </a:graphicData>
        </a:graphic>
      </p:graphicFrame>
      <p:graphicFrame>
        <p:nvGraphicFramePr>
          <p:cNvPr id="7" name="Tabelle 6">
            <a:extLst>
              <a:ext uri="{FF2B5EF4-FFF2-40B4-BE49-F238E27FC236}">
                <a16:creationId xmlns:a16="http://schemas.microsoft.com/office/drawing/2014/main" id="{239DA877-6B68-50A1-8D82-88625F29B0E6}"/>
              </a:ext>
            </a:extLst>
          </p:cNvPr>
          <p:cNvGraphicFramePr>
            <a:graphicFrameLocks noGrp="1"/>
          </p:cNvGraphicFramePr>
          <p:nvPr>
            <p:extLst>
              <p:ext uri="{D42A27DB-BD31-4B8C-83A1-F6EECF244321}">
                <p14:modId xmlns:p14="http://schemas.microsoft.com/office/powerpoint/2010/main" val="3045866456"/>
              </p:ext>
            </p:extLst>
          </p:nvPr>
        </p:nvGraphicFramePr>
        <p:xfrm>
          <a:off x="5104015" y="2261697"/>
          <a:ext cx="6249784" cy="2986178"/>
        </p:xfrm>
        <a:graphic>
          <a:graphicData uri="http://schemas.openxmlformats.org/drawingml/2006/table">
            <a:tbl>
              <a:tblPr firstRow="1" bandRow="1">
                <a:tableStyleId>{74C1A8A3-306A-4EB7-A6B1-4F7E0EB9C5D6}</a:tableStyleId>
              </a:tblPr>
              <a:tblGrid>
                <a:gridCol w="6249784">
                  <a:extLst>
                    <a:ext uri="{9D8B030D-6E8A-4147-A177-3AD203B41FA5}">
                      <a16:colId xmlns:a16="http://schemas.microsoft.com/office/drawing/2014/main" val="1180146562"/>
                    </a:ext>
                  </a:extLst>
                </a:gridCol>
              </a:tblGrid>
              <a:tr h="605857">
                <a:tc>
                  <a:txBody>
                    <a:bodyPr/>
                    <a:lstStyle/>
                    <a:p>
                      <a:pPr algn="ctr"/>
                      <a:r>
                        <a:rPr lang="de-DE" sz="2400" b="0" noProof="0" dirty="0"/>
                        <a:t>DIGITALE FÜRHUNGSKRAFT</a:t>
                      </a:r>
                    </a:p>
                  </a:txBody>
                  <a:tcPr anchor="ctr"/>
                </a:tc>
                <a:extLst>
                  <a:ext uri="{0D108BD9-81ED-4DB2-BD59-A6C34878D82A}">
                    <a16:rowId xmlns:a16="http://schemas.microsoft.com/office/drawing/2014/main" val="2458280295"/>
                  </a:ext>
                </a:extLst>
              </a:tr>
              <a:tr h="2380321">
                <a:tc>
                  <a:txBody>
                    <a:bodyPr/>
                    <a:lstStyle/>
                    <a:p>
                      <a:pPr marL="285750" indent="-285750">
                        <a:lnSpc>
                          <a:spcPct val="150000"/>
                        </a:lnSpc>
                        <a:buFont typeface="Wingdings" panose="05000000000000000000" pitchFamily="2" charset="2"/>
                        <a:buChar char="§"/>
                      </a:pPr>
                      <a:r>
                        <a:rPr lang="de-DE" sz="2000" b="0" noProof="0" dirty="0"/>
                        <a:t>Strategische Nutzung der digitalen Ressourcen und Technologien des Unternehmens</a:t>
                      </a:r>
                    </a:p>
                    <a:p>
                      <a:pPr marL="285750" indent="-285750">
                        <a:lnSpc>
                          <a:spcPct val="150000"/>
                        </a:lnSpc>
                        <a:buFont typeface="Wingdings" panose="05000000000000000000" pitchFamily="2" charset="2"/>
                        <a:buChar char="§"/>
                      </a:pPr>
                      <a:r>
                        <a:rPr lang="de-DE" sz="2000" b="0" noProof="0" dirty="0"/>
                        <a:t>Nutzung der neuesten technologischen </a:t>
                      </a:r>
                      <a:r>
                        <a:rPr lang="de-DE" sz="2000" b="0" noProof="0" dirty="0" err="1"/>
                        <a:t>Entwick</a:t>
                      </a:r>
                      <a:r>
                        <a:rPr lang="de-DE" sz="2000" b="0" noProof="0" dirty="0"/>
                        <a:t>-lungen zur Förderung der digitalen Transformation</a:t>
                      </a:r>
                    </a:p>
                  </a:txBody>
                  <a:tcPr/>
                </a:tc>
                <a:extLst>
                  <a:ext uri="{0D108BD9-81ED-4DB2-BD59-A6C34878D82A}">
                    <a16:rowId xmlns:a16="http://schemas.microsoft.com/office/drawing/2014/main" val="3042818563"/>
                  </a:ext>
                </a:extLst>
              </a:tr>
            </a:tbl>
          </a:graphicData>
        </a:graphic>
      </p:graphicFrame>
    </p:spTree>
    <p:extLst>
      <p:ext uri="{BB962C8B-B14F-4D97-AF65-F5344CB8AC3E}">
        <p14:creationId xmlns:p14="http://schemas.microsoft.com/office/powerpoint/2010/main" val="144206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581474" y="1079816"/>
            <a:ext cx="6172200" cy="3865351"/>
          </a:xfrm>
        </p:spPr>
        <p:txBody>
          <a:bodyPr anchor="ctr">
            <a:normAutofit/>
          </a:bodyPr>
          <a:lstStyle/>
          <a:p>
            <a:pPr>
              <a:lnSpc>
                <a:spcPct val="250000"/>
              </a:lnSpc>
              <a:spcBef>
                <a:spcPts val="0"/>
              </a:spcBef>
            </a:pPr>
            <a:r>
              <a:rPr lang="de-DE" sz="2800" dirty="0">
                <a:latin typeface="Jost" pitchFamily="2" charset="0"/>
                <a:ea typeface="Jost" pitchFamily="2" charset="0"/>
              </a:rPr>
              <a:t>Traditionelle Führungstheorien</a:t>
            </a:r>
          </a:p>
          <a:p>
            <a:pPr>
              <a:lnSpc>
                <a:spcPct val="250000"/>
              </a:lnSpc>
              <a:spcBef>
                <a:spcPts val="0"/>
              </a:spcBef>
            </a:pPr>
            <a:r>
              <a:rPr lang="de-DE" sz="2800" dirty="0">
                <a:latin typeface="Jost" pitchFamily="2" charset="0"/>
                <a:ea typeface="Jost" pitchFamily="2" charset="0"/>
              </a:rPr>
              <a:t>Neue Formen der Führung</a:t>
            </a:r>
          </a:p>
          <a:p>
            <a:pPr>
              <a:lnSpc>
                <a:spcPct val="250000"/>
              </a:lnSpc>
              <a:spcBef>
                <a:spcPts val="0"/>
              </a:spcBef>
            </a:pPr>
            <a:r>
              <a:rPr lang="de-DE" sz="2800" dirty="0">
                <a:latin typeface="Jost" pitchFamily="2" charset="0"/>
                <a:ea typeface="Jost" pitchFamily="2" charset="0"/>
              </a:rPr>
              <a:t>Digitale Führungskompetenzen</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4294967295"/>
          </p:nvPr>
        </p:nvSpPr>
        <p:spPr>
          <a:xfrm>
            <a:off x="612842" y="2000461"/>
            <a:ext cx="4587875" cy="2024063"/>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Jost" pitchFamily="2" charset="0"/>
                <a:ea typeface="Jost" pitchFamily="2" charset="0"/>
              </a:rPr>
              <a:t>(DIGITALE)</a:t>
            </a:r>
          </a:p>
          <a:p>
            <a:r>
              <a:rPr lang="de-DE" sz="4800" dirty="0">
                <a:solidFill>
                  <a:schemeClr val="tx1"/>
                </a:solidFill>
                <a:latin typeface="Jost" pitchFamily="2" charset="0"/>
                <a:ea typeface="Jost" pitchFamily="2" charset="0"/>
              </a:rPr>
              <a:t>FÜHRUNGS-THEORIEN</a:t>
            </a:r>
          </a:p>
        </p:txBody>
      </p:sp>
      <p:sp>
        <p:nvSpPr>
          <p:cNvPr id="7" name="Textfeld 6">
            <a:extLst>
              <a:ext uri="{FF2B5EF4-FFF2-40B4-BE49-F238E27FC236}">
                <a16:creationId xmlns:a16="http://schemas.microsoft.com/office/drawing/2014/main" id="{C53CCB2A-2FE7-B4AA-6C9B-8E7EDFFCA636}"/>
              </a:ext>
            </a:extLst>
          </p:cNvPr>
          <p:cNvSpPr txBox="1"/>
          <p:nvPr/>
        </p:nvSpPr>
        <p:spPr>
          <a:xfrm>
            <a:off x="879251" y="4024524"/>
            <a:ext cx="4055056" cy="369332"/>
          </a:xfrm>
          <a:prstGeom prst="rect">
            <a:avLst/>
          </a:prstGeom>
          <a:noFill/>
        </p:spPr>
        <p:txBody>
          <a:bodyPr wrap="square" rtlCol="0">
            <a:spAutoFit/>
          </a:bodyPr>
          <a:lstStyle/>
          <a:p>
            <a:pPr algn="ctr"/>
            <a:r>
              <a:rPr lang="de-DE" dirty="0">
                <a:latin typeface="Jost" pitchFamily="2" charset="0"/>
                <a:ea typeface="Jost" pitchFamily="2" charset="0"/>
              </a:rPr>
              <a:t>Überblick und Ausblick auf die Theorie</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aute 18">
            <a:extLst>
              <a:ext uri="{FF2B5EF4-FFF2-40B4-BE49-F238E27FC236}">
                <a16:creationId xmlns:a16="http://schemas.microsoft.com/office/drawing/2014/main" id="{4003CC05-D8ED-6B77-C231-00C971267EDA}"/>
              </a:ext>
            </a:extLst>
          </p:cNvPr>
          <p:cNvSpPr/>
          <p:nvPr/>
        </p:nvSpPr>
        <p:spPr>
          <a:xfrm>
            <a:off x="1208705" y="1720058"/>
            <a:ext cx="4738688" cy="4735512"/>
          </a:xfrm>
          <a:prstGeom prst="diamon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de-DE"/>
              <a:t>Digitale Führung II</a:t>
            </a:r>
          </a:p>
        </p:txBody>
      </p:sp>
      <p:sp>
        <p:nvSpPr>
          <p:cNvPr id="10" name="Textfeld 9">
            <a:extLst>
              <a:ext uri="{FF2B5EF4-FFF2-40B4-BE49-F238E27FC236}">
                <a16:creationId xmlns:a16="http://schemas.microsoft.com/office/drawing/2014/main" id="{30B52B4A-2963-D5AA-A3E7-A9F0DD59C04C}"/>
              </a:ext>
            </a:extLst>
          </p:cNvPr>
          <p:cNvSpPr txBox="1"/>
          <p:nvPr/>
        </p:nvSpPr>
        <p:spPr>
          <a:xfrm>
            <a:off x="8548686" y="5088601"/>
            <a:ext cx="1162050" cy="261610"/>
          </a:xfrm>
          <a:prstGeom prst="rect">
            <a:avLst/>
          </a:prstGeom>
          <a:noFill/>
        </p:spPr>
        <p:txBody>
          <a:bodyPr wrap="square" rtlCol="0">
            <a:spAutoFit/>
          </a:bodyPr>
          <a:lstStyle/>
          <a:p>
            <a:r>
              <a:rPr lang="en-GB" sz="1100" dirty="0">
                <a:hlinkClick r:id="rId2"/>
              </a:rPr>
              <a:t>bcg.com </a:t>
            </a:r>
            <a:r>
              <a:rPr lang="de-DE" sz="1100" dirty="0"/>
              <a:t>(2021)</a:t>
            </a:r>
          </a:p>
        </p:txBody>
      </p:sp>
      <p:pic>
        <p:nvPicPr>
          <p:cNvPr id="11" name="Afbeelding 6" descr="Afbeelding met wit&#10;&#10;Automatisch gegenereerde beschrijving">
            <a:extLst>
              <a:ext uri="{FF2B5EF4-FFF2-40B4-BE49-F238E27FC236}">
                <a16:creationId xmlns:a16="http://schemas.microsoft.com/office/drawing/2014/main" id="{D7771A67-9AE6-D82B-B2C9-30DE7D57EB97}"/>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099175" y="1819277"/>
            <a:ext cx="2214468" cy="2020392"/>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893B03A6-150E-E142-BE2D-8D97C2FA6F26}"/>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681418" y="4087814"/>
            <a:ext cx="2214468" cy="2020392"/>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07B8DA93-9F9A-5FD7-0BDB-B5F97F9E4DFE}"/>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3687247" y="1819277"/>
            <a:ext cx="2214469" cy="2020393"/>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4FC1F7AF-4DA0-41E1-8C6A-E3DBDE5B5E21}"/>
              </a:ext>
            </a:extLst>
          </p:cNvPr>
          <p:cNvPicPr>
            <a:picLocks noChangeAspect="1"/>
          </p:cNvPicPr>
          <p:nvPr/>
        </p:nvPicPr>
        <p:blipFill>
          <a:blip r:embed="rId7">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1099175" y="4087814"/>
            <a:ext cx="2219470" cy="2020391"/>
          </a:xfrm>
          <a:prstGeom prst="rect">
            <a:avLst/>
          </a:prstGeom>
        </p:spPr>
      </p:pic>
      <p:sp>
        <p:nvSpPr>
          <p:cNvPr id="15" name="Textfeld 14">
            <a:extLst>
              <a:ext uri="{FF2B5EF4-FFF2-40B4-BE49-F238E27FC236}">
                <a16:creationId xmlns:a16="http://schemas.microsoft.com/office/drawing/2014/main" id="{91FBDFEB-F801-E5BE-3093-C77066C8D269}"/>
              </a:ext>
            </a:extLst>
          </p:cNvPr>
          <p:cNvSpPr txBox="1"/>
          <p:nvPr/>
        </p:nvSpPr>
        <p:spPr>
          <a:xfrm>
            <a:off x="1189439" y="2506308"/>
            <a:ext cx="2033939" cy="646331"/>
          </a:xfrm>
          <a:prstGeom prst="rect">
            <a:avLst/>
          </a:prstGeom>
          <a:noFill/>
        </p:spPr>
        <p:txBody>
          <a:bodyPr wrap="square" rtlCol="0">
            <a:spAutoFit/>
          </a:bodyPr>
          <a:lstStyle/>
          <a:p>
            <a:pPr algn="ctr"/>
            <a:r>
              <a:rPr lang="de-DE" b="1" dirty="0">
                <a:solidFill>
                  <a:schemeClr val="bg1"/>
                </a:solidFill>
              </a:rPr>
              <a:t>DIGITALES BEWUSSTSEIN</a:t>
            </a:r>
            <a:endParaRPr lang="de-DE" sz="1400" dirty="0">
              <a:solidFill>
                <a:schemeClr val="bg1"/>
              </a:solidFill>
            </a:endParaRPr>
          </a:p>
        </p:txBody>
      </p:sp>
      <p:sp>
        <p:nvSpPr>
          <p:cNvPr id="16" name="Textfeld 15">
            <a:extLst>
              <a:ext uri="{FF2B5EF4-FFF2-40B4-BE49-F238E27FC236}">
                <a16:creationId xmlns:a16="http://schemas.microsoft.com/office/drawing/2014/main" id="{87FC0B48-801A-1FBF-4CE7-9E2007137637}"/>
              </a:ext>
            </a:extLst>
          </p:cNvPr>
          <p:cNvSpPr txBox="1"/>
          <p:nvPr/>
        </p:nvSpPr>
        <p:spPr>
          <a:xfrm>
            <a:off x="3675257" y="2367808"/>
            <a:ext cx="2214467" cy="923330"/>
          </a:xfrm>
          <a:prstGeom prst="rect">
            <a:avLst/>
          </a:prstGeom>
          <a:noFill/>
        </p:spPr>
        <p:txBody>
          <a:bodyPr wrap="square" rtlCol="0">
            <a:spAutoFit/>
          </a:bodyPr>
          <a:lstStyle/>
          <a:p>
            <a:pPr algn="ctr"/>
            <a:r>
              <a:rPr lang="de-DE" b="1" dirty="0">
                <a:solidFill>
                  <a:schemeClr val="bg1"/>
                </a:solidFill>
              </a:rPr>
              <a:t>FUNDIERTE</a:t>
            </a:r>
          </a:p>
          <a:p>
            <a:pPr algn="ctr"/>
            <a:r>
              <a:rPr lang="de-DE" b="1" dirty="0">
                <a:solidFill>
                  <a:schemeClr val="bg1"/>
                </a:solidFill>
              </a:rPr>
              <a:t>ENTSCHEIDUNGS-FINDUNG</a:t>
            </a:r>
          </a:p>
        </p:txBody>
      </p:sp>
      <p:sp>
        <p:nvSpPr>
          <p:cNvPr id="17" name="Textfeld 16">
            <a:extLst>
              <a:ext uri="{FF2B5EF4-FFF2-40B4-BE49-F238E27FC236}">
                <a16:creationId xmlns:a16="http://schemas.microsoft.com/office/drawing/2014/main" id="{92BD61EA-EE28-7777-1764-ED2069211763}"/>
              </a:ext>
            </a:extLst>
          </p:cNvPr>
          <p:cNvSpPr txBox="1"/>
          <p:nvPr/>
        </p:nvSpPr>
        <p:spPr>
          <a:xfrm>
            <a:off x="3777511" y="4626936"/>
            <a:ext cx="2033939" cy="923330"/>
          </a:xfrm>
          <a:prstGeom prst="rect">
            <a:avLst/>
          </a:prstGeom>
          <a:noFill/>
        </p:spPr>
        <p:txBody>
          <a:bodyPr wrap="square" rtlCol="0">
            <a:spAutoFit/>
          </a:bodyPr>
          <a:lstStyle/>
          <a:p>
            <a:pPr algn="ctr"/>
            <a:r>
              <a:rPr lang="de-DE" b="1" dirty="0">
                <a:solidFill>
                  <a:schemeClr val="bg1"/>
                </a:solidFill>
              </a:rPr>
              <a:t>VERBESSERTE GESCHÄFTS-ABLÄUFE</a:t>
            </a:r>
          </a:p>
        </p:txBody>
      </p:sp>
      <p:sp>
        <p:nvSpPr>
          <p:cNvPr id="18" name="Textfeld 17">
            <a:extLst>
              <a:ext uri="{FF2B5EF4-FFF2-40B4-BE49-F238E27FC236}">
                <a16:creationId xmlns:a16="http://schemas.microsoft.com/office/drawing/2014/main" id="{FFE5C952-F972-3DF8-2E33-3F1CD9DF32CB}"/>
              </a:ext>
            </a:extLst>
          </p:cNvPr>
          <p:cNvSpPr txBox="1"/>
          <p:nvPr/>
        </p:nvSpPr>
        <p:spPr>
          <a:xfrm>
            <a:off x="1189439" y="4636343"/>
            <a:ext cx="2033939" cy="923330"/>
          </a:xfrm>
          <a:prstGeom prst="rect">
            <a:avLst/>
          </a:prstGeom>
          <a:noFill/>
        </p:spPr>
        <p:txBody>
          <a:bodyPr wrap="square" rtlCol="0">
            <a:spAutoFit/>
          </a:bodyPr>
          <a:lstStyle/>
          <a:p>
            <a:pPr algn="ctr"/>
            <a:r>
              <a:rPr lang="de-DE" b="1" dirty="0">
                <a:solidFill>
                  <a:schemeClr val="bg1"/>
                </a:solidFill>
              </a:rPr>
              <a:t>VERBESSERTE KUNDEN-ERFAHRUNG</a:t>
            </a:r>
          </a:p>
        </p:txBody>
      </p:sp>
      <p:sp>
        <p:nvSpPr>
          <p:cNvPr id="20" name="Textfeld 19">
            <a:extLst>
              <a:ext uri="{FF2B5EF4-FFF2-40B4-BE49-F238E27FC236}">
                <a16:creationId xmlns:a16="http://schemas.microsoft.com/office/drawing/2014/main" id="{45A071C7-AA86-4FE3-B722-4C8CC73A293D}"/>
              </a:ext>
            </a:extLst>
          </p:cNvPr>
          <p:cNvSpPr txBox="1"/>
          <p:nvPr/>
        </p:nvSpPr>
        <p:spPr>
          <a:xfrm>
            <a:off x="6424612" y="2912794"/>
            <a:ext cx="5410198" cy="2185214"/>
          </a:xfrm>
          <a:prstGeom prst="rect">
            <a:avLst/>
          </a:prstGeom>
          <a:noFill/>
        </p:spPr>
        <p:txBody>
          <a:bodyPr wrap="square">
            <a:spAutoFit/>
          </a:bodyPr>
          <a:lstStyle/>
          <a:p>
            <a:pPr algn="ctr"/>
            <a:r>
              <a:rPr lang="de-DE" sz="2400" i="0" strike="noStrike" dirty="0">
                <a:effectLst/>
              </a:rPr>
              <a:t>„</a:t>
            </a:r>
            <a:r>
              <a:rPr lang="en-GB" sz="2400" i="0" strike="noStrike" dirty="0">
                <a:effectLst/>
              </a:rPr>
              <a:t>digital leaders achieve earnings growth that is </a:t>
            </a:r>
            <a:r>
              <a:rPr lang="en-GB" sz="3200" b="1" i="0" strike="noStrike" dirty="0">
                <a:effectLst/>
              </a:rPr>
              <a:t>1.8 times higher</a:t>
            </a:r>
            <a:r>
              <a:rPr lang="en-GB" sz="3200" b="1" i="0" dirty="0">
                <a:effectLst/>
              </a:rPr>
              <a:t> </a:t>
            </a:r>
            <a:r>
              <a:rPr lang="en-GB" sz="2400" i="0" dirty="0">
                <a:effectLst/>
              </a:rPr>
              <a:t>than that of digital laggards—and more than </a:t>
            </a:r>
            <a:r>
              <a:rPr lang="en-GB" sz="3200" b="1" i="0" dirty="0">
                <a:effectLst/>
              </a:rPr>
              <a:t>double the growth </a:t>
            </a:r>
            <a:r>
              <a:rPr lang="en-GB" sz="2400" i="0" dirty="0">
                <a:effectLst/>
              </a:rPr>
              <a:t>in total enterprise value.</a:t>
            </a:r>
            <a:r>
              <a:rPr lang="de-DE" sz="2400" i="0" dirty="0">
                <a:effectLst/>
              </a:rPr>
              <a:t>“</a:t>
            </a:r>
            <a:endParaRPr lang="en-GB" sz="2400" dirty="0"/>
          </a:p>
        </p:txBody>
      </p:sp>
    </p:spTree>
    <p:extLst>
      <p:ext uri="{BB962C8B-B14F-4D97-AF65-F5344CB8AC3E}">
        <p14:creationId xmlns:p14="http://schemas.microsoft.com/office/powerpoint/2010/main" val="970338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7194A27-D00B-0957-89BA-112863943D13}"/>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0C3E3677-0370-CC3C-31B2-274FDB1E43FA}"/>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itel 4">
            <a:extLst>
              <a:ext uri="{FF2B5EF4-FFF2-40B4-BE49-F238E27FC236}">
                <a16:creationId xmlns:a16="http://schemas.microsoft.com/office/drawing/2014/main" id="{2AFEDC5F-EF02-7E6D-9FEC-52C88981AD9A}"/>
              </a:ext>
            </a:extLst>
          </p:cNvPr>
          <p:cNvSpPr>
            <a:spLocks noGrp="1"/>
          </p:cNvSpPr>
          <p:nvPr>
            <p:ph type="title"/>
          </p:nvPr>
        </p:nvSpPr>
        <p:spPr/>
        <p:txBody>
          <a:bodyPr/>
          <a:lstStyle/>
          <a:p>
            <a:r>
              <a:rPr lang="de-DE"/>
              <a:t>Digitale Führung III</a:t>
            </a:r>
          </a:p>
        </p:txBody>
      </p:sp>
      <p:pic>
        <p:nvPicPr>
          <p:cNvPr id="9" name="Grafik 8">
            <a:extLst>
              <a:ext uri="{FF2B5EF4-FFF2-40B4-BE49-F238E27FC236}">
                <a16:creationId xmlns:a16="http://schemas.microsoft.com/office/drawing/2014/main" id="{8CBF02F1-7FD5-8CA8-99BF-BACEE6C72548}"/>
              </a:ext>
            </a:extLst>
          </p:cNvPr>
          <p:cNvPicPr>
            <a:picLocks noChangeAspect="1"/>
          </p:cNvPicPr>
          <p:nvPr/>
        </p:nvPicPr>
        <p:blipFill>
          <a:blip r:embed="rId2"/>
          <a:stretch>
            <a:fillRect/>
          </a:stretch>
        </p:blipFill>
        <p:spPr>
          <a:xfrm>
            <a:off x="1318022" y="1549546"/>
            <a:ext cx="9555956" cy="4738541"/>
          </a:xfrm>
          <a:prstGeom prst="rect">
            <a:avLst/>
          </a:prstGeom>
        </p:spPr>
      </p:pic>
      <p:sp>
        <p:nvSpPr>
          <p:cNvPr id="12" name="Textfeld 11">
            <a:extLst>
              <a:ext uri="{FF2B5EF4-FFF2-40B4-BE49-F238E27FC236}">
                <a16:creationId xmlns:a16="http://schemas.microsoft.com/office/drawing/2014/main" id="{5232141E-8D0D-A4DF-405B-25906F193DEF}"/>
              </a:ext>
            </a:extLst>
          </p:cNvPr>
          <p:cNvSpPr txBox="1"/>
          <p:nvPr/>
        </p:nvSpPr>
        <p:spPr>
          <a:xfrm>
            <a:off x="11029950" y="1528209"/>
            <a:ext cx="1162050" cy="261610"/>
          </a:xfrm>
          <a:prstGeom prst="rect">
            <a:avLst/>
          </a:prstGeom>
          <a:noFill/>
        </p:spPr>
        <p:txBody>
          <a:bodyPr wrap="square" rtlCol="0">
            <a:spAutoFit/>
          </a:bodyPr>
          <a:lstStyle/>
          <a:p>
            <a:r>
              <a:rPr lang="en-GB" sz="1100" dirty="0">
                <a:hlinkClick r:id="rId3"/>
              </a:rPr>
              <a:t>bcg.com </a:t>
            </a:r>
            <a:r>
              <a:rPr lang="de-DE" sz="1100" dirty="0"/>
              <a:t>(2021)</a:t>
            </a:r>
          </a:p>
        </p:txBody>
      </p:sp>
    </p:spTree>
    <p:extLst>
      <p:ext uri="{BB962C8B-B14F-4D97-AF65-F5344CB8AC3E}">
        <p14:creationId xmlns:p14="http://schemas.microsoft.com/office/powerpoint/2010/main" val="165520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1129079" y="1322412"/>
            <a:ext cx="9933837" cy="3785652"/>
          </a:xfrm>
          <a:prstGeom prst="rect">
            <a:avLst/>
          </a:prstGeom>
          <a:noFill/>
        </p:spPr>
        <p:txBody>
          <a:bodyPr wrap="square" rtlCol="0">
            <a:spAutoFit/>
          </a:bodyPr>
          <a:lstStyle/>
          <a:p>
            <a:pPr algn="ctr"/>
            <a:r>
              <a:rPr lang="de-DE" sz="4000" b="1" dirty="0">
                <a:solidFill>
                  <a:schemeClr val="accent1"/>
                </a:solidFill>
              </a:rPr>
              <a:t>DIGITALE FÜHRUNGSKOMPETENZEN </a:t>
            </a:r>
            <a:r>
              <a:rPr lang="de-DE" sz="4000" dirty="0"/>
              <a:t>sind das Wissen, die Fähigkeiten, der persönliche Charakter, das Selbstbild, die Eigenschaften und die Motive, die </a:t>
            </a:r>
            <a:r>
              <a:rPr lang="de-DE" sz="4000" dirty="0">
                <a:solidFill>
                  <a:schemeClr val="accent1"/>
                </a:solidFill>
              </a:rPr>
              <a:t>notwendig </a:t>
            </a:r>
            <a:r>
              <a:rPr lang="de-DE" sz="4000" dirty="0"/>
              <a:t>sind, </a:t>
            </a:r>
            <a:r>
              <a:rPr lang="de-DE" sz="4000" dirty="0">
                <a:solidFill>
                  <a:schemeClr val="accent1"/>
                </a:solidFill>
              </a:rPr>
              <a:t>um digital Organisationen </a:t>
            </a:r>
            <a:r>
              <a:rPr lang="de-DE" sz="4000" dirty="0"/>
              <a:t>erfolgreich</a:t>
            </a:r>
            <a:r>
              <a:rPr lang="de-DE" sz="4000" dirty="0">
                <a:solidFill>
                  <a:schemeClr val="accent1"/>
                </a:solidFill>
              </a:rPr>
              <a:t> </a:t>
            </a:r>
            <a:r>
              <a:rPr lang="de-DE" sz="4000" dirty="0"/>
              <a:t>und effektiv </a:t>
            </a:r>
            <a:r>
              <a:rPr lang="de-DE" sz="4000" dirty="0">
                <a:solidFill>
                  <a:schemeClr val="accent1"/>
                </a:solidFill>
              </a:rPr>
              <a:t>zu</a:t>
            </a:r>
            <a:r>
              <a:rPr lang="de-DE" sz="4000" dirty="0"/>
              <a:t> </a:t>
            </a:r>
            <a:r>
              <a:rPr lang="de-DE" sz="4000" dirty="0">
                <a:solidFill>
                  <a:schemeClr val="accent1"/>
                </a:solidFill>
              </a:rPr>
              <a:t>führen</a:t>
            </a:r>
            <a:r>
              <a:rPr lang="de-DE" sz="4000" dirty="0"/>
              <a:t>.</a:t>
            </a:r>
          </a:p>
        </p:txBody>
      </p:sp>
      <p:sp>
        <p:nvSpPr>
          <p:cNvPr id="6" name="Textfeld 5">
            <a:extLst>
              <a:ext uri="{FF2B5EF4-FFF2-40B4-BE49-F238E27FC236}">
                <a16:creationId xmlns:a16="http://schemas.microsoft.com/office/drawing/2014/main" id="{7B82C841-4C3B-E986-3346-D70D497E6CC6}"/>
              </a:ext>
            </a:extLst>
          </p:cNvPr>
          <p:cNvSpPr txBox="1"/>
          <p:nvPr/>
        </p:nvSpPr>
        <p:spPr>
          <a:xfrm>
            <a:off x="2947986" y="4992648"/>
            <a:ext cx="6296024" cy="230832"/>
          </a:xfrm>
          <a:prstGeom prst="rect">
            <a:avLst/>
          </a:prstGeom>
          <a:noFill/>
        </p:spPr>
        <p:txBody>
          <a:bodyPr wrap="square" rtlCol="0">
            <a:spAutoFit/>
          </a:bodyPr>
          <a:lstStyle/>
          <a:p>
            <a:pPr algn="ctr"/>
            <a:r>
              <a:rPr lang="en-GB" sz="900" dirty="0" err="1"/>
              <a:t>Ngayo Fotso </a:t>
            </a:r>
            <a:r>
              <a:rPr lang="en-GB" sz="900" dirty="0"/>
              <a:t>(2021)</a:t>
            </a:r>
            <a:endParaRPr lang="de-DE" sz="900" dirty="0"/>
          </a:p>
        </p:txBody>
      </p:sp>
    </p:spTree>
    <p:extLst>
      <p:ext uri="{BB962C8B-B14F-4D97-AF65-F5344CB8AC3E}">
        <p14:creationId xmlns:p14="http://schemas.microsoft.com/office/powerpoint/2010/main" val="338206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p:txBody>
          <a:bodyPr/>
          <a:lstStyle/>
          <a:p>
            <a:r>
              <a:rPr lang="de-DE"/>
              <a:t>Führungskompetenzen</a:t>
            </a:r>
          </a:p>
        </p:txBody>
      </p:sp>
      <p:sp>
        <p:nvSpPr>
          <p:cNvPr id="8" name="Textfeld 7">
            <a:extLst>
              <a:ext uri="{FF2B5EF4-FFF2-40B4-BE49-F238E27FC236}">
                <a16:creationId xmlns:a16="http://schemas.microsoft.com/office/drawing/2014/main" id="{38A88618-7F00-E1CB-4A13-DE6C8C3BE340}"/>
              </a:ext>
            </a:extLst>
          </p:cNvPr>
          <p:cNvSpPr txBox="1"/>
          <p:nvPr/>
        </p:nvSpPr>
        <p:spPr>
          <a:xfrm>
            <a:off x="11071942" y="1542122"/>
            <a:ext cx="1162051" cy="230832"/>
          </a:xfrm>
          <a:prstGeom prst="rect">
            <a:avLst/>
          </a:prstGeom>
          <a:noFill/>
        </p:spPr>
        <p:txBody>
          <a:bodyPr wrap="square" rtlCol="0">
            <a:spAutoFit/>
          </a:bodyPr>
          <a:lstStyle/>
          <a:p>
            <a:r>
              <a:rPr lang="en-GB" sz="900" dirty="0" err="1"/>
              <a:t>Ngayo Fotso </a:t>
            </a:r>
            <a:r>
              <a:rPr lang="en-GB" sz="900" dirty="0"/>
              <a:t>(2021)</a:t>
            </a:r>
            <a:endParaRPr lang="de-DE" sz="900" dirty="0"/>
          </a:p>
        </p:txBody>
      </p:sp>
      <p:sp>
        <p:nvSpPr>
          <p:cNvPr id="2" name="Textfeld 1">
            <a:extLst>
              <a:ext uri="{FF2B5EF4-FFF2-40B4-BE49-F238E27FC236}">
                <a16:creationId xmlns:a16="http://schemas.microsoft.com/office/drawing/2014/main" id="{A33FE6EB-E989-CF54-55B0-6E99EB778DBE}"/>
              </a:ext>
            </a:extLst>
          </p:cNvPr>
          <p:cNvSpPr txBox="1"/>
          <p:nvPr/>
        </p:nvSpPr>
        <p:spPr>
          <a:xfrm>
            <a:off x="539030" y="1834762"/>
            <a:ext cx="10772501" cy="461665"/>
          </a:xfrm>
          <a:prstGeom prst="rect">
            <a:avLst/>
          </a:prstGeom>
          <a:noFill/>
        </p:spPr>
        <p:txBody>
          <a:bodyPr wrap="none" rtlCol="0">
            <a:spAutoFit/>
          </a:bodyPr>
          <a:lstStyle/>
          <a:p>
            <a:r>
              <a:rPr lang="de-DE" sz="2400" b="1" dirty="0"/>
              <a:t>Zeitliche Perspektive - Führungskompetenzen für die traditionelle Führung</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2043113" y="2536341"/>
            <a:ext cx="8105775" cy="34163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de-DE" sz="2400" dirty="0"/>
              <a:t>Anpassungsfähigkeit/Flexibilität</a:t>
            </a:r>
          </a:p>
          <a:p>
            <a:pPr marR="0" lvl="0" algn="ctr" defTabSz="914400" rtl="0" eaLnBrk="1" fontAlgn="auto" latinLnBrk="0" hangingPunct="1">
              <a:lnSpc>
                <a:spcPct val="100000"/>
              </a:lnSpc>
              <a:spcBef>
                <a:spcPts val="0"/>
              </a:spcBef>
              <a:spcAft>
                <a:spcPts val="0"/>
              </a:spcAft>
              <a:buClrTx/>
              <a:buSzTx/>
              <a:tabLst/>
              <a:defRPr/>
            </a:pPr>
            <a:r>
              <a:rPr lang="de-DE" sz="2400" dirty="0"/>
              <a:t>Transformationsfähigkeit</a:t>
            </a:r>
          </a:p>
          <a:p>
            <a:pPr marR="0" lvl="0" algn="ctr" defTabSz="914400" rtl="0" eaLnBrk="1" fontAlgn="auto" latinLnBrk="0" hangingPunct="1">
              <a:lnSpc>
                <a:spcPct val="100000"/>
              </a:lnSpc>
              <a:spcBef>
                <a:spcPts val="0"/>
              </a:spcBef>
              <a:spcAft>
                <a:spcPts val="0"/>
              </a:spcAft>
              <a:buClrTx/>
              <a:buSzTx/>
              <a:tabLst/>
              <a:defRPr/>
            </a:pPr>
            <a:r>
              <a:rPr lang="de-DE" sz="2400" dirty="0"/>
              <a:t>Soziale Kompetenzen</a:t>
            </a:r>
          </a:p>
          <a:p>
            <a:pPr marR="0" lvl="0" algn="ctr" defTabSz="914400" rtl="0" eaLnBrk="1" fontAlgn="auto" latinLnBrk="0" hangingPunct="1">
              <a:lnSpc>
                <a:spcPct val="100000"/>
              </a:lnSpc>
              <a:spcBef>
                <a:spcPts val="0"/>
              </a:spcBef>
              <a:spcAft>
                <a:spcPts val="0"/>
              </a:spcAft>
              <a:buClrTx/>
              <a:buSzTx/>
              <a:tabLst/>
              <a:defRPr/>
            </a:pPr>
            <a:r>
              <a:rPr lang="de-DE" sz="2400" dirty="0"/>
              <a:t>Soziale Orientierung</a:t>
            </a:r>
          </a:p>
          <a:p>
            <a:pPr marR="0" lvl="0" algn="ctr" defTabSz="914400" rtl="0" eaLnBrk="1" fontAlgn="auto" latinLnBrk="0" hangingPunct="1">
              <a:lnSpc>
                <a:spcPct val="100000"/>
              </a:lnSpc>
              <a:spcBef>
                <a:spcPts val="0"/>
              </a:spcBef>
              <a:spcAft>
                <a:spcPts val="0"/>
              </a:spcAft>
              <a:buClrTx/>
              <a:buSzTx/>
              <a:tabLst/>
              <a:defRPr/>
            </a:pPr>
            <a:r>
              <a:rPr lang="de-DE" sz="2400" dirty="0"/>
              <a:t>Organisationsfähigkeit</a:t>
            </a:r>
          </a:p>
          <a:p>
            <a:pPr marR="0" lvl="0" algn="ctr" defTabSz="914400" rtl="0" eaLnBrk="1" fontAlgn="auto" latinLnBrk="0" hangingPunct="1">
              <a:lnSpc>
                <a:spcPct val="100000"/>
              </a:lnSpc>
              <a:spcBef>
                <a:spcPts val="0"/>
              </a:spcBef>
              <a:spcAft>
                <a:spcPts val="0"/>
              </a:spcAft>
              <a:buClrTx/>
              <a:buSzTx/>
              <a:tabLst/>
              <a:defRPr/>
            </a:pPr>
            <a:r>
              <a:rPr lang="de-DE" sz="2400" dirty="0"/>
              <a:t>Werte </a:t>
            </a:r>
            <a:r>
              <a:rPr lang="de-DE" sz="1800" i="1" dirty="0"/>
              <a:t>hart arbeitend/ergebnisorientiert/vertrauenswürdig </a:t>
            </a:r>
          </a:p>
          <a:p>
            <a:pPr marR="0" lvl="0" algn="ctr" defTabSz="914400" rtl="0" eaLnBrk="1" fontAlgn="auto" latinLnBrk="0" hangingPunct="1">
              <a:lnSpc>
                <a:spcPct val="100000"/>
              </a:lnSpc>
              <a:spcBef>
                <a:spcPts val="0"/>
              </a:spcBef>
              <a:spcAft>
                <a:spcPts val="0"/>
              </a:spcAft>
              <a:buClrTx/>
              <a:buSzTx/>
              <a:tabLst/>
              <a:defRPr/>
            </a:pPr>
            <a:r>
              <a:rPr lang="de-DE" sz="2400" dirty="0"/>
              <a:t>Kognitive Fähigkeiten </a:t>
            </a:r>
            <a:r>
              <a:rPr lang="de-DE" sz="1800" i="1" dirty="0"/>
              <a:t>Konzeptionsfähigkeit/Intelligenz</a:t>
            </a:r>
            <a:endParaRPr lang="de-DE" sz="2400" i="1" dirty="0"/>
          </a:p>
          <a:p>
            <a:pPr marR="0" lvl="0" algn="ctr" defTabSz="914400" rtl="0" eaLnBrk="1" fontAlgn="auto" latinLnBrk="0" hangingPunct="1">
              <a:lnSpc>
                <a:spcPct val="100000"/>
              </a:lnSpc>
              <a:spcBef>
                <a:spcPts val="0"/>
              </a:spcBef>
              <a:spcAft>
                <a:spcPts val="0"/>
              </a:spcAft>
              <a:buClrTx/>
              <a:buSzTx/>
              <a:tabLst/>
              <a:defRPr/>
            </a:pPr>
            <a:r>
              <a:rPr lang="de-DE" sz="2400" dirty="0"/>
              <a:t>Selbstbewusstsein </a:t>
            </a:r>
            <a:r>
              <a:rPr lang="de-DE" sz="1800" i="1" dirty="0"/>
              <a:t>stressresistent/vertrauensvoll/zielorientiert</a:t>
            </a:r>
          </a:p>
          <a:p>
            <a:pPr marR="0" lvl="0" algn="ctr" defTabSz="914400" rtl="0" eaLnBrk="1" fontAlgn="auto" latinLnBrk="0" hangingPunct="1">
              <a:lnSpc>
                <a:spcPct val="100000"/>
              </a:lnSpc>
              <a:spcBef>
                <a:spcPts val="0"/>
              </a:spcBef>
              <a:spcAft>
                <a:spcPts val="0"/>
              </a:spcAft>
              <a:buClrTx/>
              <a:buSzTx/>
              <a:tabLst/>
              <a:defRPr/>
            </a:pPr>
            <a:r>
              <a:rPr lang="de-DE" sz="2400" dirty="0"/>
              <a:t>Kommunikationsfähigkeiten </a:t>
            </a:r>
            <a:r>
              <a:rPr lang="de-DE" i="1" dirty="0"/>
              <a:t>verbale bzw. direkte</a:t>
            </a:r>
            <a:r>
              <a:rPr lang="de-DE" sz="1800" i="1" dirty="0"/>
              <a:t> Interaktion</a:t>
            </a:r>
            <a:endParaRPr lang="de-DE" sz="2400" i="1" dirty="0"/>
          </a:p>
        </p:txBody>
      </p:sp>
    </p:spTree>
    <p:extLst>
      <p:ext uri="{BB962C8B-B14F-4D97-AF65-F5344CB8AC3E}">
        <p14:creationId xmlns:p14="http://schemas.microsoft.com/office/powerpoint/2010/main" val="170509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p:txBody>
          <a:bodyPr/>
          <a:lstStyle/>
          <a:p>
            <a:r>
              <a:rPr lang="de-DE"/>
              <a:t>Führungskompetenzen</a:t>
            </a:r>
          </a:p>
        </p:txBody>
      </p:sp>
      <p:sp>
        <p:nvSpPr>
          <p:cNvPr id="2" name="Textfeld 1">
            <a:extLst>
              <a:ext uri="{FF2B5EF4-FFF2-40B4-BE49-F238E27FC236}">
                <a16:creationId xmlns:a16="http://schemas.microsoft.com/office/drawing/2014/main" id="{A33FE6EB-E989-CF54-55B0-6E99EB778DBE}"/>
              </a:ext>
            </a:extLst>
          </p:cNvPr>
          <p:cNvSpPr txBox="1"/>
          <p:nvPr/>
        </p:nvSpPr>
        <p:spPr>
          <a:xfrm>
            <a:off x="623186" y="1812176"/>
            <a:ext cx="10314042" cy="461665"/>
          </a:xfrm>
          <a:prstGeom prst="rect">
            <a:avLst/>
          </a:prstGeom>
          <a:noFill/>
        </p:spPr>
        <p:txBody>
          <a:bodyPr wrap="none" rtlCol="0">
            <a:spAutoFit/>
          </a:bodyPr>
          <a:lstStyle/>
          <a:p>
            <a:r>
              <a:rPr lang="de-DE" sz="2400" b="1" dirty="0"/>
              <a:t>Zeitliche Perspektive - Führungskompetenzen für eine neuere Führung</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004475" y="2490109"/>
            <a:ext cx="10183049"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geteilte Führung</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Komplexität bewältigen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Wissen</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Globale Führung</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2400" dirty="0"/>
              <a:t>Werte </a:t>
            </a:r>
            <a:r>
              <a:rPr lang="de-DE" i="1" dirty="0"/>
              <a:t>+ neugierig/authentisch/optimistisch/moralisch </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2400" dirty="0"/>
              <a:t>Kognitive Fähigkeiten </a:t>
            </a:r>
            <a:r>
              <a:rPr lang="de-DE" i="1" dirty="0"/>
              <a:t>+ kreativ/kritisch/analytisch/synthetisierend/strategisch/unternehmerisch</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2400" dirty="0"/>
              <a:t>Selbstbewusstsein </a:t>
            </a:r>
            <a:r>
              <a:rPr lang="de-DE" i="1" dirty="0"/>
              <a:t>+ selbststeuernd/selbstreflektierend</a:t>
            </a:r>
            <a:endParaRPr lang="de-DE" sz="2400" i="1" dirty="0"/>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2400" dirty="0"/>
              <a:t>Transformationsfähigkeit </a:t>
            </a:r>
            <a:r>
              <a:rPr lang="de-DE" i="1" dirty="0"/>
              <a:t>+ Umsetzungsfähigkeit </a:t>
            </a:r>
          </a:p>
          <a:p>
            <a:pPr algn="ctr">
              <a:defRPr/>
            </a:pPr>
            <a:r>
              <a:rPr lang="de-DE" sz="2400" dirty="0"/>
              <a:t>Kommunikationsfähigkeiten </a:t>
            </a:r>
            <a:r>
              <a:rPr lang="de-DE" sz="1800" i="1" dirty="0"/>
              <a:t>+ </a:t>
            </a:r>
            <a:r>
              <a:rPr lang="de-DE" i="1" dirty="0"/>
              <a:t>indirekte </a:t>
            </a:r>
            <a:r>
              <a:rPr lang="de-DE" sz="1800" i="1" dirty="0"/>
              <a:t>Interaktion</a:t>
            </a:r>
            <a:endParaRPr lang="de-DE" sz="2400" i="1" dirty="0"/>
          </a:p>
        </p:txBody>
      </p:sp>
      <p:sp>
        <p:nvSpPr>
          <p:cNvPr id="7" name="Textfeld 6">
            <a:extLst>
              <a:ext uri="{FF2B5EF4-FFF2-40B4-BE49-F238E27FC236}">
                <a16:creationId xmlns:a16="http://schemas.microsoft.com/office/drawing/2014/main" id="{BE661A79-A863-D60E-0C6D-8ED7C4DEDA43}"/>
              </a:ext>
            </a:extLst>
          </p:cNvPr>
          <p:cNvSpPr txBox="1"/>
          <p:nvPr/>
        </p:nvSpPr>
        <p:spPr>
          <a:xfrm>
            <a:off x="11071942" y="1542122"/>
            <a:ext cx="1162051" cy="230832"/>
          </a:xfrm>
          <a:prstGeom prst="rect">
            <a:avLst/>
          </a:prstGeom>
          <a:noFill/>
        </p:spPr>
        <p:txBody>
          <a:bodyPr wrap="square" rtlCol="0">
            <a:spAutoFit/>
          </a:bodyPr>
          <a:lstStyle/>
          <a:p>
            <a:r>
              <a:rPr lang="en-GB" sz="900" dirty="0" err="1"/>
              <a:t>Ngayo Fotso </a:t>
            </a:r>
            <a:r>
              <a:rPr lang="en-GB" sz="900" dirty="0"/>
              <a:t>(2021)</a:t>
            </a:r>
            <a:endParaRPr lang="de-DE" sz="900" dirty="0"/>
          </a:p>
        </p:txBody>
      </p:sp>
    </p:spTree>
    <p:extLst>
      <p:ext uri="{BB962C8B-B14F-4D97-AF65-F5344CB8AC3E}">
        <p14:creationId xmlns:p14="http://schemas.microsoft.com/office/powerpoint/2010/main" val="179697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p:txBody>
          <a:bodyPr/>
          <a:lstStyle/>
          <a:p>
            <a:r>
              <a:rPr lang="de-DE"/>
              <a:t>Führungskompetenzen</a:t>
            </a:r>
          </a:p>
        </p:txBody>
      </p:sp>
      <p:sp>
        <p:nvSpPr>
          <p:cNvPr id="2" name="Textfeld 1">
            <a:extLst>
              <a:ext uri="{FF2B5EF4-FFF2-40B4-BE49-F238E27FC236}">
                <a16:creationId xmlns:a16="http://schemas.microsoft.com/office/drawing/2014/main" id="{A33FE6EB-E989-CF54-55B0-6E99EB778DBE}"/>
              </a:ext>
            </a:extLst>
          </p:cNvPr>
          <p:cNvSpPr txBox="1"/>
          <p:nvPr/>
        </p:nvSpPr>
        <p:spPr>
          <a:xfrm>
            <a:off x="1325302" y="1816499"/>
            <a:ext cx="9541395" cy="461665"/>
          </a:xfrm>
          <a:prstGeom prst="rect">
            <a:avLst/>
          </a:prstGeom>
          <a:noFill/>
        </p:spPr>
        <p:txBody>
          <a:bodyPr wrap="none" rtlCol="0">
            <a:spAutoFit/>
          </a:bodyPr>
          <a:lstStyle/>
          <a:p>
            <a:r>
              <a:rPr lang="de-DE" sz="2400" b="1" dirty="0"/>
              <a:t>Zeitliche Perspektive - Führungskompetenzen im 21</a:t>
            </a:r>
            <a:r>
              <a:rPr lang="de-DE" sz="2400" b="1" baseline="30000" dirty="0"/>
              <a:t>st</a:t>
            </a:r>
            <a:r>
              <a:rPr lang="de-DE" sz="2400" b="1" dirty="0"/>
              <a:t> Jahrhundert</a:t>
            </a:r>
          </a:p>
        </p:txBody>
      </p:sp>
      <p:sp>
        <p:nvSpPr>
          <p:cNvPr id="12" name="Textfeld 11">
            <a:extLst>
              <a:ext uri="{FF2B5EF4-FFF2-40B4-BE49-F238E27FC236}">
                <a16:creationId xmlns:a16="http://schemas.microsoft.com/office/drawing/2014/main" id="{41BBCF33-7794-8FEF-7E2A-A17F1496B4AC}"/>
              </a:ext>
            </a:extLst>
          </p:cNvPr>
          <p:cNvSpPr txBox="1"/>
          <p:nvPr/>
        </p:nvSpPr>
        <p:spPr>
          <a:xfrm>
            <a:off x="1388268" y="2610025"/>
            <a:ext cx="9415464" cy="2677656"/>
          </a:xfrm>
          <a:prstGeom prst="rect">
            <a:avLst/>
          </a:prstGeom>
          <a:noFill/>
        </p:spPr>
        <p:txBody>
          <a:bodyPr wrap="square">
            <a:spAutoFit/>
          </a:bodyPr>
          <a:lstStyle/>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Zusammenarbeit</a:t>
            </a:r>
          </a:p>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Kundenorientierte Fähigkeiten</a:t>
            </a:r>
          </a:p>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b="1" dirty="0">
                <a:solidFill>
                  <a:schemeClr val="accent1"/>
                </a:solidFill>
              </a:rPr>
              <a:t>Digitale Kompetenz</a:t>
            </a:r>
          </a:p>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Finanzkompetenz</a:t>
            </a:r>
          </a:p>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Nachhaltigkeitskompetenz</a:t>
            </a:r>
          </a:p>
          <a:p>
            <a:pPr algn="ctr"/>
            <a:r>
              <a:rPr kumimoji="0" lang="de-DE" sz="1800" b="0" i="1" u="none" strike="noStrike" kern="1200" cap="none" spc="0" normalizeH="0" baseline="0" noProof="0" dirty="0">
                <a:ln>
                  <a:noFill/>
                </a:ln>
                <a:solidFill>
                  <a:prstClr val="black"/>
                </a:solidFill>
                <a:effectLst/>
                <a:uLnTx/>
                <a:uFillTx/>
                <a:latin typeface="Jost"/>
                <a:ea typeface="+mn-ea"/>
                <a:cs typeface="+mn-cs"/>
              </a:rPr>
              <a:t>+ </a:t>
            </a:r>
            <a:r>
              <a:rPr lang="de-DE" sz="2400" dirty="0"/>
              <a:t>Kompetenz im Krisenmanagement</a:t>
            </a:r>
          </a:p>
          <a:p>
            <a:pPr marL="0" indent="0" algn="ctr">
              <a:buFont typeface="Wingdings" panose="05000000000000000000" pitchFamily="2" charset="2"/>
              <a:buNone/>
            </a:pPr>
            <a:r>
              <a:rPr lang="de-DE" sz="2400" dirty="0"/>
              <a:t>Wissen </a:t>
            </a:r>
            <a:r>
              <a:rPr lang="de-DE" sz="1800" i="1" dirty="0"/>
              <a:t>+ funktionsübergreifende Kompetenz</a:t>
            </a:r>
            <a:endParaRPr lang="de-DE" sz="2400" i="1" dirty="0"/>
          </a:p>
        </p:txBody>
      </p:sp>
      <p:sp>
        <p:nvSpPr>
          <p:cNvPr id="7" name="Textfeld 6">
            <a:extLst>
              <a:ext uri="{FF2B5EF4-FFF2-40B4-BE49-F238E27FC236}">
                <a16:creationId xmlns:a16="http://schemas.microsoft.com/office/drawing/2014/main" id="{2E7DBABE-47F4-A064-29B6-1FFC7B9F7EA6}"/>
              </a:ext>
            </a:extLst>
          </p:cNvPr>
          <p:cNvSpPr txBox="1"/>
          <p:nvPr/>
        </p:nvSpPr>
        <p:spPr>
          <a:xfrm>
            <a:off x="11071942" y="1542122"/>
            <a:ext cx="1162051" cy="230832"/>
          </a:xfrm>
          <a:prstGeom prst="rect">
            <a:avLst/>
          </a:prstGeom>
          <a:noFill/>
        </p:spPr>
        <p:txBody>
          <a:bodyPr wrap="square" rtlCol="0">
            <a:spAutoFit/>
          </a:bodyPr>
          <a:lstStyle/>
          <a:p>
            <a:r>
              <a:rPr lang="en-GB" sz="900" dirty="0" err="1"/>
              <a:t>Ngayo Fotso </a:t>
            </a:r>
            <a:r>
              <a:rPr lang="en-GB" sz="900" dirty="0"/>
              <a:t>(2021)</a:t>
            </a:r>
            <a:endParaRPr lang="de-DE" sz="900" dirty="0"/>
          </a:p>
        </p:txBody>
      </p:sp>
    </p:spTree>
    <p:extLst>
      <p:ext uri="{BB962C8B-B14F-4D97-AF65-F5344CB8AC3E}">
        <p14:creationId xmlns:p14="http://schemas.microsoft.com/office/powerpoint/2010/main" val="79562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7DCA513-523E-BD5C-FBAE-12ACB42FCA25}"/>
              </a:ext>
            </a:extLst>
          </p:cNvPr>
          <p:cNvSpPr>
            <a:spLocks noGrp="1"/>
          </p:cNvSpPr>
          <p:nvPr>
            <p:ph type="sldNum" sz="quarter" idx="12"/>
          </p:nvPr>
        </p:nvSpPr>
        <p:spPr/>
        <p:txBody>
          <a:bodyPr/>
          <a:lstStyle/>
          <a:p>
            <a:fld id="{35ACAA2A-A583-422A-97F0-9DEA9756D41B}" type="slidenum">
              <a:rPr lang="de-DE" smtClean="0">
                <a:latin typeface="+mn-lt"/>
              </a:rPr>
              <a:t>25</a:t>
            </a:fld>
            <a:endParaRPr lang="de-DE">
              <a:latin typeface="+mn-lt"/>
            </a:endParaRPr>
          </a:p>
        </p:txBody>
      </p:sp>
      <p:sp>
        <p:nvSpPr>
          <p:cNvPr id="2" name="Titel 1">
            <a:extLst>
              <a:ext uri="{FF2B5EF4-FFF2-40B4-BE49-F238E27FC236}">
                <a16:creationId xmlns:a16="http://schemas.microsoft.com/office/drawing/2014/main" id="{2AB7CCE6-D60A-E4EC-4EC7-7636C7CF7873}"/>
              </a:ext>
            </a:extLst>
          </p:cNvPr>
          <p:cNvSpPr>
            <a:spLocks noGrp="1"/>
          </p:cNvSpPr>
          <p:nvPr>
            <p:ph type="title"/>
          </p:nvPr>
        </p:nvSpPr>
        <p:spPr/>
        <p:txBody>
          <a:bodyPr/>
          <a:lstStyle/>
          <a:p>
            <a:r>
              <a:rPr lang="de-DE">
                <a:latin typeface="+mn-lt"/>
              </a:rPr>
              <a:t>Gruppenarbeit</a:t>
            </a:r>
          </a:p>
        </p:txBody>
      </p:sp>
      <p:sp>
        <p:nvSpPr>
          <p:cNvPr id="3" name="Inhaltsplatzhalter 2">
            <a:extLst>
              <a:ext uri="{FF2B5EF4-FFF2-40B4-BE49-F238E27FC236}">
                <a16:creationId xmlns:a16="http://schemas.microsoft.com/office/drawing/2014/main" id="{42061B66-5E7B-9759-36D2-34048694B347}"/>
              </a:ext>
            </a:extLst>
          </p:cNvPr>
          <p:cNvSpPr>
            <a:spLocks noGrp="1"/>
          </p:cNvSpPr>
          <p:nvPr>
            <p:ph idx="4294967295"/>
          </p:nvPr>
        </p:nvSpPr>
        <p:spPr>
          <a:xfrm>
            <a:off x="838200" y="1638299"/>
            <a:ext cx="10820400" cy="4716463"/>
          </a:xfrm>
        </p:spPr>
        <p:txBody>
          <a:bodyPr>
            <a:noAutofit/>
          </a:bodyPr>
          <a:lstStyle/>
          <a:p>
            <a:pPr marL="0" indent="0">
              <a:lnSpc>
                <a:spcPct val="170000"/>
              </a:lnSpc>
              <a:buNone/>
            </a:pPr>
            <a:r>
              <a:rPr lang="de-DE" sz="2400" u="sng" dirty="0">
                <a:latin typeface="+mn-lt"/>
              </a:rPr>
              <a:t>Digitale Kompetenzen</a:t>
            </a:r>
          </a:p>
          <a:p>
            <a:pPr>
              <a:lnSpc>
                <a:spcPct val="120000"/>
              </a:lnSpc>
            </a:pPr>
            <a:r>
              <a:rPr lang="de-DE" sz="2000" b="1" dirty="0">
                <a:latin typeface="+mn-lt"/>
              </a:rPr>
              <a:t>Gruppe 1: </a:t>
            </a:r>
            <a:r>
              <a:rPr lang="de-DE" sz="2000" dirty="0">
                <a:latin typeface="+mn-lt"/>
              </a:rPr>
              <a:t>„</a:t>
            </a:r>
            <a:r>
              <a:rPr lang="de-DE" sz="2000" dirty="0" err="1">
                <a:latin typeface="+mn-lt"/>
                <a:hlinkClick r:id="rId3"/>
              </a:rPr>
              <a:t>DigiComp</a:t>
            </a:r>
            <a:r>
              <a:rPr lang="de-DE" sz="2000" dirty="0">
                <a:latin typeface="+mn-lt"/>
                <a:hlinkClick r:id="rId3"/>
              </a:rPr>
              <a:t> 2.2</a:t>
            </a:r>
            <a:r>
              <a:rPr lang="de-DE" sz="2000" dirty="0">
                <a:latin typeface="+mn-lt"/>
              </a:rPr>
              <a:t>“ der Europäischen Kommission (2022)</a:t>
            </a:r>
          </a:p>
          <a:p>
            <a:pPr>
              <a:lnSpc>
                <a:spcPct val="120000"/>
              </a:lnSpc>
            </a:pPr>
            <a:r>
              <a:rPr lang="de-DE" sz="2000" b="1" dirty="0">
                <a:latin typeface="+mn-lt"/>
              </a:rPr>
              <a:t>Gruppe 2: </a:t>
            </a:r>
            <a:r>
              <a:rPr lang="de-DE" sz="2000" dirty="0">
                <a:latin typeface="+mn-lt"/>
              </a:rPr>
              <a:t>„</a:t>
            </a:r>
            <a:r>
              <a:rPr lang="de-DE" sz="2000" dirty="0">
                <a:hlinkClick r:id="rId4"/>
              </a:rPr>
              <a:t>Building digital </a:t>
            </a:r>
            <a:r>
              <a:rPr lang="de-DE" sz="2000" dirty="0" err="1">
                <a:hlinkClick r:id="rId4"/>
              </a:rPr>
              <a:t>capabilities</a:t>
            </a:r>
            <a:r>
              <a:rPr lang="de-DE" sz="2000" dirty="0">
                <a:hlinkClick r:id="rId4"/>
              </a:rPr>
              <a:t> </a:t>
            </a:r>
            <a:r>
              <a:rPr lang="de-DE" sz="2000" dirty="0" err="1">
                <a:hlinkClick r:id="rId4"/>
              </a:rPr>
              <a:t>framework</a:t>
            </a:r>
            <a:r>
              <a:rPr lang="de-DE" sz="2000" dirty="0"/>
              <a:t>“ von JISC (2022)</a:t>
            </a:r>
          </a:p>
          <a:p>
            <a:pPr>
              <a:lnSpc>
                <a:spcPct val="120000"/>
              </a:lnSpc>
            </a:pPr>
            <a:r>
              <a:rPr lang="de-DE" sz="2000" b="1" dirty="0"/>
              <a:t>Gruppe 3: </a:t>
            </a:r>
            <a:r>
              <a:rPr lang="de-DE" sz="2000" dirty="0"/>
              <a:t>„</a:t>
            </a:r>
            <a:r>
              <a:rPr lang="de-DE" sz="2000" dirty="0">
                <a:hlinkClick r:id="rId5"/>
              </a:rPr>
              <a:t>21</a:t>
            </a:r>
            <a:r>
              <a:rPr lang="de-DE" sz="2000" baseline="30000" dirty="0">
                <a:hlinkClick r:id="rId5"/>
              </a:rPr>
              <a:t>st</a:t>
            </a:r>
            <a:r>
              <a:rPr lang="de-DE" sz="2000" dirty="0">
                <a:hlinkClick r:id="rId5"/>
              </a:rPr>
              <a:t> -</a:t>
            </a:r>
            <a:r>
              <a:rPr lang="de-DE" sz="2000" dirty="0" err="1">
                <a:hlinkClick r:id="rId5"/>
              </a:rPr>
              <a:t>century</a:t>
            </a:r>
            <a:r>
              <a:rPr lang="de-DE" sz="2000" dirty="0">
                <a:hlinkClick r:id="rId5"/>
              </a:rPr>
              <a:t> digital </a:t>
            </a:r>
            <a:r>
              <a:rPr lang="de-DE" sz="2000" dirty="0" err="1">
                <a:hlinkClick r:id="rId5"/>
              </a:rPr>
              <a:t>skills</a:t>
            </a:r>
            <a:r>
              <a:rPr lang="de-DE" sz="2000" dirty="0"/>
              <a:t>“ von van Laar et al. (2017)</a:t>
            </a:r>
          </a:p>
          <a:p>
            <a:pPr marL="0" indent="0">
              <a:lnSpc>
                <a:spcPct val="160000"/>
              </a:lnSpc>
              <a:buNone/>
            </a:pPr>
            <a:r>
              <a:rPr lang="de-DE" sz="2400" u="sng" dirty="0">
                <a:latin typeface="+mn-lt"/>
              </a:rPr>
              <a:t>Digitale Führungskompetenzen</a:t>
            </a:r>
          </a:p>
          <a:p>
            <a:pPr>
              <a:lnSpc>
                <a:spcPct val="120000"/>
              </a:lnSpc>
            </a:pPr>
            <a:r>
              <a:rPr lang="de-DE" sz="2000" b="1" dirty="0">
                <a:latin typeface="+mn-lt"/>
              </a:rPr>
              <a:t>Gruppe 4: </a:t>
            </a:r>
            <a:r>
              <a:rPr lang="de-DE" sz="2000" dirty="0">
                <a:latin typeface="+mn-lt"/>
              </a:rPr>
              <a:t>„</a:t>
            </a:r>
            <a:r>
              <a:rPr lang="de-DE" sz="2000" dirty="0">
                <a:hlinkClick r:id="rId6"/>
              </a:rPr>
              <a:t>Leadership </a:t>
            </a:r>
            <a:r>
              <a:rPr lang="de-DE" sz="2000" dirty="0" err="1">
                <a:hlinkClick r:id="rId6"/>
              </a:rPr>
              <a:t>competencies</a:t>
            </a:r>
            <a:r>
              <a:rPr lang="de-DE" sz="2000" dirty="0">
                <a:hlinkClick r:id="rId6"/>
              </a:rPr>
              <a:t> </a:t>
            </a:r>
            <a:r>
              <a:rPr lang="de-DE" sz="2000" dirty="0" err="1">
                <a:hlinkClick r:id="rId6"/>
              </a:rPr>
              <a:t>for</a:t>
            </a:r>
            <a:r>
              <a:rPr lang="de-DE" sz="2000" dirty="0">
                <a:hlinkClick r:id="rId6"/>
              </a:rPr>
              <a:t> digital </a:t>
            </a:r>
            <a:r>
              <a:rPr lang="de-DE" sz="2000" dirty="0" err="1">
                <a:hlinkClick r:id="rId6"/>
              </a:rPr>
              <a:t>transformation</a:t>
            </a:r>
            <a:r>
              <a:rPr lang="de-DE" sz="2000" dirty="0"/>
              <a:t>“</a:t>
            </a:r>
            <a:r>
              <a:rPr lang="de-DE" sz="2000" dirty="0">
                <a:latin typeface="+mn-lt"/>
              </a:rPr>
              <a:t> von Philip et al. (2023)</a:t>
            </a:r>
          </a:p>
          <a:p>
            <a:pPr>
              <a:lnSpc>
                <a:spcPct val="120000"/>
              </a:lnSpc>
            </a:pPr>
            <a:r>
              <a:rPr lang="de-DE" sz="2000" b="1" dirty="0">
                <a:latin typeface="+mn-lt"/>
              </a:rPr>
              <a:t>Gruppe 5: </a:t>
            </a:r>
            <a:r>
              <a:rPr lang="de-DE" sz="2000" dirty="0">
                <a:latin typeface="+mn-lt"/>
              </a:rPr>
              <a:t>„</a:t>
            </a:r>
            <a:r>
              <a:rPr lang="en-GB" sz="2000" dirty="0">
                <a:hlinkClick r:id="rId7"/>
              </a:rPr>
              <a:t> Leadership competencies for digital transformation</a:t>
            </a:r>
            <a:r>
              <a:rPr lang="de-DE" sz="2000" dirty="0">
                <a:latin typeface="+mn-lt"/>
              </a:rPr>
              <a:t>“ von Gilli et al. (2022)</a:t>
            </a:r>
          </a:p>
        </p:txBody>
      </p:sp>
      <p:sp>
        <p:nvSpPr>
          <p:cNvPr id="5" name="Fußzeilenplatzhalter 3">
            <a:extLst>
              <a:ext uri="{FF2B5EF4-FFF2-40B4-BE49-F238E27FC236}">
                <a16:creationId xmlns:a16="http://schemas.microsoft.com/office/drawing/2014/main" id="{C665CB7D-4A44-269F-859B-2460469B4864}"/>
              </a:ext>
            </a:extLst>
          </p:cNvPr>
          <p:cNvSpPr>
            <a:spLocks noGrp="1"/>
          </p:cNvSpPr>
          <p:nvPr>
            <p:ph type="ftr" sz="quarter" idx="11"/>
          </p:nvPr>
        </p:nvSpPr>
        <p:spPr>
          <a:xfrm>
            <a:off x="4038600" y="6356350"/>
            <a:ext cx="4114800" cy="365125"/>
          </a:xfrm>
        </p:spPr>
        <p:txBody>
          <a:bodyPr/>
          <a:lstStyle/>
          <a:p>
            <a:r>
              <a:rPr lang="en-GB" noProof="0" dirty="0"/>
              <a:t>ERASMUS+ DIGIGEN 
Projekt Ref. Nr. 2021-1-DE02-KA220-VET-000025335</a:t>
            </a:r>
          </a:p>
        </p:txBody>
      </p:sp>
    </p:spTree>
    <p:extLst>
      <p:ext uri="{BB962C8B-B14F-4D97-AF65-F5344CB8AC3E}">
        <p14:creationId xmlns:p14="http://schemas.microsoft.com/office/powerpoint/2010/main" val="208670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26</a:t>
            </a:fld>
            <a:endParaRPr lang="de-DE" dirty="0"/>
          </a:p>
        </p:txBody>
      </p:sp>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4294967295"/>
          </p:nvPr>
        </p:nvSpPr>
        <p:spPr>
          <a:xfrm>
            <a:off x="1166812" y="2125663"/>
            <a:ext cx="9858375" cy="3779837"/>
          </a:xfrm>
        </p:spPr>
        <p:txBody>
          <a:bodyPr vert="horz" lIns="91440" tIns="45720" rIns="91440" bIns="45720" rtlCol="0" anchor="t">
            <a:normAutofit/>
          </a:bodyPr>
          <a:lstStyle/>
          <a:p>
            <a:pPr marL="0" lvl="1" indent="0" algn="ctr">
              <a:lnSpc>
                <a:spcPct val="150000"/>
              </a:lnSpc>
              <a:spcAft>
                <a:spcPts val="1800"/>
              </a:spcAft>
              <a:buNone/>
            </a:pPr>
            <a:r>
              <a:rPr lang="de-DE" sz="1800" dirty="0">
                <a:latin typeface="+mn-lt"/>
              </a:rPr>
              <a:t>Auf welche Gruppe (Branche, Stelle, Position, ...) bezieht sich das Kompetenzmodell?</a:t>
            </a:r>
          </a:p>
          <a:p>
            <a:pPr marL="0" lvl="1" indent="0" algn="ctr">
              <a:lnSpc>
                <a:spcPct val="150000"/>
              </a:lnSpc>
              <a:spcAft>
                <a:spcPts val="1800"/>
              </a:spcAft>
              <a:buNone/>
            </a:pPr>
            <a:r>
              <a:rPr lang="de-DE" sz="1800" dirty="0">
                <a:latin typeface="+mn-lt"/>
              </a:rPr>
              <a:t>Woher stammt das Kompetenzmodell bzw. welche Sichtweise/Perspektive spiegelt es wider?</a:t>
            </a:r>
          </a:p>
          <a:p>
            <a:pPr marL="0" lvl="1" indent="0" algn="ctr">
              <a:lnSpc>
                <a:spcPct val="150000"/>
              </a:lnSpc>
              <a:spcAft>
                <a:spcPts val="1800"/>
              </a:spcAft>
              <a:buNone/>
            </a:pPr>
            <a:r>
              <a:rPr lang="de-DE" sz="1800" dirty="0"/>
              <a:t>Was sind digitale (Führungs-)Kompetenzen aus Sicht der Autor*innen?</a:t>
            </a:r>
          </a:p>
          <a:p>
            <a:pPr marL="0" lvl="1" indent="0" algn="ctr">
              <a:lnSpc>
                <a:spcPct val="150000"/>
              </a:lnSpc>
              <a:spcAft>
                <a:spcPts val="1800"/>
              </a:spcAft>
              <a:buNone/>
            </a:pPr>
            <a:r>
              <a:rPr lang="de-DE" sz="1800" dirty="0"/>
              <a:t>Wie ist das Kompetenzmodell aufgebaut?</a:t>
            </a:r>
          </a:p>
          <a:p>
            <a:pPr marL="0" lvl="1" indent="0" algn="ctr">
              <a:lnSpc>
                <a:spcPct val="150000"/>
              </a:lnSpc>
              <a:spcAft>
                <a:spcPts val="1800"/>
              </a:spcAft>
              <a:buNone/>
            </a:pPr>
            <a:r>
              <a:rPr lang="de-DE" sz="1800" dirty="0"/>
              <a:t>Wie hängt das Kompetenzmodell mit weiblicher digitaler Führung zusammen?</a:t>
            </a:r>
            <a:endParaRPr lang="de-DE" sz="1800" dirty="0">
              <a:latin typeface="+mn-lt"/>
            </a:endParaRPr>
          </a:p>
          <a:p>
            <a:pPr marL="0" lvl="1" algn="ctr">
              <a:lnSpc>
                <a:spcPct val="150000"/>
              </a:lnSpc>
              <a:spcAft>
                <a:spcPts val="1800"/>
              </a:spcAft>
            </a:pPr>
            <a:endParaRPr lang="en-US" sz="1800" dirty="0">
              <a:latin typeface="+mn-lt"/>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3143249" y="381000"/>
            <a:ext cx="5905500" cy="1468438"/>
          </a:xfrm>
        </p:spPr>
        <p:txBody>
          <a:bodyPr>
            <a:normAutofit fontScale="90000"/>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b="1" dirty="0">
                <a:latin typeface="+mn-lt"/>
              </a:rPr>
              <a:t>AUFGABE</a:t>
            </a:r>
            <a:br>
              <a:rPr lang="de-DE" dirty="0">
                <a:latin typeface="+mn-lt"/>
              </a:rPr>
            </a:br>
            <a:r>
              <a:rPr kumimoji="0" lang="en-GB" sz="1800" b="0" i="1" u="none" strike="noStrike" kern="1200" cap="none" spc="0" normalizeH="0" baseline="0" noProof="0" dirty="0">
                <a:ln>
                  <a:noFill/>
                </a:ln>
                <a:solidFill>
                  <a:prstClr val="black"/>
                </a:solidFill>
                <a:effectLst/>
                <a:uLnTx/>
                <a:uFillTx/>
                <a:latin typeface="Jost"/>
                <a:ea typeface="Jost Bold Italic" pitchFamily="2" charset="77"/>
                <a:cs typeface="+mn-cs"/>
              </a:rPr>
              <a:t>Lesen Sie </a:t>
            </a:r>
            <a:r>
              <a:rPr kumimoji="0" lang="en-US" sz="1800" b="0" i="1" u="none" strike="noStrike" kern="1200" cap="none" spc="0" normalizeH="0" baseline="0" noProof="0" dirty="0">
                <a:ln>
                  <a:noFill/>
                </a:ln>
                <a:solidFill>
                  <a:prstClr val="black"/>
                </a:solidFill>
                <a:effectLst/>
                <a:uLnTx/>
                <a:uFillTx/>
                <a:latin typeface="Jost"/>
                <a:ea typeface="Jost Bold Italic" pitchFamily="2" charset="77"/>
                <a:cs typeface="+mn-cs"/>
              </a:rPr>
              <a:t>den Text &amp; </a:t>
            </a:r>
            <a:r>
              <a:rPr kumimoji="0" lang="de-DE" sz="1800" b="0" i="1" u="none" strike="noStrike" kern="1200" cap="none" spc="0" normalizeH="0" baseline="0" dirty="0">
                <a:ln>
                  <a:noFill/>
                </a:ln>
                <a:solidFill>
                  <a:prstClr val="black"/>
                </a:solidFill>
                <a:effectLst/>
                <a:uLnTx/>
                <a:uFillTx/>
                <a:latin typeface="Jost"/>
                <a:ea typeface="Jost Bold Italic" pitchFamily="2" charset="77"/>
                <a:cs typeface="+mn-cs"/>
              </a:rPr>
              <a:t>präsentieren</a:t>
            </a:r>
            <a:r>
              <a:rPr kumimoji="0" lang="en-US" sz="1800" b="0" i="1" u="none" strike="noStrike" kern="1200" cap="none" spc="0" normalizeH="0" baseline="0" noProof="0" dirty="0">
                <a:ln>
                  <a:noFill/>
                </a:ln>
                <a:solidFill>
                  <a:prstClr val="black"/>
                </a:solidFill>
                <a:effectLst/>
                <a:uLnTx/>
                <a:uFillTx/>
                <a:latin typeface="Jost"/>
                <a:ea typeface="Jost Bold Italic" pitchFamily="2" charset="77"/>
                <a:cs typeface="+mn-cs"/>
              </a:rPr>
              <a:t> Sie </a:t>
            </a:r>
            <a:r>
              <a:rPr kumimoji="0" lang="de-DE" sz="1800" b="0" i="1" u="none" strike="noStrike" kern="1200" cap="none" spc="0" normalizeH="0" baseline="0" dirty="0">
                <a:ln>
                  <a:noFill/>
                </a:ln>
                <a:solidFill>
                  <a:prstClr val="black"/>
                </a:solidFill>
                <a:effectLst/>
                <a:uLnTx/>
                <a:uFillTx/>
                <a:latin typeface="Jost"/>
                <a:ea typeface="Jost Bold Italic" pitchFamily="2" charset="77"/>
                <a:cs typeface="+mn-cs"/>
              </a:rPr>
              <a:t>das Kompetenzmodell</a:t>
            </a:r>
            <a:endParaRPr lang="de-DE" dirty="0">
              <a:latin typeface="+mn-lt"/>
            </a:endParaRPr>
          </a:p>
        </p:txBody>
      </p:sp>
    </p:spTree>
    <p:extLst>
      <p:ext uri="{BB962C8B-B14F-4D97-AF65-F5344CB8AC3E}">
        <p14:creationId xmlns:p14="http://schemas.microsoft.com/office/powerpoint/2010/main" val="116575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a16="http://schemas.microsoft.com/office/drawing/2014/main" id="{9CE03DC5-B0D5-C6B7-3911-04FE1D967C8B}"/>
              </a:ext>
            </a:extLst>
          </p:cNvPr>
          <p:cNvSpPr>
            <a:spLocks noGrp="1"/>
          </p:cNvSpPr>
          <p:nvPr>
            <p:ph type="title"/>
          </p:nvPr>
        </p:nvSpPr>
        <p:spPr/>
        <p:txBody>
          <a:bodyPr/>
          <a:lstStyle/>
          <a:p>
            <a:r>
              <a:rPr lang="en-GB" dirty="0"/>
              <a:t>Digitale Kompetenzen</a:t>
            </a:r>
          </a:p>
        </p:txBody>
      </p:sp>
      <p:graphicFrame>
        <p:nvGraphicFramePr>
          <p:cNvPr id="7" name="Tabelle 7">
            <a:extLst>
              <a:ext uri="{FF2B5EF4-FFF2-40B4-BE49-F238E27FC236}">
                <a16:creationId xmlns:a16="http://schemas.microsoft.com/office/drawing/2014/main" id="{29FBB545-24F9-9E57-1722-CC832AF2A044}"/>
              </a:ext>
            </a:extLst>
          </p:cNvPr>
          <p:cNvGraphicFramePr>
            <a:graphicFrameLocks noGrp="1"/>
          </p:cNvGraphicFramePr>
          <p:nvPr>
            <p:extLst>
              <p:ext uri="{D42A27DB-BD31-4B8C-83A1-F6EECF244321}">
                <p14:modId xmlns:p14="http://schemas.microsoft.com/office/powerpoint/2010/main" val="4071165091"/>
              </p:ext>
            </p:extLst>
          </p:nvPr>
        </p:nvGraphicFramePr>
        <p:xfrm>
          <a:off x="724862" y="1709536"/>
          <a:ext cx="10742275" cy="4489000"/>
        </p:xfrm>
        <a:graphic>
          <a:graphicData uri="http://schemas.openxmlformats.org/drawingml/2006/table">
            <a:tbl>
              <a:tblPr firstRow="1" bandRow="1">
                <a:tableStyleId>{5FD0F851-EC5A-4D38-B0AD-8093EC10F338}</a:tableStyleId>
              </a:tblPr>
              <a:tblGrid>
                <a:gridCol w="489347">
                  <a:extLst>
                    <a:ext uri="{9D8B030D-6E8A-4147-A177-3AD203B41FA5}">
                      <a16:colId xmlns:a16="http://schemas.microsoft.com/office/drawing/2014/main" val="988189801"/>
                    </a:ext>
                  </a:extLst>
                </a:gridCol>
                <a:gridCol w="2295525">
                  <a:extLst>
                    <a:ext uri="{9D8B030D-6E8A-4147-A177-3AD203B41FA5}">
                      <a16:colId xmlns:a16="http://schemas.microsoft.com/office/drawing/2014/main" val="2852026471"/>
                    </a:ext>
                  </a:extLst>
                </a:gridCol>
                <a:gridCol w="7957403">
                  <a:extLst>
                    <a:ext uri="{9D8B030D-6E8A-4147-A177-3AD203B41FA5}">
                      <a16:colId xmlns:a16="http://schemas.microsoft.com/office/drawing/2014/main" val="2457867750"/>
                    </a:ext>
                  </a:extLst>
                </a:gridCol>
              </a:tblGrid>
              <a:tr h="370840">
                <a:tc>
                  <a:txBody>
                    <a:bodyPr/>
                    <a:lstStyle/>
                    <a:p>
                      <a:endParaRPr lang="en-GB" sz="1600" dirty="0"/>
                    </a:p>
                  </a:txBody>
                  <a:tcPr/>
                </a:tc>
                <a:tc>
                  <a:txBody>
                    <a:bodyPr/>
                    <a:lstStyle/>
                    <a:p>
                      <a:r>
                        <a:rPr lang="en-GB" sz="1600" dirty="0"/>
                        <a:t>Kategorie</a:t>
                      </a:r>
                    </a:p>
                  </a:txBody>
                  <a:tcPr/>
                </a:tc>
                <a:tc>
                  <a:txBody>
                    <a:bodyPr/>
                    <a:lstStyle/>
                    <a:p>
                      <a:r>
                        <a:rPr lang="en-GB" sz="1600" dirty="0"/>
                        <a:t>Differenzierung</a:t>
                      </a:r>
                    </a:p>
                  </a:txBody>
                  <a:tcPr/>
                </a:tc>
                <a:extLst>
                  <a:ext uri="{0D108BD9-81ED-4DB2-BD59-A6C34878D82A}">
                    <a16:rowId xmlns:a16="http://schemas.microsoft.com/office/drawing/2014/main" val="2012955964"/>
                  </a:ext>
                </a:extLst>
              </a:tr>
              <a:tr h="360000">
                <a:tc rowSpan="5">
                  <a:txBody>
                    <a:bodyPr/>
                    <a:lstStyle/>
                    <a:p>
                      <a:pPr algn="ctr"/>
                      <a:r>
                        <a:rPr lang="en-GB" sz="1200" b="1" dirty="0"/>
                        <a:t>Kernkompetenzen</a:t>
                      </a:r>
                    </a:p>
                  </a:txBody>
                  <a:tcPr vert="vert270">
                    <a:solidFill>
                      <a:schemeClr val="bg1"/>
                    </a:solidFill>
                  </a:tcPr>
                </a:tc>
                <a:tc>
                  <a:txBody>
                    <a:bodyPr/>
                    <a:lstStyle/>
                    <a:p>
                      <a:r>
                        <a:rPr lang="de-DE" sz="1400" noProof="0" dirty="0"/>
                        <a:t>Informationsmanagement</a:t>
                      </a:r>
                    </a:p>
                  </a:txBody>
                  <a:tcPr/>
                </a:tc>
                <a:tc>
                  <a:txBody>
                    <a:bodyPr/>
                    <a:lstStyle/>
                    <a:p>
                      <a:r>
                        <a:rPr lang="de-DE" sz="1400" noProof="0" dirty="0"/>
                        <a:t>Daten abrufen; Daten nutzen/auswerten; Daten verwalten</a:t>
                      </a:r>
                    </a:p>
                  </a:txBody>
                  <a:tcPr/>
                </a:tc>
                <a:extLst>
                  <a:ext uri="{0D108BD9-81ED-4DB2-BD59-A6C34878D82A}">
                    <a16:rowId xmlns:a16="http://schemas.microsoft.com/office/drawing/2014/main" val="3254987823"/>
                  </a:ext>
                </a:extLst>
              </a:tr>
              <a:tr h="360000">
                <a:tc vMerge="1">
                  <a:txBody>
                    <a:bodyPr/>
                    <a:lstStyle/>
                    <a:p>
                      <a:endParaRPr lang="en-GB" dirty="0"/>
                    </a:p>
                  </a:txBody>
                  <a:tcPr/>
                </a:tc>
                <a:tc>
                  <a:txBody>
                    <a:bodyPr/>
                    <a:lstStyle/>
                    <a:p>
                      <a:r>
                        <a:rPr lang="de-DE" sz="1400" noProof="0" dirty="0"/>
                        <a:t>Kommunikation</a:t>
                      </a:r>
                    </a:p>
                  </a:txBody>
                  <a:tcPr/>
                </a:tc>
                <a:tc>
                  <a:txBody>
                    <a:bodyPr/>
                    <a:lstStyle/>
                    <a:p>
                      <a:r>
                        <a:rPr lang="de-DE" sz="1400" noProof="0" dirty="0"/>
                        <a:t>Angemessenheit/Ausdrucksstärke; Erstellen/Teilen von Inhalten; Kontakte pflegen; Netzwerken</a:t>
                      </a:r>
                    </a:p>
                  </a:txBody>
                  <a:tcPr/>
                </a:tc>
                <a:extLst>
                  <a:ext uri="{0D108BD9-81ED-4DB2-BD59-A6C34878D82A}">
                    <a16:rowId xmlns:a16="http://schemas.microsoft.com/office/drawing/2014/main" val="2907508858"/>
                  </a:ext>
                </a:extLst>
              </a:tr>
              <a:tr h="360000">
                <a:tc vMerge="1">
                  <a:txBody>
                    <a:bodyPr/>
                    <a:lstStyle/>
                    <a:p>
                      <a:endParaRPr lang="en-GB" dirty="0"/>
                    </a:p>
                  </a:txBody>
                  <a:tcPr/>
                </a:tc>
                <a:tc>
                  <a:txBody>
                    <a:bodyPr/>
                    <a:lstStyle/>
                    <a:p>
                      <a:r>
                        <a:rPr lang="de-DE" sz="1400" noProof="0" dirty="0"/>
                        <a:t>Zusammenarbeit</a:t>
                      </a:r>
                    </a:p>
                  </a:txBody>
                  <a:tcPr/>
                </a:tc>
                <a:tc>
                  <a:txBody>
                    <a:bodyPr/>
                    <a:lstStyle/>
                    <a:p>
                      <a:r>
                        <a:rPr lang="de-DE" sz="1400" noProof="0" dirty="0"/>
                        <a:t>Zusammenarbeit organisieren; Wissensaustausch</a:t>
                      </a:r>
                    </a:p>
                  </a:txBody>
                  <a:tcPr/>
                </a:tc>
                <a:extLst>
                  <a:ext uri="{0D108BD9-81ED-4DB2-BD59-A6C34878D82A}">
                    <a16:rowId xmlns:a16="http://schemas.microsoft.com/office/drawing/2014/main" val="1044472973"/>
                  </a:ext>
                </a:extLst>
              </a:tr>
              <a:tr h="360000">
                <a:tc vMerge="1">
                  <a:txBody>
                    <a:bodyPr/>
                    <a:lstStyle/>
                    <a:p>
                      <a:endParaRPr lang="en-GB" dirty="0"/>
                    </a:p>
                  </a:txBody>
                  <a:tcPr/>
                </a:tc>
                <a:tc>
                  <a:txBody>
                    <a:bodyPr/>
                    <a:lstStyle/>
                    <a:p>
                      <a:r>
                        <a:rPr lang="de-DE" sz="1400" noProof="0" dirty="0"/>
                        <a:t>Zukunftsorientiertes Denken</a:t>
                      </a:r>
                    </a:p>
                  </a:txBody>
                  <a:tcPr/>
                </a:tc>
                <a:tc>
                  <a:txBody>
                    <a:bodyPr/>
                    <a:lstStyle/>
                    <a:p>
                      <a:r>
                        <a:rPr lang="de-DE" sz="1400" noProof="0" dirty="0"/>
                        <a:t>Kritische Reflexion/Begründung; Zukunftsorientierung; Kreativität; Problemlöse-Strategien </a:t>
                      </a:r>
                    </a:p>
                  </a:txBody>
                  <a:tcPr/>
                </a:tc>
                <a:extLst>
                  <a:ext uri="{0D108BD9-81ED-4DB2-BD59-A6C34878D82A}">
                    <a16:rowId xmlns:a16="http://schemas.microsoft.com/office/drawing/2014/main" val="1121512347"/>
                  </a:ext>
                </a:extLst>
              </a:tr>
              <a:tr h="360000">
                <a:tc vMerge="1">
                  <a:txBody>
                    <a:bodyPr/>
                    <a:lstStyle/>
                    <a:p>
                      <a:endParaRPr lang="en-GB" dirty="0"/>
                    </a:p>
                  </a:txBody>
                  <a:tcPr/>
                </a:tc>
                <a:tc>
                  <a:txBody>
                    <a:bodyPr/>
                    <a:lstStyle/>
                    <a:p>
                      <a:r>
                        <a:rPr lang="de-DE" sz="1400" noProof="0" dirty="0"/>
                        <a:t>Technische Kompetenz</a:t>
                      </a:r>
                    </a:p>
                  </a:txBody>
                  <a:tcPr>
                    <a:lnB w="12700" cap="flat" cmpd="sng" algn="ctr">
                      <a:solidFill>
                        <a:schemeClr val="tx1"/>
                      </a:solidFill>
                      <a:prstDash val="solid"/>
                      <a:round/>
                      <a:headEnd type="none" w="med" len="med"/>
                      <a:tailEnd type="none" w="med" len="med"/>
                    </a:lnB>
                  </a:tcPr>
                </a:tc>
                <a:tc>
                  <a:txBody>
                    <a:bodyPr/>
                    <a:lstStyle/>
                    <a:p>
                      <a:r>
                        <a:rPr lang="de-DE" sz="1400" noProof="0" dirty="0"/>
                        <a:t>Bedienung der Hardware; Bedienung der Software; Programmierung und Wartung; Algorithmen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661796"/>
                  </a:ext>
                </a:extLst>
              </a:tr>
              <a:tr h="360000">
                <a:tc rowSpan="6">
                  <a:txBody>
                    <a:bodyPr/>
                    <a:lstStyle/>
                    <a:p>
                      <a:pPr algn="ctr"/>
                      <a:r>
                        <a:rPr lang="en-GB" sz="1200" b="1" dirty="0"/>
                        <a:t>Kontextbezogene Kompetenzen</a:t>
                      </a:r>
                    </a:p>
                  </a:txBody>
                  <a:tcPr vert="vert270">
                    <a:solidFill>
                      <a:schemeClr val="bg1"/>
                    </a:solidFill>
                  </a:tcPr>
                </a:tc>
                <a:tc>
                  <a:txBody>
                    <a:bodyPr/>
                    <a:lstStyle/>
                    <a:p>
                      <a:r>
                        <a:rPr lang="de-DE" sz="1400" noProof="0" dirty="0"/>
                        <a:t>Ethisches Bewusstsein</a:t>
                      </a:r>
                    </a:p>
                  </a:txBody>
                  <a:tcPr>
                    <a:lnT w="12700" cap="flat" cmpd="sng" algn="ctr">
                      <a:solidFill>
                        <a:schemeClr val="tx1"/>
                      </a:solidFill>
                      <a:prstDash val="solid"/>
                      <a:round/>
                      <a:headEnd type="none" w="med" len="med"/>
                      <a:tailEnd type="none" w="med" len="med"/>
                    </a:lnT>
                  </a:tcPr>
                </a:tc>
                <a:tc>
                  <a:txBody>
                    <a:bodyPr/>
                    <a:lstStyle/>
                    <a:p>
                      <a:r>
                        <a:rPr lang="de-DE" sz="1400" noProof="0" dirty="0"/>
                        <a:t>Anwendung rechtlicher und ethischer Standards; Verständnis der digitalen Auswirkungen</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04730064"/>
                  </a:ext>
                </a:extLst>
              </a:tr>
              <a:tr h="360000">
                <a:tc vMerge="1">
                  <a:txBody>
                    <a:bodyPr/>
                    <a:lstStyle/>
                    <a:p>
                      <a:endParaRPr lang="en-GB" dirty="0"/>
                    </a:p>
                  </a:txBody>
                  <a:tcPr vert="vert270"/>
                </a:tc>
                <a:tc>
                  <a:txBody>
                    <a:bodyPr/>
                    <a:lstStyle/>
                    <a:p>
                      <a:r>
                        <a:rPr lang="de-DE" sz="1400" noProof="0" dirty="0"/>
                        <a:t>Kulturelles Bewusstsein</a:t>
                      </a:r>
                    </a:p>
                  </a:txBody>
                  <a:tcPr/>
                </a:tc>
                <a:tc>
                  <a:txBody>
                    <a:bodyPr/>
                    <a:lstStyle/>
                    <a:p>
                      <a:r>
                        <a:rPr lang="de-DE" sz="1400" noProof="0" dirty="0"/>
                        <a:t>Verständnis für kulturelle Unterschiede; kulturübergreifende Zusammenarbeit</a:t>
                      </a:r>
                    </a:p>
                  </a:txBody>
                  <a:tcPr/>
                </a:tc>
                <a:extLst>
                  <a:ext uri="{0D108BD9-81ED-4DB2-BD59-A6C34878D82A}">
                    <a16:rowId xmlns:a16="http://schemas.microsoft.com/office/drawing/2014/main" val="464555021"/>
                  </a:ext>
                </a:extLst>
              </a:tr>
              <a:tr h="360000">
                <a:tc vMerge="1">
                  <a:txBody>
                    <a:bodyPr/>
                    <a:lstStyle/>
                    <a:p>
                      <a:endParaRPr lang="en-GB" dirty="0"/>
                    </a:p>
                  </a:txBody>
                  <a:tcPr vert="vert270"/>
                </a:tc>
                <a:tc>
                  <a:txBody>
                    <a:bodyPr/>
                    <a:lstStyle/>
                    <a:p>
                      <a:r>
                        <a:rPr lang="de-DE" sz="1400" noProof="0" dirty="0"/>
                        <a:t>Flexibilität</a:t>
                      </a:r>
                    </a:p>
                  </a:txBody>
                  <a:tcPr/>
                </a:tc>
                <a:tc>
                  <a:txBody>
                    <a:bodyPr/>
                    <a:lstStyle/>
                    <a:p>
                      <a:r>
                        <a:rPr lang="de-DE" sz="1400" noProof="0" dirty="0"/>
                        <a:t>Anpassungsfähigkeit; Agilität</a:t>
                      </a:r>
                    </a:p>
                  </a:txBody>
                  <a:tcPr/>
                </a:tc>
                <a:extLst>
                  <a:ext uri="{0D108BD9-81ED-4DB2-BD59-A6C34878D82A}">
                    <a16:rowId xmlns:a16="http://schemas.microsoft.com/office/drawing/2014/main" val="154959748"/>
                  </a:ext>
                </a:extLst>
              </a:tr>
              <a:tr h="360000">
                <a:tc vMerge="1">
                  <a:txBody>
                    <a:bodyPr/>
                    <a:lstStyle/>
                    <a:p>
                      <a:endParaRPr lang="en-GB" dirty="0"/>
                    </a:p>
                  </a:txBody>
                  <a:tcPr vert="vert270"/>
                </a:tc>
                <a:tc>
                  <a:txBody>
                    <a:bodyPr/>
                    <a:lstStyle/>
                    <a:p>
                      <a:r>
                        <a:rPr lang="de-DE" sz="1400" noProof="0" dirty="0"/>
                        <a:t>Selbststeuerung</a:t>
                      </a:r>
                    </a:p>
                  </a:txBody>
                  <a:tcPr/>
                </a:tc>
                <a:tc>
                  <a:txBody>
                    <a:bodyPr/>
                    <a:lstStyle/>
                    <a:p>
                      <a:r>
                        <a:rPr lang="de-DE" sz="1400" noProof="0" dirty="0"/>
                        <a:t>Erkennen/Festlegen von digitalen Lernbedarfen; Überwachen des Lernprozesses; pro-aktiv/initiativ</a:t>
                      </a:r>
                    </a:p>
                  </a:txBody>
                  <a:tcPr/>
                </a:tc>
                <a:extLst>
                  <a:ext uri="{0D108BD9-81ED-4DB2-BD59-A6C34878D82A}">
                    <a16:rowId xmlns:a16="http://schemas.microsoft.com/office/drawing/2014/main" val="668575419"/>
                  </a:ext>
                </a:extLst>
              </a:tr>
              <a:tr h="360000">
                <a:tc vMerge="1">
                  <a:txBody>
                    <a:bodyPr/>
                    <a:lstStyle/>
                    <a:p>
                      <a:endParaRPr lang="en-GB" dirty="0"/>
                    </a:p>
                  </a:txBody>
                  <a:tcPr vert="vert270"/>
                </a:tc>
                <a:tc>
                  <a:txBody>
                    <a:bodyPr/>
                    <a:lstStyle/>
                    <a:p>
                      <a:r>
                        <a:rPr lang="de-DE" sz="1400" noProof="0" dirty="0"/>
                        <a:t>Lebenslanges Lernen</a:t>
                      </a:r>
                    </a:p>
                  </a:txBody>
                  <a:tcPr/>
                </a:tc>
                <a:tc>
                  <a:txBody>
                    <a:bodyPr/>
                    <a:lstStyle/>
                    <a:p>
                      <a:r>
                        <a:rPr lang="de-DE" sz="1400" noProof="0" dirty="0"/>
                        <a:t>Neue Möglichkeiten erkunden; digitales Wissen schaffen</a:t>
                      </a:r>
                    </a:p>
                  </a:txBody>
                  <a:tcPr/>
                </a:tc>
                <a:extLst>
                  <a:ext uri="{0D108BD9-81ED-4DB2-BD59-A6C34878D82A}">
                    <a16:rowId xmlns:a16="http://schemas.microsoft.com/office/drawing/2014/main" val="3269845506"/>
                  </a:ext>
                </a:extLst>
              </a:tr>
              <a:tr h="360000">
                <a:tc vMerge="1">
                  <a:txBody>
                    <a:bodyPr/>
                    <a:lstStyle/>
                    <a:p>
                      <a:endParaRPr lang="en-GB" dirty="0"/>
                    </a:p>
                  </a:txBody>
                  <a:tcPr vert="vert270"/>
                </a:tc>
                <a:tc>
                  <a:txBody>
                    <a:bodyPr/>
                    <a:lstStyle/>
                    <a:p>
                      <a:r>
                        <a:rPr lang="de-DE" sz="1400" noProof="0" dirty="0"/>
                        <a:t>Digitale Sicherheit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noProof="0" dirty="0"/>
                        <a:t>Selbstdarstellung; digitales Wohlbefinden; sorgfältiger Umgang mit Geräten; Schutz von Daten/Privatsphäre</a:t>
                      </a:r>
                    </a:p>
                  </a:txBody>
                  <a:tcPr/>
                </a:tc>
                <a:extLst>
                  <a:ext uri="{0D108BD9-81ED-4DB2-BD59-A6C34878D82A}">
                    <a16:rowId xmlns:a16="http://schemas.microsoft.com/office/drawing/2014/main" val="2967691513"/>
                  </a:ext>
                </a:extLst>
              </a:tr>
            </a:tbl>
          </a:graphicData>
        </a:graphic>
      </p:graphicFrame>
      <p:sp>
        <p:nvSpPr>
          <p:cNvPr id="8" name="Textfeld 7">
            <a:extLst>
              <a:ext uri="{FF2B5EF4-FFF2-40B4-BE49-F238E27FC236}">
                <a16:creationId xmlns:a16="http://schemas.microsoft.com/office/drawing/2014/main" id="{38A88618-7F00-E1CB-4A13-DE6C8C3BE340}"/>
              </a:ext>
            </a:extLst>
          </p:cNvPr>
          <p:cNvSpPr txBox="1"/>
          <p:nvPr/>
        </p:nvSpPr>
        <p:spPr>
          <a:xfrm>
            <a:off x="9420226" y="1478704"/>
            <a:ext cx="2971800" cy="230832"/>
          </a:xfrm>
          <a:prstGeom prst="rect">
            <a:avLst/>
          </a:prstGeom>
          <a:noFill/>
        </p:spPr>
        <p:txBody>
          <a:bodyPr wrap="square" rtlCol="0">
            <a:spAutoFit/>
          </a:bodyPr>
          <a:lstStyle>
            <a:defPPr>
              <a:defRPr lang="de-DE"/>
            </a:defPPr>
            <a:lvl1pPr>
              <a:defRPr sz="900"/>
            </a:lvl1pPr>
          </a:lstStyle>
          <a:p>
            <a:r>
              <a:rPr lang="de-DE" dirty="0"/>
              <a:t>van Laar et al. (2017, 2018) &amp; </a:t>
            </a:r>
            <a:r>
              <a:rPr lang="en-GB" dirty="0"/>
              <a:t>CGC </a:t>
            </a:r>
            <a:r>
              <a:rPr lang="en-GB" dirty="0" err="1"/>
              <a:t>DigiTrans </a:t>
            </a:r>
            <a:r>
              <a:rPr lang="en-GB" dirty="0"/>
              <a:t>(2023) </a:t>
            </a:r>
            <a:endParaRPr lang="de-DE" dirty="0"/>
          </a:p>
        </p:txBody>
      </p:sp>
    </p:spTree>
    <p:extLst>
      <p:ext uri="{BB962C8B-B14F-4D97-AF65-F5344CB8AC3E}">
        <p14:creationId xmlns:p14="http://schemas.microsoft.com/office/powerpoint/2010/main" val="343765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1F0379A-BBFD-94E7-F88B-FCE487EE5E5C}"/>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4F64D5CD-080B-BF63-279F-FFFE03B4137E}"/>
              </a:ext>
            </a:extLst>
          </p:cNvPr>
          <p:cNvSpPr>
            <a:spLocks noGrp="1"/>
          </p:cNvSpPr>
          <p:nvPr>
            <p:ph type="sldNum" sz="quarter" idx="12"/>
          </p:nvPr>
        </p:nvSpPr>
        <p:spPr/>
        <p:txBody>
          <a:bodyPr/>
          <a:lstStyle/>
          <a:p>
            <a:fld id="{F96B14D3-7D2A-2041-9DA6-67735C9926F2}" type="slidenum">
              <a:rPr lang="de-DE" smtClean="0"/>
              <a:t>28</a:t>
            </a:fld>
            <a:endParaRPr lang="de-DE"/>
          </a:p>
        </p:txBody>
      </p:sp>
      <p:sp>
        <p:nvSpPr>
          <p:cNvPr id="5" name="Titel 4">
            <a:extLst>
              <a:ext uri="{FF2B5EF4-FFF2-40B4-BE49-F238E27FC236}">
                <a16:creationId xmlns:a16="http://schemas.microsoft.com/office/drawing/2014/main" id="{C0225216-7FD5-B7DD-A5D8-CFB436980887}"/>
              </a:ext>
            </a:extLst>
          </p:cNvPr>
          <p:cNvSpPr>
            <a:spLocks noGrp="1"/>
          </p:cNvSpPr>
          <p:nvPr>
            <p:ph type="title"/>
          </p:nvPr>
        </p:nvSpPr>
        <p:spPr/>
        <p:txBody>
          <a:bodyPr/>
          <a:lstStyle/>
          <a:p>
            <a:r>
              <a:rPr lang="de-DE" sz="5400"/>
              <a:t>Digitale Führungskompetenz</a:t>
            </a:r>
          </a:p>
        </p:txBody>
      </p:sp>
      <p:graphicFrame>
        <p:nvGraphicFramePr>
          <p:cNvPr id="6" name="Diagramm 5">
            <a:extLst>
              <a:ext uri="{FF2B5EF4-FFF2-40B4-BE49-F238E27FC236}">
                <a16:creationId xmlns:a16="http://schemas.microsoft.com/office/drawing/2014/main" id="{D0A3C713-D7D1-5D01-295F-1C9DCA667365}"/>
              </a:ext>
            </a:extLst>
          </p:cNvPr>
          <p:cNvGraphicFramePr/>
          <p:nvPr>
            <p:extLst>
              <p:ext uri="{D42A27DB-BD31-4B8C-83A1-F6EECF244321}">
                <p14:modId xmlns:p14="http://schemas.microsoft.com/office/powerpoint/2010/main" val="968520073"/>
              </p:ext>
            </p:extLst>
          </p:nvPr>
        </p:nvGraphicFramePr>
        <p:xfrm>
          <a:off x="1817687" y="1739899"/>
          <a:ext cx="8556625" cy="428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965D5C32-0DBA-5D80-DA7C-CAC504174947}"/>
              </a:ext>
            </a:extLst>
          </p:cNvPr>
          <p:cNvSpPr txBox="1"/>
          <p:nvPr/>
        </p:nvSpPr>
        <p:spPr>
          <a:xfrm>
            <a:off x="11001374" y="1509067"/>
            <a:ext cx="1190626" cy="230832"/>
          </a:xfrm>
          <a:prstGeom prst="rect">
            <a:avLst/>
          </a:prstGeom>
          <a:noFill/>
        </p:spPr>
        <p:txBody>
          <a:bodyPr wrap="square" rtlCol="0">
            <a:spAutoFit/>
          </a:bodyPr>
          <a:lstStyle>
            <a:defPPr>
              <a:defRPr lang="de-DE"/>
            </a:defPPr>
            <a:lvl1pPr>
              <a:defRPr sz="900"/>
            </a:lvl1pPr>
          </a:lstStyle>
          <a:p>
            <a:r>
              <a:rPr lang="de-DE" dirty="0" err="1"/>
              <a:t>Imbery </a:t>
            </a:r>
            <a:r>
              <a:rPr lang="de-DE" dirty="0"/>
              <a:t>et al. (2022)</a:t>
            </a:r>
          </a:p>
        </p:txBody>
      </p:sp>
    </p:spTree>
    <p:extLst>
      <p:ext uri="{BB962C8B-B14F-4D97-AF65-F5344CB8AC3E}">
        <p14:creationId xmlns:p14="http://schemas.microsoft.com/office/powerpoint/2010/main" val="13639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r>
              <a:rPr lang="de-DE" dirty="0"/>
              <a:t>ERASMUS+ DIGIGEN 
Projekt </a:t>
            </a:r>
            <a:r>
              <a:rPr lang="de-DE" dirty="0" err="1"/>
              <a:t>Ref</a:t>
            </a:r>
            <a:r>
              <a:rPr lang="de-DE" dirty="0"/>
              <a:t>. Nr.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5" name="Textfeld 4">
            <a:extLst>
              <a:ext uri="{FF2B5EF4-FFF2-40B4-BE49-F238E27FC236}">
                <a16:creationId xmlns:a16="http://schemas.microsoft.com/office/drawing/2014/main" id="{B0982867-61DD-3B8F-D3E1-855C5189645F}"/>
              </a:ext>
            </a:extLst>
          </p:cNvPr>
          <p:cNvSpPr txBox="1"/>
          <p:nvPr/>
        </p:nvSpPr>
        <p:spPr>
          <a:xfrm>
            <a:off x="997176" y="1683246"/>
            <a:ext cx="10197648" cy="3785652"/>
          </a:xfrm>
          <a:prstGeom prst="rect">
            <a:avLst/>
          </a:prstGeom>
          <a:noFill/>
        </p:spPr>
        <p:txBody>
          <a:bodyPr wrap="square" rtlCol="0">
            <a:spAutoFit/>
          </a:bodyPr>
          <a:lstStyle/>
          <a:p>
            <a:pPr algn="ctr"/>
            <a:r>
              <a:rPr lang="de-DE" sz="4000" dirty="0"/>
              <a:t>Nahezu alle </a:t>
            </a:r>
            <a:r>
              <a:rPr lang="de-DE" sz="4000" b="1" dirty="0">
                <a:solidFill>
                  <a:schemeClr val="accent1"/>
                </a:solidFill>
              </a:rPr>
              <a:t>DEFINITIONEN VON FÜHRUNG </a:t>
            </a:r>
            <a:r>
              <a:rPr lang="de-DE" sz="4000" dirty="0"/>
              <a:t>gehen davon aus, dass Führung </a:t>
            </a:r>
            <a:r>
              <a:rPr lang="de-DE" sz="4000" dirty="0">
                <a:solidFill>
                  <a:schemeClr val="accent1"/>
                </a:solidFill>
              </a:rPr>
              <a:t>ein Prozess der Einflussnahme ist</a:t>
            </a:r>
            <a:r>
              <a:rPr lang="de-DE" sz="4000" dirty="0"/>
              <a:t>. Alle Führungskräfte haben eines gemeinsam: Sie haben eine*n oder mehrere </a:t>
            </a:r>
            <a:r>
              <a:rPr lang="de-DE" sz="4000" dirty="0">
                <a:solidFill>
                  <a:schemeClr val="accent1"/>
                </a:solidFill>
              </a:rPr>
              <a:t>Folgende</a:t>
            </a:r>
            <a:r>
              <a:rPr lang="de-DE" sz="4000" dirty="0"/>
              <a:t>. Wenn niemand folgt, kann auch niemand führen.</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56" y="5468898"/>
            <a:ext cx="2325688" cy="261610"/>
          </a:xfrm>
          <a:prstGeom prst="rect">
            <a:avLst/>
          </a:prstGeom>
          <a:noFill/>
        </p:spPr>
        <p:txBody>
          <a:bodyPr wrap="square" rtlCol="0">
            <a:spAutoFit/>
          </a:bodyPr>
          <a:lstStyle>
            <a:defPPr>
              <a:defRPr lang="de-DE"/>
            </a:defPPr>
            <a:lvl1pPr>
              <a:defRPr sz="1100"/>
            </a:lvl1pPr>
          </a:lstStyle>
          <a:p>
            <a:pPr algn="ctr"/>
            <a:r>
              <a:rPr lang="en-US" dirty="0"/>
              <a:t>Vroom &amp; Jago (2007)</a:t>
            </a:r>
            <a:endParaRPr lang="en-GB" dirty="0"/>
          </a:p>
        </p:txBody>
      </p:sp>
    </p:spTree>
    <p:extLst>
      <p:ext uri="{BB962C8B-B14F-4D97-AF65-F5344CB8AC3E}">
        <p14:creationId xmlns:p14="http://schemas.microsoft.com/office/powerpoint/2010/main" val="404646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432450" y="2557894"/>
            <a:ext cx="5402441" cy="584775"/>
          </a:xfrm>
          <a:prstGeom prst="rect">
            <a:avLst/>
          </a:prstGeom>
          <a:noFill/>
        </p:spPr>
        <p:txBody>
          <a:bodyPr wrap="none" rtlCol="0">
            <a:spAutoFit/>
          </a:bodyPr>
          <a:lstStyle/>
          <a:p>
            <a:r>
              <a:rPr lang="en-GB" sz="3200" b="1" dirty="0">
                <a:solidFill>
                  <a:schemeClr val="accent1"/>
                </a:solidFill>
              </a:rPr>
              <a:t>HANDLUNGSKOMPETENZ</a:t>
            </a:r>
          </a:p>
        </p:txBody>
      </p:sp>
      <p:sp>
        <p:nvSpPr>
          <p:cNvPr id="9" name="Textfeld 8">
            <a:extLst>
              <a:ext uri="{FF2B5EF4-FFF2-40B4-BE49-F238E27FC236}">
                <a16:creationId xmlns:a16="http://schemas.microsoft.com/office/drawing/2014/main" id="{5561F3D5-E366-C468-4DA3-C4F8C1306F09}"/>
              </a:ext>
            </a:extLst>
          </p:cNvPr>
          <p:cNvSpPr txBox="1"/>
          <p:nvPr/>
        </p:nvSpPr>
        <p:spPr>
          <a:xfrm>
            <a:off x="5663925" y="3620577"/>
            <a:ext cx="6191248" cy="1853240"/>
          </a:xfrm>
          <a:prstGeom prst="rect">
            <a:avLst/>
          </a:prstGeom>
          <a:noFill/>
        </p:spPr>
        <p:txBody>
          <a:bodyPr wrap="square" rtlCol="0">
            <a:noAutofit/>
          </a:bodyPr>
          <a:lstStyle/>
          <a:p>
            <a:pPr algn="ctr"/>
            <a:r>
              <a:rPr lang="en-GB" sz="4400" dirty="0">
                <a:solidFill>
                  <a:schemeClr val="accent6">
                    <a:lumMod val="25000"/>
                  </a:schemeClr>
                </a:solidFill>
              </a:rPr>
              <a:t>TRANSFORMATIONALE</a:t>
            </a:r>
          </a:p>
          <a:p>
            <a:pPr algn="ctr"/>
            <a:r>
              <a:rPr lang="en-GB" sz="4400" dirty="0">
                <a:solidFill>
                  <a:schemeClr val="accent6">
                    <a:lumMod val="25000"/>
                  </a:schemeClr>
                </a:solidFill>
              </a:rPr>
              <a:t>KOMPETENZ</a:t>
            </a:r>
          </a:p>
        </p:txBody>
      </p:sp>
      <p:sp>
        <p:nvSpPr>
          <p:cNvPr id="10" name="Textfeld 9">
            <a:extLst>
              <a:ext uri="{FF2B5EF4-FFF2-40B4-BE49-F238E27FC236}">
                <a16:creationId xmlns:a16="http://schemas.microsoft.com/office/drawing/2014/main" id="{2527194D-23A8-AFFF-3B3D-C13C3A63ECF1}"/>
              </a:ext>
            </a:extLst>
          </p:cNvPr>
          <p:cNvSpPr txBox="1"/>
          <p:nvPr/>
        </p:nvSpPr>
        <p:spPr>
          <a:xfrm>
            <a:off x="4558259" y="1115909"/>
            <a:ext cx="2823616" cy="1153762"/>
          </a:xfrm>
          <a:prstGeom prst="rect">
            <a:avLst/>
          </a:prstGeom>
          <a:noFill/>
        </p:spPr>
        <p:txBody>
          <a:bodyPr wrap="square" rtlCol="0">
            <a:noAutofit/>
          </a:bodyPr>
          <a:lstStyle/>
          <a:p>
            <a:pPr algn="ctr"/>
            <a:r>
              <a:rPr lang="en-GB" sz="4000" dirty="0">
                <a:solidFill>
                  <a:schemeClr val="accent6">
                    <a:lumMod val="50000"/>
                  </a:schemeClr>
                </a:solidFill>
              </a:rPr>
              <a:t>AGILITÄT</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678893" y="4157567"/>
            <a:ext cx="4014314" cy="833533"/>
          </a:xfrm>
          <a:prstGeom prst="rect">
            <a:avLst/>
          </a:prstGeom>
          <a:noFill/>
        </p:spPr>
        <p:txBody>
          <a:bodyPr wrap="square" rtlCol="0">
            <a:noAutofit/>
          </a:bodyPr>
          <a:lstStyle/>
          <a:p>
            <a:pPr algn="ctr"/>
            <a:r>
              <a:rPr lang="en-GB" sz="4000" dirty="0">
                <a:solidFill>
                  <a:schemeClr val="accent6">
                    <a:lumMod val="50000"/>
                  </a:schemeClr>
                </a:solidFill>
              </a:rPr>
              <a:t>TEAMFÜHRUNG</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838200" y="1507964"/>
            <a:ext cx="3061813" cy="1049930"/>
          </a:xfrm>
          <a:prstGeom prst="rect">
            <a:avLst/>
          </a:prstGeom>
          <a:noFill/>
        </p:spPr>
        <p:txBody>
          <a:bodyPr wrap="square" rtlCol="0">
            <a:noAutofit/>
          </a:bodyPr>
          <a:lstStyle/>
          <a:p>
            <a:pPr algn="ctr"/>
            <a:r>
              <a:rPr lang="en-GB" sz="2800" dirty="0">
                <a:solidFill>
                  <a:schemeClr val="accent6">
                    <a:lumMod val="75000"/>
                  </a:schemeClr>
                </a:solidFill>
              </a:rPr>
              <a:t>ZIELE </a:t>
            </a:r>
            <a:br>
              <a:rPr lang="en-GB" sz="2800" dirty="0">
                <a:solidFill>
                  <a:schemeClr val="accent6">
                    <a:lumMod val="75000"/>
                  </a:schemeClr>
                </a:solidFill>
              </a:rPr>
            </a:br>
            <a:r>
              <a:rPr lang="en-GB" sz="2800" dirty="0">
                <a:solidFill>
                  <a:schemeClr val="accent6">
                    <a:lumMod val="75000"/>
                  </a:schemeClr>
                </a:solidFill>
              </a:rPr>
              <a:t>SETZEN</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41792" y="1623340"/>
            <a:ext cx="3061813" cy="646331"/>
          </a:xfrm>
          <a:prstGeom prst="rect">
            <a:avLst/>
          </a:prstGeom>
          <a:noFill/>
        </p:spPr>
        <p:txBody>
          <a:bodyPr wrap="square" rtlCol="0">
            <a:noAutofit/>
          </a:bodyPr>
          <a:lstStyle/>
          <a:p>
            <a:pPr algn="ctr"/>
            <a:r>
              <a:rPr lang="en-GB" sz="2800" dirty="0">
                <a:solidFill>
                  <a:schemeClr val="accent6">
                    <a:lumMod val="75000"/>
                  </a:schemeClr>
                </a:solidFill>
              </a:rPr>
              <a:t>ENERGIE</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D3030A3-A967-A5B9-7953-4C6E2EB5B327}"/>
                  </a:ext>
                </a:extLst>
              </p14:cNvPr>
              <p14:cNvContentPartPr/>
              <p14:nvPr/>
            </p14:nvContentPartPr>
            <p14:xfrm>
              <a:off x="3450900" y="2614966"/>
              <a:ext cx="5290200" cy="383400"/>
            </p14:xfrm>
          </p:contentPart>
        </mc:Choice>
        <mc:Fallback xmlns="">
          <p:pic>
            <p:nvPicPr>
              <p:cNvPr id="6" name="Freihand 5">
                <a:extLst>
                  <a:ext uri="{FF2B5EF4-FFF2-40B4-BE49-F238E27FC236}">
                    <a16:creationId xmlns:a16="http://schemas.microsoft.com/office/drawing/2014/main" id="{7D3030A3-A967-A5B9-7953-4C6E2EB5B327}"/>
                  </a:ext>
                </a:extLst>
              </p:cNvPr>
              <p:cNvPicPr/>
              <p:nvPr/>
            </p:nvPicPr>
            <p:blipFill>
              <a:blip r:embed="rId3"/>
              <a:stretch>
                <a:fillRect/>
              </a:stretch>
            </p:blipFill>
            <p:spPr>
              <a:xfrm>
                <a:off x="3360900" y="2434966"/>
                <a:ext cx="5469840" cy="743040"/>
              </a:xfrm>
              <a:prstGeom prst="rect">
                <a:avLst/>
              </a:prstGeom>
            </p:spPr>
          </p:pic>
        </mc:Fallback>
      </mc:AlternateContent>
      <p:sp>
        <p:nvSpPr>
          <p:cNvPr id="7" name="Textfeld 6">
            <a:extLst>
              <a:ext uri="{FF2B5EF4-FFF2-40B4-BE49-F238E27FC236}">
                <a16:creationId xmlns:a16="http://schemas.microsoft.com/office/drawing/2014/main" id="{45C27AC6-7DD1-4119-2C81-11C8DFDBDE1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dirty="0" err="1"/>
              <a:t>Imbery </a:t>
            </a:r>
            <a:r>
              <a:rPr lang="de-DE" dirty="0"/>
              <a:t>et al. (2022) &amp; Gilli et al. (2022) &amp; Philip et al. (2023)</a:t>
            </a:r>
          </a:p>
        </p:txBody>
      </p:sp>
    </p:spTree>
    <p:extLst>
      <p:ext uri="{BB962C8B-B14F-4D97-AF65-F5344CB8AC3E}">
        <p14:creationId xmlns:p14="http://schemas.microsoft.com/office/powerpoint/2010/main" val="371586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9" name="Freihand 18">
                <a:extLst>
                  <a:ext uri="{FF2B5EF4-FFF2-40B4-BE49-F238E27FC236}">
                    <a16:creationId xmlns:a16="http://schemas.microsoft.com/office/drawing/2014/main" id="{57E9B65B-3F3B-E0BD-B7C3-95A461FCB7F7}"/>
                  </a:ext>
                </a:extLst>
              </p14:cNvPr>
              <p14:cNvContentPartPr/>
              <p14:nvPr/>
            </p14:nvContentPartPr>
            <p14:xfrm>
              <a:off x="3678510" y="2656819"/>
              <a:ext cx="4767840" cy="1306800"/>
            </p14:xfrm>
          </p:contentPart>
        </mc:Choice>
        <mc:Fallback xmlns="">
          <p:pic>
            <p:nvPicPr>
              <p:cNvPr id="19" name="Freihand 18">
                <a:extLst>
                  <a:ext uri="{FF2B5EF4-FFF2-40B4-BE49-F238E27FC236}">
                    <a16:creationId xmlns:a16="http://schemas.microsoft.com/office/drawing/2014/main" id="{57E9B65B-3F3B-E0BD-B7C3-95A461FCB7F7}"/>
                  </a:ext>
                </a:extLst>
              </p:cNvPr>
              <p:cNvPicPr/>
              <p:nvPr/>
            </p:nvPicPr>
            <p:blipFill>
              <a:blip r:embed="rId3"/>
              <a:stretch>
                <a:fillRect/>
              </a:stretch>
            </p:blipFill>
            <p:spPr>
              <a:xfrm>
                <a:off x="3588510" y="2476869"/>
                <a:ext cx="4947480" cy="1666341"/>
              </a:xfrm>
              <a:prstGeom prst="rect">
                <a:avLst/>
              </a:prstGeom>
            </p:spPr>
          </p:pic>
        </mc:Fallback>
      </mc:AlternateContent>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4252386" y="2550660"/>
            <a:ext cx="3687228" cy="1569660"/>
          </a:xfrm>
          <a:prstGeom prst="rect">
            <a:avLst/>
          </a:prstGeom>
          <a:noFill/>
        </p:spPr>
        <p:txBody>
          <a:bodyPr wrap="none" rtlCol="0">
            <a:spAutoFit/>
          </a:bodyPr>
          <a:lstStyle/>
          <a:p>
            <a:pPr algn="ctr"/>
            <a:r>
              <a:rPr lang="en-GB" sz="3200" b="1" dirty="0">
                <a:solidFill>
                  <a:schemeClr val="accent1"/>
                </a:solidFill>
              </a:rPr>
              <a:t>FACHLICHE UND </a:t>
            </a:r>
          </a:p>
          <a:p>
            <a:pPr algn="ctr"/>
            <a:r>
              <a:rPr lang="en-GB" sz="3200" b="1" dirty="0">
                <a:solidFill>
                  <a:schemeClr val="accent1"/>
                </a:solidFill>
              </a:rPr>
              <a:t>METHODISCHE </a:t>
            </a:r>
          </a:p>
          <a:p>
            <a:pPr algn="ctr"/>
            <a:r>
              <a:rPr lang="en-GB" sz="3200" b="1" dirty="0">
                <a:solidFill>
                  <a:schemeClr val="accent1"/>
                </a:solidFill>
              </a:rPr>
              <a:t>KOMPETENZ</a:t>
            </a:r>
          </a:p>
        </p:txBody>
      </p:sp>
      <p:sp>
        <p:nvSpPr>
          <p:cNvPr id="9" name="Textfeld 8">
            <a:extLst>
              <a:ext uri="{FF2B5EF4-FFF2-40B4-BE49-F238E27FC236}">
                <a16:creationId xmlns:a16="http://schemas.microsoft.com/office/drawing/2014/main" id="{5561F3D5-E366-C468-4DA3-C4F8C1306F09}"/>
              </a:ext>
            </a:extLst>
          </p:cNvPr>
          <p:cNvSpPr txBox="1"/>
          <p:nvPr/>
        </p:nvSpPr>
        <p:spPr>
          <a:xfrm>
            <a:off x="2597459" y="4732400"/>
            <a:ext cx="6191248" cy="899153"/>
          </a:xfrm>
          <a:prstGeom prst="rect">
            <a:avLst/>
          </a:prstGeom>
          <a:noFill/>
        </p:spPr>
        <p:txBody>
          <a:bodyPr wrap="square" rtlCol="0">
            <a:noAutofit/>
          </a:bodyPr>
          <a:lstStyle/>
          <a:p>
            <a:pPr algn="ctr"/>
            <a:r>
              <a:rPr lang="en-GB" sz="4400" dirty="0">
                <a:solidFill>
                  <a:schemeClr val="accent6">
                    <a:lumMod val="25000"/>
                  </a:schemeClr>
                </a:solidFill>
              </a:rPr>
              <a:t>PROBLEMLÖSE-</a:t>
            </a:r>
          </a:p>
          <a:p>
            <a:pPr algn="ctr"/>
            <a:r>
              <a:rPr lang="en-GB" sz="4400" dirty="0">
                <a:solidFill>
                  <a:schemeClr val="accent6">
                    <a:lumMod val="25000"/>
                  </a:schemeClr>
                </a:solidFill>
              </a:rPr>
              <a:t>KOMPETENZ</a:t>
            </a:r>
          </a:p>
        </p:txBody>
      </p:sp>
      <p:sp>
        <p:nvSpPr>
          <p:cNvPr id="10" name="Textfeld 9">
            <a:extLst>
              <a:ext uri="{FF2B5EF4-FFF2-40B4-BE49-F238E27FC236}">
                <a16:creationId xmlns:a16="http://schemas.microsoft.com/office/drawing/2014/main" id="{2527194D-23A8-AFFF-3B3D-C13C3A63ECF1}"/>
              </a:ext>
            </a:extLst>
          </p:cNvPr>
          <p:cNvSpPr txBox="1"/>
          <p:nvPr/>
        </p:nvSpPr>
        <p:spPr>
          <a:xfrm>
            <a:off x="8669593" y="3285734"/>
            <a:ext cx="2823616" cy="1373130"/>
          </a:xfrm>
          <a:prstGeom prst="rect">
            <a:avLst/>
          </a:prstGeom>
          <a:noFill/>
        </p:spPr>
        <p:txBody>
          <a:bodyPr wrap="square" rtlCol="0">
            <a:noAutofit/>
          </a:bodyPr>
          <a:lstStyle/>
          <a:p>
            <a:pPr algn="ctr"/>
            <a:r>
              <a:rPr lang="en-GB" sz="4000" dirty="0">
                <a:solidFill>
                  <a:schemeClr val="accent6">
                    <a:lumMod val="50000"/>
                  </a:schemeClr>
                </a:solidFill>
              </a:rPr>
              <a:t>DATEN-ANALYSE</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5843" y="3348665"/>
            <a:ext cx="4014314" cy="2038504"/>
          </a:xfrm>
          <a:prstGeom prst="rect">
            <a:avLst/>
          </a:prstGeom>
          <a:noFill/>
        </p:spPr>
        <p:txBody>
          <a:bodyPr wrap="square" rtlCol="0">
            <a:noAutofit/>
          </a:bodyPr>
          <a:lstStyle/>
          <a:p>
            <a:pPr algn="ctr"/>
            <a:r>
              <a:rPr lang="en-GB" sz="4000" dirty="0">
                <a:solidFill>
                  <a:schemeClr val="accent6">
                    <a:lumMod val="50000"/>
                  </a:schemeClr>
                </a:solidFill>
              </a:rPr>
              <a:t>PROJEKT-LEITUNG</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40686" y="4873429"/>
            <a:ext cx="3438065" cy="1049930"/>
          </a:xfrm>
          <a:prstGeom prst="rect">
            <a:avLst/>
          </a:prstGeom>
          <a:noFill/>
        </p:spPr>
        <p:txBody>
          <a:bodyPr wrap="square" rtlCol="0">
            <a:noAutofit/>
          </a:bodyPr>
          <a:lstStyle/>
          <a:p>
            <a:pPr algn="ctr"/>
            <a:r>
              <a:rPr lang="en-GB" sz="2800" dirty="0">
                <a:solidFill>
                  <a:schemeClr val="accent6">
                    <a:lumMod val="75000"/>
                  </a:schemeClr>
                </a:solidFill>
              </a:rPr>
              <a:t>DIGITALE TOOLS</a:t>
            </a:r>
          </a:p>
          <a:p>
            <a:pPr algn="ctr"/>
            <a:r>
              <a:rPr lang="en-GB" sz="2800" dirty="0">
                <a:solidFill>
                  <a:schemeClr val="accent6">
                    <a:lumMod val="75000"/>
                  </a:schemeClr>
                </a:solidFill>
              </a:rPr>
              <a:t>VERWENDEN </a:t>
            </a:r>
          </a:p>
          <a:p>
            <a:pPr algn="ctr"/>
            <a:endParaRPr lang="en-GB" sz="2800" dirty="0">
              <a:solidFill>
                <a:schemeClr val="accent6">
                  <a:lumMod val="75000"/>
                </a:schemeClr>
              </a:solidFill>
            </a:endParaRPr>
          </a:p>
        </p:txBody>
      </p:sp>
      <p:sp>
        <p:nvSpPr>
          <p:cNvPr id="15" name="Textfeld 14">
            <a:extLst>
              <a:ext uri="{FF2B5EF4-FFF2-40B4-BE49-F238E27FC236}">
                <a16:creationId xmlns:a16="http://schemas.microsoft.com/office/drawing/2014/main" id="{CA2DC329-2B5C-8094-C03A-D3B888D6B1F0}"/>
              </a:ext>
            </a:extLst>
          </p:cNvPr>
          <p:cNvSpPr txBox="1"/>
          <p:nvPr/>
        </p:nvSpPr>
        <p:spPr>
          <a:xfrm>
            <a:off x="8892062" y="1900328"/>
            <a:ext cx="3061813" cy="1061754"/>
          </a:xfrm>
          <a:prstGeom prst="rect">
            <a:avLst/>
          </a:prstGeom>
          <a:noFill/>
        </p:spPr>
        <p:txBody>
          <a:bodyPr wrap="square" rtlCol="0">
            <a:noAutofit/>
          </a:bodyPr>
          <a:lstStyle/>
          <a:p>
            <a:pPr algn="ctr"/>
            <a:r>
              <a:rPr lang="en-GB" sz="2800" dirty="0">
                <a:solidFill>
                  <a:schemeClr val="accent6">
                    <a:lumMod val="75000"/>
                  </a:schemeClr>
                </a:solidFill>
              </a:rPr>
              <a:t>PROZESS-INNOVATION</a:t>
            </a:r>
          </a:p>
        </p:txBody>
      </p:sp>
      <p:sp>
        <p:nvSpPr>
          <p:cNvPr id="7" name="Textfeld 6">
            <a:extLst>
              <a:ext uri="{FF2B5EF4-FFF2-40B4-BE49-F238E27FC236}">
                <a16:creationId xmlns:a16="http://schemas.microsoft.com/office/drawing/2014/main" id="{1CEE895D-1461-C186-8E4E-C8616125A854}"/>
              </a:ext>
            </a:extLst>
          </p:cNvPr>
          <p:cNvSpPr txBox="1"/>
          <p:nvPr/>
        </p:nvSpPr>
        <p:spPr>
          <a:xfrm>
            <a:off x="366240" y="1038198"/>
            <a:ext cx="7996710" cy="899153"/>
          </a:xfrm>
          <a:prstGeom prst="rect">
            <a:avLst/>
          </a:prstGeom>
          <a:noFill/>
        </p:spPr>
        <p:txBody>
          <a:bodyPr wrap="square" rtlCol="0">
            <a:noAutofit/>
          </a:bodyPr>
          <a:lstStyle/>
          <a:p>
            <a:pPr algn="ctr"/>
            <a:r>
              <a:rPr lang="en-GB" sz="4400" dirty="0">
                <a:solidFill>
                  <a:schemeClr val="accent6">
                    <a:lumMod val="25000"/>
                  </a:schemeClr>
                </a:solidFill>
              </a:rPr>
              <a:t>KUNDENORIENTIERUNG</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7156967" y="5181976"/>
            <a:ext cx="4597955" cy="1490468"/>
          </a:xfrm>
          <a:prstGeom prst="rect">
            <a:avLst/>
          </a:prstGeom>
          <a:noFill/>
        </p:spPr>
        <p:txBody>
          <a:bodyPr wrap="square" rtlCol="0">
            <a:noAutofit/>
          </a:bodyPr>
          <a:lstStyle/>
          <a:p>
            <a:pPr algn="ctr"/>
            <a:r>
              <a:rPr lang="en-GB" sz="2800" dirty="0">
                <a:solidFill>
                  <a:schemeClr val="accent6">
                    <a:lumMod val="75000"/>
                  </a:schemeClr>
                </a:solidFill>
              </a:rPr>
              <a:t>DIGITALE </a:t>
            </a:r>
          </a:p>
          <a:p>
            <a:pPr algn="ctr"/>
            <a:r>
              <a:rPr lang="en-GB" sz="2800" dirty="0">
                <a:solidFill>
                  <a:schemeClr val="accent6">
                    <a:lumMod val="75000"/>
                  </a:schemeClr>
                </a:solidFill>
              </a:rPr>
              <a:t>TRENDBEWERTUNG</a:t>
            </a:r>
          </a:p>
        </p:txBody>
      </p:sp>
      <p:sp>
        <p:nvSpPr>
          <p:cNvPr id="13" name="Textfeld 12">
            <a:extLst>
              <a:ext uri="{FF2B5EF4-FFF2-40B4-BE49-F238E27FC236}">
                <a16:creationId xmlns:a16="http://schemas.microsoft.com/office/drawing/2014/main" id="{45F32591-2C03-6B61-D728-60A1240BF1CF}"/>
              </a:ext>
            </a:extLst>
          </p:cNvPr>
          <p:cNvSpPr txBox="1"/>
          <p:nvPr/>
        </p:nvSpPr>
        <p:spPr>
          <a:xfrm>
            <a:off x="6901219" y="282041"/>
            <a:ext cx="5052656" cy="1429058"/>
          </a:xfrm>
          <a:prstGeom prst="rect">
            <a:avLst/>
          </a:prstGeom>
          <a:noFill/>
        </p:spPr>
        <p:txBody>
          <a:bodyPr wrap="square" rtlCol="0">
            <a:noAutofit/>
          </a:bodyPr>
          <a:lstStyle/>
          <a:p>
            <a:pPr algn="ctr"/>
            <a:r>
              <a:rPr lang="en-GB" sz="4000" dirty="0">
                <a:solidFill>
                  <a:schemeClr val="accent6">
                    <a:lumMod val="50000"/>
                  </a:schemeClr>
                </a:solidFill>
              </a:rPr>
              <a:t>DIGITALE TOOLS</a:t>
            </a:r>
          </a:p>
          <a:p>
            <a:pPr algn="ctr"/>
            <a:r>
              <a:rPr lang="en-GB" sz="4000" dirty="0">
                <a:solidFill>
                  <a:schemeClr val="accent6">
                    <a:lumMod val="50000"/>
                  </a:schemeClr>
                </a:solidFill>
              </a:rPr>
              <a:t>ENTWICKELN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156690" y="1963146"/>
            <a:ext cx="3712620" cy="1061754"/>
          </a:xfrm>
          <a:prstGeom prst="rect">
            <a:avLst/>
          </a:prstGeom>
          <a:noFill/>
        </p:spPr>
        <p:txBody>
          <a:bodyPr wrap="square" rtlCol="0">
            <a:noAutofit/>
          </a:bodyPr>
          <a:lstStyle/>
          <a:p>
            <a:pPr algn="ctr"/>
            <a:r>
              <a:rPr lang="en-GB" sz="2800" dirty="0">
                <a:solidFill>
                  <a:schemeClr val="accent6">
                    <a:lumMod val="75000"/>
                  </a:schemeClr>
                </a:solidFill>
              </a:rPr>
              <a:t>ORGANISATORISCHE FÄHIGKEITEN</a:t>
            </a:r>
          </a:p>
        </p:txBody>
      </p:sp>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FD08149D-0523-29E1-E5FC-05AB2191041F}"/>
                  </a:ext>
                </a:extLst>
              </p14:cNvPr>
              <p14:cNvContentPartPr/>
              <p14:nvPr/>
            </p14:nvContentPartPr>
            <p14:xfrm>
              <a:off x="4102590" y="3333750"/>
              <a:ext cx="787320" cy="396720"/>
            </p14:xfrm>
          </p:contentPart>
        </mc:Choice>
        <mc:Fallback xmlns="" xmlns:a16="http://schemas.microsoft.com/office/drawing/2014/main">
          <p:pic>
            <p:nvPicPr>
              <p:cNvPr id="20" name="Freihand 19">
                <a:extLst>
                  <a:ext uri="{FF2B5EF4-FFF2-40B4-BE49-F238E27FC236}">
                    <a16:creationId xmlns:a16="http://schemas.microsoft.com/office/drawing/2014/main" id="{FD08149D-0523-29E1-E5FC-05AB2191041F}"/>
                  </a:ext>
                </a:extLst>
              </p:cNvPr>
              <p:cNvPicPr/>
              <p:nvPr/>
            </p:nvPicPr>
            <p:blipFill>
              <a:blip r:embed="rId5"/>
              <a:stretch>
                <a:fillRect/>
              </a:stretch>
            </p:blipFill>
            <p:spPr>
              <a:xfrm>
                <a:off x="4012590" y="3153750"/>
                <a:ext cx="966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909C8BE5-D0FE-A22B-A23B-46795FDED9F1}"/>
                  </a:ext>
                </a:extLst>
              </p14:cNvPr>
              <p14:cNvContentPartPr/>
              <p14:nvPr/>
            </p14:nvContentPartPr>
            <p14:xfrm>
              <a:off x="3678510" y="3200550"/>
              <a:ext cx="1101240" cy="661320"/>
            </p14:xfrm>
          </p:contentPart>
        </mc:Choice>
        <mc:Fallback xmlns="" xmlns:a16="http://schemas.microsoft.com/office/drawing/2014/main">
          <p:pic>
            <p:nvPicPr>
              <p:cNvPr id="22" name="Freihand 21">
                <a:extLst>
                  <a:ext uri="{FF2B5EF4-FFF2-40B4-BE49-F238E27FC236}">
                    <a16:creationId xmlns:a16="http://schemas.microsoft.com/office/drawing/2014/main" id="{909C8BE5-D0FE-A22B-A23B-46795FDED9F1}"/>
                  </a:ext>
                </a:extLst>
              </p:cNvPr>
              <p:cNvPicPr/>
              <p:nvPr/>
            </p:nvPicPr>
            <p:blipFill>
              <a:blip r:embed="rId7"/>
              <a:stretch>
                <a:fillRect/>
              </a:stretch>
            </p:blipFill>
            <p:spPr>
              <a:xfrm>
                <a:off x="3588870" y="3020550"/>
                <a:ext cx="1280880" cy="1020960"/>
              </a:xfrm>
              <a:prstGeom prst="rect">
                <a:avLst/>
              </a:prstGeom>
            </p:spPr>
          </p:pic>
        </mc:Fallback>
      </mc:AlternateContent>
      <p:sp>
        <p:nvSpPr>
          <p:cNvPr id="6" name="Textfeld 5">
            <a:extLst>
              <a:ext uri="{FF2B5EF4-FFF2-40B4-BE49-F238E27FC236}">
                <a16:creationId xmlns:a16="http://schemas.microsoft.com/office/drawing/2014/main" id="{93C09261-333B-6F72-612C-3A26E49253D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dirty="0" err="1"/>
              <a:t>Imbery </a:t>
            </a:r>
            <a:r>
              <a:rPr lang="de-DE" dirty="0"/>
              <a:t>et al. (2022) &amp; Gilli et al. (2022) &amp; Philip et al. (2023)</a:t>
            </a:r>
          </a:p>
        </p:txBody>
      </p:sp>
    </p:spTree>
    <p:extLst>
      <p:ext uri="{BB962C8B-B14F-4D97-AF65-F5344CB8AC3E}">
        <p14:creationId xmlns:p14="http://schemas.microsoft.com/office/powerpoint/2010/main" val="63414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4558560" y="2828835"/>
            <a:ext cx="3074881" cy="1077218"/>
          </a:xfrm>
          <a:prstGeom prst="rect">
            <a:avLst/>
          </a:prstGeom>
          <a:noFill/>
        </p:spPr>
        <p:txBody>
          <a:bodyPr wrap="none" rtlCol="0">
            <a:spAutoFit/>
          </a:bodyPr>
          <a:lstStyle/>
          <a:p>
            <a:pPr algn="ctr"/>
            <a:r>
              <a:rPr lang="en-GB" sz="3200" b="1" dirty="0">
                <a:solidFill>
                  <a:schemeClr val="accent1"/>
                </a:solidFill>
              </a:rPr>
              <a:t>PERSÖNLICHE</a:t>
            </a:r>
          </a:p>
          <a:p>
            <a:pPr algn="ctr"/>
            <a:r>
              <a:rPr lang="en-GB" sz="3200" b="1" dirty="0">
                <a:solidFill>
                  <a:schemeClr val="accent1"/>
                </a:solidFill>
              </a:rPr>
              <a:t>KOMPETENZ</a:t>
            </a:r>
          </a:p>
        </p:txBody>
      </p:sp>
      <p:sp>
        <p:nvSpPr>
          <p:cNvPr id="9" name="Textfeld 8">
            <a:extLst>
              <a:ext uri="{FF2B5EF4-FFF2-40B4-BE49-F238E27FC236}">
                <a16:creationId xmlns:a16="http://schemas.microsoft.com/office/drawing/2014/main" id="{5561F3D5-E366-C468-4DA3-C4F8C1306F09}"/>
              </a:ext>
            </a:extLst>
          </p:cNvPr>
          <p:cNvSpPr txBox="1"/>
          <p:nvPr/>
        </p:nvSpPr>
        <p:spPr>
          <a:xfrm>
            <a:off x="7127358" y="4341241"/>
            <a:ext cx="4866170" cy="1485899"/>
          </a:xfrm>
          <a:prstGeom prst="rect">
            <a:avLst/>
          </a:prstGeom>
          <a:noFill/>
        </p:spPr>
        <p:txBody>
          <a:bodyPr wrap="square" rtlCol="0">
            <a:noAutofit/>
          </a:bodyPr>
          <a:lstStyle/>
          <a:p>
            <a:pPr algn="ctr"/>
            <a:r>
              <a:rPr lang="en-GB" sz="4400" dirty="0">
                <a:solidFill>
                  <a:schemeClr val="accent6">
                    <a:lumMod val="25000"/>
                  </a:schemeClr>
                </a:solidFill>
              </a:rPr>
              <a:t>VERÄNDERUNGS-ORIENTIERUNG</a:t>
            </a:r>
          </a:p>
        </p:txBody>
      </p:sp>
      <p:sp>
        <p:nvSpPr>
          <p:cNvPr id="10" name="Textfeld 9">
            <a:extLst>
              <a:ext uri="{FF2B5EF4-FFF2-40B4-BE49-F238E27FC236}">
                <a16:creationId xmlns:a16="http://schemas.microsoft.com/office/drawing/2014/main" id="{2527194D-23A8-AFFF-3B3D-C13C3A63ECF1}"/>
              </a:ext>
            </a:extLst>
          </p:cNvPr>
          <p:cNvSpPr txBox="1"/>
          <p:nvPr/>
        </p:nvSpPr>
        <p:spPr>
          <a:xfrm>
            <a:off x="615404" y="4407084"/>
            <a:ext cx="3881910" cy="1373130"/>
          </a:xfrm>
          <a:prstGeom prst="rect">
            <a:avLst/>
          </a:prstGeom>
          <a:noFill/>
        </p:spPr>
        <p:txBody>
          <a:bodyPr wrap="square" rtlCol="0">
            <a:noAutofit/>
          </a:bodyPr>
          <a:lstStyle/>
          <a:p>
            <a:pPr algn="ctr"/>
            <a:r>
              <a:rPr lang="en-GB" sz="4000" dirty="0">
                <a:solidFill>
                  <a:schemeClr val="accent6">
                    <a:lumMod val="50000"/>
                  </a:schemeClr>
                </a:solidFill>
              </a:rPr>
              <a:t>AMBIGUITÄTS-TOLERANZ</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339486" y="2258998"/>
            <a:ext cx="4014314" cy="743430"/>
          </a:xfrm>
          <a:prstGeom prst="rect">
            <a:avLst/>
          </a:prstGeom>
          <a:noFill/>
        </p:spPr>
        <p:txBody>
          <a:bodyPr wrap="square" rtlCol="0">
            <a:noAutofit/>
          </a:bodyPr>
          <a:lstStyle/>
          <a:p>
            <a:pPr algn="ctr"/>
            <a:r>
              <a:rPr lang="en-GB" sz="4000" dirty="0">
                <a:solidFill>
                  <a:schemeClr val="accent6">
                    <a:lumMod val="50000"/>
                  </a:schemeClr>
                </a:solidFill>
              </a:rPr>
              <a:t>AUTONOMIE</a:t>
            </a:r>
          </a:p>
        </p:txBody>
      </p:sp>
      <p:sp>
        <p:nvSpPr>
          <p:cNvPr id="14" name="Textfeld 13">
            <a:extLst>
              <a:ext uri="{FF2B5EF4-FFF2-40B4-BE49-F238E27FC236}">
                <a16:creationId xmlns:a16="http://schemas.microsoft.com/office/drawing/2014/main" id="{086063F0-57E1-524C-B0BE-F713232D59E9}"/>
              </a:ext>
            </a:extLst>
          </p:cNvPr>
          <p:cNvSpPr txBox="1"/>
          <p:nvPr/>
        </p:nvSpPr>
        <p:spPr>
          <a:xfrm>
            <a:off x="4183886" y="5157540"/>
            <a:ext cx="3323879" cy="634631"/>
          </a:xfrm>
          <a:prstGeom prst="rect">
            <a:avLst/>
          </a:prstGeom>
          <a:noFill/>
        </p:spPr>
        <p:txBody>
          <a:bodyPr wrap="square" rtlCol="0">
            <a:noAutofit/>
          </a:bodyPr>
          <a:lstStyle/>
          <a:p>
            <a:pPr algn="ctr"/>
            <a:r>
              <a:rPr lang="en-GB" sz="2800" dirty="0">
                <a:solidFill>
                  <a:schemeClr val="accent6">
                    <a:lumMod val="75000"/>
                  </a:schemeClr>
                </a:solidFill>
              </a:rPr>
              <a:t>ZUVERLÄSSIGKEIT</a:t>
            </a:r>
          </a:p>
        </p:txBody>
      </p:sp>
      <p:sp>
        <p:nvSpPr>
          <p:cNvPr id="15" name="Textfeld 14">
            <a:extLst>
              <a:ext uri="{FF2B5EF4-FFF2-40B4-BE49-F238E27FC236}">
                <a16:creationId xmlns:a16="http://schemas.microsoft.com/office/drawing/2014/main" id="{CA2DC329-2B5C-8094-C03A-D3B888D6B1F0}"/>
              </a:ext>
            </a:extLst>
          </p:cNvPr>
          <p:cNvSpPr txBox="1"/>
          <p:nvPr/>
        </p:nvSpPr>
        <p:spPr>
          <a:xfrm>
            <a:off x="8606312" y="3246001"/>
            <a:ext cx="3061813" cy="642847"/>
          </a:xfrm>
          <a:prstGeom prst="rect">
            <a:avLst/>
          </a:prstGeom>
          <a:noFill/>
        </p:spPr>
        <p:txBody>
          <a:bodyPr wrap="square" rtlCol="0">
            <a:noAutofit/>
          </a:bodyPr>
          <a:lstStyle/>
          <a:p>
            <a:pPr algn="ctr"/>
            <a:r>
              <a:rPr lang="en-GB" sz="2800" dirty="0">
                <a:solidFill>
                  <a:schemeClr val="accent6">
                    <a:lumMod val="75000"/>
                  </a:schemeClr>
                </a:solidFill>
              </a:rPr>
              <a:t>RESILIENZ</a:t>
            </a:r>
          </a:p>
        </p:txBody>
      </p:sp>
      <p:sp>
        <p:nvSpPr>
          <p:cNvPr id="7" name="Textfeld 6">
            <a:extLst>
              <a:ext uri="{FF2B5EF4-FFF2-40B4-BE49-F238E27FC236}">
                <a16:creationId xmlns:a16="http://schemas.microsoft.com/office/drawing/2014/main" id="{1CEE895D-1461-C186-8E4E-C8616125A854}"/>
              </a:ext>
            </a:extLst>
          </p:cNvPr>
          <p:cNvSpPr txBox="1"/>
          <p:nvPr/>
        </p:nvSpPr>
        <p:spPr>
          <a:xfrm>
            <a:off x="609602" y="1457023"/>
            <a:ext cx="7996710" cy="899153"/>
          </a:xfrm>
          <a:prstGeom prst="rect">
            <a:avLst/>
          </a:prstGeom>
          <a:noFill/>
        </p:spPr>
        <p:txBody>
          <a:bodyPr wrap="square" rtlCol="0">
            <a:noAutofit/>
          </a:bodyPr>
          <a:lstStyle/>
          <a:p>
            <a:pPr algn="ctr"/>
            <a:r>
              <a:rPr lang="en-GB" sz="4400" dirty="0">
                <a:solidFill>
                  <a:schemeClr val="accent6">
                    <a:lumMod val="25000"/>
                  </a:schemeClr>
                </a:solidFill>
              </a:rPr>
              <a:t>STRATEGISCHES DENKEN</a:t>
            </a:r>
          </a:p>
        </p:txBody>
      </p:sp>
      <p:sp>
        <p:nvSpPr>
          <p:cNvPr id="12" name="Textfeld 11">
            <a:extLst>
              <a:ext uri="{FF2B5EF4-FFF2-40B4-BE49-F238E27FC236}">
                <a16:creationId xmlns:a16="http://schemas.microsoft.com/office/drawing/2014/main" id="{2B675660-A263-14C7-2984-EE608CB9E11B}"/>
              </a:ext>
            </a:extLst>
          </p:cNvPr>
          <p:cNvSpPr txBox="1"/>
          <p:nvPr/>
        </p:nvSpPr>
        <p:spPr>
          <a:xfrm>
            <a:off x="0" y="2630713"/>
            <a:ext cx="4597955" cy="1490468"/>
          </a:xfrm>
          <a:prstGeom prst="rect">
            <a:avLst/>
          </a:prstGeom>
          <a:noFill/>
        </p:spPr>
        <p:txBody>
          <a:bodyPr wrap="square" rtlCol="0">
            <a:noAutofit/>
          </a:bodyPr>
          <a:lstStyle/>
          <a:p>
            <a:pPr algn="ctr"/>
            <a:r>
              <a:rPr lang="en-GB" sz="3200" dirty="0">
                <a:solidFill>
                  <a:schemeClr val="accent6">
                    <a:lumMod val="75000"/>
                  </a:schemeClr>
                </a:solidFill>
              </a:rPr>
              <a:t>FÄCHER-ÜBERGREIFENDES DENKEN</a:t>
            </a:r>
          </a:p>
        </p:txBody>
      </p:sp>
      <p:sp>
        <p:nvSpPr>
          <p:cNvPr id="16" name="Textfeld 15">
            <a:extLst>
              <a:ext uri="{FF2B5EF4-FFF2-40B4-BE49-F238E27FC236}">
                <a16:creationId xmlns:a16="http://schemas.microsoft.com/office/drawing/2014/main" id="{E9237BB7-1F84-6BA8-1B15-AFFE2F19F0BD}"/>
              </a:ext>
            </a:extLst>
          </p:cNvPr>
          <p:cNvSpPr txBox="1"/>
          <p:nvPr/>
        </p:nvSpPr>
        <p:spPr>
          <a:xfrm>
            <a:off x="8280908" y="712056"/>
            <a:ext cx="3712620" cy="1061754"/>
          </a:xfrm>
          <a:prstGeom prst="rect">
            <a:avLst/>
          </a:prstGeom>
          <a:noFill/>
        </p:spPr>
        <p:txBody>
          <a:bodyPr wrap="square" rtlCol="0">
            <a:noAutofit/>
          </a:bodyPr>
          <a:lstStyle/>
          <a:p>
            <a:pPr algn="ctr"/>
            <a:r>
              <a:rPr lang="en-GB" sz="2800" dirty="0">
                <a:solidFill>
                  <a:schemeClr val="accent6">
                    <a:lumMod val="75000"/>
                  </a:schemeClr>
                </a:solidFill>
              </a:rPr>
              <a:t>LEBENSLANGES LERNEN</a:t>
            </a:r>
          </a:p>
        </p:txBody>
      </p:sp>
      <p:sp>
        <p:nvSpPr>
          <p:cNvPr id="6" name="Textfeld 5">
            <a:extLst>
              <a:ext uri="{FF2B5EF4-FFF2-40B4-BE49-F238E27FC236}">
                <a16:creationId xmlns:a16="http://schemas.microsoft.com/office/drawing/2014/main" id="{F9134321-8E05-083D-71E5-0716DB0127FA}"/>
              </a:ext>
            </a:extLst>
          </p:cNvPr>
          <p:cNvSpPr txBox="1"/>
          <p:nvPr/>
        </p:nvSpPr>
        <p:spPr>
          <a:xfrm>
            <a:off x="2779155" y="533546"/>
            <a:ext cx="4597955" cy="676888"/>
          </a:xfrm>
          <a:prstGeom prst="rect">
            <a:avLst/>
          </a:prstGeom>
          <a:noFill/>
        </p:spPr>
        <p:txBody>
          <a:bodyPr wrap="square" rtlCol="0">
            <a:noAutofit/>
          </a:bodyPr>
          <a:lstStyle/>
          <a:p>
            <a:pPr algn="ctr"/>
            <a:r>
              <a:rPr lang="en-GB" sz="2800" dirty="0">
                <a:solidFill>
                  <a:schemeClr val="accent6">
                    <a:lumMod val="75000"/>
                  </a:schemeClr>
                </a:solidFill>
              </a:rPr>
              <a:t>SELBSTERKENNTNIS</a:t>
            </a:r>
          </a:p>
        </p:txBody>
      </p:sp>
      <mc:AlternateContent xmlns:mc="http://schemas.openxmlformats.org/markup-compatibility/2006" xmlns:p14="http://schemas.microsoft.com/office/powerpoint/2010/main">
        <mc:Choice Requires="p14">
          <p:contentPart p14:bwMode="auto" r:id="rId2">
            <p14:nvContentPartPr>
              <p14:cNvPr id="13" name="Freihand 12">
                <a:extLst>
                  <a:ext uri="{FF2B5EF4-FFF2-40B4-BE49-F238E27FC236}">
                    <a16:creationId xmlns:a16="http://schemas.microsoft.com/office/drawing/2014/main" id="{2D0BF8EF-49D1-F4F8-CF2B-0F9BEC4838F7}"/>
                  </a:ext>
                </a:extLst>
              </p14:cNvPr>
              <p14:cNvContentPartPr/>
              <p14:nvPr/>
            </p14:nvContentPartPr>
            <p14:xfrm>
              <a:off x="4476630" y="2942790"/>
              <a:ext cx="3323880" cy="877680"/>
            </p14:xfrm>
          </p:contentPart>
        </mc:Choice>
        <mc:Fallback xmlns="" xmlns:a16="http://schemas.microsoft.com/office/drawing/2014/main">
          <p:pic>
            <p:nvPicPr>
              <p:cNvPr id="13" name="Freihand 12">
                <a:extLst>
                  <a:ext uri="{FF2B5EF4-FFF2-40B4-BE49-F238E27FC236}">
                    <a16:creationId xmlns:a16="http://schemas.microsoft.com/office/drawing/2014/main" id="{2D0BF8EF-49D1-F4F8-CF2B-0F9BEC4838F7}"/>
                  </a:ext>
                </a:extLst>
              </p:cNvPr>
              <p:cNvPicPr/>
              <p:nvPr/>
            </p:nvPicPr>
            <p:blipFill>
              <a:blip r:embed="rId3"/>
              <a:stretch>
                <a:fillRect/>
              </a:stretch>
            </p:blipFill>
            <p:spPr>
              <a:xfrm>
                <a:off x="4386990" y="2762790"/>
                <a:ext cx="3503520" cy="1237320"/>
              </a:xfrm>
              <a:prstGeom prst="rect">
                <a:avLst/>
              </a:prstGeom>
            </p:spPr>
          </p:pic>
        </mc:Fallback>
      </mc:AlternateContent>
      <p:sp>
        <p:nvSpPr>
          <p:cNvPr id="17" name="Textfeld 16">
            <a:extLst>
              <a:ext uri="{FF2B5EF4-FFF2-40B4-BE49-F238E27FC236}">
                <a16:creationId xmlns:a16="http://schemas.microsoft.com/office/drawing/2014/main" id="{B5902627-F57B-E86E-A92D-2047EC7CD706}"/>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dirty="0" err="1"/>
              <a:t>Imbery </a:t>
            </a:r>
            <a:r>
              <a:rPr lang="de-DE" dirty="0"/>
              <a:t>et al. (2022) &amp; Gilli et al. (2022) &amp; Philip et al. (2023)</a:t>
            </a:r>
          </a:p>
        </p:txBody>
      </p:sp>
    </p:spTree>
    <p:extLst>
      <p:ext uri="{BB962C8B-B14F-4D97-AF65-F5344CB8AC3E}">
        <p14:creationId xmlns:p14="http://schemas.microsoft.com/office/powerpoint/2010/main" val="2628000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B1DB868-A3E1-C36F-2D48-74AED4E5B6A1}"/>
              </a:ext>
            </a:extLst>
          </p:cNvPr>
          <p:cNvSpPr>
            <a:spLocks noGrp="1"/>
          </p:cNvSpPr>
          <p:nvPr>
            <p:ph type="ftr" sz="quarter" idx="11"/>
          </p:nvPr>
        </p:nvSpPr>
        <p:spPr/>
        <p:txBody>
          <a:bodyPr/>
          <a:lstStyle/>
          <a:p>
            <a:r>
              <a:rPr lang="en-GB" noProof="0" dirty="0"/>
              <a:t>ERASMUS+ DIGIGEN 
Projekt Ref. Nr. 2021-1-DE02-KA220-VET-000025335</a:t>
            </a:r>
          </a:p>
        </p:txBody>
      </p:sp>
      <p:sp>
        <p:nvSpPr>
          <p:cNvPr id="5" name="Foliennummernplatzhalter 4">
            <a:extLst>
              <a:ext uri="{FF2B5EF4-FFF2-40B4-BE49-F238E27FC236}">
                <a16:creationId xmlns:a16="http://schemas.microsoft.com/office/drawing/2014/main" id="{E213C6B8-EA4A-9A23-AFA8-8083C53E8B4D}"/>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extfeld 1">
            <a:extLst>
              <a:ext uri="{FF2B5EF4-FFF2-40B4-BE49-F238E27FC236}">
                <a16:creationId xmlns:a16="http://schemas.microsoft.com/office/drawing/2014/main" id="{52CBB0A3-08DB-2367-FA53-3CE0019AFD13}"/>
              </a:ext>
            </a:extLst>
          </p:cNvPr>
          <p:cNvSpPr txBox="1"/>
          <p:nvPr/>
        </p:nvSpPr>
        <p:spPr>
          <a:xfrm>
            <a:off x="3349094" y="2826182"/>
            <a:ext cx="5493813" cy="1077218"/>
          </a:xfrm>
          <a:prstGeom prst="rect">
            <a:avLst/>
          </a:prstGeom>
          <a:noFill/>
        </p:spPr>
        <p:txBody>
          <a:bodyPr wrap="none" rtlCol="0">
            <a:spAutoFit/>
          </a:bodyPr>
          <a:lstStyle/>
          <a:p>
            <a:pPr algn="ctr"/>
            <a:r>
              <a:rPr lang="en-GB" sz="3200" b="1" dirty="0">
                <a:solidFill>
                  <a:schemeClr val="accent1"/>
                </a:solidFill>
              </a:rPr>
              <a:t>SOZIAL-KOMMUNIKATIVE </a:t>
            </a:r>
          </a:p>
          <a:p>
            <a:pPr algn="ctr"/>
            <a:r>
              <a:rPr lang="en-GB" sz="3200" b="1" dirty="0">
                <a:solidFill>
                  <a:schemeClr val="accent1"/>
                </a:solidFill>
              </a:rPr>
              <a:t>KOMPETENZ</a:t>
            </a:r>
          </a:p>
        </p:txBody>
      </p:sp>
      <p:sp>
        <p:nvSpPr>
          <p:cNvPr id="9" name="Textfeld 8">
            <a:extLst>
              <a:ext uri="{FF2B5EF4-FFF2-40B4-BE49-F238E27FC236}">
                <a16:creationId xmlns:a16="http://schemas.microsoft.com/office/drawing/2014/main" id="{5561F3D5-E366-C468-4DA3-C4F8C1306F09}"/>
              </a:ext>
            </a:extLst>
          </p:cNvPr>
          <p:cNvSpPr txBox="1"/>
          <p:nvPr/>
        </p:nvSpPr>
        <p:spPr>
          <a:xfrm>
            <a:off x="5783691" y="4477033"/>
            <a:ext cx="5092787" cy="1485899"/>
          </a:xfrm>
          <a:prstGeom prst="rect">
            <a:avLst/>
          </a:prstGeom>
          <a:noFill/>
        </p:spPr>
        <p:txBody>
          <a:bodyPr wrap="square" rtlCol="0">
            <a:noAutofit/>
          </a:bodyPr>
          <a:lstStyle/>
          <a:p>
            <a:pPr algn="ctr"/>
            <a:r>
              <a:rPr lang="en-GB" sz="4400" dirty="0">
                <a:solidFill>
                  <a:schemeClr val="accent6">
                    <a:lumMod val="25000"/>
                  </a:schemeClr>
                </a:solidFill>
              </a:rPr>
              <a:t>KOOPERATIONS-KOMPETENZE</a:t>
            </a:r>
          </a:p>
        </p:txBody>
      </p:sp>
      <p:sp>
        <p:nvSpPr>
          <p:cNvPr id="10" name="Textfeld 9">
            <a:extLst>
              <a:ext uri="{FF2B5EF4-FFF2-40B4-BE49-F238E27FC236}">
                <a16:creationId xmlns:a16="http://schemas.microsoft.com/office/drawing/2014/main" id="{2527194D-23A8-AFFF-3B3D-C13C3A63ECF1}"/>
              </a:ext>
            </a:extLst>
          </p:cNvPr>
          <p:cNvSpPr txBox="1"/>
          <p:nvPr/>
        </p:nvSpPr>
        <p:spPr>
          <a:xfrm>
            <a:off x="7317921" y="983662"/>
            <a:ext cx="4267200" cy="1373130"/>
          </a:xfrm>
          <a:prstGeom prst="rect">
            <a:avLst/>
          </a:prstGeom>
          <a:noFill/>
        </p:spPr>
        <p:txBody>
          <a:bodyPr wrap="square" rtlCol="0">
            <a:noAutofit/>
          </a:bodyPr>
          <a:lstStyle/>
          <a:p>
            <a:pPr algn="ctr"/>
            <a:r>
              <a:rPr lang="en-GB" sz="4000" dirty="0">
                <a:solidFill>
                  <a:schemeClr val="accent6">
                    <a:lumMod val="50000"/>
                  </a:schemeClr>
                </a:solidFill>
              </a:rPr>
              <a:t>BEZIEHUNGS-KOMPETENZ</a:t>
            </a:r>
          </a:p>
        </p:txBody>
      </p:sp>
      <p:sp>
        <p:nvSpPr>
          <p:cNvPr id="11" name="Textfeld 10">
            <a:extLst>
              <a:ext uri="{FF2B5EF4-FFF2-40B4-BE49-F238E27FC236}">
                <a16:creationId xmlns:a16="http://schemas.microsoft.com/office/drawing/2014/main" id="{A71B9D63-83B2-FEC3-74C7-B0822063FA6F}"/>
              </a:ext>
            </a:extLst>
          </p:cNvPr>
          <p:cNvSpPr txBox="1"/>
          <p:nvPr/>
        </p:nvSpPr>
        <p:spPr>
          <a:xfrm>
            <a:off x="753725" y="3843650"/>
            <a:ext cx="4014314" cy="1376332"/>
          </a:xfrm>
          <a:prstGeom prst="rect">
            <a:avLst/>
          </a:prstGeom>
          <a:noFill/>
        </p:spPr>
        <p:txBody>
          <a:bodyPr wrap="square" rtlCol="0">
            <a:noAutofit/>
          </a:bodyPr>
          <a:lstStyle/>
          <a:p>
            <a:pPr algn="ctr"/>
            <a:r>
              <a:rPr lang="en-GB" sz="4000" dirty="0">
                <a:solidFill>
                  <a:schemeClr val="accent6">
                    <a:lumMod val="50000"/>
                  </a:schemeClr>
                </a:solidFill>
              </a:rPr>
              <a:t>TEAM-ORIENTIERUNG</a:t>
            </a:r>
          </a:p>
        </p:txBody>
      </p:sp>
      <p:sp>
        <p:nvSpPr>
          <p:cNvPr id="7" name="Textfeld 6">
            <a:extLst>
              <a:ext uri="{FF2B5EF4-FFF2-40B4-BE49-F238E27FC236}">
                <a16:creationId xmlns:a16="http://schemas.microsoft.com/office/drawing/2014/main" id="{1CEE895D-1461-C186-8E4E-C8616125A854}"/>
              </a:ext>
            </a:extLst>
          </p:cNvPr>
          <p:cNvSpPr txBox="1"/>
          <p:nvPr/>
        </p:nvSpPr>
        <p:spPr>
          <a:xfrm>
            <a:off x="476250" y="880403"/>
            <a:ext cx="5330371" cy="1678720"/>
          </a:xfrm>
          <a:prstGeom prst="rect">
            <a:avLst/>
          </a:prstGeom>
          <a:noFill/>
        </p:spPr>
        <p:txBody>
          <a:bodyPr wrap="square" rtlCol="0">
            <a:noAutofit/>
          </a:bodyPr>
          <a:lstStyle/>
          <a:p>
            <a:pPr algn="ctr"/>
            <a:r>
              <a:rPr lang="en-GB" sz="4400" dirty="0">
                <a:solidFill>
                  <a:schemeClr val="accent6">
                    <a:lumMod val="25000"/>
                  </a:schemeClr>
                </a:solidFill>
              </a:rPr>
              <a:t>KOMMUNIKATIONS-</a:t>
            </a:r>
          </a:p>
          <a:p>
            <a:pPr algn="ctr"/>
            <a:r>
              <a:rPr lang="en-GB" sz="4400" dirty="0">
                <a:solidFill>
                  <a:schemeClr val="accent6">
                    <a:lumMod val="25000"/>
                  </a:schemeClr>
                </a:solidFill>
              </a:rPr>
              <a:t>FÄHIGKEIT</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543B18CF-A7ED-E161-C329-25806E263E4D}"/>
                  </a:ext>
                </a:extLst>
              </p14:cNvPr>
              <p14:cNvContentPartPr/>
              <p14:nvPr/>
            </p14:nvContentPartPr>
            <p14:xfrm>
              <a:off x="3009630" y="2838390"/>
              <a:ext cx="5978160" cy="962640"/>
            </p14:xfrm>
          </p:contentPart>
        </mc:Choice>
        <mc:Fallback xmlns="" xmlns:a16="http://schemas.microsoft.com/office/drawing/2014/main">
          <p:pic>
            <p:nvPicPr>
              <p:cNvPr id="6" name="Freihand 5">
                <a:extLst>
                  <a:ext uri="{FF2B5EF4-FFF2-40B4-BE49-F238E27FC236}">
                    <a16:creationId xmlns:a16="http://schemas.microsoft.com/office/drawing/2014/main" id="{543B18CF-A7ED-E161-C329-25806E263E4D}"/>
                  </a:ext>
                </a:extLst>
              </p:cNvPr>
              <p:cNvPicPr/>
              <p:nvPr/>
            </p:nvPicPr>
            <p:blipFill>
              <a:blip r:embed="rId3"/>
              <a:stretch>
                <a:fillRect/>
              </a:stretch>
            </p:blipFill>
            <p:spPr>
              <a:xfrm>
                <a:off x="2919990" y="2658390"/>
                <a:ext cx="6157800" cy="1322280"/>
              </a:xfrm>
              <a:prstGeom prst="rect">
                <a:avLst/>
              </a:prstGeom>
            </p:spPr>
          </p:pic>
        </mc:Fallback>
      </mc:AlternateContent>
      <p:sp>
        <p:nvSpPr>
          <p:cNvPr id="12" name="Textfeld 11">
            <a:extLst>
              <a:ext uri="{FF2B5EF4-FFF2-40B4-BE49-F238E27FC236}">
                <a16:creationId xmlns:a16="http://schemas.microsoft.com/office/drawing/2014/main" id="{26956D15-F35F-59DA-82EA-3C59BEE73AB8}"/>
              </a:ext>
            </a:extLst>
          </p:cNvPr>
          <p:cNvSpPr txBox="1"/>
          <p:nvPr/>
        </p:nvSpPr>
        <p:spPr>
          <a:xfrm>
            <a:off x="8886825" y="5720"/>
            <a:ext cx="3305175" cy="230832"/>
          </a:xfrm>
          <a:prstGeom prst="rect">
            <a:avLst/>
          </a:prstGeom>
          <a:noFill/>
        </p:spPr>
        <p:txBody>
          <a:bodyPr wrap="square" rtlCol="0">
            <a:spAutoFit/>
          </a:bodyPr>
          <a:lstStyle>
            <a:defPPr>
              <a:defRPr lang="de-DE"/>
            </a:defPPr>
            <a:lvl1pPr>
              <a:defRPr sz="900"/>
            </a:lvl1pPr>
          </a:lstStyle>
          <a:p>
            <a:r>
              <a:rPr lang="de-DE" dirty="0" err="1"/>
              <a:t>Imbery </a:t>
            </a:r>
            <a:r>
              <a:rPr lang="de-DE" dirty="0"/>
              <a:t>et al. (2022) &amp; Gilli et al. (2022) &amp; Philip et al. (2023)</a:t>
            </a:r>
          </a:p>
        </p:txBody>
      </p:sp>
    </p:spTree>
    <p:extLst>
      <p:ext uri="{BB962C8B-B14F-4D97-AF65-F5344CB8AC3E}">
        <p14:creationId xmlns:p14="http://schemas.microsoft.com/office/powerpoint/2010/main" val="3544088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72779"/>
            <a:ext cx="10515600" cy="4351338"/>
          </a:xfrm>
        </p:spPr>
        <p:txBody>
          <a:bodyPr>
            <a:noAutofit/>
          </a:bodyPr>
          <a:lstStyle/>
          <a:p>
            <a:pPr marL="355600" indent="-355600" algn="just">
              <a:buNone/>
            </a:pPr>
            <a:r>
              <a:rPr lang="en-US" sz="1600" dirty="0"/>
              <a:t>Blake, R.R., Mouton, J.S. (1964). The Managerial Grid: The Key to Leadership Excellence. Houston, Gulf Publishing.</a:t>
            </a:r>
          </a:p>
          <a:p>
            <a:pPr marL="355600" indent="-355600" algn="just">
              <a:buNone/>
            </a:pPr>
            <a:r>
              <a:rPr lang="en-GB" sz="1400" dirty="0">
                <a:effectLst/>
                <a:latin typeface="Jost" pitchFamily="2" charset="0"/>
                <a:ea typeface="Calibri" panose="020F0502020204030204" pitchFamily="34" charset="0"/>
                <a:cs typeface="Arial" panose="020B0604020202020204" pitchFamily="34" charset="0"/>
              </a:rPr>
              <a:t>Boston Consulting Group (2021). Which Sectors Perform Best in Digital Transformation? </a:t>
            </a:r>
            <a:r>
              <a:rPr lang="de-DE" sz="1400" dirty="0">
                <a:latin typeface="Jost" pitchFamily="2" charset="0"/>
                <a:ea typeface="Calibri" panose="020F0502020204030204" pitchFamily="34" charset="0"/>
                <a:cs typeface="Arial" panose="020B0604020202020204" pitchFamily="34" charset="0"/>
              </a:rPr>
              <a:t>Online verfügbar unter</a:t>
            </a:r>
            <a:r>
              <a:rPr lang="en-GB" sz="1400" dirty="0">
                <a:effectLst/>
                <a:latin typeface="Jost" pitchFamily="2" charset="0"/>
                <a:ea typeface="Calibri" panose="020F0502020204030204" pitchFamily="34" charset="0"/>
                <a:cs typeface="Arial" panose="020B0604020202020204" pitchFamily="34" charset="0"/>
              </a:rPr>
              <a:t>: </a:t>
            </a:r>
            <a:r>
              <a:rPr lang="en-GB" sz="1400" u="sng" dirty="0">
                <a:solidFill>
                  <a:srgbClr val="149C99"/>
                </a:solidFill>
                <a:effectLst/>
                <a:latin typeface="Jost" pitchFamily="2" charset="0"/>
                <a:ea typeface="Calibri" panose="020F0502020204030204" pitchFamily="34" charset="0"/>
                <a:cs typeface="Arial" panose="020B0604020202020204" pitchFamily="34" charset="0"/>
                <a:hlinkClick r:id="rId3"/>
              </a:rPr>
              <a:t>https://www.</a:t>
            </a:r>
            <a:br>
              <a:rPr lang="en-GB" sz="1400" u="sng" dirty="0">
                <a:solidFill>
                  <a:srgbClr val="149C99"/>
                </a:solidFill>
                <a:effectLst/>
                <a:latin typeface="Jost" pitchFamily="2" charset="0"/>
                <a:ea typeface="Calibri" panose="020F0502020204030204" pitchFamily="34" charset="0"/>
                <a:cs typeface="Arial" panose="020B0604020202020204" pitchFamily="34" charset="0"/>
                <a:hlinkClick r:id="rId3"/>
              </a:rPr>
            </a:br>
            <a:r>
              <a:rPr lang="en-GB" sz="1400" u="sng" dirty="0">
                <a:solidFill>
                  <a:srgbClr val="149C99"/>
                </a:solidFill>
                <a:effectLst/>
                <a:latin typeface="Jost" pitchFamily="2" charset="0"/>
                <a:ea typeface="Calibri" panose="020F0502020204030204" pitchFamily="34" charset="0"/>
                <a:cs typeface="Arial" panose="020B0604020202020204" pitchFamily="34" charset="0"/>
                <a:hlinkClick r:id="rId3"/>
              </a:rPr>
              <a:t>bcg.com/publications/2021/learning-from-successful-digital-leaders</a:t>
            </a:r>
            <a:r>
              <a:rPr lang="en-GB" sz="1400" dirty="0">
                <a:effectLst/>
                <a:latin typeface="Jost" pitchFamily="2" charset="0"/>
                <a:ea typeface="Calibri" panose="020F0502020204030204" pitchFamily="34" charset="0"/>
                <a:cs typeface="Arial" panose="020B0604020202020204" pitchFamily="34" charset="0"/>
              </a:rPr>
              <a:t>, last accessed on the 21.09.2023. </a:t>
            </a:r>
            <a:endParaRPr lang="en-GB" sz="1600" dirty="0"/>
          </a:p>
          <a:p>
            <a:pPr marL="355600" indent="-355600" algn="just">
              <a:buNone/>
            </a:pPr>
            <a:r>
              <a:rPr lang="en-GB" sz="1600" dirty="0"/>
              <a:t>CGC </a:t>
            </a:r>
            <a:r>
              <a:rPr lang="en-GB" sz="1600" dirty="0" err="1"/>
              <a:t>DigiTrans</a:t>
            </a:r>
            <a:r>
              <a:rPr lang="en-GB" sz="1600" dirty="0"/>
              <a:t> (</a:t>
            </a:r>
            <a:r>
              <a:rPr lang="en-GB" sz="1600" dirty="0" err="1"/>
              <a:t>Hrsg</a:t>
            </a:r>
            <a:r>
              <a:rPr lang="en-GB" sz="1600" dirty="0"/>
              <a:t>.) (2023). CGC-</a:t>
            </a:r>
            <a:r>
              <a:rPr lang="en-GB" sz="1600" dirty="0" err="1"/>
              <a:t>DigiTrans</a:t>
            </a:r>
            <a:r>
              <a:rPr lang="en-GB" sz="1600" dirty="0"/>
              <a:t> Report. Mannheim. </a:t>
            </a:r>
            <a:endParaRPr lang="de-DE" sz="1600" dirty="0"/>
          </a:p>
          <a:p>
            <a:pPr marL="355600" indent="-355600" algn="just">
              <a:buNone/>
            </a:pPr>
            <a:r>
              <a:rPr lang="en-GB" sz="1600" dirty="0"/>
              <a:t>Fiedler, F.E. (1965). Engineer the Job to Fit the Manager. Harvard Business Rev. 43 (5), 115-122. </a:t>
            </a:r>
            <a:endParaRPr lang="de-DE" sz="1600" dirty="0"/>
          </a:p>
          <a:p>
            <a:pPr marL="355600" indent="-355600" algn="just">
              <a:buNone/>
            </a:pPr>
            <a:r>
              <a:rPr lang="de-DE" sz="1600" dirty="0"/>
              <a:t>Gilli, K., </a:t>
            </a:r>
            <a:r>
              <a:rPr lang="de-DE" sz="1600" dirty="0" err="1"/>
              <a:t>Nippa</a:t>
            </a:r>
            <a:r>
              <a:rPr lang="de-DE" sz="1600" dirty="0"/>
              <a:t>, M., Knappstein, M. (2023). Leadership competencies </a:t>
            </a:r>
            <a:r>
              <a:rPr lang="de-DE" sz="1600" dirty="0" err="1"/>
              <a:t>for</a:t>
            </a:r>
            <a:r>
              <a:rPr lang="de-DE" sz="1600" dirty="0"/>
              <a:t> digital </a:t>
            </a:r>
            <a:r>
              <a:rPr lang="de-DE" sz="1600" dirty="0" err="1"/>
              <a:t>transformation</a:t>
            </a:r>
            <a:r>
              <a:rPr lang="de-DE" sz="1600" dirty="0"/>
              <a:t>: An </a:t>
            </a:r>
            <a:r>
              <a:rPr lang="de-DE" sz="1600" dirty="0" err="1"/>
              <a:t>exploratory</a:t>
            </a:r>
            <a:r>
              <a:rPr lang="de-DE" sz="1600" dirty="0"/>
              <a:t> </a:t>
            </a:r>
            <a:r>
              <a:rPr lang="de-DE" sz="1600" dirty="0" err="1"/>
              <a:t>content</a:t>
            </a:r>
            <a:r>
              <a:rPr lang="de-DE" sz="1600" dirty="0"/>
              <a:t> </a:t>
            </a:r>
            <a:r>
              <a:rPr lang="de-DE" sz="1600" dirty="0" err="1"/>
              <a:t>analysis</a:t>
            </a:r>
            <a:r>
              <a:rPr lang="de-DE" sz="1600" dirty="0"/>
              <a:t> </a:t>
            </a:r>
            <a:r>
              <a:rPr lang="de-DE" sz="1600" dirty="0" err="1"/>
              <a:t>of</a:t>
            </a:r>
            <a:r>
              <a:rPr lang="de-DE" sz="1600" dirty="0"/>
              <a:t> </a:t>
            </a:r>
            <a:r>
              <a:rPr lang="de-DE" sz="1600" dirty="0" err="1"/>
              <a:t>job</a:t>
            </a:r>
            <a:r>
              <a:rPr lang="de-DE" sz="1600" dirty="0"/>
              <a:t> </a:t>
            </a:r>
            <a:r>
              <a:rPr lang="de-DE" sz="1600" dirty="0" err="1"/>
              <a:t>advertisements</a:t>
            </a:r>
            <a:r>
              <a:rPr lang="de-DE" sz="1600" dirty="0"/>
              <a:t>. German Journal </a:t>
            </a:r>
            <a:r>
              <a:rPr lang="de-DE" sz="1600" dirty="0" err="1"/>
              <a:t>of</a:t>
            </a:r>
            <a:r>
              <a:rPr lang="de-DE" sz="1600" dirty="0"/>
              <a:t> Human </a:t>
            </a:r>
            <a:r>
              <a:rPr lang="de-DE" sz="1600" dirty="0" err="1"/>
              <a:t>Resource</a:t>
            </a:r>
            <a:r>
              <a:rPr lang="de-DE" sz="1600" dirty="0"/>
              <a:t> Management: Zeitschrift für Personalforschung 37 (1), 50-75. </a:t>
            </a:r>
            <a:endParaRPr lang="en-GB" sz="1600" dirty="0"/>
          </a:p>
          <a:p>
            <a:pPr marL="355600" indent="-355600" algn="just">
              <a:buNone/>
            </a:pPr>
            <a:r>
              <a:rPr lang="en-GB" sz="1600" dirty="0"/>
              <a:t>Hersey, P., Blanchard, K.H. (1977). Management of Organizational </a:t>
            </a:r>
            <a:r>
              <a:rPr lang="en-GB" sz="1600" dirty="0" err="1"/>
              <a:t>Behavior</a:t>
            </a:r>
            <a:r>
              <a:rPr lang="en-GB" sz="1600" dirty="0"/>
              <a:t>: Utilizing Human Resources. 3. </a:t>
            </a:r>
            <a:r>
              <a:rPr lang="en-GB" sz="1600" dirty="0" err="1"/>
              <a:t>Auflage</a:t>
            </a:r>
            <a:r>
              <a:rPr lang="en-GB" sz="1600" dirty="0"/>
              <a:t>. New Jersey/Prentice Hall. </a:t>
            </a:r>
          </a:p>
          <a:p>
            <a:pPr marL="355600" indent="-355600" algn="just">
              <a:buNone/>
            </a:pPr>
            <a:r>
              <a:rPr lang="de-DE" sz="1600" dirty="0" err="1"/>
              <a:t>Holtbrügge</a:t>
            </a:r>
            <a:r>
              <a:rPr lang="de-DE" sz="1600" dirty="0"/>
              <a:t>, D. (2012). Personalmanagement. 5. Auflage. Berlin/Heidelberg: Springer Gabler.</a:t>
            </a:r>
          </a:p>
          <a:p>
            <a:pPr marL="355600" indent="-355600" algn="just">
              <a:buNone/>
            </a:pPr>
            <a:r>
              <a:rPr lang="de-DE" sz="1600" dirty="0" err="1"/>
              <a:t>Imbery</a:t>
            </a:r>
            <a:r>
              <a:rPr lang="de-DE" sz="1600" dirty="0"/>
              <a:t>, S., </a:t>
            </a:r>
            <a:r>
              <a:rPr lang="de-DE" sz="1600" dirty="0" err="1"/>
              <a:t>Rowbotham</a:t>
            </a:r>
            <a:r>
              <a:rPr lang="de-DE" sz="1600" dirty="0"/>
              <a:t>, M., Lindemann, M., </a:t>
            </a:r>
            <a:r>
              <a:rPr lang="de-DE" sz="1600" dirty="0" err="1"/>
              <a:t>Gruninger</a:t>
            </a:r>
            <a:r>
              <a:rPr lang="de-DE" sz="1600" dirty="0"/>
              <a:t>-Hermann, C., Schirmer, U. (2022). Digital-Leadership-Kompetenzkatalog. Mit den richtigen Kompetenzen die digitale Transformation gestalten. </a:t>
            </a:r>
            <a:r>
              <a:rPr lang="de-DE" sz="1600" dirty="0" err="1"/>
              <a:t>zfo</a:t>
            </a:r>
            <a:r>
              <a:rPr lang="de-DE" sz="1600" dirty="0"/>
              <a:t> (2), 98-104.</a:t>
            </a:r>
            <a:endParaRPr lang="en-GB" sz="1600" dirty="0"/>
          </a:p>
          <a:p>
            <a:pPr marL="355600" indent="-355600" algn="just">
              <a:buNone/>
            </a:pPr>
            <a:r>
              <a:rPr lang="en-US" sz="1600" b="0" i="0" dirty="0">
                <a:effectLst/>
                <a:ea typeface="Jost" pitchFamily="2" charset="0"/>
              </a:rPr>
              <a:t>Jago, A.G. (1982). Leadership: Perspectives In Theory And Research. </a:t>
            </a:r>
            <a:r>
              <a:rPr lang="en-US" sz="1600" b="0" i="1" dirty="0">
                <a:effectLst/>
                <a:ea typeface="Jost" pitchFamily="2" charset="0"/>
              </a:rPr>
              <a:t>Management Science</a:t>
            </a:r>
            <a:r>
              <a:rPr lang="en-US" sz="1600" b="0" i="0" dirty="0">
                <a:effectLst/>
                <a:ea typeface="Jost" pitchFamily="2" charset="0"/>
              </a:rPr>
              <a:t> 28 (3), 315-336.</a:t>
            </a: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err="1"/>
              <a:t>Quellen</a:t>
            </a:r>
            <a:endParaRPr lang="en-GB" dirty="0"/>
          </a:p>
        </p:txBody>
      </p:sp>
    </p:spTree>
    <p:extLst>
      <p:ext uri="{BB962C8B-B14F-4D97-AF65-F5344CB8AC3E}">
        <p14:creationId xmlns:p14="http://schemas.microsoft.com/office/powerpoint/2010/main" val="360763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p:txBody>
          <a:bodyPr>
            <a:normAutofit/>
          </a:bodyPr>
          <a:lstStyle/>
          <a:p>
            <a:pPr marL="355600" indent="-355600" algn="just">
              <a:buNone/>
            </a:pPr>
            <a:r>
              <a:rPr lang="en-GB" sz="1600" dirty="0" err="1"/>
              <a:t>Ngayo</a:t>
            </a:r>
            <a:r>
              <a:rPr lang="en-GB" sz="1600" dirty="0"/>
              <a:t> </a:t>
            </a:r>
            <a:r>
              <a:rPr lang="en-GB" sz="1600" dirty="0" err="1"/>
              <a:t>Fotso</a:t>
            </a:r>
            <a:r>
              <a:rPr lang="en-GB" sz="1600" dirty="0"/>
              <a:t>, G.M. (2021). Leadership competencies for the 21st century: a review from the Western world literature. European Journal of Training and Development 45 (6/7), 566-587.</a:t>
            </a:r>
          </a:p>
          <a:p>
            <a:pPr marL="355600" indent="-355600" algn="just">
              <a:buNone/>
            </a:pPr>
            <a:r>
              <a:rPr lang="de-DE" sz="1600" dirty="0">
                <a:ea typeface="Jost" pitchFamily="2" charset="0"/>
              </a:rPr>
              <a:t>Philip, J., Gilli, K., Knappstein, M. (2023). </a:t>
            </a:r>
            <a:r>
              <a:rPr lang="de-DE" sz="1600" dirty="0" err="1">
                <a:ea typeface="Jost" pitchFamily="2" charset="0"/>
              </a:rPr>
              <a:t>Identifying</a:t>
            </a:r>
            <a:r>
              <a:rPr lang="de-DE" sz="1600" dirty="0">
                <a:ea typeface="Jost" pitchFamily="2" charset="0"/>
              </a:rPr>
              <a:t> </a:t>
            </a:r>
            <a:r>
              <a:rPr lang="de-DE" sz="1600" dirty="0" err="1">
                <a:ea typeface="Jost" pitchFamily="2" charset="0"/>
              </a:rPr>
              <a:t>key</a:t>
            </a:r>
            <a:r>
              <a:rPr lang="de-DE" sz="1600" dirty="0">
                <a:ea typeface="Jost" pitchFamily="2" charset="0"/>
              </a:rPr>
              <a:t> </a:t>
            </a:r>
            <a:r>
              <a:rPr lang="de-DE" sz="1600" dirty="0" err="1">
                <a:ea typeface="Jost" pitchFamily="2" charset="0"/>
              </a:rPr>
              <a:t>leadership</a:t>
            </a:r>
            <a:r>
              <a:rPr lang="de-DE" sz="1600" dirty="0">
                <a:ea typeface="Jost" pitchFamily="2" charset="0"/>
              </a:rPr>
              <a:t> competencies </a:t>
            </a:r>
            <a:r>
              <a:rPr lang="de-DE" sz="1600" dirty="0" err="1">
                <a:ea typeface="Jost" pitchFamily="2" charset="0"/>
              </a:rPr>
              <a:t>for</a:t>
            </a:r>
            <a:r>
              <a:rPr lang="de-DE" sz="1600" dirty="0">
                <a:ea typeface="Jost" pitchFamily="2" charset="0"/>
              </a:rPr>
              <a:t> digital </a:t>
            </a:r>
            <a:r>
              <a:rPr lang="de-DE" sz="1600" dirty="0" err="1">
                <a:ea typeface="Jost" pitchFamily="2" charset="0"/>
              </a:rPr>
              <a:t>transformation</a:t>
            </a:r>
            <a:r>
              <a:rPr lang="de-DE" sz="1600" dirty="0">
                <a:ea typeface="Jost" pitchFamily="2" charset="0"/>
              </a:rPr>
              <a:t>: </a:t>
            </a:r>
            <a:r>
              <a:rPr lang="de-DE" sz="1600" dirty="0" err="1">
                <a:ea typeface="Jost" pitchFamily="2" charset="0"/>
              </a:rPr>
              <a:t>evidence</a:t>
            </a:r>
            <a:r>
              <a:rPr lang="de-DE" sz="1600" dirty="0">
                <a:ea typeface="Jost" pitchFamily="2" charset="0"/>
              </a:rPr>
              <a:t> </a:t>
            </a:r>
            <a:r>
              <a:rPr lang="de-DE" sz="1600" dirty="0" err="1">
                <a:ea typeface="Jost" pitchFamily="2" charset="0"/>
              </a:rPr>
              <a:t>from</a:t>
            </a:r>
            <a:r>
              <a:rPr lang="de-DE" sz="1600" dirty="0">
                <a:ea typeface="Jost" pitchFamily="2" charset="0"/>
              </a:rPr>
              <a:t> a </a:t>
            </a:r>
            <a:r>
              <a:rPr lang="de-DE" sz="1600" dirty="0" err="1">
                <a:ea typeface="Jost" pitchFamily="2" charset="0"/>
              </a:rPr>
              <a:t>cross-sectoral</a:t>
            </a:r>
            <a:r>
              <a:rPr lang="de-DE" sz="1600" dirty="0">
                <a:ea typeface="Jost" pitchFamily="2" charset="0"/>
              </a:rPr>
              <a:t> Delphi </a:t>
            </a:r>
            <a:r>
              <a:rPr lang="de-DE" sz="1600" dirty="0" err="1">
                <a:ea typeface="Jost" pitchFamily="2" charset="0"/>
              </a:rPr>
              <a:t>study</a:t>
            </a:r>
            <a:r>
              <a:rPr lang="de-DE" sz="1600" dirty="0">
                <a:ea typeface="Jost" pitchFamily="2" charset="0"/>
              </a:rPr>
              <a:t> </a:t>
            </a:r>
            <a:r>
              <a:rPr lang="de-DE" sz="1600" dirty="0" err="1">
                <a:ea typeface="Jost" pitchFamily="2" charset="0"/>
              </a:rPr>
              <a:t>of</a:t>
            </a:r>
            <a:r>
              <a:rPr lang="de-DE" sz="1600" dirty="0">
                <a:ea typeface="Jost" pitchFamily="2" charset="0"/>
              </a:rPr>
              <a:t> global </a:t>
            </a:r>
            <a:r>
              <a:rPr lang="de-DE" sz="1600" dirty="0" err="1">
                <a:ea typeface="Jost" pitchFamily="2" charset="0"/>
              </a:rPr>
              <a:t>managers</a:t>
            </a:r>
            <a:r>
              <a:rPr lang="de-DE" sz="1600" dirty="0">
                <a:ea typeface="Jost" pitchFamily="2" charset="0"/>
              </a:rPr>
              <a:t>. Leadership &amp; </a:t>
            </a:r>
            <a:r>
              <a:rPr lang="de-DE" sz="1600" dirty="0" err="1">
                <a:ea typeface="Jost" pitchFamily="2" charset="0"/>
              </a:rPr>
              <a:t>Organization</a:t>
            </a:r>
            <a:r>
              <a:rPr lang="de-DE" sz="1600" dirty="0">
                <a:ea typeface="Jost" pitchFamily="2" charset="0"/>
              </a:rPr>
              <a:t> Development Journal 44 (3), 392-406. </a:t>
            </a:r>
          </a:p>
          <a:p>
            <a:pPr marL="355600" indent="-355600" algn="just">
              <a:buNone/>
            </a:pPr>
            <a:r>
              <a:rPr lang="en-US" sz="1600" dirty="0">
                <a:ea typeface="Jost" pitchFamily="2" charset="0"/>
              </a:rPr>
              <a:t>Stogdill, R.M. (1948). Personal Factors Associated with Leadership: A Survey of the Literature. Journal of Psychology 25, 35-71.</a:t>
            </a:r>
          </a:p>
          <a:p>
            <a:pPr marL="355600" indent="-355600" algn="just">
              <a:buNone/>
            </a:pPr>
            <a:r>
              <a:rPr lang="de-DE" sz="1600" dirty="0"/>
              <a:t>van Laar, E., van </a:t>
            </a:r>
            <a:r>
              <a:rPr lang="de-DE" sz="1600" dirty="0" err="1"/>
              <a:t>Deursen</a:t>
            </a:r>
            <a:r>
              <a:rPr lang="de-DE" sz="1600" dirty="0"/>
              <a:t>, A. J.A.M., van Dijk, J. A.G.M., de Haan, J. (2017). The </a:t>
            </a:r>
            <a:r>
              <a:rPr lang="de-DE" sz="1600" dirty="0" err="1"/>
              <a:t>relation</a:t>
            </a:r>
            <a:r>
              <a:rPr lang="de-DE" sz="1600" dirty="0"/>
              <a:t> </a:t>
            </a:r>
            <a:r>
              <a:rPr lang="de-DE" sz="1600" dirty="0" err="1"/>
              <a:t>between</a:t>
            </a:r>
            <a:r>
              <a:rPr lang="de-DE" sz="1600" dirty="0"/>
              <a:t> 21st-century </a:t>
            </a:r>
            <a:r>
              <a:rPr lang="de-DE" sz="1600" dirty="0" err="1"/>
              <a:t>skills</a:t>
            </a:r>
            <a:r>
              <a:rPr lang="de-DE" sz="1600" dirty="0"/>
              <a:t> and digital </a:t>
            </a:r>
            <a:r>
              <a:rPr lang="de-DE" sz="1600" dirty="0" err="1"/>
              <a:t>skills</a:t>
            </a:r>
            <a:r>
              <a:rPr lang="de-DE" sz="1600" dirty="0"/>
              <a:t>: A </a:t>
            </a:r>
            <a:r>
              <a:rPr lang="de-DE" sz="1600" dirty="0" err="1"/>
              <a:t>systematic</a:t>
            </a:r>
            <a:r>
              <a:rPr lang="de-DE" sz="1600" dirty="0"/>
              <a:t> </a:t>
            </a:r>
            <a:r>
              <a:rPr lang="de-DE" sz="1600" dirty="0" err="1"/>
              <a:t>literature</a:t>
            </a:r>
            <a:r>
              <a:rPr lang="de-DE" sz="1600" dirty="0"/>
              <a:t> review. Computers in Human </a:t>
            </a:r>
            <a:r>
              <a:rPr lang="de-DE" sz="1600" dirty="0" err="1"/>
              <a:t>Behavior</a:t>
            </a:r>
            <a:r>
              <a:rPr lang="de-DE" sz="1600" dirty="0"/>
              <a:t> 72, 577-588. </a:t>
            </a:r>
          </a:p>
          <a:p>
            <a:pPr marL="355600" indent="-355600" algn="just">
              <a:buNone/>
            </a:pPr>
            <a:r>
              <a:rPr lang="de-DE" sz="1600" dirty="0"/>
              <a:t>van Laar et al (2018). </a:t>
            </a:r>
            <a:r>
              <a:rPr lang="en-GB" sz="1600" dirty="0"/>
              <a:t>21st-century digital skills instrument aimed at working professionals: Conceptual development and empirical validation. Telematics and Informatics 35, 2184 -2200. </a:t>
            </a:r>
            <a:endParaRPr lang="de-DE" sz="1600" dirty="0">
              <a:ea typeface="Jost" pitchFamily="2" charset="0"/>
            </a:endParaRPr>
          </a:p>
          <a:p>
            <a:pPr marL="0" indent="0" algn="just">
              <a:buNone/>
            </a:pPr>
            <a:endParaRPr lang="en-GB" sz="1600" dirty="0">
              <a:latin typeface="+mj-lt"/>
              <a:ea typeface="Jost" pitchFamily="2" charset="0"/>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dirty="0" err="1"/>
              <a:t>Quellen</a:t>
            </a:r>
            <a:endParaRPr lang="en-GB" dirty="0"/>
          </a:p>
        </p:txBody>
      </p:sp>
    </p:spTree>
    <p:extLst>
      <p:ext uri="{BB962C8B-B14F-4D97-AF65-F5344CB8AC3E}">
        <p14:creationId xmlns:p14="http://schemas.microsoft.com/office/powerpoint/2010/main" val="29885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99598" y="2452768"/>
            <a:ext cx="6097604" cy="2585323"/>
          </a:xfrm>
          <a:prstGeom prst="rect">
            <a:avLst/>
          </a:prstGeom>
          <a:noFill/>
        </p:spPr>
        <p:txBody>
          <a:bodyPr wrap="square" anchor="ctr">
            <a:spAutoFit/>
          </a:bodyPr>
          <a:lstStyle/>
          <a:p>
            <a:pPr algn="ctr">
              <a:spcBef>
                <a:spcPts val="0"/>
              </a:spcBef>
            </a:pPr>
            <a:r>
              <a:rPr lang="en-GB" sz="5400" b="1" dirty="0">
                <a:solidFill>
                  <a:schemeClr val="bg1"/>
                </a:solidFill>
                <a:latin typeface="Jost" pitchFamily="2" charset="0"/>
                <a:ea typeface="Jost" pitchFamily="2" charset="0"/>
              </a:rPr>
              <a:t>TRADITIONELLE FÜHRUNGS-THEORIEN</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FE515AF7-A245-7B2C-31AA-B78F4DF7C173}"/>
              </a:ext>
            </a:extLst>
          </p:cNvPr>
          <p:cNvSpPr>
            <a:spLocks noGrp="1"/>
          </p:cNvSpPr>
          <p:nvPr>
            <p:ph type="ftr" sz="quarter" idx="11"/>
          </p:nvPr>
        </p:nvSpPr>
        <p:spPr/>
        <p:txBody>
          <a:bodyPr/>
          <a:lstStyle/>
          <a:p>
            <a:r>
              <a:rPr lang="en-GB" noProof="0" dirty="0"/>
              <a:t>ERASMUS+ DIGIGEN 
Projekt Ref. Nr. 2021-1-DE02-KA220-VET-000025335</a:t>
            </a:r>
          </a:p>
        </p:txBody>
      </p:sp>
      <p:sp>
        <p:nvSpPr>
          <p:cNvPr id="4" name="Foliennummernplatzhalter 3">
            <a:extLst>
              <a:ext uri="{FF2B5EF4-FFF2-40B4-BE49-F238E27FC236}">
                <a16:creationId xmlns:a16="http://schemas.microsoft.com/office/drawing/2014/main" id="{80634ED1-0732-7C7F-4663-80B6A2210619}"/>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a16="http://schemas.microsoft.com/office/drawing/2014/main" id="{CF05A210-D936-4925-E0D3-F9AB816BF6AA}"/>
              </a:ext>
            </a:extLst>
          </p:cNvPr>
          <p:cNvSpPr>
            <a:spLocks noGrp="1"/>
          </p:cNvSpPr>
          <p:nvPr>
            <p:ph type="title"/>
          </p:nvPr>
        </p:nvSpPr>
        <p:spPr/>
        <p:txBody>
          <a:bodyPr/>
          <a:lstStyle/>
          <a:p>
            <a:r>
              <a:rPr lang="en-GB" dirty="0"/>
              <a:t>Klassifizierung (Jago)</a:t>
            </a:r>
          </a:p>
        </p:txBody>
      </p:sp>
      <p:graphicFrame>
        <p:nvGraphicFramePr>
          <p:cNvPr id="5" name="Tabelle 5">
            <a:extLst>
              <a:ext uri="{FF2B5EF4-FFF2-40B4-BE49-F238E27FC236}">
                <a16:creationId xmlns:a16="http://schemas.microsoft.com/office/drawing/2014/main" id="{8010BAAD-72C8-7949-B481-3FFF67FF2F47}"/>
              </a:ext>
            </a:extLst>
          </p:cNvPr>
          <p:cNvGraphicFramePr>
            <a:graphicFrameLocks noGrp="1"/>
          </p:cNvGraphicFramePr>
          <p:nvPr>
            <p:extLst>
              <p:ext uri="{D42A27DB-BD31-4B8C-83A1-F6EECF244321}">
                <p14:modId xmlns:p14="http://schemas.microsoft.com/office/powerpoint/2010/main" val="1410255766"/>
              </p:ext>
            </p:extLst>
          </p:nvPr>
        </p:nvGraphicFramePr>
        <p:xfrm>
          <a:off x="1907558" y="1963767"/>
          <a:ext cx="8376884" cy="4129376"/>
        </p:xfrm>
        <a:graphic>
          <a:graphicData uri="http://schemas.openxmlformats.org/drawingml/2006/table">
            <a:tbl>
              <a:tblPr firstRow="1" bandRow="1">
                <a:tableStyleId>{5FD0F851-EC5A-4D38-B0AD-8093EC10F338}</a:tableStyleId>
              </a:tblPr>
              <a:tblGrid>
                <a:gridCol w="1469594">
                  <a:extLst>
                    <a:ext uri="{9D8B030D-6E8A-4147-A177-3AD203B41FA5}">
                      <a16:colId xmlns:a16="http://schemas.microsoft.com/office/drawing/2014/main" val="4031540482"/>
                    </a:ext>
                  </a:extLst>
                </a:gridCol>
                <a:gridCol w="3453645">
                  <a:extLst>
                    <a:ext uri="{9D8B030D-6E8A-4147-A177-3AD203B41FA5}">
                      <a16:colId xmlns:a16="http://schemas.microsoft.com/office/drawing/2014/main" val="2986554838"/>
                    </a:ext>
                  </a:extLst>
                </a:gridCol>
                <a:gridCol w="3453645">
                  <a:extLst>
                    <a:ext uri="{9D8B030D-6E8A-4147-A177-3AD203B41FA5}">
                      <a16:colId xmlns:a16="http://schemas.microsoft.com/office/drawing/2014/main" val="2917104247"/>
                    </a:ext>
                  </a:extLst>
                </a:gridCol>
              </a:tblGrid>
              <a:tr h="489204">
                <a:tc>
                  <a:txBody>
                    <a:bodyPr/>
                    <a:lstStyle/>
                    <a:p>
                      <a:endParaRPr lang="en-GB" noProof="0" dirty="0">
                        <a:latin typeface="Jost" pitchFamily="2" charset="0"/>
                        <a:ea typeface="Jost" pitchFamily="2"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b="0" noProof="0" dirty="0">
                          <a:solidFill>
                            <a:schemeClr val="tx1"/>
                          </a:solidFill>
                          <a:latin typeface="Jost" pitchFamily="2" charset="0"/>
                          <a:ea typeface="Jost" pitchFamily="2" charset="0"/>
                        </a:rPr>
                        <a:t>Universelle Führungstheorien</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algn="ctr"/>
                      <a:r>
                        <a:rPr lang="de-DE" b="0" noProof="0" dirty="0">
                          <a:solidFill>
                            <a:schemeClr val="tx1"/>
                          </a:solidFill>
                          <a:latin typeface="Jost" pitchFamily="2" charset="0"/>
                          <a:ea typeface="Jost" pitchFamily="2" charset="0"/>
                        </a:rPr>
                        <a:t>Situative Führungstheorien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extLst>
                  <a:ext uri="{0D108BD9-81ED-4DB2-BD59-A6C34878D82A}">
                    <a16:rowId xmlns:a16="http://schemas.microsoft.com/office/drawing/2014/main" val="2645575100"/>
                  </a:ext>
                </a:extLst>
              </a:tr>
              <a:tr h="1820086">
                <a:tc>
                  <a:txBody>
                    <a:bodyPr/>
                    <a:lstStyle/>
                    <a:p>
                      <a:pPr algn="r"/>
                      <a:r>
                        <a:rPr lang="de-DE" b="0" noProof="0" dirty="0">
                          <a:solidFill>
                            <a:schemeClr val="tx1"/>
                          </a:solidFill>
                          <a:latin typeface="Jost" pitchFamily="2" charset="0"/>
                          <a:ea typeface="Jost" pitchFamily="2" charset="0"/>
                        </a:rPr>
                        <a:t>Eigenschafts-theorien</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a:txBody>
                    <a:bodyPr/>
                    <a:lstStyle/>
                    <a:p>
                      <a:pPr algn="ctr"/>
                      <a:r>
                        <a:rPr lang="de-DE" b="1" noProof="0" dirty="0">
                          <a:solidFill>
                            <a:schemeClr val="accent1"/>
                          </a:solidFill>
                          <a:latin typeface="Jost" pitchFamily="2" charset="0"/>
                          <a:ea typeface="Jost" pitchFamily="2" charset="0"/>
                        </a:rPr>
                        <a:t>Universelle </a:t>
                      </a:r>
                    </a:p>
                    <a:p>
                      <a:pPr algn="ctr"/>
                      <a:r>
                        <a:rPr lang="de-DE" b="1" noProof="0" dirty="0">
                          <a:solidFill>
                            <a:schemeClr val="accent1"/>
                          </a:solidFill>
                          <a:latin typeface="Jost" pitchFamily="2" charset="0"/>
                          <a:ea typeface="Jost" pitchFamily="2" charset="0"/>
                        </a:rPr>
                        <a:t>Eigenschaftstheorien</a:t>
                      </a:r>
                    </a:p>
                    <a:p>
                      <a:pPr algn="ctr"/>
                      <a:endParaRPr lang="en-GB" b="1" noProof="0" dirty="0">
                        <a:solidFill>
                          <a:schemeClr val="accent1"/>
                        </a:solidFill>
                        <a:latin typeface="Jost" pitchFamily="2" charset="0"/>
                        <a:ea typeface="Jost" pitchFamily="2" charset="0"/>
                      </a:endParaRPr>
                    </a:p>
                    <a:p>
                      <a:pPr algn="ctr"/>
                      <a:r>
                        <a:rPr lang="de-DE" b="0" i="1" noProof="0" dirty="0">
                          <a:solidFill>
                            <a:schemeClr val="tx1"/>
                          </a:solidFill>
                          <a:latin typeface="Jost" pitchFamily="2" charset="0"/>
                          <a:ea typeface="Jost" pitchFamily="2" charset="0"/>
                        </a:rPr>
                        <a:t>„Welche Merkmale hat eine erfolgreiche Führungskraft?“</a:t>
                      </a:r>
                    </a:p>
                  </a:txBody>
                  <a:tcPr anchor="ctr">
                    <a:lnL w="12700" cap="flat" cmpd="sng" algn="ctr">
                      <a:solidFill>
                        <a:schemeClr val="tx1">
                          <a:lumMod val="50000"/>
                          <a:lumOff val="50000"/>
                        </a:schemeClr>
                      </a:solidFill>
                      <a:prstDash val="solid"/>
                      <a:round/>
                      <a:headEnd type="none" w="med" len="med"/>
                      <a:tailEnd type="none" w="med" len="med"/>
                    </a:lnL>
                    <a:solidFill>
                      <a:schemeClr val="accent6">
                        <a:lumMod val="20000"/>
                        <a:lumOff val="80000"/>
                      </a:schemeClr>
                    </a:solidFill>
                  </a:tcPr>
                </a:tc>
                <a:tc>
                  <a:txBody>
                    <a:bodyPr/>
                    <a:lstStyle/>
                    <a:p>
                      <a:pPr algn="ctr"/>
                      <a:r>
                        <a:rPr lang="de-DE" sz="1800" b="1" kern="1200" noProof="0" dirty="0">
                          <a:solidFill>
                            <a:schemeClr val="accent1"/>
                          </a:solidFill>
                          <a:latin typeface="Jost" pitchFamily="2" charset="0"/>
                          <a:ea typeface="Jost" pitchFamily="2" charset="0"/>
                          <a:cs typeface="+mn-cs"/>
                        </a:rPr>
                        <a:t>Situative </a:t>
                      </a:r>
                    </a:p>
                    <a:p>
                      <a:pPr algn="ctr"/>
                      <a:r>
                        <a:rPr lang="de-DE" sz="1800" b="1" kern="1200" noProof="0" dirty="0">
                          <a:solidFill>
                            <a:schemeClr val="accent1"/>
                          </a:solidFill>
                          <a:latin typeface="Jost" pitchFamily="2" charset="0"/>
                          <a:ea typeface="Jost" pitchFamily="2" charset="0"/>
                          <a:cs typeface="+mn-cs"/>
                        </a:rPr>
                        <a:t>Eigenschaftstheorien</a:t>
                      </a:r>
                    </a:p>
                    <a:p>
                      <a:pPr algn="ctr"/>
                      <a:endParaRPr lang="en-GB" sz="1800" b="1" kern="1200" noProof="0" dirty="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b="0" i="1" noProof="0" dirty="0">
                          <a:solidFill>
                            <a:schemeClr val="tx1"/>
                          </a:solidFill>
                          <a:latin typeface="Jost" pitchFamily="2" charset="0"/>
                          <a:ea typeface="Jost" pitchFamily="2" charset="0"/>
                        </a:rPr>
                        <a:t>„Wie verändert eine Führungskraft die Situation, um erfolgreich zu sein?“</a:t>
                      </a:r>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446474188"/>
                  </a:ext>
                </a:extLst>
              </a:tr>
              <a:tr h="1820086">
                <a:tc>
                  <a:txBody>
                    <a:bodyPr/>
                    <a:lstStyle/>
                    <a:p>
                      <a:pPr algn="r"/>
                      <a:r>
                        <a:rPr lang="de-DE" b="0" noProof="0" dirty="0">
                          <a:solidFill>
                            <a:schemeClr val="tx1"/>
                          </a:solidFill>
                          <a:latin typeface="Jost" pitchFamily="2" charset="0"/>
                          <a:ea typeface="Jost" pitchFamily="2" charset="0"/>
                        </a:rPr>
                        <a:t>Verhaltens-theorien</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a:r>
                        <a:rPr lang="de-DE" sz="1800" b="1" kern="1200" noProof="0" dirty="0">
                          <a:solidFill>
                            <a:schemeClr val="accent1"/>
                          </a:solidFill>
                          <a:latin typeface="Jost" pitchFamily="2" charset="0"/>
                          <a:ea typeface="Jost" pitchFamily="2" charset="0"/>
                          <a:cs typeface="+mn-cs"/>
                        </a:rPr>
                        <a:t>Universelle</a:t>
                      </a:r>
                    </a:p>
                    <a:p>
                      <a:pPr algn="ctr"/>
                      <a:r>
                        <a:rPr lang="de-DE" sz="1800" b="1" kern="1200" noProof="0" dirty="0">
                          <a:solidFill>
                            <a:schemeClr val="accent1"/>
                          </a:solidFill>
                          <a:latin typeface="Jost" pitchFamily="2" charset="0"/>
                          <a:ea typeface="Jost" pitchFamily="2" charset="0"/>
                          <a:cs typeface="+mn-cs"/>
                        </a:rPr>
                        <a:t>Verhaltenstheorien</a:t>
                      </a:r>
                    </a:p>
                    <a:p>
                      <a:pPr algn="ctr"/>
                      <a:endParaRPr lang="en-GB" sz="1800" b="1" kern="1200" noProof="0" dirty="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dirty="0">
                          <a:solidFill>
                            <a:schemeClr val="tx1"/>
                          </a:solidFill>
                          <a:latin typeface="Jost" pitchFamily="2" charset="0"/>
                          <a:ea typeface="Jost" pitchFamily="2" charset="0"/>
                        </a:rPr>
                        <a:t>“</a:t>
                      </a:r>
                      <a:r>
                        <a:rPr lang="de-DE" b="0" i="1" noProof="0" dirty="0">
                          <a:solidFill>
                            <a:schemeClr val="tx1"/>
                          </a:solidFill>
                          <a:latin typeface="Jost" pitchFamily="2" charset="0"/>
                          <a:ea typeface="Jost" pitchFamily="2" charset="0"/>
                        </a:rPr>
                        <a:t>Wie verhält sich eine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b="0" i="1" noProof="0" dirty="0">
                          <a:solidFill>
                            <a:schemeClr val="tx1"/>
                          </a:solidFill>
                          <a:latin typeface="Jost" pitchFamily="2" charset="0"/>
                          <a:ea typeface="Jost" pitchFamily="2" charset="0"/>
                        </a:rPr>
                        <a:t>erfolgreiche Führungskraft?"</a:t>
                      </a:r>
                    </a:p>
                  </a:txBody>
                  <a:tcPr anchor="ctr">
                    <a:lnL w="12700" cap="flat" cmpd="sng" algn="ctr">
                      <a:solidFill>
                        <a:schemeClr val="tx1">
                          <a:lumMod val="50000"/>
                          <a:lumOff val="50000"/>
                        </a:schemeClr>
                      </a:solidFill>
                      <a:prstDash val="solid"/>
                      <a:round/>
                      <a:headEnd type="none" w="med" len="med"/>
                      <a:tailEnd type="none" w="med" len="med"/>
                    </a:lnL>
                    <a:solidFill>
                      <a:schemeClr val="bg1"/>
                    </a:solidFill>
                  </a:tcPr>
                </a:tc>
                <a:tc>
                  <a:txBody>
                    <a:bodyPr/>
                    <a:lstStyle/>
                    <a:p>
                      <a:pPr algn="ctr"/>
                      <a:r>
                        <a:rPr lang="de-DE" sz="1800" b="1" kern="1200" noProof="0" dirty="0">
                          <a:solidFill>
                            <a:schemeClr val="accent1"/>
                          </a:solidFill>
                          <a:latin typeface="Jost" pitchFamily="2" charset="0"/>
                          <a:ea typeface="Jost" pitchFamily="2" charset="0"/>
                          <a:cs typeface="+mn-cs"/>
                        </a:rPr>
                        <a:t>Situative </a:t>
                      </a:r>
                    </a:p>
                    <a:p>
                      <a:pPr algn="ctr"/>
                      <a:r>
                        <a:rPr lang="de-DE" sz="1800" b="1" kern="1200" noProof="0" dirty="0">
                          <a:solidFill>
                            <a:schemeClr val="accent1"/>
                          </a:solidFill>
                          <a:latin typeface="Jost" pitchFamily="2" charset="0"/>
                          <a:ea typeface="Jost" pitchFamily="2" charset="0"/>
                          <a:cs typeface="+mn-cs"/>
                        </a:rPr>
                        <a:t>Verhaltenstheorien</a:t>
                      </a:r>
                    </a:p>
                    <a:p>
                      <a:pPr algn="ctr"/>
                      <a:endParaRPr lang="en-GB" sz="1800" b="1" kern="1200" noProof="0" dirty="0">
                        <a:solidFill>
                          <a:schemeClr val="accent2"/>
                        </a:solidFill>
                        <a:latin typeface="Jost" pitchFamily="2" charset="0"/>
                        <a:ea typeface="Jost"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0" i="1" noProof="0" dirty="0">
                          <a:solidFill>
                            <a:schemeClr val="tx1"/>
                          </a:solidFill>
                          <a:latin typeface="Jost" pitchFamily="2" charset="0"/>
                          <a:ea typeface="Jost" pitchFamily="2" charset="0"/>
                        </a:rPr>
                        <a:t>"Wie passt sich eine Führungskraft der Situation an, um erfolgreich zu sein?"</a:t>
                      </a:r>
                    </a:p>
                  </a:txBody>
                  <a:tcPr anchor="ct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152807950"/>
                  </a:ext>
                </a:extLst>
              </a:tr>
            </a:tbl>
          </a:graphicData>
        </a:graphic>
      </p:graphicFrame>
      <p:sp>
        <p:nvSpPr>
          <p:cNvPr id="7" name="Textfeld 6">
            <a:extLst>
              <a:ext uri="{FF2B5EF4-FFF2-40B4-BE49-F238E27FC236}">
                <a16:creationId xmlns:a16="http://schemas.microsoft.com/office/drawing/2014/main" id="{ABA786F6-29F6-2F93-CF4E-B0C347C7207C}"/>
              </a:ext>
            </a:extLst>
          </p:cNvPr>
          <p:cNvSpPr txBox="1"/>
          <p:nvPr/>
        </p:nvSpPr>
        <p:spPr>
          <a:xfrm>
            <a:off x="11220204" y="1495215"/>
            <a:ext cx="971796" cy="253916"/>
          </a:xfrm>
          <a:prstGeom prst="rect">
            <a:avLst/>
          </a:prstGeom>
          <a:noFill/>
        </p:spPr>
        <p:txBody>
          <a:bodyPr wrap="square">
            <a:spAutoFit/>
          </a:bodyPr>
          <a:lstStyle/>
          <a:p>
            <a:pPr algn="r"/>
            <a:r>
              <a:rPr lang="en-US" sz="1050" b="0" i="0" dirty="0">
                <a:solidFill>
                  <a:srgbClr val="222222"/>
                </a:solidFill>
                <a:effectLst/>
                <a:latin typeface="Jost" pitchFamily="2" charset="0"/>
                <a:ea typeface="Jost" pitchFamily="2" charset="0"/>
              </a:rPr>
              <a:t>Jago (1982)</a:t>
            </a:r>
            <a:endParaRPr lang="en-GB" sz="1050" dirty="0">
              <a:latin typeface="Jost" pitchFamily="2" charset="0"/>
              <a:ea typeface="Jost" pitchFamily="2" charset="0"/>
            </a:endParaRPr>
          </a:p>
        </p:txBody>
      </p:sp>
    </p:spTree>
    <p:extLst>
      <p:ext uri="{BB962C8B-B14F-4D97-AF65-F5344CB8AC3E}">
        <p14:creationId xmlns:p14="http://schemas.microsoft.com/office/powerpoint/2010/main" val="122406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5</a:t>
            </a:fld>
            <a:endParaRPr lang="de-DE"/>
          </a:p>
        </p:txBody>
      </p:sp>
      <p:sp>
        <p:nvSpPr>
          <p:cNvPr id="2" name="Titel 1">
            <a:extLst>
              <a:ext uri="{FF2B5EF4-FFF2-40B4-BE49-F238E27FC236}">
                <a16:creationId xmlns:a16="http://schemas.microsoft.com/office/drawing/2014/main" id="{86C5C476-3C6A-18FA-EED8-8A13872974B4}"/>
              </a:ext>
            </a:extLst>
          </p:cNvPr>
          <p:cNvSpPr>
            <a:spLocks noGrp="1"/>
          </p:cNvSpPr>
          <p:nvPr>
            <p:ph type="title"/>
          </p:nvPr>
        </p:nvSpPr>
        <p:spPr>
          <a:xfrm>
            <a:off x="838200" y="372637"/>
            <a:ext cx="9920288" cy="780585"/>
          </a:xfrm>
        </p:spPr>
        <p:txBody>
          <a:bodyPr/>
          <a:lstStyle/>
          <a:p>
            <a:r>
              <a:rPr lang="de-DE" sz="5400" dirty="0"/>
              <a:t>Universelle Eigenschaftstheorien</a:t>
            </a:r>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1066800" y="2324100"/>
            <a:ext cx="10058400" cy="3562350"/>
          </a:xfrm>
        </p:spPr>
        <p:txBody>
          <a:bodyPr>
            <a:normAutofit fontScale="92500"/>
          </a:bodyPr>
          <a:lstStyle/>
          <a:p>
            <a:pPr marL="0" indent="0" algn="ctr">
              <a:buNone/>
            </a:pPr>
            <a:r>
              <a:rPr lang="de-DE" sz="6600" i="1" dirty="0">
                <a:solidFill>
                  <a:schemeClr val="accent6">
                    <a:lumMod val="50000"/>
                  </a:schemeClr>
                </a:solidFill>
                <a:latin typeface="+mj-lt"/>
              </a:rPr>
              <a:t>Führungskräfte haben universelle, angeborene und nicht-erlernbare Eigenschaften</a:t>
            </a:r>
          </a:p>
          <a:p>
            <a:pPr marL="0" indent="0">
              <a:lnSpc>
                <a:spcPct val="150000"/>
              </a:lnSpc>
              <a:buNone/>
            </a:pPr>
            <a:r>
              <a:rPr lang="de-DE" sz="1800" dirty="0">
                <a:solidFill>
                  <a:srgbClr val="202122"/>
                </a:solidFill>
                <a:sym typeface="Wingdings" panose="05000000000000000000" pitchFamily="2" charset="2"/>
              </a:rPr>
              <a:t> </a:t>
            </a:r>
            <a:r>
              <a:rPr lang="en-GB" sz="1800" dirty="0">
                <a:solidFill>
                  <a:srgbClr val="202122"/>
                </a:solidFill>
                <a:sym typeface="Wingdings" panose="05000000000000000000" pitchFamily="2" charset="2"/>
              </a:rPr>
              <a:t>Great Man Theory, Big-Five-Modell, Intelligenz, Sex, ...</a:t>
            </a:r>
            <a:endParaRPr lang="en-GB" sz="1800" b="0" dirty="0">
              <a:solidFill>
                <a:srgbClr val="202122"/>
              </a:solidFill>
              <a:effectLst/>
            </a:endParaRPr>
          </a:p>
        </p:txBody>
      </p:sp>
    </p:spTree>
    <p:extLst>
      <p:ext uri="{BB962C8B-B14F-4D97-AF65-F5344CB8AC3E}">
        <p14:creationId xmlns:p14="http://schemas.microsoft.com/office/powerpoint/2010/main" val="6460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a:extLst>
              <a:ext uri="{FF2B5EF4-FFF2-40B4-BE49-F238E27FC236}">
                <a16:creationId xmlns:a16="http://schemas.microsoft.com/office/drawing/2014/main" id="{F5B2AF66-57F9-C5B7-0A23-CCE5FE50DC20}"/>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8A935CBA-42A3-4282-FFD4-A7F4BE7D4D42}"/>
              </a:ext>
            </a:extLst>
          </p:cNvPr>
          <p:cNvSpPr>
            <a:spLocks noGrp="1"/>
          </p:cNvSpPr>
          <p:nvPr>
            <p:ph type="sldNum" sz="quarter" idx="12"/>
          </p:nvPr>
        </p:nvSpPr>
        <p:spPr/>
        <p:txBody>
          <a:bodyPr/>
          <a:lstStyle/>
          <a:p>
            <a:fld id="{35ACAA2A-A583-422A-97F0-9DEA9756D41B}" type="slidenum">
              <a:rPr lang="de-DE" smtClean="0"/>
              <a:t>6</a:t>
            </a:fld>
            <a:endParaRPr lang="de-DE"/>
          </a:p>
        </p:txBody>
      </p:sp>
      <p:sp>
        <p:nvSpPr>
          <p:cNvPr id="2" name="Titel 1">
            <a:extLst>
              <a:ext uri="{FF2B5EF4-FFF2-40B4-BE49-F238E27FC236}">
                <a16:creationId xmlns:a16="http://schemas.microsoft.com/office/drawing/2014/main" id="{6ECA81E6-AEE2-C59F-BD5D-F1261C44692C}"/>
              </a:ext>
            </a:extLst>
          </p:cNvPr>
          <p:cNvSpPr>
            <a:spLocks noGrp="1"/>
          </p:cNvSpPr>
          <p:nvPr>
            <p:ph type="title"/>
          </p:nvPr>
        </p:nvSpPr>
        <p:spPr/>
        <p:txBody>
          <a:bodyPr/>
          <a:lstStyle/>
          <a:p>
            <a:r>
              <a:rPr lang="de-DE" dirty="0">
                <a:latin typeface="+mj-lt"/>
              </a:rPr>
              <a:t>Eigenschaftstheorien</a:t>
            </a:r>
          </a:p>
        </p:txBody>
      </p:sp>
      <p:graphicFrame>
        <p:nvGraphicFramePr>
          <p:cNvPr id="10" name="Tabelle 5">
            <a:extLst>
              <a:ext uri="{FF2B5EF4-FFF2-40B4-BE49-F238E27FC236}">
                <a16:creationId xmlns:a16="http://schemas.microsoft.com/office/drawing/2014/main" id="{52455726-413B-5482-D2ED-5E0D528D643B}"/>
              </a:ext>
            </a:extLst>
          </p:cNvPr>
          <p:cNvGraphicFramePr>
            <a:graphicFrameLocks noGrp="1"/>
          </p:cNvGraphicFramePr>
          <p:nvPr>
            <p:ph idx="4294967295"/>
            <p:extLst>
              <p:ext uri="{D42A27DB-BD31-4B8C-83A1-F6EECF244321}">
                <p14:modId xmlns:p14="http://schemas.microsoft.com/office/powerpoint/2010/main" val="594526367"/>
              </p:ext>
            </p:extLst>
          </p:nvPr>
        </p:nvGraphicFramePr>
        <p:xfrm>
          <a:off x="838200" y="2084418"/>
          <a:ext cx="10515598" cy="3337560"/>
        </p:xfrm>
        <a:graphic>
          <a:graphicData uri="http://schemas.openxmlformats.org/drawingml/2006/table">
            <a:tbl>
              <a:tblPr firstRow="1" bandRow="1">
                <a:tableStyleId>{5FD0F851-EC5A-4D38-B0AD-8093EC10F338}</a:tableStyleId>
              </a:tblPr>
              <a:tblGrid>
                <a:gridCol w="4352979">
                  <a:extLst>
                    <a:ext uri="{9D8B030D-6E8A-4147-A177-3AD203B41FA5}">
                      <a16:colId xmlns:a16="http://schemas.microsoft.com/office/drawing/2014/main" val="3418442895"/>
                    </a:ext>
                  </a:extLst>
                </a:gridCol>
                <a:gridCol w="2362845">
                  <a:extLst>
                    <a:ext uri="{9D8B030D-6E8A-4147-A177-3AD203B41FA5}">
                      <a16:colId xmlns:a16="http://schemas.microsoft.com/office/drawing/2014/main" val="3696222266"/>
                    </a:ext>
                  </a:extLst>
                </a:gridCol>
                <a:gridCol w="2362845">
                  <a:extLst>
                    <a:ext uri="{9D8B030D-6E8A-4147-A177-3AD203B41FA5}">
                      <a16:colId xmlns:a16="http://schemas.microsoft.com/office/drawing/2014/main" val="2724919281"/>
                    </a:ext>
                  </a:extLst>
                </a:gridCol>
                <a:gridCol w="1436929">
                  <a:extLst>
                    <a:ext uri="{9D8B030D-6E8A-4147-A177-3AD203B41FA5}">
                      <a16:colId xmlns:a16="http://schemas.microsoft.com/office/drawing/2014/main" val="2737089733"/>
                    </a:ext>
                  </a:extLst>
                </a:gridCol>
              </a:tblGrid>
              <a:tr h="370840">
                <a:tc rowSpan="2">
                  <a:txBody>
                    <a:bodyPr/>
                    <a:lstStyle/>
                    <a:p>
                      <a:r>
                        <a:rPr lang="en-GB" noProof="0" dirty="0"/>
                        <a:t>Merkmal</a:t>
                      </a:r>
                    </a:p>
                  </a:txBody>
                  <a:tcPr anchor="ctr">
                    <a:lnR w="12700" cap="flat" cmpd="sng" algn="ctr">
                      <a:solidFill>
                        <a:schemeClr val="tx1">
                          <a:lumMod val="50000"/>
                          <a:lumOff val="50000"/>
                        </a:schemeClr>
                      </a:solidFill>
                      <a:prstDash val="solid"/>
                      <a:round/>
                      <a:headEnd type="none" w="med" len="med"/>
                      <a:tailEnd type="none" w="med" len="med"/>
                    </a:lnR>
                  </a:tcPr>
                </a:tc>
                <a:tc gridSpan="2">
                  <a:txBody>
                    <a:bodyPr/>
                    <a:lstStyle/>
                    <a:p>
                      <a:pPr algn="ctr"/>
                      <a:r>
                        <a:rPr lang="en-GB" noProof="0" dirty="0"/>
                        <a:t>Korrelation mit Führung</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hMerge="1">
                  <a:txBody>
                    <a:bodyPr/>
                    <a:lstStyle/>
                    <a:p>
                      <a:endParaRPr lang="de-DE"/>
                    </a:p>
                  </a:txBody>
                  <a:tcPr/>
                </a:tc>
                <a:tc rowSpan="2">
                  <a:txBody>
                    <a:bodyPr/>
                    <a:lstStyle/>
                    <a:p>
                      <a:pPr algn="ctr"/>
                      <a:r>
                        <a:rPr lang="en-GB" sz="3200" b="0" noProof="0" dirty="0"/>
                        <a:t>ø</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975351808"/>
                  </a:ext>
                </a:extLst>
              </a:tr>
              <a:tr h="370840">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tc>
                  <a:txBody>
                    <a:bodyPr/>
                    <a:lstStyle/>
                    <a:p>
                      <a:pPr marL="0" algn="ctr" defTabSz="914400" rtl="0" eaLnBrk="1" latinLnBrk="0" hangingPunct="1"/>
                      <a:r>
                        <a:rPr lang="en-GB" sz="1800" b="0" kern="1200" noProof="0" dirty="0">
                          <a:solidFill>
                            <a:schemeClr val="tx1"/>
                          </a:solidFill>
                          <a:latin typeface="+mn-lt"/>
                          <a:ea typeface="+mn-ea"/>
                          <a:cs typeface="+mn-cs"/>
                        </a:rPr>
                        <a:t>Höchster Wert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de-DE" sz="1800" b="0" kern="1200" noProof="0" dirty="0">
                          <a:solidFill>
                            <a:schemeClr val="tx1"/>
                          </a:solidFill>
                          <a:latin typeface="+mn-lt"/>
                          <a:ea typeface="+mn-ea"/>
                          <a:cs typeface="+mn-cs"/>
                        </a:rPr>
                        <a:t>Geringster Wert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noFill/>
                  </a:tcPr>
                </a:tc>
                <a:tc vMerge="1">
                  <a:txBody>
                    <a:bodyPr/>
                    <a:lstStyle/>
                    <a:p>
                      <a:pPr marL="0" algn="l" defTabSz="914400" rtl="0" eaLnBrk="1" latinLnBrk="0" hangingPunct="1"/>
                      <a:endParaRPr lang="de-DE" sz="1800" b="1" kern="1200">
                        <a:solidFill>
                          <a:schemeClr val="tx1"/>
                        </a:solidFill>
                        <a:latin typeface="+mn-lt"/>
                        <a:ea typeface="+mn-ea"/>
                        <a:cs typeface="+mn-cs"/>
                      </a:endParaRPr>
                    </a:p>
                  </a:txBody>
                  <a:tcPr/>
                </a:tc>
                <a:extLst>
                  <a:ext uri="{0D108BD9-81ED-4DB2-BD59-A6C34878D82A}">
                    <a16:rowId xmlns:a16="http://schemas.microsoft.com/office/drawing/2014/main" val="2412896549"/>
                  </a:ext>
                </a:extLst>
              </a:tr>
              <a:tr h="370840">
                <a:tc>
                  <a:txBody>
                    <a:bodyPr/>
                    <a:lstStyle/>
                    <a:p>
                      <a:r>
                        <a:rPr lang="de-DE" dirty="0"/>
                        <a:t>Intelligenz</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.90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dirty="0"/>
                        <a:t>-.14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lstStyle/>
                    <a:p>
                      <a:pPr algn="ctr"/>
                      <a:r>
                        <a:rPr lang="en-GB" noProof="0" dirty="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61538565"/>
                  </a:ext>
                </a:extLst>
              </a:tr>
              <a:tr h="370840">
                <a:tc>
                  <a:txBody>
                    <a:bodyPr/>
                    <a:lstStyle/>
                    <a:p>
                      <a:r>
                        <a:rPr lang="de-DE" dirty="0"/>
                        <a:t>Schulleistungen</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.39</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-.27</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.16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236689454"/>
                  </a:ext>
                </a:extLst>
              </a:tr>
              <a:tr h="370840">
                <a:tc>
                  <a:txBody>
                    <a:bodyPr/>
                    <a:lstStyle/>
                    <a:p>
                      <a:r>
                        <a:rPr lang="en-GB" noProof="0" dirty="0"/>
                        <a:t>Alter</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-.32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.32</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829075888"/>
                  </a:ext>
                </a:extLst>
              </a:tr>
              <a:tr h="370840">
                <a:tc>
                  <a:txBody>
                    <a:bodyPr/>
                    <a:lstStyle/>
                    <a:p>
                      <a:r>
                        <a:rPr lang="en-GB" noProof="0" dirty="0"/>
                        <a:t>Körpergröße</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.71</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-.13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.35</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657179226"/>
                  </a:ext>
                </a:extLst>
              </a:tr>
              <a:tr h="370840">
                <a:tc>
                  <a:txBody>
                    <a:bodyPr/>
                    <a:lstStyle/>
                    <a:p>
                      <a:r>
                        <a:rPr lang="en-GB" noProof="0" dirty="0"/>
                        <a:t>Körpergewicht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.52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-.04</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.26</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613478362"/>
                  </a:ext>
                </a:extLst>
              </a:tr>
              <a:tr h="370840">
                <a:tc>
                  <a:txBody>
                    <a:bodyPr/>
                    <a:lstStyle/>
                    <a:p>
                      <a:r>
                        <a:rPr lang="de-DE" dirty="0"/>
                        <a:t>Soziales Geschick</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.98</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.10</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.50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370675251"/>
                  </a:ext>
                </a:extLst>
              </a:tr>
              <a:tr h="370840">
                <a:tc>
                  <a:txBody>
                    <a:bodyPr/>
                    <a:lstStyle/>
                    <a:p>
                      <a:r>
                        <a:rPr lang="de-DE" dirty="0"/>
                        <a:t>Beliebtheit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.82</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.23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GB" noProof="0" dirty="0"/>
                        <a:t>.60</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979719589"/>
                  </a:ext>
                </a:extLst>
              </a:tr>
            </a:tbl>
          </a:graphicData>
        </a:graphic>
      </p:graphicFrame>
      <p:sp>
        <p:nvSpPr>
          <p:cNvPr id="6" name="Textfeld 5">
            <a:extLst>
              <a:ext uri="{FF2B5EF4-FFF2-40B4-BE49-F238E27FC236}">
                <a16:creationId xmlns:a16="http://schemas.microsoft.com/office/drawing/2014/main" id="{EDB87F1E-88F9-40A9-5506-AD88B812F078}"/>
              </a:ext>
            </a:extLst>
          </p:cNvPr>
          <p:cNvSpPr txBox="1"/>
          <p:nvPr/>
        </p:nvSpPr>
        <p:spPr>
          <a:xfrm>
            <a:off x="1069848" y="5780778"/>
            <a:ext cx="7622600" cy="369332"/>
          </a:xfrm>
          <a:prstGeom prst="rect">
            <a:avLst/>
          </a:prstGeom>
          <a:noFill/>
        </p:spPr>
        <p:txBody>
          <a:bodyPr wrap="none" rtlCol="0">
            <a:spAutoFit/>
          </a:bodyPr>
          <a:lstStyle/>
          <a:p>
            <a:r>
              <a:rPr lang="de-DE" dirty="0">
                <a:latin typeface="Jost" pitchFamily="2" charset="0"/>
                <a:ea typeface="Jost" pitchFamily="2" charset="0"/>
                <a:sym typeface="Wingdings" panose="05000000000000000000" pitchFamily="2" charset="2"/>
              </a:rPr>
              <a:t> </a:t>
            </a:r>
            <a:r>
              <a:rPr lang="de-DE" u="sng" dirty="0">
                <a:latin typeface="Jost" pitchFamily="2" charset="0"/>
                <a:ea typeface="Jost" pitchFamily="2" charset="0"/>
                <a:sym typeface="Wingdings" panose="05000000000000000000" pitchFamily="2" charset="2"/>
              </a:rPr>
              <a:t>Frühe</a:t>
            </a:r>
            <a:r>
              <a:rPr lang="de-DE" dirty="0">
                <a:latin typeface="Jost" pitchFamily="2" charset="0"/>
                <a:ea typeface="Jost" pitchFamily="2" charset="0"/>
                <a:sym typeface="Wingdings" panose="05000000000000000000" pitchFamily="2" charset="2"/>
              </a:rPr>
              <a:t> Eigenschaftstheorien können Führungserfolg kaum prognostizieren</a:t>
            </a:r>
            <a:endParaRPr lang="en-GB" dirty="0">
              <a:latin typeface="Jost" pitchFamily="2" charset="0"/>
              <a:ea typeface="Jost" pitchFamily="2" charset="0"/>
            </a:endParaRPr>
          </a:p>
        </p:txBody>
      </p:sp>
      <p:sp>
        <p:nvSpPr>
          <p:cNvPr id="3" name="Textfeld 2">
            <a:extLst>
              <a:ext uri="{FF2B5EF4-FFF2-40B4-BE49-F238E27FC236}">
                <a16:creationId xmlns:a16="http://schemas.microsoft.com/office/drawing/2014/main" id="{20BD2FE5-34AB-EE80-F948-1B76D7CF2BEF}"/>
              </a:ext>
            </a:extLst>
          </p:cNvPr>
          <p:cNvSpPr txBox="1"/>
          <p:nvPr/>
        </p:nvSpPr>
        <p:spPr>
          <a:xfrm>
            <a:off x="11164155" y="1501048"/>
            <a:ext cx="1027845" cy="253916"/>
          </a:xfrm>
          <a:prstGeom prst="rect">
            <a:avLst/>
          </a:prstGeom>
          <a:noFill/>
        </p:spPr>
        <p:txBody>
          <a:bodyPr wrap="none" rtlCol="0">
            <a:spAutoFit/>
          </a:bodyPr>
          <a:lstStyle/>
          <a:p>
            <a:pPr algn="r"/>
            <a:r>
              <a:rPr lang="en-US" sz="1050" dirty="0">
                <a:latin typeface="Jost" pitchFamily="2" charset="0"/>
                <a:ea typeface="Jost" pitchFamily="2" charset="0"/>
              </a:rPr>
              <a:t>Stogdill (1948)</a:t>
            </a:r>
            <a:endParaRPr lang="de-DE" sz="1050" dirty="0">
              <a:latin typeface="Jost" pitchFamily="2" charset="0"/>
              <a:ea typeface="Jost" pitchFamily="2" charset="0"/>
            </a:endParaRPr>
          </a:p>
        </p:txBody>
      </p:sp>
    </p:spTree>
    <p:extLst>
      <p:ext uri="{BB962C8B-B14F-4D97-AF65-F5344CB8AC3E}">
        <p14:creationId xmlns:p14="http://schemas.microsoft.com/office/powerpoint/2010/main" val="683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a:extLst>
              <a:ext uri="{FF2B5EF4-FFF2-40B4-BE49-F238E27FC236}">
                <a16:creationId xmlns:a16="http://schemas.microsoft.com/office/drawing/2014/main" id="{56DB8357-7CA4-2EA7-F55B-6A747F1DC146}"/>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A4D72A17-7A8E-96C0-B160-C8FEE09545B1}"/>
              </a:ext>
            </a:extLst>
          </p:cNvPr>
          <p:cNvSpPr>
            <a:spLocks noGrp="1"/>
          </p:cNvSpPr>
          <p:nvPr>
            <p:ph type="sldNum" sz="quarter" idx="12"/>
          </p:nvPr>
        </p:nvSpPr>
        <p:spPr/>
        <p:txBody>
          <a:bodyPr/>
          <a:lstStyle/>
          <a:p>
            <a:fld id="{35ACAA2A-A583-422A-97F0-9DEA9756D41B}" type="slidenum">
              <a:rPr lang="de-DE" smtClean="0"/>
              <a:t>7</a:t>
            </a:fld>
            <a:endParaRPr lang="de-DE"/>
          </a:p>
        </p:txBody>
      </p:sp>
      <p:sp>
        <p:nvSpPr>
          <p:cNvPr id="2" name="Titel 1">
            <a:extLst>
              <a:ext uri="{FF2B5EF4-FFF2-40B4-BE49-F238E27FC236}">
                <a16:creationId xmlns:a16="http://schemas.microsoft.com/office/drawing/2014/main" id="{E5C2C4C3-DCA4-4F5E-2D0C-0654B17F8BF4}"/>
              </a:ext>
            </a:extLst>
          </p:cNvPr>
          <p:cNvSpPr>
            <a:spLocks noGrp="1"/>
          </p:cNvSpPr>
          <p:nvPr>
            <p:ph type="title"/>
          </p:nvPr>
        </p:nvSpPr>
        <p:spPr>
          <a:xfrm>
            <a:off x="838200" y="372637"/>
            <a:ext cx="10058400" cy="780585"/>
          </a:xfrm>
        </p:spPr>
        <p:txBody>
          <a:bodyPr/>
          <a:lstStyle/>
          <a:p>
            <a:r>
              <a:rPr lang="de-DE" dirty="0"/>
              <a:t>Universelle Verhaltenstheorien</a:t>
            </a:r>
          </a:p>
        </p:txBody>
      </p:sp>
      <p:sp>
        <p:nvSpPr>
          <p:cNvPr id="5" name="Inhaltsplatzhalter 2">
            <a:extLst>
              <a:ext uri="{FF2B5EF4-FFF2-40B4-BE49-F238E27FC236}">
                <a16:creationId xmlns:a16="http://schemas.microsoft.com/office/drawing/2014/main" id="{C9EB04BB-1DFB-2F1A-77AC-BD2F9BBE316A}"/>
              </a:ext>
            </a:extLst>
          </p:cNvPr>
          <p:cNvSpPr>
            <a:spLocks noGrp="1"/>
          </p:cNvSpPr>
          <p:nvPr>
            <p:ph idx="4294967295"/>
          </p:nvPr>
        </p:nvSpPr>
        <p:spPr>
          <a:xfrm>
            <a:off x="1066800" y="1958529"/>
            <a:ext cx="10058400" cy="3589338"/>
          </a:xfrm>
        </p:spPr>
        <p:txBody>
          <a:bodyPr>
            <a:normAutofit fontScale="92500" lnSpcReduction="10000"/>
          </a:bodyPr>
          <a:lstStyle/>
          <a:p>
            <a:pPr marL="0" indent="0" algn="ctr">
              <a:buNone/>
            </a:pPr>
            <a:r>
              <a:rPr lang="de-DE" sz="6600" i="1" dirty="0">
                <a:solidFill>
                  <a:schemeClr val="accent6">
                    <a:lumMod val="50000"/>
                  </a:schemeClr>
                </a:solidFill>
                <a:effectLst/>
              </a:rPr>
              <a:t>Führungskräfte haben ein universelles, beobachtbares und erlernbares Verhaltensrepertoire</a:t>
            </a:r>
            <a:endParaRPr lang="de-DE" sz="6600" dirty="0">
              <a:solidFill>
                <a:schemeClr val="accent6">
                  <a:lumMod val="50000"/>
                </a:schemeClr>
              </a:solidFill>
              <a:sym typeface="Wingdings" panose="05000000000000000000" pitchFamily="2" charset="2"/>
            </a:endParaRPr>
          </a:p>
          <a:p>
            <a:pPr marL="0" indent="0">
              <a:lnSpc>
                <a:spcPct val="150000"/>
              </a:lnSpc>
              <a:buNone/>
            </a:pPr>
            <a:r>
              <a:rPr lang="de-DE" sz="1800" dirty="0">
                <a:solidFill>
                  <a:srgbClr val="202122"/>
                </a:solidFill>
                <a:sym typeface="Wingdings" panose="05000000000000000000" pitchFamily="2" charset="2"/>
              </a:rPr>
              <a:t> Ohio-State-Studie/Iowa-Studie, transaktionale/transformationale Führung, charismatische Führung</a:t>
            </a:r>
            <a:endParaRPr lang="de-DE" sz="1800" b="0" dirty="0">
              <a:solidFill>
                <a:srgbClr val="202122"/>
              </a:solidFill>
              <a:effectLst/>
            </a:endParaRPr>
          </a:p>
        </p:txBody>
      </p:sp>
    </p:spTree>
    <p:extLst>
      <p:ext uri="{BB962C8B-B14F-4D97-AF65-F5344CB8AC3E}">
        <p14:creationId xmlns:p14="http://schemas.microsoft.com/office/powerpoint/2010/main" val="325261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a:extLst>
              <a:ext uri="{FF2B5EF4-FFF2-40B4-BE49-F238E27FC236}">
                <a16:creationId xmlns:a16="http://schemas.microsoft.com/office/drawing/2014/main" id="{4FECE961-528A-F205-A3FD-F553CA3B8073}"/>
              </a:ext>
            </a:extLst>
          </p:cNvPr>
          <p:cNvSpPr>
            <a:spLocks noGrp="1"/>
          </p:cNvSpPr>
          <p:nvPr>
            <p:ph type="ftr" sz="quarter" idx="11"/>
          </p:nvPr>
        </p:nvSpPr>
        <p:spPr/>
        <p:txBody>
          <a:bodyPr/>
          <a:lstStyle/>
          <a:p>
            <a:r>
              <a:rPr lang="en-GB" noProof="0" dirty="0"/>
              <a:t>ERASMUS+ DIGIGEN 
</a:t>
            </a:r>
            <a:r>
              <a:rPr lang="en-GB" noProof="0" dirty="0" err="1"/>
              <a:t>Projekt</a:t>
            </a:r>
            <a:r>
              <a:rPr lang="en-GB" noProof="0" dirty="0"/>
              <a:t> Ref. Nr. 2021-1-DE02-KA220-VET-000025335</a:t>
            </a:r>
          </a:p>
        </p:txBody>
      </p:sp>
      <p:sp>
        <p:nvSpPr>
          <p:cNvPr id="4" name="Foliennummernplatzhalter 3">
            <a:extLst>
              <a:ext uri="{FF2B5EF4-FFF2-40B4-BE49-F238E27FC236}">
                <a16:creationId xmlns:a16="http://schemas.microsoft.com/office/drawing/2014/main" id="{C9A08767-9266-1B32-273A-9DD0D585615F}"/>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2" name="Titel 1">
            <a:extLst>
              <a:ext uri="{FF2B5EF4-FFF2-40B4-BE49-F238E27FC236}">
                <a16:creationId xmlns:a16="http://schemas.microsoft.com/office/drawing/2014/main" id="{A44A580D-E606-42C2-7496-DA15192C2E84}"/>
              </a:ext>
            </a:extLst>
          </p:cNvPr>
          <p:cNvSpPr>
            <a:spLocks noGrp="1"/>
          </p:cNvSpPr>
          <p:nvPr>
            <p:ph type="title"/>
          </p:nvPr>
        </p:nvSpPr>
        <p:spPr/>
        <p:txBody>
          <a:bodyPr/>
          <a:lstStyle/>
          <a:p>
            <a:r>
              <a:rPr lang="en-GB" sz="5400" dirty="0"/>
              <a:t>GRID-Modell (Blake/Mouton)</a:t>
            </a:r>
          </a:p>
        </p:txBody>
      </p:sp>
      <p:graphicFrame>
        <p:nvGraphicFramePr>
          <p:cNvPr id="3" name="Tabelle 4">
            <a:extLst>
              <a:ext uri="{FF2B5EF4-FFF2-40B4-BE49-F238E27FC236}">
                <a16:creationId xmlns:a16="http://schemas.microsoft.com/office/drawing/2014/main" id="{D900BA29-B945-A104-7C1F-368B94E2AC56}"/>
              </a:ext>
            </a:extLst>
          </p:cNvPr>
          <p:cNvGraphicFramePr>
            <a:graphicFrameLocks noGrp="1"/>
          </p:cNvGraphicFramePr>
          <p:nvPr>
            <p:extLst>
              <p:ext uri="{D42A27DB-BD31-4B8C-83A1-F6EECF244321}">
                <p14:modId xmlns:p14="http://schemas.microsoft.com/office/powerpoint/2010/main" val="764396122"/>
              </p:ext>
            </p:extLst>
          </p:nvPr>
        </p:nvGraphicFramePr>
        <p:xfrm>
          <a:off x="1274250" y="1710489"/>
          <a:ext cx="4014000" cy="4091760"/>
        </p:xfrm>
        <a:graphic>
          <a:graphicData uri="http://schemas.openxmlformats.org/drawingml/2006/table">
            <a:tbl>
              <a:tblPr>
                <a:tableStyleId>{5940675A-B579-460E-94D1-54222C63F5DA}</a:tableStyleId>
              </a:tblPr>
              <a:tblGrid>
                <a:gridCol w="288000">
                  <a:extLst>
                    <a:ext uri="{9D8B030D-6E8A-4147-A177-3AD203B41FA5}">
                      <a16:colId xmlns:a16="http://schemas.microsoft.com/office/drawing/2014/main" val="4247812546"/>
                    </a:ext>
                  </a:extLst>
                </a:gridCol>
                <a:gridCol w="414000">
                  <a:extLst>
                    <a:ext uri="{9D8B030D-6E8A-4147-A177-3AD203B41FA5}">
                      <a16:colId xmlns:a16="http://schemas.microsoft.com/office/drawing/2014/main" val="845636505"/>
                    </a:ext>
                  </a:extLst>
                </a:gridCol>
                <a:gridCol w="414000">
                  <a:extLst>
                    <a:ext uri="{9D8B030D-6E8A-4147-A177-3AD203B41FA5}">
                      <a16:colId xmlns:a16="http://schemas.microsoft.com/office/drawing/2014/main" val="1797543056"/>
                    </a:ext>
                  </a:extLst>
                </a:gridCol>
                <a:gridCol w="414000">
                  <a:extLst>
                    <a:ext uri="{9D8B030D-6E8A-4147-A177-3AD203B41FA5}">
                      <a16:colId xmlns:a16="http://schemas.microsoft.com/office/drawing/2014/main" val="1455753782"/>
                    </a:ext>
                  </a:extLst>
                </a:gridCol>
                <a:gridCol w="414000">
                  <a:extLst>
                    <a:ext uri="{9D8B030D-6E8A-4147-A177-3AD203B41FA5}">
                      <a16:colId xmlns:a16="http://schemas.microsoft.com/office/drawing/2014/main" val="4049337476"/>
                    </a:ext>
                  </a:extLst>
                </a:gridCol>
                <a:gridCol w="414000">
                  <a:extLst>
                    <a:ext uri="{9D8B030D-6E8A-4147-A177-3AD203B41FA5}">
                      <a16:colId xmlns:a16="http://schemas.microsoft.com/office/drawing/2014/main" val="851059574"/>
                    </a:ext>
                  </a:extLst>
                </a:gridCol>
                <a:gridCol w="414000">
                  <a:extLst>
                    <a:ext uri="{9D8B030D-6E8A-4147-A177-3AD203B41FA5}">
                      <a16:colId xmlns:a16="http://schemas.microsoft.com/office/drawing/2014/main" val="638750227"/>
                    </a:ext>
                  </a:extLst>
                </a:gridCol>
                <a:gridCol w="414000">
                  <a:extLst>
                    <a:ext uri="{9D8B030D-6E8A-4147-A177-3AD203B41FA5}">
                      <a16:colId xmlns:a16="http://schemas.microsoft.com/office/drawing/2014/main" val="993040579"/>
                    </a:ext>
                  </a:extLst>
                </a:gridCol>
                <a:gridCol w="414000">
                  <a:extLst>
                    <a:ext uri="{9D8B030D-6E8A-4147-A177-3AD203B41FA5}">
                      <a16:colId xmlns:a16="http://schemas.microsoft.com/office/drawing/2014/main" val="706068680"/>
                    </a:ext>
                  </a:extLst>
                </a:gridCol>
                <a:gridCol w="414000">
                  <a:extLst>
                    <a:ext uri="{9D8B030D-6E8A-4147-A177-3AD203B41FA5}">
                      <a16:colId xmlns:a16="http://schemas.microsoft.com/office/drawing/2014/main" val="2595643611"/>
                    </a:ext>
                  </a:extLst>
                </a:gridCol>
              </a:tblGrid>
              <a:tr h="414000">
                <a:tc>
                  <a:txBody>
                    <a:bodyPr/>
                    <a:lstStyle/>
                    <a:p>
                      <a:r>
                        <a:rPr lang="de-DE"/>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de-DE" sz="1200" dirty="0"/>
                        <a:t>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de-DE" sz="1200" kern="1200" dirty="0">
                          <a:solidFill>
                            <a:schemeClr val="tx1"/>
                          </a:solidFill>
                          <a:latin typeface="+mn-lt"/>
                          <a:ea typeface="+mn-ea"/>
                          <a:cs typeface="+mn-cs"/>
                        </a:rPr>
                        <a:t>9.9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1143626494"/>
                  </a:ext>
                </a:extLst>
              </a:tr>
              <a:tr h="414000">
                <a:tc>
                  <a:txBody>
                    <a:bodyPr/>
                    <a:lstStyle/>
                    <a:p>
                      <a:r>
                        <a:rPr lang="de-DE"/>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1770748"/>
                  </a:ext>
                </a:extLst>
              </a:tr>
              <a:tr h="414000">
                <a:tc>
                  <a:txBody>
                    <a:bodyPr/>
                    <a:lstStyle/>
                    <a:p>
                      <a:r>
                        <a:rPr lang="de-DE"/>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3803069"/>
                  </a:ext>
                </a:extLst>
              </a:tr>
              <a:tr h="414000">
                <a:tc>
                  <a:txBody>
                    <a:bodyPr/>
                    <a:lstStyle/>
                    <a:p>
                      <a:r>
                        <a:rPr lang="de-DE"/>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6475514"/>
                  </a:ext>
                </a:extLst>
              </a:tr>
              <a:tr h="414000">
                <a:tc>
                  <a:txBody>
                    <a:bodyPr/>
                    <a:lstStyle/>
                    <a:p>
                      <a:r>
                        <a:rPr lang="de-DE"/>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r>
                        <a:rPr lang="de-DE" sz="1200" kern="1200" dirty="0">
                          <a:solidFill>
                            <a:schemeClr val="tx1"/>
                          </a:solidFill>
                          <a:latin typeface="+mn-lt"/>
                          <a:ea typeface="+mn-ea"/>
                          <a:cs typeface="+mn-cs"/>
                        </a:rPr>
                        <a:t>5.5</a:t>
                      </a:r>
                    </a:p>
                  </a:txBody>
                  <a:tcPr anchor="ctr">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4762409"/>
                  </a:ext>
                </a:extLst>
              </a:tr>
              <a:tr h="414000">
                <a:tc>
                  <a:txBody>
                    <a:bodyPr/>
                    <a:lstStyle/>
                    <a:p>
                      <a:r>
                        <a:rPr lang="de-DE"/>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2838266"/>
                  </a:ext>
                </a:extLst>
              </a:tr>
              <a:tr h="414000">
                <a:tc>
                  <a:txBody>
                    <a:bodyPr/>
                    <a:lstStyle/>
                    <a:p>
                      <a:r>
                        <a:rPr lang="de-DE"/>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7512432"/>
                  </a:ext>
                </a:extLst>
              </a:tr>
              <a:tr h="414000">
                <a:tc>
                  <a:txBody>
                    <a:bodyPr/>
                    <a:lstStyle/>
                    <a:p>
                      <a:r>
                        <a:rPr lang="de-DE"/>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4316032"/>
                  </a:ext>
                </a:extLst>
              </a:tr>
              <a:tr h="414000">
                <a:tc>
                  <a:txBody>
                    <a:bodyPr/>
                    <a:lstStyle/>
                    <a:p>
                      <a:r>
                        <a:rPr lang="de-DE"/>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de-DE" sz="1200" kern="1200" dirty="0">
                          <a:solidFill>
                            <a:schemeClr val="tx1"/>
                          </a:solidFill>
                          <a:latin typeface="+mn-lt"/>
                          <a:ea typeface="+mn-ea"/>
                          <a:cs typeface="+mn-cs"/>
                        </a:rPr>
                        <a:t>1.1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de-DE" sz="1200" kern="120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de-DE" sz="1200" kern="1200" dirty="0">
                          <a:solidFill>
                            <a:schemeClr val="tx1"/>
                          </a:solidFill>
                          <a:latin typeface="+mn-lt"/>
                          <a:ea typeface="+mn-ea"/>
                          <a:cs typeface="+mn-cs"/>
                        </a:rPr>
                        <a:t>9.1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32038509"/>
                  </a:ext>
                </a:extLst>
              </a:tr>
              <a:tr h="324000">
                <a:tc>
                  <a:txBody>
                    <a:bodyPr/>
                    <a:lstStyle/>
                    <a:p>
                      <a:endParaRPr lang="de-DE"/>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dirty="0"/>
                        <a:t>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0286261"/>
                  </a:ext>
                </a:extLst>
              </a:tr>
            </a:tbl>
          </a:graphicData>
        </a:graphic>
      </p:graphicFrame>
      <p:sp>
        <p:nvSpPr>
          <p:cNvPr id="5" name="Textfeld 4">
            <a:extLst>
              <a:ext uri="{FF2B5EF4-FFF2-40B4-BE49-F238E27FC236}">
                <a16:creationId xmlns:a16="http://schemas.microsoft.com/office/drawing/2014/main" id="{42398E4B-71F6-9999-179E-761C2DB81E4B}"/>
              </a:ext>
            </a:extLst>
          </p:cNvPr>
          <p:cNvSpPr txBox="1"/>
          <p:nvPr/>
        </p:nvSpPr>
        <p:spPr>
          <a:xfrm>
            <a:off x="2209800" y="5760409"/>
            <a:ext cx="2245808" cy="369332"/>
          </a:xfrm>
          <a:prstGeom prst="rect">
            <a:avLst/>
          </a:prstGeom>
          <a:noFill/>
        </p:spPr>
        <p:txBody>
          <a:bodyPr wrap="none" rtlCol="0">
            <a:spAutoFit/>
          </a:bodyPr>
          <a:lstStyle/>
          <a:p>
            <a:r>
              <a:rPr lang="de-DE" dirty="0"/>
              <a:t>Aufgabenorientierung</a:t>
            </a:r>
          </a:p>
        </p:txBody>
      </p:sp>
      <p:sp>
        <p:nvSpPr>
          <p:cNvPr id="6" name="Textfeld 5">
            <a:extLst>
              <a:ext uri="{FF2B5EF4-FFF2-40B4-BE49-F238E27FC236}">
                <a16:creationId xmlns:a16="http://schemas.microsoft.com/office/drawing/2014/main" id="{709E38CB-E748-C58A-0F92-05E207CDDB93}"/>
              </a:ext>
            </a:extLst>
          </p:cNvPr>
          <p:cNvSpPr txBox="1"/>
          <p:nvPr/>
        </p:nvSpPr>
        <p:spPr>
          <a:xfrm rot="16200000">
            <a:off x="-103010" y="3426027"/>
            <a:ext cx="2414892" cy="369332"/>
          </a:xfrm>
          <a:prstGeom prst="rect">
            <a:avLst/>
          </a:prstGeom>
          <a:noFill/>
        </p:spPr>
        <p:txBody>
          <a:bodyPr wrap="none" rtlCol="0">
            <a:spAutoFit/>
          </a:bodyPr>
          <a:lstStyle/>
          <a:p>
            <a:r>
              <a:rPr lang="de-DE" dirty="0"/>
              <a:t>Beziehungsorientierung</a:t>
            </a:r>
          </a:p>
        </p:txBody>
      </p:sp>
      <p:sp>
        <p:nvSpPr>
          <p:cNvPr id="8" name="Textfeld 7">
            <a:extLst>
              <a:ext uri="{FF2B5EF4-FFF2-40B4-BE49-F238E27FC236}">
                <a16:creationId xmlns:a16="http://schemas.microsoft.com/office/drawing/2014/main" id="{AAAD1DD5-9746-FC2B-A2AC-0299A2FD190F}"/>
              </a:ext>
            </a:extLst>
          </p:cNvPr>
          <p:cNvSpPr txBox="1"/>
          <p:nvPr/>
        </p:nvSpPr>
        <p:spPr>
          <a:xfrm>
            <a:off x="6606064" y="1817751"/>
            <a:ext cx="3765774" cy="3450945"/>
          </a:xfrm>
          <a:prstGeom prst="rect">
            <a:avLst/>
          </a:prstGeom>
          <a:noFill/>
        </p:spPr>
        <p:txBody>
          <a:bodyPr wrap="none" rtlCol="0">
            <a:spAutoFit/>
          </a:bodyPr>
          <a:lstStyle/>
          <a:p>
            <a:pPr>
              <a:lnSpc>
                <a:spcPct val="250000"/>
              </a:lnSpc>
            </a:pPr>
            <a:r>
              <a:rPr lang="en-GB" dirty="0"/>
              <a:t>9.9 </a:t>
            </a:r>
            <a:r>
              <a:rPr lang="de-DE" dirty="0"/>
              <a:t>„Teammanagement“</a:t>
            </a:r>
            <a:endParaRPr lang="en-GB" dirty="0"/>
          </a:p>
          <a:p>
            <a:pPr>
              <a:lnSpc>
                <a:spcPct val="250000"/>
              </a:lnSpc>
            </a:pPr>
            <a:r>
              <a:rPr lang="en-GB" dirty="0"/>
              <a:t>5.5 </a:t>
            </a:r>
            <a:r>
              <a:rPr lang="de-DE" dirty="0"/>
              <a:t>„Organisationsmanagement“</a:t>
            </a:r>
            <a:endParaRPr lang="en-GB" dirty="0"/>
          </a:p>
          <a:p>
            <a:pPr>
              <a:lnSpc>
                <a:spcPct val="250000"/>
              </a:lnSpc>
            </a:pPr>
            <a:r>
              <a:rPr lang="de-DE" dirty="0"/>
              <a:t>1.9 „ Samthandschuh-Management“</a:t>
            </a:r>
            <a:endParaRPr lang="en-GB" dirty="0"/>
          </a:p>
          <a:p>
            <a:pPr>
              <a:lnSpc>
                <a:spcPct val="250000"/>
              </a:lnSpc>
            </a:pPr>
            <a:r>
              <a:rPr lang="en-GB" dirty="0"/>
              <a:t>9.1 </a:t>
            </a:r>
            <a:r>
              <a:rPr lang="de-DE" dirty="0"/>
              <a:t>„Befehl-Gehorsam Management“</a:t>
            </a:r>
          </a:p>
          <a:p>
            <a:pPr>
              <a:lnSpc>
                <a:spcPct val="250000"/>
              </a:lnSpc>
            </a:pPr>
            <a:r>
              <a:rPr lang="en-GB" dirty="0"/>
              <a:t>1.1 </a:t>
            </a:r>
            <a:r>
              <a:rPr lang="de-DE" dirty="0"/>
              <a:t>„Überlebensmanagement“</a:t>
            </a:r>
            <a:endParaRPr lang="en-GB" dirty="0"/>
          </a:p>
        </p:txBody>
      </p:sp>
      <p:sp>
        <p:nvSpPr>
          <p:cNvPr id="12" name="Textfeld 11">
            <a:extLst>
              <a:ext uri="{FF2B5EF4-FFF2-40B4-BE49-F238E27FC236}">
                <a16:creationId xmlns:a16="http://schemas.microsoft.com/office/drawing/2014/main" id="{ED891627-DF83-2E31-C61D-69BCF08D0457}"/>
              </a:ext>
            </a:extLst>
          </p:cNvPr>
          <p:cNvSpPr txBox="1"/>
          <p:nvPr/>
        </p:nvSpPr>
        <p:spPr>
          <a:xfrm>
            <a:off x="10630355" y="1495045"/>
            <a:ext cx="1561645" cy="261610"/>
          </a:xfrm>
          <a:prstGeom prst="rect">
            <a:avLst/>
          </a:prstGeom>
          <a:noFill/>
        </p:spPr>
        <p:txBody>
          <a:bodyPr wrap="none" rtlCol="0">
            <a:spAutoFit/>
          </a:bodyPr>
          <a:lstStyle/>
          <a:p>
            <a:pPr algn="r"/>
            <a:r>
              <a:rPr lang="en-US" sz="1100" dirty="0"/>
              <a:t>Blake &amp; Mouton (1964)</a:t>
            </a:r>
          </a:p>
        </p:txBody>
      </p:sp>
      <p:cxnSp>
        <p:nvCxnSpPr>
          <p:cNvPr id="14" name="Gerade Verbindung mit Pfeil 13">
            <a:extLst>
              <a:ext uri="{FF2B5EF4-FFF2-40B4-BE49-F238E27FC236}">
                <a16:creationId xmlns:a16="http://schemas.microsoft.com/office/drawing/2014/main" id="{4A81426E-B7F9-A44F-6DFB-8D22E768740E}"/>
              </a:ext>
            </a:extLst>
          </p:cNvPr>
          <p:cNvCxnSpPr/>
          <p:nvPr/>
        </p:nvCxnSpPr>
        <p:spPr>
          <a:xfrm>
            <a:off x="6393180" y="2173313"/>
            <a:ext cx="0" cy="3166110"/>
          </a:xfrm>
          <a:prstGeom prst="straightConnector1">
            <a:avLst/>
          </a:prstGeom>
          <a:ln w="76200">
            <a:solidFill>
              <a:schemeClr val="accent6">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9CBC4F0E-D4CD-9185-6184-D768D95A0783}"/>
              </a:ext>
            </a:extLst>
          </p:cNvPr>
          <p:cNvSpPr txBox="1"/>
          <p:nvPr/>
        </p:nvSpPr>
        <p:spPr>
          <a:xfrm rot="16200000">
            <a:off x="4917811" y="3458478"/>
            <a:ext cx="2658100" cy="369332"/>
          </a:xfrm>
          <a:prstGeom prst="rect">
            <a:avLst/>
          </a:prstGeom>
          <a:noFill/>
        </p:spPr>
        <p:txBody>
          <a:bodyPr wrap="none" rtlCol="0">
            <a:spAutoFit/>
          </a:bodyPr>
          <a:lstStyle/>
          <a:p>
            <a:r>
              <a:rPr lang="en-GB" dirty="0"/>
              <a:t>Abnehmende Effektivität</a:t>
            </a:r>
          </a:p>
        </p:txBody>
      </p:sp>
    </p:spTree>
    <p:extLst>
      <p:ext uri="{BB962C8B-B14F-4D97-AF65-F5344CB8AC3E}">
        <p14:creationId xmlns:p14="http://schemas.microsoft.com/office/powerpoint/2010/main" val="3353297019"/>
      </p:ext>
    </p:extLst>
  </p:cSld>
  <p:clrMapOvr>
    <a:masterClrMapping/>
  </p:clrMapOvr>
</p:sld>
</file>

<file path=ppt/theme/theme1.xml><?xml version="1.0" encoding="utf-8"?>
<a:theme xmlns:a="http://schemas.openxmlformats.org/drawingml/2006/main" name="4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B028-D40D-4D87-AC13-E2CFE565356E}">
  <ds:schemaRefs>
    <ds:schemaRef ds:uri="http://schemas.microsoft.com/office/2006/documentManagement/types"/>
    <ds:schemaRef ds:uri="154df6c8-ea8e-4b2d-af14-48b20823377a"/>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infopath/2007/PartnerControls"/>
    <ds:schemaRef ds:uri="5be18da3-954c-41e8-a62a-dc1d385c48c8"/>
    <ds:schemaRef ds:uri="http://purl.org/dc/elements/1.1/"/>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44B93CBF-8082-4FFE-8C08-49ABA2D8D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2208</Words>
  <Application>Microsoft Office PowerPoint</Application>
  <PresentationFormat>Breitbild</PresentationFormat>
  <Paragraphs>455</Paragraphs>
  <Slides>36</Slides>
  <Notes>17</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Arial</vt:lpstr>
      <vt:lpstr>Calibri</vt:lpstr>
      <vt:lpstr>Jost</vt:lpstr>
      <vt:lpstr>Jost Bold Italic</vt:lpstr>
      <vt:lpstr>Wingdings</vt:lpstr>
      <vt:lpstr>4_Office</vt:lpstr>
      <vt:lpstr>DIGITALE FÜHRUNG</vt:lpstr>
      <vt:lpstr>PowerPoint-Präsentation</vt:lpstr>
      <vt:lpstr>PowerPoint-Präsentation</vt:lpstr>
      <vt:lpstr>PowerPoint-Präsentation</vt:lpstr>
      <vt:lpstr>Klassifizierung (Jago)</vt:lpstr>
      <vt:lpstr>Universelle Eigenschaftstheorien</vt:lpstr>
      <vt:lpstr>Eigenschaftstheorien</vt:lpstr>
      <vt:lpstr>Universelle Verhaltenstheorien</vt:lpstr>
      <vt:lpstr>GRID-Modell (Blake/Mouton)</vt:lpstr>
      <vt:lpstr>Situative Eigenschaftstheorien</vt:lpstr>
      <vt:lpstr>Kontingenzmodell von Fiedler (I) </vt:lpstr>
      <vt:lpstr>Kontingenzmodell von Fiedler (II) </vt:lpstr>
      <vt:lpstr>Situative Verhaltenstheorien</vt:lpstr>
      <vt:lpstr>Reifegradtheorie (Hersey/Blanchard)</vt:lpstr>
      <vt:lpstr>PowerPoint-Präsentation</vt:lpstr>
      <vt:lpstr>Gruppenarbeit</vt:lpstr>
      <vt:lpstr>AUFGABE Recherchieren Sie Ihr Thema &amp; präsentieren Sie den Führungsstil</vt:lpstr>
      <vt:lpstr>PowerPoint-Präsentation</vt:lpstr>
      <vt:lpstr>Digitale Führung I</vt:lpstr>
      <vt:lpstr>Digitale Führung II</vt:lpstr>
      <vt:lpstr>Digitale Führung III</vt:lpstr>
      <vt:lpstr>PowerPoint-Präsentation</vt:lpstr>
      <vt:lpstr>Führungskompetenzen</vt:lpstr>
      <vt:lpstr>Führungskompetenzen</vt:lpstr>
      <vt:lpstr>Führungskompetenzen</vt:lpstr>
      <vt:lpstr>Gruppenarbeit</vt:lpstr>
      <vt:lpstr>AUFGABE Lesen Sie den Text &amp; präsentieren Sie das Kompetenzmodell</vt:lpstr>
      <vt:lpstr>Digitale Kompetenzen</vt:lpstr>
      <vt:lpstr>Digitale Führungskompetenz</vt:lpstr>
      <vt:lpstr>PowerPoint-Präsentation</vt:lpstr>
      <vt:lpstr>PowerPoint-Präsentation</vt:lpstr>
      <vt:lpstr>PowerPoint-Präsentation</vt:lpstr>
      <vt:lpstr>PowerPoint-Präsentation</vt:lpstr>
      <vt:lpstr>PowerPoint-Präsentation</vt:lpstr>
      <vt:lpstr>Quellen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docId:69CCA9A97F3AA6FBA986FDAF0B9E4780</cp:keywords>
  <cp:lastModifiedBy>Anke Reuter</cp:lastModifiedBy>
  <cp:revision>21</cp:revision>
  <dcterms:created xsi:type="dcterms:W3CDTF">2023-06-07T08:02:36Z</dcterms:created>
  <dcterms:modified xsi:type="dcterms:W3CDTF">2024-04-05T10:35:03Z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