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 id="2147483673" r:id="rId5"/>
  </p:sldMasterIdLst>
  <p:notesMasterIdLst>
    <p:notesMasterId r:id="rId43"/>
  </p:notesMasterIdLst>
  <p:sldIdLst>
    <p:sldId id="262" r:id="rId6"/>
    <p:sldId id="371" r:id="rId7"/>
    <p:sldId id="372" r:id="rId8"/>
    <p:sldId id="269" r:id="rId9"/>
    <p:sldId id="344" r:id="rId10"/>
    <p:sldId id="346" r:id="rId11"/>
    <p:sldId id="345" r:id="rId12"/>
    <p:sldId id="347" r:id="rId13"/>
    <p:sldId id="348" r:id="rId14"/>
    <p:sldId id="349" r:id="rId15"/>
    <p:sldId id="375" r:id="rId16"/>
    <p:sldId id="376" r:id="rId17"/>
    <p:sldId id="351" r:id="rId18"/>
    <p:sldId id="352" r:id="rId19"/>
    <p:sldId id="374" r:id="rId20"/>
    <p:sldId id="426" r:id="rId21"/>
    <p:sldId id="379" r:id="rId22"/>
    <p:sldId id="380" r:id="rId23"/>
    <p:sldId id="377" r:id="rId24"/>
    <p:sldId id="399" r:id="rId25"/>
    <p:sldId id="400" r:id="rId26"/>
    <p:sldId id="401" r:id="rId27"/>
    <p:sldId id="381" r:id="rId28"/>
    <p:sldId id="382" r:id="rId29"/>
    <p:sldId id="390" r:id="rId30"/>
    <p:sldId id="391" r:id="rId31"/>
    <p:sldId id="353" r:id="rId32"/>
    <p:sldId id="354" r:id="rId33"/>
    <p:sldId id="378" r:id="rId34"/>
    <p:sldId id="384" r:id="rId35"/>
    <p:sldId id="383" r:id="rId36"/>
    <p:sldId id="392" r:id="rId37"/>
    <p:sldId id="395" r:id="rId38"/>
    <p:sldId id="394" r:id="rId39"/>
    <p:sldId id="429" r:id="rId40"/>
    <p:sldId id="427" r:id="rId41"/>
    <p:sldId id="428"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9EE"/>
    <a:srgbClr val="E86507"/>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54CF7-AA02-478D-AB7D-3B95B7D1FE2B}" v="10" dt="2024-06-11T09:27:25.4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98" y="1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F54E1AD7-8CB4-43CC-B23F-23BE43525538}"/>
    <pc:docChg chg="modSld">
      <pc:chgData name="Marie Louise Rickhoff - Oude Brunink" userId="S::m.t.a.rickhoff@saxion.nl::4c8dc5cc-0b65-4515-9c9c-998d38cd7144" providerId="AD" clId="Web-{F54E1AD7-8CB4-43CC-B23F-23BE43525538}" dt="2024-04-19T10:30:19.731" v="14" actId="20577"/>
      <pc:docMkLst>
        <pc:docMk/>
      </pc:docMkLst>
      <pc:sldChg chg="modSp">
        <pc:chgData name="Marie Louise Rickhoff - Oude Brunink" userId="S::m.t.a.rickhoff@saxion.nl::4c8dc5cc-0b65-4515-9c9c-998d38cd7144" providerId="AD" clId="Web-{F54E1AD7-8CB4-43CC-B23F-23BE43525538}" dt="2024-04-19T10:30:12.215" v="8" actId="20577"/>
        <pc:sldMkLst>
          <pc:docMk/>
          <pc:sldMk cId="3269527581" sldId="427"/>
        </pc:sldMkLst>
        <pc:spChg chg="mod">
          <ac:chgData name="Marie Louise Rickhoff - Oude Brunink" userId="S::m.t.a.rickhoff@saxion.nl::4c8dc5cc-0b65-4515-9c9c-998d38cd7144" providerId="AD" clId="Web-{F54E1AD7-8CB4-43CC-B23F-23BE43525538}" dt="2024-04-19T10:30:12.215" v="8" actId="20577"/>
          <ac:spMkLst>
            <pc:docMk/>
            <pc:sldMk cId="3269527581" sldId="427"/>
            <ac:spMk id="6" creationId="{D25DFAA6-A18E-E2EA-8381-E117E9C1B940}"/>
          </ac:spMkLst>
        </pc:spChg>
      </pc:sldChg>
      <pc:sldChg chg="modSp">
        <pc:chgData name="Marie Louise Rickhoff - Oude Brunink" userId="S::m.t.a.rickhoff@saxion.nl::4c8dc5cc-0b65-4515-9c9c-998d38cd7144" providerId="AD" clId="Web-{F54E1AD7-8CB4-43CC-B23F-23BE43525538}" dt="2024-04-19T10:30:19.731" v="14" actId="20577"/>
        <pc:sldMkLst>
          <pc:docMk/>
          <pc:sldMk cId="3698021574" sldId="428"/>
        </pc:sldMkLst>
        <pc:spChg chg="mod">
          <ac:chgData name="Marie Louise Rickhoff - Oude Brunink" userId="S::m.t.a.rickhoff@saxion.nl::4c8dc5cc-0b65-4515-9c9c-998d38cd7144" providerId="AD" clId="Web-{F54E1AD7-8CB4-43CC-B23F-23BE43525538}" dt="2024-04-19T10:30:19.731" v="14" actId="20577"/>
          <ac:spMkLst>
            <pc:docMk/>
            <pc:sldMk cId="3698021574" sldId="428"/>
            <ac:spMk id="6" creationId="{D25DFAA6-A18E-E2EA-8381-E117E9C1B940}"/>
          </ac:spMkLst>
        </pc:spChg>
      </pc:sldChg>
    </pc:docChg>
  </pc:docChgLst>
  <pc:docChgLst>
    <pc:chgData name="Marie Louise Rickhoff - Oude Brunink" userId="S::m.t.a.rickhoff@saxion.nl::4c8dc5cc-0b65-4515-9c9c-998d38cd7144" providerId="AD" clId="Web-{59A0C53D-B808-4C46-B3D8-356532ECBD50}"/>
    <pc:docChg chg="addSld delSld modSld addMainMaster">
      <pc:chgData name="Marie Louise Rickhoff - Oude Brunink" userId="S::m.t.a.rickhoff@saxion.nl::4c8dc5cc-0b65-4515-9c9c-998d38cd7144" providerId="AD" clId="Web-{59A0C53D-B808-4C46-B3D8-356532ECBD50}" dt="2024-05-27T10:21:27.228" v="60"/>
      <pc:docMkLst>
        <pc:docMk/>
      </pc:docMkLst>
      <pc:sldChg chg="modNotes">
        <pc:chgData name="Marie Louise Rickhoff - Oude Brunink" userId="S::m.t.a.rickhoff@saxion.nl::4c8dc5cc-0b65-4515-9c9c-998d38cd7144" providerId="AD" clId="Web-{59A0C53D-B808-4C46-B3D8-356532ECBD50}" dt="2024-05-27T10:15:43.187" v="0"/>
        <pc:sldMkLst>
          <pc:docMk/>
          <pc:sldMk cId="3964909531" sldId="262"/>
        </pc:sldMkLst>
      </pc:sldChg>
      <pc:sldChg chg="modNotes">
        <pc:chgData name="Marie Louise Rickhoff - Oude Brunink" userId="S::m.t.a.rickhoff@saxion.nl::4c8dc5cc-0b65-4515-9c9c-998d38cd7144" providerId="AD" clId="Web-{59A0C53D-B808-4C46-B3D8-356532ECBD50}" dt="2024-05-27T10:17:29.813" v="47"/>
        <pc:sldMkLst>
          <pc:docMk/>
          <pc:sldMk cId="3353297019" sldId="348"/>
        </pc:sldMkLst>
      </pc:sldChg>
      <pc:sldChg chg="modNotes">
        <pc:chgData name="Marie Louise Rickhoff - Oude Brunink" userId="S::m.t.a.rickhoff@saxion.nl::4c8dc5cc-0b65-4515-9c9c-998d38cd7144" providerId="AD" clId="Web-{59A0C53D-B808-4C46-B3D8-356532ECBD50}" dt="2024-05-27T10:18:07.892" v="51"/>
        <pc:sldMkLst>
          <pc:docMk/>
          <pc:sldMk cId="2831430496" sldId="351"/>
        </pc:sldMkLst>
      </pc:sldChg>
      <pc:sldChg chg="modNotes">
        <pc:chgData name="Marie Louise Rickhoff - Oude Brunink" userId="S::m.t.a.rickhoff@saxion.nl::4c8dc5cc-0b65-4515-9c9c-998d38cd7144" providerId="AD" clId="Web-{59A0C53D-B808-4C46-B3D8-356532ECBD50}" dt="2024-05-27T10:19:35.896" v="54"/>
        <pc:sldMkLst>
          <pc:docMk/>
          <pc:sldMk cId="358478362" sldId="352"/>
        </pc:sldMkLst>
      </pc:sldChg>
      <pc:sldChg chg="modNotes">
        <pc:chgData name="Marie Louise Rickhoff - Oude Brunink" userId="S::m.t.a.rickhoff@saxion.nl::4c8dc5cc-0b65-4515-9c9c-998d38cd7144" providerId="AD" clId="Web-{59A0C53D-B808-4C46-B3D8-356532ECBD50}" dt="2024-05-27T10:21:00.617" v="58"/>
        <pc:sldMkLst>
          <pc:docMk/>
          <pc:sldMk cId="1165750132" sldId="354"/>
        </pc:sldMkLst>
      </pc:sldChg>
      <pc:sldChg chg="modNotes">
        <pc:chgData name="Marie Louise Rickhoff - Oude Brunink" userId="S::m.t.a.rickhoff@saxion.nl::4c8dc5cc-0b65-4515-9c9c-998d38cd7144" providerId="AD" clId="Web-{59A0C53D-B808-4C46-B3D8-356532ECBD50}" dt="2024-05-27T10:17:11.593" v="46"/>
        <pc:sldMkLst>
          <pc:docMk/>
          <pc:sldMk cId="4046461064" sldId="372"/>
        </pc:sldMkLst>
      </pc:sldChg>
      <pc:sldChg chg="del">
        <pc:chgData name="Marie Louise Rickhoff - Oude Brunink" userId="S::m.t.a.rickhoff@saxion.nl::4c8dc5cc-0b65-4515-9c9c-998d38cd7144" providerId="AD" clId="Web-{59A0C53D-B808-4C46-B3D8-356532ECBD50}" dt="2024-05-27T10:21:27.228" v="60"/>
        <pc:sldMkLst>
          <pc:docMk/>
          <pc:sldMk cId="2702814865" sldId="373"/>
        </pc:sldMkLst>
      </pc:sldChg>
      <pc:sldChg chg="modNotes">
        <pc:chgData name="Marie Louise Rickhoff - Oude Brunink" userId="S::m.t.a.rickhoff@saxion.nl::4c8dc5cc-0b65-4515-9c9c-998d38cd7144" providerId="AD" clId="Web-{59A0C53D-B808-4C46-B3D8-356532ECBD50}" dt="2024-05-27T10:17:41.860" v="48"/>
        <pc:sldMkLst>
          <pc:docMk/>
          <pc:sldMk cId="954454928" sldId="375"/>
        </pc:sldMkLst>
      </pc:sldChg>
      <pc:sldChg chg="modNotes">
        <pc:chgData name="Marie Louise Rickhoff - Oude Brunink" userId="S::m.t.a.rickhoff@saxion.nl::4c8dc5cc-0b65-4515-9c9c-998d38cd7144" providerId="AD" clId="Web-{59A0C53D-B808-4C46-B3D8-356532ECBD50}" dt="2024-05-27T10:17:52.689" v="49"/>
        <pc:sldMkLst>
          <pc:docMk/>
          <pc:sldMk cId="3631581233" sldId="376"/>
        </pc:sldMkLst>
      </pc:sldChg>
      <pc:sldChg chg="modNotes">
        <pc:chgData name="Marie Louise Rickhoff - Oude Brunink" userId="S::m.t.a.rickhoff@saxion.nl::4c8dc5cc-0b65-4515-9c9c-998d38cd7144" providerId="AD" clId="Web-{59A0C53D-B808-4C46-B3D8-356532ECBD50}" dt="2024-05-27T10:19:47.083" v="55"/>
        <pc:sldMkLst>
          <pc:docMk/>
          <pc:sldMk cId="2155647692" sldId="379"/>
        </pc:sldMkLst>
      </pc:sldChg>
      <pc:sldChg chg="modNotes">
        <pc:chgData name="Marie Louise Rickhoff - Oude Brunink" userId="S::m.t.a.rickhoff@saxion.nl::4c8dc5cc-0b65-4515-9c9c-998d38cd7144" providerId="AD" clId="Web-{59A0C53D-B808-4C46-B3D8-356532ECBD50}" dt="2024-05-27T10:19:57.349" v="56"/>
        <pc:sldMkLst>
          <pc:docMk/>
          <pc:sldMk cId="461644377" sldId="380"/>
        </pc:sldMkLst>
      </pc:sldChg>
      <pc:sldChg chg="modNotes">
        <pc:chgData name="Marie Louise Rickhoff - Oude Brunink" userId="S::m.t.a.rickhoff@saxion.nl::4c8dc5cc-0b65-4515-9c9c-998d38cd7144" providerId="AD" clId="Web-{59A0C53D-B808-4C46-B3D8-356532ECBD50}" dt="2024-05-27T10:20:40.242" v="57"/>
        <pc:sldMkLst>
          <pc:docMk/>
          <pc:sldMk cId="3382061809" sldId="381"/>
        </pc:sldMkLst>
      </pc:sldChg>
      <pc:sldChg chg="add">
        <pc:chgData name="Marie Louise Rickhoff - Oude Brunink" userId="S::m.t.a.rickhoff@saxion.nl::4c8dc5cc-0b65-4515-9c9c-998d38cd7144" providerId="AD" clId="Web-{59A0C53D-B808-4C46-B3D8-356532ECBD50}" dt="2024-05-27T10:21:23.290" v="59"/>
        <pc:sldMkLst>
          <pc:docMk/>
          <pc:sldMk cId="349436059" sldId="429"/>
        </pc:sldMkLst>
      </pc:sldChg>
      <pc:sldMasterChg chg="add addSldLayout">
        <pc:chgData name="Marie Louise Rickhoff - Oude Brunink" userId="S::m.t.a.rickhoff@saxion.nl::4c8dc5cc-0b65-4515-9c9c-998d38cd7144" providerId="AD" clId="Web-{59A0C53D-B808-4C46-B3D8-356532ECBD50}" dt="2024-05-27T10:21:23.290" v="59"/>
        <pc:sldMasterMkLst>
          <pc:docMk/>
          <pc:sldMasterMk cId="211686908" sldId="2147483673"/>
        </pc:sldMasterMkLst>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801228801" sldId="2147483674"/>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977476800" sldId="2147483675"/>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759218646" sldId="2147483676"/>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674687483" sldId="2147483677"/>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165385104" sldId="2147483678"/>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429296331" sldId="2147483679"/>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684696914" sldId="2147483680"/>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415208479" sldId="2147483681"/>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179381671" sldId="2147483682"/>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428147710" sldId="2147483683"/>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775961789" sldId="2147483684"/>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591576484" sldId="2147483685"/>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086746727" sldId="2147483686"/>
          </pc:sldLayoutMkLst>
        </pc:sldLayoutChg>
      </pc:sldMasterChg>
    </pc:docChg>
  </pc:docChgLst>
  <pc:docChgLst>
    <pc:chgData name="Marie Louise Rickhoff - Oude Brunink" userId="S::m.t.a.rickhoff@saxion.nl::4c8dc5cc-0b65-4515-9c9c-998d38cd7144" providerId="AD" clId="Web-{9B6B56A7-5726-4CA0-9A99-53EC5854555F}"/>
    <pc:docChg chg="modSld">
      <pc:chgData name="Marie Louise Rickhoff - Oude Brunink" userId="S::m.t.a.rickhoff@saxion.nl::4c8dc5cc-0b65-4515-9c9c-998d38cd7144" providerId="AD" clId="Web-{9B6B56A7-5726-4CA0-9A99-53EC5854555F}" dt="2024-05-27T10:41:11.204" v="5"/>
      <pc:docMkLst>
        <pc:docMk/>
      </pc:docMkLst>
      <pc:sldChg chg="modNotes">
        <pc:chgData name="Marie Louise Rickhoff - Oude Brunink" userId="S::m.t.a.rickhoff@saxion.nl::4c8dc5cc-0b65-4515-9c9c-998d38cd7144" providerId="AD" clId="Web-{9B6B56A7-5726-4CA0-9A99-53EC5854555F}" dt="2024-05-27T10:40:03.342" v="1"/>
        <pc:sldMkLst>
          <pc:docMk/>
          <pc:sldMk cId="2819512844" sldId="349"/>
        </pc:sldMkLst>
      </pc:sldChg>
      <pc:sldChg chg="modNotes">
        <pc:chgData name="Marie Louise Rickhoff - Oude Brunink" userId="S::m.t.a.rickhoff@saxion.nl::4c8dc5cc-0b65-4515-9c9c-998d38cd7144" providerId="AD" clId="Web-{9B6B56A7-5726-4CA0-9A99-53EC5854555F}" dt="2024-05-27T10:41:11.204" v="5"/>
        <pc:sldMkLst>
          <pc:docMk/>
          <pc:sldMk cId="4046461064" sldId="372"/>
        </pc:sldMkLst>
      </pc:sldChg>
    </pc:docChg>
  </pc:docChgLst>
  <pc:docChgLst>
    <pc:chgData name="Jan Woldendorp" userId="b1e9083a-a84c-4d0e-8621-48b7e48ea49b" providerId="ADAL" clId="{67074D61-AD7C-4B76-A04B-EE787962F617}"/>
    <pc:docChg chg="undo custSel modSld">
      <pc:chgData name="Jan Woldendorp" userId="b1e9083a-a84c-4d0e-8621-48b7e48ea49b" providerId="ADAL" clId="{67074D61-AD7C-4B76-A04B-EE787962F617}" dt="2024-05-27T09:59:21.742" v="88" actId="1076"/>
      <pc:docMkLst>
        <pc:docMk/>
      </pc:docMkLst>
      <pc:sldChg chg="modSp mod">
        <pc:chgData name="Jan Woldendorp" userId="b1e9083a-a84c-4d0e-8621-48b7e48ea49b" providerId="ADAL" clId="{67074D61-AD7C-4B76-A04B-EE787962F617}" dt="2024-05-27T09:55:02.460" v="12" actId="20577"/>
        <pc:sldMkLst>
          <pc:docMk/>
          <pc:sldMk cId="1224068951" sldId="344"/>
        </pc:sldMkLst>
        <pc:graphicFrameChg chg="modGraphic">
          <ac:chgData name="Jan Woldendorp" userId="b1e9083a-a84c-4d0e-8621-48b7e48ea49b" providerId="ADAL" clId="{67074D61-AD7C-4B76-A04B-EE787962F617}" dt="2024-05-27T09:55:02.460" v="12" actId="20577"/>
          <ac:graphicFrameMkLst>
            <pc:docMk/>
            <pc:sldMk cId="1224068951" sldId="344"/>
            <ac:graphicFrameMk id="5" creationId="{8010BAAD-72C8-7949-B481-3FFF67FF2F47}"/>
          </ac:graphicFrameMkLst>
        </pc:graphicFrameChg>
      </pc:sldChg>
      <pc:sldChg chg="modSp mod">
        <pc:chgData name="Jan Woldendorp" userId="b1e9083a-a84c-4d0e-8621-48b7e48ea49b" providerId="ADAL" clId="{67074D61-AD7C-4B76-A04B-EE787962F617}" dt="2024-05-27T09:55:15.149" v="15" actId="6549"/>
        <pc:sldMkLst>
          <pc:docMk/>
          <pc:sldMk cId="683082205" sldId="345"/>
        </pc:sldMkLst>
        <pc:spChg chg="mod">
          <ac:chgData name="Jan Woldendorp" userId="b1e9083a-a84c-4d0e-8621-48b7e48ea49b" providerId="ADAL" clId="{67074D61-AD7C-4B76-A04B-EE787962F617}" dt="2024-05-27T09:55:15.149" v="15" actId="6549"/>
          <ac:spMkLst>
            <pc:docMk/>
            <pc:sldMk cId="683082205" sldId="345"/>
            <ac:spMk id="2" creationId="{6ECA81E6-AEE2-C59F-BD5D-F1261C44692C}"/>
          </ac:spMkLst>
        </pc:spChg>
      </pc:sldChg>
      <pc:sldChg chg="modSp mod">
        <pc:chgData name="Jan Woldendorp" userId="b1e9083a-a84c-4d0e-8621-48b7e48ea49b" providerId="ADAL" clId="{67074D61-AD7C-4B76-A04B-EE787962F617}" dt="2024-05-27T09:54:28.420" v="7" actId="6549"/>
        <pc:sldMkLst>
          <pc:docMk/>
          <pc:sldMk cId="646040591" sldId="346"/>
        </pc:sldMkLst>
        <pc:spChg chg="mod">
          <ac:chgData name="Jan Woldendorp" userId="b1e9083a-a84c-4d0e-8621-48b7e48ea49b" providerId="ADAL" clId="{67074D61-AD7C-4B76-A04B-EE787962F617}" dt="2024-05-27T09:54:22.781" v="6" actId="1076"/>
          <ac:spMkLst>
            <pc:docMk/>
            <pc:sldMk cId="646040591" sldId="346"/>
            <ac:spMk id="2" creationId="{86C5C476-3C6A-18FA-EED8-8A13872974B4}"/>
          </ac:spMkLst>
        </pc:spChg>
        <pc:spChg chg="mod">
          <ac:chgData name="Jan Woldendorp" userId="b1e9083a-a84c-4d0e-8621-48b7e48ea49b" providerId="ADAL" clId="{67074D61-AD7C-4B76-A04B-EE787962F617}" dt="2024-05-27T09:54:28.420" v="7" actId="6549"/>
          <ac:spMkLst>
            <pc:docMk/>
            <pc:sldMk cId="646040591" sldId="346"/>
            <ac:spMk id="3" creationId="{509FE0C6-1C2B-95BE-A83E-9610918D4AD6}"/>
          </ac:spMkLst>
        </pc:spChg>
      </pc:sldChg>
      <pc:sldChg chg="modSp mod">
        <pc:chgData name="Jan Woldendorp" userId="b1e9083a-a84c-4d0e-8621-48b7e48ea49b" providerId="ADAL" clId="{67074D61-AD7C-4B76-A04B-EE787962F617}" dt="2024-05-27T09:56:06.834" v="73" actId="14100"/>
        <pc:sldMkLst>
          <pc:docMk/>
          <pc:sldMk cId="2819512844" sldId="349"/>
        </pc:sldMkLst>
        <pc:spChg chg="mod">
          <ac:chgData name="Jan Woldendorp" userId="b1e9083a-a84c-4d0e-8621-48b7e48ea49b" providerId="ADAL" clId="{67074D61-AD7C-4B76-A04B-EE787962F617}" dt="2024-05-27T09:55:54.849" v="70" actId="6549"/>
          <ac:spMkLst>
            <pc:docMk/>
            <pc:sldMk cId="2819512844" sldId="349"/>
            <ac:spMk id="2" creationId="{86C5C476-3C6A-18FA-EED8-8A13872974B4}"/>
          </ac:spMkLst>
        </pc:spChg>
        <pc:spChg chg="mod">
          <ac:chgData name="Jan Woldendorp" userId="b1e9083a-a84c-4d0e-8621-48b7e48ea49b" providerId="ADAL" clId="{67074D61-AD7C-4B76-A04B-EE787962F617}" dt="2024-05-27T09:56:06.834" v="73" actId="14100"/>
          <ac:spMkLst>
            <pc:docMk/>
            <pc:sldMk cId="2819512844" sldId="349"/>
            <ac:spMk id="3" creationId="{509FE0C6-1C2B-95BE-A83E-9610918D4AD6}"/>
          </ac:spMkLst>
        </pc:spChg>
      </pc:sldChg>
      <pc:sldChg chg="modSp mod">
        <pc:chgData name="Jan Woldendorp" userId="b1e9083a-a84c-4d0e-8621-48b7e48ea49b" providerId="ADAL" clId="{67074D61-AD7C-4B76-A04B-EE787962F617}" dt="2024-05-27T09:56:36.869" v="76" actId="1076"/>
        <pc:sldMkLst>
          <pc:docMk/>
          <pc:sldMk cId="2831430496" sldId="351"/>
        </pc:sldMkLst>
        <pc:spChg chg="mod">
          <ac:chgData name="Jan Woldendorp" userId="b1e9083a-a84c-4d0e-8621-48b7e48ea49b" providerId="ADAL" clId="{67074D61-AD7C-4B76-A04B-EE787962F617}" dt="2024-05-27T09:56:36.869" v="76" actId="1076"/>
          <ac:spMkLst>
            <pc:docMk/>
            <pc:sldMk cId="2831430496" sldId="351"/>
            <ac:spMk id="2" creationId="{86C5C476-3C6A-18FA-EED8-8A13872974B4}"/>
          </ac:spMkLst>
        </pc:spChg>
      </pc:sldChg>
      <pc:sldChg chg="modSp mod">
        <pc:chgData name="Jan Woldendorp" userId="b1e9083a-a84c-4d0e-8621-48b7e48ea49b" providerId="ADAL" clId="{67074D61-AD7C-4B76-A04B-EE787962F617}" dt="2024-05-27T09:56:45.762" v="77" actId="1076"/>
        <pc:sldMkLst>
          <pc:docMk/>
          <pc:sldMk cId="358478362" sldId="352"/>
        </pc:sldMkLst>
        <pc:spChg chg="mod">
          <ac:chgData name="Jan Woldendorp" userId="b1e9083a-a84c-4d0e-8621-48b7e48ea49b" providerId="ADAL" clId="{67074D61-AD7C-4B76-A04B-EE787962F617}" dt="2024-05-27T09:56:45.762" v="77" actId="1076"/>
          <ac:spMkLst>
            <pc:docMk/>
            <pc:sldMk cId="358478362" sldId="352"/>
            <ac:spMk id="2" creationId="{4A713909-F0BA-A4AB-A2B1-E2E7C2549C1B}"/>
          </ac:spMkLst>
        </pc:spChg>
      </pc:sldChg>
      <pc:sldChg chg="modSp mod">
        <pc:chgData name="Jan Woldendorp" userId="b1e9083a-a84c-4d0e-8621-48b7e48ea49b" providerId="ADAL" clId="{67074D61-AD7C-4B76-A04B-EE787962F617}" dt="2024-05-27T09:57:22.994" v="80" actId="20577"/>
        <pc:sldMkLst>
          <pc:docMk/>
          <pc:sldMk cId="4042076006" sldId="374"/>
        </pc:sldMkLst>
        <pc:spChg chg="mod">
          <ac:chgData name="Jan Woldendorp" userId="b1e9083a-a84c-4d0e-8621-48b7e48ea49b" providerId="ADAL" clId="{67074D61-AD7C-4B76-A04B-EE787962F617}" dt="2024-05-27T09:57:22.994" v="80" actId="20577"/>
          <ac:spMkLst>
            <pc:docMk/>
            <pc:sldMk cId="4042076006" sldId="374"/>
            <ac:spMk id="6" creationId="{D0E92620-48B4-C0B9-3469-AF797B841561}"/>
          </ac:spMkLst>
        </pc:spChg>
      </pc:sldChg>
      <pc:sldChg chg="modSp mod">
        <pc:chgData name="Jan Woldendorp" userId="b1e9083a-a84c-4d0e-8621-48b7e48ea49b" providerId="ADAL" clId="{67074D61-AD7C-4B76-A04B-EE787962F617}" dt="2024-05-27T09:56:20.087" v="75" actId="14100"/>
        <pc:sldMkLst>
          <pc:docMk/>
          <pc:sldMk cId="954454928" sldId="375"/>
        </pc:sldMkLst>
        <pc:spChg chg="mod">
          <ac:chgData name="Jan Woldendorp" userId="b1e9083a-a84c-4d0e-8621-48b7e48ea49b" providerId="ADAL" clId="{67074D61-AD7C-4B76-A04B-EE787962F617}" dt="2024-05-27T09:56:20.087" v="75" actId="14100"/>
          <ac:spMkLst>
            <pc:docMk/>
            <pc:sldMk cId="954454928" sldId="375"/>
            <ac:spMk id="20" creationId="{A16A2837-9943-507E-F698-EDE6079FEE0E}"/>
          </ac:spMkLst>
        </pc:spChg>
      </pc:sldChg>
      <pc:sldChg chg="modSp mod">
        <pc:chgData name="Jan Woldendorp" userId="b1e9083a-a84c-4d0e-8621-48b7e48ea49b" providerId="ADAL" clId="{67074D61-AD7C-4B76-A04B-EE787962F617}" dt="2024-05-22T11:37:46.594" v="3" actId="404"/>
        <pc:sldMkLst>
          <pc:docMk/>
          <pc:sldMk cId="3631581233" sldId="376"/>
        </pc:sldMkLst>
        <pc:graphicFrameChg chg="mod modGraphic">
          <ac:chgData name="Jan Woldendorp" userId="b1e9083a-a84c-4d0e-8621-48b7e48ea49b" providerId="ADAL" clId="{67074D61-AD7C-4B76-A04B-EE787962F617}" dt="2024-05-22T11:37:46.594" v="3" actId="404"/>
          <ac:graphicFrameMkLst>
            <pc:docMk/>
            <pc:sldMk cId="3631581233" sldId="376"/>
            <ac:graphicFrameMk id="10" creationId="{02BFF8EF-EA14-DCF1-6474-84E9A978F3EE}"/>
          </ac:graphicFrameMkLst>
        </pc:graphicFrameChg>
      </pc:sldChg>
      <pc:sldChg chg="modSp mod">
        <pc:chgData name="Jan Woldendorp" userId="b1e9083a-a84c-4d0e-8621-48b7e48ea49b" providerId="ADAL" clId="{67074D61-AD7C-4B76-A04B-EE787962F617}" dt="2024-05-27T09:59:21.742" v="88" actId="1076"/>
        <pc:sldMkLst>
          <pc:docMk/>
          <pc:sldMk cId="3544088674" sldId="394"/>
        </pc:sldMkLst>
        <pc:spChg chg="mod">
          <ac:chgData name="Jan Woldendorp" userId="b1e9083a-a84c-4d0e-8621-48b7e48ea49b" providerId="ADAL" clId="{67074D61-AD7C-4B76-A04B-EE787962F617}" dt="2024-05-27T09:59:16.189" v="87" actId="6549"/>
          <ac:spMkLst>
            <pc:docMk/>
            <pc:sldMk cId="3544088674" sldId="394"/>
            <ac:spMk id="2" creationId="{52CBB0A3-08DB-2367-FA53-3CE0019AFD13}"/>
          </ac:spMkLst>
        </pc:spChg>
        <pc:inkChg chg="mod">
          <ac:chgData name="Jan Woldendorp" userId="b1e9083a-a84c-4d0e-8621-48b7e48ea49b" providerId="ADAL" clId="{67074D61-AD7C-4B76-A04B-EE787962F617}" dt="2024-05-27T09:59:21.742" v="88" actId="1076"/>
          <ac:inkMkLst>
            <pc:docMk/>
            <pc:sldMk cId="3544088674" sldId="394"/>
            <ac:inkMk id="6" creationId="{543B18CF-A7ED-E161-C329-25806E263E4D}"/>
          </ac:inkMkLst>
        </pc:inkChg>
      </pc:sldChg>
      <pc:sldChg chg="modSp mod">
        <pc:chgData name="Jan Woldendorp" userId="b1e9083a-a84c-4d0e-8621-48b7e48ea49b" providerId="ADAL" clId="{67074D61-AD7C-4B76-A04B-EE787962F617}" dt="2024-05-27T09:59:08.127" v="83" actId="1076"/>
        <pc:sldMkLst>
          <pc:docMk/>
          <pc:sldMk cId="2628000778" sldId="395"/>
        </pc:sldMkLst>
        <pc:spChg chg="mod">
          <ac:chgData name="Jan Woldendorp" userId="b1e9083a-a84c-4d0e-8621-48b7e48ea49b" providerId="ADAL" clId="{67074D61-AD7C-4B76-A04B-EE787962F617}" dt="2024-05-27T09:59:04.709" v="82" actId="20577"/>
          <ac:spMkLst>
            <pc:docMk/>
            <pc:sldMk cId="2628000778" sldId="395"/>
            <ac:spMk id="2" creationId="{52CBB0A3-08DB-2367-FA53-3CE0019AFD13}"/>
          </ac:spMkLst>
        </pc:spChg>
        <pc:inkChg chg="mod">
          <ac:chgData name="Jan Woldendorp" userId="b1e9083a-a84c-4d0e-8621-48b7e48ea49b" providerId="ADAL" clId="{67074D61-AD7C-4B76-A04B-EE787962F617}" dt="2024-05-27T09:59:08.127" v="83" actId="1076"/>
          <ac:inkMkLst>
            <pc:docMk/>
            <pc:sldMk cId="2628000778" sldId="395"/>
            <ac:inkMk id="13" creationId="{2D0BF8EF-49D1-F4F8-CF2B-0F9BEC4838F7}"/>
          </ac:inkMkLst>
        </pc:inkChg>
      </pc:sldChg>
    </pc:docChg>
  </pc:docChgLst>
  <pc:docChgLst>
    <pc:chgData name="Marie Louise Rickhoff - Oude Brunink" userId="S::m.t.a.rickhoff@saxion.nl::4c8dc5cc-0b65-4515-9c9c-998d38cd7144" providerId="AD" clId="Web-{BC3FDDFA-66FE-4D56-ABAC-F457F2F74BBA}"/>
    <pc:docChg chg="modSld">
      <pc:chgData name="Marie Louise Rickhoff - Oude Brunink" userId="S::m.t.a.rickhoff@saxion.nl::4c8dc5cc-0b65-4515-9c9c-998d38cd7144" providerId="AD" clId="Web-{BC3FDDFA-66FE-4D56-ABAC-F457F2F74BBA}" dt="2024-03-18T14:54:40.936" v="24" actId="20577"/>
      <pc:docMkLst>
        <pc:docMk/>
      </pc:docMkLst>
      <pc:sldChg chg="modSp">
        <pc:chgData name="Marie Louise Rickhoff - Oude Brunink" userId="S::m.t.a.rickhoff@saxion.nl::4c8dc5cc-0b65-4515-9c9c-998d38cd7144" providerId="AD" clId="Web-{BC3FDDFA-66FE-4D56-ABAC-F457F2F74BBA}" dt="2024-03-18T14:54:40.936" v="24" actId="20577"/>
        <pc:sldMkLst>
          <pc:docMk/>
          <pc:sldMk cId="683082205" sldId="345"/>
        </pc:sldMkLst>
        <pc:spChg chg="mod">
          <ac:chgData name="Marie Louise Rickhoff - Oude Brunink" userId="S::m.t.a.rickhoff@saxion.nl::4c8dc5cc-0b65-4515-9c9c-998d38cd7144" providerId="AD" clId="Web-{BC3FDDFA-66FE-4D56-ABAC-F457F2F74BBA}" dt="2024-03-18T14:54:40.936" v="24" actId="20577"/>
          <ac:spMkLst>
            <pc:docMk/>
            <pc:sldMk cId="683082205" sldId="345"/>
            <ac:spMk id="2" creationId="{6ECA81E6-AEE2-C59F-BD5D-F1261C44692C}"/>
          </ac:spMkLst>
        </pc:spChg>
      </pc:sldChg>
    </pc:docChg>
  </pc:docChgLst>
  <pc:docChgLst>
    <pc:chgData name="Jan Woldendorp" userId="S::j.woldendorp@saxion.nl::b1e9083a-a84c-4d0e-8621-48b7e48ea49b" providerId="AD" clId="Web-{94CAFA4B-910D-4664-85C1-B95384DA40B5}"/>
    <pc:docChg chg="modSld">
      <pc:chgData name="Jan Woldendorp" userId="S::j.woldendorp@saxion.nl::b1e9083a-a84c-4d0e-8621-48b7e48ea49b" providerId="AD" clId="Web-{94CAFA4B-910D-4664-85C1-B95384DA40B5}" dt="2024-05-22T11:35:47.849" v="7" actId="20577"/>
      <pc:docMkLst>
        <pc:docMk/>
      </pc:docMkLst>
      <pc:sldChg chg="modSp">
        <pc:chgData name="Jan Woldendorp" userId="S::j.woldendorp@saxion.nl::b1e9083a-a84c-4d0e-8621-48b7e48ea49b" providerId="AD" clId="Web-{94CAFA4B-910D-4664-85C1-B95384DA40B5}" dt="2024-05-22T11:35:47.849" v="7" actId="20577"/>
        <pc:sldMkLst>
          <pc:docMk/>
          <pc:sldMk cId="2405132471" sldId="371"/>
        </pc:sldMkLst>
        <pc:spChg chg="mod">
          <ac:chgData name="Jan Woldendorp" userId="S::j.woldendorp@saxion.nl::b1e9083a-a84c-4d0e-8621-48b7e48ea49b" providerId="AD" clId="Web-{94CAFA4B-910D-4664-85C1-B95384DA40B5}" dt="2024-05-22T11:35:47.849" v="7" actId="20577"/>
          <ac:spMkLst>
            <pc:docMk/>
            <pc:sldMk cId="2405132471" sldId="371"/>
            <ac:spMk id="6" creationId="{ACA51AC1-2106-2064-1E43-975A7949C238}"/>
          </ac:spMkLst>
        </pc:spChg>
      </pc:sldChg>
      <pc:sldChg chg="modSp">
        <pc:chgData name="Jan Woldendorp" userId="S::j.woldendorp@saxion.nl::b1e9083a-a84c-4d0e-8621-48b7e48ea49b" providerId="AD" clId="Web-{94CAFA4B-910D-4664-85C1-B95384DA40B5}" dt="2024-05-22T11:34:57.082" v="2" actId="14100"/>
        <pc:sldMkLst>
          <pc:docMk/>
          <pc:sldMk cId="3715862362" sldId="383"/>
        </pc:sldMkLst>
        <pc:spChg chg="mod">
          <ac:chgData name="Jan Woldendorp" userId="S::j.woldendorp@saxion.nl::b1e9083a-a84c-4d0e-8621-48b7e48ea49b" providerId="AD" clId="Web-{94CAFA4B-910D-4664-85C1-B95384DA40B5}" dt="2024-05-22T11:34:57.082" v="2" actId="14100"/>
          <ac:spMkLst>
            <pc:docMk/>
            <pc:sldMk cId="3715862362" sldId="383"/>
            <ac:spMk id="9" creationId="{5561F3D5-E366-C468-4DA3-C4F8C1306F09}"/>
          </ac:spMkLst>
        </pc:spChg>
        <pc:spChg chg="mod">
          <ac:chgData name="Jan Woldendorp" userId="S::j.woldendorp@saxion.nl::b1e9083a-a84c-4d0e-8621-48b7e48ea49b" providerId="AD" clId="Web-{94CAFA4B-910D-4664-85C1-B95384DA40B5}" dt="2024-05-22T11:34:43.284" v="0"/>
          <ac:spMkLst>
            <pc:docMk/>
            <pc:sldMk cId="3715862362" sldId="383"/>
            <ac:spMk id="10" creationId="{2527194D-23A8-AFFF-3B3D-C13C3A63ECF1}"/>
          </ac:spMkLst>
        </pc:spChg>
      </pc:sldChg>
    </pc:docChg>
  </pc:docChgLst>
  <pc:docChgLst>
    <pc:chgData name="Marie Louise Rickhoff - Oude Brunink" userId="S::m.t.a.rickhoff@saxion.nl::4c8dc5cc-0b65-4515-9c9c-998d38cd7144" providerId="AD" clId="Web-{0F954D65-871D-4A64-92CF-66AF1CB0C24D}"/>
    <pc:docChg chg="modSld">
      <pc:chgData name="Marie Louise Rickhoff - Oude Brunink" userId="S::m.t.a.rickhoff@saxion.nl::4c8dc5cc-0b65-4515-9c9c-998d38cd7144" providerId="AD" clId="Web-{0F954D65-871D-4A64-92CF-66AF1CB0C24D}" dt="2024-05-22T11:34:59.830" v="13" actId="20577"/>
      <pc:docMkLst>
        <pc:docMk/>
      </pc:docMkLst>
      <pc:sldChg chg="modSp">
        <pc:chgData name="Marie Louise Rickhoff - Oude Brunink" userId="S::m.t.a.rickhoff@saxion.nl::4c8dc5cc-0b65-4515-9c9c-998d38cd7144" providerId="AD" clId="Web-{0F954D65-871D-4A64-92CF-66AF1CB0C24D}" dt="2024-05-22T11:34:59.830" v="13" actId="20577"/>
        <pc:sldMkLst>
          <pc:docMk/>
          <pc:sldMk cId="646040591" sldId="346"/>
        </pc:sldMkLst>
        <pc:spChg chg="mod">
          <ac:chgData name="Marie Louise Rickhoff - Oude Brunink" userId="S::m.t.a.rickhoff@saxion.nl::4c8dc5cc-0b65-4515-9c9c-998d38cd7144" providerId="AD" clId="Web-{0F954D65-871D-4A64-92CF-66AF1CB0C24D}" dt="2024-05-22T11:34:59.830" v="13" actId="20577"/>
          <ac:spMkLst>
            <pc:docMk/>
            <pc:sldMk cId="646040591" sldId="346"/>
            <ac:spMk id="3" creationId="{509FE0C6-1C2B-95BE-A83E-9610918D4AD6}"/>
          </ac:spMkLst>
        </pc:spChg>
      </pc:sldChg>
    </pc:docChg>
  </pc:docChgLst>
  <pc:docChgLst>
    <pc:chgData name="Dennis Trotta" userId="30128cfe-f109-4615-9566-5e94bcfe3ae3" providerId="ADAL" clId="{A1954CF7-AA02-478D-AB7D-3B95B7D1FE2B}"/>
    <pc:docChg chg="undo custSel modMainMaster">
      <pc:chgData name="Dennis Trotta" userId="30128cfe-f109-4615-9566-5e94bcfe3ae3" providerId="ADAL" clId="{A1954CF7-AA02-478D-AB7D-3B95B7D1FE2B}" dt="2024-06-11T09:27:25.408" v="16"/>
      <pc:docMkLst>
        <pc:docMk/>
      </pc:docMkLst>
      <pc:sldMasterChg chg="modSldLayout">
        <pc:chgData name="Dennis Trotta" userId="30128cfe-f109-4615-9566-5e94bcfe3ae3" providerId="ADAL" clId="{A1954CF7-AA02-478D-AB7D-3B95B7D1FE2B}" dt="2024-06-11T09:26:02.656" v="5" actId="478"/>
        <pc:sldMasterMkLst>
          <pc:docMk/>
          <pc:sldMasterMk cId="211686908" sldId="2147483660"/>
        </pc:sldMasterMkLst>
        <pc:sldLayoutChg chg="addSp delSp modSp mod">
          <pc:chgData name="Dennis Trotta" userId="30128cfe-f109-4615-9566-5e94bcfe3ae3" providerId="ADAL" clId="{A1954CF7-AA02-478D-AB7D-3B95B7D1FE2B}" dt="2024-06-11T09:25:37.333" v="1" actId="478"/>
          <pc:sldLayoutMkLst>
            <pc:docMk/>
            <pc:sldMasterMk cId="211686908" sldId="2147483660"/>
            <pc:sldLayoutMk cId="2801228801" sldId="2147483661"/>
          </pc:sldLayoutMkLst>
          <pc:picChg chg="add mod">
            <ac:chgData name="Dennis Trotta" userId="30128cfe-f109-4615-9566-5e94bcfe3ae3" providerId="ADAL" clId="{A1954CF7-AA02-478D-AB7D-3B95B7D1FE2B}" dt="2024-06-11T09:25:34.666" v="0"/>
            <ac:picMkLst>
              <pc:docMk/>
              <pc:sldMasterMk cId="211686908" sldId="2147483660"/>
              <pc:sldLayoutMk cId="2801228801" sldId="2147483661"/>
              <ac:picMk id="4" creationId="{01846A37-57DF-FE7C-84ED-14C5009AE808}"/>
            </ac:picMkLst>
          </pc:picChg>
          <pc:picChg chg="del">
            <ac:chgData name="Dennis Trotta" userId="30128cfe-f109-4615-9566-5e94bcfe3ae3" providerId="ADAL" clId="{A1954CF7-AA02-478D-AB7D-3B95B7D1FE2B}" dt="2024-06-11T09:25:37.333" v="1"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A1954CF7-AA02-478D-AB7D-3B95B7D1FE2B}" dt="2024-06-11T09:25:45.206" v="3" actId="478"/>
          <pc:sldLayoutMkLst>
            <pc:docMk/>
            <pc:sldMasterMk cId="211686908" sldId="2147483660"/>
            <pc:sldLayoutMk cId="3977476800" sldId="2147483662"/>
          </pc:sldLayoutMkLst>
          <pc:picChg chg="add mod">
            <ac:chgData name="Dennis Trotta" userId="30128cfe-f109-4615-9566-5e94bcfe3ae3" providerId="ADAL" clId="{A1954CF7-AA02-478D-AB7D-3B95B7D1FE2B}" dt="2024-06-11T09:25:42.944" v="2"/>
            <ac:picMkLst>
              <pc:docMk/>
              <pc:sldMasterMk cId="211686908" sldId="2147483660"/>
              <pc:sldLayoutMk cId="3977476800" sldId="2147483662"/>
              <ac:picMk id="4" creationId="{DF305161-74C2-47F1-1E62-15FACF417455}"/>
            </ac:picMkLst>
          </pc:picChg>
          <pc:picChg chg="del">
            <ac:chgData name="Dennis Trotta" userId="30128cfe-f109-4615-9566-5e94bcfe3ae3" providerId="ADAL" clId="{A1954CF7-AA02-478D-AB7D-3B95B7D1FE2B}" dt="2024-06-11T09:25:45.206" v="3"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A1954CF7-AA02-478D-AB7D-3B95B7D1FE2B}" dt="2024-06-11T09:26:02.656" v="5" actId="478"/>
          <pc:sldLayoutMkLst>
            <pc:docMk/>
            <pc:sldMasterMk cId="211686908" sldId="2147483660"/>
            <pc:sldLayoutMk cId="3428147710" sldId="2147483670"/>
          </pc:sldLayoutMkLst>
          <pc:picChg chg="del">
            <ac:chgData name="Dennis Trotta" userId="30128cfe-f109-4615-9566-5e94bcfe3ae3" providerId="ADAL" clId="{A1954CF7-AA02-478D-AB7D-3B95B7D1FE2B}" dt="2024-06-11T09:26:02.656" v="5"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A1954CF7-AA02-478D-AB7D-3B95B7D1FE2B}" dt="2024-06-11T09:25:58.820" v="4"/>
            <ac:picMkLst>
              <pc:docMk/>
              <pc:sldMasterMk cId="211686908" sldId="2147483660"/>
              <pc:sldLayoutMk cId="3428147710" sldId="2147483670"/>
              <ac:picMk id="4" creationId="{87D3B557-F9BD-8792-1436-1FE502C34D9C}"/>
            </ac:picMkLst>
          </pc:picChg>
        </pc:sldLayoutChg>
      </pc:sldMasterChg>
      <pc:sldMasterChg chg="modSldLayout">
        <pc:chgData name="Dennis Trotta" userId="30128cfe-f109-4615-9566-5e94bcfe3ae3" providerId="ADAL" clId="{A1954CF7-AA02-478D-AB7D-3B95B7D1FE2B}" dt="2024-06-11T09:27:25.408" v="16"/>
        <pc:sldMasterMkLst>
          <pc:docMk/>
          <pc:sldMasterMk cId="211686908" sldId="2147483673"/>
        </pc:sldMasterMkLst>
        <pc:sldLayoutChg chg="addSp delSp modSp mod">
          <pc:chgData name="Dennis Trotta" userId="30128cfe-f109-4615-9566-5e94bcfe3ae3" providerId="ADAL" clId="{A1954CF7-AA02-478D-AB7D-3B95B7D1FE2B}" dt="2024-06-11T09:27:03.563" v="12"/>
          <pc:sldLayoutMkLst>
            <pc:docMk/>
            <pc:sldMasterMk cId="211686908" sldId="2147483673"/>
            <pc:sldLayoutMk cId="2801228801" sldId="2147483674"/>
          </pc:sldLayoutMkLst>
          <pc:picChg chg="add mod">
            <ac:chgData name="Dennis Trotta" userId="30128cfe-f109-4615-9566-5e94bcfe3ae3" providerId="ADAL" clId="{A1954CF7-AA02-478D-AB7D-3B95B7D1FE2B}" dt="2024-06-11T09:26:55.936" v="6"/>
            <ac:picMkLst>
              <pc:docMk/>
              <pc:sldMasterMk cId="211686908" sldId="2147483673"/>
              <pc:sldLayoutMk cId="2801228801" sldId="2147483674"/>
              <ac:picMk id="4" creationId="{8DD389E0-3D0C-84B1-1BA7-CFF0EE2B6008}"/>
            </ac:picMkLst>
          </pc:picChg>
          <pc:picChg chg="add mod">
            <ac:chgData name="Dennis Trotta" userId="30128cfe-f109-4615-9566-5e94bcfe3ae3" providerId="ADAL" clId="{A1954CF7-AA02-478D-AB7D-3B95B7D1FE2B}" dt="2024-06-11T09:27:02.144" v="11" actId="1036"/>
            <ac:picMkLst>
              <pc:docMk/>
              <pc:sldMasterMk cId="211686908" sldId="2147483673"/>
              <pc:sldLayoutMk cId="2801228801" sldId="2147483674"/>
              <ac:picMk id="13" creationId="{BC27BA8A-9AFD-EBAA-7B64-2D47FEE1C27B}"/>
            </ac:picMkLst>
          </pc:picChg>
          <pc:picChg chg="add mod">
            <ac:chgData name="Dennis Trotta" userId="30128cfe-f109-4615-9566-5e94bcfe3ae3" providerId="ADAL" clId="{A1954CF7-AA02-478D-AB7D-3B95B7D1FE2B}" dt="2024-06-11T09:27:03.563" v="12"/>
            <ac:picMkLst>
              <pc:docMk/>
              <pc:sldMasterMk cId="211686908" sldId="2147483673"/>
              <pc:sldLayoutMk cId="2801228801" sldId="2147483674"/>
              <ac:picMk id="14" creationId="{46E056B3-1BB8-7B58-967E-3D0410B9E27E}"/>
            </ac:picMkLst>
          </pc:picChg>
          <pc:picChg chg="del">
            <ac:chgData name="Dennis Trotta" userId="30128cfe-f109-4615-9566-5e94bcfe3ae3" providerId="ADAL" clId="{A1954CF7-AA02-478D-AB7D-3B95B7D1FE2B}" dt="2024-06-11T09:26:58.583" v="7" actId="478"/>
            <ac:picMkLst>
              <pc:docMk/>
              <pc:sldMasterMk cId="211686908" sldId="2147483673"/>
              <pc:sldLayoutMk cId="2801228801" sldId="2147483674"/>
              <ac:picMk id="17" creationId="{7E343B44-D364-8AEF-9AB9-A694E3024BC1}"/>
            </ac:picMkLst>
          </pc:picChg>
        </pc:sldLayoutChg>
        <pc:sldLayoutChg chg="addSp delSp modSp mod">
          <pc:chgData name="Dennis Trotta" userId="30128cfe-f109-4615-9566-5e94bcfe3ae3" providerId="ADAL" clId="{A1954CF7-AA02-478D-AB7D-3B95B7D1FE2B}" dt="2024-06-11T09:27:07.223" v="14"/>
          <pc:sldLayoutMkLst>
            <pc:docMk/>
            <pc:sldMasterMk cId="211686908" sldId="2147483673"/>
            <pc:sldLayoutMk cId="3977476800" sldId="2147483675"/>
          </pc:sldLayoutMkLst>
          <pc:picChg chg="add mod">
            <ac:chgData name="Dennis Trotta" userId="30128cfe-f109-4615-9566-5e94bcfe3ae3" providerId="ADAL" clId="{A1954CF7-AA02-478D-AB7D-3B95B7D1FE2B}" dt="2024-06-11T09:27:07.223" v="14"/>
            <ac:picMkLst>
              <pc:docMk/>
              <pc:sldMasterMk cId="211686908" sldId="2147483673"/>
              <pc:sldLayoutMk cId="3977476800" sldId="2147483675"/>
              <ac:picMk id="4" creationId="{E6BE31F7-00B2-D990-405F-E61674962D49}"/>
            </ac:picMkLst>
          </pc:picChg>
          <pc:picChg chg="del">
            <ac:chgData name="Dennis Trotta" userId="30128cfe-f109-4615-9566-5e94bcfe3ae3" providerId="ADAL" clId="{A1954CF7-AA02-478D-AB7D-3B95B7D1FE2B}" dt="2024-06-11T09:27:06.940" v="13" actId="478"/>
            <ac:picMkLst>
              <pc:docMk/>
              <pc:sldMasterMk cId="211686908" sldId="2147483673"/>
              <pc:sldLayoutMk cId="3977476800" sldId="2147483675"/>
              <ac:picMk id="17" creationId="{7E343B44-D364-8AEF-9AB9-A694E3024BC1}"/>
            </ac:picMkLst>
          </pc:picChg>
        </pc:sldLayoutChg>
        <pc:sldLayoutChg chg="addSp delSp modSp mod">
          <pc:chgData name="Dennis Trotta" userId="30128cfe-f109-4615-9566-5e94bcfe3ae3" providerId="ADAL" clId="{A1954CF7-AA02-478D-AB7D-3B95B7D1FE2B}" dt="2024-06-11T09:27:25.408" v="16"/>
          <pc:sldLayoutMkLst>
            <pc:docMk/>
            <pc:sldMasterMk cId="211686908" sldId="2147483673"/>
            <pc:sldLayoutMk cId="3428147710" sldId="2147483683"/>
          </pc:sldLayoutMkLst>
          <pc:picChg chg="del">
            <ac:chgData name="Dennis Trotta" userId="30128cfe-f109-4615-9566-5e94bcfe3ae3" providerId="ADAL" clId="{A1954CF7-AA02-478D-AB7D-3B95B7D1FE2B}" dt="2024-06-11T09:27:25.130" v="15" actId="478"/>
            <ac:picMkLst>
              <pc:docMk/>
              <pc:sldMasterMk cId="211686908" sldId="2147483673"/>
              <pc:sldLayoutMk cId="3428147710" sldId="2147483683"/>
              <ac:picMk id="3" creationId="{AB573B1B-2CC7-DE4B-EB21-BAF45BDBC859}"/>
            </ac:picMkLst>
          </pc:picChg>
          <pc:picChg chg="add mod">
            <ac:chgData name="Dennis Trotta" userId="30128cfe-f109-4615-9566-5e94bcfe3ae3" providerId="ADAL" clId="{A1954CF7-AA02-478D-AB7D-3B95B7D1FE2B}" dt="2024-06-11T09:27:25.408" v="16"/>
            <ac:picMkLst>
              <pc:docMk/>
              <pc:sldMasterMk cId="211686908" sldId="2147483673"/>
              <pc:sldLayoutMk cId="3428147710" sldId="2147483683"/>
              <ac:picMk id="4" creationId="{7861F177-B809-ACAF-B65A-3CF77A196F07}"/>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46B33-BCCE-4506-B6B9-EF512EC0D2E1}" type="doc">
      <dgm:prSet loTypeId="urn:microsoft.com/office/officeart/2005/8/layout/matrix1" loCatId="matrix" qsTypeId="urn:microsoft.com/office/officeart/2005/8/quickstyle/simple1" qsCatId="simple" csTypeId="urn:microsoft.com/office/officeart/2005/8/colors/accent6_3" csCatId="accent6" phldr="1"/>
      <dgm:spPr/>
      <dgm:t>
        <a:bodyPr/>
        <a:lstStyle/>
        <a:p>
          <a:endParaRPr lang="en-GB"/>
        </a:p>
      </dgm:t>
    </dgm:pt>
    <dgm:pt modelId="{2C9CF285-BA80-40F7-AB12-D5D038BC6CB6}">
      <dgm:prSet phldrT="[Text]" custT="1"/>
      <dgm:spPr/>
      <dgm:t>
        <a:bodyPr/>
        <a:lstStyle/>
        <a:p>
          <a:r>
            <a:rPr lang="en-GB" sz="2800" b="1"/>
            <a:t>COMPETENTIES VOOR DIGITAAL LEIDERSCHAP</a:t>
          </a:r>
        </a:p>
      </dgm:t>
    </dgm:pt>
    <dgm:pt modelId="{9FAE3358-B104-48B1-AA19-6592F7D36F1A}" type="parTrans" cxnId="{D261E907-F3C8-483D-BC8E-CDE9E0CC18B3}">
      <dgm:prSet/>
      <dgm:spPr/>
      <dgm:t>
        <a:bodyPr/>
        <a:lstStyle/>
        <a:p>
          <a:endParaRPr lang="en-GB"/>
        </a:p>
      </dgm:t>
    </dgm:pt>
    <dgm:pt modelId="{06B839EB-0949-476A-B5A2-DA83A2A98B63}" type="sibTrans" cxnId="{D261E907-F3C8-483D-BC8E-CDE9E0CC18B3}">
      <dgm:prSet/>
      <dgm:spPr/>
      <dgm:t>
        <a:bodyPr/>
        <a:lstStyle/>
        <a:p>
          <a:endParaRPr lang="en-GB"/>
        </a:p>
      </dgm:t>
    </dgm:pt>
    <dgm:pt modelId="{3973E72B-81DD-4FDD-BC99-95AEAA36FCA7}">
      <dgm:prSet phldrT="[Text]"/>
      <dgm:spPr/>
      <dgm:t>
        <a:bodyPr/>
        <a:lstStyle/>
        <a:p>
          <a:r>
            <a:rPr lang="en-GB">
              <a:solidFill>
                <a:schemeClr val="tx1"/>
              </a:solidFill>
            </a:rPr>
            <a:t>Persoonlijke competentie</a:t>
          </a:r>
        </a:p>
      </dgm:t>
    </dgm:pt>
    <dgm:pt modelId="{647877AA-F1EE-49F5-AF19-2061825CF47C}" type="parTrans" cxnId="{C096A5A7-7669-47AB-9CED-AAB6CB5C0006}">
      <dgm:prSet/>
      <dgm:spPr/>
      <dgm:t>
        <a:bodyPr/>
        <a:lstStyle/>
        <a:p>
          <a:endParaRPr lang="en-GB"/>
        </a:p>
      </dgm:t>
    </dgm:pt>
    <dgm:pt modelId="{628CE9BF-819E-42C3-A76C-7DE2D13D18B3}" type="sibTrans" cxnId="{C096A5A7-7669-47AB-9CED-AAB6CB5C0006}">
      <dgm:prSet/>
      <dgm:spPr/>
      <dgm:t>
        <a:bodyPr/>
        <a:lstStyle/>
        <a:p>
          <a:endParaRPr lang="en-GB"/>
        </a:p>
      </dgm:t>
    </dgm:pt>
    <dgm:pt modelId="{00AF58A9-FCB3-4442-B68A-E231D2727E90}">
      <dgm:prSet phldrT="[Text]"/>
      <dgm:spPr/>
      <dgm:t>
        <a:bodyPr/>
        <a:lstStyle/>
        <a:p>
          <a:r>
            <a:rPr lang="en-GB" err="1">
              <a:solidFill>
                <a:schemeClr val="tx1"/>
              </a:solidFill>
            </a:rPr>
            <a:t>Actiebewaamheid</a:t>
          </a:r>
          <a:endParaRPr lang="en-GB">
            <a:solidFill>
              <a:schemeClr val="tx1"/>
            </a:solidFill>
          </a:endParaRPr>
        </a:p>
      </dgm:t>
    </dgm:pt>
    <dgm:pt modelId="{5AE5902C-D170-4441-AE30-FE6AAC986DFE}" type="parTrans" cxnId="{ED9A130B-BC9A-43DA-BF77-C3D9E0D0304A}">
      <dgm:prSet/>
      <dgm:spPr/>
      <dgm:t>
        <a:bodyPr/>
        <a:lstStyle/>
        <a:p>
          <a:endParaRPr lang="en-GB"/>
        </a:p>
      </dgm:t>
    </dgm:pt>
    <dgm:pt modelId="{FE18C49C-894A-4B52-951D-E5DE9F8BF175}" type="sibTrans" cxnId="{ED9A130B-BC9A-43DA-BF77-C3D9E0D0304A}">
      <dgm:prSet/>
      <dgm:spPr/>
      <dgm:t>
        <a:bodyPr/>
        <a:lstStyle/>
        <a:p>
          <a:endParaRPr lang="en-GB"/>
        </a:p>
      </dgm:t>
    </dgm:pt>
    <dgm:pt modelId="{2340247B-6F4D-413F-8C55-5F60F51C66A9}">
      <dgm:prSet phldrT="[Text]"/>
      <dgm:spPr/>
      <dgm:t>
        <a:bodyPr/>
        <a:lstStyle/>
        <a:p>
          <a:r>
            <a:rPr lang="en-GB">
              <a:solidFill>
                <a:schemeClr val="tx1"/>
              </a:solidFill>
            </a:rPr>
            <a:t>Sociaal-communicatieve competentie</a:t>
          </a:r>
        </a:p>
      </dgm:t>
    </dgm:pt>
    <dgm:pt modelId="{86D394D2-D75B-4789-AE39-987E15F2B98F}" type="parTrans" cxnId="{FA235CFC-52A6-4FA0-8032-8130AC2EAD35}">
      <dgm:prSet/>
      <dgm:spPr/>
      <dgm:t>
        <a:bodyPr/>
        <a:lstStyle/>
        <a:p>
          <a:endParaRPr lang="en-GB"/>
        </a:p>
      </dgm:t>
    </dgm:pt>
    <dgm:pt modelId="{6FE079DE-57D5-46B6-ADE7-E12A2BD03318}" type="sibTrans" cxnId="{FA235CFC-52A6-4FA0-8032-8130AC2EAD35}">
      <dgm:prSet/>
      <dgm:spPr/>
      <dgm:t>
        <a:bodyPr/>
        <a:lstStyle/>
        <a:p>
          <a:endParaRPr lang="en-GB"/>
        </a:p>
      </dgm:t>
    </dgm:pt>
    <dgm:pt modelId="{11742A67-8D08-42EC-BCE2-07951D8F6A40}">
      <dgm:prSet phldrT="[Text]"/>
      <dgm:spPr/>
      <dgm:t>
        <a:bodyPr/>
        <a:lstStyle/>
        <a:p>
          <a:r>
            <a:rPr lang="en-GB">
              <a:solidFill>
                <a:schemeClr val="tx1"/>
              </a:solidFill>
            </a:rPr>
            <a:t> </a:t>
          </a:r>
          <a:r>
            <a:rPr lang="en-GB" err="1">
              <a:solidFill>
                <a:schemeClr val="tx1"/>
              </a:solidFill>
            </a:rPr>
            <a:t>Professionele</a:t>
          </a:r>
          <a:r>
            <a:rPr lang="en-GB">
              <a:solidFill>
                <a:schemeClr val="tx1"/>
              </a:solidFill>
            </a:rPr>
            <a:t> </a:t>
          </a:r>
          <a:r>
            <a:rPr lang="en-GB" err="1">
              <a:solidFill>
                <a:schemeClr val="tx1"/>
              </a:solidFill>
            </a:rPr>
            <a:t>en</a:t>
          </a:r>
          <a:r>
            <a:rPr lang="en-GB">
              <a:solidFill>
                <a:schemeClr val="tx1"/>
              </a:solidFill>
            </a:rPr>
            <a:t> </a:t>
          </a:r>
          <a:r>
            <a:rPr lang="en-GB" err="1">
              <a:solidFill>
                <a:schemeClr val="tx1"/>
              </a:solidFill>
            </a:rPr>
            <a:t>methodologische</a:t>
          </a:r>
          <a:r>
            <a:rPr lang="en-GB">
              <a:solidFill>
                <a:schemeClr val="tx1"/>
              </a:solidFill>
            </a:rPr>
            <a:t> </a:t>
          </a:r>
          <a:r>
            <a:rPr lang="en-GB" err="1">
              <a:solidFill>
                <a:schemeClr val="tx1"/>
              </a:solidFill>
            </a:rPr>
            <a:t>competentie</a:t>
          </a:r>
          <a:endParaRPr lang="en-GB">
            <a:solidFill>
              <a:schemeClr val="tx1"/>
            </a:solidFill>
          </a:endParaRPr>
        </a:p>
      </dgm:t>
    </dgm:pt>
    <dgm:pt modelId="{E6CAB401-9509-4383-B5BA-3B74A8DA4992}" type="parTrans" cxnId="{DF6B37AC-8862-4F07-9C1E-C92D07475953}">
      <dgm:prSet/>
      <dgm:spPr/>
      <dgm:t>
        <a:bodyPr/>
        <a:lstStyle/>
        <a:p>
          <a:endParaRPr lang="en-GB"/>
        </a:p>
      </dgm:t>
    </dgm:pt>
    <dgm:pt modelId="{AEA05637-CD1D-4020-B48E-9B2E97A80172}" type="sibTrans" cxnId="{DF6B37AC-8862-4F07-9C1E-C92D07475953}">
      <dgm:prSet/>
      <dgm:spPr/>
      <dgm:t>
        <a:bodyPr/>
        <a:lstStyle/>
        <a:p>
          <a:endParaRPr lang="en-GB"/>
        </a:p>
      </dgm:t>
    </dgm:pt>
    <dgm:pt modelId="{EA78258B-CA7A-4A0B-87AF-00CD60D78775}" type="pres">
      <dgm:prSet presAssocID="{56146B33-BCCE-4506-B6B9-EF512EC0D2E1}" presName="diagram" presStyleCnt="0">
        <dgm:presLayoutVars>
          <dgm:chMax val="1"/>
          <dgm:dir/>
          <dgm:animLvl val="ctr"/>
          <dgm:resizeHandles val="exact"/>
        </dgm:presLayoutVars>
      </dgm:prSet>
      <dgm:spPr/>
    </dgm:pt>
    <dgm:pt modelId="{F951AD01-84DD-4CA3-9926-243489D18095}" type="pres">
      <dgm:prSet presAssocID="{56146B33-BCCE-4506-B6B9-EF512EC0D2E1}" presName="matrix" presStyleCnt="0"/>
      <dgm:spPr/>
    </dgm:pt>
    <dgm:pt modelId="{26671FDF-BC99-4024-80BA-4FE7BA48D890}" type="pres">
      <dgm:prSet presAssocID="{56146B33-BCCE-4506-B6B9-EF512EC0D2E1}" presName="tile1" presStyleLbl="node1" presStyleIdx="0" presStyleCnt="4"/>
      <dgm:spPr/>
    </dgm:pt>
    <dgm:pt modelId="{9290E9AA-3955-4816-B74A-8209026FC6D7}" type="pres">
      <dgm:prSet presAssocID="{56146B33-BCCE-4506-B6B9-EF512EC0D2E1}" presName="tile1text" presStyleLbl="node1" presStyleIdx="0" presStyleCnt="4">
        <dgm:presLayoutVars>
          <dgm:chMax val="0"/>
          <dgm:chPref val="0"/>
          <dgm:bulletEnabled val="1"/>
        </dgm:presLayoutVars>
      </dgm:prSet>
      <dgm:spPr/>
    </dgm:pt>
    <dgm:pt modelId="{DA66BAF4-54C9-4995-B4AA-F6765D18D362}" type="pres">
      <dgm:prSet presAssocID="{56146B33-BCCE-4506-B6B9-EF512EC0D2E1}" presName="tile2" presStyleLbl="node1" presStyleIdx="1" presStyleCnt="4"/>
      <dgm:spPr/>
    </dgm:pt>
    <dgm:pt modelId="{BC650721-FA34-482A-8E47-EB7403A65815}" type="pres">
      <dgm:prSet presAssocID="{56146B33-BCCE-4506-B6B9-EF512EC0D2E1}" presName="tile2text" presStyleLbl="node1" presStyleIdx="1" presStyleCnt="4">
        <dgm:presLayoutVars>
          <dgm:chMax val="0"/>
          <dgm:chPref val="0"/>
          <dgm:bulletEnabled val="1"/>
        </dgm:presLayoutVars>
      </dgm:prSet>
      <dgm:spPr/>
    </dgm:pt>
    <dgm:pt modelId="{ADD3203C-BEAE-4100-95DC-12BCB273390E}" type="pres">
      <dgm:prSet presAssocID="{56146B33-BCCE-4506-B6B9-EF512EC0D2E1}" presName="tile3" presStyleLbl="node1" presStyleIdx="2" presStyleCnt="4"/>
      <dgm:spPr/>
    </dgm:pt>
    <dgm:pt modelId="{A1E6114F-6377-476B-A97E-AF4C09B28C91}" type="pres">
      <dgm:prSet presAssocID="{56146B33-BCCE-4506-B6B9-EF512EC0D2E1}" presName="tile3text" presStyleLbl="node1" presStyleIdx="2" presStyleCnt="4">
        <dgm:presLayoutVars>
          <dgm:chMax val="0"/>
          <dgm:chPref val="0"/>
          <dgm:bulletEnabled val="1"/>
        </dgm:presLayoutVars>
      </dgm:prSet>
      <dgm:spPr/>
    </dgm:pt>
    <dgm:pt modelId="{4DD9DF62-FF78-4DEC-8C3D-A7F3E997FCED}" type="pres">
      <dgm:prSet presAssocID="{56146B33-BCCE-4506-B6B9-EF512EC0D2E1}" presName="tile4" presStyleLbl="node1" presStyleIdx="3" presStyleCnt="4" custLinFactNeighborY="1470"/>
      <dgm:spPr/>
    </dgm:pt>
    <dgm:pt modelId="{F7F4A6F7-480D-4F6A-82A2-6BA97DECB14A}" type="pres">
      <dgm:prSet presAssocID="{56146B33-BCCE-4506-B6B9-EF512EC0D2E1}" presName="tile4text" presStyleLbl="node1" presStyleIdx="3" presStyleCnt="4">
        <dgm:presLayoutVars>
          <dgm:chMax val="0"/>
          <dgm:chPref val="0"/>
          <dgm:bulletEnabled val="1"/>
        </dgm:presLayoutVars>
      </dgm:prSet>
      <dgm:spPr/>
    </dgm:pt>
    <dgm:pt modelId="{D70F6DCF-8D54-49C5-B55F-73036721091F}" type="pres">
      <dgm:prSet presAssocID="{56146B33-BCCE-4506-B6B9-EF512EC0D2E1}" presName="centerTile" presStyleLbl="fgShp" presStyleIdx="0" presStyleCnt="1" custScaleX="129384" custScaleY="136290" custLinFactNeighborX="0" custLinFactNeighborY="-124">
        <dgm:presLayoutVars>
          <dgm:chMax val="0"/>
          <dgm:chPref val="0"/>
        </dgm:presLayoutVars>
      </dgm:prSet>
      <dgm:spPr/>
    </dgm:pt>
  </dgm:ptLst>
  <dgm:cxnLst>
    <dgm:cxn modelId="{8783D703-8965-442E-99AC-7DE3FE662226}" type="presOf" srcId="{56146B33-BCCE-4506-B6B9-EF512EC0D2E1}" destId="{EA78258B-CA7A-4A0B-87AF-00CD60D78775}" srcOrd="0" destOrd="0" presId="urn:microsoft.com/office/officeart/2005/8/layout/matrix1"/>
    <dgm:cxn modelId="{D261E907-F3C8-483D-BC8E-CDE9E0CC18B3}" srcId="{56146B33-BCCE-4506-B6B9-EF512EC0D2E1}" destId="{2C9CF285-BA80-40F7-AB12-D5D038BC6CB6}" srcOrd="0" destOrd="0" parTransId="{9FAE3358-B104-48B1-AA19-6592F7D36F1A}" sibTransId="{06B839EB-0949-476A-B5A2-DA83A2A98B63}"/>
    <dgm:cxn modelId="{ED9A130B-BC9A-43DA-BF77-C3D9E0D0304A}" srcId="{2C9CF285-BA80-40F7-AB12-D5D038BC6CB6}" destId="{00AF58A9-FCB3-4442-B68A-E231D2727E90}" srcOrd="1" destOrd="0" parTransId="{5AE5902C-D170-4441-AE30-FE6AAC986DFE}" sibTransId="{FE18C49C-894A-4B52-951D-E5DE9F8BF175}"/>
    <dgm:cxn modelId="{26327925-0CE4-41A1-8996-DD73A0C5A9E0}" type="presOf" srcId="{11742A67-8D08-42EC-BCE2-07951D8F6A40}" destId="{4DD9DF62-FF78-4DEC-8C3D-A7F3E997FCED}" srcOrd="0" destOrd="0" presId="urn:microsoft.com/office/officeart/2005/8/layout/matrix1"/>
    <dgm:cxn modelId="{176C226D-B065-423A-A3FA-61A07E242A35}" type="presOf" srcId="{00AF58A9-FCB3-4442-B68A-E231D2727E90}" destId="{DA66BAF4-54C9-4995-B4AA-F6765D18D362}" srcOrd="0" destOrd="0" presId="urn:microsoft.com/office/officeart/2005/8/layout/matrix1"/>
    <dgm:cxn modelId="{D7BD9B76-BAF5-410F-BAC0-F5AAFC180EEA}" type="presOf" srcId="{2340247B-6F4D-413F-8C55-5F60F51C66A9}" destId="{ADD3203C-BEAE-4100-95DC-12BCB273390E}" srcOrd="0" destOrd="0" presId="urn:microsoft.com/office/officeart/2005/8/layout/matrix1"/>
    <dgm:cxn modelId="{A1660B5A-1454-445D-B5B7-DEDD05B11B55}" type="presOf" srcId="{11742A67-8D08-42EC-BCE2-07951D8F6A40}" destId="{F7F4A6F7-480D-4F6A-82A2-6BA97DECB14A}" srcOrd="1" destOrd="0" presId="urn:microsoft.com/office/officeart/2005/8/layout/matrix1"/>
    <dgm:cxn modelId="{92B9B98E-CF81-46F0-8541-015B441805CA}" type="presOf" srcId="{3973E72B-81DD-4FDD-BC99-95AEAA36FCA7}" destId="{9290E9AA-3955-4816-B74A-8209026FC6D7}" srcOrd="1" destOrd="0" presId="urn:microsoft.com/office/officeart/2005/8/layout/matrix1"/>
    <dgm:cxn modelId="{C096A5A7-7669-47AB-9CED-AAB6CB5C0006}" srcId="{2C9CF285-BA80-40F7-AB12-D5D038BC6CB6}" destId="{3973E72B-81DD-4FDD-BC99-95AEAA36FCA7}" srcOrd="0" destOrd="0" parTransId="{647877AA-F1EE-49F5-AF19-2061825CF47C}" sibTransId="{628CE9BF-819E-42C3-A76C-7DE2D13D18B3}"/>
    <dgm:cxn modelId="{DF6B37AC-8862-4F07-9C1E-C92D07475953}" srcId="{2C9CF285-BA80-40F7-AB12-D5D038BC6CB6}" destId="{11742A67-8D08-42EC-BCE2-07951D8F6A40}" srcOrd="3" destOrd="0" parTransId="{E6CAB401-9509-4383-B5BA-3B74A8DA4992}" sibTransId="{AEA05637-CD1D-4020-B48E-9B2E97A80172}"/>
    <dgm:cxn modelId="{1A2ED7C4-7D00-4313-AD7D-630535F05C32}" type="presOf" srcId="{3973E72B-81DD-4FDD-BC99-95AEAA36FCA7}" destId="{26671FDF-BC99-4024-80BA-4FE7BA48D890}" srcOrd="0" destOrd="0" presId="urn:microsoft.com/office/officeart/2005/8/layout/matrix1"/>
    <dgm:cxn modelId="{CEB3D6CC-EF6C-48BB-BBE3-C81D59404232}" type="presOf" srcId="{00AF58A9-FCB3-4442-B68A-E231D2727E90}" destId="{BC650721-FA34-482A-8E47-EB7403A65815}" srcOrd="1" destOrd="0" presId="urn:microsoft.com/office/officeart/2005/8/layout/matrix1"/>
    <dgm:cxn modelId="{D81758F0-170C-407F-8865-9AC9DD8862DF}" type="presOf" srcId="{2340247B-6F4D-413F-8C55-5F60F51C66A9}" destId="{A1E6114F-6377-476B-A97E-AF4C09B28C91}" srcOrd="1" destOrd="0" presId="urn:microsoft.com/office/officeart/2005/8/layout/matrix1"/>
    <dgm:cxn modelId="{FA235CFC-52A6-4FA0-8032-8130AC2EAD35}" srcId="{2C9CF285-BA80-40F7-AB12-D5D038BC6CB6}" destId="{2340247B-6F4D-413F-8C55-5F60F51C66A9}" srcOrd="2" destOrd="0" parTransId="{86D394D2-D75B-4789-AE39-987E15F2B98F}" sibTransId="{6FE079DE-57D5-46B6-ADE7-E12A2BD03318}"/>
    <dgm:cxn modelId="{3C64D3FC-D1A1-4C96-8706-5CFDC1EFB462}" type="presOf" srcId="{2C9CF285-BA80-40F7-AB12-D5D038BC6CB6}" destId="{D70F6DCF-8D54-49C5-B55F-73036721091F}" srcOrd="0" destOrd="0" presId="urn:microsoft.com/office/officeart/2005/8/layout/matrix1"/>
    <dgm:cxn modelId="{E388EC20-3A95-41D7-914A-CD0EE79A0AB6}" type="presParOf" srcId="{EA78258B-CA7A-4A0B-87AF-00CD60D78775}" destId="{F951AD01-84DD-4CA3-9926-243489D18095}" srcOrd="0" destOrd="0" presId="urn:microsoft.com/office/officeart/2005/8/layout/matrix1"/>
    <dgm:cxn modelId="{25F5D404-C625-4885-B14F-C4F9FED69A17}" type="presParOf" srcId="{F951AD01-84DD-4CA3-9926-243489D18095}" destId="{26671FDF-BC99-4024-80BA-4FE7BA48D890}" srcOrd="0" destOrd="0" presId="urn:microsoft.com/office/officeart/2005/8/layout/matrix1"/>
    <dgm:cxn modelId="{481AC460-CD65-4809-B04A-39D69988267D}" type="presParOf" srcId="{F951AD01-84DD-4CA3-9926-243489D18095}" destId="{9290E9AA-3955-4816-B74A-8209026FC6D7}" srcOrd="1" destOrd="0" presId="urn:microsoft.com/office/officeart/2005/8/layout/matrix1"/>
    <dgm:cxn modelId="{81E46F7B-DFA6-485C-B348-CCB2E33FE6B1}" type="presParOf" srcId="{F951AD01-84DD-4CA3-9926-243489D18095}" destId="{DA66BAF4-54C9-4995-B4AA-F6765D18D362}" srcOrd="2" destOrd="0" presId="urn:microsoft.com/office/officeart/2005/8/layout/matrix1"/>
    <dgm:cxn modelId="{FD6DB1A9-398B-4A32-8030-B19F6FC9410F}" type="presParOf" srcId="{F951AD01-84DD-4CA3-9926-243489D18095}" destId="{BC650721-FA34-482A-8E47-EB7403A65815}" srcOrd="3" destOrd="0" presId="urn:microsoft.com/office/officeart/2005/8/layout/matrix1"/>
    <dgm:cxn modelId="{40A13A2B-5084-4374-8CC6-E3EA6B9C0EED}" type="presParOf" srcId="{F951AD01-84DD-4CA3-9926-243489D18095}" destId="{ADD3203C-BEAE-4100-95DC-12BCB273390E}" srcOrd="4" destOrd="0" presId="urn:microsoft.com/office/officeart/2005/8/layout/matrix1"/>
    <dgm:cxn modelId="{CD4389FD-EA4E-4E90-B78A-4AB55D405F07}" type="presParOf" srcId="{F951AD01-84DD-4CA3-9926-243489D18095}" destId="{A1E6114F-6377-476B-A97E-AF4C09B28C91}" srcOrd="5" destOrd="0" presId="urn:microsoft.com/office/officeart/2005/8/layout/matrix1"/>
    <dgm:cxn modelId="{A3B2EE6F-F18F-4DC9-8374-49065D16DD6E}" type="presParOf" srcId="{F951AD01-84DD-4CA3-9926-243489D18095}" destId="{4DD9DF62-FF78-4DEC-8C3D-A7F3E997FCED}" srcOrd="6" destOrd="0" presId="urn:microsoft.com/office/officeart/2005/8/layout/matrix1"/>
    <dgm:cxn modelId="{722D7D1A-3A1B-4264-91CF-D10CF579A8A6}" type="presParOf" srcId="{F951AD01-84DD-4CA3-9926-243489D18095}" destId="{F7F4A6F7-480D-4F6A-82A2-6BA97DECB14A}" srcOrd="7" destOrd="0" presId="urn:microsoft.com/office/officeart/2005/8/layout/matrix1"/>
    <dgm:cxn modelId="{16F5EC85-B2B2-482E-B89F-128A46FEC926}" type="presParOf" srcId="{EA78258B-CA7A-4A0B-87AF-00CD60D78775}" destId="{D70F6DCF-8D54-49C5-B55F-7303672109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71FDF-BC99-4024-80BA-4FE7BA48D890}">
      <dsp:nvSpPr>
        <dsp:cNvPr id="0" name=""/>
        <dsp:cNvSpPr/>
      </dsp:nvSpPr>
      <dsp:spPr>
        <a:xfrm rot="16200000">
          <a:off x="1066799" y="-1066799"/>
          <a:ext cx="2144713" cy="4278312"/>
        </a:xfrm>
        <a:prstGeom prst="round1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solidFill>
                <a:schemeClr val="tx1"/>
              </a:solidFill>
            </a:rPr>
            <a:t>Persoonlijke competentie</a:t>
          </a:r>
        </a:p>
      </dsp:txBody>
      <dsp:txXfrm rot="5400000">
        <a:off x="-1" y="1"/>
        <a:ext cx="4278312" cy="1608534"/>
      </dsp:txXfrm>
    </dsp:sp>
    <dsp:sp modelId="{DA66BAF4-54C9-4995-B4AA-F6765D18D362}">
      <dsp:nvSpPr>
        <dsp:cNvPr id="0" name=""/>
        <dsp:cNvSpPr/>
      </dsp:nvSpPr>
      <dsp:spPr>
        <a:xfrm>
          <a:off x="4278312" y="0"/>
          <a:ext cx="4278312" cy="2144713"/>
        </a:xfrm>
        <a:prstGeom prst="round1Rect">
          <a:avLst/>
        </a:prstGeom>
        <a:solidFill>
          <a:schemeClr val="accent6">
            <a:shade val="80000"/>
            <a:hueOff val="4862"/>
            <a:satOff val="3045"/>
            <a:lumOff val="4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err="1">
              <a:solidFill>
                <a:schemeClr val="tx1"/>
              </a:solidFill>
            </a:rPr>
            <a:t>Actiebewaamheid</a:t>
          </a:r>
          <a:endParaRPr lang="en-GB" sz="2800" kern="1200">
            <a:solidFill>
              <a:schemeClr val="tx1"/>
            </a:solidFill>
          </a:endParaRPr>
        </a:p>
      </dsp:txBody>
      <dsp:txXfrm>
        <a:off x="4278312" y="0"/>
        <a:ext cx="4278312" cy="1608534"/>
      </dsp:txXfrm>
    </dsp:sp>
    <dsp:sp modelId="{ADD3203C-BEAE-4100-95DC-12BCB273390E}">
      <dsp:nvSpPr>
        <dsp:cNvPr id="0" name=""/>
        <dsp:cNvSpPr/>
      </dsp:nvSpPr>
      <dsp:spPr>
        <a:xfrm rot="10800000">
          <a:off x="0" y="2144713"/>
          <a:ext cx="4278312" cy="2144713"/>
        </a:xfrm>
        <a:prstGeom prst="round1Rect">
          <a:avLst/>
        </a:prstGeom>
        <a:solidFill>
          <a:schemeClr val="accent6">
            <a:shade val="80000"/>
            <a:hueOff val="9725"/>
            <a:satOff val="6089"/>
            <a:lumOff val="8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solidFill>
                <a:schemeClr val="tx1"/>
              </a:solidFill>
            </a:rPr>
            <a:t>Sociaal-communicatieve competentie</a:t>
          </a:r>
        </a:p>
      </dsp:txBody>
      <dsp:txXfrm rot="10800000">
        <a:off x="0" y="2680891"/>
        <a:ext cx="4278312" cy="1608534"/>
      </dsp:txXfrm>
    </dsp:sp>
    <dsp:sp modelId="{4DD9DF62-FF78-4DEC-8C3D-A7F3E997FCED}">
      <dsp:nvSpPr>
        <dsp:cNvPr id="0" name=""/>
        <dsp:cNvSpPr/>
      </dsp:nvSpPr>
      <dsp:spPr>
        <a:xfrm rot="5400000">
          <a:off x="5345112" y="1077913"/>
          <a:ext cx="2144713" cy="4278312"/>
        </a:xfrm>
        <a:prstGeom prst="round1Rect">
          <a:avLst/>
        </a:prstGeom>
        <a:solidFill>
          <a:schemeClr val="accent6">
            <a:shade val="80000"/>
            <a:hueOff val="14587"/>
            <a:satOff val="9134"/>
            <a:lumOff val="124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solidFill>
                <a:schemeClr val="tx1"/>
              </a:solidFill>
            </a:rPr>
            <a:t> </a:t>
          </a:r>
          <a:r>
            <a:rPr lang="en-GB" sz="2800" kern="1200" err="1">
              <a:solidFill>
                <a:schemeClr val="tx1"/>
              </a:solidFill>
            </a:rPr>
            <a:t>Professionele</a:t>
          </a:r>
          <a:r>
            <a:rPr lang="en-GB" sz="2800" kern="1200">
              <a:solidFill>
                <a:schemeClr val="tx1"/>
              </a:solidFill>
            </a:rPr>
            <a:t> </a:t>
          </a:r>
          <a:r>
            <a:rPr lang="en-GB" sz="2800" kern="1200" err="1">
              <a:solidFill>
                <a:schemeClr val="tx1"/>
              </a:solidFill>
            </a:rPr>
            <a:t>en</a:t>
          </a:r>
          <a:r>
            <a:rPr lang="en-GB" sz="2800" kern="1200">
              <a:solidFill>
                <a:schemeClr val="tx1"/>
              </a:solidFill>
            </a:rPr>
            <a:t> </a:t>
          </a:r>
          <a:r>
            <a:rPr lang="en-GB" sz="2800" kern="1200" err="1">
              <a:solidFill>
                <a:schemeClr val="tx1"/>
              </a:solidFill>
            </a:rPr>
            <a:t>methodologische</a:t>
          </a:r>
          <a:r>
            <a:rPr lang="en-GB" sz="2800" kern="1200">
              <a:solidFill>
                <a:schemeClr val="tx1"/>
              </a:solidFill>
            </a:rPr>
            <a:t> </a:t>
          </a:r>
          <a:r>
            <a:rPr lang="en-GB" sz="2800" kern="1200" err="1">
              <a:solidFill>
                <a:schemeClr val="tx1"/>
              </a:solidFill>
            </a:rPr>
            <a:t>competentie</a:t>
          </a:r>
          <a:endParaRPr lang="en-GB" sz="2800" kern="1200">
            <a:solidFill>
              <a:schemeClr val="tx1"/>
            </a:solidFill>
          </a:endParaRPr>
        </a:p>
      </dsp:txBody>
      <dsp:txXfrm rot="-5400000">
        <a:off x="4278312" y="2680891"/>
        <a:ext cx="4278312" cy="1608534"/>
      </dsp:txXfrm>
    </dsp:sp>
    <dsp:sp modelId="{D70F6DCF-8D54-49C5-B55F-73036721091F}">
      <dsp:nvSpPr>
        <dsp:cNvPr id="0" name=""/>
        <dsp:cNvSpPr/>
      </dsp:nvSpPr>
      <dsp:spPr>
        <a:xfrm>
          <a:off x="2617676" y="1412625"/>
          <a:ext cx="3321271" cy="1461514"/>
        </a:xfrm>
        <a:prstGeom prst="roundRect">
          <a:avLst/>
        </a:prstGeom>
        <a:solidFill>
          <a:schemeClr val="accent6">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COMPETENTIES VOOR DIGITAAL LEIDERSCHAP</a:t>
          </a:r>
        </a:p>
      </dsp:txBody>
      <dsp:txXfrm>
        <a:off x="2689021" y="1483970"/>
        <a:ext cx="3178581" cy="131882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27.8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536 189,'401'-27,"-151"5,1234-9,-491 4,-82 0,2163 26,-1412 4,-945-19,504-24,1 40,-502 3,-588-4,182 4,-242 2,0 2,96 24,-49-2,229 65,-338-90,0 0,-1 1,0-1,0 2,0-1,0 2,-1-1,0 1,0 0,-1 0,0 1,0 0,8 14,-11-16,-1 0,0 0,-1 0,1 1,-1-1,0 1,-1-1,0 1,0 0,0-1,-1 1,0 0,0 0,0-1,-1 1,0 0,-1-1,1 1,-1-1,0 1,-1-1,-3 7,1-5,0-1,-1 1,0-1,0 0,-1 0,1 0,-2-1,1-1,0 1,-1-1,0 0,-1-1,1 1,-10 2,-10 3,0-1,-1-2,-35 6,-42 1,-119 1,-112-15,165-2,-5574-1,3395 4,1629-39,255 7,-80 15,-455-33,-2-31,769 73,-578-10,709 15,-104 5,205-3,-1 0,1 0,0 1,-1 0,1-1,0 1,-1 0,1 1,0-1,0 0,0 1,0 0,0 0,0 0,1 0,-1 0,1 0,-1 1,1-1,0 1,0 0,0 0,0 0,0 0,1 0,-1 0,-1 5,3-3,-1 0,1-1,-1 1,1 0,1 0,-1-1,1 1,-1 0,1-1,1 1,-1-1,1 1,-1-1,1 1,1-1,-1 0,1 0,-1 0,6 5,8 11,1-2,1 0,0-1,1 0,1-2,1 0,0-1,1-1,0-2,1 0,0-1,1-1,0-1,1-2,-1 0,1-1,46 2,981-6,-485-4,-164 5,443-5,-478-9,146-2,3501 13,-1950 3,-1834 0,320-9,-326-14,122-7,-86 28,175-10,181-3,-160 9,-284-8,67-2,325 15,-560-1,0-1,0 1,1 0,-1 1,0 0,0-1,0 2,0-1,1 0,-2 1,1 0,0 0,0 1,-1-1,1 1,-1 0,0 0,0 1,0-1,0 1,0 0,-1 0,0 0,0 0,0 1,0-1,-1 1,1 0,-1-1,0 1,-1 0,1 0,-1 1,0-1,-1 0,1 0,-1 0,0 10,0-7,0-1,0 1,-1-1,0 1,0-1,-1 1,0-1,0 0,-1 0,0 0,0 0,-1 0,1 0,-1-1,-1 0,1 0,-1 0,0 0,-1-1,1 0,-1 0,0 0,0-1,-1 0,1 0,-1-1,-9 4,-4-1,-1-2,1 0,-1-1,0-1,-1-1,1 0,-41-6,-8 2,-1096 1,610 3,289 13,18 0,-124-1,-41 0,-1976-14,2104 15,5 0,-2180-15,2325 7,-158 28,-114 6,-894-38,623-5,547-3,-164-28,-96-6,151 27,-63-1,253 12,-53-9,-40-2,-170-7,225 11,-258-15,247 27,-132-6,219 1,1 0,-1-2,0 1,1-2,0 1,0-2,0 0,-14-9,7 3,1-2,0 0,-30-31,41 36,-1 0,2 0,-1-1,2 0,-1-1,1 1,1-1,0 0,0 0,1-1,1 1,0-1,-1-16,2 7,1 0,1 0,0 0,2 1,1-1,10-34,-11 47,1 0,0 0,0 1,1 0,0 0,1 0,-1 0,1 1,0 0,10-7,6-4,44-27,-45 33,0 1,0 1,1 1,0 1,1 1,-1 1,46-4,169 6,-129 5,71 14,-89-5,56 14,-100-15,94 8,62-5,68 1,-202-15,-41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5:57.898"/>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879 399,'2'0,"0"-1,0 1,0-1,0 0,0 1,0-1,0 0,0 0,0 0,-1-1,1 1,0 0,-1-1,1 1,-1-1,1 1,0-3,26-35,-17 21,9-8,0 1,2 1,1 0,1 2,1 1,28-19,-35 28,0 1,1 0,0 2,1 0,0 1,0 1,36-7,31-11,-66 17,0 2,1 0,0 1,0 2,24-2,521 7,-338 11,-1 1,365-16,348 4,-580 10,213 3,2963-16,-3333-13,-16 0,1109 12,-627 5,193-3,-646 14,-5 0,-15-6,-164-5,0 2,0 1,59 19,-77-18,1 0,-2 0,1 1,-1 1,0 1,-1 0,0 0,0 2,-2-1,1 2,-1-1,11 19,-15-22,-1 2,0-1,-1 1,0 0,-1 0,0 0,-1 0,0 1,-1-1,0 1,-1 0,0 0,0 0,-2-1,1 1,-2 0,-4 22,4-29,0 0,0-1,-1 1,1-1,-1 0,0 1,0-1,-1-1,1 1,-1 0,0-1,0 0,0 0,0 0,0 0,-1-1,1 0,-1 1,1-2,-1 1,0-1,0 1,-8 0,-13 2,0-1,-1-1,-34-3,40 1,-177-3,-376 5,286 24,-79 2,-5197-30,5134-25,20-1,-1597 28,909 2,492-2,589 1,0 1,1 0,-20 6,-37 5,32-8,1 2,0 2,1 1,0 3,1 1,-57 29,-118 50,174-75,17-9,0 1,1 1,0 1,1 1,-25 20,18-8,2 2,1 0,1 2,-23 36,42-59,1 1,0 0,0 0,1 0,0 0,0 1,1-1,-1 0,1 10,3 74,0-46,-2-40,0 0,0 0,1 0,0 0,0 0,0 0,0 0,1 0,0-1,0 1,0 0,0-1,1 0,0 1,0-1,6 6,-3-5,0 0,0-1,0 0,1-1,0 1,0-1,-1 0,2-1,-1 0,14 2,9 1,0-1,1-2,-1-1,45-5,124-24,-148 19,568-105,-438 78,-62 20,2 5,211 8,-16 2,506-42,-29 35,-449 11,152-5,538 5,-731 9,119 2,-60 0,17-1,3075-14,-3270 15,-17-1,-30-13,242 15,-104 17,-233-28,54-3,-67-2,1 1,-1 1,0 2,48 10,57 22,169 22,-282-53,0 2,0 0,0 2,-1 0,0 1,-1 1,34 23,-44-24,0 0,-1 1,-1 0,1 0,-2 0,1 1,-1 0,-1 0,0 1,-1-1,0 1,-1 0,0 1,2 16,-6-22,1-1,-1 0,0 0,-1 0,0 0,0-1,0 1,0 0,-1-1,0 1,0-1,-1 0,1 0,-1 0,0-1,-1 1,1-1,-1 0,1 0,-1-1,-6 4,-12 7,0-1,0-2,-37 14,23-14,0-1,-77 11,32-8,-19 2,-179 5,-108-25,325 3,-264-24,-23 0,-822 23,577 6,-2644-3,2959 10,-121-3,86-20,-301-23,-359-76,329 97,431 19,-305-33,286 8,-301 13,333 9,134 3,2 3,-1 2,-65 20,-20 2,126-27,1 2,0 0,-46 20,63-23,0 1,0 0,1 0,-1 1,1 0,0 0,1 1,-1 0,1 0,0 0,1 1,0 0,0 0,0 0,-5 13,9-18,0 0,0 1,0-1,1 1,-1-1,1 0,-1 1,1-1,0 1,0-1,0 1,0-1,1 1,-1-1,1 1,-1-1,1 0,0 1,0-1,0 0,0 1,0-1,2 2,1 0,-1-1,1 1,0-1,0 0,0 0,1 0,-1 0,1-1,-1 0,10 3,8 1,1 0,-1-2,45 3,536 0,-355-10,2576 2,-2071 15,-19 0,-521-14,726 31,214 45,-787-52,-3 0,164-20,139 5,432 24,134-20,-765-16,-420 5,51 9,37 3,-70-15,-25 0,69 7,-98-4,0 0,0 0,-1 1,1 0,-1 1,0 0,0 0,0 1,0 1,-1 0,9 7,-14-9,0 1,0 0,-1 0,1 0,-1 0,-1 0,1 0,-1 1,0-1,0 1,0 0,-1 0,0 0,0-1,-1 1,1 0,-1 0,-1 0,1 0,-1 0,0 0,-2 6,2-4,-1 1,-1-1,1 0,-1 0,-1 0,0 0,0 0,0-1,-1 1,0-1,0-1,-1 1,0-1,-11 10,-12 1,0-1,-2-2,0-1,0-1,-1-2,-34 7,26-10,-1-2,-43 1,-36 3,44-2,-89-3,-64 5,28 7,-234-13,210-6,130 3,-615-16,-164 3,536 16,-1907-3,1754-14,33 0,-347 29,13-1,-1000-15,1778 1,1 1,-1 1,1-1,0 2,-1 0,1 1,1 0,-1 1,1 0,0 1,-23 15,28-16,0 0,1 1,-1 0,1 0,1 0,-1 1,1-1,0 1,1 1,-1-1,1 1,1-1,0 1,0 0,0 0,1 1,0-1,1 0,-1 16,2-17,-1 9,1 1,4 29,-3-41,0 0,1 1,-1-1,1 0,0 0,1 0,-1 0,1-1,0 1,0-1,1 1,5 5,-1-2,-1 0,0-1,1 1,0-1,1-1,-1 1,1-1,0-1,1 0,-1 0,1-1,12 4,66 9,0-4,123 3,553-8,-438-11,6732 3,-7044 0,0 0,-1 1,1 1,0 0,-1 1,1 1,-1 0,20 9,-30-12,1 1,-1 0,1 0,-1 1,0-1,0 1,0-1,0 1,0 0,-1 0,1 1,-1-1,0 0,0 1,0-1,0 1,-1 0,0 0,1-1,-1 1,-1 0,1 0,0 0,-1 0,0 0,0 0,0 0,-1 0,1 0,-1 0,0 0,0 0,-2 4,0 1,-1 0,0 0,-1 0,0-1,0 0,-1 0,0 0,-1-1,1 1,-1-2,-13 10,-2 1,-1-1,-46 24,34-24,-1-2,0-1,-1-1,-1-3,0 0,-43 2,-237 4,268-14,-1650 1,833-5,347-13,-272 2,487 17,-2527-3,2792-2,-57-10,57 6,-52-1,-674 8,762-1,1 1,0-1,0 0,-1-1,1 1,0-1,0 1,-1-1,1 0,0 0,0 0,0-1,0 1,0-1,1 1,-1-1,0 0,1 0,-1 0,1-1,-3-2,2 0,1 0,0-1,0 1,0-1,1 1,0-1,0 0,0 1,0-1,1 0,1-8,-2-34,0 18,1 0,2 0,8-45,-8 68,1 0,-1 0,2 0,-1 1,1-1,0 1,0 0,1 0,0 0,0 0,0 1,1 0,-1 0,1 0,1 1,-1 0,1 0,-1 1,11-5,15-3,0 0,0 2,39-6,-17 4,-25 5,1 1,58-3,-65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01.1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193 0,'-12'2,"0"0,1 1,0 0,-1 1,1 0,0 0,1 2,-1-1,1 1,0 1,1 0,-1 0,-8 10,14-14,1 0,0 0,1 0,-1 0,0 1,1-1,0 1,0 0,0 0,0 0,1 0,0 0,-1 0,1 0,1 0,-1 0,0 6,2-3,-1-1,1 1,0 0,1-1,0 1,0-1,0 1,1-1,6 11,3 3,2-1,0-1,1 0,1-1,20 17,-19-19,18 18,2-1,72 46,43 30,-27-16,-65-53,1-3,100 44,-91-51,-27-10,0-2,0-2,2-2,68 11,21 0,-88-14,92 8,83 8,-149-14,101 4,-153-16,3-1,0 2,0 1,25 5,-27-2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14.5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313 0,'-5'2,"1"-1,0 1,-1 0,1 1,0-1,0 1,0 0,1 0,-1 0,-5 6,-4 3,-13 14,1 1,1 1,1 1,2 1,-32 61,39-63,3 0,0 1,2 0,-9 46,7-26,9-42,2 0,-1 1,1-1,0 0,0 0,1 1,0-1,0 0,1 0,0 0,0 0,1 0,-1-1,2 1,-1-1,9 12,5 7,2-2,36 36,-48-52,-2-3,0 1,0-2,1 1,-1 0,1-1,0 0,0-1,0 1,1-1,-1 0,0-1,1 1,12 0,9-1,0-1,29-3,-4 1,25 4,95 15,-118-10,11 5,19 2,210 23,-171-18,457 70,-327-43,-197-35,-2 3,1 2,-2 2,0 3,-2 2,0 3,88 58,-131-78,0 1,0 0,-1 0,0 1,0 0,-1 1,0 0,0 0,-1 0,7 13,-12-18,1 1,0-1,-1 1,0 0,0-1,0 1,-1 0,0 0,0 0,0 0,0 0,-1-1,0 1,0 0,0 0,0-1,-1 1,0-1,0 1,0-1,0 0,-1 0,0 0,0 0,0 0,-4 3,-6 6,-1-2,0 1,-1-2,-1 0,-25 12,-20 13,50-29,0-1,-1 0,0-1,0 0,-1-1,1 0,-1-1,-16 1,-23 5,1-2,0-1,-1-3,-64-5,14 1,67 0,0-2,0-2,1-1,-36-12,-38-8,32 17,1 4,-1 2,-79 7,18 0,87-5,35 1,0-1,0 2,-1 0,1 1,0 1,0 0,0 1,-14 5,24-5,0 0,0 1,1-1,0 1,0 0,0 0,0 1,1-1,-1 1,1-1,0 1,1 0,-1 0,1 1,0-1,0 0,0 1,1 0,-1 9,1-10,0 1,0 0,0 0,1-1,0 1,0 0,1 0,0 0,0-1,0 1,1 0,-1-1,1 1,1-1,-1 0,1 0,0 0,0 0,4 5,-1-5,0-1,1 1,0-1,0 0,0-1,0 1,0-1,1-1,-1 0,1 0,0 0,0-1,9 1,17-1,62-4,-37 0,1134 0,-625 5,-492 3,-46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38.665"/>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715 81,'812'-26,"-148"1,810 23,-55 1,-923-12,198-1,712 15,-1391-1,0 1,1 0,-1 1,0 1,-1 0,1 1,0 0,-1 2,0-1,0 2,-1 0,0 0,0 1,0 1,-1 0,-1 1,0 0,0 1,-1 0,0 1,0 0,13 25,-12-21,-1 1,0 0,-2 0,0 1,-1 0,-1 0,0 0,-2 1,0 0,-1 0,-1 0,0 36,-3-48,-1 0,1-1,-1 1,-1-1,1 1,-1-1,0 0,-1 0,1-1,-1 1,0 0,-1-1,1 0,-1 0,0-1,0 1,0-1,-1 0,0 0,0-1,-8 4,-15 7,-1-1,-1-2,-36 9,45-14,-51 12,0-3,-1-3,-137 3,-228-26,360 7,-1851-41,869 30,495 7,167 5,-192-47,494 39,-608-35,664 46,-1-1,1-2,-1-2,-57-15,45 10,-1 2,0 2,0 3,-89 6,29-1,105-2,0 0,0 1,0 0,0 0,0 1,0 1,0 0,1 0,0 0,-1 1,1 1,0 0,1 0,-1 1,1-1,0 2,1-1,0 1,0 1,0-1,1 1,0 0,0 1,1-1,-8 17,2-4,-1 0,1 0,1 1,0 0,2 0,1 1,-6 28,13-49,0 0,0 0,0 0,0 0,0 0,0 1,0-1,1 0,-1 0,1 0,0 0,-1 0,1 0,0 0,0 0,1 0,-1-1,0 1,0 0,1-1,-1 1,1-1,-1 1,1-1,0 0,0 0,0 1,-1-1,1 0,0-1,0 1,0 0,0-1,1 1,3 0,8 1,1 0,0-2,-1 1,20-3,-9 1,225-2,382-15,-88-31,-87 29,85-11,-381 10,260-28,160 22,-311 26,345 4,52 24,-47-1,-6 31,-404-29,141 29,-205-24,-44-11,178 63,-248-71,-1 1,-1 2,-1 2,0 0,-2 2,0 1,-1 1,22 27,-46-48,1 0,-1 1,0 0,0-1,0 1,0 0,-1 0,1 0,-1 0,0 0,0 0,0 0,0 0,0 1,-1-1,1 0,-1 5,-1-5,1 0,-1 0,0-1,0 1,0 0,0-1,-1 1,1-1,-1 1,1-1,-1 0,0 0,0 0,0 0,0 0,-3 2,-7 4,0 0,-1-2,0 0,0 0,0-1,-24 6,-36 6,0-3,-120 6,-155-13,244-7,-1734-45,1345 36,172 6,84-9,-41-1,-76-1,-10 0,-1255 15,1266 13,-5 0,292-10,0 2,1 3,-67 19,29-7,-6-2,61-13,1 3,0 2,0 1,-73 31,44-11,44-19,-41 22,62-29,1 0,0 1,1 0,0 1,0 0,0 1,-12 16,-5 10,8-14,2 2,-21 37,34-54,0 1,0-1,0 1,1 0,0 0,0 0,1 0,0 0,0 1,1-1,0 0,0 0,1 1,2 11,-2-16,0 0,1 1,0-1,-1 0,1 0,0 0,0 0,1 0,-1 0,1-1,-1 1,1-1,0 1,0-1,0 0,0 0,0-1,1 1,-1-1,0 1,1-1,-1 0,1 0,0-1,4 1,14 2,-1-2,1 0,27-3,-15 1,211-13,250-48,23-3,23 30,129-12,649-30,3522 81,-4811-4,0 1,0 2,39 8,-55-8,-1 1,1 1,-1 0,0 0,0 2,-1-1,0 2,0 0,13 11,-20-15,4 3,0 1,-1 0,0 1,0-1,9 14,-15-18,0 0,0 0,-1 0,1 0,-1 0,0 0,0 1,-1-1,1 0,-1 0,0 1,0-1,0 0,-1 1,1-1,-1 0,0 0,-3 6,-2 6,-1 0,-1 0,0-1,-1 0,-1-1,0 0,-1 0,-1-1,0-1,0 0,-1-1,-1 0,0 0,-22 11,-10 3,-1-2,-1-1,-75 21,-3-7,0-6,-201 21,212-42,-1-6,-195-18,-221-62,-16-2,-43 60,384 18,-428-60,402 30,1 3,-457-51,-2 39,403 42,-353-20,31-18,-3 36,241 3,319-3,1 3,0 2,0 2,-62 16,84-14,0 1,1 2,0 0,1 2,0 1,1 2,1 0,-32 29,55-44,0 0,0 1,1-1,-1 1,1 0,-1 0,1 0,0 0,0 1,0-1,1 1,-1-1,1 1,0-1,0 1,0 0,0-1,1 1,-1 0,1 0,0 0,0-1,2 7,-1-6,0 0,1-1,0 1,0 0,0-1,0 0,0 1,1-1,0 0,-1 0,1 0,0-1,1 1,-1-1,0 0,1 0,-1 0,1 0,-1 0,1-1,0 1,4 0,49 11,-1-3,1-2,60 0,-44-2,521 12,2-35,-211 4,840-66,-125 14,-595 42,177 6,-357 13,33-8,128-1,1030 14,-1502-1,0 0,0 1,0 0,0 2,0-1,0 2,21 7,-30-8,0-1,0 1,0 0,0 0,-1 1,1 0,-1-1,0 1,0 1,0-1,-1 1,0-1,0 1,0 0,0 0,-1 0,0 0,0 1,0-1,0 1,0 7,0-4,-1-1,0 0,0 0,-1 1,0-1,0 0,-1 1,0-1,0 0,-1 0,-1 0,1 0,-1 0,-5 10,3-11,0 0,-1 0,0 0,0 0,0-1,-1 0,0-1,0 1,-1-1,1-1,-1 0,0 0,-11 4,-16 8,0-2,-1-1,-1-2,0-1,0-2,-65 5,-11-15,1-5,-143-28,-16-1,-7-2,-52-4,-213-27,192 18,-37 0,-607-45,-282 95,571 4,553-4,-167 3,-15 41,101-9,90-8,103-16,0-2,-73 4,78-12,-261 14,195-3,39-5,0 2,0 2,-92 30,135-34,3-1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50.0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1 767,'5'-4,"0"1,0-1,1 1,-1 0,1 0,0 1,7-3,10-4,650-255,18 51,-89 62,-422 119,258-14,419 39,-310 8,3620-20,1343 19,-4837 25,-172-2,-210-21,161 7,-284 7,-140-12,-1 2,0 1,-1 1,27 11,-26-5,0 2,-2 0,30 25,-9-7,-32-24,0 0,-1 1,0 1,-1 0,0 0,-1 1,10 15,-18-24,0 1,-1 0,1 1,-1-1,0 0,-1 1,1-1,-1 1,0-1,-1 1,1 0,-1-1,0 1,0 0,-1 0,0-1,0 1,0-1,0 1,-1-1,0 1,0-1,-1 0,-5 8,3-4,0 0,-1-1,0 1,-1-1,0-1,0 1,0-1,-1 0,0-1,-1 0,1 0,-1-1,0 0,-1-1,1 0,-1 0,0-1,0 0,0-1,0 0,0 0,0-1,-15-1,-584-2,251-3,-539 19,67-1,-3276-14,3456 20,432-10,-3 2,-194 4,-133-16,-1261 32,241-6,1059-28,-1531 3,1872 8,0 8,-235 51,365-59,0 2,1 2,-41 18,62-23,0 1,0 0,1 1,0 1,1 1,0 0,0 0,1 2,-13 15,22-23,1 0,0 0,0 0,0 0,0 1,1 0,0-1,0 1,1 0,-1 0,1 0,0 0,1 0,0 11,0-13,1 0,0 1,0-1,0 0,1 0,-1 0,1 0,0 0,0 0,1 0,-1-1,1 1,0-1,0 1,0-1,0 0,0 0,1-1,-1 1,1-1,4 3,15 7,1-1,0-2,0 0,34 7,104 13,-104-21,81 7,2-6,150-10,-120-1,7989-2,-4178 7,-3573-17,-13 0,-267 8,-1-6,140-31,-91 21,40-8,-169 22,0 2,0 2,65 4,-57 1,110-13,142-25,-220 30,148 6,-102 4,-121-3,-1 0,1 1,-1 1,1 0,-1 0,0 1,12 5,-21-7,0 1,0-1,0 1,0-1,0 1,0 0,-1 0,1 1,-1-1,1 0,-1 1,0-1,0 1,0 0,0 0,-1 0,1 0,-1 0,0 0,1 0,-1 0,-1 0,1 1,0-1,-1 0,0 1,0-1,0 0,0 1,0-1,-2 6,0-3,1 1,-2 0,1-1,-1 0,0 0,0 1,-1-2,0 1,0 0,0-1,-1 0,0 0,0 0,0 0,0-1,-1 0,1 0,-1-1,-12 6,-10 4,-1-2,-1-1,-33 8,30-10,-69 16,0-4,-127 7,-33-1,-309 22,232-11,35-2,-316-12,-133-12,68-2,-1131 9,1184-20,343 1,-413 4,0 39,106-7,1-34,293-2,44 14,20 1,-103 2,135-8,144-8,0 2,-107 19,89-7,-128 7,153-15,-62 14,-14 3,-29 9,66-11,85-19,-1 1,1 0,0 0,0 0,0 1,1 1,-9 5,15-9,1 0,0 0,-1 0,1 0,0 0,0 0,0 0,-1 0,1 0,1 1,-1-1,0 0,0 1,0-1,1 1,-1-1,1 1,-1-1,1 1,-1-1,1 1,0-1,0 1,0 0,0-1,0 1,0-1,0 1,1-1,-1 1,0-1,1 1,0-1,-1 1,1-1,0 1,-1-1,1 0,0 1,0-1,0 0,0 0,1 0,-1 1,0-1,0-1,1 1,-1 0,0 0,2 0,11 8,-1 0,1-1,0-1,1 0,0-1,20 6,102 19,-94-22,70 10,1-6,225-1,6689-14,-6909 6,0 4,136 29,-246-35,0 0,0 1,0 1,-1-1,1 1,-1 1,0 0,0 0,-1 0,0 1,1 0,8 11,1 3,0 0,-2 1,15 29,-27-47,-1 0,0 0,0 1,0-1,-1 1,1-1,-1 1,0 0,0 0,0 0,0-1,-1 1,0 0,1 0,-2 0,1 0,0 0,-1 0,1 0,-1-1,0 1,-1 0,1 0,-4 5,1-3,-1-1,0 0,0 0,-1 0,1-1,-1 1,0-1,0-1,-1 1,1-1,-1 0,0-1,-6 2,-61 18,-1-3,0-4,-112 9,-233-9,395-14,-1511-1,671-3,-1352 3,1791 13,37 1,-1312-15,1653-2,1-2,-1-3,-75-21,48 11,39 7,-1-2,1-1,1-1,1-2,0-2,2-1,0-1,-35-31,59 44,1 1,0-1,0 0,0 0,1-1,1 0,-1 0,-6-17,1-2,-12-51,19 67,1-1,1 1,0-1,1 1,0-1,1 0,0 1,3-17,-1 21,0 1,0 0,1 0,0 0,0 1,1-1,-1 1,2 0,-1 0,1 0,-1 0,2 1,-1 0,1 0,9-7,15-8,2 1,0 2,1 0,1 3,0 1,71-18,0 10,116-9,154 4,-6 0,409-44,-481 28,46-3,-75 30,-125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pository.jisc.ac.uk/8846/1/2022_Jisc_BDC_Individual_Framework.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panose="020F0502020204030204"/>
              <a:cs typeface="Calibri" panose="020F0502020204030204"/>
            </a:endParaRPr>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Personen passen </a:t>
            </a:r>
            <a:r>
              <a:rPr lang="de-DE" err="1"/>
              <a:t>niet</a:t>
            </a:r>
            <a:r>
              <a:rPr lang="de-DE"/>
              <a:t> in </a:t>
            </a:r>
            <a:r>
              <a:rPr lang="de-DE" err="1"/>
              <a:t>elke</a:t>
            </a:r>
            <a:r>
              <a:rPr lang="de-DE"/>
              <a:t> </a:t>
            </a:r>
            <a:r>
              <a:rPr lang="de-DE" err="1"/>
              <a:t>situatie</a:t>
            </a:r>
            <a:r>
              <a:rPr lang="de-DE"/>
              <a:t>, </a:t>
            </a:r>
            <a:r>
              <a:rPr lang="de-DE" err="1"/>
              <a:t>maar</a:t>
            </a:r>
            <a:r>
              <a:rPr lang="de-DE"/>
              <a:t> als </a:t>
            </a:r>
            <a:r>
              <a:rPr lang="de-DE" err="1"/>
              <a:t>ze</a:t>
            </a:r>
            <a:r>
              <a:rPr lang="de-DE"/>
              <a:t> dat </a:t>
            </a:r>
            <a:r>
              <a:rPr lang="de-DE" err="1"/>
              <a:t>wel</a:t>
            </a:r>
            <a:r>
              <a:rPr lang="de-DE"/>
              <a:t> </a:t>
            </a:r>
            <a:r>
              <a:rPr lang="de-DE" err="1"/>
              <a:t>doen</a:t>
            </a:r>
            <a:r>
              <a:rPr lang="de-DE"/>
              <a:t>, </a:t>
            </a:r>
            <a:r>
              <a:rPr lang="de-DE" err="1"/>
              <a:t>dan</a:t>
            </a:r>
            <a:r>
              <a:rPr lang="de-DE"/>
              <a:t> </a:t>
            </a:r>
            <a:r>
              <a:rPr lang="de-DE" err="1"/>
              <a:t>zijn</a:t>
            </a:r>
            <a:r>
              <a:rPr lang="de-DE"/>
              <a:t> </a:t>
            </a:r>
            <a:r>
              <a:rPr lang="de-DE" err="1"/>
              <a:t>ze</a:t>
            </a:r>
            <a:r>
              <a:rPr lang="de-DE"/>
              <a:t> </a:t>
            </a:r>
            <a:r>
              <a:rPr lang="de-DE" err="1"/>
              <a:t>succesvol</a:t>
            </a:r>
            <a:r>
              <a:rPr lang="de-DE"/>
              <a:t>!</a:t>
            </a:r>
          </a:p>
          <a:p>
            <a:endParaRPr lang="de-DE"/>
          </a:p>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12</a:t>
            </a:fld>
            <a:endParaRPr lang="de-DE"/>
          </a:p>
        </p:txBody>
      </p:sp>
    </p:spTree>
    <p:extLst>
      <p:ext uri="{BB962C8B-B14F-4D97-AF65-F5344CB8AC3E}">
        <p14:creationId xmlns:p14="http://schemas.microsoft.com/office/powerpoint/2010/main" val="372833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nl"/>
              <a:t>De EAD-vragenlijst maakt gebruik van casestudies om te bepalen hoe effectief en aanpasbaar een manager is. ​
Effectief -&gt; Wanneer wordt het juiste gedrag gekozen?
Adaptief -&gt; Hoe bereid is de FK om ander leiderschap te kiezen?
​Zelf- en externe beoordeling
Zelf- en externe beoordeling</a:t>
            </a:r>
            <a:endParaRPr lang="nl-NL"/>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68072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154257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a:p>
        </p:txBody>
      </p:sp>
    </p:spTree>
    <p:extLst>
      <p:ext uri="{BB962C8B-B14F-4D97-AF65-F5344CB8AC3E}">
        <p14:creationId xmlns:p14="http://schemas.microsoft.com/office/powerpoint/2010/main" val="185301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17</a:t>
            </a:fld>
            <a:endParaRPr lang="de-DE"/>
          </a:p>
        </p:txBody>
      </p:sp>
    </p:spTree>
    <p:extLst>
      <p:ext uri="{BB962C8B-B14F-4D97-AF65-F5344CB8AC3E}">
        <p14:creationId xmlns:p14="http://schemas.microsoft.com/office/powerpoint/2010/main" val="136205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Vroom_Jago_2007_The role of the situation in leadership.pdf (mit.edu)</a:t>
            </a:r>
            <a:endParaRPr lang="nl-NL"/>
          </a:p>
        </p:txBody>
      </p:sp>
      <p:sp>
        <p:nvSpPr>
          <p:cNvPr id="4" name="Foliennummernplatzhalter 3"/>
          <p:cNvSpPr>
            <a:spLocks noGrp="1"/>
          </p:cNvSpPr>
          <p:nvPr>
            <p:ph type="sldNum" sz="quarter" idx="5"/>
          </p:nvPr>
        </p:nvSpPr>
        <p:spPr/>
        <p:txBody>
          <a:bodyPr/>
          <a:lstStyle/>
          <a:p>
            <a:fld id="{B01C758D-9B95-D84A-BDEC-9AAEC5B11567}" type="slidenum">
              <a:rPr lang="de-DE" smtClean="0"/>
              <a:t>22</a:t>
            </a:fld>
            <a:endParaRPr lang="de-DE"/>
          </a:p>
        </p:txBody>
      </p:sp>
    </p:spTree>
    <p:extLst>
      <p:ext uri="{BB962C8B-B14F-4D97-AF65-F5344CB8AC3E}">
        <p14:creationId xmlns:p14="http://schemas.microsoft.com/office/powerpoint/2010/main" val="22071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hlinkClick r:id="rId3"/>
              </a:rPr>
              <a:t>Building digital capabilities framework - the six elements (jisc.ac.uk)</a:t>
            </a:r>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26</a:t>
            </a:fld>
            <a:endParaRPr lang="de-DE"/>
          </a:p>
        </p:txBody>
      </p:sp>
    </p:spTree>
    <p:extLst>
      <p:ext uri="{BB962C8B-B14F-4D97-AF65-F5344CB8AC3E}">
        <p14:creationId xmlns:p14="http://schemas.microsoft.com/office/powerpoint/2010/main" val="165512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27</a:t>
            </a:fld>
            <a:endParaRPr lang="de-DE"/>
          </a:p>
        </p:txBody>
      </p:sp>
    </p:spTree>
    <p:extLst>
      <p:ext uri="{BB962C8B-B14F-4D97-AF65-F5344CB8AC3E}">
        <p14:creationId xmlns:p14="http://schemas.microsoft.com/office/powerpoint/2010/main" val="118091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Vroom_Jago_2007_The role of the situation in leadership.pdf (mit.edu)</a:t>
            </a:r>
          </a:p>
          <a:p>
            <a:r>
              <a:rPr lang="en-US">
                <a:hlinkClick r:id="rId3"/>
              </a:rPr>
              <a:t>http://web.mit.edu/curhan/www/docs/Articles/15341_Readings/Leadership/Vroom_Jago_2007_The_role_of_the_situtation_in_leadership.pdf</a:t>
            </a:r>
            <a:r>
              <a:rPr lang="en-US"/>
              <a:t> </a:t>
            </a:r>
            <a:endParaRPr lang="en-US">
              <a:cs typeface="Calibri"/>
            </a:endParaRPr>
          </a:p>
          <a:p>
            <a:endParaRPr lang="en-US">
              <a:ea typeface="Calibri"/>
              <a:cs typeface="Calibri"/>
            </a:endParaRPr>
          </a:p>
        </p:txBody>
      </p:sp>
      <p:sp>
        <p:nvSpPr>
          <p:cNvPr id="4" name="Foliennummernplatzhalter 3"/>
          <p:cNvSpPr>
            <a:spLocks noGrp="1"/>
          </p:cNvSpPr>
          <p:nvPr>
            <p:ph type="sldNum" sz="quarter" idx="5"/>
          </p:nvPr>
        </p:nvSpPr>
        <p:spPr/>
        <p:txBody>
          <a:bodyPr/>
          <a:lstStyle/>
          <a:p>
            <a:fld id="{B01C758D-9B95-D84A-BDEC-9AAEC5B11567}" type="slidenum">
              <a:rPr lang="de-DE" smtClean="0"/>
              <a:t>2</a:t>
            </a:fld>
            <a:endParaRPr lang="de-DE"/>
          </a:p>
        </p:txBody>
      </p:sp>
    </p:spTree>
    <p:extLst>
      <p:ext uri="{BB962C8B-B14F-4D97-AF65-F5344CB8AC3E}">
        <p14:creationId xmlns:p14="http://schemas.microsoft.com/office/powerpoint/2010/main" val="19092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Jago p. 316</a:t>
            </a:r>
          </a:p>
        </p:txBody>
      </p:sp>
      <p:sp>
        <p:nvSpPr>
          <p:cNvPr id="4" name="Foliennummernplatzhalter 3"/>
          <p:cNvSpPr>
            <a:spLocks noGrp="1"/>
          </p:cNvSpPr>
          <p:nvPr>
            <p:ph type="sldNum" sz="quarter" idx="5"/>
          </p:nvPr>
        </p:nvSpPr>
        <p:spPr/>
        <p:txBody>
          <a:bodyPr/>
          <a:lstStyle/>
          <a:p>
            <a:fld id="{B01C758D-9B95-D84A-BDEC-9AAEC5B11567}" type="slidenum">
              <a:rPr lang="de-DE" smtClean="0"/>
              <a:t>4</a:t>
            </a:fld>
            <a:endParaRPr lang="de-DE"/>
          </a:p>
        </p:txBody>
      </p:sp>
    </p:spTree>
    <p:extLst>
      <p:ext uri="{BB962C8B-B14F-4D97-AF65-F5344CB8AC3E}">
        <p14:creationId xmlns:p14="http://schemas.microsoft.com/office/powerpoint/2010/main" val="131799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a:p>
        </p:txBody>
      </p:sp>
    </p:spTree>
    <p:extLst>
      <p:ext uri="{BB962C8B-B14F-4D97-AF65-F5344CB8AC3E}">
        <p14:creationId xmlns:p14="http://schemas.microsoft.com/office/powerpoint/2010/main" val="113281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a:p>
        </p:txBody>
      </p:sp>
    </p:spTree>
    <p:extLst>
      <p:ext uri="{BB962C8B-B14F-4D97-AF65-F5344CB8AC3E}">
        <p14:creationId xmlns:p14="http://schemas.microsoft.com/office/powerpoint/2010/main" val="354503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8</a:t>
            </a:fld>
            <a:endParaRPr lang="de-DE"/>
          </a:p>
        </p:txBody>
      </p:sp>
    </p:spTree>
    <p:extLst>
      <p:ext uri="{BB962C8B-B14F-4D97-AF65-F5344CB8AC3E}">
        <p14:creationId xmlns:p14="http://schemas.microsoft.com/office/powerpoint/2010/main" val="199882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Personen passen </a:t>
            </a:r>
            <a:r>
              <a:rPr lang="de-DE" err="1"/>
              <a:t>niet</a:t>
            </a:r>
            <a:r>
              <a:rPr lang="de-DE"/>
              <a:t> in </a:t>
            </a:r>
            <a:r>
              <a:rPr lang="de-DE" err="1"/>
              <a:t>elke</a:t>
            </a:r>
            <a:r>
              <a:rPr lang="de-DE"/>
              <a:t> </a:t>
            </a:r>
            <a:r>
              <a:rPr lang="de-DE" err="1"/>
              <a:t>situatie</a:t>
            </a:r>
            <a:r>
              <a:rPr lang="de-DE"/>
              <a:t>, </a:t>
            </a:r>
            <a:r>
              <a:rPr lang="de-DE" err="1"/>
              <a:t>maar</a:t>
            </a:r>
            <a:r>
              <a:rPr lang="de-DE"/>
              <a:t> als </a:t>
            </a:r>
            <a:r>
              <a:rPr lang="de-DE" err="1"/>
              <a:t>ze</a:t>
            </a:r>
            <a:r>
              <a:rPr lang="de-DE"/>
              <a:t> dat </a:t>
            </a:r>
            <a:r>
              <a:rPr lang="de-DE" err="1"/>
              <a:t>wel</a:t>
            </a:r>
            <a:r>
              <a:rPr lang="de-DE"/>
              <a:t> </a:t>
            </a:r>
            <a:r>
              <a:rPr lang="de-DE" err="1"/>
              <a:t>doen</a:t>
            </a:r>
            <a:r>
              <a:rPr lang="de-DE"/>
              <a:t>, </a:t>
            </a:r>
            <a:r>
              <a:rPr lang="de-DE" err="1"/>
              <a:t>dan</a:t>
            </a:r>
            <a:r>
              <a:rPr lang="de-DE"/>
              <a:t> </a:t>
            </a:r>
            <a:r>
              <a:rPr lang="de-DE" err="1"/>
              <a:t>zijn</a:t>
            </a:r>
            <a:r>
              <a:rPr lang="de-DE"/>
              <a:t> </a:t>
            </a:r>
            <a:r>
              <a:rPr lang="de-DE" err="1"/>
              <a:t>ze</a:t>
            </a:r>
            <a:r>
              <a:rPr lang="de-DE"/>
              <a:t> </a:t>
            </a:r>
            <a:r>
              <a:rPr lang="de-DE" err="1"/>
              <a:t>succesvol</a:t>
            </a:r>
            <a:r>
              <a:rPr lang="de-DE"/>
              <a:t>!</a:t>
            </a:r>
          </a:p>
          <a:p>
            <a:endParaRPr lang="de-DE"/>
          </a:p>
          <a:p>
            <a:endParaRPr lang="de-DE">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a:p>
        </p:txBody>
      </p:sp>
    </p:spTree>
    <p:extLst>
      <p:ext uri="{BB962C8B-B14F-4D97-AF65-F5344CB8AC3E}">
        <p14:creationId xmlns:p14="http://schemas.microsoft.com/office/powerpoint/2010/main" val="222136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10</a:t>
            </a:fld>
            <a:endParaRPr lang="de-DE"/>
          </a:p>
        </p:txBody>
      </p:sp>
    </p:spTree>
    <p:extLst>
      <p:ext uri="{BB962C8B-B14F-4D97-AF65-F5344CB8AC3E}">
        <p14:creationId xmlns:p14="http://schemas.microsoft.com/office/powerpoint/2010/main" val="265529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11</a:t>
            </a:fld>
            <a:endParaRPr lang="de-DE"/>
          </a:p>
        </p:txBody>
      </p:sp>
    </p:spTree>
    <p:extLst>
      <p:ext uri="{BB962C8B-B14F-4D97-AF65-F5344CB8AC3E}">
        <p14:creationId xmlns:p14="http://schemas.microsoft.com/office/powerpoint/2010/main" val="2620096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01846A37-57DF-FE7C-84ED-14C5009AE8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87D3B557-F9BD-8792-1436-1FE502C34D9C}"/>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688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4" name="Picture 13" descr="A black background with a black square&#10;&#10;Description automatically generated with medium confidence">
            <a:extLst>
              <a:ext uri="{FF2B5EF4-FFF2-40B4-BE49-F238E27FC236}">
                <a16:creationId xmlns:a16="http://schemas.microsoft.com/office/drawing/2014/main" id="{46E056B3-1BB8-7B58-967E-3D0410B9E27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E6BE31F7-00B2-D990-405F-E61674962D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DF305161-74C2-47F1-1E62-15FACF4174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68469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PROJECTINFORMATIE</a:t>
            </a:r>
          </a:p>
          <a:p>
            <a:pPr algn="l"/>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2024 </a:t>
            </a:r>
            <a:r>
              <a:rPr lang="de-DE" altLang="de-DE" sz="1300" b="0" i="1" u="none" kern="1200" err="1">
                <a:solidFill>
                  <a:schemeClr val="tx1"/>
                </a:solidFill>
                <a:latin typeface="+mj-lt"/>
                <a:ea typeface="Jost Bold Italic" pitchFamily="2" charset="0"/>
                <a:cs typeface="+mn-cs"/>
              </a:rPr>
              <a:t>licentie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onder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Om de </a:t>
            </a:r>
            <a:r>
              <a:rPr lang="de-DE" altLang="de-DE" sz="1300" b="0" i="1" u="none" kern="1200" err="1">
                <a:solidFill>
                  <a:schemeClr val="tx1"/>
                </a:solidFill>
                <a:latin typeface="+mj-lt"/>
                <a:ea typeface="Jost Bold Italic" pitchFamily="2" charset="0"/>
                <a:cs typeface="+mn-cs"/>
              </a:rPr>
              <a:t>licentie</a:t>
            </a:r>
            <a:r>
              <a:rPr lang="de-DE" altLang="de-DE" sz="1300" b="0" i="1" u="none" kern="1200">
                <a:solidFill>
                  <a:schemeClr val="tx1"/>
                </a:solidFill>
                <a:latin typeface="+mj-lt"/>
                <a:ea typeface="Jost Bold Italic" pitchFamily="2" charset="0"/>
                <a:cs typeface="+mn-cs"/>
              </a:rPr>
              <a:t> in </a:t>
            </a:r>
            <a:r>
              <a:rPr lang="de-DE" altLang="de-DE" sz="1300" b="0" i="1" u="none" kern="1200" err="1">
                <a:solidFill>
                  <a:schemeClr val="tx1"/>
                </a:solidFill>
                <a:latin typeface="+mj-lt"/>
                <a:ea typeface="Jost Bold Italic" pitchFamily="2" charset="0"/>
                <a:cs typeface="+mn-cs"/>
              </a:rPr>
              <a:t>te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zien</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ga</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naar</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861F177-B809-ACAF-B65A-3CF77A196F07}"/>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68469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 id="2147483672"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hyperlink" Target="https://www.bcg.com/publications/2021/learning-from-successful-digital-leaders"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publications.jrc.ec.europa.eu/repository/bitstream/JRC128415/JRC128415_01.pdf" TargetMode="External"/><Relationship Id="rId7" Type="http://schemas.openxmlformats.org/officeDocument/2006/relationships/hyperlink" Target="https://www.researchgate.net/publication/360257142_Leadership_competencies_for_digital_transformation_An_exploratory_content_analysis_of_job_advertisement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emerald.com/insight/content/doi/10.1108/LODJ-02-2022-0063/full/html" TargetMode="External"/><Relationship Id="rId5" Type="http://schemas.openxmlformats.org/officeDocument/2006/relationships/hyperlink" Target="https://www.myecole.it/biblio/wp-content/uploads/2020/11/2017-The_relation_between_21st-century_skills.pdf" TargetMode="External"/><Relationship Id="rId4" Type="http://schemas.openxmlformats.org/officeDocument/2006/relationships/hyperlink" Target="https://repository.jisc.ac.uk/8846/1/2022_Jisc_BDC_Individual_Framework.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customXml" Target="../ink/ink2.xml"/><Relationship Id="rId1" Type="http://schemas.openxmlformats.org/officeDocument/2006/relationships/slideLayout" Target="../slideLayouts/slideLayout9.xml"/><Relationship Id="rId6" Type="http://schemas.openxmlformats.org/officeDocument/2006/relationships/customXml" Target="../ink/ink4.xml"/><Relationship Id="rId5" Type="http://schemas.openxmlformats.org/officeDocument/2006/relationships/image" Target="../media/image22.png"/><Relationship Id="rId4" Type="http://schemas.openxmlformats.org/officeDocument/2006/relationships/customXml" Target="../ink/ink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676275"/>
            <a:ext cx="9144000" cy="2974214"/>
          </a:xfrm>
        </p:spPr>
        <p:txBody>
          <a:bodyPr>
            <a:normAutofit/>
          </a:bodyPr>
          <a:lstStyle/>
          <a:p>
            <a:r>
              <a:rPr lang="de-DE">
                <a:solidFill>
                  <a:schemeClr val="bg1"/>
                </a:solidFill>
              </a:rPr>
              <a:t>VROUWELIJKE LEIDERS </a:t>
            </a:r>
            <a:br>
              <a:rPr lang="de-DE">
                <a:solidFill>
                  <a:schemeClr val="bg1"/>
                </a:solidFill>
              </a:rPr>
            </a:br>
            <a:r>
              <a:rPr lang="de-DE">
                <a:solidFill>
                  <a:schemeClr val="bg1"/>
                </a:solidFill>
              </a:rPr>
              <a:t>MET DIGITALE COMPETENTIES</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p:txBody>
          <a:bodyPr vert="horz" lIns="91440" tIns="45720" rIns="91440" bIns="45720" rtlCol="0">
            <a:normAutofit/>
          </a:bodyPr>
          <a:lstStyle/>
          <a:p>
            <a:r>
              <a:rPr lang="en-GB">
                <a:latin typeface="+mn-lt"/>
              </a:rPr>
              <a:t>Onderwerp 1 </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361448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248775" y="632543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ERASMUS+ DIGIGEN 
Project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Ref</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No</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2021-1-DE02-KA220-VET-000025335</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9</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150829" y="19515"/>
            <a:ext cx="10607659" cy="780585"/>
          </a:xfrm>
        </p:spPr>
        <p:txBody>
          <a:bodyPr/>
          <a:lstStyle/>
          <a:p>
            <a:r>
              <a:rPr lang="en-GB" sz="5400" err="1"/>
              <a:t>Voorwaardelijke</a:t>
            </a:r>
            <a:r>
              <a:rPr lang="en-GB" sz="5400"/>
              <a:t> </a:t>
            </a:r>
            <a:r>
              <a:rPr lang="en-GB" sz="5400" err="1"/>
              <a:t>kenmerken</a:t>
            </a:r>
            <a:r>
              <a:rPr lang="en-GB" sz="5400"/>
              <a:t> van </a:t>
            </a:r>
            <a:r>
              <a:rPr lang="en-GB" sz="5400" err="1"/>
              <a:t>leiders</a:t>
            </a:r>
            <a:endParaRPr lang="en-GB" sz="5400"/>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838199" y="2492375"/>
            <a:ext cx="11199829" cy="3565525"/>
          </a:xfrm>
        </p:spPr>
        <p:txBody>
          <a:bodyPr>
            <a:normAutofit fontScale="92500" lnSpcReduction="10000"/>
          </a:bodyPr>
          <a:lstStyle/>
          <a:p>
            <a:pPr marL="0" indent="0" algn="ctr">
              <a:buNone/>
            </a:pPr>
            <a:r>
              <a:rPr lang="en-US" sz="6000" i="1" err="1">
                <a:solidFill>
                  <a:schemeClr val="accent6">
                    <a:lumMod val="50000"/>
                  </a:schemeClr>
                </a:solidFill>
              </a:rPr>
              <a:t>Leiders</a:t>
            </a:r>
            <a:r>
              <a:rPr lang="en-US" sz="6000" i="1">
                <a:solidFill>
                  <a:schemeClr val="accent6">
                    <a:lumMod val="50000"/>
                  </a:schemeClr>
                </a:solidFill>
              </a:rPr>
              <a:t> </a:t>
            </a:r>
            <a:r>
              <a:rPr lang="en-US" sz="6000" i="1" err="1">
                <a:solidFill>
                  <a:schemeClr val="accent6">
                    <a:lumMod val="50000"/>
                  </a:schemeClr>
                </a:solidFill>
              </a:rPr>
              <a:t>hebben</a:t>
            </a:r>
            <a:r>
              <a:rPr lang="en-US" sz="6000" i="1">
                <a:solidFill>
                  <a:schemeClr val="accent6">
                    <a:lumMod val="50000"/>
                  </a:schemeClr>
                </a:solidFill>
              </a:rPr>
              <a:t> </a:t>
            </a:r>
            <a:r>
              <a:rPr lang="en-US" sz="6000" i="1" err="1">
                <a:solidFill>
                  <a:schemeClr val="accent6">
                    <a:lumMod val="50000"/>
                  </a:schemeClr>
                </a:solidFill>
              </a:rPr>
              <a:t>aangeboren</a:t>
            </a:r>
            <a:r>
              <a:rPr lang="en-US" sz="6000" i="1">
                <a:solidFill>
                  <a:schemeClr val="accent6">
                    <a:lumMod val="50000"/>
                  </a:schemeClr>
                </a:solidFill>
              </a:rPr>
              <a:t> </a:t>
            </a:r>
            <a:r>
              <a:rPr lang="en-US" sz="6000" i="1" err="1">
                <a:solidFill>
                  <a:schemeClr val="accent6">
                    <a:lumMod val="50000"/>
                  </a:schemeClr>
                </a:solidFill>
              </a:rPr>
              <a:t>eigenschappen</a:t>
            </a:r>
            <a:r>
              <a:rPr lang="en-US" sz="6000" i="1">
                <a:solidFill>
                  <a:schemeClr val="accent6">
                    <a:lumMod val="50000"/>
                  </a:schemeClr>
                </a:solidFill>
              </a:rPr>
              <a:t>, </a:t>
            </a:r>
          </a:p>
          <a:p>
            <a:pPr marL="0" indent="0" algn="ctr">
              <a:buNone/>
            </a:pPr>
            <a:r>
              <a:rPr lang="en-US" sz="6000" i="1" err="1">
                <a:solidFill>
                  <a:schemeClr val="accent6">
                    <a:lumMod val="50000"/>
                  </a:schemeClr>
                </a:solidFill>
              </a:rPr>
              <a:t>effectief</a:t>
            </a:r>
            <a:r>
              <a:rPr lang="en-US" sz="6000" i="1">
                <a:solidFill>
                  <a:schemeClr val="accent6">
                    <a:lumMod val="50000"/>
                  </a:schemeClr>
                </a:solidFill>
              </a:rPr>
              <a:t> in </a:t>
            </a:r>
            <a:r>
              <a:rPr lang="en-US" sz="6000" i="1" err="1">
                <a:solidFill>
                  <a:schemeClr val="accent6">
                    <a:lumMod val="50000"/>
                  </a:schemeClr>
                </a:solidFill>
              </a:rPr>
              <a:t>bepaalde</a:t>
            </a:r>
            <a:r>
              <a:rPr lang="en-US" sz="6000" i="1">
                <a:solidFill>
                  <a:schemeClr val="accent6">
                    <a:lumMod val="50000"/>
                  </a:schemeClr>
                </a:solidFill>
              </a:rPr>
              <a:t> </a:t>
            </a:r>
            <a:r>
              <a:rPr lang="en-US" sz="6000" i="1" err="1">
                <a:solidFill>
                  <a:schemeClr val="accent6">
                    <a:lumMod val="50000"/>
                  </a:schemeClr>
                </a:solidFill>
              </a:rPr>
              <a:t>omstandigheden</a:t>
            </a:r>
            <a:r>
              <a:rPr lang="en-US" sz="6000" i="1">
                <a:solidFill>
                  <a:schemeClr val="accent6">
                    <a:lumMod val="50000"/>
                  </a:schemeClr>
                </a:solidFill>
              </a:rPr>
              <a:t>/</a:t>
            </a:r>
            <a:r>
              <a:rPr lang="en-US" sz="6000" i="1" err="1">
                <a:solidFill>
                  <a:schemeClr val="accent6">
                    <a:lumMod val="50000"/>
                  </a:schemeClr>
                </a:solidFill>
              </a:rPr>
              <a:t>situaties</a:t>
            </a:r>
            <a:endParaRPr lang="de-DE" sz="6000">
              <a:solidFill>
                <a:schemeClr val="accent6">
                  <a:lumMod val="50000"/>
                </a:schemeClr>
              </a:solidFill>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a:t>
            </a:r>
            <a:r>
              <a:rPr lang="en-GB" sz="1800" err="1"/>
              <a:t>Contingentiemodel</a:t>
            </a:r>
            <a:r>
              <a:rPr lang="en-GB" sz="1800"/>
              <a:t> van </a:t>
            </a:r>
            <a:r>
              <a:rPr lang="en-GB" sz="1800" err="1"/>
              <a:t>Leiderschapseffectiviteit</a:t>
            </a:r>
            <a:r>
              <a:rPr lang="en-GB" sz="1800"/>
              <a:t> </a:t>
            </a:r>
            <a:r>
              <a:rPr lang="de-DE" sz="1800"/>
              <a:t>(Fiedler) </a:t>
            </a:r>
            <a:endParaRPr lang="en-US" sz="1800" b="0">
              <a:solidFill>
                <a:srgbClr val="202122"/>
              </a:solidFill>
              <a:effectLst/>
            </a:endParaRPr>
          </a:p>
        </p:txBody>
      </p:sp>
      <p:sp>
        <p:nvSpPr>
          <p:cNvPr id="5" name="Datumsplatzhalter 2">
            <a:extLst>
              <a:ext uri="{FF2B5EF4-FFF2-40B4-BE49-F238E27FC236}">
                <a16:creationId xmlns:a16="http://schemas.microsoft.com/office/drawing/2014/main" id="{65AC2D48-A62C-3224-BCEE-A6DCC29036FC}"/>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6" name="Fußzeilenplatzhalter 3">
            <a:extLst>
              <a:ext uri="{FF2B5EF4-FFF2-40B4-BE49-F238E27FC236}">
                <a16:creationId xmlns:a16="http://schemas.microsoft.com/office/drawing/2014/main" id="{97FD6CC1-5A5E-182E-E91C-2434E7786F9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281951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10</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Contingentiemodel van Fiedler (I) </a:t>
            </a:r>
            <a:endParaRPr lang="de-DE" sz="4800"/>
          </a:p>
        </p:txBody>
      </p:sp>
      <p:sp>
        <p:nvSpPr>
          <p:cNvPr id="7" name="Textfeld 6">
            <a:extLst>
              <a:ext uri="{FF2B5EF4-FFF2-40B4-BE49-F238E27FC236}">
                <a16:creationId xmlns:a16="http://schemas.microsoft.com/office/drawing/2014/main" id="{000233C4-FA88-6802-7C0D-BC22ECF5E2B9}"/>
              </a:ext>
            </a:extLst>
          </p:cNvPr>
          <p:cNvSpPr txBox="1"/>
          <p:nvPr/>
        </p:nvSpPr>
        <p:spPr>
          <a:xfrm>
            <a:off x="8234826" y="3145745"/>
            <a:ext cx="2276585" cy="473206"/>
          </a:xfrm>
          <a:prstGeom prst="rect">
            <a:avLst/>
          </a:prstGeom>
          <a:noFill/>
        </p:spPr>
        <p:txBody>
          <a:bodyPr wrap="none" rtlCol="0">
            <a:spAutoFit/>
          </a:bodyPr>
          <a:lstStyle/>
          <a:p>
            <a:pPr>
              <a:lnSpc>
                <a:spcPct val="150000"/>
              </a:lnSpc>
            </a:pPr>
            <a:r>
              <a:rPr lang="en-US">
                <a:solidFill>
                  <a:schemeClr val="bg2">
                    <a:lumMod val="25000"/>
                  </a:schemeClr>
                </a:solidFill>
              </a:rPr>
              <a:t>Productiviteit en output</a:t>
            </a:r>
          </a:p>
        </p:txBody>
      </p:sp>
      <p:sp>
        <p:nvSpPr>
          <p:cNvPr id="3" name="Textfeld 2">
            <a:extLst>
              <a:ext uri="{FF2B5EF4-FFF2-40B4-BE49-F238E27FC236}">
                <a16:creationId xmlns:a16="http://schemas.microsoft.com/office/drawing/2014/main" id="{EA39B621-3A16-FEF4-054C-DF8F7D2BDA23}"/>
              </a:ext>
            </a:extLst>
          </p:cNvPr>
          <p:cNvSpPr txBox="1"/>
          <p:nvPr/>
        </p:nvSpPr>
        <p:spPr>
          <a:xfrm>
            <a:off x="11160442" y="1540354"/>
            <a:ext cx="1031558" cy="261610"/>
          </a:xfrm>
          <a:prstGeom prst="rect">
            <a:avLst/>
          </a:prstGeom>
          <a:noFill/>
        </p:spPr>
        <p:txBody>
          <a:bodyPr wrap="square" rtlCol="0">
            <a:spAutoFit/>
          </a:bodyPr>
          <a:lstStyle/>
          <a:p>
            <a:pPr marL="536575" indent="-536575"/>
            <a:r>
              <a:rPr lang="en-GB" sz="1050"/>
              <a:t>Fiedler (1965)</a:t>
            </a:r>
            <a:endParaRPr lang="de-DE" sz="1050"/>
          </a:p>
        </p:txBody>
      </p:sp>
      <p:grpSp>
        <p:nvGrpSpPr>
          <p:cNvPr id="16" name="Gruppieren 15">
            <a:extLst>
              <a:ext uri="{FF2B5EF4-FFF2-40B4-BE49-F238E27FC236}">
                <a16:creationId xmlns:a16="http://schemas.microsoft.com/office/drawing/2014/main" id="{2DEB58CA-F7EB-3AF0-5EF1-CCFF34DB6D21}"/>
              </a:ext>
            </a:extLst>
          </p:cNvPr>
          <p:cNvGrpSpPr/>
          <p:nvPr/>
        </p:nvGrpSpPr>
        <p:grpSpPr>
          <a:xfrm>
            <a:off x="1341595" y="1849236"/>
            <a:ext cx="9496708" cy="2883462"/>
            <a:chOff x="437003" y="2541124"/>
            <a:chExt cx="8030452" cy="2144683"/>
          </a:xfrm>
        </p:grpSpPr>
        <p:sp>
          <p:nvSpPr>
            <p:cNvPr id="5" name="Rechteck 4">
              <a:extLst>
                <a:ext uri="{FF2B5EF4-FFF2-40B4-BE49-F238E27FC236}">
                  <a16:creationId xmlns:a16="http://schemas.microsoft.com/office/drawing/2014/main" id="{2A749D66-A74A-106B-1091-888C6A1F89A9}"/>
                </a:ext>
              </a:extLst>
            </p:cNvPr>
            <p:cNvSpPr/>
            <p:nvPr/>
          </p:nvSpPr>
          <p:spPr>
            <a:xfrm>
              <a:off x="437003"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err="1">
                  <a:solidFill>
                    <a:sysClr val="windowText" lastClr="000000"/>
                  </a:solidFill>
                </a:rPr>
                <a:t>Leiderschaps-motivatie</a:t>
              </a:r>
              <a:endParaRPr lang="en-GB" sz="2800">
                <a:solidFill>
                  <a:sysClr val="windowText" lastClr="000000"/>
                </a:solidFill>
              </a:endParaRPr>
            </a:p>
          </p:txBody>
        </p:sp>
        <p:sp>
          <p:nvSpPr>
            <p:cNvPr id="8" name="Rechteck 7">
              <a:extLst>
                <a:ext uri="{FF2B5EF4-FFF2-40B4-BE49-F238E27FC236}">
                  <a16:creationId xmlns:a16="http://schemas.microsoft.com/office/drawing/2014/main" id="{0E900393-C8B1-999B-C0F4-534EF7A96C80}"/>
                </a:ext>
              </a:extLst>
            </p:cNvPr>
            <p:cNvSpPr/>
            <p:nvPr/>
          </p:nvSpPr>
          <p:spPr>
            <a:xfrm>
              <a:off x="5989526"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err="1">
                  <a:solidFill>
                    <a:sysClr val="windowText" lastClr="000000"/>
                  </a:solidFill>
                </a:rPr>
                <a:t>Leiderschaps-effectiviteit</a:t>
              </a:r>
              <a:endParaRPr lang="en-GB" sz="2800">
                <a:solidFill>
                  <a:sysClr val="windowText" lastClr="000000"/>
                </a:solidFill>
              </a:endParaRPr>
            </a:p>
          </p:txBody>
        </p:sp>
        <p:sp>
          <p:nvSpPr>
            <p:cNvPr id="9" name="Rechteck 8">
              <a:extLst>
                <a:ext uri="{FF2B5EF4-FFF2-40B4-BE49-F238E27FC236}">
                  <a16:creationId xmlns:a16="http://schemas.microsoft.com/office/drawing/2014/main" id="{FE9FEEA9-A10B-D468-70A1-CD2A5D45E192}"/>
                </a:ext>
              </a:extLst>
            </p:cNvPr>
            <p:cNvSpPr/>
            <p:nvPr/>
          </p:nvSpPr>
          <p:spPr>
            <a:xfrm>
              <a:off x="3148344" y="3721480"/>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err="1">
                  <a:solidFill>
                    <a:sysClr val="windowText" lastClr="000000"/>
                  </a:solidFill>
                </a:rPr>
                <a:t>Situatie</a:t>
              </a:r>
              <a:r>
                <a:rPr lang="en-GB" sz="2800">
                  <a:solidFill>
                    <a:sysClr val="windowText" lastClr="000000"/>
                  </a:solidFill>
                </a:rPr>
                <a:t> </a:t>
              </a:r>
            </a:p>
            <a:p>
              <a:pPr algn="ctr"/>
              <a:r>
                <a:rPr lang="en-GB" sz="2800" err="1">
                  <a:solidFill>
                    <a:sysClr val="windowText" lastClr="000000"/>
                  </a:solidFill>
                </a:rPr>
                <a:t>Gunst</a:t>
              </a:r>
              <a:endParaRPr lang="en-GB" sz="2800">
                <a:solidFill>
                  <a:sysClr val="windowText" lastClr="000000"/>
                </a:solidFill>
              </a:endParaRPr>
            </a:p>
          </p:txBody>
        </p:sp>
        <p:cxnSp>
          <p:nvCxnSpPr>
            <p:cNvPr id="11" name="Gerade Verbindung mit Pfeil 10">
              <a:extLst>
                <a:ext uri="{FF2B5EF4-FFF2-40B4-BE49-F238E27FC236}">
                  <a16:creationId xmlns:a16="http://schemas.microsoft.com/office/drawing/2014/main" id="{C809DD2C-00C1-6C25-A98C-F9E547A1664E}"/>
                </a:ext>
              </a:extLst>
            </p:cNvPr>
            <p:cNvCxnSpPr>
              <a:cxnSpLocks/>
              <a:stCxn id="5" idx="3"/>
              <a:endCxn id="8" idx="1"/>
            </p:cNvCxnSpPr>
            <p:nvPr/>
          </p:nvCxnSpPr>
          <p:spPr>
            <a:xfrm>
              <a:off x="2914932" y="3023288"/>
              <a:ext cx="3074593" cy="0"/>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C47E1373-455D-0B98-198D-077CBFA34B79}"/>
                </a:ext>
              </a:extLst>
            </p:cNvPr>
            <p:cNvCxnSpPr>
              <a:cxnSpLocks/>
              <a:stCxn id="9" idx="0"/>
            </p:cNvCxnSpPr>
            <p:nvPr/>
          </p:nvCxnSpPr>
          <p:spPr>
            <a:xfrm flipH="1" flipV="1">
              <a:off x="4387309" y="3023288"/>
              <a:ext cx="1" cy="698192"/>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42821A11-F166-2F5F-15FF-17EE7ABDA5BC}"/>
              </a:ext>
            </a:extLst>
          </p:cNvPr>
          <p:cNvSpPr txBox="1"/>
          <p:nvPr/>
        </p:nvSpPr>
        <p:spPr>
          <a:xfrm>
            <a:off x="1341595" y="3145746"/>
            <a:ext cx="3359944" cy="1296509"/>
          </a:xfrm>
          <a:prstGeom prst="rect">
            <a:avLst/>
          </a:prstGeom>
          <a:noFill/>
        </p:spPr>
        <p:txBody>
          <a:bodyPr wrap="square">
            <a:spAutoFit/>
          </a:bodyPr>
          <a:lstStyle/>
          <a:p>
            <a:pPr>
              <a:lnSpc>
                <a:spcPct val="150000"/>
              </a:lnSpc>
            </a:pPr>
            <a:r>
              <a:rPr lang="en-US">
                <a:solidFill>
                  <a:schemeClr val="bg2">
                    <a:lumMod val="25000"/>
                  </a:schemeClr>
                </a:solidFill>
              </a:rPr>
              <a:t>Relatiegericht (LPC ↑)</a:t>
            </a:r>
          </a:p>
          <a:p>
            <a:pPr>
              <a:lnSpc>
                <a:spcPct val="150000"/>
              </a:lnSpc>
              <a:spcAft>
                <a:spcPts val="600"/>
              </a:spcAft>
            </a:pPr>
            <a:r>
              <a:rPr lang="en-US">
                <a:solidFill>
                  <a:schemeClr val="bg2">
                    <a:lumMod val="25000"/>
                  </a:schemeClr>
                </a:solidFill>
              </a:rPr>
              <a:t>Taakgericht (LPC ↓)</a:t>
            </a:r>
          </a:p>
          <a:p>
            <a:pPr>
              <a:lnSpc>
                <a:spcPct val="150000"/>
              </a:lnSpc>
              <a:spcAft>
                <a:spcPts val="600"/>
              </a:spcAft>
            </a:pPr>
            <a:r>
              <a:rPr lang="en-US" sz="1200" i="1">
                <a:solidFill>
                  <a:schemeClr val="bg2">
                    <a:lumMod val="25000"/>
                  </a:schemeClr>
                </a:solidFill>
              </a:rPr>
              <a:t>* LPC: Schaal van minst geprefereerde collega</a:t>
            </a:r>
          </a:p>
        </p:txBody>
      </p:sp>
      <p:sp>
        <p:nvSpPr>
          <p:cNvPr id="20" name="Textfeld 19">
            <a:extLst>
              <a:ext uri="{FF2B5EF4-FFF2-40B4-BE49-F238E27FC236}">
                <a16:creationId xmlns:a16="http://schemas.microsoft.com/office/drawing/2014/main" id="{A16A2837-9943-507E-F698-EDE6079FEE0E}"/>
              </a:ext>
            </a:extLst>
          </p:cNvPr>
          <p:cNvSpPr txBox="1"/>
          <p:nvPr/>
        </p:nvSpPr>
        <p:spPr>
          <a:xfrm>
            <a:off x="4271962" y="4689892"/>
            <a:ext cx="3524005" cy="1304203"/>
          </a:xfrm>
          <a:prstGeom prst="rect">
            <a:avLst/>
          </a:prstGeom>
          <a:noFill/>
        </p:spPr>
        <p:txBody>
          <a:bodyPr wrap="square">
            <a:spAutoFit/>
          </a:bodyPr>
          <a:lstStyle/>
          <a:p>
            <a:pPr algn="ctr">
              <a:lnSpc>
                <a:spcPct val="150000"/>
              </a:lnSpc>
            </a:pPr>
            <a:r>
              <a:rPr lang="en-US" err="1">
                <a:solidFill>
                  <a:schemeClr val="bg2">
                    <a:lumMod val="25000"/>
                  </a:schemeClr>
                </a:solidFill>
              </a:rPr>
              <a:t>Relaties</a:t>
            </a:r>
            <a:r>
              <a:rPr lang="en-US">
                <a:solidFill>
                  <a:schemeClr val="bg2">
                    <a:lumMod val="25000"/>
                  </a:schemeClr>
                </a:solidFill>
              </a:rPr>
              <a:t> </a:t>
            </a:r>
            <a:r>
              <a:rPr lang="en-US" err="1">
                <a:solidFill>
                  <a:schemeClr val="bg2">
                    <a:lumMod val="25000"/>
                  </a:schemeClr>
                </a:solidFill>
              </a:rPr>
              <a:t>tussen</a:t>
            </a:r>
            <a:r>
              <a:rPr lang="en-US">
                <a:solidFill>
                  <a:schemeClr val="bg2">
                    <a:lumMod val="25000"/>
                  </a:schemeClr>
                </a:solidFill>
              </a:rPr>
              <a:t> </a:t>
            </a:r>
            <a:r>
              <a:rPr lang="en-US" err="1">
                <a:solidFill>
                  <a:schemeClr val="bg2">
                    <a:lumMod val="25000"/>
                  </a:schemeClr>
                </a:solidFill>
              </a:rPr>
              <a:t>leiders</a:t>
            </a:r>
            <a:r>
              <a:rPr lang="en-US">
                <a:solidFill>
                  <a:schemeClr val="bg2">
                    <a:lumMod val="25000"/>
                  </a:schemeClr>
                </a:solidFill>
              </a:rPr>
              <a:t> </a:t>
            </a:r>
            <a:r>
              <a:rPr lang="en-US" err="1">
                <a:solidFill>
                  <a:schemeClr val="bg2">
                    <a:lumMod val="25000"/>
                  </a:schemeClr>
                </a:solidFill>
              </a:rPr>
              <a:t>en</a:t>
            </a:r>
            <a:r>
              <a:rPr lang="en-US">
                <a:solidFill>
                  <a:schemeClr val="bg2">
                    <a:lumMod val="25000"/>
                  </a:schemeClr>
                </a:solidFill>
              </a:rPr>
              <a:t> </a:t>
            </a:r>
            <a:r>
              <a:rPr lang="en-US" err="1">
                <a:solidFill>
                  <a:schemeClr val="bg2">
                    <a:lumMod val="25000"/>
                  </a:schemeClr>
                </a:solidFill>
              </a:rPr>
              <a:t>leden</a:t>
            </a:r>
            <a:endParaRPr lang="en-US">
              <a:solidFill>
                <a:schemeClr val="bg2">
                  <a:lumMod val="25000"/>
                </a:schemeClr>
              </a:solidFill>
            </a:endParaRPr>
          </a:p>
          <a:p>
            <a:pPr algn="ctr">
              <a:lnSpc>
                <a:spcPct val="150000"/>
              </a:lnSpc>
            </a:pPr>
            <a:r>
              <a:rPr lang="en-US" err="1">
                <a:solidFill>
                  <a:schemeClr val="bg2">
                    <a:lumMod val="25000"/>
                  </a:schemeClr>
                </a:solidFill>
              </a:rPr>
              <a:t>Taakstructuur</a:t>
            </a:r>
            <a:endParaRPr lang="en-US">
              <a:solidFill>
                <a:schemeClr val="bg2">
                  <a:lumMod val="25000"/>
                </a:schemeClr>
              </a:solidFill>
            </a:endParaRPr>
          </a:p>
          <a:p>
            <a:pPr algn="ctr">
              <a:lnSpc>
                <a:spcPct val="150000"/>
              </a:lnSpc>
            </a:pPr>
            <a:r>
              <a:rPr lang="en-US" err="1">
                <a:solidFill>
                  <a:schemeClr val="bg2">
                    <a:lumMod val="25000"/>
                  </a:schemeClr>
                </a:solidFill>
              </a:rPr>
              <a:t>Positie</a:t>
            </a:r>
            <a:r>
              <a:rPr lang="en-US">
                <a:solidFill>
                  <a:schemeClr val="bg2">
                    <a:lumMod val="25000"/>
                  </a:schemeClr>
                </a:solidFill>
              </a:rPr>
              <a:t> </a:t>
            </a:r>
            <a:r>
              <a:rPr lang="en-US" err="1">
                <a:solidFill>
                  <a:schemeClr val="bg2">
                    <a:lumMod val="25000"/>
                  </a:schemeClr>
                </a:solidFill>
              </a:rPr>
              <a:t>Vermogen</a:t>
            </a:r>
            <a:endParaRPr lang="en-US">
              <a:solidFill>
                <a:schemeClr val="bg2">
                  <a:lumMod val="25000"/>
                </a:schemeClr>
              </a:solidFill>
            </a:endParaRPr>
          </a:p>
        </p:txBody>
      </p:sp>
      <p:sp>
        <p:nvSpPr>
          <p:cNvPr id="24" name="Datumsplatzhalter 2">
            <a:extLst>
              <a:ext uri="{FF2B5EF4-FFF2-40B4-BE49-F238E27FC236}">
                <a16:creationId xmlns:a16="http://schemas.microsoft.com/office/drawing/2014/main" id="{E7E4F1F3-D01B-0271-80B9-C59D598C9C3E}"/>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25" name="Fußzeilenplatzhalter 3">
            <a:extLst>
              <a:ext uri="{FF2B5EF4-FFF2-40B4-BE49-F238E27FC236}">
                <a16:creationId xmlns:a16="http://schemas.microsoft.com/office/drawing/2014/main" id="{61964B02-14A6-32A4-C1F5-987B2B6A36F7}"/>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95445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11</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Contingentiemodel van Fiedler (II) </a:t>
            </a:r>
            <a:endParaRPr lang="de-DE" sz="4800"/>
          </a:p>
        </p:txBody>
      </p:sp>
      <p:sp>
        <p:nvSpPr>
          <p:cNvPr id="3" name="Textfeld 2">
            <a:extLst>
              <a:ext uri="{FF2B5EF4-FFF2-40B4-BE49-F238E27FC236}">
                <a16:creationId xmlns:a16="http://schemas.microsoft.com/office/drawing/2014/main" id="{EA39B621-3A16-FEF4-054C-DF8F7D2BDA23}"/>
              </a:ext>
            </a:extLst>
          </p:cNvPr>
          <p:cNvSpPr txBox="1"/>
          <p:nvPr/>
        </p:nvSpPr>
        <p:spPr>
          <a:xfrm>
            <a:off x="10286284" y="1491037"/>
            <a:ext cx="1926908" cy="253916"/>
          </a:xfrm>
          <a:prstGeom prst="rect">
            <a:avLst/>
          </a:prstGeom>
          <a:noFill/>
        </p:spPr>
        <p:txBody>
          <a:bodyPr wrap="square" rtlCol="0">
            <a:spAutoFit/>
          </a:bodyPr>
          <a:lstStyle/>
          <a:p>
            <a:pPr marL="536575" indent="-536575"/>
            <a:r>
              <a:rPr lang="en-GB" sz="1050"/>
              <a:t>Fiedler (1965) &amp; Jago (1982)</a:t>
            </a:r>
            <a:endParaRPr lang="de-DE" sz="1050"/>
          </a:p>
        </p:txBody>
      </p:sp>
      <p:graphicFrame>
        <p:nvGraphicFramePr>
          <p:cNvPr id="10" name="Tabelle 12">
            <a:extLst>
              <a:ext uri="{FF2B5EF4-FFF2-40B4-BE49-F238E27FC236}">
                <a16:creationId xmlns:a16="http://schemas.microsoft.com/office/drawing/2014/main" id="{02BFF8EF-EA14-DCF1-6474-84E9A978F3EE}"/>
              </a:ext>
            </a:extLst>
          </p:cNvPr>
          <p:cNvGraphicFramePr>
            <a:graphicFrameLocks noGrp="1"/>
          </p:cNvGraphicFramePr>
          <p:nvPr>
            <p:extLst>
              <p:ext uri="{D42A27DB-BD31-4B8C-83A1-F6EECF244321}">
                <p14:modId xmlns:p14="http://schemas.microsoft.com/office/powerpoint/2010/main" val="3968982253"/>
              </p:ext>
            </p:extLst>
          </p:nvPr>
        </p:nvGraphicFramePr>
        <p:xfrm>
          <a:off x="1480143" y="2134030"/>
          <a:ext cx="9723475" cy="3299080"/>
        </p:xfrm>
        <a:graphic>
          <a:graphicData uri="http://schemas.openxmlformats.org/drawingml/2006/table">
            <a:tbl>
              <a:tblPr firstRow="1" bandRow="1">
                <a:tableStyleId>{5C22544A-7EE6-4342-B048-85BDC9FD1C3A}</a:tableStyleId>
              </a:tblPr>
              <a:tblGrid>
                <a:gridCol w="2705027">
                  <a:extLst>
                    <a:ext uri="{9D8B030D-6E8A-4147-A177-3AD203B41FA5}">
                      <a16:colId xmlns:a16="http://schemas.microsoft.com/office/drawing/2014/main" val="2529344387"/>
                    </a:ext>
                  </a:extLst>
                </a:gridCol>
                <a:gridCol w="877306">
                  <a:extLst>
                    <a:ext uri="{9D8B030D-6E8A-4147-A177-3AD203B41FA5}">
                      <a16:colId xmlns:a16="http://schemas.microsoft.com/office/drawing/2014/main" val="954645827"/>
                    </a:ext>
                  </a:extLst>
                </a:gridCol>
                <a:gridCol w="877306">
                  <a:extLst>
                    <a:ext uri="{9D8B030D-6E8A-4147-A177-3AD203B41FA5}">
                      <a16:colId xmlns:a16="http://schemas.microsoft.com/office/drawing/2014/main" val="2699488049"/>
                    </a:ext>
                  </a:extLst>
                </a:gridCol>
                <a:gridCol w="877306">
                  <a:extLst>
                    <a:ext uri="{9D8B030D-6E8A-4147-A177-3AD203B41FA5}">
                      <a16:colId xmlns:a16="http://schemas.microsoft.com/office/drawing/2014/main" val="1019683076"/>
                    </a:ext>
                  </a:extLst>
                </a:gridCol>
                <a:gridCol w="877306">
                  <a:extLst>
                    <a:ext uri="{9D8B030D-6E8A-4147-A177-3AD203B41FA5}">
                      <a16:colId xmlns:a16="http://schemas.microsoft.com/office/drawing/2014/main" val="2483982752"/>
                    </a:ext>
                  </a:extLst>
                </a:gridCol>
                <a:gridCol w="877306">
                  <a:extLst>
                    <a:ext uri="{9D8B030D-6E8A-4147-A177-3AD203B41FA5}">
                      <a16:colId xmlns:a16="http://schemas.microsoft.com/office/drawing/2014/main" val="4119589449"/>
                    </a:ext>
                  </a:extLst>
                </a:gridCol>
                <a:gridCol w="877306">
                  <a:extLst>
                    <a:ext uri="{9D8B030D-6E8A-4147-A177-3AD203B41FA5}">
                      <a16:colId xmlns:a16="http://schemas.microsoft.com/office/drawing/2014/main" val="1787540458"/>
                    </a:ext>
                  </a:extLst>
                </a:gridCol>
                <a:gridCol w="877306">
                  <a:extLst>
                    <a:ext uri="{9D8B030D-6E8A-4147-A177-3AD203B41FA5}">
                      <a16:colId xmlns:a16="http://schemas.microsoft.com/office/drawing/2014/main" val="2350145147"/>
                    </a:ext>
                  </a:extLst>
                </a:gridCol>
                <a:gridCol w="877306">
                  <a:extLst>
                    <a:ext uri="{9D8B030D-6E8A-4147-A177-3AD203B41FA5}">
                      <a16:colId xmlns:a16="http://schemas.microsoft.com/office/drawing/2014/main" val="4222902838"/>
                    </a:ext>
                  </a:extLst>
                </a:gridCol>
              </a:tblGrid>
              <a:tr h="370840">
                <a:tc>
                  <a:txBody>
                    <a:bodyPr/>
                    <a:lstStyle/>
                    <a:p>
                      <a:r>
                        <a:rPr lang="en-GB">
                          <a:solidFill>
                            <a:schemeClr val="bg1"/>
                          </a:solidFill>
                          <a:latin typeface="+mj-lt"/>
                        </a:rPr>
                        <a:t>Gunstig</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3">
                  <a:txBody>
                    <a:bodyPr/>
                    <a:lstStyle/>
                    <a:p>
                      <a:endParaRPr lang="en-GB">
                        <a:solidFill>
                          <a:schemeClr val="bg1"/>
                        </a:solidFill>
                        <a:latin typeface="+mj-lt"/>
                      </a:endParaRP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gridSpan="5">
                  <a:txBody>
                    <a:bodyPr/>
                    <a:lstStyle/>
                    <a:p>
                      <a:pPr algn="r"/>
                      <a:r>
                        <a:rPr lang="en-GB">
                          <a:solidFill>
                            <a:schemeClr val="bg1"/>
                          </a:solidFill>
                          <a:latin typeface="+mj-lt"/>
                        </a:rPr>
                        <a:t>Ongunstig</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r"/>
                      <a:r>
                        <a:rPr lang="en-GB" err="1"/>
                        <a:t>Ongunstig</a:t>
                      </a:r>
                      <a:endParaRPr lang="en-GB"/>
                    </a:p>
                  </a:txBody>
                  <a:tcPr/>
                </a:tc>
                <a:tc hMerge="1">
                  <a:txBody>
                    <a:bodyPr/>
                    <a:lstStyle/>
                    <a:p>
                      <a:endParaRPr lang="en-GB"/>
                    </a:p>
                  </a:txBody>
                  <a:tcPr/>
                </a:tc>
                <a:extLst>
                  <a:ext uri="{0D108BD9-81ED-4DB2-BD59-A6C34878D82A}">
                    <a16:rowId xmlns:a16="http://schemas.microsoft.com/office/drawing/2014/main" val="179437051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Relaties tussen leiders en leden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lnSpc>
                          <a:spcPct val="100000"/>
                        </a:lnSpc>
                      </a:pPr>
                      <a:r>
                        <a:rPr lang="en-GB">
                          <a:latin typeface="+mj-lt"/>
                        </a:rPr>
                        <a:t>Goed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tc gridSpan="4">
                  <a:txBody>
                    <a:bodyPr/>
                    <a:lstStyle/>
                    <a:p>
                      <a:pPr algn="ctr">
                        <a:lnSpc>
                          <a:spcPct val="100000"/>
                        </a:lnSpc>
                      </a:pPr>
                      <a:r>
                        <a:rPr lang="en-GB">
                          <a:latin typeface="+mj-lt"/>
                        </a:rPr>
                        <a:t>Slecht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extLst>
                  <a:ext uri="{0D108BD9-81ED-4DB2-BD59-A6C34878D82A}">
                    <a16:rowId xmlns:a16="http://schemas.microsoft.com/office/drawing/2014/main" val="154206402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Taakstructuur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gridSpan="2">
                  <a:txBody>
                    <a:bodyPr/>
                    <a:lstStyle/>
                    <a:p>
                      <a:pPr algn="ctr">
                        <a:lnSpc>
                          <a:spcPct val="100000"/>
                        </a:lnSpc>
                      </a:pPr>
                      <a:r>
                        <a:rPr lang="en-GB">
                          <a:latin typeface="+mj-lt"/>
                        </a:rPr>
                        <a:t>Hoog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Laag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Hoog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Laag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extLst>
                  <a:ext uri="{0D108BD9-81ED-4DB2-BD59-A6C34878D82A}">
                    <a16:rowId xmlns:a16="http://schemas.microsoft.com/office/drawing/2014/main" val="39580694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E7E6E6">
                              <a:lumMod val="25000"/>
                            </a:srgbClr>
                          </a:solidFill>
                          <a:effectLst/>
                          <a:uLnTx/>
                          <a:uFillTx/>
                          <a:latin typeface="+mj-lt"/>
                          <a:ea typeface="+mn-ea"/>
                          <a:cs typeface="+mn-cs"/>
                        </a:rPr>
                        <a:t>Machtpositie</a:t>
                      </a:r>
                      <a:endParaRPr kumimoji="0" lang="en-US" sz="1800" b="0" i="0" u="none" strike="noStrike" kern="1200" cap="none" spc="0" normalizeH="0" baseline="0" noProof="0">
                        <a:ln>
                          <a:noFill/>
                        </a:ln>
                        <a:solidFill>
                          <a:srgbClr val="E7E6E6">
                            <a:lumMod val="25000"/>
                          </a:srgbClr>
                        </a:solidFill>
                        <a:effectLst/>
                        <a:uLnTx/>
                        <a:uFillTx/>
                        <a:latin typeface="+mj-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671318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Relatiegericht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14432753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Taakgericht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sz="1200" err="1">
                          <a:latin typeface="+mj-lt"/>
                        </a:rPr>
                        <a:t>Wedstrijd</a:t>
                      </a:r>
                      <a:endParaRPr lang="en-GB" sz="1200">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88173257"/>
                  </a:ext>
                </a:extLst>
              </a:tr>
            </a:tbl>
          </a:graphicData>
        </a:graphic>
      </p:graphicFrame>
      <p:cxnSp>
        <p:nvCxnSpPr>
          <p:cNvPr id="13" name="Gerade Verbindung mit Pfeil 12">
            <a:extLst>
              <a:ext uri="{FF2B5EF4-FFF2-40B4-BE49-F238E27FC236}">
                <a16:creationId xmlns:a16="http://schemas.microsoft.com/office/drawing/2014/main" id="{76514EEE-9A6F-0B0C-0973-67F84786624A}"/>
              </a:ext>
            </a:extLst>
          </p:cNvPr>
          <p:cNvCxnSpPr>
            <a:cxnSpLocks/>
          </p:cNvCxnSpPr>
          <p:nvPr/>
        </p:nvCxnSpPr>
        <p:spPr>
          <a:xfrm>
            <a:off x="1480144" y="2113712"/>
            <a:ext cx="9576000"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16950BBD-8AB0-9485-50B5-90300DBE5CDD}"/>
              </a:ext>
            </a:extLst>
          </p:cNvPr>
          <p:cNvSpPr txBox="1"/>
          <p:nvPr/>
        </p:nvSpPr>
        <p:spPr>
          <a:xfrm>
            <a:off x="4370028" y="1744953"/>
            <a:ext cx="3918060" cy="369332"/>
          </a:xfrm>
          <a:prstGeom prst="rect">
            <a:avLst/>
          </a:prstGeom>
          <a:noFill/>
        </p:spPr>
        <p:txBody>
          <a:bodyPr wrap="none" rtlCol="0">
            <a:spAutoFit/>
          </a:bodyPr>
          <a:lstStyle/>
          <a:p>
            <a:r>
              <a:rPr lang="en-GB"/>
              <a:t>Situationele voorkeur verminderen</a:t>
            </a:r>
          </a:p>
        </p:txBody>
      </p:sp>
      <p:sp>
        <p:nvSpPr>
          <p:cNvPr id="19" name="Textfeld 18">
            <a:extLst>
              <a:ext uri="{FF2B5EF4-FFF2-40B4-BE49-F238E27FC236}">
                <a16:creationId xmlns:a16="http://schemas.microsoft.com/office/drawing/2014/main" id="{9CA11D3B-5CFE-F0E6-DAD0-DBF80BC7C989}"/>
              </a:ext>
            </a:extLst>
          </p:cNvPr>
          <p:cNvSpPr txBox="1"/>
          <p:nvPr/>
        </p:nvSpPr>
        <p:spPr>
          <a:xfrm>
            <a:off x="1454005" y="5470140"/>
            <a:ext cx="583204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Leiders</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presteren</a:t>
            </a:r>
            <a:r>
              <a:rPr lang="en-GB">
                <a:latin typeface="Jost" pitchFamily="2" charset="0"/>
                <a:ea typeface="Jost" pitchFamily="2" charset="0"/>
                <a:sym typeface="Wingdings" panose="05000000000000000000" pitchFamily="2" charset="2"/>
              </a:rPr>
              <a:t> het best </a:t>
            </a:r>
            <a:r>
              <a:rPr lang="en-GB" err="1">
                <a:latin typeface="Jost" pitchFamily="2" charset="0"/>
                <a:ea typeface="Jost" pitchFamily="2" charset="0"/>
                <a:sym typeface="Wingdings" panose="05000000000000000000" pitchFamily="2" charset="2"/>
              </a:rPr>
              <a:t>als</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persoon</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en</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situatie</a:t>
            </a:r>
            <a:r>
              <a:rPr lang="en-GB">
                <a:latin typeface="Jost" pitchFamily="2" charset="0"/>
                <a:ea typeface="Jost" pitchFamily="2" charset="0"/>
                <a:sym typeface="Wingdings" panose="05000000000000000000" pitchFamily="2" charset="2"/>
              </a:rPr>
              <a:t> </a:t>
            </a:r>
            <a:r>
              <a:rPr lang="en-GB" u="sng" err="1">
                <a:latin typeface="Jost" pitchFamily="2" charset="0"/>
                <a:ea typeface="Jost" pitchFamily="2" charset="0"/>
                <a:sym typeface="Wingdings" panose="05000000000000000000" pitchFamily="2" charset="2"/>
              </a:rPr>
              <a:t>bij</a:t>
            </a:r>
            <a:r>
              <a:rPr lang="en-GB" u="sng">
                <a:latin typeface="Jost" pitchFamily="2" charset="0"/>
                <a:ea typeface="Jost" pitchFamily="2" charset="0"/>
                <a:sym typeface="Wingdings" panose="05000000000000000000" pitchFamily="2" charset="2"/>
              </a:rPr>
              <a:t> </a:t>
            </a:r>
            <a:r>
              <a:rPr lang="en-GB" u="sng" err="1">
                <a:latin typeface="Jost" pitchFamily="2" charset="0"/>
                <a:ea typeface="Jost" pitchFamily="2" charset="0"/>
                <a:sym typeface="Wingdings" panose="05000000000000000000" pitchFamily="2" charset="2"/>
              </a:rPr>
              <a:t>elkaar</a:t>
            </a:r>
            <a:r>
              <a:rPr lang="en-GB" u="sng">
                <a:latin typeface="Jost" pitchFamily="2" charset="0"/>
                <a:ea typeface="Jost" pitchFamily="2" charset="0"/>
                <a:sym typeface="Wingdings" panose="05000000000000000000" pitchFamily="2" charset="2"/>
              </a:rPr>
              <a:t> </a:t>
            </a:r>
            <a:r>
              <a:rPr lang="en-GB" u="sng" err="1">
                <a:latin typeface="Jost" pitchFamily="2" charset="0"/>
                <a:ea typeface="Jost" pitchFamily="2" charset="0"/>
                <a:sym typeface="Wingdings" panose="05000000000000000000" pitchFamily="2" charset="2"/>
              </a:rPr>
              <a:t>passen</a:t>
            </a:r>
            <a:endParaRPr lang="en-GB" u="sng">
              <a:latin typeface="Jost" pitchFamily="2" charset="0"/>
              <a:ea typeface="Jost" pitchFamily="2" charset="0"/>
            </a:endParaRPr>
          </a:p>
        </p:txBody>
      </p:sp>
      <p:sp>
        <p:nvSpPr>
          <p:cNvPr id="21" name="Textfeld 20">
            <a:extLst>
              <a:ext uri="{FF2B5EF4-FFF2-40B4-BE49-F238E27FC236}">
                <a16:creationId xmlns:a16="http://schemas.microsoft.com/office/drawing/2014/main" id="{47E692B5-7CC1-AA1C-82EF-70A05C7A662F}"/>
              </a:ext>
            </a:extLst>
          </p:cNvPr>
          <p:cNvSpPr txBox="1"/>
          <p:nvPr/>
        </p:nvSpPr>
        <p:spPr>
          <a:xfrm rot="16200000">
            <a:off x="757821" y="3313906"/>
            <a:ext cx="1023037"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Situatie</a:t>
            </a:r>
            <a:endParaRPr lang="en-GB" u="sng">
              <a:latin typeface="Jost" pitchFamily="2" charset="0"/>
              <a:ea typeface="Jost" pitchFamily="2" charset="0"/>
            </a:endParaRPr>
          </a:p>
        </p:txBody>
      </p:sp>
      <p:sp>
        <p:nvSpPr>
          <p:cNvPr id="22" name="Textfeld 21">
            <a:extLst>
              <a:ext uri="{FF2B5EF4-FFF2-40B4-BE49-F238E27FC236}">
                <a16:creationId xmlns:a16="http://schemas.microsoft.com/office/drawing/2014/main" id="{0CF5B854-F067-1944-8681-9B8BF26BC3B5}"/>
              </a:ext>
            </a:extLst>
          </p:cNvPr>
          <p:cNvSpPr txBox="1"/>
          <p:nvPr/>
        </p:nvSpPr>
        <p:spPr>
          <a:xfrm rot="16200000">
            <a:off x="844386" y="4621622"/>
            <a:ext cx="849913" cy="369332"/>
          </a:xfrm>
          <a:prstGeom prst="rect">
            <a:avLst/>
          </a:prstGeom>
          <a:noFill/>
        </p:spPr>
        <p:txBody>
          <a:bodyPr wrap="none" rtlCol="0">
            <a:spAutoFit/>
          </a:bodyPr>
          <a:lstStyle/>
          <a:p>
            <a:r>
              <a:rPr lang="en-GB">
                <a:latin typeface="Jost" pitchFamily="2" charset="0"/>
                <a:ea typeface="Jost" pitchFamily="2" charset="0"/>
              </a:rPr>
              <a:t>Persoon</a:t>
            </a:r>
          </a:p>
        </p:txBody>
      </p:sp>
      <p:sp>
        <p:nvSpPr>
          <p:cNvPr id="23" name="Datumsplatzhalter 2">
            <a:extLst>
              <a:ext uri="{FF2B5EF4-FFF2-40B4-BE49-F238E27FC236}">
                <a16:creationId xmlns:a16="http://schemas.microsoft.com/office/drawing/2014/main" id="{163ED534-737A-4690-AB13-B0A0FF390EFE}"/>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24" name="Fußzeilenplatzhalter 3">
            <a:extLst>
              <a:ext uri="{FF2B5EF4-FFF2-40B4-BE49-F238E27FC236}">
                <a16:creationId xmlns:a16="http://schemas.microsoft.com/office/drawing/2014/main" id="{7F0E7227-212F-B83D-6589-07EF8235898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63158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B29F2F28-DA74-1402-E7AD-D87DE36D196F}"/>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6" name="Fußzeilenplatzhalter 3">
            <a:extLst>
              <a:ext uri="{FF2B5EF4-FFF2-40B4-BE49-F238E27FC236}">
                <a16:creationId xmlns:a16="http://schemas.microsoft.com/office/drawing/2014/main" id="{2E4E9CA2-5F5A-9A20-19F4-B70ACE1A9106}"/>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12</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319726" y="287796"/>
            <a:ext cx="10313276" cy="825542"/>
          </a:xfrm>
        </p:spPr>
        <p:txBody>
          <a:bodyPr/>
          <a:lstStyle/>
          <a:p>
            <a:r>
              <a:rPr lang="en-US" err="1"/>
              <a:t>Gedrag</a:t>
            </a:r>
            <a:r>
              <a:rPr lang="en-US"/>
              <a:t> van (</a:t>
            </a:r>
            <a:r>
              <a:rPr lang="en-US" err="1"/>
              <a:t>aanstaande</a:t>
            </a:r>
            <a:r>
              <a:rPr lang="en-US"/>
              <a:t>) </a:t>
            </a:r>
            <a:r>
              <a:rPr lang="en-US" err="1"/>
              <a:t>leiders</a:t>
            </a:r>
            <a:endParaRPr lang="en-US"/>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997744" y="2102660"/>
            <a:ext cx="10058400" cy="3504609"/>
          </a:xfrm>
        </p:spPr>
        <p:txBody>
          <a:bodyPr>
            <a:noAutofit/>
          </a:bodyPr>
          <a:lstStyle/>
          <a:p>
            <a:pPr marL="0" marR="0" lvl="0" indent="0" algn="ctr"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Leiders</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hebben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een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repertoire van </a:t>
            </a:r>
            <a:r>
              <a:rPr kumimoji="0" lang="en-GB" sz="6000" b="0" i="1" u="none" strike="noStrike" kern="1200" cap="none" spc="0" normalizeH="0" baseline="0" err="1">
                <a:ln>
                  <a:noFill/>
                </a:ln>
                <a:solidFill>
                  <a:srgbClr val="D6DCE5">
                    <a:lumMod val="50000"/>
                  </a:srgbClr>
                </a:solidFill>
                <a:effectLst/>
                <a:uLnTx/>
                <a:uFillTx/>
                <a:latin typeface="Jost"/>
                <a:ea typeface="Jost Bold Italic" pitchFamily="2" charset="77"/>
                <a:cs typeface="+mn-cs"/>
              </a:rPr>
              <a:t>gedragingen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aanpasbaar</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aan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bepaalde</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omstandigheden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situaties</a:t>
            </a:r>
            <a:endParaRPr kumimoji="0" lang="de-DE" sz="6000" b="0" i="0" u="none" strike="noStrike" kern="1200" cap="none" spc="0" normalizeH="0" baseline="0" noProof="0">
              <a:ln>
                <a:noFill/>
              </a:ln>
              <a:solidFill>
                <a:srgbClr val="D6DCE5">
                  <a:lumMod val="50000"/>
                </a:srgbClr>
              </a:solidFill>
              <a:effectLst/>
              <a:uLnTx/>
              <a:uFillTx/>
              <a:latin typeface="Jost"/>
              <a:ea typeface="Jost Bold Italic" pitchFamily="2" charset="77"/>
              <a:cs typeface="+mn-cs"/>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Path-Goal Theory, Leader Member-Exchange Theory, </a:t>
            </a:r>
            <a:r>
              <a:rPr lang="de-DE" sz="1800" err="1">
                <a:solidFill>
                  <a:srgbClr val="202122"/>
                </a:solidFill>
                <a:sym typeface="Wingdings" panose="05000000000000000000" pitchFamily="2" charset="2"/>
              </a:rPr>
              <a:t>situationele</a:t>
            </a:r>
            <a:r>
              <a:rPr lang="de-DE" sz="1800">
                <a:solidFill>
                  <a:srgbClr val="202122"/>
                </a:solidFill>
                <a:sym typeface="Wingdings" panose="05000000000000000000" pitchFamily="2" charset="2"/>
              </a:rPr>
              <a:t> Reifegradtheorie, </a:t>
            </a:r>
            <a:endParaRPr lang="de-DE" sz="1800" b="0">
              <a:solidFill>
                <a:srgbClr val="202122"/>
              </a:solidFill>
              <a:effectLst/>
            </a:endParaRPr>
          </a:p>
        </p:txBody>
      </p:sp>
    </p:spTree>
    <p:extLst>
      <p:ext uri="{BB962C8B-B14F-4D97-AF65-F5344CB8AC3E}">
        <p14:creationId xmlns:p14="http://schemas.microsoft.com/office/powerpoint/2010/main" val="283143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8F1BADB-D488-3C4C-6838-E7DC625DFF76}"/>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4A713909-F0BA-A4AB-A2B1-E2E7C2549C1B}"/>
              </a:ext>
            </a:extLst>
          </p:cNvPr>
          <p:cNvSpPr>
            <a:spLocks noGrp="1"/>
          </p:cNvSpPr>
          <p:nvPr>
            <p:ph type="title"/>
          </p:nvPr>
        </p:nvSpPr>
        <p:spPr>
          <a:xfrm>
            <a:off x="751626" y="157253"/>
            <a:ext cx="10191751" cy="780585"/>
          </a:xfrm>
        </p:spPr>
        <p:txBody>
          <a:bodyPr/>
          <a:lstStyle/>
          <a:p>
            <a:r>
              <a:rPr lang="de-DE" sz="4400" err="1"/>
              <a:t>Situationeel</a:t>
            </a:r>
            <a:r>
              <a:rPr lang="de-DE" sz="4400"/>
              <a:t> </a:t>
            </a:r>
            <a:r>
              <a:rPr lang="de-DE" sz="4400" err="1"/>
              <a:t>Leiderschap</a:t>
            </a:r>
            <a:r>
              <a:rPr lang="de-DE" sz="4400"/>
              <a:t> (Hersey/Blanchard)</a:t>
            </a:r>
          </a:p>
        </p:txBody>
      </p:sp>
      <p:sp>
        <p:nvSpPr>
          <p:cNvPr id="7" name="Textfeld 6">
            <a:extLst>
              <a:ext uri="{FF2B5EF4-FFF2-40B4-BE49-F238E27FC236}">
                <a16:creationId xmlns:a16="http://schemas.microsoft.com/office/drawing/2014/main" id="{6F92306D-63AF-0E84-4117-156D4EACE98E}"/>
              </a:ext>
            </a:extLst>
          </p:cNvPr>
          <p:cNvSpPr txBox="1"/>
          <p:nvPr/>
        </p:nvSpPr>
        <p:spPr>
          <a:xfrm>
            <a:off x="5652136" y="2267805"/>
            <a:ext cx="6194298" cy="2550698"/>
          </a:xfrm>
          <a:prstGeom prst="rect">
            <a:avLst/>
          </a:prstGeom>
          <a:noFill/>
        </p:spPr>
        <p:txBody>
          <a:bodyPr wrap="square" rtlCol="0">
            <a:spAutoFit/>
          </a:bodyPr>
          <a:lstStyle/>
          <a:p>
            <a:pPr>
              <a:lnSpc>
                <a:spcPct val="150000"/>
              </a:lnSpc>
            </a:pPr>
            <a:r>
              <a:rPr lang="en-US" b="1"/>
              <a:t>Prestatiebereidheid van volgers (situatie)</a:t>
            </a:r>
          </a:p>
          <a:p>
            <a:pPr>
              <a:lnSpc>
                <a:spcPct val="150000"/>
              </a:lnSpc>
            </a:pPr>
            <a:r>
              <a:rPr lang="en-US"/>
              <a:t>	Psychologische bereidheid (bereidheid)</a:t>
            </a:r>
          </a:p>
          <a:p>
            <a:pPr>
              <a:lnSpc>
                <a:spcPct val="150000"/>
              </a:lnSpc>
            </a:pPr>
            <a:r>
              <a:rPr lang="en-US"/>
              <a:t>	Feitelijke gereedheid (vermogen)</a:t>
            </a:r>
          </a:p>
          <a:p>
            <a:pPr>
              <a:lnSpc>
                <a:spcPct val="150000"/>
              </a:lnSpc>
            </a:pPr>
            <a:r>
              <a:rPr lang="en-US" b="1"/>
              <a:t>Leiderschapsstijl (</a:t>
            </a:r>
            <a:r>
              <a:rPr lang="en-US" b="1" err="1"/>
              <a:t>gedrag</a:t>
            </a:r>
            <a:r>
              <a:rPr lang="en-US" b="1"/>
              <a:t>)</a:t>
            </a:r>
          </a:p>
          <a:p>
            <a:pPr>
              <a:lnSpc>
                <a:spcPct val="150000"/>
              </a:lnSpc>
            </a:pPr>
            <a:r>
              <a:rPr lang="en-US"/>
              <a:t>	Taakgericht</a:t>
            </a:r>
          </a:p>
          <a:p>
            <a:pPr>
              <a:lnSpc>
                <a:spcPct val="150000"/>
              </a:lnSpc>
            </a:pPr>
            <a:r>
              <a:rPr lang="en-US"/>
              <a:t>	Relatiegericht</a:t>
            </a:r>
            <a:endParaRPr lang="en-US">
              <a:sym typeface="Wingdings" panose="05000000000000000000" pitchFamily="2" charset="2"/>
            </a:endParaRPr>
          </a:p>
        </p:txBody>
      </p:sp>
      <p:graphicFrame>
        <p:nvGraphicFramePr>
          <p:cNvPr id="3" name="Tabelle 4">
            <a:extLst>
              <a:ext uri="{FF2B5EF4-FFF2-40B4-BE49-F238E27FC236}">
                <a16:creationId xmlns:a16="http://schemas.microsoft.com/office/drawing/2014/main" id="{865364AF-58B3-D453-CD89-246EBAE44449}"/>
              </a:ext>
            </a:extLst>
          </p:cNvPr>
          <p:cNvGraphicFramePr>
            <a:graphicFrameLocks noGrp="1"/>
          </p:cNvGraphicFramePr>
          <p:nvPr>
            <p:extLst>
              <p:ext uri="{D42A27DB-BD31-4B8C-83A1-F6EECF244321}">
                <p14:modId xmlns:p14="http://schemas.microsoft.com/office/powerpoint/2010/main" val="831861021"/>
              </p:ext>
            </p:extLst>
          </p:nvPr>
        </p:nvGraphicFramePr>
        <p:xfrm>
          <a:off x="1156830" y="1875793"/>
          <a:ext cx="3960000" cy="3960000"/>
        </p:xfrm>
        <a:graphic>
          <a:graphicData uri="http://schemas.openxmlformats.org/drawingml/2006/table">
            <a:tbl>
              <a:tblPr bandRow="1" bandCol="1">
                <a:tableStyleId>{5940675A-B579-460E-94D1-54222C63F5DA}</a:tableStyleId>
              </a:tblPr>
              <a:tblGrid>
                <a:gridCol w="1980000">
                  <a:extLst>
                    <a:ext uri="{9D8B030D-6E8A-4147-A177-3AD203B41FA5}">
                      <a16:colId xmlns:a16="http://schemas.microsoft.com/office/drawing/2014/main" val="3418659084"/>
                    </a:ext>
                  </a:extLst>
                </a:gridCol>
                <a:gridCol w="1980000">
                  <a:extLst>
                    <a:ext uri="{9D8B030D-6E8A-4147-A177-3AD203B41FA5}">
                      <a16:colId xmlns:a16="http://schemas.microsoft.com/office/drawing/2014/main" val="1942972072"/>
                    </a:ext>
                  </a:extLst>
                </a:gridCol>
              </a:tblGrid>
              <a:tr h="1980000">
                <a:tc>
                  <a:txBody>
                    <a:bodyPr/>
                    <a:lstStyle/>
                    <a:p>
                      <a:pPr algn="ctr"/>
                      <a:r>
                        <a:rPr lang="en-US" sz="2000" b="1" noProof="0"/>
                        <a:t>Ondersteuning</a:t>
                      </a:r>
                    </a:p>
                  </a:txBody>
                  <a:tcPr anchor="ctr"/>
                </a:tc>
                <a:tc>
                  <a:txBody>
                    <a:bodyPr/>
                    <a:lstStyle/>
                    <a:p>
                      <a:pPr algn="ctr"/>
                      <a:r>
                        <a:rPr lang="en-US" sz="2000" b="1" noProof="0"/>
                        <a:t>Coach</a:t>
                      </a:r>
                    </a:p>
                  </a:txBody>
                  <a:tcPr anchor="ctr"/>
                </a:tc>
                <a:extLst>
                  <a:ext uri="{0D108BD9-81ED-4DB2-BD59-A6C34878D82A}">
                    <a16:rowId xmlns:a16="http://schemas.microsoft.com/office/drawing/2014/main" val="1733539088"/>
                  </a:ext>
                </a:extLst>
              </a:tr>
              <a:tr h="1980000">
                <a:tc>
                  <a:txBody>
                    <a:bodyPr/>
                    <a:lstStyle/>
                    <a:p>
                      <a:pPr algn="ctr"/>
                      <a:r>
                        <a:rPr lang="en-US" sz="2000" b="1" noProof="0"/>
                        <a:t>Delegatie</a:t>
                      </a:r>
                    </a:p>
                  </a:txBody>
                  <a:tcPr anchor="ctr"/>
                </a:tc>
                <a:tc>
                  <a:txBody>
                    <a:bodyPr/>
                    <a:lstStyle/>
                    <a:p>
                      <a:pPr algn="ctr"/>
                      <a:r>
                        <a:rPr lang="en-US" sz="2000" b="1" noProof="0"/>
                        <a:t>Direct</a:t>
                      </a:r>
                    </a:p>
                  </a:txBody>
                  <a:tcPr anchor="ctr"/>
                </a:tc>
                <a:extLst>
                  <a:ext uri="{0D108BD9-81ED-4DB2-BD59-A6C34878D82A}">
                    <a16:rowId xmlns:a16="http://schemas.microsoft.com/office/drawing/2014/main" val="136254322"/>
                  </a:ext>
                </a:extLst>
              </a:tr>
            </a:tbl>
          </a:graphicData>
        </a:graphic>
      </p:graphicFrame>
      <p:sp>
        <p:nvSpPr>
          <p:cNvPr id="5" name="Textfeld 4">
            <a:extLst>
              <a:ext uri="{FF2B5EF4-FFF2-40B4-BE49-F238E27FC236}">
                <a16:creationId xmlns:a16="http://schemas.microsoft.com/office/drawing/2014/main" id="{C788626F-76BF-9AD3-9642-2097ACD7B099}"/>
              </a:ext>
            </a:extLst>
          </p:cNvPr>
          <p:cNvSpPr txBox="1"/>
          <p:nvPr/>
        </p:nvSpPr>
        <p:spPr>
          <a:xfrm rot="16200000">
            <a:off x="-386155" y="3671127"/>
            <a:ext cx="2542684" cy="369332"/>
          </a:xfrm>
          <a:prstGeom prst="rect">
            <a:avLst/>
          </a:prstGeom>
          <a:noFill/>
        </p:spPr>
        <p:txBody>
          <a:bodyPr wrap="none" rtlCol="0">
            <a:spAutoFit/>
          </a:bodyPr>
          <a:lstStyle/>
          <a:p>
            <a:r>
              <a:rPr lang="en-US"/>
              <a:t>Relatiegerichtheid</a:t>
            </a:r>
          </a:p>
        </p:txBody>
      </p:sp>
      <p:sp>
        <p:nvSpPr>
          <p:cNvPr id="8" name="Textfeld 7">
            <a:extLst>
              <a:ext uri="{FF2B5EF4-FFF2-40B4-BE49-F238E27FC236}">
                <a16:creationId xmlns:a16="http://schemas.microsoft.com/office/drawing/2014/main" id="{F4293F18-D817-9F82-112D-CBED570BF82F}"/>
              </a:ext>
            </a:extLst>
          </p:cNvPr>
          <p:cNvSpPr txBox="1"/>
          <p:nvPr/>
        </p:nvSpPr>
        <p:spPr>
          <a:xfrm>
            <a:off x="2296696" y="5880858"/>
            <a:ext cx="1680268" cy="369332"/>
          </a:xfrm>
          <a:prstGeom prst="rect">
            <a:avLst/>
          </a:prstGeom>
          <a:noFill/>
        </p:spPr>
        <p:txBody>
          <a:bodyPr wrap="none" rtlCol="0">
            <a:spAutoFit/>
          </a:bodyPr>
          <a:lstStyle/>
          <a:p>
            <a:r>
              <a:rPr lang="en-US"/>
              <a:t>Taakgerichtheid</a:t>
            </a:r>
          </a:p>
        </p:txBody>
      </p:sp>
      <p:sp>
        <p:nvSpPr>
          <p:cNvPr id="12" name="Freihandform: Form 11">
            <a:extLst>
              <a:ext uri="{FF2B5EF4-FFF2-40B4-BE49-F238E27FC236}">
                <a16:creationId xmlns:a16="http://schemas.microsoft.com/office/drawing/2014/main" id="{8098CCBD-E267-7245-7678-D4F1C9628187}"/>
              </a:ext>
            </a:extLst>
          </p:cNvPr>
          <p:cNvSpPr/>
          <p:nvPr/>
        </p:nvSpPr>
        <p:spPr>
          <a:xfrm>
            <a:off x="1193730" y="2102132"/>
            <a:ext cx="3886200" cy="3406147"/>
          </a:xfrm>
          <a:custGeom>
            <a:avLst/>
            <a:gdLst>
              <a:gd name="connsiteX0" fmla="*/ 0 w 3886200"/>
              <a:gd name="connsiteY0" fmla="*/ 3414304 h 3414304"/>
              <a:gd name="connsiteX1" fmla="*/ 822960 w 3886200"/>
              <a:gd name="connsiteY1" fmla="*/ 3254284 h 3414304"/>
              <a:gd name="connsiteX2" fmla="*/ 1120140 w 3886200"/>
              <a:gd name="connsiteY2" fmla="*/ 2774224 h 3414304"/>
              <a:gd name="connsiteX3" fmla="*/ 1440180 w 3886200"/>
              <a:gd name="connsiteY3" fmla="*/ 556804 h 3414304"/>
              <a:gd name="connsiteX4" fmla="*/ 1943100 w 3886200"/>
              <a:gd name="connsiteY4" fmla="*/ 8164 h 3414304"/>
              <a:gd name="connsiteX5" fmla="*/ 2446020 w 3886200"/>
              <a:gd name="connsiteY5" fmla="*/ 328204 h 3414304"/>
              <a:gd name="connsiteX6" fmla="*/ 2697480 w 3886200"/>
              <a:gd name="connsiteY6" fmla="*/ 1596934 h 3414304"/>
              <a:gd name="connsiteX7" fmla="*/ 2903220 w 3886200"/>
              <a:gd name="connsiteY7" fmla="*/ 3048544 h 3414304"/>
              <a:gd name="connsiteX8" fmla="*/ 3886200 w 3886200"/>
              <a:gd name="connsiteY8" fmla="*/ 3311434 h 3414304"/>
              <a:gd name="connsiteX9" fmla="*/ 3886200 w 3886200"/>
              <a:gd name="connsiteY9" fmla="*/ 3311434 h 3414304"/>
              <a:gd name="connsiteX0" fmla="*/ 0 w 3886200"/>
              <a:gd name="connsiteY0" fmla="*/ 3409179 h 3409179"/>
              <a:gd name="connsiteX1" fmla="*/ 822960 w 3886200"/>
              <a:gd name="connsiteY1" fmla="*/ 3249159 h 3409179"/>
              <a:gd name="connsiteX2" fmla="*/ 1120140 w 3886200"/>
              <a:gd name="connsiteY2" fmla="*/ 2769099 h 3409179"/>
              <a:gd name="connsiteX3" fmla="*/ 1440180 w 3886200"/>
              <a:gd name="connsiteY3" fmla="*/ 551679 h 3409179"/>
              <a:gd name="connsiteX4" fmla="*/ 1943100 w 3886200"/>
              <a:gd name="connsiteY4" fmla="*/ 3039 h 3409179"/>
              <a:gd name="connsiteX5" fmla="*/ 2400300 w 3886200"/>
              <a:gd name="connsiteY5" fmla="*/ 391659 h 3409179"/>
              <a:gd name="connsiteX6" fmla="*/ 2697480 w 3886200"/>
              <a:gd name="connsiteY6" fmla="*/ 1591809 h 3409179"/>
              <a:gd name="connsiteX7" fmla="*/ 2903220 w 3886200"/>
              <a:gd name="connsiteY7" fmla="*/ 3043419 h 3409179"/>
              <a:gd name="connsiteX8" fmla="*/ 3886200 w 3886200"/>
              <a:gd name="connsiteY8" fmla="*/ 3306309 h 3409179"/>
              <a:gd name="connsiteX9" fmla="*/ 3886200 w 3886200"/>
              <a:gd name="connsiteY9" fmla="*/ 3306309 h 3409179"/>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2903220 w 3886200"/>
              <a:gd name="connsiteY7" fmla="*/ 304354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7739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6182 h 3406182"/>
              <a:gd name="connsiteX1" fmla="*/ 742950 w 3886200"/>
              <a:gd name="connsiteY1" fmla="*/ 3246162 h 3406182"/>
              <a:gd name="connsiteX2" fmla="*/ 1074420 w 3886200"/>
              <a:gd name="connsiteY2" fmla="*/ 2628942 h 3406182"/>
              <a:gd name="connsiteX3" fmla="*/ 1440180 w 3886200"/>
              <a:gd name="connsiteY3" fmla="*/ 548682 h 3406182"/>
              <a:gd name="connsiteX4" fmla="*/ 1977390 w 3886200"/>
              <a:gd name="connsiteY4" fmla="*/ 42 h 3406182"/>
              <a:gd name="connsiteX5" fmla="*/ 2434590 w 3886200"/>
              <a:gd name="connsiteY5" fmla="*/ 525822 h 3406182"/>
              <a:gd name="connsiteX6" fmla="*/ 2628900 w 3886200"/>
              <a:gd name="connsiteY6" fmla="*/ 1634532 h 3406182"/>
              <a:gd name="connsiteX7" fmla="*/ 3063240 w 3886200"/>
              <a:gd name="connsiteY7" fmla="*/ 3063282 h 3406182"/>
              <a:gd name="connsiteX8" fmla="*/ 3886200 w 3886200"/>
              <a:gd name="connsiteY8" fmla="*/ 3303312 h 3406182"/>
              <a:gd name="connsiteX9" fmla="*/ 3886200 w 3886200"/>
              <a:gd name="connsiteY9" fmla="*/ 3303312 h 3406182"/>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5 h 3406185"/>
              <a:gd name="connsiteX1" fmla="*/ 742950 w 3886200"/>
              <a:gd name="connsiteY1" fmla="*/ 3246165 h 3406185"/>
              <a:gd name="connsiteX2" fmla="*/ 1074420 w 3886200"/>
              <a:gd name="connsiteY2" fmla="*/ 2628945 h 3406185"/>
              <a:gd name="connsiteX3" fmla="*/ 1440180 w 3886200"/>
              <a:gd name="connsiteY3" fmla="*/ 548685 h 3406185"/>
              <a:gd name="connsiteX4" fmla="*/ 1977390 w 3886200"/>
              <a:gd name="connsiteY4" fmla="*/ 45 h 3406185"/>
              <a:gd name="connsiteX5" fmla="*/ 2434590 w 3886200"/>
              <a:gd name="connsiteY5" fmla="*/ 525825 h 3406185"/>
              <a:gd name="connsiteX6" fmla="*/ 2663190 w 3886200"/>
              <a:gd name="connsiteY6" fmla="*/ 1703115 h 3406185"/>
              <a:gd name="connsiteX7" fmla="*/ 3063240 w 3886200"/>
              <a:gd name="connsiteY7" fmla="*/ 3063285 h 3406185"/>
              <a:gd name="connsiteX8" fmla="*/ 3886200 w 3886200"/>
              <a:gd name="connsiteY8" fmla="*/ 3303315 h 3406185"/>
              <a:gd name="connsiteX9" fmla="*/ 3886200 w 3886200"/>
              <a:gd name="connsiteY9" fmla="*/ 3303315 h 3406185"/>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3063240 w 3886200"/>
              <a:gd name="connsiteY7" fmla="*/ 306328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834390 w 3886200"/>
              <a:gd name="connsiteY1" fmla="*/ 326902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7739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200" h="3406147">
                <a:moveTo>
                  <a:pt x="0" y="3406147"/>
                </a:moveTo>
                <a:cubicBezTo>
                  <a:pt x="318135" y="3379477"/>
                  <a:pt x="586740" y="3341377"/>
                  <a:pt x="765810" y="3211837"/>
                </a:cubicBezTo>
                <a:cubicBezTo>
                  <a:pt x="944880" y="3082297"/>
                  <a:pt x="1053465" y="2787022"/>
                  <a:pt x="1074420" y="2628907"/>
                </a:cubicBezTo>
                <a:cubicBezTo>
                  <a:pt x="1095375" y="2470792"/>
                  <a:pt x="1295400" y="986797"/>
                  <a:pt x="1440180" y="548647"/>
                </a:cubicBezTo>
                <a:cubicBezTo>
                  <a:pt x="1584960" y="110497"/>
                  <a:pt x="1783080" y="1912"/>
                  <a:pt x="1943100" y="7"/>
                </a:cubicBezTo>
                <a:cubicBezTo>
                  <a:pt x="2103120" y="-1898"/>
                  <a:pt x="2337435" y="390532"/>
                  <a:pt x="2400300" y="537217"/>
                </a:cubicBezTo>
                <a:cubicBezTo>
                  <a:pt x="2463165" y="683902"/>
                  <a:pt x="2562225" y="1282072"/>
                  <a:pt x="2663190" y="1703077"/>
                </a:cubicBezTo>
                <a:cubicBezTo>
                  <a:pt x="2764155" y="2124082"/>
                  <a:pt x="2802255" y="2796547"/>
                  <a:pt x="3006090" y="3063247"/>
                </a:cubicBezTo>
                <a:cubicBezTo>
                  <a:pt x="3209925" y="3329947"/>
                  <a:pt x="3886200" y="3303277"/>
                  <a:pt x="3886200" y="3303277"/>
                </a:cubicBezTo>
                <a:lnTo>
                  <a:pt x="3886200" y="3303277"/>
                </a:lnTo>
              </a:path>
            </a:pathLst>
          </a:custGeom>
          <a:noFill/>
          <a:ln w="254000">
            <a:solidFill>
              <a:schemeClr val="accent5">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AE1AB362-2E7A-6F8A-B092-4BDCCF0C1A2B}"/>
              </a:ext>
            </a:extLst>
          </p:cNvPr>
          <p:cNvSpPr txBox="1"/>
          <p:nvPr/>
        </p:nvSpPr>
        <p:spPr>
          <a:xfrm>
            <a:off x="1246560" y="5197618"/>
            <a:ext cx="1789500" cy="584775"/>
          </a:xfrm>
          <a:prstGeom prst="rect">
            <a:avLst/>
          </a:prstGeom>
          <a:noFill/>
        </p:spPr>
        <p:txBody>
          <a:bodyPr wrap="square" rtlCol="0">
            <a:spAutoFit/>
          </a:bodyPr>
          <a:lstStyle/>
          <a:p>
            <a:pPr algn="ctr"/>
            <a:r>
              <a:rPr lang="en-US" sz="1600" b="1">
                <a:solidFill>
                  <a:schemeClr val="accent1">
                    <a:lumMod val="75000"/>
                  </a:schemeClr>
                </a:solidFill>
              </a:rPr>
              <a:t>Vermogen (++)</a:t>
            </a:r>
          </a:p>
          <a:p>
            <a:pPr algn="ctr"/>
            <a:r>
              <a:rPr lang="en-US" sz="1600" b="1">
                <a:solidFill>
                  <a:schemeClr val="accent1">
                    <a:lumMod val="75000"/>
                  </a:schemeClr>
                </a:solidFill>
              </a:rPr>
              <a:t>Bereidheid (++)</a:t>
            </a:r>
          </a:p>
        </p:txBody>
      </p:sp>
      <p:sp>
        <p:nvSpPr>
          <p:cNvPr id="15" name="Textfeld 14">
            <a:extLst>
              <a:ext uri="{FF2B5EF4-FFF2-40B4-BE49-F238E27FC236}">
                <a16:creationId xmlns:a16="http://schemas.microsoft.com/office/drawing/2014/main" id="{588D7AD1-8BAE-1738-3F47-EB4E9BACEDEC}"/>
              </a:ext>
            </a:extLst>
          </p:cNvPr>
          <p:cNvSpPr txBox="1"/>
          <p:nvPr/>
        </p:nvSpPr>
        <p:spPr>
          <a:xfrm>
            <a:off x="3213630" y="3209461"/>
            <a:ext cx="1789500" cy="58477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Vermogen (0)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Bereidheid (0)</a:t>
            </a:r>
          </a:p>
        </p:txBody>
      </p:sp>
      <p:sp>
        <p:nvSpPr>
          <p:cNvPr id="16" name="Textfeld 15">
            <a:extLst>
              <a:ext uri="{FF2B5EF4-FFF2-40B4-BE49-F238E27FC236}">
                <a16:creationId xmlns:a16="http://schemas.microsoft.com/office/drawing/2014/main" id="{2523A7E8-7981-C9BE-A427-E095589E72A9}"/>
              </a:ext>
            </a:extLst>
          </p:cNvPr>
          <p:cNvSpPr txBox="1"/>
          <p:nvPr/>
        </p:nvSpPr>
        <p:spPr>
          <a:xfrm>
            <a:off x="3213630" y="5185113"/>
            <a:ext cx="17895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Vermogen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Bereidheid (-)</a:t>
            </a:r>
          </a:p>
        </p:txBody>
      </p:sp>
      <p:sp>
        <p:nvSpPr>
          <p:cNvPr id="17" name="Textfeld 16">
            <a:extLst>
              <a:ext uri="{FF2B5EF4-FFF2-40B4-BE49-F238E27FC236}">
                <a16:creationId xmlns:a16="http://schemas.microsoft.com/office/drawing/2014/main" id="{CDA8B6F2-783D-64DB-AEDD-3C205B916134}"/>
              </a:ext>
            </a:extLst>
          </p:cNvPr>
          <p:cNvSpPr txBox="1"/>
          <p:nvPr/>
        </p:nvSpPr>
        <p:spPr>
          <a:xfrm rot="16200000">
            <a:off x="677531" y="1903837"/>
            <a:ext cx="465192" cy="276999"/>
          </a:xfrm>
          <a:prstGeom prst="rect">
            <a:avLst/>
          </a:prstGeom>
          <a:noFill/>
        </p:spPr>
        <p:txBody>
          <a:bodyPr wrap="none" rtlCol="0">
            <a:spAutoFit/>
          </a:bodyPr>
          <a:lstStyle/>
          <a:p>
            <a:r>
              <a:rPr lang="de-DE" sz="1200" i="1"/>
              <a:t>hoog</a:t>
            </a:r>
          </a:p>
        </p:txBody>
      </p:sp>
      <p:sp>
        <p:nvSpPr>
          <p:cNvPr id="18" name="Textfeld 17">
            <a:extLst>
              <a:ext uri="{FF2B5EF4-FFF2-40B4-BE49-F238E27FC236}">
                <a16:creationId xmlns:a16="http://schemas.microsoft.com/office/drawing/2014/main" id="{1705CB99-0EFC-F08F-1E17-CF6B32A1E546}"/>
              </a:ext>
            </a:extLst>
          </p:cNvPr>
          <p:cNvSpPr txBox="1"/>
          <p:nvPr/>
        </p:nvSpPr>
        <p:spPr>
          <a:xfrm rot="16200000">
            <a:off x="709591" y="5391706"/>
            <a:ext cx="401072" cy="276999"/>
          </a:xfrm>
          <a:prstGeom prst="rect">
            <a:avLst/>
          </a:prstGeom>
          <a:noFill/>
        </p:spPr>
        <p:txBody>
          <a:bodyPr wrap="none" rtlCol="0">
            <a:spAutoFit/>
          </a:bodyPr>
          <a:lstStyle/>
          <a:p>
            <a:r>
              <a:rPr lang="de-DE" sz="1200" i="1" err="1"/>
              <a:t>laag</a:t>
            </a:r>
            <a:endParaRPr lang="de-DE" sz="1200" i="1"/>
          </a:p>
        </p:txBody>
      </p:sp>
      <p:sp>
        <p:nvSpPr>
          <p:cNvPr id="19" name="Textfeld 18">
            <a:extLst>
              <a:ext uri="{FF2B5EF4-FFF2-40B4-BE49-F238E27FC236}">
                <a16:creationId xmlns:a16="http://schemas.microsoft.com/office/drawing/2014/main" id="{F2E6A53D-B8FF-528E-4F51-C1C137A150F5}"/>
              </a:ext>
            </a:extLst>
          </p:cNvPr>
          <p:cNvSpPr txBox="1"/>
          <p:nvPr/>
        </p:nvSpPr>
        <p:spPr>
          <a:xfrm>
            <a:off x="1119739" y="5858876"/>
            <a:ext cx="401072" cy="276999"/>
          </a:xfrm>
          <a:prstGeom prst="rect">
            <a:avLst/>
          </a:prstGeom>
          <a:noFill/>
        </p:spPr>
        <p:txBody>
          <a:bodyPr wrap="none" rtlCol="0">
            <a:spAutoFit/>
          </a:bodyPr>
          <a:lstStyle/>
          <a:p>
            <a:r>
              <a:rPr lang="de-DE" sz="1200" i="1" err="1"/>
              <a:t>laag</a:t>
            </a:r>
            <a:endParaRPr lang="de-DE" sz="1200" i="1"/>
          </a:p>
        </p:txBody>
      </p:sp>
      <p:sp>
        <p:nvSpPr>
          <p:cNvPr id="20" name="Textfeld 19">
            <a:extLst>
              <a:ext uri="{FF2B5EF4-FFF2-40B4-BE49-F238E27FC236}">
                <a16:creationId xmlns:a16="http://schemas.microsoft.com/office/drawing/2014/main" id="{491E1502-B86D-1EC5-7DC0-4AA6D104700C}"/>
              </a:ext>
            </a:extLst>
          </p:cNvPr>
          <p:cNvSpPr txBox="1"/>
          <p:nvPr/>
        </p:nvSpPr>
        <p:spPr>
          <a:xfrm>
            <a:off x="4642902" y="5858875"/>
            <a:ext cx="465192" cy="276999"/>
          </a:xfrm>
          <a:prstGeom prst="rect">
            <a:avLst/>
          </a:prstGeom>
          <a:noFill/>
        </p:spPr>
        <p:txBody>
          <a:bodyPr wrap="none" rtlCol="0">
            <a:spAutoFit/>
          </a:bodyPr>
          <a:lstStyle/>
          <a:p>
            <a:r>
              <a:rPr lang="de-DE" sz="1200" i="1"/>
              <a:t>hoog</a:t>
            </a:r>
          </a:p>
        </p:txBody>
      </p:sp>
      <p:sp>
        <p:nvSpPr>
          <p:cNvPr id="21" name="Textfeld 20">
            <a:extLst>
              <a:ext uri="{FF2B5EF4-FFF2-40B4-BE49-F238E27FC236}">
                <a16:creationId xmlns:a16="http://schemas.microsoft.com/office/drawing/2014/main" id="{B977FED3-A66A-2783-959A-A4F813AC01F0}"/>
              </a:ext>
            </a:extLst>
          </p:cNvPr>
          <p:cNvSpPr txBox="1"/>
          <p:nvPr/>
        </p:nvSpPr>
        <p:spPr>
          <a:xfrm>
            <a:off x="9116302" y="1528209"/>
            <a:ext cx="3075698" cy="261610"/>
          </a:xfrm>
          <a:prstGeom prst="rect">
            <a:avLst/>
          </a:prstGeom>
          <a:noFill/>
        </p:spPr>
        <p:txBody>
          <a:bodyPr wrap="square" rtlCol="0">
            <a:spAutoFit/>
          </a:bodyPr>
          <a:lstStyle/>
          <a:p>
            <a:r>
              <a:rPr lang="en-GB" sz="1100"/>
              <a:t>Hersey &amp; Blanchard (1977) &amp; </a:t>
            </a:r>
            <a:r>
              <a:rPr lang="de-DE" sz="1100" err="1"/>
              <a:t>Holtbrügge </a:t>
            </a:r>
            <a:r>
              <a:rPr lang="de-DE" sz="1100"/>
              <a:t>(2012)</a:t>
            </a:r>
          </a:p>
        </p:txBody>
      </p:sp>
      <p:sp>
        <p:nvSpPr>
          <p:cNvPr id="6" name="Rectangle 2">
            <a:extLst>
              <a:ext uri="{FF2B5EF4-FFF2-40B4-BE49-F238E27FC236}">
                <a16:creationId xmlns:a16="http://schemas.microsoft.com/office/drawing/2014/main" id="{82FB899B-D497-F3FD-2229-0EF7CD94532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AutoShape 3">
            <a:extLst>
              <a:ext uri="{FF2B5EF4-FFF2-40B4-BE49-F238E27FC236}">
                <a16:creationId xmlns:a16="http://schemas.microsoft.com/office/drawing/2014/main" id="{8823849A-E578-D851-4335-AE067B153DB3}"/>
              </a:ext>
            </a:extLst>
          </p:cNvPr>
          <p:cNvSpPr>
            <a:spLocks noChangeAspect="1" noChangeArrowheads="1"/>
          </p:cNvSpPr>
          <p:nvPr/>
        </p:nvSpPr>
        <p:spPr bwMode="auto">
          <a:xfrm>
            <a:off x="9532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feld 9">
            <a:extLst>
              <a:ext uri="{FF2B5EF4-FFF2-40B4-BE49-F238E27FC236}">
                <a16:creationId xmlns:a16="http://schemas.microsoft.com/office/drawing/2014/main" id="{360FDD6C-40F4-35D0-2340-ECAA3EE37353}"/>
              </a:ext>
            </a:extLst>
          </p:cNvPr>
          <p:cNvSpPr txBox="1"/>
          <p:nvPr/>
        </p:nvSpPr>
        <p:spPr>
          <a:xfrm>
            <a:off x="1248360" y="3271017"/>
            <a:ext cx="1789500" cy="584775"/>
          </a:xfrm>
          <a:prstGeom prst="rect">
            <a:avLst/>
          </a:prstGeom>
          <a:noFill/>
        </p:spPr>
        <p:txBody>
          <a:bodyPr wrap="square" rtlCol="0">
            <a:spAutoFit/>
          </a:bodyPr>
          <a:lstStyle/>
          <a:p>
            <a:pPr algn="ctr"/>
            <a:r>
              <a:rPr lang="en-US" sz="1600" b="1">
                <a:solidFill>
                  <a:schemeClr val="accent1">
                    <a:lumMod val="75000"/>
                  </a:schemeClr>
                </a:solidFill>
              </a:rPr>
              <a:t>Vermogen (+)</a:t>
            </a:r>
          </a:p>
          <a:p>
            <a:pPr algn="ctr"/>
            <a:r>
              <a:rPr lang="en-US" sz="1600" b="1">
                <a:solidFill>
                  <a:schemeClr val="accent1">
                    <a:lumMod val="75000"/>
                  </a:schemeClr>
                </a:solidFill>
              </a:rPr>
              <a:t>Bereidheid (+)</a:t>
            </a:r>
          </a:p>
        </p:txBody>
      </p:sp>
      <p:sp>
        <p:nvSpPr>
          <p:cNvPr id="23" name="Textfeld 22">
            <a:extLst>
              <a:ext uri="{FF2B5EF4-FFF2-40B4-BE49-F238E27FC236}">
                <a16:creationId xmlns:a16="http://schemas.microsoft.com/office/drawing/2014/main" id="{6C9E7521-B2DC-17F2-4424-AD2C0C06D294}"/>
              </a:ext>
            </a:extLst>
          </p:cNvPr>
          <p:cNvSpPr txBox="1"/>
          <p:nvPr/>
        </p:nvSpPr>
        <p:spPr>
          <a:xfrm>
            <a:off x="5480686" y="5193490"/>
            <a:ext cx="5873114" cy="872034"/>
          </a:xfrm>
          <a:prstGeom prst="rect">
            <a:avLst/>
          </a:prstGeom>
          <a:noFill/>
        </p:spPr>
        <p:txBody>
          <a:bodyPr wrap="square" rtlCol="0">
            <a:noAutofit/>
          </a:bodyPr>
          <a:lstStyle/>
          <a:p>
            <a:pPr marL="447675" indent="-447675"/>
            <a:r>
              <a:rPr lang="en-GB">
                <a:latin typeface="Jost" pitchFamily="2" charset="0"/>
                <a:ea typeface="Jost" pitchFamily="2" charset="0"/>
                <a:sym typeface="Wingdings" panose="05000000000000000000" pitchFamily="2" charset="2"/>
              </a:rPr>
              <a:t> Leiders presteren het best als ze hun leiderschapsstijl aanpassen aan de prestatiebereidheid van elke volger.</a:t>
            </a:r>
            <a:endParaRPr lang="en-GB" u="sng">
              <a:latin typeface="Jost" pitchFamily="2" charset="0"/>
              <a:ea typeface="Jost" pitchFamily="2" charset="0"/>
            </a:endParaRPr>
          </a:p>
        </p:txBody>
      </p:sp>
      <p:sp>
        <p:nvSpPr>
          <p:cNvPr id="24" name="Datumsplatzhalter 2">
            <a:extLst>
              <a:ext uri="{FF2B5EF4-FFF2-40B4-BE49-F238E27FC236}">
                <a16:creationId xmlns:a16="http://schemas.microsoft.com/office/drawing/2014/main" id="{68D35515-C105-BEE9-5345-D21AD0163541}"/>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25" name="Fußzeilenplatzhalter 3">
            <a:extLst>
              <a:ext uri="{FF2B5EF4-FFF2-40B4-BE49-F238E27FC236}">
                <a16:creationId xmlns:a16="http://schemas.microsoft.com/office/drawing/2014/main" id="{46A860B7-1324-0CC2-A269-3848E7B5CED9}"/>
              </a:ext>
            </a:extLst>
          </p:cNvPr>
          <p:cNvSpPr>
            <a:spLocks noGrp="1"/>
          </p:cNvSpPr>
          <p:nvPr>
            <p:ph type="ftr" sz="quarter" idx="11"/>
          </p:nvPr>
        </p:nvSpPr>
        <p:spPr>
          <a:xfrm>
            <a:off x="4038600" y="6356350"/>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584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237698" y="1721613"/>
            <a:ext cx="6097604" cy="2862322"/>
          </a:xfrm>
          <a:prstGeom prst="rect">
            <a:avLst/>
          </a:prstGeom>
          <a:noFill/>
        </p:spPr>
        <p:txBody>
          <a:bodyPr wrap="square" anchor="ctr">
            <a:spAutoFit/>
          </a:bodyPr>
          <a:lstStyle/>
          <a:p>
            <a:pPr algn="ctr">
              <a:spcBef>
                <a:spcPts val="0"/>
              </a:spcBef>
            </a:pPr>
            <a:r>
              <a:rPr lang="en-GB" sz="6000" b="1">
                <a:solidFill>
                  <a:schemeClr val="bg1"/>
                </a:solidFill>
                <a:latin typeface="Jost" pitchFamily="2" charset="0"/>
                <a:ea typeface="Jost" pitchFamily="2" charset="0"/>
              </a:rPr>
              <a:t>NIEUWE </a:t>
            </a:r>
          </a:p>
          <a:p>
            <a:pPr algn="ctr">
              <a:spcBef>
                <a:spcPts val="0"/>
              </a:spcBef>
            </a:pPr>
            <a:r>
              <a:rPr lang="en-GB" sz="6000" b="1">
                <a:solidFill>
                  <a:schemeClr val="bg1"/>
                </a:solidFill>
                <a:latin typeface="Jost" pitchFamily="2" charset="0"/>
                <a:ea typeface="Jost" pitchFamily="2" charset="0"/>
              </a:rPr>
              <a:t>VORMEN VAN LEIDERSCHAP</a:t>
            </a:r>
          </a:p>
        </p:txBody>
      </p:sp>
    </p:spTree>
    <p:extLst>
      <p:ext uri="{BB962C8B-B14F-4D97-AF65-F5344CB8AC3E}">
        <p14:creationId xmlns:p14="http://schemas.microsoft.com/office/powerpoint/2010/main" val="404207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22633" y="1800355"/>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err="1">
                <a:solidFill>
                  <a:schemeClr val="tx1"/>
                </a:solidFill>
                <a:latin typeface="Jost" pitchFamily="2" charset="0"/>
                <a:ea typeface="Jost" pitchFamily="2" charset="0"/>
              </a:rPr>
              <a:t>Uitdagende </a:t>
            </a:r>
            <a:r>
              <a:rPr lang="de-DE" sz="4800">
                <a:solidFill>
                  <a:schemeClr val="tx1"/>
                </a:solidFill>
                <a:latin typeface="Jost" pitchFamily="2" charset="0"/>
                <a:ea typeface="Jost" pitchFamily="2" charset="0"/>
              </a:rPr>
              <a:t>omgeving</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2" name="Inhaltsplatzhalter 2">
            <a:extLst>
              <a:ext uri="{FF2B5EF4-FFF2-40B4-BE49-F238E27FC236}">
                <a16:creationId xmlns:a16="http://schemas.microsoft.com/office/drawing/2014/main" id="{F97AC32D-C0A3-EB06-AB18-5BBF6727E0CD}"/>
              </a:ext>
            </a:extLst>
          </p:cNvPr>
          <p:cNvSpPr>
            <a:spLocks noGrp="1"/>
          </p:cNvSpPr>
          <p:nvPr>
            <p:ph idx="1"/>
          </p:nvPr>
        </p:nvSpPr>
        <p:spPr>
          <a:xfrm>
            <a:off x="5700119" y="1422432"/>
            <a:ext cx="508887" cy="4351338"/>
          </a:xfrm>
        </p:spPr>
        <p:txBody>
          <a:bodyPr>
            <a:noAutofit/>
          </a:bodyPr>
          <a:lstStyle/>
          <a:p>
            <a:pPr marL="0" indent="0">
              <a:lnSpc>
                <a:spcPct val="150000"/>
              </a:lnSpc>
              <a:buNone/>
            </a:pPr>
            <a:r>
              <a:rPr lang="en-GB" sz="4000" b="1">
                <a:solidFill>
                  <a:schemeClr val="accent2"/>
                </a:solidFill>
                <a:latin typeface="+mj-lt"/>
              </a:rPr>
              <a:t>V</a:t>
            </a:r>
          </a:p>
          <a:p>
            <a:pPr marL="0" indent="0">
              <a:lnSpc>
                <a:spcPct val="150000"/>
              </a:lnSpc>
              <a:buNone/>
            </a:pPr>
            <a:r>
              <a:rPr lang="en-GB" sz="4000" b="1">
                <a:solidFill>
                  <a:schemeClr val="accent2"/>
                </a:solidFill>
                <a:latin typeface="+mj-lt"/>
              </a:rPr>
              <a:t>U</a:t>
            </a:r>
          </a:p>
          <a:p>
            <a:pPr marL="0" indent="0">
              <a:lnSpc>
                <a:spcPct val="150000"/>
              </a:lnSpc>
              <a:buNone/>
            </a:pPr>
            <a:r>
              <a:rPr lang="en-GB" sz="4000" b="1">
                <a:solidFill>
                  <a:schemeClr val="accent2"/>
                </a:solidFill>
                <a:latin typeface="+mj-lt"/>
              </a:rPr>
              <a:t>C</a:t>
            </a:r>
          </a:p>
          <a:p>
            <a:pPr marL="0" indent="0">
              <a:lnSpc>
                <a:spcPct val="150000"/>
              </a:lnSpc>
              <a:buNone/>
            </a:pPr>
            <a:r>
              <a:rPr lang="en-GB" sz="4000" b="1">
                <a:solidFill>
                  <a:schemeClr val="accent2"/>
                </a:solidFill>
                <a:latin typeface="+mj-lt"/>
              </a:rPr>
              <a:t>A</a:t>
            </a:r>
          </a:p>
        </p:txBody>
      </p:sp>
      <p:sp>
        <p:nvSpPr>
          <p:cNvPr id="4" name="Textfeld 3">
            <a:extLst>
              <a:ext uri="{FF2B5EF4-FFF2-40B4-BE49-F238E27FC236}">
                <a16:creationId xmlns:a16="http://schemas.microsoft.com/office/drawing/2014/main" id="{1882FC9C-2055-9038-17AD-55CB1E423E4D}"/>
              </a:ext>
            </a:extLst>
          </p:cNvPr>
          <p:cNvSpPr txBox="1"/>
          <p:nvPr/>
        </p:nvSpPr>
        <p:spPr>
          <a:xfrm>
            <a:off x="6593197" y="1532936"/>
            <a:ext cx="5018430" cy="3792128"/>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Volatiliteit</a:t>
            </a: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 - </a:t>
            </a: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Wisselvallig</a:t>
            </a:r>
            <a:endPar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Uncertainty- </a:t>
            </a: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Onzeker</a:t>
            </a: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Complexity- Complex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Ambiguity- </a:t>
            </a: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Dubbelzinnig</a:t>
            </a: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 </a:t>
            </a:r>
          </a:p>
        </p:txBody>
      </p:sp>
      <p:sp>
        <p:nvSpPr>
          <p:cNvPr id="7" name="Textfeld 6">
            <a:extLst>
              <a:ext uri="{FF2B5EF4-FFF2-40B4-BE49-F238E27FC236}">
                <a16:creationId xmlns:a16="http://schemas.microsoft.com/office/drawing/2014/main" id="{F47BFEE8-45F0-DE6A-99E6-CCD36409811C}"/>
              </a:ext>
            </a:extLst>
          </p:cNvPr>
          <p:cNvSpPr txBox="1"/>
          <p:nvPr/>
        </p:nvSpPr>
        <p:spPr>
          <a:xfrm>
            <a:off x="9790465" y="5682943"/>
            <a:ext cx="1936045" cy="400110"/>
          </a:xfrm>
          <a:prstGeom prst="rect">
            <a:avLst/>
          </a:prstGeom>
          <a:noFill/>
        </p:spPr>
        <p:txBody>
          <a:bodyPr wrap="square">
            <a:spAutoFit/>
          </a:bodyPr>
          <a:lstStyle/>
          <a:p>
            <a:r>
              <a:rPr lang="en-GB" sz="2000"/>
              <a:t>(Barber, 1992)</a:t>
            </a:r>
            <a:endParaRPr lang="de-DE" sz="2000"/>
          </a:p>
        </p:txBody>
      </p:sp>
    </p:spTree>
    <p:extLst>
      <p:ext uri="{BB962C8B-B14F-4D97-AF65-F5344CB8AC3E}">
        <p14:creationId xmlns:p14="http://schemas.microsoft.com/office/powerpoint/2010/main" val="382652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061B66-5E7B-9759-36D2-34048694B347}"/>
              </a:ext>
            </a:extLst>
          </p:cNvPr>
          <p:cNvSpPr>
            <a:spLocks noGrp="1"/>
          </p:cNvSpPr>
          <p:nvPr>
            <p:ph idx="1"/>
          </p:nvPr>
        </p:nvSpPr>
        <p:spPr/>
        <p:txBody>
          <a:bodyPr>
            <a:normAutofit fontScale="92500" lnSpcReduction="10000"/>
          </a:bodyPr>
          <a:lstStyle/>
          <a:p>
            <a:pPr>
              <a:lnSpc>
                <a:spcPct val="200000"/>
              </a:lnSpc>
            </a:pPr>
            <a:r>
              <a:rPr lang="en-GB" b="1">
                <a:latin typeface="+mn-lt"/>
              </a:rPr>
              <a:t>Groep 1: </a:t>
            </a:r>
            <a:r>
              <a:rPr lang="en-GB">
                <a:latin typeface="+mn-lt"/>
              </a:rPr>
              <a:t>Positief Leiderschap - PERMA-Lead Concept</a:t>
            </a:r>
          </a:p>
          <a:p>
            <a:pPr>
              <a:lnSpc>
                <a:spcPct val="200000"/>
              </a:lnSpc>
            </a:pPr>
            <a:r>
              <a:rPr lang="en-GB" b="1">
                <a:latin typeface="+mn-lt"/>
              </a:rPr>
              <a:t>Groep 2: </a:t>
            </a:r>
            <a:r>
              <a:rPr lang="en-GB">
                <a:latin typeface="+mn-lt"/>
              </a:rPr>
              <a:t>Digitaal leiderschap - VOPA+ Model</a:t>
            </a:r>
          </a:p>
          <a:p>
            <a:pPr>
              <a:lnSpc>
                <a:spcPct val="200000"/>
              </a:lnSpc>
            </a:pPr>
            <a:r>
              <a:rPr lang="en-GB" b="1">
                <a:latin typeface="+mn-lt"/>
              </a:rPr>
              <a:t>Groep 3: </a:t>
            </a:r>
            <a:r>
              <a:rPr lang="en-GB">
                <a:latin typeface="+mn-lt"/>
              </a:rPr>
              <a:t>Leader-Member-Exchange Theorie</a:t>
            </a:r>
          </a:p>
          <a:p>
            <a:pPr>
              <a:lnSpc>
                <a:spcPct val="200000"/>
              </a:lnSpc>
            </a:pPr>
            <a:r>
              <a:rPr lang="en-GB" b="1">
                <a:latin typeface="+mn-lt"/>
              </a:rPr>
              <a:t>Groep 4: </a:t>
            </a:r>
            <a:r>
              <a:rPr lang="en-GB">
                <a:latin typeface="+mn-lt"/>
              </a:rPr>
              <a:t>Symbolisch leiderschap</a:t>
            </a:r>
          </a:p>
          <a:p>
            <a:pPr>
              <a:lnSpc>
                <a:spcPct val="200000"/>
              </a:lnSpc>
            </a:pPr>
            <a:r>
              <a:rPr lang="en-GB" b="1">
                <a:latin typeface="+mn-lt"/>
              </a:rPr>
              <a:t>Groep 5: </a:t>
            </a:r>
            <a:r>
              <a:rPr lang="en-GB">
                <a:latin typeface="+mn-lt"/>
              </a:rPr>
              <a:t>Dienend leiderschap</a:t>
            </a:r>
          </a:p>
        </p:txBody>
      </p:sp>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16</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en-US">
                <a:latin typeface="+mn-lt"/>
              </a:rPr>
              <a:t>Groepswerk</a:t>
            </a:r>
          </a:p>
        </p:txBody>
      </p:sp>
    </p:spTree>
    <p:extLst>
      <p:ext uri="{BB962C8B-B14F-4D97-AF65-F5344CB8AC3E}">
        <p14:creationId xmlns:p14="http://schemas.microsoft.com/office/powerpoint/2010/main" val="215564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135189"/>
            <a:ext cx="9858374" cy="3779836"/>
          </a:xfrm>
        </p:spPr>
        <p:txBody>
          <a:bodyPr>
            <a:normAutofit/>
          </a:bodyPr>
          <a:lstStyle/>
          <a:p>
            <a:pPr marL="0" lvl="1" algn="ctr">
              <a:lnSpc>
                <a:spcPct val="150000"/>
              </a:lnSpc>
              <a:spcAft>
                <a:spcPts val="1800"/>
              </a:spcAft>
            </a:pPr>
            <a:r>
              <a:rPr lang="de-DE" sz="1800">
                <a:latin typeface="+mn-lt"/>
              </a:rPr>
              <a:t>Wat </a:t>
            </a:r>
            <a:r>
              <a:rPr lang="en-GB" sz="1800">
                <a:latin typeface="+mn-lt"/>
              </a:rPr>
              <a:t>is de </a:t>
            </a:r>
            <a:r>
              <a:rPr lang="de-DE" sz="1800">
                <a:latin typeface="+mn-lt"/>
              </a:rPr>
              <a:t>leiderschapsstijl?</a:t>
            </a:r>
          </a:p>
          <a:p>
            <a:pPr marL="0" lvl="1" algn="ctr">
              <a:lnSpc>
                <a:spcPct val="150000"/>
              </a:lnSpc>
              <a:spcAft>
                <a:spcPts val="1800"/>
              </a:spcAft>
            </a:pPr>
            <a:r>
              <a:rPr lang="en-US" sz="1800">
                <a:latin typeface="+mn-lt"/>
              </a:rPr>
              <a:t>Waar past de leiderschapsstijl in de traditionele leiderschapstheorieën?</a:t>
            </a:r>
          </a:p>
          <a:p>
            <a:pPr marL="0" lvl="1" algn="ctr">
              <a:lnSpc>
                <a:spcPct val="150000"/>
              </a:lnSpc>
              <a:spcAft>
                <a:spcPts val="1800"/>
              </a:spcAft>
            </a:pPr>
            <a:r>
              <a:rPr lang="en-US" sz="1800">
                <a:latin typeface="+mn-lt"/>
              </a:rPr>
              <a:t>Waarin onderscheidt de leiderschapsstijl zich van traditionele leiderschapstheorieën?</a:t>
            </a:r>
          </a:p>
          <a:p>
            <a:pPr marL="0" lvl="1" algn="ctr">
              <a:lnSpc>
                <a:spcPct val="150000"/>
              </a:lnSpc>
              <a:spcAft>
                <a:spcPts val="1800"/>
              </a:spcAft>
            </a:pPr>
            <a:r>
              <a:rPr lang="en-US" sz="1800">
                <a:latin typeface="+mn-lt"/>
              </a:rPr>
              <a:t>Hoe past deze leiderschapsstijl in een digitale context (kansen/uitdagingen)?</a:t>
            </a:r>
          </a:p>
          <a:p>
            <a:pPr marL="0" lvl="1" algn="ctr">
              <a:lnSpc>
                <a:spcPct val="150000"/>
              </a:lnSpc>
              <a:spcAft>
                <a:spcPts val="1800"/>
              </a:spcAft>
            </a:pPr>
            <a:r>
              <a:rPr lang="en-US" sz="1800">
                <a:latin typeface="+mn-lt"/>
              </a:rPr>
              <a:t>Hoe kan deze leiderschapsstijl worden geclassificeerd in de context van vrouwelijk leiderschap (kansen/uitdagingen)?</a:t>
            </a:r>
            <a:endParaRPr lang="de-DE" sz="180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17</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785776" y="380999"/>
            <a:ext cx="5846255" cy="1468439"/>
          </a:xfrm>
        </p:spPr>
        <p:txBody>
          <a:bodyPr>
            <a:normAutofit/>
          </a:bodyPr>
          <a:lstStyle/>
          <a:p>
            <a:pPr algn="ctr">
              <a:lnSpc>
                <a:spcPct val="100000"/>
              </a:lnSpc>
              <a:spcBef>
                <a:spcPts val="1000"/>
              </a:spcBef>
              <a:buClr>
                <a:srgbClr val="E86507"/>
              </a:buClr>
              <a:defRPr/>
            </a:pPr>
            <a:r>
              <a:rPr lang="de-DE" b="1" err="1">
                <a:latin typeface="+mn-lt"/>
              </a:rPr>
              <a:t>Opdracht</a:t>
            </a:r>
            <a:br>
              <a:rPr lang="de-DE" b="1"/>
            </a:br>
            <a:r>
              <a:rPr lang="de-DE" sz="1800" i="1" err="1">
                <a:solidFill>
                  <a:prstClr val="black"/>
                </a:solidFill>
              </a:rPr>
              <a:t>Onderzoek</a:t>
            </a:r>
            <a:r>
              <a:rPr kumimoji="0" lang="de-DE" sz="1800" b="0" i="1" u="none" strike="noStrike" kern="1200" cap="none" spc="0" normalizeH="0" baseline="0" noProof="0">
                <a:ln>
                  <a:noFill/>
                </a:ln>
                <a:solidFill>
                  <a:prstClr val="black"/>
                </a:solidFill>
                <a:effectLst/>
                <a:uLnTx/>
                <a:uFillTx/>
                <a:latin typeface="Jost"/>
                <a:ea typeface="Jost Bold Italic" pitchFamily="2" charset="77"/>
                <a:cs typeface="+mn-cs"/>
              </a:rPr>
              <a:t> je </a:t>
            </a:r>
            <a:r>
              <a:rPr kumimoji="0" lang="de-DE" sz="1800" b="0" i="1" u="none" strike="noStrike" kern="1200" cap="none" spc="0" normalizeH="0" baseline="0" noProof="0" err="1">
                <a:ln>
                  <a:noFill/>
                </a:ln>
                <a:solidFill>
                  <a:prstClr val="black"/>
                </a:solidFill>
                <a:effectLst/>
                <a:uLnTx/>
                <a:uFillTx/>
                <a:latin typeface="Jost"/>
                <a:ea typeface="Jost Bold Italic" pitchFamily="2" charset="77"/>
                <a:cs typeface="+mn-cs"/>
              </a:rPr>
              <a:t>onderwerp</a:t>
            </a:r>
            <a:r>
              <a:rPr kumimoji="0" lang="de-DE" sz="1800" b="0" i="1" u="none" strike="noStrike" kern="1200" cap="none" spc="0" normalizeH="0" baseline="0" noProof="0">
                <a:ln>
                  <a:noFill/>
                </a:ln>
                <a:solidFill>
                  <a:prstClr val="black"/>
                </a:solidFill>
                <a:effectLst/>
                <a:uLnTx/>
                <a:uFillTx/>
                <a:latin typeface="Jost"/>
                <a:ea typeface="Jost Bold Italic" pitchFamily="2" charset="77"/>
                <a:cs typeface="+mn-cs"/>
              </a:rPr>
              <a:t> </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&amp;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presenteer</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de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leiderschapsstijl</a:t>
            </a:r>
            <a:endParaRPr lang="de-DE">
              <a:solidFill>
                <a:prstClr val="black"/>
              </a:solidFill>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237698" y="1860113"/>
            <a:ext cx="6097604" cy="2585323"/>
          </a:xfrm>
          <a:prstGeom prst="rect">
            <a:avLst/>
          </a:prstGeom>
          <a:noFill/>
        </p:spPr>
        <p:txBody>
          <a:bodyPr wrap="square" anchor="ctr">
            <a:spAutoFit/>
          </a:bodyPr>
          <a:lstStyle/>
          <a:p>
            <a:pPr algn="ctr">
              <a:spcBef>
                <a:spcPts val="0"/>
              </a:spcBef>
            </a:pPr>
            <a:r>
              <a:rPr lang="en-GB" sz="5400" b="1">
                <a:solidFill>
                  <a:schemeClr val="bg1"/>
                </a:solidFill>
                <a:latin typeface="Jost" pitchFamily="2" charset="0"/>
                <a:ea typeface="Jost" pitchFamily="2" charset="0"/>
              </a:rPr>
              <a:t>COMPETENTIES VOOR DIGITAAL LEIDERSCHAP</a:t>
            </a:r>
          </a:p>
        </p:txBody>
      </p:sp>
    </p:spTree>
    <p:extLst>
      <p:ext uri="{BB962C8B-B14F-4D97-AF65-F5344CB8AC3E}">
        <p14:creationId xmlns:p14="http://schemas.microsoft.com/office/powerpoint/2010/main" val="117454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6019800" y="1800355"/>
            <a:ext cx="6172200" cy="2753198"/>
          </a:xfrm>
        </p:spPr>
        <p:txBody>
          <a:bodyPr anchor="ctr">
            <a:normAutofit fontScale="92500" lnSpcReduction="20000"/>
          </a:bodyPr>
          <a:lstStyle/>
          <a:p>
            <a:pPr>
              <a:lnSpc>
                <a:spcPct val="250000"/>
              </a:lnSpc>
              <a:spcBef>
                <a:spcPts val="0"/>
              </a:spcBef>
            </a:pPr>
            <a:r>
              <a:rPr lang="en-GB" sz="2800">
                <a:latin typeface="Jost" pitchFamily="2" charset="0"/>
                <a:ea typeface="Jost" pitchFamily="2" charset="0"/>
              </a:rPr>
              <a:t>Traditionele leiderschapstheorieën</a:t>
            </a:r>
          </a:p>
          <a:p>
            <a:pPr>
              <a:lnSpc>
                <a:spcPct val="250000"/>
              </a:lnSpc>
              <a:spcBef>
                <a:spcPts val="0"/>
              </a:spcBef>
            </a:pPr>
            <a:r>
              <a:rPr lang="en-GB" sz="2800">
                <a:latin typeface="Jost" pitchFamily="2" charset="0"/>
                <a:ea typeface="Jost" pitchFamily="2" charset="0"/>
              </a:rPr>
              <a:t>Nieuwe vormen van leiderschap</a:t>
            </a:r>
          </a:p>
          <a:p>
            <a:pPr>
              <a:lnSpc>
                <a:spcPct val="250000"/>
              </a:lnSpc>
              <a:spcBef>
                <a:spcPts val="0"/>
              </a:spcBef>
            </a:pPr>
            <a:r>
              <a:rPr lang="en-GB" sz="2800">
                <a:latin typeface="Jost" pitchFamily="2" charset="0"/>
                <a:ea typeface="Jost" pitchFamily="2" charset="0"/>
              </a:rPr>
              <a:t>Competenties voor digitaal leiderschap</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115805" y="1724156"/>
            <a:ext cx="5022252" cy="2068805"/>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000">
                <a:solidFill>
                  <a:schemeClr val="tx1"/>
                </a:solidFill>
                <a:latin typeface="Jost"/>
                <a:ea typeface="Jost" pitchFamily="2" charset="0"/>
              </a:rPr>
              <a:t>LEIDERSCHAPS-</a:t>
            </a:r>
            <a:endParaRPr lang="de-DE" sz="4000">
              <a:solidFill>
                <a:schemeClr val="tx1"/>
              </a:solidFill>
              <a:latin typeface="Jost" pitchFamily="2" charset="0"/>
              <a:ea typeface="Jost" pitchFamily="2" charset="0"/>
            </a:endParaRPr>
          </a:p>
          <a:p>
            <a:r>
              <a:rPr lang="de-DE" sz="4000">
                <a:solidFill>
                  <a:schemeClr val="tx1"/>
                </a:solidFill>
                <a:latin typeface="Jost" pitchFamily="2" charset="0"/>
                <a:ea typeface="Jost" pitchFamily="2" charset="0"/>
              </a:rPr>
              <a:t>THEORIE</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1003327" y="3793609"/>
            <a:ext cx="3248005" cy="369332"/>
          </a:xfrm>
          <a:prstGeom prst="rect">
            <a:avLst/>
          </a:prstGeom>
          <a:noFill/>
        </p:spPr>
        <p:txBody>
          <a:bodyPr wrap="none" rtlCol="0">
            <a:spAutoFit/>
          </a:bodyPr>
          <a:lstStyle/>
          <a:p>
            <a:r>
              <a:rPr lang="en-GB">
                <a:latin typeface="Jost" pitchFamily="2" charset="0"/>
                <a:ea typeface="Jost" pitchFamily="2" charset="0"/>
              </a:rPr>
              <a:t>overzicht en vooruitblik op de theorie</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6F1A3DF-BE45-7476-189E-B24542DF3CE8}"/>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A2D7FEEB-BA49-06CE-2FF8-DB8FD351881B}"/>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25AC8F2-3BFD-D0BD-C4F1-33303ACD0043}"/>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5" name="Titel 4">
            <a:extLst>
              <a:ext uri="{FF2B5EF4-FFF2-40B4-BE49-F238E27FC236}">
                <a16:creationId xmlns:a16="http://schemas.microsoft.com/office/drawing/2014/main" id="{7FAD486B-7C87-FB85-E388-22CFECE4AF36}"/>
              </a:ext>
            </a:extLst>
          </p:cNvPr>
          <p:cNvSpPr>
            <a:spLocks noGrp="1"/>
          </p:cNvSpPr>
          <p:nvPr>
            <p:ph type="title"/>
          </p:nvPr>
        </p:nvSpPr>
        <p:spPr/>
        <p:txBody>
          <a:bodyPr/>
          <a:lstStyle/>
          <a:p>
            <a:r>
              <a:rPr lang="en-GB"/>
              <a:t>Digitaal leiderschap I</a:t>
            </a:r>
          </a:p>
        </p:txBody>
      </p:sp>
      <p:graphicFrame>
        <p:nvGraphicFramePr>
          <p:cNvPr id="6" name="Tabelle 6">
            <a:extLst>
              <a:ext uri="{FF2B5EF4-FFF2-40B4-BE49-F238E27FC236}">
                <a16:creationId xmlns:a16="http://schemas.microsoft.com/office/drawing/2014/main" id="{C19F0EE8-1061-4A3D-7BE9-097D0B73824A}"/>
              </a:ext>
            </a:extLst>
          </p:cNvPr>
          <p:cNvGraphicFramePr>
            <a:graphicFrameLocks noGrp="1"/>
          </p:cNvGraphicFramePr>
          <p:nvPr>
            <p:extLst>
              <p:ext uri="{D42A27DB-BD31-4B8C-83A1-F6EECF244321}">
                <p14:modId xmlns:p14="http://schemas.microsoft.com/office/powerpoint/2010/main" val="969346929"/>
              </p:ext>
            </p:extLst>
          </p:nvPr>
        </p:nvGraphicFramePr>
        <p:xfrm>
          <a:off x="838200" y="2261697"/>
          <a:ext cx="3790950" cy="2986178"/>
        </p:xfrm>
        <a:graphic>
          <a:graphicData uri="http://schemas.openxmlformats.org/drawingml/2006/table">
            <a:tbl>
              <a:tblPr firstRow="1" bandRow="1">
                <a:tableStyleId>{74C1A8A3-306A-4EB7-A6B1-4F7E0EB9C5D6}</a:tableStyleId>
              </a:tblPr>
              <a:tblGrid>
                <a:gridCol w="3790950">
                  <a:extLst>
                    <a:ext uri="{9D8B030D-6E8A-4147-A177-3AD203B41FA5}">
                      <a16:colId xmlns:a16="http://schemas.microsoft.com/office/drawing/2014/main" val="1180146562"/>
                    </a:ext>
                  </a:extLst>
                </a:gridCol>
              </a:tblGrid>
              <a:tr h="605857">
                <a:tc>
                  <a:txBody>
                    <a:bodyPr/>
                    <a:lstStyle/>
                    <a:p>
                      <a:pPr algn="ctr"/>
                      <a:r>
                        <a:rPr lang="en-GB" sz="2400" b="0"/>
                        <a:t>DIGITAAL LEIDERSCHAP</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Inzicht in digitale technologie</a:t>
                      </a:r>
                    </a:p>
                    <a:p>
                      <a:pPr marL="285750" indent="-285750">
                        <a:lnSpc>
                          <a:spcPct val="150000"/>
                        </a:lnSpc>
                        <a:buFont typeface="Wingdings" panose="05000000000000000000" pitchFamily="2" charset="2"/>
                        <a:buChar char="§"/>
                      </a:pPr>
                      <a:r>
                        <a:rPr lang="en-GB" sz="2400" b="0"/>
                        <a:t>Waarde creëren en bedrijfsdoelen bereiken</a:t>
                      </a:r>
                    </a:p>
                  </a:txBody>
                  <a:tcPr/>
                </a:tc>
                <a:extLst>
                  <a:ext uri="{0D108BD9-81ED-4DB2-BD59-A6C34878D82A}">
                    <a16:rowId xmlns:a16="http://schemas.microsoft.com/office/drawing/2014/main" val="3042818563"/>
                  </a:ext>
                </a:extLst>
              </a:tr>
            </a:tbl>
          </a:graphicData>
        </a:graphic>
      </p:graphicFrame>
      <p:graphicFrame>
        <p:nvGraphicFramePr>
          <p:cNvPr id="7" name="Tabelle 6">
            <a:extLst>
              <a:ext uri="{FF2B5EF4-FFF2-40B4-BE49-F238E27FC236}">
                <a16:creationId xmlns:a16="http://schemas.microsoft.com/office/drawing/2014/main" id="{239DA877-6B68-50A1-8D82-88625F29B0E6}"/>
              </a:ext>
            </a:extLst>
          </p:cNvPr>
          <p:cNvGraphicFramePr>
            <a:graphicFrameLocks noGrp="1"/>
          </p:cNvGraphicFramePr>
          <p:nvPr>
            <p:extLst>
              <p:ext uri="{D42A27DB-BD31-4B8C-83A1-F6EECF244321}">
                <p14:modId xmlns:p14="http://schemas.microsoft.com/office/powerpoint/2010/main" val="2057459541"/>
              </p:ext>
            </p:extLst>
          </p:nvPr>
        </p:nvGraphicFramePr>
        <p:xfrm>
          <a:off x="5507831" y="2261697"/>
          <a:ext cx="5548313" cy="3383792"/>
        </p:xfrm>
        <a:graphic>
          <a:graphicData uri="http://schemas.openxmlformats.org/drawingml/2006/table">
            <a:tbl>
              <a:tblPr firstRow="1" bandRow="1">
                <a:tableStyleId>{74C1A8A3-306A-4EB7-A6B1-4F7E0EB9C5D6}</a:tableStyleId>
              </a:tblPr>
              <a:tblGrid>
                <a:gridCol w="5548313">
                  <a:extLst>
                    <a:ext uri="{9D8B030D-6E8A-4147-A177-3AD203B41FA5}">
                      <a16:colId xmlns:a16="http://schemas.microsoft.com/office/drawing/2014/main" val="1180146562"/>
                    </a:ext>
                  </a:extLst>
                </a:gridCol>
              </a:tblGrid>
              <a:tr h="605857">
                <a:tc>
                  <a:txBody>
                    <a:bodyPr/>
                    <a:lstStyle/>
                    <a:p>
                      <a:pPr algn="ctr"/>
                      <a:r>
                        <a:rPr lang="en-GB" sz="2400" b="0"/>
                        <a:t>DIGITALE LEIDER</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Strategisch gebruik van de digitale middelen en technologie van het bedrijf</a:t>
                      </a:r>
                    </a:p>
                    <a:p>
                      <a:pPr marL="285750" indent="-285750">
                        <a:lnSpc>
                          <a:spcPct val="150000"/>
                        </a:lnSpc>
                        <a:buFont typeface="Wingdings" panose="05000000000000000000" pitchFamily="2" charset="2"/>
                        <a:buChar char="§"/>
                      </a:pPr>
                      <a:r>
                        <a:rPr lang="en-GB" sz="2400" b="0"/>
                        <a:t>De nieuwste technologische </a:t>
                      </a:r>
                      <a:r>
                        <a:rPr lang="en-GB" sz="2400" b="0" err="1"/>
                        <a:t>ontwikkelingen</a:t>
                      </a:r>
                      <a:r>
                        <a:rPr lang="en-GB" sz="2400" b="0"/>
                        <a:t> gebruiken om digitale transformatie te bevorderen</a:t>
                      </a:r>
                    </a:p>
                  </a:txBody>
                  <a:tcPr/>
                </a:tc>
                <a:extLst>
                  <a:ext uri="{0D108BD9-81ED-4DB2-BD59-A6C34878D82A}">
                    <a16:rowId xmlns:a16="http://schemas.microsoft.com/office/drawing/2014/main" val="3042818563"/>
                  </a:ext>
                </a:extLst>
              </a:tr>
            </a:tbl>
          </a:graphicData>
        </a:graphic>
      </p:graphicFrame>
    </p:spTree>
    <p:extLst>
      <p:ext uri="{BB962C8B-B14F-4D97-AF65-F5344CB8AC3E}">
        <p14:creationId xmlns:p14="http://schemas.microsoft.com/office/powerpoint/2010/main" val="144206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aute 18">
            <a:extLst>
              <a:ext uri="{FF2B5EF4-FFF2-40B4-BE49-F238E27FC236}">
                <a16:creationId xmlns:a16="http://schemas.microsoft.com/office/drawing/2014/main" id="{4003CC05-D8ED-6B77-C231-00C971267EDA}"/>
              </a:ext>
            </a:extLst>
          </p:cNvPr>
          <p:cNvSpPr/>
          <p:nvPr/>
        </p:nvSpPr>
        <p:spPr>
          <a:xfrm>
            <a:off x="1208705" y="1720058"/>
            <a:ext cx="4738688" cy="4735512"/>
          </a:xfrm>
          <a:prstGeom prst="diamond">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umsplatzhalter 1">
            <a:extLst>
              <a:ext uri="{FF2B5EF4-FFF2-40B4-BE49-F238E27FC236}">
                <a16:creationId xmlns:a16="http://schemas.microsoft.com/office/drawing/2014/main" id="{CD329119-43FA-D7D5-FCF5-C7650CE023E1}"/>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en-GB"/>
              <a:t>Digitaal leiderschap II</a:t>
            </a:r>
          </a:p>
        </p:txBody>
      </p:sp>
      <p:sp>
        <p:nvSpPr>
          <p:cNvPr id="9" name="Textfeld 8">
            <a:extLst>
              <a:ext uri="{FF2B5EF4-FFF2-40B4-BE49-F238E27FC236}">
                <a16:creationId xmlns:a16="http://schemas.microsoft.com/office/drawing/2014/main" id="{DFD7CA18-EAF0-6441-70F1-B7DB6FBA2B07}"/>
              </a:ext>
            </a:extLst>
          </p:cNvPr>
          <p:cNvSpPr txBox="1"/>
          <p:nvPr/>
        </p:nvSpPr>
        <p:spPr>
          <a:xfrm>
            <a:off x="6424612" y="2912794"/>
            <a:ext cx="5410198" cy="2185214"/>
          </a:xfrm>
          <a:prstGeom prst="rect">
            <a:avLst/>
          </a:prstGeom>
          <a:noFill/>
        </p:spPr>
        <p:txBody>
          <a:bodyPr wrap="square">
            <a:spAutoFit/>
          </a:bodyPr>
          <a:lstStyle/>
          <a:p>
            <a:pPr algn="ctr"/>
            <a:r>
              <a:rPr lang="en-GB" sz="2400" i="0" strike="noStrike">
                <a:effectLst/>
              </a:rPr>
              <a:t>"digitale leiders behalen een winstgroei die </a:t>
            </a:r>
            <a:r>
              <a:rPr lang="en-GB" sz="3200" b="1" i="0" strike="noStrike">
                <a:effectLst/>
              </a:rPr>
              <a:t>1,8 keer hoger is </a:t>
            </a:r>
            <a:r>
              <a:rPr lang="en-GB" sz="2400" i="0">
                <a:effectLst/>
              </a:rPr>
              <a:t>dan die van digitale achterblijvers - en meer dan </a:t>
            </a:r>
            <a:r>
              <a:rPr lang="en-GB" sz="3200" b="1" i="0">
                <a:effectLst/>
              </a:rPr>
              <a:t>het dubbele van de groei </a:t>
            </a:r>
            <a:r>
              <a:rPr lang="en-GB" sz="2400" i="0">
                <a:effectLst/>
              </a:rPr>
              <a:t>in totale ondernemingswaarde."</a:t>
            </a:r>
            <a:endParaRPr lang="en-GB" sz="2400"/>
          </a:p>
        </p:txBody>
      </p:sp>
      <p:sp>
        <p:nvSpPr>
          <p:cNvPr id="10" name="Textfeld 9">
            <a:extLst>
              <a:ext uri="{FF2B5EF4-FFF2-40B4-BE49-F238E27FC236}">
                <a16:creationId xmlns:a16="http://schemas.microsoft.com/office/drawing/2014/main" id="{30B52B4A-2963-D5AA-A3E7-A9F0DD59C04C}"/>
              </a:ext>
            </a:extLst>
          </p:cNvPr>
          <p:cNvSpPr txBox="1"/>
          <p:nvPr/>
        </p:nvSpPr>
        <p:spPr>
          <a:xfrm>
            <a:off x="8548686" y="5088601"/>
            <a:ext cx="1162050" cy="261610"/>
          </a:xfrm>
          <a:prstGeom prst="rect">
            <a:avLst/>
          </a:prstGeom>
          <a:noFill/>
        </p:spPr>
        <p:txBody>
          <a:bodyPr wrap="square" rtlCol="0">
            <a:spAutoFit/>
          </a:bodyPr>
          <a:lstStyle/>
          <a:p>
            <a:r>
              <a:rPr lang="en-GB" sz="1100">
                <a:hlinkClick r:id="rId2"/>
              </a:rPr>
              <a:t>bcg.com </a:t>
            </a:r>
            <a:r>
              <a:rPr lang="de-DE" sz="1100"/>
              <a:t>(2021)</a:t>
            </a:r>
          </a:p>
        </p:txBody>
      </p:sp>
      <p:pic>
        <p:nvPicPr>
          <p:cNvPr id="11" name="Afbeelding 6" descr="Afbeelding met wit&#10;&#10;Automatisch gegenereerde beschrijving">
            <a:extLst>
              <a:ext uri="{FF2B5EF4-FFF2-40B4-BE49-F238E27FC236}">
                <a16:creationId xmlns:a16="http://schemas.microsoft.com/office/drawing/2014/main" id="{D7771A67-9AE6-D82B-B2C9-30DE7D57EB97}"/>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099175" y="1819277"/>
            <a:ext cx="2214468" cy="2020392"/>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893B03A6-150E-E142-BE2D-8D97C2FA6F26}"/>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681418" y="4087814"/>
            <a:ext cx="2214468" cy="2020392"/>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07B8DA93-9F9A-5FD7-0BDB-B5F97F9E4DFE}"/>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3687247" y="1819277"/>
            <a:ext cx="2214469" cy="2020393"/>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4FC1F7AF-4DA0-41E1-8C6A-E3DBDE5B5E21}"/>
              </a:ext>
            </a:extLst>
          </p:cNvPr>
          <p:cNvPicPr>
            <a:picLocks noChangeAspect="1"/>
          </p:cNvPicPr>
          <p:nvPr/>
        </p:nvPicPr>
        <p:blipFill>
          <a:blip r:embed="rId7">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1099175" y="4087814"/>
            <a:ext cx="2219470" cy="2020391"/>
          </a:xfrm>
          <a:prstGeom prst="rect">
            <a:avLst/>
          </a:prstGeom>
        </p:spPr>
      </p:pic>
      <p:sp>
        <p:nvSpPr>
          <p:cNvPr id="15" name="Textfeld 14">
            <a:extLst>
              <a:ext uri="{FF2B5EF4-FFF2-40B4-BE49-F238E27FC236}">
                <a16:creationId xmlns:a16="http://schemas.microsoft.com/office/drawing/2014/main" id="{91FBDFEB-F801-E5BE-3093-C77066C8D269}"/>
              </a:ext>
            </a:extLst>
          </p:cNvPr>
          <p:cNvSpPr txBox="1"/>
          <p:nvPr/>
        </p:nvSpPr>
        <p:spPr>
          <a:xfrm>
            <a:off x="1093345" y="2402832"/>
            <a:ext cx="2092169" cy="707886"/>
          </a:xfrm>
          <a:prstGeom prst="rect">
            <a:avLst/>
          </a:prstGeom>
          <a:noFill/>
        </p:spPr>
        <p:txBody>
          <a:bodyPr wrap="square" rtlCol="0">
            <a:spAutoFit/>
          </a:bodyPr>
          <a:lstStyle/>
          <a:p>
            <a:pPr algn="ctr"/>
            <a:r>
              <a:rPr lang="en-GB" sz="2000" b="1">
                <a:solidFill>
                  <a:schemeClr val="bg1"/>
                </a:solidFill>
              </a:rPr>
              <a:t>BETER </a:t>
            </a:r>
          </a:p>
          <a:p>
            <a:pPr algn="ctr"/>
            <a:r>
              <a:rPr lang="en-GB" sz="2000" b="1">
                <a:solidFill>
                  <a:schemeClr val="bg1"/>
                </a:solidFill>
              </a:rPr>
              <a:t>WAARSCHUWING</a:t>
            </a:r>
            <a:endParaRPr lang="en-GB" sz="1600">
              <a:solidFill>
                <a:schemeClr val="bg1"/>
              </a:solidFill>
            </a:endParaRPr>
          </a:p>
        </p:txBody>
      </p:sp>
      <p:sp>
        <p:nvSpPr>
          <p:cNvPr id="16" name="Textfeld 15">
            <a:extLst>
              <a:ext uri="{FF2B5EF4-FFF2-40B4-BE49-F238E27FC236}">
                <a16:creationId xmlns:a16="http://schemas.microsoft.com/office/drawing/2014/main" id="{87FC0B48-801A-1FBF-4CE7-9E2007137637}"/>
              </a:ext>
            </a:extLst>
          </p:cNvPr>
          <p:cNvSpPr txBox="1"/>
          <p:nvPr/>
        </p:nvSpPr>
        <p:spPr>
          <a:xfrm>
            <a:off x="3615261" y="2349000"/>
            <a:ext cx="2280625" cy="707886"/>
          </a:xfrm>
          <a:prstGeom prst="rect">
            <a:avLst/>
          </a:prstGeom>
          <a:noFill/>
        </p:spPr>
        <p:txBody>
          <a:bodyPr wrap="square" rtlCol="0">
            <a:spAutoFit/>
          </a:bodyPr>
          <a:lstStyle/>
          <a:p>
            <a:pPr algn="ctr"/>
            <a:r>
              <a:rPr lang="en-GB" sz="2000" b="1">
                <a:solidFill>
                  <a:schemeClr val="bg1"/>
                </a:solidFill>
              </a:rPr>
              <a:t>GEÏNFORMEERDE BESLUITVORMING</a:t>
            </a:r>
          </a:p>
        </p:txBody>
      </p:sp>
      <p:sp>
        <p:nvSpPr>
          <p:cNvPr id="17" name="Textfeld 16">
            <a:extLst>
              <a:ext uri="{FF2B5EF4-FFF2-40B4-BE49-F238E27FC236}">
                <a16:creationId xmlns:a16="http://schemas.microsoft.com/office/drawing/2014/main" id="{92BD61EA-EE28-7777-1764-ED2069211763}"/>
              </a:ext>
            </a:extLst>
          </p:cNvPr>
          <p:cNvSpPr txBox="1"/>
          <p:nvPr/>
        </p:nvSpPr>
        <p:spPr>
          <a:xfrm>
            <a:off x="3721257" y="4590177"/>
            <a:ext cx="2251890" cy="707886"/>
          </a:xfrm>
          <a:prstGeom prst="rect">
            <a:avLst/>
          </a:prstGeom>
          <a:noFill/>
        </p:spPr>
        <p:txBody>
          <a:bodyPr wrap="square" rtlCol="0">
            <a:spAutoFit/>
          </a:bodyPr>
          <a:lstStyle/>
          <a:p>
            <a:pPr algn="ctr"/>
            <a:r>
              <a:rPr lang="en-GB" sz="2000" b="1">
                <a:solidFill>
                  <a:schemeClr val="bg1"/>
                </a:solidFill>
              </a:rPr>
              <a:t>VERBETERDE BEDRIJFSVOERING</a:t>
            </a:r>
          </a:p>
        </p:txBody>
      </p:sp>
      <p:sp>
        <p:nvSpPr>
          <p:cNvPr id="18" name="Textfeld 17">
            <a:extLst>
              <a:ext uri="{FF2B5EF4-FFF2-40B4-BE49-F238E27FC236}">
                <a16:creationId xmlns:a16="http://schemas.microsoft.com/office/drawing/2014/main" id="{FFE5C952-F972-3DF8-2E33-3F1CD9DF32CB}"/>
              </a:ext>
            </a:extLst>
          </p:cNvPr>
          <p:cNvSpPr txBox="1"/>
          <p:nvPr/>
        </p:nvSpPr>
        <p:spPr>
          <a:xfrm>
            <a:off x="1093346" y="4590177"/>
            <a:ext cx="2092168" cy="707886"/>
          </a:xfrm>
          <a:prstGeom prst="rect">
            <a:avLst/>
          </a:prstGeom>
          <a:noFill/>
        </p:spPr>
        <p:txBody>
          <a:bodyPr wrap="square" rtlCol="0">
            <a:spAutoFit/>
          </a:bodyPr>
          <a:lstStyle/>
          <a:p>
            <a:pPr algn="ctr"/>
            <a:r>
              <a:rPr lang="en-GB" sz="2000" b="1">
                <a:solidFill>
                  <a:schemeClr val="bg1"/>
                </a:solidFill>
              </a:rPr>
              <a:t>VERBETERDE KLANTERVARING</a:t>
            </a:r>
          </a:p>
        </p:txBody>
      </p:sp>
    </p:spTree>
    <p:extLst>
      <p:ext uri="{BB962C8B-B14F-4D97-AF65-F5344CB8AC3E}">
        <p14:creationId xmlns:p14="http://schemas.microsoft.com/office/powerpoint/2010/main" val="97033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329119-43FA-D7D5-FCF5-C7650CE023E1}"/>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en-GB"/>
              <a:t>Digitaal leiderschap III</a:t>
            </a:r>
          </a:p>
        </p:txBody>
      </p:sp>
      <p:pic>
        <p:nvPicPr>
          <p:cNvPr id="9" name="Grafik 8">
            <a:extLst>
              <a:ext uri="{FF2B5EF4-FFF2-40B4-BE49-F238E27FC236}">
                <a16:creationId xmlns:a16="http://schemas.microsoft.com/office/drawing/2014/main" id="{8CBF02F1-7FD5-8CA8-99BF-BACEE6C72548}"/>
              </a:ext>
            </a:extLst>
          </p:cNvPr>
          <p:cNvPicPr>
            <a:picLocks noChangeAspect="1"/>
          </p:cNvPicPr>
          <p:nvPr/>
        </p:nvPicPr>
        <p:blipFill>
          <a:blip r:embed="rId2"/>
          <a:stretch>
            <a:fillRect/>
          </a:stretch>
        </p:blipFill>
        <p:spPr>
          <a:xfrm>
            <a:off x="1318022" y="1549546"/>
            <a:ext cx="9555956" cy="4738541"/>
          </a:xfrm>
          <a:prstGeom prst="rect">
            <a:avLst/>
          </a:prstGeom>
        </p:spPr>
      </p:pic>
      <p:sp>
        <p:nvSpPr>
          <p:cNvPr id="12" name="Textfeld 11">
            <a:extLst>
              <a:ext uri="{FF2B5EF4-FFF2-40B4-BE49-F238E27FC236}">
                <a16:creationId xmlns:a16="http://schemas.microsoft.com/office/drawing/2014/main" id="{5232141E-8D0D-A4DF-405B-25906F193DEF}"/>
              </a:ext>
            </a:extLst>
          </p:cNvPr>
          <p:cNvSpPr txBox="1"/>
          <p:nvPr/>
        </p:nvSpPr>
        <p:spPr>
          <a:xfrm>
            <a:off x="11029950" y="1528209"/>
            <a:ext cx="1162050" cy="261610"/>
          </a:xfrm>
          <a:prstGeom prst="rect">
            <a:avLst/>
          </a:prstGeom>
          <a:noFill/>
        </p:spPr>
        <p:txBody>
          <a:bodyPr wrap="square" rtlCol="0">
            <a:spAutoFit/>
          </a:bodyPr>
          <a:lstStyle/>
          <a:p>
            <a:r>
              <a:rPr lang="en-GB" sz="1100">
                <a:hlinkClick r:id="rId3"/>
              </a:rPr>
              <a:t>bcg.com </a:t>
            </a:r>
            <a:r>
              <a:rPr lang="de-DE" sz="1100"/>
              <a:t>(2021)</a:t>
            </a:r>
          </a:p>
        </p:txBody>
      </p:sp>
    </p:spTree>
    <p:extLst>
      <p:ext uri="{BB962C8B-B14F-4D97-AF65-F5344CB8AC3E}">
        <p14:creationId xmlns:p14="http://schemas.microsoft.com/office/powerpoint/2010/main" val="165520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22</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1411144" y="1201751"/>
            <a:ext cx="8980829" cy="3785652"/>
          </a:xfrm>
          <a:prstGeom prst="rect">
            <a:avLst/>
          </a:prstGeom>
          <a:noFill/>
        </p:spPr>
        <p:txBody>
          <a:bodyPr wrap="square" rtlCol="0">
            <a:spAutoFit/>
          </a:bodyPr>
          <a:lstStyle/>
          <a:p>
            <a:pPr algn="ctr"/>
            <a:r>
              <a:rPr lang="en-US" sz="4000" err="1">
                <a:solidFill>
                  <a:schemeClr val="accent1"/>
                </a:solidFill>
              </a:rPr>
              <a:t>Digitale</a:t>
            </a:r>
            <a:r>
              <a:rPr lang="en-US" sz="4000">
                <a:solidFill>
                  <a:schemeClr val="accent1"/>
                </a:solidFill>
              </a:rPr>
              <a:t> </a:t>
            </a:r>
            <a:r>
              <a:rPr lang="en-US" sz="4000" err="1">
                <a:solidFill>
                  <a:schemeClr val="accent1"/>
                </a:solidFill>
              </a:rPr>
              <a:t>leiderschapscompetenties</a:t>
            </a:r>
            <a:r>
              <a:rPr lang="en-US" sz="4000">
                <a:solidFill>
                  <a:schemeClr val="accent1"/>
                </a:solidFill>
              </a:rPr>
              <a:t> </a:t>
            </a:r>
            <a:r>
              <a:rPr lang="en-US" sz="4000" err="1"/>
              <a:t>zijn</a:t>
            </a:r>
            <a:r>
              <a:rPr lang="en-US" sz="4000"/>
              <a:t> de </a:t>
            </a:r>
            <a:r>
              <a:rPr lang="en-US" sz="4000" err="1"/>
              <a:t>kennis</a:t>
            </a:r>
            <a:r>
              <a:rPr lang="en-US" sz="4000"/>
              <a:t>, </a:t>
            </a:r>
            <a:r>
              <a:rPr lang="en-US" sz="4000" err="1"/>
              <a:t>vaardigheden</a:t>
            </a:r>
            <a:r>
              <a:rPr lang="en-US" sz="4000"/>
              <a:t>, </a:t>
            </a:r>
            <a:r>
              <a:rPr lang="en-US" sz="4000" err="1"/>
              <a:t>persoonlijke</a:t>
            </a:r>
            <a:r>
              <a:rPr lang="en-US" sz="4000"/>
              <a:t> </a:t>
            </a:r>
            <a:r>
              <a:rPr lang="en-US" sz="4000" err="1"/>
              <a:t>kwaliteiten</a:t>
            </a:r>
            <a:r>
              <a:rPr lang="en-US" sz="4000"/>
              <a:t>, </a:t>
            </a:r>
            <a:r>
              <a:rPr lang="en-US" sz="4000" err="1"/>
              <a:t>zelfconcept</a:t>
            </a:r>
            <a:r>
              <a:rPr lang="en-US" sz="4000"/>
              <a:t>, </a:t>
            </a:r>
            <a:r>
              <a:rPr lang="en-US" sz="4000" err="1"/>
              <a:t>eigenschappen</a:t>
            </a:r>
            <a:r>
              <a:rPr lang="en-US" sz="4000"/>
              <a:t> </a:t>
            </a:r>
            <a:r>
              <a:rPr lang="en-US" sz="4000" err="1"/>
              <a:t>en</a:t>
            </a:r>
            <a:r>
              <a:rPr lang="en-US" sz="4000"/>
              <a:t> </a:t>
            </a:r>
            <a:r>
              <a:rPr lang="en-US" sz="4000" err="1"/>
              <a:t>motieven</a:t>
            </a:r>
            <a:r>
              <a:rPr lang="en-US" sz="4000"/>
              <a:t> die </a:t>
            </a:r>
            <a:r>
              <a:rPr lang="en-US" sz="4000" err="1"/>
              <a:t>nodig</a:t>
            </a:r>
            <a:r>
              <a:rPr lang="en-US" sz="4000"/>
              <a:t> </a:t>
            </a:r>
            <a:r>
              <a:rPr lang="en-US" sz="4000" err="1"/>
              <a:t>zijn</a:t>
            </a:r>
            <a:r>
              <a:rPr lang="en-US" sz="4000"/>
              <a:t> </a:t>
            </a:r>
            <a:r>
              <a:rPr lang="en-US" sz="4000">
                <a:solidFill>
                  <a:schemeClr val="accent1"/>
                </a:solidFill>
              </a:rPr>
              <a:t>om </a:t>
            </a:r>
            <a:r>
              <a:rPr lang="en-US" sz="4000" err="1">
                <a:solidFill>
                  <a:schemeClr val="accent1"/>
                </a:solidFill>
              </a:rPr>
              <a:t>succesvol</a:t>
            </a:r>
            <a:r>
              <a:rPr lang="en-US" sz="4000">
                <a:solidFill>
                  <a:schemeClr val="accent1"/>
                </a:solidFill>
              </a:rPr>
              <a:t> </a:t>
            </a:r>
            <a:r>
              <a:rPr lang="en-US" sz="4000" err="1"/>
              <a:t>en</a:t>
            </a:r>
            <a:r>
              <a:rPr lang="en-US" sz="4000"/>
              <a:t> </a:t>
            </a:r>
            <a:r>
              <a:rPr lang="en-US" sz="4000" err="1"/>
              <a:t>effectief</a:t>
            </a:r>
            <a:r>
              <a:rPr lang="en-US" sz="4000"/>
              <a:t> </a:t>
            </a:r>
            <a:r>
              <a:rPr lang="en-US" sz="4000" err="1">
                <a:solidFill>
                  <a:schemeClr val="accent1"/>
                </a:solidFill>
              </a:rPr>
              <a:t>leiding</a:t>
            </a:r>
            <a:r>
              <a:rPr lang="en-US" sz="4000">
                <a:solidFill>
                  <a:schemeClr val="accent1"/>
                </a:solidFill>
              </a:rPr>
              <a:t> </a:t>
            </a:r>
            <a:r>
              <a:rPr lang="en-US" sz="4000" err="1">
                <a:solidFill>
                  <a:schemeClr val="accent1"/>
                </a:solidFill>
              </a:rPr>
              <a:t>te</a:t>
            </a:r>
            <a:r>
              <a:rPr lang="en-US" sz="4000">
                <a:solidFill>
                  <a:schemeClr val="accent1"/>
                </a:solidFill>
              </a:rPr>
              <a:t> </a:t>
            </a:r>
            <a:r>
              <a:rPr lang="en-US" sz="4000" err="1">
                <a:solidFill>
                  <a:schemeClr val="accent1"/>
                </a:solidFill>
              </a:rPr>
              <a:t>geven</a:t>
            </a:r>
            <a:r>
              <a:rPr lang="en-US" sz="4000">
                <a:solidFill>
                  <a:schemeClr val="accent1"/>
                </a:solidFill>
              </a:rPr>
              <a:t> </a:t>
            </a:r>
            <a:r>
              <a:rPr lang="en-US" sz="4000" err="1">
                <a:solidFill>
                  <a:schemeClr val="accent1"/>
                </a:solidFill>
              </a:rPr>
              <a:t>aan</a:t>
            </a:r>
            <a:r>
              <a:rPr lang="en-US" sz="4000">
                <a:solidFill>
                  <a:schemeClr val="accent1"/>
                </a:solidFill>
              </a:rPr>
              <a:t> </a:t>
            </a:r>
            <a:r>
              <a:rPr lang="en-US" sz="4000" err="1">
                <a:solidFill>
                  <a:schemeClr val="accent1"/>
                </a:solidFill>
              </a:rPr>
              <a:t>organisaties</a:t>
            </a:r>
            <a:r>
              <a:rPr lang="en-US" sz="4000"/>
              <a:t>.</a:t>
            </a:r>
          </a:p>
        </p:txBody>
      </p:sp>
      <p:sp>
        <p:nvSpPr>
          <p:cNvPr id="6" name="Textfeld 5">
            <a:extLst>
              <a:ext uri="{FF2B5EF4-FFF2-40B4-BE49-F238E27FC236}">
                <a16:creationId xmlns:a16="http://schemas.microsoft.com/office/drawing/2014/main" id="{7B82C841-4C3B-E986-3346-D70D497E6CC6}"/>
              </a:ext>
            </a:extLst>
          </p:cNvPr>
          <p:cNvSpPr txBox="1"/>
          <p:nvPr/>
        </p:nvSpPr>
        <p:spPr>
          <a:xfrm>
            <a:off x="2947988" y="5235895"/>
            <a:ext cx="6296024" cy="230832"/>
          </a:xfrm>
          <a:prstGeom prst="rect">
            <a:avLst/>
          </a:prstGeom>
          <a:noFill/>
        </p:spPr>
        <p:txBody>
          <a:bodyPr wrap="square" rtlCol="0">
            <a:spAutoFit/>
          </a:bodyPr>
          <a:lstStyle/>
          <a:p>
            <a:pPr algn="ctr"/>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338206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Leiderschapscompetenties</a:t>
            </a:r>
          </a:p>
        </p:txBody>
      </p:sp>
      <p:sp>
        <p:nvSpPr>
          <p:cNvPr id="8" name="Textfeld 7">
            <a:extLst>
              <a:ext uri="{FF2B5EF4-FFF2-40B4-BE49-F238E27FC236}">
                <a16:creationId xmlns:a16="http://schemas.microsoft.com/office/drawing/2014/main" id="{38A88618-7F00-E1CB-4A13-DE6C8C3BE340}"/>
              </a:ext>
            </a:extLst>
          </p:cNvPr>
          <p:cNvSpPr txBox="1"/>
          <p:nvPr/>
        </p:nvSpPr>
        <p:spPr>
          <a:xfrm>
            <a:off x="11071942" y="1542122"/>
            <a:ext cx="1162051" cy="230832"/>
          </a:xfrm>
          <a:prstGeom prst="rect">
            <a:avLst/>
          </a:prstGeom>
          <a:noFill/>
        </p:spPr>
        <p:txBody>
          <a:bodyPr wrap="square" rtlCol="0">
            <a:spAutoFit/>
          </a:bodyPr>
          <a:lstStyle/>
          <a:p>
            <a:r>
              <a:rPr lang="en-GB" sz="900" err="1"/>
              <a:t>Ngayo Fotso </a:t>
            </a:r>
            <a:r>
              <a:rPr lang="en-GB" sz="900"/>
              <a:t>(2021)</a:t>
            </a:r>
            <a:endParaRPr lang="de-DE" sz="900"/>
          </a:p>
        </p:txBody>
      </p:sp>
      <p:sp>
        <p:nvSpPr>
          <p:cNvPr id="2" name="Textfeld 1">
            <a:extLst>
              <a:ext uri="{FF2B5EF4-FFF2-40B4-BE49-F238E27FC236}">
                <a16:creationId xmlns:a16="http://schemas.microsoft.com/office/drawing/2014/main" id="{A33FE6EB-E989-CF54-55B0-6E99EB778DBE}"/>
              </a:ext>
            </a:extLst>
          </p:cNvPr>
          <p:cNvSpPr txBox="1"/>
          <p:nvPr/>
        </p:nvSpPr>
        <p:spPr>
          <a:xfrm>
            <a:off x="539030" y="1834762"/>
            <a:ext cx="11113940" cy="461665"/>
          </a:xfrm>
          <a:prstGeom prst="rect">
            <a:avLst/>
          </a:prstGeom>
          <a:noFill/>
        </p:spPr>
        <p:txBody>
          <a:bodyPr wrap="none" rtlCol="0">
            <a:spAutoFit/>
          </a:bodyPr>
          <a:lstStyle/>
          <a:p>
            <a:r>
              <a:rPr lang="en-GB" sz="2400" b="1"/>
              <a:t>Een tijdsperspectief - Leiderschapscompetenties voor traditioneel leiderschap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2043113" y="2536341"/>
            <a:ext cx="8105775" cy="34163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GB" sz="2400" err="1"/>
              <a:t>Aanpassingsvermogen</a:t>
            </a:r>
            <a:r>
              <a:rPr lang="en-GB" sz="2400"/>
              <a:t>/</a:t>
            </a:r>
            <a:r>
              <a:rPr lang="en-GB" sz="2400" err="1"/>
              <a:t>Flexibiliteit</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Transformerend</a:t>
            </a:r>
            <a:r>
              <a:rPr lang="en-GB" sz="2400"/>
              <a:t> </a:t>
            </a:r>
            <a:r>
              <a:rPr lang="en-GB" sz="2400" err="1"/>
              <a:t>Vermogen</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Sociale</a:t>
            </a:r>
            <a:r>
              <a:rPr lang="en-GB" sz="2400"/>
              <a:t> </a:t>
            </a:r>
            <a:r>
              <a:rPr lang="en-GB" sz="2400" err="1"/>
              <a:t>vaardigheden</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Menselijke</a:t>
            </a:r>
            <a:r>
              <a:rPr lang="en-GB" sz="2400"/>
              <a:t> </a:t>
            </a:r>
            <a:r>
              <a:rPr lang="en-GB" sz="2400" err="1"/>
              <a:t>oriëntatie</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Organisatorische</a:t>
            </a:r>
            <a:r>
              <a:rPr lang="en-GB" sz="2400"/>
              <a:t> </a:t>
            </a:r>
            <a:r>
              <a:rPr lang="en-GB" sz="2400" err="1"/>
              <a:t>vaardigheden</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Waarde</a:t>
            </a:r>
            <a:r>
              <a:rPr lang="en-GB" sz="2400"/>
              <a:t> </a:t>
            </a:r>
            <a:r>
              <a:rPr lang="en-GB" sz="2400" err="1"/>
              <a:t>gedreven</a:t>
            </a:r>
            <a:r>
              <a:rPr lang="en-GB" sz="2400"/>
              <a:t> </a:t>
            </a:r>
            <a:r>
              <a:rPr lang="en-GB" sz="1800" i="1"/>
              <a:t>hard </a:t>
            </a:r>
            <a:r>
              <a:rPr lang="en-GB" sz="1800" i="1" err="1"/>
              <a:t>werken</a:t>
            </a:r>
            <a:r>
              <a:rPr lang="en-GB" sz="1800" i="1"/>
              <a:t>/</a:t>
            </a:r>
            <a:r>
              <a:rPr lang="en-GB" sz="1800" i="1" err="1"/>
              <a:t>resultaatgericht</a:t>
            </a:r>
            <a:r>
              <a:rPr lang="en-GB" sz="1800" i="1"/>
              <a:t>/</a:t>
            </a:r>
            <a:r>
              <a:rPr lang="en-GB" sz="1800" i="1" err="1"/>
              <a:t>betrouwbaar</a:t>
            </a:r>
            <a:r>
              <a:rPr lang="en-GB" sz="1800" i="1"/>
              <a:t> </a:t>
            </a:r>
          </a:p>
          <a:p>
            <a:pPr marR="0" lvl="0" algn="ctr" defTabSz="914400" rtl="0" eaLnBrk="1" fontAlgn="auto" latinLnBrk="0" hangingPunct="1">
              <a:lnSpc>
                <a:spcPct val="100000"/>
              </a:lnSpc>
              <a:spcBef>
                <a:spcPts val="0"/>
              </a:spcBef>
              <a:spcAft>
                <a:spcPts val="0"/>
              </a:spcAft>
              <a:buClrTx/>
              <a:buSzTx/>
              <a:tabLst/>
              <a:defRPr/>
            </a:pPr>
            <a:r>
              <a:rPr lang="en-GB" sz="2400" err="1"/>
              <a:t>Cognitieve</a:t>
            </a:r>
            <a:r>
              <a:rPr lang="en-GB" sz="2400"/>
              <a:t> </a:t>
            </a:r>
            <a:r>
              <a:rPr lang="en-GB" sz="2400" err="1"/>
              <a:t>vaardigheden</a:t>
            </a:r>
            <a:r>
              <a:rPr lang="en-GB" sz="2400"/>
              <a:t> </a:t>
            </a:r>
            <a:r>
              <a:rPr lang="en-GB" sz="1800" i="1" err="1"/>
              <a:t>Conceptueel</a:t>
            </a:r>
            <a:r>
              <a:rPr lang="en-GB" sz="1800" i="1"/>
              <a:t> </a:t>
            </a:r>
            <a:r>
              <a:rPr lang="en-GB" sz="1800" i="1" err="1"/>
              <a:t>vermogen</a:t>
            </a:r>
            <a:r>
              <a:rPr lang="en-GB" sz="1800" i="1"/>
              <a:t>/</a:t>
            </a:r>
            <a:r>
              <a:rPr lang="en-GB" sz="1800" i="1" err="1"/>
              <a:t>intelligentie</a:t>
            </a:r>
            <a:endParaRPr lang="en-GB" sz="2400" i="1"/>
          </a:p>
          <a:p>
            <a:pPr marR="0" lvl="0" algn="ctr" defTabSz="914400" rtl="0" eaLnBrk="1" fontAlgn="auto" latinLnBrk="0" hangingPunct="1">
              <a:lnSpc>
                <a:spcPct val="100000"/>
              </a:lnSpc>
              <a:spcBef>
                <a:spcPts val="0"/>
              </a:spcBef>
              <a:spcAft>
                <a:spcPts val="0"/>
              </a:spcAft>
              <a:buClrTx/>
              <a:buSzTx/>
              <a:tabLst/>
              <a:defRPr/>
            </a:pPr>
            <a:r>
              <a:rPr lang="en-GB" sz="2400" err="1"/>
              <a:t>Zelfbewustzijn</a:t>
            </a:r>
            <a:r>
              <a:rPr lang="en-GB" sz="2400"/>
              <a:t> </a:t>
            </a:r>
            <a:r>
              <a:rPr lang="en-GB" sz="1800" i="1" err="1"/>
              <a:t>stressbestendig</a:t>
            </a:r>
            <a:r>
              <a:rPr lang="en-GB" sz="1800" i="1"/>
              <a:t>/</a:t>
            </a:r>
            <a:r>
              <a:rPr lang="en-GB" sz="1800" i="1" err="1"/>
              <a:t>verzekerd</a:t>
            </a:r>
            <a:r>
              <a:rPr lang="en-GB" sz="1800" i="1"/>
              <a:t>/</a:t>
            </a:r>
            <a:r>
              <a:rPr lang="en-GB" sz="1800" i="1" err="1"/>
              <a:t>doelgericht</a:t>
            </a:r>
            <a:endParaRPr lang="en-GB" sz="1800" i="1"/>
          </a:p>
          <a:p>
            <a:pPr marR="0" lvl="0" algn="ctr" defTabSz="914400" rtl="0" eaLnBrk="1" fontAlgn="auto" latinLnBrk="0" hangingPunct="1">
              <a:lnSpc>
                <a:spcPct val="100000"/>
              </a:lnSpc>
              <a:spcBef>
                <a:spcPts val="0"/>
              </a:spcBef>
              <a:spcAft>
                <a:spcPts val="0"/>
              </a:spcAft>
              <a:buClrTx/>
              <a:buSzTx/>
              <a:tabLst/>
              <a:defRPr/>
            </a:pPr>
            <a:r>
              <a:rPr lang="en-GB" sz="2400" err="1"/>
              <a:t>Communicatievaardigheden</a:t>
            </a:r>
            <a:r>
              <a:rPr lang="en-GB" sz="2400"/>
              <a:t> </a:t>
            </a:r>
            <a:r>
              <a:rPr lang="en-GB" sz="1800" i="1" err="1"/>
              <a:t>mondelinge</a:t>
            </a:r>
            <a:r>
              <a:rPr lang="en-GB" sz="1800" i="1"/>
              <a:t> </a:t>
            </a:r>
            <a:r>
              <a:rPr lang="en-GB" sz="1800" i="1" err="1"/>
              <a:t>interactie</a:t>
            </a:r>
            <a:endParaRPr lang="en-GB" sz="2400" i="1"/>
          </a:p>
        </p:txBody>
      </p:sp>
    </p:spTree>
    <p:extLst>
      <p:ext uri="{BB962C8B-B14F-4D97-AF65-F5344CB8AC3E}">
        <p14:creationId xmlns:p14="http://schemas.microsoft.com/office/powerpoint/2010/main" val="1705091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Leiderschapscompetenties</a:t>
            </a:r>
          </a:p>
        </p:txBody>
      </p:sp>
      <p:sp>
        <p:nvSpPr>
          <p:cNvPr id="2" name="Textfeld 1">
            <a:extLst>
              <a:ext uri="{FF2B5EF4-FFF2-40B4-BE49-F238E27FC236}">
                <a16:creationId xmlns:a16="http://schemas.microsoft.com/office/drawing/2014/main" id="{A33FE6EB-E989-CF54-55B0-6E99EB778DBE}"/>
              </a:ext>
            </a:extLst>
          </p:cNvPr>
          <p:cNvSpPr txBox="1"/>
          <p:nvPr/>
        </p:nvSpPr>
        <p:spPr>
          <a:xfrm>
            <a:off x="623186" y="1812176"/>
            <a:ext cx="10945625" cy="461665"/>
          </a:xfrm>
          <a:prstGeom prst="rect">
            <a:avLst/>
          </a:prstGeom>
          <a:noFill/>
        </p:spPr>
        <p:txBody>
          <a:bodyPr wrap="none" rtlCol="0">
            <a:spAutoFit/>
          </a:bodyPr>
          <a:lstStyle/>
          <a:p>
            <a:r>
              <a:rPr lang="en-GB" sz="2400" b="1"/>
              <a:t>Een tijdsperspectief - Leiderschapscompetenties voor opkomend leiderschap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388267" y="2444915"/>
            <a:ext cx="9415464" cy="44319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Leiderschap delen</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 Complexiteit hanteren</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 Kennis</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Wereldwijd leiderschap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Waarden </a:t>
            </a:r>
            <a:r>
              <a:rPr lang="en-GB" i="1"/>
              <a:t>+ </a:t>
            </a:r>
            <a:r>
              <a:rPr lang="en-GB" sz="2400"/>
              <a:t>nieuwsgierig/authentiek/optimistisch/moreel </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Cognitieve vaardigheden </a:t>
            </a:r>
            <a:r>
              <a:rPr lang="en-GB" i="1"/>
              <a:t>+ creatief/kritisch/analytisch/synthetisch/strategisch/ondernemend</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Zelfbewustzijn </a:t>
            </a:r>
            <a:r>
              <a:rPr lang="en-GB" i="1"/>
              <a:t>+ zelfregulatie/zelfreflectie</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Transformatief vermogen </a:t>
            </a:r>
            <a:r>
              <a:rPr lang="en-GB" i="1"/>
              <a:t>+ implementatievermogen </a:t>
            </a:r>
          </a:p>
          <a:p>
            <a:pPr algn="ctr">
              <a:defRPr/>
            </a:pPr>
            <a:r>
              <a:rPr lang="en-GB" sz="2400"/>
              <a:t>Communicatieve vaardigheden </a:t>
            </a:r>
            <a:r>
              <a:rPr lang="en-GB" sz="1800" i="1"/>
              <a:t>+ </a:t>
            </a:r>
            <a:r>
              <a:rPr lang="en-GB" i="1"/>
              <a:t>indirecte </a:t>
            </a:r>
            <a:r>
              <a:rPr lang="en-GB" sz="1800" i="1"/>
              <a:t>interactie</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2400" i="1"/>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p>
          <a:p>
            <a:pPr marR="0" lvl="0" algn="ctr" defTabSz="914400" rtl="0" eaLnBrk="1" fontAlgn="auto" latinLnBrk="0" hangingPunct="1">
              <a:lnSpc>
                <a:spcPct val="100000"/>
              </a:lnSpc>
              <a:spcBef>
                <a:spcPts val="0"/>
              </a:spcBef>
              <a:spcAft>
                <a:spcPts val="0"/>
              </a:spcAft>
              <a:buClrTx/>
              <a:buSzTx/>
              <a:tabLst/>
              <a:defRPr/>
            </a:pPr>
            <a:endParaRPr lang="en-GB" sz="2400" i="1"/>
          </a:p>
        </p:txBody>
      </p:sp>
      <p:sp>
        <p:nvSpPr>
          <p:cNvPr id="7" name="Textfeld 6">
            <a:extLst>
              <a:ext uri="{FF2B5EF4-FFF2-40B4-BE49-F238E27FC236}">
                <a16:creationId xmlns:a16="http://schemas.microsoft.com/office/drawing/2014/main" id="{BE661A79-A863-D60E-0C6D-8ED7C4DEDA43}"/>
              </a:ext>
            </a:extLst>
          </p:cNvPr>
          <p:cNvSpPr txBox="1"/>
          <p:nvPr/>
        </p:nvSpPr>
        <p:spPr>
          <a:xfrm>
            <a:off x="11071942" y="1542122"/>
            <a:ext cx="1162051" cy="230832"/>
          </a:xfrm>
          <a:prstGeom prst="rect">
            <a:avLst/>
          </a:prstGeom>
          <a:noFill/>
        </p:spPr>
        <p:txBody>
          <a:bodyPr wrap="square" rtlCol="0">
            <a:spAutoFit/>
          </a:bodyPr>
          <a:lstStyle/>
          <a:p>
            <a:r>
              <a:rPr lang="en-GB" sz="900" err="1"/>
              <a:t>Ngayo Fotso </a:t>
            </a:r>
            <a:r>
              <a:rPr lang="en-GB" sz="900"/>
              <a:t>(2021)</a:t>
            </a:r>
            <a:endParaRPr lang="de-DE" sz="900"/>
          </a:p>
        </p:txBody>
      </p:sp>
    </p:spTree>
    <p:extLst>
      <p:ext uri="{BB962C8B-B14F-4D97-AF65-F5344CB8AC3E}">
        <p14:creationId xmlns:p14="http://schemas.microsoft.com/office/powerpoint/2010/main" val="179697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25</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Leiderschapscompetenties</a:t>
            </a:r>
          </a:p>
        </p:txBody>
      </p:sp>
      <p:sp>
        <p:nvSpPr>
          <p:cNvPr id="2" name="Textfeld 1">
            <a:extLst>
              <a:ext uri="{FF2B5EF4-FFF2-40B4-BE49-F238E27FC236}">
                <a16:creationId xmlns:a16="http://schemas.microsoft.com/office/drawing/2014/main" id="{A33FE6EB-E989-CF54-55B0-6E99EB778DBE}"/>
              </a:ext>
            </a:extLst>
          </p:cNvPr>
          <p:cNvSpPr txBox="1"/>
          <p:nvPr/>
        </p:nvSpPr>
        <p:spPr>
          <a:xfrm>
            <a:off x="426819" y="1782992"/>
            <a:ext cx="11338360" cy="461665"/>
          </a:xfrm>
          <a:prstGeom prst="rect">
            <a:avLst/>
          </a:prstGeom>
          <a:noFill/>
        </p:spPr>
        <p:txBody>
          <a:bodyPr wrap="none" rtlCol="0">
            <a:spAutoFit/>
          </a:bodyPr>
          <a:lstStyle/>
          <a:p>
            <a:r>
              <a:rPr lang="en-GB" sz="2400" b="1"/>
              <a:t>Een tijdsperspectief - Leiderschapscompetenties voor 21</a:t>
            </a:r>
            <a:r>
              <a:rPr lang="en-GB" sz="2400" b="1" baseline="30000"/>
              <a:t>st</a:t>
            </a:r>
            <a:r>
              <a:rPr lang="en-GB" sz="2400" b="1"/>
              <a:t> eeuws leiderschap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388268" y="2610025"/>
            <a:ext cx="9415464" cy="2677656"/>
          </a:xfrm>
          <a:prstGeom prst="rect">
            <a:avLst/>
          </a:prstGeom>
          <a:noFill/>
        </p:spPr>
        <p:txBody>
          <a:bodyPr wrap="square">
            <a:spAutoFit/>
          </a:bodyPr>
          <a:lstStyle/>
          <a:p>
            <a:pPr algn="ctr"/>
            <a:r>
              <a:rPr lang="en-GB" sz="2400"/>
              <a:t>+ Samenwerking</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Klantgerichte vaardigheden</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b="1">
                <a:solidFill>
                  <a:schemeClr val="accent1"/>
                </a:solidFill>
              </a:rPr>
              <a:t>Digitale competentie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Financialisering Competentie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Duurzaamheidscompetentie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Competentie in crisisbeheer</a:t>
            </a:r>
          </a:p>
          <a:p>
            <a:pPr marL="0" indent="0" algn="ctr">
              <a:buFont typeface="Wingdings" panose="05000000000000000000" pitchFamily="2" charset="2"/>
              <a:buNone/>
            </a:pPr>
            <a:r>
              <a:rPr lang="en-GB" sz="2400"/>
              <a:t>Kennis </a:t>
            </a:r>
            <a:r>
              <a:rPr lang="en-GB" sz="1800" i="1"/>
              <a:t>+ functieoverschrijdende competentie</a:t>
            </a:r>
            <a:endParaRPr lang="en-GB" sz="2400" i="1"/>
          </a:p>
        </p:txBody>
      </p:sp>
      <p:sp>
        <p:nvSpPr>
          <p:cNvPr id="7" name="Textfeld 6">
            <a:extLst>
              <a:ext uri="{FF2B5EF4-FFF2-40B4-BE49-F238E27FC236}">
                <a16:creationId xmlns:a16="http://schemas.microsoft.com/office/drawing/2014/main" id="{2E7DBABE-47F4-A064-29B6-1FFC7B9F7EA6}"/>
              </a:ext>
            </a:extLst>
          </p:cNvPr>
          <p:cNvSpPr txBox="1"/>
          <p:nvPr/>
        </p:nvSpPr>
        <p:spPr>
          <a:xfrm>
            <a:off x="11071942" y="1542122"/>
            <a:ext cx="1162051" cy="230832"/>
          </a:xfrm>
          <a:prstGeom prst="rect">
            <a:avLst/>
          </a:prstGeom>
          <a:noFill/>
        </p:spPr>
        <p:txBody>
          <a:bodyPr wrap="square" rtlCol="0">
            <a:spAutoFit/>
          </a:bodyPr>
          <a:lstStyle/>
          <a:p>
            <a:r>
              <a:rPr lang="en-GB" sz="900" err="1"/>
              <a:t>Ngayo Fotso </a:t>
            </a:r>
            <a:r>
              <a:rPr lang="en-GB" sz="900"/>
              <a:t>(2021)</a:t>
            </a:r>
            <a:endParaRPr lang="de-DE" sz="900"/>
          </a:p>
        </p:txBody>
      </p:sp>
    </p:spTree>
    <p:extLst>
      <p:ext uri="{BB962C8B-B14F-4D97-AF65-F5344CB8AC3E}">
        <p14:creationId xmlns:p14="http://schemas.microsoft.com/office/powerpoint/2010/main" val="79562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061B66-5E7B-9759-36D2-34048694B347}"/>
              </a:ext>
            </a:extLst>
          </p:cNvPr>
          <p:cNvSpPr>
            <a:spLocks noGrp="1"/>
          </p:cNvSpPr>
          <p:nvPr>
            <p:ph idx="1"/>
          </p:nvPr>
        </p:nvSpPr>
        <p:spPr>
          <a:xfrm>
            <a:off x="838200" y="1638300"/>
            <a:ext cx="10820400" cy="4716461"/>
          </a:xfrm>
        </p:spPr>
        <p:txBody>
          <a:bodyPr>
            <a:normAutofit fontScale="92500"/>
          </a:bodyPr>
          <a:lstStyle/>
          <a:p>
            <a:pPr marL="0" indent="0">
              <a:lnSpc>
                <a:spcPct val="170000"/>
              </a:lnSpc>
              <a:buNone/>
            </a:pPr>
            <a:r>
              <a:rPr lang="en-GB" u="sng">
                <a:latin typeface="+mn-lt"/>
              </a:rPr>
              <a:t>Digitale competenties</a:t>
            </a:r>
          </a:p>
          <a:p>
            <a:pPr>
              <a:lnSpc>
                <a:spcPct val="120000"/>
              </a:lnSpc>
            </a:pPr>
            <a:r>
              <a:rPr lang="en-GB" sz="2400" b="1">
                <a:latin typeface="+mn-lt"/>
              </a:rPr>
              <a:t>Groep 1: </a:t>
            </a:r>
            <a:r>
              <a:rPr lang="en-GB" sz="2400">
                <a:latin typeface="+mn-lt"/>
              </a:rPr>
              <a:t>"</a:t>
            </a:r>
            <a:r>
              <a:rPr lang="en-GB" sz="2400" err="1">
                <a:latin typeface="+mn-lt"/>
                <a:hlinkClick r:id="rId3"/>
              </a:rPr>
              <a:t>DigiComp </a:t>
            </a:r>
            <a:r>
              <a:rPr lang="en-GB" sz="2400">
                <a:latin typeface="+mn-lt"/>
                <a:hlinkClick r:id="rId3"/>
              </a:rPr>
              <a:t>2.2</a:t>
            </a:r>
            <a:r>
              <a:rPr lang="en-GB" sz="2400">
                <a:latin typeface="+mn-lt"/>
              </a:rPr>
              <a:t>" door Europese Commissie (2022)</a:t>
            </a:r>
          </a:p>
          <a:p>
            <a:pPr>
              <a:lnSpc>
                <a:spcPct val="120000"/>
              </a:lnSpc>
            </a:pPr>
            <a:r>
              <a:rPr lang="en-GB" sz="2400" b="1">
                <a:latin typeface="+mn-lt"/>
              </a:rPr>
              <a:t>Groep 2: </a:t>
            </a:r>
            <a:r>
              <a:rPr lang="en-GB" sz="2400">
                <a:latin typeface="+mn-lt"/>
              </a:rPr>
              <a:t>"</a:t>
            </a:r>
            <a:r>
              <a:rPr lang="en-GB" sz="2400">
                <a:latin typeface="+mn-lt"/>
                <a:hlinkClick r:id="rId4"/>
              </a:rPr>
              <a:t>Building digital capabilities framework</a:t>
            </a:r>
            <a:r>
              <a:rPr lang="en-GB" sz="2400">
                <a:latin typeface="+mn-lt"/>
              </a:rPr>
              <a:t>" door JISC (2022)</a:t>
            </a:r>
          </a:p>
          <a:p>
            <a:pPr>
              <a:lnSpc>
                <a:spcPct val="120000"/>
              </a:lnSpc>
            </a:pPr>
            <a:r>
              <a:rPr lang="en-GB" sz="2400" b="1"/>
              <a:t>Groep 3: </a:t>
            </a:r>
            <a:r>
              <a:rPr lang="en-GB" sz="2400"/>
              <a:t>"</a:t>
            </a:r>
            <a:r>
              <a:rPr lang="en-GB" sz="2400">
                <a:hlinkClick r:id="rId5"/>
              </a:rPr>
              <a:t>21</a:t>
            </a:r>
            <a:r>
              <a:rPr lang="en-GB" sz="2400" baseline="30000">
                <a:hlinkClick r:id="rId5"/>
              </a:rPr>
              <a:t>st</a:t>
            </a:r>
            <a:r>
              <a:rPr lang="en-GB" sz="2400">
                <a:hlinkClick r:id="rId5"/>
              </a:rPr>
              <a:t> -eeuwse digitale vaardigheden</a:t>
            </a:r>
            <a:r>
              <a:rPr lang="en-GB" sz="2400"/>
              <a:t>" door van </a:t>
            </a:r>
            <a:r>
              <a:rPr lang="en-GB" sz="2400" err="1"/>
              <a:t>Laar </a:t>
            </a:r>
            <a:r>
              <a:rPr lang="en-GB" sz="2400"/>
              <a:t>et al. (2017)</a:t>
            </a:r>
          </a:p>
          <a:p>
            <a:pPr marL="0" indent="0">
              <a:lnSpc>
                <a:spcPct val="160000"/>
              </a:lnSpc>
              <a:buNone/>
            </a:pPr>
            <a:r>
              <a:rPr lang="en-GB" sz="2600" u="sng">
                <a:latin typeface="+mn-lt"/>
              </a:rPr>
              <a:t>Competenties voor digitaal leiderschap</a:t>
            </a:r>
          </a:p>
          <a:p>
            <a:pPr>
              <a:lnSpc>
                <a:spcPct val="120000"/>
              </a:lnSpc>
            </a:pPr>
            <a:r>
              <a:rPr lang="en-GB" sz="2400" b="1">
                <a:latin typeface="+mn-lt"/>
              </a:rPr>
              <a:t>Groep 4: </a:t>
            </a:r>
            <a:r>
              <a:rPr lang="en-GB" sz="2400">
                <a:latin typeface="+mn-lt"/>
              </a:rPr>
              <a:t>"</a:t>
            </a:r>
            <a:r>
              <a:rPr lang="en-GB" sz="2400">
                <a:latin typeface="+mn-lt"/>
                <a:hlinkClick r:id="rId6"/>
              </a:rPr>
              <a:t>Leiderschapscompetenties voor digitale transformatie</a:t>
            </a:r>
            <a:r>
              <a:rPr lang="en-GB" sz="2400">
                <a:latin typeface="+mn-lt"/>
              </a:rPr>
              <a:t>" door Philip et al. (2023)</a:t>
            </a:r>
          </a:p>
          <a:p>
            <a:pPr>
              <a:lnSpc>
                <a:spcPct val="120000"/>
              </a:lnSpc>
            </a:pPr>
            <a:r>
              <a:rPr lang="en-GB" sz="2400" b="1">
                <a:latin typeface="+mn-lt"/>
              </a:rPr>
              <a:t>Groep 5: </a:t>
            </a:r>
            <a:r>
              <a:rPr lang="en-GB" sz="2400">
                <a:latin typeface="+mn-lt"/>
              </a:rPr>
              <a:t>"</a:t>
            </a:r>
            <a:r>
              <a:rPr lang="en-GB" sz="2400">
                <a:latin typeface="+mn-lt"/>
                <a:hlinkClick r:id="rId7"/>
              </a:rPr>
              <a:t>Leiderschapscompetenties voor digitale transformatie</a:t>
            </a:r>
            <a:r>
              <a:rPr lang="en-GB" sz="2400">
                <a:latin typeface="+mn-lt"/>
              </a:rPr>
              <a:t>" door Gilli et al. (2022)</a:t>
            </a:r>
          </a:p>
        </p:txBody>
      </p:sp>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26</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en-US">
                <a:latin typeface="+mn-lt"/>
              </a:rPr>
              <a:t>Groepswerk</a:t>
            </a:r>
          </a:p>
        </p:txBody>
      </p:sp>
    </p:spTree>
    <p:extLst>
      <p:ext uri="{BB962C8B-B14F-4D97-AF65-F5344CB8AC3E}">
        <p14:creationId xmlns:p14="http://schemas.microsoft.com/office/powerpoint/2010/main" val="208670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135189"/>
            <a:ext cx="9858374" cy="3779836"/>
          </a:xfrm>
        </p:spPr>
        <p:txBody>
          <a:bodyPr vert="horz" lIns="91440" tIns="45720" rIns="91440" bIns="45720" rtlCol="0" anchor="t">
            <a:normAutofit/>
          </a:bodyPr>
          <a:lstStyle/>
          <a:p>
            <a:pPr marL="0" lvl="1" algn="ctr">
              <a:lnSpc>
                <a:spcPct val="150000"/>
              </a:lnSpc>
              <a:spcAft>
                <a:spcPts val="1800"/>
              </a:spcAft>
            </a:pPr>
            <a:r>
              <a:rPr lang="en-US" sz="1800">
                <a:latin typeface="+mn-lt"/>
              </a:rPr>
              <a:t>Op welke groep (branche, functie, positie, ...) richt het competentiekader zich?</a:t>
            </a:r>
          </a:p>
          <a:p>
            <a:pPr marL="0" lvl="1" algn="ctr">
              <a:lnSpc>
                <a:spcPct val="150000"/>
              </a:lnSpc>
              <a:spcAft>
                <a:spcPts val="1800"/>
              </a:spcAft>
            </a:pPr>
            <a:r>
              <a:rPr lang="en-US" sz="1800">
                <a:latin typeface="+mn-lt"/>
              </a:rPr>
              <a:t>Waar komt dit competentiekader vandaan/welke visie van mensen weerspiegelt het?</a:t>
            </a:r>
          </a:p>
          <a:p>
            <a:pPr marL="0" lvl="1" algn="ctr">
              <a:lnSpc>
                <a:spcPct val="150000"/>
              </a:lnSpc>
              <a:spcAft>
                <a:spcPts val="1800"/>
              </a:spcAft>
            </a:pPr>
            <a:r>
              <a:rPr lang="en-US" sz="1800"/>
              <a:t>Wat zijn digitale (leiderschaps)competenties vanuit het oogpunt van de auteurs?</a:t>
            </a:r>
          </a:p>
          <a:p>
            <a:pPr marL="0" lvl="1" algn="ctr">
              <a:lnSpc>
                <a:spcPct val="150000"/>
              </a:lnSpc>
              <a:spcAft>
                <a:spcPts val="1800"/>
              </a:spcAft>
            </a:pPr>
            <a:r>
              <a:rPr lang="en-US" sz="1800"/>
              <a:t>Hoe is het competentiekader opgebouwd?</a:t>
            </a:r>
          </a:p>
          <a:p>
            <a:pPr marL="0" lvl="1" algn="ctr">
              <a:lnSpc>
                <a:spcPct val="150000"/>
              </a:lnSpc>
              <a:spcAft>
                <a:spcPts val="1800"/>
              </a:spcAft>
            </a:pPr>
            <a:r>
              <a:rPr lang="en-US" sz="1800"/>
              <a:t>Hoe is het competentiekader gekoppeld aan vrouwelijk digitaal leiderschap?</a:t>
            </a:r>
          </a:p>
          <a:p>
            <a:pPr marL="0" lvl="1" algn="ctr">
              <a:lnSpc>
                <a:spcPct val="150000"/>
              </a:lnSpc>
              <a:spcAft>
                <a:spcPts val="1800"/>
              </a:spcAft>
            </a:pPr>
            <a:endParaRPr lang="en-US" sz="1800">
              <a:latin typeface="+mn-lt"/>
            </a:endParaRPr>
          </a:p>
          <a:p>
            <a:pPr marL="0" lvl="1" algn="ctr">
              <a:lnSpc>
                <a:spcPct val="150000"/>
              </a:lnSpc>
              <a:spcAft>
                <a:spcPts val="1800"/>
              </a:spcAft>
            </a:pPr>
            <a:endParaRPr lang="en-US" sz="180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27</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484959" y="380999"/>
            <a:ext cx="5222082"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err="1">
                <a:latin typeface="+mn-lt"/>
              </a:rPr>
              <a:t>Opdracht</a:t>
            </a:r>
            <a:br>
              <a:rPr lang="de-DE">
                <a:latin typeface="+mn-lt"/>
              </a:rPr>
            </a:br>
            <a:r>
              <a:rPr kumimoji="0" lang="en-GB" sz="1800" b="0" i="1" u="none" strike="noStrike" kern="1200" cap="none" spc="0" normalizeH="0" baseline="0" noProof="0">
                <a:ln>
                  <a:noFill/>
                </a:ln>
                <a:solidFill>
                  <a:prstClr val="black"/>
                </a:solidFill>
                <a:effectLst/>
                <a:uLnTx/>
                <a:uFillTx/>
                <a:latin typeface="Jost"/>
                <a:ea typeface="Jost Bold Italic" pitchFamily="2" charset="77"/>
                <a:cs typeface="+mn-cs"/>
              </a:rPr>
              <a:t>Lees </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de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tekst</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&amp;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presenteer</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je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competentiekader</a:t>
            </a:r>
            <a:endParaRPr lang="de-DE">
              <a:latin typeface="+mn-lt"/>
            </a:endParaRPr>
          </a:p>
        </p:txBody>
      </p:sp>
    </p:spTree>
    <p:extLst>
      <p:ext uri="{BB962C8B-B14F-4D97-AF65-F5344CB8AC3E}">
        <p14:creationId xmlns:p14="http://schemas.microsoft.com/office/powerpoint/2010/main" val="1165750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Digitale competenties</a:t>
            </a:r>
          </a:p>
        </p:txBody>
      </p:sp>
      <p:graphicFrame>
        <p:nvGraphicFramePr>
          <p:cNvPr id="7" name="Tabelle 7">
            <a:extLst>
              <a:ext uri="{FF2B5EF4-FFF2-40B4-BE49-F238E27FC236}">
                <a16:creationId xmlns:a16="http://schemas.microsoft.com/office/drawing/2014/main" id="{29FBB545-24F9-9E57-1722-CC832AF2A044}"/>
              </a:ext>
            </a:extLst>
          </p:cNvPr>
          <p:cNvGraphicFramePr>
            <a:graphicFrameLocks noGrp="1"/>
          </p:cNvGraphicFramePr>
          <p:nvPr>
            <p:extLst>
              <p:ext uri="{D42A27DB-BD31-4B8C-83A1-F6EECF244321}">
                <p14:modId xmlns:p14="http://schemas.microsoft.com/office/powerpoint/2010/main" val="2057214809"/>
              </p:ext>
            </p:extLst>
          </p:nvPr>
        </p:nvGraphicFramePr>
        <p:xfrm>
          <a:off x="748903" y="1807903"/>
          <a:ext cx="10307241" cy="4769080"/>
        </p:xfrm>
        <a:graphic>
          <a:graphicData uri="http://schemas.openxmlformats.org/drawingml/2006/table">
            <a:tbl>
              <a:tblPr firstRow="1" bandRow="1">
                <a:tableStyleId>{5FD0F851-EC5A-4D38-B0AD-8093EC10F338}</a:tableStyleId>
              </a:tblPr>
              <a:tblGrid>
                <a:gridCol w="394931">
                  <a:extLst>
                    <a:ext uri="{9D8B030D-6E8A-4147-A177-3AD203B41FA5}">
                      <a16:colId xmlns:a16="http://schemas.microsoft.com/office/drawing/2014/main" val="988189801"/>
                    </a:ext>
                  </a:extLst>
                </a:gridCol>
                <a:gridCol w="2326823">
                  <a:extLst>
                    <a:ext uri="{9D8B030D-6E8A-4147-A177-3AD203B41FA5}">
                      <a16:colId xmlns:a16="http://schemas.microsoft.com/office/drawing/2014/main" val="2852026471"/>
                    </a:ext>
                  </a:extLst>
                </a:gridCol>
                <a:gridCol w="7585487">
                  <a:extLst>
                    <a:ext uri="{9D8B030D-6E8A-4147-A177-3AD203B41FA5}">
                      <a16:colId xmlns:a16="http://schemas.microsoft.com/office/drawing/2014/main" val="2457867750"/>
                    </a:ext>
                  </a:extLst>
                </a:gridCol>
              </a:tblGrid>
              <a:tr h="370840">
                <a:tc>
                  <a:txBody>
                    <a:bodyPr/>
                    <a:lstStyle/>
                    <a:p>
                      <a:endParaRPr lang="en-GB"/>
                    </a:p>
                  </a:txBody>
                  <a:tcPr/>
                </a:tc>
                <a:tc>
                  <a:txBody>
                    <a:bodyPr/>
                    <a:lstStyle/>
                    <a:p>
                      <a:r>
                        <a:rPr lang="en-GB"/>
                        <a:t>Categorie</a:t>
                      </a:r>
                    </a:p>
                  </a:txBody>
                  <a:tcPr/>
                </a:tc>
                <a:tc>
                  <a:txBody>
                    <a:bodyPr/>
                    <a:lstStyle/>
                    <a:p>
                      <a:r>
                        <a:rPr lang="en-GB"/>
                        <a:t>Differentiatie</a:t>
                      </a:r>
                    </a:p>
                  </a:txBody>
                  <a:tcPr/>
                </a:tc>
                <a:extLst>
                  <a:ext uri="{0D108BD9-81ED-4DB2-BD59-A6C34878D82A}">
                    <a16:rowId xmlns:a16="http://schemas.microsoft.com/office/drawing/2014/main" val="2012955964"/>
                  </a:ext>
                </a:extLst>
              </a:tr>
              <a:tr h="360000">
                <a:tc rowSpan="5">
                  <a:txBody>
                    <a:bodyPr/>
                    <a:lstStyle/>
                    <a:p>
                      <a:pPr algn="ctr"/>
                      <a:r>
                        <a:rPr lang="en-GB" sz="1200" b="1"/>
                        <a:t>Kerncompetenties</a:t>
                      </a:r>
                    </a:p>
                  </a:txBody>
                  <a:tcPr vert="vert270">
                    <a:solidFill>
                      <a:schemeClr val="bg1"/>
                    </a:solidFill>
                  </a:tcPr>
                </a:tc>
                <a:tc>
                  <a:txBody>
                    <a:bodyPr/>
                    <a:lstStyle/>
                    <a:p>
                      <a:r>
                        <a:rPr lang="en-GB" sz="1600"/>
                        <a:t>Informatiebeheer</a:t>
                      </a:r>
                    </a:p>
                  </a:txBody>
                  <a:tcPr/>
                </a:tc>
                <a:tc>
                  <a:txBody>
                    <a:bodyPr/>
                    <a:lstStyle/>
                    <a:p>
                      <a:r>
                        <a:rPr lang="en-GB" sz="1600"/>
                        <a:t>Gegevens openen/ontlenen; gegevens gebruiken/evalueren; gegevens beheren</a:t>
                      </a:r>
                    </a:p>
                  </a:txBody>
                  <a:tcPr/>
                </a:tc>
                <a:extLst>
                  <a:ext uri="{0D108BD9-81ED-4DB2-BD59-A6C34878D82A}">
                    <a16:rowId xmlns:a16="http://schemas.microsoft.com/office/drawing/2014/main" val="3254987823"/>
                  </a:ext>
                </a:extLst>
              </a:tr>
              <a:tr h="360000">
                <a:tc vMerge="1">
                  <a:txBody>
                    <a:bodyPr/>
                    <a:lstStyle/>
                    <a:p>
                      <a:endParaRPr lang="en-GB"/>
                    </a:p>
                  </a:txBody>
                  <a:tcPr/>
                </a:tc>
                <a:tc>
                  <a:txBody>
                    <a:bodyPr/>
                    <a:lstStyle/>
                    <a:p>
                      <a:r>
                        <a:rPr lang="en-GB" sz="1600"/>
                        <a:t>Communicatie</a:t>
                      </a:r>
                    </a:p>
                  </a:txBody>
                  <a:tcPr/>
                </a:tc>
                <a:tc>
                  <a:txBody>
                    <a:bodyPr/>
                    <a:lstStyle/>
                    <a:p>
                      <a:r>
                        <a:rPr lang="en-GB" sz="1600"/>
                        <a:t>Geschiktheid/expressiviteit; inhoud creëren/delen; contacten leggen; netwerken</a:t>
                      </a:r>
                    </a:p>
                  </a:txBody>
                  <a:tcPr/>
                </a:tc>
                <a:extLst>
                  <a:ext uri="{0D108BD9-81ED-4DB2-BD59-A6C34878D82A}">
                    <a16:rowId xmlns:a16="http://schemas.microsoft.com/office/drawing/2014/main" val="2907508858"/>
                  </a:ext>
                </a:extLst>
              </a:tr>
              <a:tr h="360000">
                <a:tc vMerge="1">
                  <a:txBody>
                    <a:bodyPr/>
                    <a:lstStyle/>
                    <a:p>
                      <a:endParaRPr lang="en-GB"/>
                    </a:p>
                  </a:txBody>
                  <a:tcPr/>
                </a:tc>
                <a:tc>
                  <a:txBody>
                    <a:bodyPr/>
                    <a:lstStyle/>
                    <a:p>
                      <a:r>
                        <a:rPr lang="en-GB" sz="1600"/>
                        <a:t>Samenwerking</a:t>
                      </a:r>
                    </a:p>
                  </a:txBody>
                  <a:tcPr/>
                </a:tc>
                <a:tc>
                  <a:txBody>
                    <a:bodyPr/>
                    <a:lstStyle/>
                    <a:p>
                      <a:r>
                        <a:rPr lang="en-GB" sz="1600"/>
                        <a:t>Samenwerking organiseren; kennis delen</a:t>
                      </a:r>
                    </a:p>
                  </a:txBody>
                  <a:tcPr/>
                </a:tc>
                <a:extLst>
                  <a:ext uri="{0D108BD9-81ED-4DB2-BD59-A6C34878D82A}">
                    <a16:rowId xmlns:a16="http://schemas.microsoft.com/office/drawing/2014/main" val="1044472973"/>
                  </a:ext>
                </a:extLst>
              </a:tr>
              <a:tr h="360000">
                <a:tc vMerge="1">
                  <a:txBody>
                    <a:bodyPr/>
                    <a:lstStyle/>
                    <a:p>
                      <a:endParaRPr lang="en-GB"/>
                    </a:p>
                  </a:txBody>
                  <a:tcPr/>
                </a:tc>
                <a:tc>
                  <a:txBody>
                    <a:bodyPr/>
                    <a:lstStyle/>
                    <a:p>
                      <a:r>
                        <a:rPr lang="en-GB" sz="1600"/>
                        <a:t>Denken in de toekomst</a:t>
                      </a:r>
                    </a:p>
                  </a:txBody>
                  <a:tcPr/>
                </a:tc>
                <a:tc>
                  <a:txBody>
                    <a:bodyPr/>
                    <a:lstStyle/>
                    <a:p>
                      <a:r>
                        <a:rPr lang="en-GB" sz="1600"/>
                        <a:t>Kritische reflectie/rechtvaardiging; toekomstgerichtheid; creativiteit; probleemoplossing </a:t>
                      </a:r>
                    </a:p>
                  </a:txBody>
                  <a:tcPr/>
                </a:tc>
                <a:extLst>
                  <a:ext uri="{0D108BD9-81ED-4DB2-BD59-A6C34878D82A}">
                    <a16:rowId xmlns:a16="http://schemas.microsoft.com/office/drawing/2014/main" val="1121512347"/>
                  </a:ext>
                </a:extLst>
              </a:tr>
              <a:tr h="360000">
                <a:tc vMerge="1">
                  <a:txBody>
                    <a:bodyPr/>
                    <a:lstStyle/>
                    <a:p>
                      <a:endParaRPr lang="en-GB"/>
                    </a:p>
                  </a:txBody>
                  <a:tcPr/>
                </a:tc>
                <a:tc>
                  <a:txBody>
                    <a:bodyPr/>
                    <a:lstStyle/>
                    <a:p>
                      <a:r>
                        <a:rPr lang="en-GB" sz="1600"/>
                        <a:t>Technische vaardigheid</a:t>
                      </a:r>
                    </a:p>
                  </a:txBody>
                  <a:tcPr>
                    <a:lnB w="12700" cap="flat" cmpd="sng" algn="ctr">
                      <a:solidFill>
                        <a:schemeClr val="tx1"/>
                      </a:solidFill>
                      <a:prstDash val="solid"/>
                      <a:round/>
                      <a:headEnd type="none" w="med" len="med"/>
                      <a:tailEnd type="none" w="med" len="med"/>
                    </a:lnB>
                  </a:tcPr>
                </a:tc>
                <a:tc>
                  <a:txBody>
                    <a:bodyPr/>
                    <a:lstStyle/>
                    <a:p>
                      <a:r>
                        <a:rPr lang="en-GB" sz="1600"/>
                        <a:t>Hardware bedienen; software bedienen; programmering en onderhoud; algoritmen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661796"/>
                  </a:ext>
                </a:extLst>
              </a:tr>
              <a:tr h="360000">
                <a:tc rowSpan="6">
                  <a:txBody>
                    <a:bodyPr/>
                    <a:lstStyle/>
                    <a:p>
                      <a:pPr algn="ctr"/>
                      <a:r>
                        <a:rPr lang="en-GB" sz="1200" b="1"/>
                        <a:t>Contextuele vaardigheden</a:t>
                      </a:r>
                    </a:p>
                  </a:txBody>
                  <a:tcPr vert="vert270">
                    <a:solidFill>
                      <a:schemeClr val="bg1"/>
                    </a:solidFill>
                  </a:tcPr>
                </a:tc>
                <a:tc>
                  <a:txBody>
                    <a:bodyPr/>
                    <a:lstStyle/>
                    <a:p>
                      <a:r>
                        <a:rPr lang="en-GB" sz="1600"/>
                        <a:t>Ethisch bewustzijn</a:t>
                      </a:r>
                    </a:p>
                  </a:txBody>
                  <a:tcPr>
                    <a:lnT w="12700" cap="flat" cmpd="sng" algn="ctr">
                      <a:solidFill>
                        <a:schemeClr val="tx1"/>
                      </a:solidFill>
                      <a:prstDash val="solid"/>
                      <a:round/>
                      <a:headEnd type="none" w="med" len="med"/>
                      <a:tailEnd type="none" w="med" len="med"/>
                    </a:lnT>
                  </a:tcPr>
                </a:tc>
                <a:tc>
                  <a:txBody>
                    <a:bodyPr/>
                    <a:lstStyle/>
                    <a:p>
                      <a:r>
                        <a:rPr lang="en-GB" sz="1600"/>
                        <a:t>Pas wettelijke en ethische normen toe; begrijp de digitale impact</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04730064"/>
                  </a:ext>
                </a:extLst>
              </a:tr>
              <a:tr h="360000">
                <a:tc vMerge="1">
                  <a:txBody>
                    <a:bodyPr/>
                    <a:lstStyle/>
                    <a:p>
                      <a:endParaRPr lang="en-GB"/>
                    </a:p>
                  </a:txBody>
                  <a:tcPr vert="vert270"/>
                </a:tc>
                <a:tc>
                  <a:txBody>
                    <a:bodyPr/>
                    <a:lstStyle/>
                    <a:p>
                      <a:r>
                        <a:rPr lang="en-GB" sz="1600"/>
                        <a:t>Cultureel bewustzijn</a:t>
                      </a:r>
                    </a:p>
                  </a:txBody>
                  <a:tcPr/>
                </a:tc>
                <a:tc>
                  <a:txBody>
                    <a:bodyPr/>
                    <a:lstStyle/>
                    <a:p>
                      <a:r>
                        <a:rPr lang="en-GB" sz="1600"/>
                        <a:t>Culturele verschillen begrijpen; interculturele samenwerking</a:t>
                      </a:r>
                    </a:p>
                  </a:txBody>
                  <a:tcPr/>
                </a:tc>
                <a:extLst>
                  <a:ext uri="{0D108BD9-81ED-4DB2-BD59-A6C34878D82A}">
                    <a16:rowId xmlns:a16="http://schemas.microsoft.com/office/drawing/2014/main" val="464555021"/>
                  </a:ext>
                </a:extLst>
              </a:tr>
              <a:tr h="360000">
                <a:tc vMerge="1">
                  <a:txBody>
                    <a:bodyPr/>
                    <a:lstStyle/>
                    <a:p>
                      <a:endParaRPr lang="en-GB"/>
                    </a:p>
                  </a:txBody>
                  <a:tcPr vert="vert270"/>
                </a:tc>
                <a:tc>
                  <a:txBody>
                    <a:bodyPr/>
                    <a:lstStyle/>
                    <a:p>
                      <a:r>
                        <a:rPr lang="en-GB" sz="1600"/>
                        <a:t>Flexibiliteit</a:t>
                      </a:r>
                    </a:p>
                  </a:txBody>
                  <a:tcPr/>
                </a:tc>
                <a:tc>
                  <a:txBody>
                    <a:bodyPr/>
                    <a:lstStyle/>
                    <a:p>
                      <a:r>
                        <a:rPr lang="en-GB" sz="1600"/>
                        <a:t>Aanpassingsvermogen; wendbaarheid</a:t>
                      </a:r>
                    </a:p>
                  </a:txBody>
                  <a:tcPr/>
                </a:tc>
                <a:extLst>
                  <a:ext uri="{0D108BD9-81ED-4DB2-BD59-A6C34878D82A}">
                    <a16:rowId xmlns:a16="http://schemas.microsoft.com/office/drawing/2014/main" val="154959748"/>
                  </a:ext>
                </a:extLst>
              </a:tr>
              <a:tr h="360000">
                <a:tc vMerge="1">
                  <a:txBody>
                    <a:bodyPr/>
                    <a:lstStyle/>
                    <a:p>
                      <a:endParaRPr lang="en-GB"/>
                    </a:p>
                  </a:txBody>
                  <a:tcPr vert="vert270"/>
                </a:tc>
                <a:tc>
                  <a:txBody>
                    <a:bodyPr/>
                    <a:lstStyle/>
                    <a:p>
                      <a:r>
                        <a:rPr lang="en-GB" sz="1600"/>
                        <a:t>Zelfsturing</a:t>
                      </a:r>
                    </a:p>
                  </a:txBody>
                  <a:tcPr/>
                </a:tc>
                <a:tc>
                  <a:txBody>
                    <a:bodyPr/>
                    <a:lstStyle/>
                    <a:p>
                      <a:r>
                        <a:rPr lang="en-GB" sz="1600"/>
                        <a:t>Digitale hiaten identificeren; leerdoelen stellen; leerproces bewaken; proactief/initiatief nemen</a:t>
                      </a:r>
                    </a:p>
                  </a:txBody>
                  <a:tcPr/>
                </a:tc>
                <a:extLst>
                  <a:ext uri="{0D108BD9-81ED-4DB2-BD59-A6C34878D82A}">
                    <a16:rowId xmlns:a16="http://schemas.microsoft.com/office/drawing/2014/main" val="668575419"/>
                  </a:ext>
                </a:extLst>
              </a:tr>
              <a:tr h="360000">
                <a:tc vMerge="1">
                  <a:txBody>
                    <a:bodyPr/>
                    <a:lstStyle/>
                    <a:p>
                      <a:endParaRPr lang="en-GB"/>
                    </a:p>
                  </a:txBody>
                  <a:tcPr vert="vert270"/>
                </a:tc>
                <a:tc>
                  <a:txBody>
                    <a:bodyPr/>
                    <a:lstStyle/>
                    <a:p>
                      <a:r>
                        <a:rPr lang="en-GB" sz="1600"/>
                        <a:t>Levenslang leren</a:t>
                      </a:r>
                    </a:p>
                  </a:txBody>
                  <a:tcPr/>
                </a:tc>
                <a:tc>
                  <a:txBody>
                    <a:bodyPr/>
                    <a:lstStyle/>
                    <a:p>
                      <a:r>
                        <a:rPr lang="en-GB" sz="1600"/>
                        <a:t>Nieuwe mogelijkheden verkennen; digitale kennis creëren</a:t>
                      </a:r>
                    </a:p>
                  </a:txBody>
                  <a:tcPr/>
                </a:tc>
                <a:extLst>
                  <a:ext uri="{0D108BD9-81ED-4DB2-BD59-A6C34878D82A}">
                    <a16:rowId xmlns:a16="http://schemas.microsoft.com/office/drawing/2014/main" val="3269845506"/>
                  </a:ext>
                </a:extLst>
              </a:tr>
              <a:tr h="360000">
                <a:tc vMerge="1">
                  <a:txBody>
                    <a:bodyPr/>
                    <a:lstStyle/>
                    <a:p>
                      <a:endParaRPr lang="en-GB"/>
                    </a:p>
                  </a:txBody>
                  <a:tcPr vert="vert270"/>
                </a:tc>
                <a:tc>
                  <a:txBody>
                    <a:bodyPr/>
                    <a:lstStyle/>
                    <a:p>
                      <a:r>
                        <a:rPr lang="en-GB" sz="1600"/>
                        <a:t>Digitale veiligheid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zelfrepresentatie; ondersteuning van digitaal welzijn; bescherming van apparaten; bescherming van gegevens/privacy</a:t>
                      </a:r>
                    </a:p>
                  </a:txBody>
                  <a:tcPr/>
                </a:tc>
                <a:extLst>
                  <a:ext uri="{0D108BD9-81ED-4DB2-BD59-A6C34878D82A}">
                    <a16:rowId xmlns:a16="http://schemas.microsoft.com/office/drawing/2014/main" val="2967691513"/>
                  </a:ext>
                </a:extLst>
              </a:tr>
            </a:tbl>
          </a:graphicData>
        </a:graphic>
      </p:graphicFrame>
      <p:sp>
        <p:nvSpPr>
          <p:cNvPr id="8" name="Textfeld 7">
            <a:extLst>
              <a:ext uri="{FF2B5EF4-FFF2-40B4-BE49-F238E27FC236}">
                <a16:creationId xmlns:a16="http://schemas.microsoft.com/office/drawing/2014/main" id="{38A88618-7F00-E1CB-4A13-DE6C8C3BE340}"/>
              </a:ext>
            </a:extLst>
          </p:cNvPr>
          <p:cNvSpPr txBox="1"/>
          <p:nvPr/>
        </p:nvSpPr>
        <p:spPr>
          <a:xfrm>
            <a:off x="9420226" y="1478704"/>
            <a:ext cx="2971800" cy="230832"/>
          </a:xfrm>
          <a:prstGeom prst="rect">
            <a:avLst/>
          </a:prstGeom>
          <a:noFill/>
        </p:spPr>
        <p:txBody>
          <a:bodyPr wrap="square" rtlCol="0">
            <a:spAutoFit/>
          </a:bodyPr>
          <a:lstStyle>
            <a:defPPr>
              <a:defRPr lang="de-DE"/>
            </a:defPPr>
            <a:lvl1pPr>
              <a:defRPr sz="900"/>
            </a:lvl1pPr>
          </a:lstStyle>
          <a:p>
            <a:r>
              <a:rPr lang="de-DE"/>
              <a:t>van Laar et al. (2017, 2018) &amp; </a:t>
            </a:r>
            <a:r>
              <a:rPr lang="en-GB"/>
              <a:t>CGC </a:t>
            </a:r>
            <a:r>
              <a:rPr lang="en-GB" err="1"/>
              <a:t>DigiTrans </a:t>
            </a:r>
            <a:r>
              <a:rPr lang="en-GB"/>
              <a:t>(2023) </a:t>
            </a:r>
            <a:endParaRPr lang="de-DE"/>
          </a:p>
        </p:txBody>
      </p:sp>
    </p:spTree>
    <p:extLst>
      <p:ext uri="{BB962C8B-B14F-4D97-AF65-F5344CB8AC3E}">
        <p14:creationId xmlns:p14="http://schemas.microsoft.com/office/powerpoint/2010/main" val="343765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997176" y="768846"/>
            <a:ext cx="10197648" cy="3785652"/>
          </a:xfrm>
          <a:prstGeom prst="rect">
            <a:avLst/>
          </a:prstGeom>
          <a:noFill/>
        </p:spPr>
        <p:txBody>
          <a:bodyPr wrap="square" rtlCol="0">
            <a:spAutoFit/>
          </a:bodyPr>
          <a:lstStyle/>
          <a:p>
            <a:pPr algn="ctr"/>
            <a:r>
              <a:rPr lang="en-US" sz="4000"/>
              <a:t>"</a:t>
            </a:r>
            <a:r>
              <a:rPr lang="en-US" sz="4000" err="1"/>
              <a:t>Vrijwel</a:t>
            </a:r>
            <a:r>
              <a:rPr lang="en-US" sz="4000"/>
              <a:t> alle </a:t>
            </a:r>
            <a:r>
              <a:rPr lang="en-US" sz="4000" err="1">
                <a:solidFill>
                  <a:schemeClr val="accent1"/>
                </a:solidFill>
              </a:rPr>
              <a:t>definities</a:t>
            </a:r>
            <a:r>
              <a:rPr lang="en-US" sz="4000">
                <a:solidFill>
                  <a:schemeClr val="accent1"/>
                </a:solidFill>
              </a:rPr>
              <a:t> van </a:t>
            </a:r>
            <a:r>
              <a:rPr lang="en-US" sz="4000" err="1">
                <a:solidFill>
                  <a:schemeClr val="accent1"/>
                </a:solidFill>
              </a:rPr>
              <a:t>leiderschap</a:t>
            </a:r>
            <a:r>
              <a:rPr lang="en-US" sz="4000">
                <a:solidFill>
                  <a:schemeClr val="accent1"/>
                </a:solidFill>
              </a:rPr>
              <a:t> </a:t>
            </a:r>
            <a:r>
              <a:rPr lang="en-US" sz="4000" err="1"/>
              <a:t>delen</a:t>
            </a:r>
            <a:r>
              <a:rPr lang="en-US" sz="4000"/>
              <a:t> de </a:t>
            </a:r>
            <a:r>
              <a:rPr lang="en-US" sz="4000" err="1"/>
              <a:t>opvatting</a:t>
            </a:r>
            <a:r>
              <a:rPr lang="en-US" sz="4000"/>
              <a:t> </a:t>
            </a:r>
            <a:r>
              <a:rPr lang="en-US" sz="4000" err="1"/>
              <a:t>dat</a:t>
            </a:r>
            <a:r>
              <a:rPr lang="en-US" sz="4000"/>
              <a:t> </a:t>
            </a:r>
            <a:r>
              <a:rPr lang="en-US" sz="4000" err="1"/>
              <a:t>leiderschap</a:t>
            </a:r>
            <a:r>
              <a:rPr lang="en-US" sz="4000"/>
              <a:t> </a:t>
            </a:r>
            <a:r>
              <a:rPr lang="en-US" sz="4000">
                <a:solidFill>
                  <a:schemeClr val="accent1"/>
                </a:solidFill>
              </a:rPr>
              <a:t>het </a:t>
            </a:r>
            <a:r>
              <a:rPr lang="en-US" sz="4000" err="1">
                <a:solidFill>
                  <a:schemeClr val="accent1"/>
                </a:solidFill>
              </a:rPr>
              <a:t>proces</a:t>
            </a:r>
            <a:r>
              <a:rPr lang="en-US" sz="4000">
                <a:solidFill>
                  <a:schemeClr val="accent1"/>
                </a:solidFill>
              </a:rPr>
              <a:t> van </a:t>
            </a:r>
            <a:r>
              <a:rPr lang="en-US" sz="4000" err="1">
                <a:solidFill>
                  <a:schemeClr val="accent1"/>
                </a:solidFill>
              </a:rPr>
              <a:t>beïnvloeding</a:t>
            </a:r>
            <a:r>
              <a:rPr lang="en-US" sz="4000">
                <a:solidFill>
                  <a:schemeClr val="accent1"/>
                </a:solidFill>
              </a:rPr>
              <a:t> </a:t>
            </a:r>
            <a:r>
              <a:rPr lang="en-US" sz="4000" err="1">
                <a:solidFill>
                  <a:schemeClr val="accent1"/>
                </a:solidFill>
              </a:rPr>
              <a:t>inhoudt</a:t>
            </a:r>
            <a:r>
              <a:rPr lang="en-US" sz="4000"/>
              <a:t>. </a:t>
            </a:r>
            <a:r>
              <a:rPr lang="en-US" sz="4000" err="1"/>
              <a:t>Eén</a:t>
            </a:r>
            <a:r>
              <a:rPr lang="en-US" sz="4000"/>
              <a:t> ding </a:t>
            </a:r>
            <a:r>
              <a:rPr lang="en-US" sz="4000" err="1"/>
              <a:t>dat</a:t>
            </a:r>
            <a:r>
              <a:rPr lang="en-US" sz="4000"/>
              <a:t> alle </a:t>
            </a:r>
            <a:r>
              <a:rPr lang="en-US" sz="4000" err="1"/>
              <a:t>leiders</a:t>
            </a:r>
            <a:r>
              <a:rPr lang="en-US" sz="4000"/>
              <a:t> </a:t>
            </a:r>
            <a:r>
              <a:rPr lang="en-US" sz="4000" err="1"/>
              <a:t>gemeen</a:t>
            </a:r>
            <a:r>
              <a:rPr lang="en-US" sz="4000"/>
              <a:t> </a:t>
            </a:r>
            <a:r>
              <a:rPr lang="en-US" sz="4000" err="1"/>
              <a:t>hebben</a:t>
            </a:r>
            <a:r>
              <a:rPr lang="en-US" sz="4000"/>
              <a:t>, is </a:t>
            </a:r>
            <a:r>
              <a:rPr lang="en-US" sz="4000" err="1"/>
              <a:t>dat</a:t>
            </a:r>
            <a:r>
              <a:rPr lang="en-US" sz="4000"/>
              <a:t> ze </a:t>
            </a:r>
            <a:r>
              <a:rPr lang="en-US" sz="4000" err="1"/>
              <a:t>één</a:t>
            </a:r>
            <a:r>
              <a:rPr lang="en-US" sz="4000"/>
              <a:t> of </a:t>
            </a:r>
            <a:r>
              <a:rPr lang="en-US" sz="4000" err="1"/>
              <a:t>meer</a:t>
            </a:r>
            <a:r>
              <a:rPr lang="en-US" sz="4000"/>
              <a:t> </a:t>
            </a:r>
            <a:r>
              <a:rPr lang="en-US" sz="4000" err="1">
                <a:solidFill>
                  <a:schemeClr val="accent1"/>
                </a:solidFill>
              </a:rPr>
              <a:t>volgers</a:t>
            </a:r>
            <a:r>
              <a:rPr lang="en-US" sz="4000">
                <a:solidFill>
                  <a:schemeClr val="accent1"/>
                </a:solidFill>
              </a:rPr>
              <a:t> </a:t>
            </a:r>
            <a:r>
              <a:rPr lang="en-US" sz="4000" err="1">
                <a:solidFill>
                  <a:schemeClr val="accent1"/>
                </a:solidFill>
              </a:rPr>
              <a:t>hebben</a:t>
            </a:r>
            <a:r>
              <a:rPr lang="en-US" sz="4000"/>
              <a:t>. </a:t>
            </a:r>
          </a:p>
          <a:p>
            <a:pPr algn="ctr"/>
            <a:r>
              <a:rPr lang="en-US" sz="4000"/>
              <a:t>Als </a:t>
            </a:r>
            <a:r>
              <a:rPr lang="en-US" sz="4000" err="1"/>
              <a:t>niemand</a:t>
            </a:r>
            <a:r>
              <a:rPr lang="en-US" sz="4000"/>
              <a:t> </a:t>
            </a:r>
            <a:r>
              <a:rPr lang="en-US" sz="4000" err="1"/>
              <a:t>volgt</a:t>
            </a:r>
            <a:r>
              <a:rPr lang="en-US" sz="4000"/>
              <a:t>, </a:t>
            </a:r>
            <a:r>
              <a:rPr lang="en-US" sz="4000" err="1"/>
              <a:t>kan</a:t>
            </a:r>
            <a:r>
              <a:rPr lang="en-US" sz="4000"/>
              <a:t> men </a:t>
            </a:r>
            <a:r>
              <a:rPr lang="en-US" sz="4000" err="1"/>
              <a:t>niet</a:t>
            </a:r>
            <a:r>
              <a:rPr lang="en-US" sz="4000"/>
              <a:t> </a:t>
            </a:r>
            <a:r>
              <a:rPr lang="en-US" sz="4000" err="1"/>
              <a:t>leiden</a:t>
            </a:r>
            <a:r>
              <a:rPr lang="en-US" sz="4000"/>
              <a:t>.</a:t>
            </a:r>
            <a:r>
              <a:rPr lang="en-GB" sz="4000"/>
              <a:t>"</a:t>
            </a:r>
            <a:endParaRPr lang="en-US" sz="4000"/>
          </a:p>
        </p:txBody>
      </p:sp>
      <p:sp>
        <p:nvSpPr>
          <p:cNvPr id="6" name="Textfeld 5">
            <a:extLst>
              <a:ext uri="{FF2B5EF4-FFF2-40B4-BE49-F238E27FC236}">
                <a16:creationId xmlns:a16="http://schemas.microsoft.com/office/drawing/2014/main" id="{C05986DC-52EE-08FE-09FD-BAFF78122EC8}"/>
              </a:ext>
            </a:extLst>
          </p:cNvPr>
          <p:cNvSpPr txBox="1"/>
          <p:nvPr/>
        </p:nvSpPr>
        <p:spPr>
          <a:xfrm>
            <a:off x="4933156" y="4853345"/>
            <a:ext cx="2325688" cy="261610"/>
          </a:xfrm>
          <a:prstGeom prst="rect">
            <a:avLst/>
          </a:prstGeom>
          <a:noFill/>
        </p:spPr>
        <p:txBody>
          <a:bodyPr wrap="square" rtlCol="0">
            <a:spAutoFit/>
          </a:bodyPr>
          <a:lstStyle>
            <a:defPPr>
              <a:defRPr lang="de-DE"/>
            </a:defPPr>
            <a:lvl1pPr>
              <a:defRPr sz="1100"/>
            </a:lvl1pPr>
          </a:lstStyle>
          <a:p>
            <a:pPr algn="ctr"/>
            <a:r>
              <a:rPr lang="en-US"/>
              <a:t>Vroom &amp; Jago (2007)</a:t>
            </a:r>
            <a:endParaRPr lang="en-GB"/>
          </a:p>
        </p:txBody>
      </p:sp>
    </p:spTree>
    <p:extLst>
      <p:ext uri="{BB962C8B-B14F-4D97-AF65-F5344CB8AC3E}">
        <p14:creationId xmlns:p14="http://schemas.microsoft.com/office/powerpoint/2010/main" val="404646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265D16-F23B-95F1-4CCE-FA2F3FB3B754}"/>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61F0379A-BBFD-94E7-F88B-FCE487EE5E5C}"/>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F64D5CD-080B-BF63-279F-FFFE03B4137E}"/>
              </a:ext>
            </a:extLst>
          </p:cNvPr>
          <p:cNvSpPr>
            <a:spLocks noGrp="1"/>
          </p:cNvSpPr>
          <p:nvPr>
            <p:ph type="sldNum" sz="quarter" idx="12"/>
          </p:nvPr>
        </p:nvSpPr>
        <p:spPr/>
        <p:txBody>
          <a:bodyPr/>
          <a:lstStyle/>
          <a:p>
            <a:fld id="{F96B14D3-7D2A-2041-9DA6-67735C9926F2}" type="slidenum">
              <a:rPr lang="de-DE" smtClean="0"/>
              <a:t>29</a:t>
            </a:fld>
            <a:endParaRPr lang="de-DE"/>
          </a:p>
        </p:txBody>
      </p:sp>
      <p:sp>
        <p:nvSpPr>
          <p:cNvPr id="5" name="Titel 4">
            <a:extLst>
              <a:ext uri="{FF2B5EF4-FFF2-40B4-BE49-F238E27FC236}">
                <a16:creationId xmlns:a16="http://schemas.microsoft.com/office/drawing/2014/main" id="{C0225216-7FD5-B7DD-A5D8-CFB436980887}"/>
              </a:ext>
            </a:extLst>
          </p:cNvPr>
          <p:cNvSpPr>
            <a:spLocks noGrp="1"/>
          </p:cNvSpPr>
          <p:nvPr>
            <p:ph type="title"/>
          </p:nvPr>
        </p:nvSpPr>
        <p:spPr>
          <a:xfrm>
            <a:off x="838200" y="372637"/>
            <a:ext cx="9677400" cy="780585"/>
          </a:xfrm>
        </p:spPr>
        <p:txBody>
          <a:bodyPr/>
          <a:lstStyle/>
          <a:p>
            <a:r>
              <a:rPr lang="en-GB" sz="5400"/>
              <a:t>Digitaal leiderschap</a:t>
            </a:r>
          </a:p>
        </p:txBody>
      </p:sp>
      <p:graphicFrame>
        <p:nvGraphicFramePr>
          <p:cNvPr id="6" name="Diagramm 5">
            <a:extLst>
              <a:ext uri="{FF2B5EF4-FFF2-40B4-BE49-F238E27FC236}">
                <a16:creationId xmlns:a16="http://schemas.microsoft.com/office/drawing/2014/main" id="{D0A3C713-D7D1-5D01-295F-1C9DCA667365}"/>
              </a:ext>
            </a:extLst>
          </p:cNvPr>
          <p:cNvGraphicFramePr/>
          <p:nvPr>
            <p:extLst>
              <p:ext uri="{D42A27DB-BD31-4B8C-83A1-F6EECF244321}">
                <p14:modId xmlns:p14="http://schemas.microsoft.com/office/powerpoint/2010/main" val="4226759532"/>
              </p:ext>
            </p:extLst>
          </p:nvPr>
        </p:nvGraphicFramePr>
        <p:xfrm>
          <a:off x="1817687" y="1739899"/>
          <a:ext cx="8556625" cy="428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965D5C32-0DBA-5D80-DA7C-CAC504174947}"/>
              </a:ext>
            </a:extLst>
          </p:cNvPr>
          <p:cNvSpPr txBox="1"/>
          <p:nvPr/>
        </p:nvSpPr>
        <p:spPr>
          <a:xfrm>
            <a:off x="11001374" y="1509067"/>
            <a:ext cx="1190626" cy="230832"/>
          </a:xfrm>
          <a:prstGeom prst="rect">
            <a:avLst/>
          </a:prstGeom>
          <a:noFill/>
        </p:spPr>
        <p:txBody>
          <a:bodyPr wrap="square" rtlCol="0">
            <a:spAutoFit/>
          </a:bodyPr>
          <a:lstStyle>
            <a:defPPr>
              <a:defRPr lang="de-DE"/>
            </a:defPPr>
            <a:lvl1pPr>
              <a:defRPr sz="900"/>
            </a:lvl1pPr>
          </a:lstStyle>
          <a:p>
            <a:r>
              <a:rPr lang="de-DE" err="1"/>
              <a:t>Imbery </a:t>
            </a:r>
            <a:r>
              <a:rPr lang="de-DE"/>
              <a:t>et al. (2022)</a:t>
            </a:r>
          </a:p>
        </p:txBody>
      </p:sp>
    </p:spTree>
    <p:extLst>
      <p:ext uri="{BB962C8B-B14F-4D97-AF65-F5344CB8AC3E}">
        <p14:creationId xmlns:p14="http://schemas.microsoft.com/office/powerpoint/2010/main" val="136392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432450" y="2557894"/>
            <a:ext cx="5327099" cy="646331"/>
          </a:xfrm>
          <a:prstGeom prst="rect">
            <a:avLst/>
          </a:prstGeom>
          <a:noFill/>
        </p:spPr>
        <p:txBody>
          <a:bodyPr wrap="none" rtlCol="0">
            <a:spAutoFit/>
          </a:bodyPr>
          <a:lstStyle/>
          <a:p>
            <a:r>
              <a:rPr lang="en-GB" sz="3600" b="1">
                <a:solidFill>
                  <a:schemeClr val="accent1"/>
                </a:solidFill>
              </a:rPr>
              <a:t>ACTIEBEKWAAMHEID</a:t>
            </a:r>
          </a:p>
        </p:txBody>
      </p:sp>
      <p:sp>
        <p:nvSpPr>
          <p:cNvPr id="9" name="Textfeld 8">
            <a:extLst>
              <a:ext uri="{FF2B5EF4-FFF2-40B4-BE49-F238E27FC236}">
                <a16:creationId xmlns:a16="http://schemas.microsoft.com/office/drawing/2014/main" id="{5561F3D5-E366-C468-4DA3-C4F8C1306F09}"/>
              </a:ext>
            </a:extLst>
          </p:cNvPr>
          <p:cNvSpPr txBox="1"/>
          <p:nvPr/>
        </p:nvSpPr>
        <p:spPr>
          <a:xfrm>
            <a:off x="5402668" y="3620577"/>
            <a:ext cx="6452505" cy="1809698"/>
          </a:xfrm>
          <a:prstGeom prst="rect">
            <a:avLst/>
          </a:prstGeom>
          <a:noFill/>
        </p:spPr>
        <p:txBody>
          <a:bodyPr wrap="square" rtlCol="0">
            <a:noAutofit/>
          </a:bodyPr>
          <a:lstStyle/>
          <a:p>
            <a:pPr algn="ctr"/>
            <a:r>
              <a:rPr lang="en-GB" sz="4400">
                <a:solidFill>
                  <a:schemeClr val="accent6">
                    <a:lumMod val="25000"/>
                  </a:schemeClr>
                </a:solidFill>
              </a:rPr>
              <a:t>TRANSFORMATIONELE COMPETENTIE</a:t>
            </a:r>
          </a:p>
        </p:txBody>
      </p:sp>
      <p:sp>
        <p:nvSpPr>
          <p:cNvPr id="10" name="Textfeld 9">
            <a:extLst>
              <a:ext uri="{FF2B5EF4-FFF2-40B4-BE49-F238E27FC236}">
                <a16:creationId xmlns:a16="http://schemas.microsoft.com/office/drawing/2014/main" id="{2527194D-23A8-AFFF-3B3D-C13C3A63ECF1}"/>
              </a:ext>
            </a:extLst>
          </p:cNvPr>
          <p:cNvSpPr txBox="1"/>
          <p:nvPr/>
        </p:nvSpPr>
        <p:spPr>
          <a:xfrm>
            <a:off x="4558259" y="1115909"/>
            <a:ext cx="2823616" cy="1153762"/>
          </a:xfrm>
          <a:prstGeom prst="rect">
            <a:avLst/>
          </a:prstGeom>
          <a:noFill/>
        </p:spPr>
        <p:txBody>
          <a:bodyPr wrap="square" rtlCol="0">
            <a:noAutofit/>
          </a:bodyPr>
          <a:lstStyle/>
          <a:p>
            <a:pPr algn="ctr"/>
            <a:r>
              <a:rPr lang="en-GB" sz="4000">
                <a:solidFill>
                  <a:schemeClr val="accent6">
                    <a:lumMod val="50000"/>
                  </a:schemeClr>
                </a:solidFill>
              </a:rPr>
              <a:t>AGILITEIT</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678893" y="3357781"/>
            <a:ext cx="4014314" cy="2038504"/>
          </a:xfrm>
          <a:prstGeom prst="rect">
            <a:avLst/>
          </a:prstGeom>
          <a:noFill/>
        </p:spPr>
        <p:txBody>
          <a:bodyPr wrap="square" rtlCol="0">
            <a:noAutofit/>
          </a:bodyPr>
          <a:lstStyle/>
          <a:p>
            <a:pPr algn="ctr"/>
            <a:r>
              <a:rPr lang="en-GB" sz="4400">
                <a:solidFill>
                  <a:schemeClr val="accent6">
                    <a:lumMod val="50000"/>
                  </a:schemeClr>
                </a:solidFill>
              </a:rPr>
              <a:t>TEAM</a:t>
            </a:r>
          </a:p>
          <a:p>
            <a:pPr algn="ctr"/>
            <a:r>
              <a:rPr lang="en-GB" sz="4400">
                <a:solidFill>
                  <a:schemeClr val="accent6">
                    <a:lumMod val="50000"/>
                  </a:schemeClr>
                </a:solidFill>
              </a:rPr>
              <a:t>LEIDERSCHAP</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678893" y="1498190"/>
            <a:ext cx="3061813" cy="1049930"/>
          </a:xfrm>
          <a:prstGeom prst="rect">
            <a:avLst/>
          </a:prstGeom>
          <a:noFill/>
        </p:spPr>
        <p:txBody>
          <a:bodyPr wrap="square" rtlCol="0">
            <a:noAutofit/>
          </a:bodyPr>
          <a:lstStyle/>
          <a:p>
            <a:pPr algn="ctr"/>
            <a:r>
              <a:rPr lang="en-GB" sz="3200">
                <a:solidFill>
                  <a:schemeClr val="accent6">
                    <a:lumMod val="75000"/>
                  </a:schemeClr>
                </a:solidFill>
              </a:rPr>
              <a:t>AMBITIES VORMGEVEN</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41792" y="1623340"/>
            <a:ext cx="3061813" cy="646331"/>
          </a:xfrm>
          <a:prstGeom prst="rect">
            <a:avLst/>
          </a:prstGeom>
          <a:noFill/>
        </p:spPr>
        <p:txBody>
          <a:bodyPr wrap="square" rtlCol="0">
            <a:noAutofit/>
          </a:bodyPr>
          <a:lstStyle/>
          <a:p>
            <a:pPr algn="ctr"/>
            <a:r>
              <a:rPr lang="en-GB" sz="3200">
                <a:solidFill>
                  <a:schemeClr val="accent6">
                    <a:lumMod val="75000"/>
                  </a:schemeClr>
                </a:solidFill>
              </a:rPr>
              <a:t>ENERGIE</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7D3030A3-A967-A5B9-7953-4C6E2EB5B327}"/>
                  </a:ext>
                </a:extLst>
              </p14:cNvPr>
              <p14:cNvContentPartPr/>
              <p14:nvPr/>
            </p14:nvContentPartPr>
            <p14:xfrm>
              <a:off x="3335477" y="2644643"/>
              <a:ext cx="5290200" cy="383400"/>
            </p14:xfrm>
          </p:contentPart>
        </mc:Choice>
        <mc:Fallback xmlns="">
          <p:pic>
            <p:nvPicPr>
              <p:cNvPr id="6" name="Freihand 5">
                <a:extLst>
                  <a:ext uri="{FF2B5EF4-FFF2-40B4-BE49-F238E27FC236}">
                    <a16:creationId xmlns:a16="http://schemas.microsoft.com/office/drawing/2014/main" id="{7D3030A3-A967-A5B9-7953-4C6E2EB5B327}"/>
                  </a:ext>
                </a:extLst>
              </p:cNvPr>
              <p:cNvPicPr/>
              <p:nvPr/>
            </p:nvPicPr>
            <p:blipFill>
              <a:blip r:embed="rId3"/>
              <a:stretch>
                <a:fillRect/>
              </a:stretch>
            </p:blipFill>
            <p:spPr>
              <a:xfrm>
                <a:off x="3245477" y="2464643"/>
                <a:ext cx="5469840" cy="743040"/>
              </a:xfrm>
              <a:prstGeom prst="rect">
                <a:avLst/>
              </a:prstGeom>
            </p:spPr>
          </p:pic>
        </mc:Fallback>
      </mc:AlternateContent>
      <p:sp>
        <p:nvSpPr>
          <p:cNvPr id="7" name="Textfeld 6">
            <a:extLst>
              <a:ext uri="{FF2B5EF4-FFF2-40B4-BE49-F238E27FC236}">
                <a16:creationId xmlns:a16="http://schemas.microsoft.com/office/drawing/2014/main" id="{45C27AC6-7DD1-4119-2C81-11C8DFDBDE1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371586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704961" y="2550660"/>
            <a:ext cx="4782078" cy="1754326"/>
          </a:xfrm>
          <a:prstGeom prst="rect">
            <a:avLst/>
          </a:prstGeom>
          <a:noFill/>
        </p:spPr>
        <p:txBody>
          <a:bodyPr wrap="none" rtlCol="0">
            <a:spAutoFit/>
          </a:bodyPr>
          <a:lstStyle/>
          <a:p>
            <a:pPr algn="ctr"/>
            <a:r>
              <a:rPr lang="en-GB" sz="3600" b="1">
                <a:solidFill>
                  <a:schemeClr val="accent1"/>
                </a:solidFill>
              </a:rPr>
              <a:t>PROFESSIONEEL &amp;</a:t>
            </a:r>
          </a:p>
          <a:p>
            <a:pPr algn="ctr"/>
            <a:r>
              <a:rPr lang="en-GB" sz="3600" b="1">
                <a:solidFill>
                  <a:schemeClr val="accent1"/>
                </a:solidFill>
              </a:rPr>
              <a:t>METHODOLOGISCH </a:t>
            </a:r>
          </a:p>
          <a:p>
            <a:pPr algn="ctr"/>
            <a:r>
              <a:rPr lang="en-GB" sz="3600" b="1">
                <a:solidFill>
                  <a:schemeClr val="accent1"/>
                </a:solidFill>
              </a:rPr>
              <a:t>COMPETENTIE</a:t>
            </a:r>
          </a:p>
        </p:txBody>
      </p:sp>
      <p:sp>
        <p:nvSpPr>
          <p:cNvPr id="9" name="Textfeld 8">
            <a:extLst>
              <a:ext uri="{FF2B5EF4-FFF2-40B4-BE49-F238E27FC236}">
                <a16:creationId xmlns:a16="http://schemas.microsoft.com/office/drawing/2014/main" id="{5561F3D5-E366-C468-4DA3-C4F8C1306F09}"/>
              </a:ext>
            </a:extLst>
          </p:cNvPr>
          <p:cNvSpPr txBox="1"/>
          <p:nvPr/>
        </p:nvSpPr>
        <p:spPr>
          <a:xfrm>
            <a:off x="2597459" y="4732400"/>
            <a:ext cx="6191248" cy="899153"/>
          </a:xfrm>
          <a:prstGeom prst="rect">
            <a:avLst/>
          </a:prstGeom>
          <a:noFill/>
        </p:spPr>
        <p:txBody>
          <a:bodyPr wrap="square" rtlCol="0">
            <a:noAutofit/>
          </a:bodyPr>
          <a:lstStyle/>
          <a:p>
            <a:pPr algn="ctr"/>
            <a:r>
              <a:rPr lang="en-GB" sz="4800">
                <a:solidFill>
                  <a:schemeClr val="accent6">
                    <a:lumMod val="25000"/>
                  </a:schemeClr>
                </a:solidFill>
              </a:rPr>
              <a:t>PROBLEEMOPLOSSEND</a:t>
            </a:r>
          </a:p>
        </p:txBody>
      </p:sp>
      <p:sp>
        <p:nvSpPr>
          <p:cNvPr id="10" name="Textfeld 9">
            <a:extLst>
              <a:ext uri="{FF2B5EF4-FFF2-40B4-BE49-F238E27FC236}">
                <a16:creationId xmlns:a16="http://schemas.microsoft.com/office/drawing/2014/main" id="{2527194D-23A8-AFFF-3B3D-C13C3A63ECF1}"/>
              </a:ext>
            </a:extLst>
          </p:cNvPr>
          <p:cNvSpPr txBox="1"/>
          <p:nvPr/>
        </p:nvSpPr>
        <p:spPr>
          <a:xfrm>
            <a:off x="8990158" y="2751990"/>
            <a:ext cx="2823616" cy="1373130"/>
          </a:xfrm>
          <a:prstGeom prst="rect">
            <a:avLst/>
          </a:prstGeom>
          <a:noFill/>
        </p:spPr>
        <p:txBody>
          <a:bodyPr wrap="square" rtlCol="0">
            <a:noAutofit/>
          </a:bodyPr>
          <a:lstStyle/>
          <a:p>
            <a:pPr algn="ctr"/>
            <a:r>
              <a:rPr lang="en-GB" sz="4400">
                <a:solidFill>
                  <a:schemeClr val="accent6">
                    <a:lumMod val="50000"/>
                  </a:schemeClr>
                </a:solidFill>
              </a:rPr>
              <a:t>ANALYSE VAN GEGEVENS</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5843" y="3348665"/>
            <a:ext cx="4014314" cy="2038504"/>
          </a:xfrm>
          <a:prstGeom prst="rect">
            <a:avLst/>
          </a:prstGeom>
          <a:noFill/>
        </p:spPr>
        <p:txBody>
          <a:bodyPr wrap="square" rtlCol="0">
            <a:noAutofit/>
          </a:bodyPr>
          <a:lstStyle/>
          <a:p>
            <a:pPr algn="ctr"/>
            <a:r>
              <a:rPr lang="en-GB" sz="4400">
                <a:solidFill>
                  <a:schemeClr val="accent6">
                    <a:lumMod val="50000"/>
                  </a:schemeClr>
                </a:solidFill>
              </a:rPr>
              <a:t>PROJECT-MANAGEMENT</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31245" y="5108944"/>
            <a:ext cx="3061813" cy="1049930"/>
          </a:xfrm>
          <a:prstGeom prst="rect">
            <a:avLst/>
          </a:prstGeom>
          <a:noFill/>
        </p:spPr>
        <p:txBody>
          <a:bodyPr wrap="square" rtlCol="0">
            <a:noAutofit/>
          </a:bodyPr>
          <a:lstStyle/>
          <a:p>
            <a:pPr algn="ctr"/>
            <a:r>
              <a:rPr lang="en-GB" sz="3200">
                <a:solidFill>
                  <a:schemeClr val="accent6">
                    <a:lumMod val="75000"/>
                  </a:schemeClr>
                </a:solidFill>
              </a:rPr>
              <a:t>GEBRUIK </a:t>
            </a:r>
          </a:p>
          <a:p>
            <a:pPr algn="ctr"/>
            <a:r>
              <a:rPr lang="en-GB" sz="3200">
                <a:solidFill>
                  <a:schemeClr val="accent6">
                    <a:lumMod val="75000"/>
                  </a:schemeClr>
                </a:solidFill>
              </a:rPr>
              <a:t>DIGITALE HULPMIDDELEN</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507730" y="1900328"/>
            <a:ext cx="3446145" cy="1061754"/>
          </a:xfrm>
          <a:prstGeom prst="rect">
            <a:avLst/>
          </a:prstGeom>
          <a:noFill/>
        </p:spPr>
        <p:txBody>
          <a:bodyPr wrap="square" rtlCol="0">
            <a:noAutofit/>
          </a:bodyPr>
          <a:lstStyle/>
          <a:p>
            <a:pPr algn="ctr"/>
            <a:r>
              <a:rPr lang="en-GB" sz="3200">
                <a:solidFill>
                  <a:schemeClr val="accent6">
                    <a:lumMod val="75000"/>
                  </a:schemeClr>
                </a:solidFill>
              </a:rPr>
              <a:t>PROCESINNOVATIE</a:t>
            </a:r>
          </a:p>
        </p:txBody>
      </p:sp>
      <p:sp>
        <p:nvSpPr>
          <p:cNvPr id="7" name="Textfeld 6">
            <a:extLst>
              <a:ext uri="{FF2B5EF4-FFF2-40B4-BE49-F238E27FC236}">
                <a16:creationId xmlns:a16="http://schemas.microsoft.com/office/drawing/2014/main" id="{1CEE895D-1461-C186-8E4E-C8616125A854}"/>
              </a:ext>
            </a:extLst>
          </p:cNvPr>
          <p:cNvSpPr txBox="1"/>
          <p:nvPr/>
        </p:nvSpPr>
        <p:spPr>
          <a:xfrm>
            <a:off x="366240" y="1038198"/>
            <a:ext cx="7996710" cy="899153"/>
          </a:xfrm>
          <a:prstGeom prst="rect">
            <a:avLst/>
          </a:prstGeom>
          <a:noFill/>
        </p:spPr>
        <p:txBody>
          <a:bodyPr wrap="square" rtlCol="0">
            <a:noAutofit/>
          </a:bodyPr>
          <a:lstStyle/>
          <a:p>
            <a:pPr algn="ctr"/>
            <a:r>
              <a:rPr lang="en-GB" sz="4800">
                <a:solidFill>
                  <a:schemeClr val="accent6">
                    <a:lumMod val="25000"/>
                  </a:schemeClr>
                </a:solidFill>
              </a:rPr>
              <a:t>KLANTGERICHTHEID</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7156967" y="5181976"/>
            <a:ext cx="4597955" cy="1490468"/>
          </a:xfrm>
          <a:prstGeom prst="rect">
            <a:avLst/>
          </a:prstGeom>
          <a:noFill/>
        </p:spPr>
        <p:txBody>
          <a:bodyPr wrap="square" rtlCol="0">
            <a:noAutofit/>
          </a:bodyPr>
          <a:lstStyle/>
          <a:p>
            <a:pPr algn="ctr"/>
            <a:r>
              <a:rPr lang="en-GB" sz="3200">
                <a:solidFill>
                  <a:schemeClr val="accent6">
                    <a:lumMod val="75000"/>
                  </a:schemeClr>
                </a:solidFill>
              </a:rPr>
              <a:t>DIGITAAL </a:t>
            </a:r>
          </a:p>
          <a:p>
            <a:pPr algn="ctr"/>
            <a:r>
              <a:rPr lang="en-GB" sz="3200">
                <a:solidFill>
                  <a:schemeClr val="accent6">
                    <a:lumMod val="75000"/>
                  </a:schemeClr>
                </a:solidFill>
              </a:rPr>
              <a:t>TREND EVALUATIE</a:t>
            </a:r>
          </a:p>
        </p:txBody>
      </p:sp>
      <p:sp>
        <p:nvSpPr>
          <p:cNvPr id="13" name="Textfeld 12">
            <a:extLst>
              <a:ext uri="{FF2B5EF4-FFF2-40B4-BE49-F238E27FC236}">
                <a16:creationId xmlns:a16="http://schemas.microsoft.com/office/drawing/2014/main" id="{45F32591-2C03-6B61-D728-60A1240BF1CF}"/>
              </a:ext>
            </a:extLst>
          </p:cNvPr>
          <p:cNvSpPr txBox="1"/>
          <p:nvPr/>
        </p:nvSpPr>
        <p:spPr>
          <a:xfrm>
            <a:off x="6901219" y="282041"/>
            <a:ext cx="5052656" cy="2038504"/>
          </a:xfrm>
          <a:prstGeom prst="rect">
            <a:avLst/>
          </a:prstGeom>
          <a:noFill/>
        </p:spPr>
        <p:txBody>
          <a:bodyPr wrap="square" rtlCol="0">
            <a:noAutofit/>
          </a:bodyPr>
          <a:lstStyle/>
          <a:p>
            <a:pPr algn="ctr"/>
            <a:r>
              <a:rPr lang="en-GB" sz="3600">
                <a:solidFill>
                  <a:schemeClr val="accent6">
                    <a:lumMod val="50000"/>
                  </a:schemeClr>
                </a:solidFill>
              </a:rPr>
              <a:t>DIGITALE HULPMIDDELEN ONTWIKKELEN</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156690" y="1963146"/>
            <a:ext cx="3712620" cy="1061754"/>
          </a:xfrm>
          <a:prstGeom prst="rect">
            <a:avLst/>
          </a:prstGeom>
          <a:noFill/>
        </p:spPr>
        <p:txBody>
          <a:bodyPr wrap="square" rtlCol="0">
            <a:noAutofit/>
          </a:bodyPr>
          <a:lstStyle/>
          <a:p>
            <a:pPr algn="ctr"/>
            <a:r>
              <a:rPr lang="en-GB" sz="3200">
                <a:solidFill>
                  <a:schemeClr val="accent6">
                    <a:lumMod val="75000"/>
                  </a:schemeClr>
                </a:solidFill>
              </a:rPr>
              <a:t>ORGANISATORISCHE VAARDIGHEDEN</a:t>
            </a:r>
          </a:p>
        </p:txBody>
      </p:sp>
      <mc:AlternateContent xmlns:mc="http://schemas.openxmlformats.org/markup-compatibility/2006" xmlns:p14="http://schemas.microsoft.com/office/powerpoint/2010/main">
        <mc:Choice Requires="p14">
          <p:contentPart p14:bwMode="auto" r:id="rId2">
            <p14:nvContentPartPr>
              <p14:cNvPr id="19" name="Freihand 18">
                <a:extLst>
                  <a:ext uri="{FF2B5EF4-FFF2-40B4-BE49-F238E27FC236}">
                    <a16:creationId xmlns:a16="http://schemas.microsoft.com/office/drawing/2014/main" id="{57E9B65B-3F3B-E0BD-B7C3-95A461FCB7F7}"/>
                  </a:ext>
                </a:extLst>
              </p14:cNvPr>
              <p14:cNvContentPartPr/>
              <p14:nvPr/>
            </p14:nvContentPartPr>
            <p14:xfrm>
              <a:off x="3684270" y="2751990"/>
              <a:ext cx="4767840" cy="1306800"/>
            </p14:xfrm>
          </p:contentPart>
        </mc:Choice>
        <mc:Fallback xmlns="">
          <p:pic>
            <p:nvPicPr>
              <p:cNvPr id="19" name="Freihand 18">
                <a:extLst>
                  <a:ext uri="{FF2B5EF4-FFF2-40B4-BE49-F238E27FC236}">
                    <a16:creationId xmlns:a16="http://schemas.microsoft.com/office/drawing/2014/main" id="{57E9B65B-3F3B-E0BD-B7C3-95A461FCB7F7}"/>
                  </a:ext>
                </a:extLst>
              </p:cNvPr>
              <p:cNvPicPr/>
              <p:nvPr/>
            </p:nvPicPr>
            <p:blipFill>
              <a:blip r:embed="rId3"/>
              <a:stretch>
                <a:fillRect/>
              </a:stretch>
            </p:blipFill>
            <p:spPr>
              <a:xfrm>
                <a:off x="3594270" y="2572040"/>
                <a:ext cx="4947480" cy="166634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a16="http://schemas.microsoft.com/office/drawing/2014/main" id="{FD08149D-0523-29E1-E5FC-05AB2191041F}"/>
                  </a:ext>
                </a:extLst>
              </p14:cNvPr>
              <p14:cNvContentPartPr/>
              <p14:nvPr/>
            </p14:nvContentPartPr>
            <p14:xfrm>
              <a:off x="4102590" y="3333750"/>
              <a:ext cx="787320" cy="396720"/>
            </p14:xfrm>
          </p:contentPart>
        </mc:Choice>
        <mc:Fallback xmlns="">
          <p:pic>
            <p:nvPicPr>
              <p:cNvPr id="20" name="Freihand 19">
                <a:extLst>
                  <a:ext uri="{FF2B5EF4-FFF2-40B4-BE49-F238E27FC236}">
                    <a16:creationId xmlns:a16="http://schemas.microsoft.com/office/drawing/2014/main" id="{FD08149D-0523-29E1-E5FC-05AB2191041F}"/>
                  </a:ext>
                </a:extLst>
              </p:cNvPr>
              <p:cNvPicPr/>
              <p:nvPr/>
            </p:nvPicPr>
            <p:blipFill>
              <a:blip r:embed="rId5"/>
              <a:stretch>
                <a:fillRect/>
              </a:stretch>
            </p:blipFill>
            <p:spPr>
              <a:xfrm>
                <a:off x="4012590" y="3153750"/>
                <a:ext cx="96696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909C8BE5-D0FE-A22B-A23B-46795FDED9F1}"/>
                  </a:ext>
                </a:extLst>
              </p14:cNvPr>
              <p14:cNvContentPartPr/>
              <p14:nvPr/>
            </p14:nvContentPartPr>
            <p14:xfrm>
              <a:off x="3678510" y="3200550"/>
              <a:ext cx="1101240" cy="661320"/>
            </p14:xfrm>
          </p:contentPart>
        </mc:Choice>
        <mc:Fallback xmlns="">
          <p:pic>
            <p:nvPicPr>
              <p:cNvPr id="22" name="Freihand 21">
                <a:extLst>
                  <a:ext uri="{FF2B5EF4-FFF2-40B4-BE49-F238E27FC236}">
                    <a16:creationId xmlns:a16="http://schemas.microsoft.com/office/drawing/2014/main" id="{909C8BE5-D0FE-A22B-A23B-46795FDED9F1}"/>
                  </a:ext>
                </a:extLst>
              </p:cNvPr>
              <p:cNvPicPr/>
              <p:nvPr/>
            </p:nvPicPr>
            <p:blipFill>
              <a:blip r:embed="rId7"/>
              <a:stretch>
                <a:fillRect/>
              </a:stretch>
            </p:blipFill>
            <p:spPr>
              <a:xfrm>
                <a:off x="3588510" y="3020550"/>
                <a:ext cx="1280880" cy="1020960"/>
              </a:xfrm>
              <a:prstGeom prst="rect">
                <a:avLst/>
              </a:prstGeom>
            </p:spPr>
          </p:pic>
        </mc:Fallback>
      </mc:AlternateContent>
      <p:sp>
        <p:nvSpPr>
          <p:cNvPr id="6" name="Textfeld 5">
            <a:extLst>
              <a:ext uri="{FF2B5EF4-FFF2-40B4-BE49-F238E27FC236}">
                <a16:creationId xmlns:a16="http://schemas.microsoft.com/office/drawing/2014/main" id="{93C09261-333B-6F72-612C-3A26E49253D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634146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4592863" y="2828835"/>
            <a:ext cx="3006272" cy="1200329"/>
          </a:xfrm>
          <a:prstGeom prst="rect">
            <a:avLst/>
          </a:prstGeom>
          <a:noFill/>
        </p:spPr>
        <p:txBody>
          <a:bodyPr wrap="none" rtlCol="0">
            <a:spAutoFit/>
          </a:bodyPr>
          <a:lstStyle/>
          <a:p>
            <a:pPr algn="ctr"/>
            <a:r>
              <a:rPr lang="en-GB" sz="3600" b="1">
                <a:solidFill>
                  <a:schemeClr val="accent1"/>
                </a:solidFill>
              </a:rPr>
              <a:t>PERSOONLIJKE</a:t>
            </a:r>
          </a:p>
          <a:p>
            <a:pPr algn="ctr"/>
            <a:r>
              <a:rPr lang="en-GB" sz="3600" b="1">
                <a:solidFill>
                  <a:schemeClr val="accent1"/>
                </a:solidFill>
              </a:rPr>
              <a:t>COMPETENTIE</a:t>
            </a:r>
          </a:p>
        </p:txBody>
      </p:sp>
      <p:sp>
        <p:nvSpPr>
          <p:cNvPr id="9" name="Textfeld 8">
            <a:extLst>
              <a:ext uri="{FF2B5EF4-FFF2-40B4-BE49-F238E27FC236}">
                <a16:creationId xmlns:a16="http://schemas.microsoft.com/office/drawing/2014/main" id="{5561F3D5-E366-C468-4DA3-C4F8C1306F09}"/>
              </a:ext>
            </a:extLst>
          </p:cNvPr>
          <p:cNvSpPr txBox="1"/>
          <p:nvPr/>
        </p:nvSpPr>
        <p:spPr>
          <a:xfrm>
            <a:off x="7030475" y="4333193"/>
            <a:ext cx="4866170" cy="1485899"/>
          </a:xfrm>
          <a:prstGeom prst="rect">
            <a:avLst/>
          </a:prstGeom>
          <a:noFill/>
        </p:spPr>
        <p:txBody>
          <a:bodyPr wrap="square" rtlCol="0">
            <a:noAutofit/>
          </a:bodyPr>
          <a:lstStyle/>
          <a:p>
            <a:pPr algn="ctr"/>
            <a:r>
              <a:rPr lang="en-GB" sz="4800">
                <a:solidFill>
                  <a:schemeClr val="accent6">
                    <a:lumMod val="25000"/>
                  </a:schemeClr>
                </a:solidFill>
              </a:rPr>
              <a:t>ORIËNTATIE VERANDEREN</a:t>
            </a:r>
          </a:p>
        </p:txBody>
      </p:sp>
      <p:sp>
        <p:nvSpPr>
          <p:cNvPr id="10" name="Textfeld 9">
            <a:extLst>
              <a:ext uri="{FF2B5EF4-FFF2-40B4-BE49-F238E27FC236}">
                <a16:creationId xmlns:a16="http://schemas.microsoft.com/office/drawing/2014/main" id="{2527194D-23A8-AFFF-3B3D-C13C3A63ECF1}"/>
              </a:ext>
            </a:extLst>
          </p:cNvPr>
          <p:cNvSpPr txBox="1"/>
          <p:nvPr/>
        </p:nvSpPr>
        <p:spPr>
          <a:xfrm>
            <a:off x="838200" y="4404206"/>
            <a:ext cx="3881910" cy="1373130"/>
          </a:xfrm>
          <a:prstGeom prst="rect">
            <a:avLst/>
          </a:prstGeom>
          <a:noFill/>
        </p:spPr>
        <p:txBody>
          <a:bodyPr wrap="square" rtlCol="0">
            <a:noAutofit/>
          </a:bodyPr>
          <a:lstStyle/>
          <a:p>
            <a:pPr algn="ctr"/>
            <a:r>
              <a:rPr lang="en-GB" sz="4400">
                <a:solidFill>
                  <a:schemeClr val="accent6">
                    <a:lumMod val="50000"/>
                  </a:schemeClr>
                </a:solidFill>
              </a:rPr>
              <a:t>TOLERANTIE VOOR AMBIGUÏTEIT</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170064" y="2252693"/>
            <a:ext cx="4014314" cy="743430"/>
          </a:xfrm>
          <a:prstGeom prst="rect">
            <a:avLst/>
          </a:prstGeom>
          <a:noFill/>
        </p:spPr>
        <p:txBody>
          <a:bodyPr wrap="square" rtlCol="0">
            <a:noAutofit/>
          </a:bodyPr>
          <a:lstStyle/>
          <a:p>
            <a:pPr algn="ctr"/>
            <a:r>
              <a:rPr lang="en-GB" sz="4400">
                <a:solidFill>
                  <a:schemeClr val="accent6">
                    <a:lumMod val="50000"/>
                  </a:schemeClr>
                </a:solidFill>
              </a:rPr>
              <a:t>AUTONOMIE</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497314" y="4617499"/>
            <a:ext cx="3061813" cy="634631"/>
          </a:xfrm>
          <a:prstGeom prst="rect">
            <a:avLst/>
          </a:prstGeom>
          <a:noFill/>
        </p:spPr>
        <p:txBody>
          <a:bodyPr wrap="square" rtlCol="0">
            <a:noAutofit/>
          </a:bodyPr>
          <a:lstStyle/>
          <a:p>
            <a:pPr algn="ctr"/>
            <a:r>
              <a:rPr lang="en-GB" sz="3200">
                <a:solidFill>
                  <a:schemeClr val="accent6">
                    <a:lumMod val="75000"/>
                  </a:schemeClr>
                </a:solidFill>
              </a:rPr>
              <a:t>BETROUWBAAR</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06312" y="3246001"/>
            <a:ext cx="3061813" cy="642847"/>
          </a:xfrm>
          <a:prstGeom prst="rect">
            <a:avLst/>
          </a:prstGeom>
          <a:noFill/>
        </p:spPr>
        <p:txBody>
          <a:bodyPr wrap="square" rtlCol="0">
            <a:noAutofit/>
          </a:bodyPr>
          <a:lstStyle/>
          <a:p>
            <a:pPr algn="ctr"/>
            <a:r>
              <a:rPr lang="en-GB" sz="3200">
                <a:solidFill>
                  <a:schemeClr val="accent6">
                    <a:lumMod val="75000"/>
                  </a:schemeClr>
                </a:solidFill>
              </a:rPr>
              <a:t>VEERKRACHT</a:t>
            </a:r>
          </a:p>
        </p:txBody>
      </p:sp>
      <p:sp>
        <p:nvSpPr>
          <p:cNvPr id="7" name="Textfeld 6">
            <a:extLst>
              <a:ext uri="{FF2B5EF4-FFF2-40B4-BE49-F238E27FC236}">
                <a16:creationId xmlns:a16="http://schemas.microsoft.com/office/drawing/2014/main" id="{1CEE895D-1461-C186-8E4E-C8616125A854}"/>
              </a:ext>
            </a:extLst>
          </p:cNvPr>
          <p:cNvSpPr txBox="1"/>
          <p:nvPr/>
        </p:nvSpPr>
        <p:spPr>
          <a:xfrm>
            <a:off x="609602" y="1457023"/>
            <a:ext cx="7996710" cy="899153"/>
          </a:xfrm>
          <a:prstGeom prst="rect">
            <a:avLst/>
          </a:prstGeom>
          <a:noFill/>
        </p:spPr>
        <p:txBody>
          <a:bodyPr wrap="square" rtlCol="0">
            <a:noAutofit/>
          </a:bodyPr>
          <a:lstStyle/>
          <a:p>
            <a:pPr algn="ctr"/>
            <a:r>
              <a:rPr lang="en-GB" sz="4800">
                <a:solidFill>
                  <a:schemeClr val="accent6">
                    <a:lumMod val="25000"/>
                  </a:schemeClr>
                </a:solidFill>
              </a:rPr>
              <a:t>STRATEGISCH DENKEN</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0" y="2807092"/>
            <a:ext cx="4597955" cy="1490468"/>
          </a:xfrm>
          <a:prstGeom prst="rect">
            <a:avLst/>
          </a:prstGeom>
          <a:noFill/>
        </p:spPr>
        <p:txBody>
          <a:bodyPr wrap="square" rtlCol="0">
            <a:noAutofit/>
          </a:bodyPr>
          <a:lstStyle/>
          <a:p>
            <a:pPr algn="ctr"/>
            <a:r>
              <a:rPr lang="en-GB" sz="3200">
                <a:solidFill>
                  <a:schemeClr val="accent6">
                    <a:lumMod val="75000"/>
                  </a:schemeClr>
                </a:solidFill>
              </a:rPr>
              <a:t>INTERDISCIPLINAIR DENKEN</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8280908" y="712056"/>
            <a:ext cx="3712620" cy="1061754"/>
          </a:xfrm>
          <a:prstGeom prst="rect">
            <a:avLst/>
          </a:prstGeom>
          <a:noFill/>
        </p:spPr>
        <p:txBody>
          <a:bodyPr wrap="square" rtlCol="0">
            <a:noAutofit/>
          </a:bodyPr>
          <a:lstStyle/>
          <a:p>
            <a:pPr algn="ctr"/>
            <a:r>
              <a:rPr lang="en-GB" sz="3200">
                <a:solidFill>
                  <a:schemeClr val="accent6">
                    <a:lumMod val="75000"/>
                  </a:schemeClr>
                </a:solidFill>
              </a:rPr>
              <a:t>LEVEN LANG LEREN</a:t>
            </a:r>
          </a:p>
        </p:txBody>
      </p:sp>
      <p:sp>
        <p:nvSpPr>
          <p:cNvPr id="6" name="Textfeld 5">
            <a:extLst>
              <a:ext uri="{FF2B5EF4-FFF2-40B4-BE49-F238E27FC236}">
                <a16:creationId xmlns:a16="http://schemas.microsoft.com/office/drawing/2014/main" id="{F9134321-8E05-083D-71E5-0716DB0127FA}"/>
              </a:ext>
            </a:extLst>
          </p:cNvPr>
          <p:cNvSpPr txBox="1"/>
          <p:nvPr/>
        </p:nvSpPr>
        <p:spPr>
          <a:xfrm>
            <a:off x="2779155" y="533546"/>
            <a:ext cx="4597955" cy="676888"/>
          </a:xfrm>
          <a:prstGeom prst="rect">
            <a:avLst/>
          </a:prstGeom>
          <a:noFill/>
        </p:spPr>
        <p:txBody>
          <a:bodyPr wrap="square" rtlCol="0">
            <a:noAutofit/>
          </a:bodyPr>
          <a:lstStyle/>
          <a:p>
            <a:pPr algn="ctr"/>
            <a:r>
              <a:rPr lang="en-GB" sz="3200">
                <a:solidFill>
                  <a:schemeClr val="accent6">
                    <a:lumMod val="75000"/>
                  </a:schemeClr>
                </a:solidFill>
              </a:rPr>
              <a:t>ZELFBEWUSTZIJN</a:t>
            </a:r>
          </a:p>
        </p:txBody>
      </p:sp>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a16="http://schemas.microsoft.com/office/drawing/2014/main" id="{2D0BF8EF-49D1-F4F8-CF2B-0F9BEC4838F7}"/>
                  </a:ext>
                </a:extLst>
              </p14:cNvPr>
              <p14:cNvContentPartPr/>
              <p14:nvPr/>
            </p14:nvContentPartPr>
            <p14:xfrm>
              <a:off x="4497314" y="2974416"/>
              <a:ext cx="3323880" cy="877680"/>
            </p14:xfrm>
          </p:contentPart>
        </mc:Choice>
        <mc:Fallback xmlns="">
          <p:pic>
            <p:nvPicPr>
              <p:cNvPr id="13" name="Freihand 12">
                <a:extLst>
                  <a:ext uri="{FF2B5EF4-FFF2-40B4-BE49-F238E27FC236}">
                    <a16:creationId xmlns:a16="http://schemas.microsoft.com/office/drawing/2014/main" id="{2D0BF8EF-49D1-F4F8-CF2B-0F9BEC4838F7}"/>
                  </a:ext>
                </a:extLst>
              </p:cNvPr>
              <p:cNvPicPr/>
              <p:nvPr/>
            </p:nvPicPr>
            <p:blipFill>
              <a:blip r:embed="rId3"/>
              <a:stretch>
                <a:fillRect/>
              </a:stretch>
            </p:blipFill>
            <p:spPr>
              <a:xfrm>
                <a:off x="4407314" y="2794416"/>
                <a:ext cx="3503520" cy="1237320"/>
              </a:xfrm>
              <a:prstGeom prst="rect">
                <a:avLst/>
              </a:prstGeom>
            </p:spPr>
          </p:pic>
        </mc:Fallback>
      </mc:AlternateContent>
      <p:sp>
        <p:nvSpPr>
          <p:cNvPr id="17" name="Textfeld 16">
            <a:extLst>
              <a:ext uri="{FF2B5EF4-FFF2-40B4-BE49-F238E27FC236}">
                <a16:creationId xmlns:a16="http://schemas.microsoft.com/office/drawing/2014/main" id="{B5902627-F57B-E86E-A92D-2047EC7CD70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262800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33</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121981" y="2826182"/>
            <a:ext cx="5948040" cy="1200329"/>
          </a:xfrm>
          <a:prstGeom prst="rect">
            <a:avLst/>
          </a:prstGeom>
          <a:noFill/>
        </p:spPr>
        <p:txBody>
          <a:bodyPr wrap="none" rtlCol="0">
            <a:spAutoFit/>
          </a:bodyPr>
          <a:lstStyle/>
          <a:p>
            <a:pPr algn="ctr"/>
            <a:r>
              <a:rPr lang="en-GB" sz="3600" b="1">
                <a:solidFill>
                  <a:schemeClr val="accent1"/>
                </a:solidFill>
              </a:rPr>
              <a:t>SOCIAAL-COMMUNICATIEVE </a:t>
            </a:r>
          </a:p>
          <a:p>
            <a:pPr algn="ctr"/>
            <a:r>
              <a:rPr lang="en-GB" sz="3600" b="1">
                <a:solidFill>
                  <a:schemeClr val="accent1"/>
                </a:solidFill>
              </a:rPr>
              <a:t>COMPETENTIE</a:t>
            </a:r>
          </a:p>
        </p:txBody>
      </p:sp>
      <p:sp>
        <p:nvSpPr>
          <p:cNvPr id="9" name="Textfeld 8">
            <a:extLst>
              <a:ext uri="{FF2B5EF4-FFF2-40B4-BE49-F238E27FC236}">
                <a16:creationId xmlns:a16="http://schemas.microsoft.com/office/drawing/2014/main" id="{5561F3D5-E366-C468-4DA3-C4F8C1306F09}"/>
              </a:ext>
            </a:extLst>
          </p:cNvPr>
          <p:cNvSpPr txBox="1"/>
          <p:nvPr/>
        </p:nvSpPr>
        <p:spPr>
          <a:xfrm>
            <a:off x="5783691" y="4477033"/>
            <a:ext cx="5092787" cy="1485899"/>
          </a:xfrm>
          <a:prstGeom prst="rect">
            <a:avLst/>
          </a:prstGeom>
          <a:noFill/>
        </p:spPr>
        <p:txBody>
          <a:bodyPr wrap="square" rtlCol="0">
            <a:noAutofit/>
          </a:bodyPr>
          <a:lstStyle/>
          <a:p>
            <a:pPr algn="ctr"/>
            <a:r>
              <a:rPr lang="en-GB" sz="4800">
                <a:solidFill>
                  <a:schemeClr val="accent6">
                    <a:lumMod val="25000"/>
                  </a:schemeClr>
                </a:solidFill>
              </a:rPr>
              <a:t>SAMENWERKINGS</a:t>
            </a:r>
          </a:p>
          <a:p>
            <a:pPr algn="ctr"/>
            <a:r>
              <a:rPr lang="en-GB" sz="4800">
                <a:solidFill>
                  <a:schemeClr val="accent6">
                    <a:lumMod val="25000"/>
                  </a:schemeClr>
                </a:solidFill>
              </a:rPr>
              <a:t>VAARDIGHEDEN</a:t>
            </a:r>
          </a:p>
        </p:txBody>
      </p:sp>
      <p:sp>
        <p:nvSpPr>
          <p:cNvPr id="10" name="Textfeld 9">
            <a:extLst>
              <a:ext uri="{FF2B5EF4-FFF2-40B4-BE49-F238E27FC236}">
                <a16:creationId xmlns:a16="http://schemas.microsoft.com/office/drawing/2014/main" id="{2527194D-23A8-AFFF-3B3D-C13C3A63ECF1}"/>
              </a:ext>
            </a:extLst>
          </p:cNvPr>
          <p:cNvSpPr txBox="1"/>
          <p:nvPr/>
        </p:nvSpPr>
        <p:spPr>
          <a:xfrm>
            <a:off x="7448550" y="534849"/>
            <a:ext cx="4267200" cy="1373130"/>
          </a:xfrm>
          <a:prstGeom prst="rect">
            <a:avLst/>
          </a:prstGeom>
          <a:noFill/>
        </p:spPr>
        <p:txBody>
          <a:bodyPr wrap="square" rtlCol="0">
            <a:noAutofit/>
          </a:bodyPr>
          <a:lstStyle/>
          <a:p>
            <a:pPr algn="ctr"/>
            <a:r>
              <a:rPr lang="en-GB" sz="4400">
                <a:solidFill>
                  <a:schemeClr val="accent6">
                    <a:lumMod val="50000"/>
                  </a:schemeClr>
                </a:solidFill>
              </a:rPr>
              <a:t>RELATIE</a:t>
            </a:r>
          </a:p>
          <a:p>
            <a:pPr algn="ctr"/>
            <a:r>
              <a:rPr lang="en-GB" sz="4400">
                <a:solidFill>
                  <a:schemeClr val="accent6">
                    <a:lumMod val="50000"/>
                  </a:schemeClr>
                </a:solidFill>
              </a:rPr>
              <a:t>GERICHTHEID</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53725" y="3843650"/>
            <a:ext cx="4014314" cy="1376332"/>
          </a:xfrm>
          <a:prstGeom prst="rect">
            <a:avLst/>
          </a:prstGeom>
          <a:noFill/>
        </p:spPr>
        <p:txBody>
          <a:bodyPr wrap="square" rtlCol="0">
            <a:noAutofit/>
          </a:bodyPr>
          <a:lstStyle/>
          <a:p>
            <a:pPr algn="ctr"/>
            <a:r>
              <a:rPr lang="en-GB" sz="4400">
                <a:solidFill>
                  <a:schemeClr val="accent6">
                    <a:lumMod val="50000"/>
                  </a:schemeClr>
                </a:solidFill>
              </a:rPr>
              <a:t>TEAM</a:t>
            </a:r>
          </a:p>
          <a:p>
            <a:pPr algn="ctr"/>
            <a:r>
              <a:rPr lang="en-GB" sz="4400">
                <a:solidFill>
                  <a:schemeClr val="accent6">
                    <a:lumMod val="50000"/>
                  </a:schemeClr>
                </a:solidFill>
              </a:rPr>
              <a:t>ORIËNTATIE</a:t>
            </a:r>
          </a:p>
        </p:txBody>
      </p:sp>
      <p:sp>
        <p:nvSpPr>
          <p:cNvPr id="7" name="Textfeld 6">
            <a:extLst>
              <a:ext uri="{FF2B5EF4-FFF2-40B4-BE49-F238E27FC236}">
                <a16:creationId xmlns:a16="http://schemas.microsoft.com/office/drawing/2014/main" id="{1CEE895D-1461-C186-8E4E-C8616125A854}"/>
              </a:ext>
            </a:extLst>
          </p:cNvPr>
          <p:cNvSpPr txBox="1"/>
          <p:nvPr/>
        </p:nvSpPr>
        <p:spPr>
          <a:xfrm>
            <a:off x="-276883" y="534849"/>
            <a:ext cx="7423917" cy="821659"/>
          </a:xfrm>
          <a:prstGeom prst="rect">
            <a:avLst/>
          </a:prstGeom>
          <a:noFill/>
        </p:spPr>
        <p:txBody>
          <a:bodyPr wrap="square" rtlCol="0">
            <a:noAutofit/>
          </a:bodyPr>
          <a:lstStyle/>
          <a:p>
            <a:pPr algn="ctr"/>
            <a:r>
              <a:rPr lang="en-GB" sz="4800">
                <a:solidFill>
                  <a:schemeClr val="accent6">
                    <a:lumMod val="25000"/>
                  </a:schemeClr>
                </a:solidFill>
              </a:rPr>
              <a:t>COMMUNICATIEVE VAARDIGHEDEN</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543B18CF-A7ED-E161-C329-25806E263E4D}"/>
                  </a:ext>
                </a:extLst>
              </p14:cNvPr>
              <p14:cNvContentPartPr/>
              <p14:nvPr/>
            </p14:nvContentPartPr>
            <p14:xfrm>
              <a:off x="2908665" y="2969093"/>
              <a:ext cx="5978160" cy="962640"/>
            </p14:xfrm>
          </p:contentPart>
        </mc:Choice>
        <mc:Fallback xmlns="">
          <p:pic>
            <p:nvPicPr>
              <p:cNvPr id="6" name="Freihand 5">
                <a:extLst>
                  <a:ext uri="{FF2B5EF4-FFF2-40B4-BE49-F238E27FC236}">
                    <a16:creationId xmlns:a16="http://schemas.microsoft.com/office/drawing/2014/main" id="{543B18CF-A7ED-E161-C329-25806E263E4D}"/>
                  </a:ext>
                </a:extLst>
              </p:cNvPr>
              <p:cNvPicPr/>
              <p:nvPr/>
            </p:nvPicPr>
            <p:blipFill>
              <a:blip r:embed="rId3"/>
              <a:stretch>
                <a:fillRect/>
              </a:stretch>
            </p:blipFill>
            <p:spPr>
              <a:xfrm>
                <a:off x="2818665" y="2789093"/>
                <a:ext cx="6157800" cy="1322280"/>
              </a:xfrm>
              <a:prstGeom prst="rect">
                <a:avLst/>
              </a:prstGeom>
            </p:spPr>
          </p:pic>
        </mc:Fallback>
      </mc:AlternateContent>
      <p:sp>
        <p:nvSpPr>
          <p:cNvPr id="12" name="Textfeld 11">
            <a:extLst>
              <a:ext uri="{FF2B5EF4-FFF2-40B4-BE49-F238E27FC236}">
                <a16:creationId xmlns:a16="http://schemas.microsoft.com/office/drawing/2014/main" id="{26956D15-F35F-59DA-82EA-3C59BEE73AB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3544088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36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fontScale="92500" lnSpcReduction="20000"/>
          </a:bodyPr>
          <a:lstStyle/>
          <a:p>
            <a:pPr marL="355600" indent="-355600" algn="just">
              <a:buNone/>
            </a:pPr>
            <a:r>
              <a:rPr lang="en-US" sz="1900"/>
              <a:t>Blake, R.R.; Mouton, J. S. (1964). The Managerial Grid: The Key to Leadership Excellence. Houston, Gulf Publishing.</a:t>
            </a:r>
          </a:p>
          <a:p>
            <a:pPr marL="355600" indent="-355600" algn="just">
              <a:buNone/>
            </a:pPr>
            <a:r>
              <a:rPr lang="en-GB" sz="1800">
                <a:effectLst/>
                <a:latin typeface="Jost" pitchFamily="2" charset="0"/>
                <a:ea typeface="Calibri" panose="020F0502020204030204" pitchFamily="34" charset="0"/>
                <a:cs typeface="Arial" panose="020B0604020202020204" pitchFamily="34" charset="0"/>
              </a:rPr>
              <a:t>Boston Consulting Group (2021). Which Sectors Perform Best in Digital Transformation? Online available under: </a:t>
            </a:r>
            <a:r>
              <a:rPr lang="en-GB" sz="1800" u="sng">
                <a:solidFill>
                  <a:srgbClr val="149C99"/>
                </a:solidFill>
                <a:effectLst/>
                <a:latin typeface="Jost" pitchFamily="2" charset="0"/>
                <a:ea typeface="Calibri" panose="020F0502020204030204" pitchFamily="34" charset="0"/>
                <a:cs typeface="Arial" panose="020B0604020202020204" pitchFamily="34" charset="0"/>
                <a:hlinkClick r:id="rId2"/>
              </a:rPr>
              <a:t>https://www.bcg.com/publications/2021/learning-from-successful-digital-leaders</a:t>
            </a:r>
            <a:r>
              <a:rPr lang="en-GB" sz="1800">
                <a:effectLst/>
                <a:latin typeface="Jost" pitchFamily="2" charset="0"/>
                <a:ea typeface="Calibri" panose="020F0502020204030204" pitchFamily="34" charset="0"/>
                <a:cs typeface="Arial" panose="020B0604020202020204" pitchFamily="34" charset="0"/>
              </a:rPr>
              <a:t>, last accessed on the 21.09.2023. </a:t>
            </a:r>
            <a:endParaRPr lang="en-GB" sz="1900"/>
          </a:p>
          <a:p>
            <a:pPr marL="355600" indent="-355600" algn="just">
              <a:buNone/>
            </a:pPr>
            <a:r>
              <a:rPr lang="en-GB" sz="1900"/>
              <a:t>CGC </a:t>
            </a:r>
            <a:r>
              <a:rPr lang="en-GB" sz="1900" err="1"/>
              <a:t>DigiTrans</a:t>
            </a:r>
            <a:r>
              <a:rPr lang="en-GB" sz="1900"/>
              <a:t> (Ed.) (2023). CGC-</a:t>
            </a:r>
            <a:r>
              <a:rPr lang="en-GB" sz="1900" err="1"/>
              <a:t>DigiTrans</a:t>
            </a:r>
            <a:r>
              <a:rPr lang="en-GB" sz="1900"/>
              <a:t> Report. Mannheim. </a:t>
            </a:r>
            <a:endParaRPr lang="de-DE" sz="1900"/>
          </a:p>
          <a:p>
            <a:pPr marL="355600" indent="-355600" algn="just">
              <a:buNone/>
            </a:pPr>
            <a:r>
              <a:rPr lang="en-GB" sz="1900"/>
              <a:t>Fiedler, F. E. (1965). Engineer the Job to Fit the Manager. Harvard Business Rev. 43 (5),115-122. </a:t>
            </a:r>
            <a:endParaRPr lang="de-DE" sz="1900"/>
          </a:p>
          <a:p>
            <a:pPr marL="355600" indent="-355600" algn="just">
              <a:buNone/>
            </a:pPr>
            <a:r>
              <a:rPr lang="de-DE" sz="1900"/>
              <a:t>Gilli, K.; </a:t>
            </a:r>
            <a:r>
              <a:rPr lang="de-DE" sz="1900" err="1"/>
              <a:t>Nippa</a:t>
            </a:r>
            <a:r>
              <a:rPr lang="de-DE" sz="1900"/>
              <a:t>, M.; Knappstein, M. (2023). Leadership competencies </a:t>
            </a:r>
            <a:r>
              <a:rPr lang="de-DE" sz="1900" err="1"/>
              <a:t>for</a:t>
            </a:r>
            <a:r>
              <a:rPr lang="de-DE" sz="1900"/>
              <a:t> digital </a:t>
            </a:r>
            <a:r>
              <a:rPr lang="de-DE" sz="1900" err="1"/>
              <a:t>transformation</a:t>
            </a:r>
            <a:r>
              <a:rPr lang="de-DE" sz="1900"/>
              <a:t>: An </a:t>
            </a:r>
            <a:r>
              <a:rPr lang="de-DE" sz="1900" err="1"/>
              <a:t>exploratory</a:t>
            </a:r>
            <a:r>
              <a:rPr lang="de-DE" sz="1900"/>
              <a:t> </a:t>
            </a:r>
            <a:r>
              <a:rPr lang="de-DE" sz="1900" err="1"/>
              <a:t>content</a:t>
            </a:r>
            <a:r>
              <a:rPr lang="de-DE" sz="1900"/>
              <a:t> </a:t>
            </a:r>
            <a:r>
              <a:rPr lang="de-DE" sz="1900" err="1"/>
              <a:t>analysis</a:t>
            </a:r>
            <a:r>
              <a:rPr lang="de-DE" sz="1900"/>
              <a:t> </a:t>
            </a:r>
            <a:r>
              <a:rPr lang="de-DE" sz="1900" err="1"/>
              <a:t>of</a:t>
            </a:r>
            <a:r>
              <a:rPr lang="de-DE" sz="1900"/>
              <a:t> </a:t>
            </a:r>
            <a:r>
              <a:rPr lang="de-DE" sz="1900" err="1"/>
              <a:t>job</a:t>
            </a:r>
            <a:r>
              <a:rPr lang="de-DE" sz="1900"/>
              <a:t> </a:t>
            </a:r>
            <a:r>
              <a:rPr lang="de-DE" sz="1900" err="1"/>
              <a:t>advertisements</a:t>
            </a:r>
            <a:r>
              <a:rPr lang="de-DE" sz="1900"/>
              <a:t>. German Journal </a:t>
            </a:r>
            <a:r>
              <a:rPr lang="de-DE" sz="1900" err="1"/>
              <a:t>of</a:t>
            </a:r>
            <a:r>
              <a:rPr lang="de-DE" sz="1900"/>
              <a:t> Human </a:t>
            </a:r>
            <a:r>
              <a:rPr lang="de-DE" sz="1900" err="1"/>
              <a:t>Resource</a:t>
            </a:r>
            <a:r>
              <a:rPr lang="de-DE" sz="1900"/>
              <a:t> Management: Zeitschrift für Personalforschung 37 (1), 50–75. </a:t>
            </a:r>
            <a:endParaRPr lang="en-GB" sz="1900"/>
          </a:p>
          <a:p>
            <a:pPr marL="355600" indent="-355600" algn="just">
              <a:buNone/>
            </a:pPr>
            <a:r>
              <a:rPr lang="en-GB" sz="1900"/>
              <a:t>Hersey, P. &amp; Blanchard, K. H. (1977). Management of Organizational </a:t>
            </a:r>
            <a:r>
              <a:rPr lang="en-GB" sz="1900" err="1"/>
              <a:t>Behavior</a:t>
            </a:r>
            <a:r>
              <a:rPr lang="en-GB" sz="1900"/>
              <a:t>: Utilizing Human Resources. 3rd edition. New Jersey/Prentice Hall. </a:t>
            </a:r>
          </a:p>
          <a:p>
            <a:pPr marL="355600" indent="-355600" algn="just">
              <a:buNone/>
            </a:pPr>
            <a:r>
              <a:rPr lang="de-DE" sz="1900" err="1"/>
              <a:t>Holtbrügge</a:t>
            </a:r>
            <a:r>
              <a:rPr lang="de-DE" sz="1900"/>
              <a:t>, D. (2012). Personalmanagement. 5th </a:t>
            </a:r>
            <a:r>
              <a:rPr lang="de-DE" sz="1900" err="1"/>
              <a:t>edition</a:t>
            </a:r>
            <a:r>
              <a:rPr lang="de-DE" sz="1900"/>
              <a:t>. Berlin/Heidelberg: Springer Gabler.</a:t>
            </a:r>
          </a:p>
          <a:p>
            <a:pPr marL="355600" indent="-355600" algn="just">
              <a:buNone/>
            </a:pPr>
            <a:r>
              <a:rPr lang="de-DE" sz="1900" err="1"/>
              <a:t>Imbery</a:t>
            </a:r>
            <a:r>
              <a:rPr lang="de-DE" sz="1900"/>
              <a:t>, S.; </a:t>
            </a:r>
            <a:r>
              <a:rPr lang="de-DE" sz="1900" err="1"/>
              <a:t>Rowbotham</a:t>
            </a:r>
            <a:r>
              <a:rPr lang="de-DE" sz="1900"/>
              <a:t>, M.; Lindemann, M.; </a:t>
            </a:r>
            <a:r>
              <a:rPr lang="de-DE" sz="1900" err="1"/>
              <a:t>Gruninger</a:t>
            </a:r>
            <a:r>
              <a:rPr lang="de-DE" sz="1900"/>
              <a:t>-Hermann, C.; Schirmer, U. (2022). Digital-Leadership-Kompetenzkatalog. Mit den richtigen Kompetenzen die digitale Transformation gestalten. </a:t>
            </a:r>
            <a:r>
              <a:rPr lang="de-DE" sz="1900" err="1"/>
              <a:t>zfo</a:t>
            </a:r>
            <a:r>
              <a:rPr lang="de-DE" sz="1900"/>
              <a:t> (2), 98–104.</a:t>
            </a:r>
            <a:endParaRPr lang="en-GB" sz="1900"/>
          </a:p>
          <a:p>
            <a:pPr marL="355600" indent="-355600" algn="just">
              <a:buNone/>
            </a:pPr>
            <a:r>
              <a:rPr lang="en-US" sz="1900" b="0" i="0">
                <a:effectLst/>
                <a:ea typeface="Jost" pitchFamily="2" charset="0"/>
              </a:rPr>
              <a:t>Jago, A. G. (1982). Leadership: Perspectives In Theory And Research. </a:t>
            </a:r>
            <a:r>
              <a:rPr lang="en-US" sz="1900" b="0" i="1">
                <a:effectLst/>
                <a:ea typeface="Jost" pitchFamily="2" charset="0"/>
              </a:rPr>
              <a:t>Management Science</a:t>
            </a:r>
            <a:r>
              <a:rPr lang="en-US" sz="1900" b="0" i="0">
                <a:effectLst/>
                <a:ea typeface="Jost" pitchFamily="2" charset="0"/>
              </a:rPr>
              <a:t> 28 (3), 315-336.</a:t>
            </a:r>
          </a:p>
          <a:p>
            <a:pPr marL="355600" indent="-355600" algn="just">
              <a:buNone/>
            </a:pPr>
            <a:r>
              <a:rPr lang="en-GB" sz="1900" err="1"/>
              <a:t>Ngayo</a:t>
            </a:r>
            <a:r>
              <a:rPr lang="en-GB" sz="1900"/>
              <a:t> </a:t>
            </a:r>
            <a:r>
              <a:rPr lang="en-GB" sz="1900" err="1"/>
              <a:t>Fotso</a:t>
            </a:r>
            <a:r>
              <a:rPr lang="en-GB" sz="1900"/>
              <a:t>, G.M. (2021). Leadership competencies for the 21st century: a review from the Western world literature. European Journal of Training and Development 45 (6/7), 566–587.</a:t>
            </a: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err="1"/>
              <a:t>Referenties</a:t>
            </a:r>
          </a:p>
        </p:txBody>
      </p:sp>
    </p:spTree>
    <p:extLst>
      <p:ext uri="{BB962C8B-B14F-4D97-AF65-F5344CB8AC3E}">
        <p14:creationId xmlns:p14="http://schemas.microsoft.com/office/powerpoint/2010/main" val="3269527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buNone/>
            </a:pPr>
            <a:r>
              <a:rPr lang="de-DE" sz="1600">
                <a:ea typeface="Jost" pitchFamily="2" charset="0"/>
              </a:rPr>
              <a:t>Philip, J.; Gilli, K.; Knappstein, M. (2023). </a:t>
            </a:r>
            <a:r>
              <a:rPr lang="de-DE" sz="1600" err="1">
                <a:ea typeface="Jost" pitchFamily="2" charset="0"/>
              </a:rPr>
              <a:t>Identifying</a:t>
            </a:r>
            <a:r>
              <a:rPr lang="de-DE" sz="1600">
                <a:ea typeface="Jost" pitchFamily="2" charset="0"/>
              </a:rPr>
              <a:t> </a:t>
            </a:r>
            <a:r>
              <a:rPr lang="de-DE" sz="1600" err="1">
                <a:ea typeface="Jost" pitchFamily="2" charset="0"/>
              </a:rPr>
              <a:t>key</a:t>
            </a:r>
            <a:r>
              <a:rPr lang="de-DE" sz="1600">
                <a:ea typeface="Jost" pitchFamily="2" charset="0"/>
              </a:rPr>
              <a:t> </a:t>
            </a:r>
            <a:r>
              <a:rPr lang="de-DE" sz="1600" err="1">
                <a:ea typeface="Jost" pitchFamily="2" charset="0"/>
              </a:rPr>
              <a:t>leadership</a:t>
            </a:r>
            <a:r>
              <a:rPr lang="de-DE" sz="1600">
                <a:ea typeface="Jost" pitchFamily="2" charset="0"/>
              </a:rPr>
              <a:t> </a:t>
            </a:r>
            <a:r>
              <a:rPr lang="de-DE" sz="1600" err="1">
                <a:ea typeface="Jost" pitchFamily="2" charset="0"/>
              </a:rPr>
              <a:t>competencies</a:t>
            </a:r>
            <a:r>
              <a:rPr lang="de-DE" sz="1600">
                <a:ea typeface="Jost" pitchFamily="2" charset="0"/>
              </a:rPr>
              <a:t> </a:t>
            </a:r>
            <a:r>
              <a:rPr lang="de-DE" sz="1600" err="1">
                <a:ea typeface="Jost" pitchFamily="2" charset="0"/>
              </a:rPr>
              <a:t>for</a:t>
            </a:r>
            <a:r>
              <a:rPr lang="de-DE" sz="1600">
                <a:ea typeface="Jost" pitchFamily="2" charset="0"/>
              </a:rPr>
              <a:t> digital </a:t>
            </a:r>
            <a:r>
              <a:rPr lang="de-DE" sz="1600" err="1">
                <a:ea typeface="Jost" pitchFamily="2" charset="0"/>
              </a:rPr>
              <a:t>transformation</a:t>
            </a:r>
            <a:r>
              <a:rPr lang="de-DE" sz="1600">
                <a:ea typeface="Jost" pitchFamily="2" charset="0"/>
              </a:rPr>
              <a:t>: </a:t>
            </a:r>
            <a:r>
              <a:rPr lang="de-DE" sz="1600" err="1">
                <a:ea typeface="Jost" pitchFamily="2" charset="0"/>
              </a:rPr>
              <a:t>evidence</a:t>
            </a:r>
            <a:r>
              <a:rPr lang="de-DE" sz="1600">
                <a:ea typeface="Jost" pitchFamily="2" charset="0"/>
              </a:rPr>
              <a:t> </a:t>
            </a:r>
            <a:r>
              <a:rPr lang="de-DE" sz="1600" err="1">
                <a:ea typeface="Jost" pitchFamily="2" charset="0"/>
              </a:rPr>
              <a:t>from</a:t>
            </a:r>
            <a:r>
              <a:rPr lang="de-DE" sz="1600">
                <a:ea typeface="Jost" pitchFamily="2" charset="0"/>
              </a:rPr>
              <a:t> a </a:t>
            </a:r>
            <a:r>
              <a:rPr lang="de-DE" sz="1600" err="1">
                <a:ea typeface="Jost" pitchFamily="2" charset="0"/>
              </a:rPr>
              <a:t>cross-sectoral</a:t>
            </a:r>
            <a:r>
              <a:rPr lang="de-DE" sz="1600">
                <a:ea typeface="Jost" pitchFamily="2" charset="0"/>
              </a:rPr>
              <a:t> Delphi </a:t>
            </a:r>
            <a:r>
              <a:rPr lang="de-DE" sz="1600" err="1">
                <a:ea typeface="Jost" pitchFamily="2" charset="0"/>
              </a:rPr>
              <a:t>study</a:t>
            </a:r>
            <a:r>
              <a:rPr lang="de-DE" sz="1600">
                <a:ea typeface="Jost" pitchFamily="2" charset="0"/>
              </a:rPr>
              <a:t> </a:t>
            </a:r>
            <a:r>
              <a:rPr lang="de-DE" sz="1600" err="1">
                <a:ea typeface="Jost" pitchFamily="2" charset="0"/>
              </a:rPr>
              <a:t>of</a:t>
            </a:r>
            <a:r>
              <a:rPr lang="de-DE" sz="1600">
                <a:ea typeface="Jost" pitchFamily="2" charset="0"/>
              </a:rPr>
              <a:t> global </a:t>
            </a:r>
            <a:r>
              <a:rPr lang="de-DE" sz="1600" err="1">
                <a:ea typeface="Jost" pitchFamily="2" charset="0"/>
              </a:rPr>
              <a:t>managers</a:t>
            </a:r>
            <a:r>
              <a:rPr lang="de-DE" sz="1600">
                <a:ea typeface="Jost" pitchFamily="2" charset="0"/>
              </a:rPr>
              <a:t>. Leadership &amp; </a:t>
            </a:r>
            <a:r>
              <a:rPr lang="de-DE" sz="1600" err="1">
                <a:ea typeface="Jost" pitchFamily="2" charset="0"/>
              </a:rPr>
              <a:t>Organization</a:t>
            </a:r>
            <a:r>
              <a:rPr lang="de-DE" sz="1600">
                <a:ea typeface="Jost" pitchFamily="2" charset="0"/>
              </a:rPr>
              <a:t> Development Journal 44 (3), 392–406. </a:t>
            </a:r>
          </a:p>
          <a:p>
            <a:pPr marL="355600" indent="-355600" algn="just">
              <a:buNone/>
            </a:pPr>
            <a:r>
              <a:rPr lang="en-US" sz="1600">
                <a:ea typeface="Jost" pitchFamily="2" charset="0"/>
              </a:rPr>
              <a:t>Stogdill, R. M. (1948). Personal Factors Associated with Leadership: A Survey of the Literature. Journal of Psychology 25, 35-71.</a:t>
            </a:r>
          </a:p>
          <a:p>
            <a:pPr marL="355600" indent="-355600" algn="just">
              <a:buNone/>
            </a:pPr>
            <a:r>
              <a:rPr lang="de-DE" sz="1600"/>
              <a:t>van Laar, E.; van </a:t>
            </a:r>
            <a:r>
              <a:rPr lang="de-DE" sz="1600" err="1"/>
              <a:t>Deursen</a:t>
            </a:r>
            <a:r>
              <a:rPr lang="de-DE" sz="1600"/>
              <a:t>, A. J.A.M.; van Dijk, J. A.G.M.; de Haan, J. (2017). The </a:t>
            </a:r>
            <a:r>
              <a:rPr lang="de-DE" sz="1600" err="1"/>
              <a:t>relation</a:t>
            </a:r>
            <a:r>
              <a:rPr lang="de-DE" sz="1600"/>
              <a:t> </a:t>
            </a:r>
            <a:r>
              <a:rPr lang="de-DE" sz="1600" err="1"/>
              <a:t>between</a:t>
            </a:r>
            <a:r>
              <a:rPr lang="de-DE" sz="1600"/>
              <a:t> 21st-century </a:t>
            </a:r>
            <a:r>
              <a:rPr lang="de-DE" sz="1600" err="1"/>
              <a:t>skills</a:t>
            </a:r>
            <a:r>
              <a:rPr lang="de-DE" sz="1600"/>
              <a:t> and digital </a:t>
            </a:r>
            <a:r>
              <a:rPr lang="de-DE" sz="1600" err="1"/>
              <a:t>skills</a:t>
            </a:r>
            <a:r>
              <a:rPr lang="de-DE" sz="1600"/>
              <a:t>: A </a:t>
            </a:r>
            <a:r>
              <a:rPr lang="de-DE" sz="1600" err="1"/>
              <a:t>systematic</a:t>
            </a:r>
            <a:r>
              <a:rPr lang="de-DE" sz="1600"/>
              <a:t> </a:t>
            </a:r>
            <a:r>
              <a:rPr lang="de-DE" sz="1600" err="1"/>
              <a:t>literature</a:t>
            </a:r>
            <a:r>
              <a:rPr lang="de-DE" sz="1600"/>
              <a:t> review. Computers in Human </a:t>
            </a:r>
            <a:r>
              <a:rPr lang="de-DE" sz="1600" err="1"/>
              <a:t>Behavior</a:t>
            </a:r>
            <a:r>
              <a:rPr lang="de-DE" sz="1600"/>
              <a:t> 72, 577–588. </a:t>
            </a:r>
          </a:p>
          <a:p>
            <a:pPr marL="355600" indent="-355600" algn="just">
              <a:buNone/>
            </a:pPr>
            <a:r>
              <a:rPr lang="de-DE" sz="1600"/>
              <a:t>van Laar et al (2018). </a:t>
            </a:r>
            <a:r>
              <a:rPr lang="en-GB" sz="1600"/>
              <a:t>21st-century digital skills instrument aimed at working professionals: Conceptual development and empirical validation. Telematics and Informatics 35; pp. 2184 -2200. </a:t>
            </a:r>
            <a:endParaRPr lang="de-DE" sz="1600">
              <a:ea typeface="Jost" pitchFamily="2" charset="0"/>
            </a:endParaRPr>
          </a:p>
          <a:p>
            <a:pPr marL="0" indent="0" algn="just">
              <a:buNone/>
            </a:pPr>
            <a:endParaRPr lang="en-GB" sz="1600">
              <a:latin typeface="+mj-lt"/>
              <a:ea typeface="Jost" pitchFamily="2" charset="0"/>
            </a:endParaRP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36</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p>
        </p:txBody>
      </p:sp>
    </p:spTree>
    <p:extLst>
      <p:ext uri="{BB962C8B-B14F-4D97-AF65-F5344CB8AC3E}">
        <p14:creationId xmlns:p14="http://schemas.microsoft.com/office/powerpoint/2010/main" val="369802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99598" y="2314269"/>
            <a:ext cx="6097604" cy="2862322"/>
          </a:xfrm>
          <a:prstGeom prst="rect">
            <a:avLst/>
          </a:prstGeom>
          <a:noFill/>
        </p:spPr>
        <p:txBody>
          <a:bodyPr wrap="square" anchor="ctr">
            <a:spAutoFit/>
          </a:bodyPr>
          <a:lstStyle/>
          <a:p>
            <a:pPr algn="ctr">
              <a:spcBef>
                <a:spcPts val="0"/>
              </a:spcBef>
            </a:pPr>
            <a:r>
              <a:rPr lang="en-GB" sz="6000" b="1">
                <a:solidFill>
                  <a:schemeClr val="bg1"/>
                </a:solidFill>
                <a:latin typeface="Jost" pitchFamily="2" charset="0"/>
                <a:ea typeface="Jost" pitchFamily="2" charset="0"/>
              </a:rPr>
              <a:t>TRADITIONELE LEIDERSCHAPS-THEORIEËN</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0634ED1-0732-7C7F-4663-80B6A2210619}"/>
              </a:ext>
            </a:extLst>
          </p:cNvPr>
          <p:cNvSpPr>
            <a:spLocks noGrp="1"/>
          </p:cNvSpPr>
          <p:nvPr>
            <p:ph type="sldNum" sz="quarter" idx="12"/>
          </p:nvPr>
        </p:nvSpPr>
        <p:spPr/>
        <p:txBody>
          <a:bodyPr/>
          <a:lstStyle/>
          <a:p>
            <a:fld id="{35ACAA2A-A583-422A-97F0-9DEA9756D41B}" type="slidenum">
              <a:rPr lang="de-DE" smtClean="0"/>
              <a:t>4</a:t>
            </a:fld>
            <a:endParaRPr lang="de-DE"/>
          </a:p>
        </p:txBody>
      </p:sp>
      <p:sp>
        <p:nvSpPr>
          <p:cNvPr id="2" name="Titel 1">
            <a:extLst>
              <a:ext uri="{FF2B5EF4-FFF2-40B4-BE49-F238E27FC236}">
                <a16:creationId xmlns:a16="http://schemas.microsoft.com/office/drawing/2014/main" id="{CF05A210-D936-4925-E0D3-F9AB816BF6AA}"/>
              </a:ext>
            </a:extLst>
          </p:cNvPr>
          <p:cNvSpPr>
            <a:spLocks noGrp="1"/>
          </p:cNvSpPr>
          <p:nvPr>
            <p:ph type="title"/>
          </p:nvPr>
        </p:nvSpPr>
        <p:spPr/>
        <p:txBody>
          <a:bodyPr/>
          <a:lstStyle/>
          <a:p>
            <a:r>
              <a:rPr lang="en-GB"/>
              <a:t>Classificatie (Jago)</a:t>
            </a:r>
          </a:p>
        </p:txBody>
      </p:sp>
      <p:graphicFrame>
        <p:nvGraphicFramePr>
          <p:cNvPr id="5" name="Tabelle 5">
            <a:extLst>
              <a:ext uri="{FF2B5EF4-FFF2-40B4-BE49-F238E27FC236}">
                <a16:creationId xmlns:a16="http://schemas.microsoft.com/office/drawing/2014/main" id="{8010BAAD-72C8-7949-B481-3FFF67FF2F47}"/>
              </a:ext>
            </a:extLst>
          </p:cNvPr>
          <p:cNvGraphicFramePr>
            <a:graphicFrameLocks noGrp="1"/>
          </p:cNvGraphicFramePr>
          <p:nvPr>
            <p:extLst>
              <p:ext uri="{D42A27DB-BD31-4B8C-83A1-F6EECF244321}">
                <p14:modId xmlns:p14="http://schemas.microsoft.com/office/powerpoint/2010/main" val="3665071615"/>
              </p:ext>
            </p:extLst>
          </p:nvPr>
        </p:nvGraphicFramePr>
        <p:xfrm>
          <a:off x="1718440" y="2096770"/>
          <a:ext cx="8481850" cy="4129376"/>
        </p:xfrm>
        <a:graphic>
          <a:graphicData uri="http://schemas.openxmlformats.org/drawingml/2006/table">
            <a:tbl>
              <a:tblPr firstRow="1" bandRow="1">
                <a:tableStyleId>{5FD0F851-EC5A-4D38-B0AD-8093EC10F338}</a:tableStyleId>
              </a:tblPr>
              <a:tblGrid>
                <a:gridCol w="1366346">
                  <a:extLst>
                    <a:ext uri="{9D8B030D-6E8A-4147-A177-3AD203B41FA5}">
                      <a16:colId xmlns:a16="http://schemas.microsoft.com/office/drawing/2014/main" val="4031540482"/>
                    </a:ext>
                  </a:extLst>
                </a:gridCol>
                <a:gridCol w="3493718">
                  <a:extLst>
                    <a:ext uri="{9D8B030D-6E8A-4147-A177-3AD203B41FA5}">
                      <a16:colId xmlns:a16="http://schemas.microsoft.com/office/drawing/2014/main" val="2986554838"/>
                    </a:ext>
                  </a:extLst>
                </a:gridCol>
                <a:gridCol w="3621786">
                  <a:extLst>
                    <a:ext uri="{9D8B030D-6E8A-4147-A177-3AD203B41FA5}">
                      <a16:colId xmlns:a16="http://schemas.microsoft.com/office/drawing/2014/main" val="2917104247"/>
                    </a:ext>
                  </a:extLst>
                </a:gridCol>
              </a:tblGrid>
              <a:tr h="489204">
                <a:tc>
                  <a:txBody>
                    <a:bodyPr/>
                    <a:lstStyle/>
                    <a:p>
                      <a:endParaRPr lang="en-GB" noProof="0">
                        <a:latin typeface="Jost" pitchFamily="2" charset="0"/>
                        <a:ea typeface="Jost" pitchFamily="2"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noProof="0">
                          <a:solidFill>
                            <a:schemeClr val="tx1"/>
                          </a:solidFill>
                          <a:latin typeface="Jost" pitchFamily="2" charset="0"/>
                          <a:ea typeface="Jost" pitchFamily="2" charset="0"/>
                        </a:rPr>
                        <a:t>Universeel leiderschap</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algn="ctr"/>
                      <a:r>
                        <a:rPr lang="en-GB" b="0" noProof="0">
                          <a:solidFill>
                            <a:schemeClr val="tx1"/>
                          </a:solidFill>
                          <a:latin typeface="Jost" pitchFamily="2" charset="0"/>
                          <a:ea typeface="Jost" pitchFamily="2" charset="0"/>
                        </a:rPr>
                        <a:t>Contingent leiderschap</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extLst>
                  <a:ext uri="{0D108BD9-81ED-4DB2-BD59-A6C34878D82A}">
                    <a16:rowId xmlns:a16="http://schemas.microsoft.com/office/drawing/2014/main" val="2645575100"/>
                  </a:ext>
                </a:extLst>
              </a:tr>
              <a:tr h="1820086">
                <a:tc>
                  <a:txBody>
                    <a:bodyPr/>
                    <a:lstStyle/>
                    <a:p>
                      <a:pPr algn="r"/>
                      <a:r>
                        <a:rPr lang="en-GB" b="0" noProof="0" err="1">
                          <a:solidFill>
                            <a:schemeClr val="tx1"/>
                          </a:solidFill>
                          <a:latin typeface="Jost" pitchFamily="2" charset="0"/>
                          <a:ea typeface="Jost" pitchFamily="2" charset="0"/>
                        </a:rPr>
                        <a:t>Kenmerken</a:t>
                      </a:r>
                      <a:r>
                        <a:rPr lang="en-GB" b="0" noProof="0">
                          <a:solidFill>
                            <a:schemeClr val="tx1"/>
                          </a:solidFill>
                          <a:latin typeface="Jost" pitchFamily="2" charset="0"/>
                          <a:ea typeface="Jost" pitchFamily="2" charset="0"/>
                        </a:rPr>
                        <a:t> </a:t>
                      </a:r>
                      <a:r>
                        <a:rPr lang="en-GB" b="0" noProof="0" err="1">
                          <a:solidFill>
                            <a:schemeClr val="tx1"/>
                          </a:solidFill>
                          <a:latin typeface="Jost" pitchFamily="2" charset="0"/>
                          <a:ea typeface="Jost" pitchFamily="2" charset="0"/>
                        </a:rPr>
                        <a:t>leiders</a:t>
                      </a:r>
                      <a:endParaRPr lang="en-GB" b="0" noProof="0">
                        <a:solidFill>
                          <a:schemeClr val="tx1"/>
                        </a:solidFill>
                        <a:latin typeface="Jost" pitchFamily="2" charset="0"/>
                        <a:ea typeface="Jost" pitchFamily="2"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en-GB" b="1" noProof="0" err="1">
                          <a:solidFill>
                            <a:schemeClr val="accent1"/>
                          </a:solidFill>
                          <a:latin typeface="Jost" pitchFamily="2" charset="0"/>
                          <a:ea typeface="Jost" pitchFamily="2" charset="0"/>
                        </a:rPr>
                        <a:t>Universele</a:t>
                      </a:r>
                      <a:r>
                        <a:rPr lang="en-GB" b="1" noProof="0">
                          <a:solidFill>
                            <a:schemeClr val="accent1"/>
                          </a:solidFill>
                          <a:latin typeface="Jost" pitchFamily="2" charset="0"/>
                          <a:ea typeface="Jost" pitchFamily="2" charset="0"/>
                        </a:rPr>
                        <a:t> </a:t>
                      </a:r>
                      <a:r>
                        <a:rPr lang="en-GB" b="1" noProof="0" err="1">
                          <a:solidFill>
                            <a:schemeClr val="accent1"/>
                          </a:solidFill>
                          <a:latin typeface="Jost" pitchFamily="2" charset="0"/>
                          <a:ea typeface="Jost" pitchFamily="2" charset="0"/>
                        </a:rPr>
                        <a:t>kenmerken</a:t>
                      </a:r>
                      <a:r>
                        <a:rPr lang="en-GB" b="1" noProof="0">
                          <a:solidFill>
                            <a:schemeClr val="accent1"/>
                          </a:solidFill>
                          <a:latin typeface="Jost" pitchFamily="2" charset="0"/>
                          <a:ea typeface="Jost" pitchFamily="2" charset="0"/>
                        </a:rPr>
                        <a:t> </a:t>
                      </a:r>
                      <a:r>
                        <a:rPr lang="en-GB" b="1" noProof="0" err="1">
                          <a:solidFill>
                            <a:schemeClr val="accent1"/>
                          </a:solidFill>
                          <a:latin typeface="Jost" pitchFamily="2" charset="0"/>
                          <a:ea typeface="Jost" pitchFamily="2" charset="0"/>
                        </a:rPr>
                        <a:t>leiders</a:t>
                      </a:r>
                      <a:endParaRPr lang="en-GB" b="1" noProof="0">
                        <a:solidFill>
                          <a:schemeClr val="accent1"/>
                        </a:solidFill>
                        <a:latin typeface="Jost" pitchFamily="2" charset="0"/>
                        <a:ea typeface="Jost" pitchFamily="2" charset="0"/>
                      </a:endParaRPr>
                    </a:p>
                    <a:p>
                      <a:pPr algn="ctr"/>
                      <a:endParaRPr lang="en-GB" b="0" noProof="0">
                        <a:solidFill>
                          <a:schemeClr val="accent2"/>
                        </a:solidFill>
                        <a:latin typeface="Jost" pitchFamily="2" charset="0"/>
                        <a:ea typeface="Jost" pitchFamily="2" charset="0"/>
                      </a:endParaRPr>
                    </a:p>
                    <a:p>
                      <a:pPr algn="ctr"/>
                      <a:r>
                        <a:rPr lang="en-GB" b="0" i="1" noProof="0">
                          <a:solidFill>
                            <a:schemeClr val="tx1"/>
                          </a:solidFill>
                          <a:latin typeface="Jost" pitchFamily="2" charset="0"/>
                          <a:ea typeface="Jost" pitchFamily="2" charset="0"/>
                        </a:rPr>
                        <a:t>"Wat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eigenschappen</a:t>
                      </a:r>
                      <a:r>
                        <a:rPr lang="en-GB" b="0" i="1" noProof="0">
                          <a:solidFill>
                            <a:schemeClr val="tx1"/>
                          </a:solidFill>
                          <a:latin typeface="Jost" pitchFamily="2" charset="0"/>
                          <a:ea typeface="Jost" pitchFamily="2" charset="0"/>
                        </a:rPr>
                        <a:t> van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succesvolle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a:t>
                      </a:r>
                    </a:p>
                  </a:txBody>
                  <a:tcPr anchor="ctr">
                    <a:lnL w="12700" cap="flat" cmpd="sng" algn="ctr">
                      <a:solidFill>
                        <a:schemeClr val="tx1">
                          <a:lumMod val="50000"/>
                          <a:lumOff val="50000"/>
                        </a:schemeClr>
                      </a:solidFill>
                      <a:prstDash val="solid"/>
                      <a:round/>
                      <a:headEnd type="none" w="med" len="med"/>
                      <a:tailEnd type="none" w="med" len="med"/>
                    </a:lnL>
                    <a:solidFill>
                      <a:schemeClr val="accent6">
                        <a:lumMod val="20000"/>
                        <a:lumOff val="80000"/>
                      </a:schemeClr>
                    </a:solidFill>
                  </a:tcPr>
                </a:tc>
                <a:tc>
                  <a:txBody>
                    <a:bodyPr/>
                    <a:lstStyle/>
                    <a:p>
                      <a:pPr algn="ctr"/>
                      <a:r>
                        <a:rPr lang="en-GB" sz="1800" b="1" kern="1200" noProof="0" err="1">
                          <a:solidFill>
                            <a:schemeClr val="accent1"/>
                          </a:solidFill>
                          <a:latin typeface="Jost" pitchFamily="2" charset="0"/>
                          <a:ea typeface="Jost" pitchFamily="2" charset="0"/>
                          <a:cs typeface="+mn-cs"/>
                        </a:rPr>
                        <a:t>Voorwaardelijke</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kenmerken</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leiders</a:t>
                      </a:r>
                      <a:endParaRPr lang="en-GB" sz="1800" b="1" kern="1200" noProof="0">
                        <a:solidFill>
                          <a:schemeClr val="accent1"/>
                        </a:solidFill>
                        <a:latin typeface="Jost" pitchFamily="2" charset="0"/>
                        <a:ea typeface="Jost" pitchFamily="2" charset="0"/>
                        <a:cs typeface="+mn-cs"/>
                      </a:endParaRP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"Hoe </a:t>
                      </a:r>
                      <a:r>
                        <a:rPr lang="en-GB" b="0" i="1" noProof="0" err="1">
                          <a:solidFill>
                            <a:schemeClr val="tx1"/>
                          </a:solidFill>
                          <a:latin typeface="Jost" pitchFamily="2" charset="0"/>
                          <a:ea typeface="Jost" pitchFamily="2" charset="0"/>
                        </a:rPr>
                        <a:t>verandert</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situatie</a:t>
                      </a:r>
                      <a:r>
                        <a:rPr lang="en-GB" b="0" i="1" noProof="0">
                          <a:solidFill>
                            <a:schemeClr val="tx1"/>
                          </a:solidFill>
                          <a:latin typeface="Jost" pitchFamily="2" charset="0"/>
                          <a:ea typeface="Jost" pitchFamily="2" charset="0"/>
                        </a:rPr>
                        <a:t> om </a:t>
                      </a:r>
                      <a:r>
                        <a:rPr lang="en-GB" b="0" i="1" noProof="0" err="1">
                          <a:solidFill>
                            <a:schemeClr val="tx1"/>
                          </a:solidFill>
                          <a:latin typeface="Jost" pitchFamily="2" charset="0"/>
                          <a:ea typeface="Jost" pitchFamily="2" charset="0"/>
                        </a:rPr>
                        <a:t>succesvol</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te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46474188"/>
                  </a:ext>
                </a:extLst>
              </a:tr>
              <a:tr h="1820086">
                <a:tc>
                  <a:txBody>
                    <a:bodyPr/>
                    <a:lstStyle/>
                    <a:p>
                      <a:pPr algn="r"/>
                      <a:r>
                        <a:rPr lang="en-GB" b="0" noProof="0">
                          <a:solidFill>
                            <a:schemeClr val="tx1"/>
                          </a:solidFill>
                          <a:latin typeface="Jost" pitchFamily="2" charset="0"/>
                          <a:ea typeface="Jost" pitchFamily="2" charset="0"/>
                        </a:rPr>
                        <a:t>Gedrag van leiders</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a:r>
                        <a:rPr lang="en-GB" sz="1800" b="1" kern="1200" noProof="0" err="1">
                          <a:solidFill>
                            <a:schemeClr val="accent1"/>
                          </a:solidFill>
                          <a:latin typeface="Jost" pitchFamily="2" charset="0"/>
                          <a:ea typeface="Jost" pitchFamily="2" charset="0"/>
                          <a:cs typeface="+mn-cs"/>
                        </a:rPr>
                        <a:t>Universeel</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leiderschapsgedrag</a:t>
                      </a:r>
                      <a:endParaRPr lang="en-GB" sz="1800" b="1" kern="1200" noProof="0">
                        <a:solidFill>
                          <a:schemeClr val="accent1"/>
                        </a:solidFill>
                        <a:latin typeface="Jost" pitchFamily="2" charset="0"/>
                        <a:ea typeface="Jost" pitchFamily="2" charset="0"/>
                        <a:cs typeface="+mn-cs"/>
                      </a:endParaRP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"Wat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gedragingen</a:t>
                      </a:r>
                      <a:r>
                        <a:rPr lang="en-GB" b="0" i="1" noProof="0">
                          <a:solidFill>
                            <a:schemeClr val="tx1"/>
                          </a:solidFill>
                          <a:latin typeface="Jost" pitchFamily="2" charset="0"/>
                          <a:ea typeface="Jost" pitchFamily="2" charset="0"/>
                        </a:rPr>
                        <a:t> van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succesvolle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a:t>
                      </a:r>
                    </a:p>
                  </a:txBody>
                  <a:tcPr anchor="ctr">
                    <a:lnL w="12700" cap="flat" cmpd="sng" algn="ctr">
                      <a:solidFill>
                        <a:schemeClr val="tx1">
                          <a:lumMod val="50000"/>
                          <a:lumOff val="50000"/>
                        </a:schemeClr>
                      </a:solidFill>
                      <a:prstDash val="solid"/>
                      <a:round/>
                      <a:headEnd type="none" w="med" len="med"/>
                      <a:tailEnd type="none" w="med" len="med"/>
                    </a:lnL>
                    <a:solidFill>
                      <a:schemeClr val="bg1"/>
                    </a:solidFill>
                  </a:tcPr>
                </a:tc>
                <a:tc>
                  <a:txBody>
                    <a:bodyPr/>
                    <a:lstStyle/>
                    <a:p>
                      <a:pPr algn="ctr"/>
                      <a:r>
                        <a:rPr lang="en-GB" sz="1800" b="1" kern="1200" noProof="0" err="1">
                          <a:solidFill>
                            <a:schemeClr val="accent1"/>
                          </a:solidFill>
                          <a:latin typeface="Jost" pitchFamily="2" charset="0"/>
                          <a:ea typeface="Jost" pitchFamily="2" charset="0"/>
                          <a:cs typeface="+mn-cs"/>
                        </a:rPr>
                        <a:t>Gedrag</a:t>
                      </a:r>
                      <a:r>
                        <a:rPr lang="en-GB" sz="1800" b="1" kern="1200" noProof="0">
                          <a:solidFill>
                            <a:schemeClr val="accent1"/>
                          </a:solidFill>
                          <a:latin typeface="Jost" pitchFamily="2" charset="0"/>
                          <a:ea typeface="Jost" pitchFamily="2" charset="0"/>
                          <a:cs typeface="+mn-cs"/>
                        </a:rPr>
                        <a:t> van </a:t>
                      </a:r>
                      <a:r>
                        <a:rPr lang="en-GB" sz="1800" b="1" kern="1200" noProof="0" err="1">
                          <a:solidFill>
                            <a:schemeClr val="accent1"/>
                          </a:solidFill>
                          <a:latin typeface="Jost" pitchFamily="2" charset="0"/>
                          <a:ea typeface="Jost" pitchFamily="2" charset="0"/>
                          <a:cs typeface="+mn-cs"/>
                        </a:rPr>
                        <a:t>voorwaardelijke</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leiders</a:t>
                      </a:r>
                      <a:endParaRPr lang="en-GB" sz="1800" b="1" kern="1200" noProof="0">
                        <a:solidFill>
                          <a:schemeClr val="accent1"/>
                        </a:solidFill>
                        <a:latin typeface="Jost" pitchFamily="2" charset="0"/>
                        <a:ea typeface="Jost" pitchFamily="2" charset="0"/>
                        <a:cs typeface="+mn-cs"/>
                      </a:endParaRP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"Hoe past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zich</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aan</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situatie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aan</a:t>
                      </a:r>
                      <a:r>
                        <a:rPr lang="en-GB" b="0" i="1" noProof="0">
                          <a:solidFill>
                            <a:schemeClr val="tx1"/>
                          </a:solidFill>
                          <a:latin typeface="Jost" pitchFamily="2" charset="0"/>
                          <a:ea typeface="Jost" pitchFamily="2" charset="0"/>
                        </a:rPr>
                        <a:t> om </a:t>
                      </a:r>
                      <a:r>
                        <a:rPr lang="en-GB" b="0" i="1" noProof="0" err="1">
                          <a:solidFill>
                            <a:schemeClr val="tx1"/>
                          </a:solidFill>
                          <a:latin typeface="Jost" pitchFamily="2" charset="0"/>
                          <a:ea typeface="Jost" pitchFamily="2" charset="0"/>
                        </a:rPr>
                        <a:t>succesvol</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te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a:t>
                      </a:r>
                    </a:p>
                  </a:txBody>
                  <a:tcPr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152807950"/>
                  </a:ext>
                </a:extLst>
              </a:tr>
            </a:tbl>
          </a:graphicData>
        </a:graphic>
      </p:graphicFrame>
      <p:sp>
        <p:nvSpPr>
          <p:cNvPr id="7" name="Textfeld 6">
            <a:extLst>
              <a:ext uri="{FF2B5EF4-FFF2-40B4-BE49-F238E27FC236}">
                <a16:creationId xmlns:a16="http://schemas.microsoft.com/office/drawing/2014/main" id="{ABA786F6-29F6-2F93-CF4E-B0C347C7207C}"/>
              </a:ext>
            </a:extLst>
          </p:cNvPr>
          <p:cNvSpPr txBox="1"/>
          <p:nvPr/>
        </p:nvSpPr>
        <p:spPr>
          <a:xfrm>
            <a:off x="11353800" y="1495215"/>
            <a:ext cx="971796" cy="253916"/>
          </a:xfrm>
          <a:prstGeom prst="rect">
            <a:avLst/>
          </a:prstGeom>
          <a:noFill/>
        </p:spPr>
        <p:txBody>
          <a:bodyPr wrap="square">
            <a:spAutoFit/>
          </a:bodyPr>
          <a:lstStyle/>
          <a:p>
            <a:r>
              <a:rPr lang="en-US" sz="1050" b="0" i="0">
                <a:solidFill>
                  <a:srgbClr val="222222"/>
                </a:solidFill>
                <a:effectLst/>
                <a:latin typeface="Jost" pitchFamily="2" charset="0"/>
                <a:ea typeface="Jost" pitchFamily="2" charset="0"/>
              </a:rPr>
              <a:t>Jago (1982)</a:t>
            </a:r>
            <a:endParaRPr lang="en-GB" sz="1050">
              <a:latin typeface="Jost" pitchFamily="2" charset="0"/>
              <a:ea typeface="Jost" pitchFamily="2" charset="0"/>
            </a:endParaRPr>
          </a:p>
        </p:txBody>
      </p:sp>
      <p:sp>
        <p:nvSpPr>
          <p:cNvPr id="3" name="Datumsplatzhalter 2">
            <a:extLst>
              <a:ext uri="{FF2B5EF4-FFF2-40B4-BE49-F238E27FC236}">
                <a16:creationId xmlns:a16="http://schemas.microsoft.com/office/drawing/2014/main" id="{990634AA-D4E8-C466-9298-448A88673304}"/>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6" name="Fußzeilenplatzhalter 3">
            <a:extLst>
              <a:ext uri="{FF2B5EF4-FFF2-40B4-BE49-F238E27FC236}">
                <a16:creationId xmlns:a16="http://schemas.microsoft.com/office/drawing/2014/main" id="{FE515AF7-A245-7B2C-31AA-B78F4DF7C1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22406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5</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227029" y="282805"/>
            <a:ext cx="10898171" cy="780585"/>
          </a:xfrm>
        </p:spPr>
        <p:txBody>
          <a:bodyPr/>
          <a:lstStyle/>
          <a:p>
            <a:r>
              <a:rPr lang="de-DE" err="1"/>
              <a:t>Universele</a:t>
            </a:r>
            <a:r>
              <a:rPr lang="de-DE"/>
              <a:t> </a:t>
            </a:r>
            <a:r>
              <a:rPr lang="de-DE" err="1"/>
              <a:t>kenmerken</a:t>
            </a:r>
            <a:r>
              <a:rPr lang="de-DE"/>
              <a:t> van </a:t>
            </a:r>
            <a:r>
              <a:rPr lang="de-DE" err="1"/>
              <a:t>leiders</a:t>
            </a:r>
            <a:endParaRPr lang="de-DE"/>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1066800" y="2324100"/>
            <a:ext cx="10058400" cy="3562350"/>
          </a:xfrm>
        </p:spPr>
        <p:txBody>
          <a:bodyPr vert="horz" lIns="91440" tIns="45720" rIns="91440" bIns="45720" rtlCol="0" anchor="t">
            <a:normAutofit/>
          </a:bodyPr>
          <a:lstStyle/>
          <a:p>
            <a:pPr marL="0" indent="0" algn="ctr">
              <a:buNone/>
            </a:pPr>
            <a:r>
              <a:rPr lang="en-US" sz="5400" i="1" err="1">
                <a:solidFill>
                  <a:schemeClr val="accent6">
                    <a:lumMod val="50000"/>
                  </a:schemeClr>
                </a:solidFill>
                <a:effectLst/>
                <a:latin typeface="+mj-lt"/>
              </a:rPr>
              <a:t>Leiders</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hebben</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universele</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aangeboren</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en</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niet-aanleerbare</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kenmerken</a:t>
            </a:r>
            <a:r>
              <a:rPr lang="en-US" sz="5400" i="1">
                <a:solidFill>
                  <a:schemeClr val="accent6">
                    <a:lumMod val="50000"/>
                  </a:schemeClr>
                </a:solidFill>
                <a:effectLst/>
                <a:latin typeface="+mj-lt"/>
              </a:rPr>
              <a:t>/</a:t>
            </a:r>
            <a:r>
              <a:rPr lang="en-US" sz="5400" i="1" err="1">
                <a:solidFill>
                  <a:schemeClr val="accent6">
                    <a:lumMod val="50000"/>
                  </a:schemeClr>
                </a:solidFill>
                <a:effectLst/>
                <a:latin typeface="+mj-lt"/>
              </a:rPr>
              <a:t>eigenschappen</a:t>
            </a:r>
            <a:endParaRPr lang="de-DE" sz="5400">
              <a:solidFill>
                <a:schemeClr val="accent6">
                  <a:lumMod val="50000"/>
                </a:schemeClr>
              </a:solidFill>
              <a:latin typeface="+mj-lt"/>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Think male</a:t>
            </a:r>
            <a:r>
              <a:rPr lang="en-GB" sz="1800">
                <a:solidFill>
                  <a:srgbClr val="202122"/>
                </a:solidFill>
                <a:sym typeface="Wingdings" panose="05000000000000000000" pitchFamily="2" charset="2"/>
              </a:rPr>
              <a:t> </a:t>
            </a:r>
            <a:r>
              <a:rPr lang="en-GB" sz="1800" err="1">
                <a:solidFill>
                  <a:srgbClr val="202122"/>
                </a:solidFill>
                <a:sym typeface="Wingdings" panose="05000000000000000000" pitchFamily="2" charset="2"/>
              </a:rPr>
              <a:t>Theorie</a:t>
            </a:r>
            <a:r>
              <a:rPr lang="en-GB" sz="1800">
                <a:solidFill>
                  <a:srgbClr val="202122"/>
                </a:solidFill>
                <a:sym typeface="Wingdings" panose="05000000000000000000" pitchFamily="2" charset="2"/>
              </a:rPr>
              <a:t>, Big-Five model, </a:t>
            </a:r>
            <a:r>
              <a:rPr lang="en-GB" sz="1800" err="1">
                <a:solidFill>
                  <a:srgbClr val="202122"/>
                </a:solidFill>
                <a:sym typeface="Wingdings" panose="05000000000000000000" pitchFamily="2" charset="2"/>
              </a:rPr>
              <a:t>intelligentie</a:t>
            </a:r>
            <a:r>
              <a:rPr lang="en-GB" sz="1800">
                <a:solidFill>
                  <a:srgbClr val="202122"/>
                </a:solidFill>
                <a:sym typeface="Wingdings" panose="05000000000000000000" pitchFamily="2" charset="2"/>
              </a:rPr>
              <a:t>, </a:t>
            </a:r>
            <a:r>
              <a:rPr lang="en-GB" sz="1800" err="1">
                <a:solidFill>
                  <a:srgbClr val="202122"/>
                </a:solidFill>
                <a:sym typeface="Wingdings" panose="05000000000000000000" pitchFamily="2" charset="2"/>
              </a:rPr>
              <a:t>seks</a:t>
            </a:r>
            <a:r>
              <a:rPr lang="en-GB" sz="1800">
                <a:solidFill>
                  <a:srgbClr val="202122"/>
                </a:solidFill>
                <a:sym typeface="Wingdings" panose="05000000000000000000" pitchFamily="2" charset="2"/>
              </a:rPr>
              <a:t>, ...</a:t>
            </a:r>
            <a:endParaRPr lang="en-GB" sz="1800" b="0">
              <a:solidFill>
                <a:srgbClr val="202122"/>
              </a:solidFill>
              <a:effectLst/>
            </a:endParaRPr>
          </a:p>
        </p:txBody>
      </p:sp>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4604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A935CBA-42A3-4282-FFD4-A7F4BE7D4D42}"/>
              </a:ext>
            </a:extLst>
          </p:cNvPr>
          <p:cNvSpPr>
            <a:spLocks noGrp="1"/>
          </p:cNvSpPr>
          <p:nvPr>
            <p:ph type="sldNum" sz="quarter" idx="12"/>
          </p:nvPr>
        </p:nvSpPr>
        <p:spPr/>
        <p:txBody>
          <a:bodyPr/>
          <a:lstStyle/>
          <a:p>
            <a:fld id="{35ACAA2A-A583-422A-97F0-9DEA9756D41B}" type="slidenum">
              <a:rPr lang="de-DE" smtClean="0"/>
              <a:t>6</a:t>
            </a:fld>
            <a:endParaRPr lang="de-DE"/>
          </a:p>
        </p:txBody>
      </p:sp>
      <p:sp>
        <p:nvSpPr>
          <p:cNvPr id="2" name="Titel 1">
            <a:extLst>
              <a:ext uri="{FF2B5EF4-FFF2-40B4-BE49-F238E27FC236}">
                <a16:creationId xmlns:a16="http://schemas.microsoft.com/office/drawing/2014/main" id="{6ECA81E6-AEE2-C59F-BD5D-F1261C44692C}"/>
              </a:ext>
            </a:extLst>
          </p:cNvPr>
          <p:cNvSpPr>
            <a:spLocks noGrp="1"/>
          </p:cNvSpPr>
          <p:nvPr>
            <p:ph type="title"/>
          </p:nvPr>
        </p:nvSpPr>
        <p:spPr/>
        <p:txBody>
          <a:bodyPr/>
          <a:lstStyle/>
          <a:p>
            <a:r>
              <a:rPr lang="de-DE">
                <a:latin typeface="+mj-lt"/>
              </a:rPr>
              <a:t>Trait </a:t>
            </a:r>
            <a:r>
              <a:rPr lang="de-DE" err="1">
                <a:latin typeface="+mj-lt"/>
              </a:rPr>
              <a:t>theory</a:t>
            </a:r>
            <a:r>
              <a:rPr lang="de-DE">
                <a:latin typeface="+mj-lt"/>
              </a:rPr>
              <a:t> - </a:t>
            </a:r>
            <a:r>
              <a:rPr lang="de-DE" err="1">
                <a:latin typeface="+mj-lt"/>
              </a:rPr>
              <a:t>kenmerken</a:t>
            </a:r>
            <a:endParaRPr lang="de-DE">
              <a:latin typeface="+mj-lt"/>
            </a:endParaRPr>
          </a:p>
        </p:txBody>
      </p:sp>
      <p:sp>
        <p:nvSpPr>
          <p:cNvPr id="6" name="Textfeld 5">
            <a:extLst>
              <a:ext uri="{FF2B5EF4-FFF2-40B4-BE49-F238E27FC236}">
                <a16:creationId xmlns:a16="http://schemas.microsoft.com/office/drawing/2014/main" id="{EDB87F1E-88F9-40A9-5506-AD88B812F078}"/>
              </a:ext>
            </a:extLst>
          </p:cNvPr>
          <p:cNvSpPr txBox="1"/>
          <p:nvPr/>
        </p:nvSpPr>
        <p:spPr>
          <a:xfrm>
            <a:off x="1069848" y="5780778"/>
            <a:ext cx="819166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Onderzoek naar kenmerken uit </a:t>
            </a:r>
            <a:r>
              <a:rPr lang="en-GB" u="sng">
                <a:latin typeface="Jost" pitchFamily="2" charset="0"/>
                <a:ea typeface="Jost" pitchFamily="2" charset="0"/>
                <a:sym typeface="Wingdings" panose="05000000000000000000" pitchFamily="2" charset="2"/>
              </a:rPr>
              <a:t>vroeg </a:t>
            </a:r>
            <a:r>
              <a:rPr lang="en-GB">
                <a:latin typeface="Jost" pitchFamily="2" charset="0"/>
                <a:ea typeface="Jost" pitchFamily="2" charset="0"/>
                <a:sym typeface="Wingdings" panose="05000000000000000000" pitchFamily="2" charset="2"/>
              </a:rPr>
              <a:t>leiderschapsonderzoek kan leiderschapssucces niet voorspellen</a:t>
            </a:r>
            <a:endParaRPr lang="en-GB">
              <a:latin typeface="Jost" pitchFamily="2" charset="0"/>
              <a:ea typeface="Jost" pitchFamily="2" charset="0"/>
            </a:endParaRPr>
          </a:p>
        </p:txBody>
      </p:sp>
      <p:sp>
        <p:nvSpPr>
          <p:cNvPr id="3" name="Textfeld 2">
            <a:extLst>
              <a:ext uri="{FF2B5EF4-FFF2-40B4-BE49-F238E27FC236}">
                <a16:creationId xmlns:a16="http://schemas.microsoft.com/office/drawing/2014/main" id="{20BD2FE5-34AB-EE80-F948-1B76D7CF2BEF}"/>
              </a:ext>
            </a:extLst>
          </p:cNvPr>
          <p:cNvSpPr txBox="1"/>
          <p:nvPr/>
        </p:nvSpPr>
        <p:spPr>
          <a:xfrm>
            <a:off x="11164155" y="1501048"/>
            <a:ext cx="1027845" cy="253916"/>
          </a:xfrm>
          <a:prstGeom prst="rect">
            <a:avLst/>
          </a:prstGeom>
          <a:noFill/>
        </p:spPr>
        <p:txBody>
          <a:bodyPr wrap="none" rtlCol="0">
            <a:spAutoFit/>
          </a:bodyPr>
          <a:lstStyle/>
          <a:p>
            <a:r>
              <a:rPr lang="en-US" sz="1050">
                <a:latin typeface="Jost" pitchFamily="2" charset="0"/>
                <a:ea typeface="Jost" pitchFamily="2" charset="0"/>
              </a:rPr>
              <a:t>Stogdill (1948)</a:t>
            </a:r>
            <a:endParaRPr lang="de-DE" sz="1050">
              <a:latin typeface="Jost" pitchFamily="2" charset="0"/>
              <a:ea typeface="Jost" pitchFamily="2" charset="0"/>
            </a:endParaRPr>
          </a:p>
        </p:txBody>
      </p:sp>
      <p:graphicFrame>
        <p:nvGraphicFramePr>
          <p:cNvPr id="10" name="Tabelle 5">
            <a:extLst>
              <a:ext uri="{FF2B5EF4-FFF2-40B4-BE49-F238E27FC236}">
                <a16:creationId xmlns:a16="http://schemas.microsoft.com/office/drawing/2014/main" id="{52455726-413B-5482-D2ED-5E0D528D643B}"/>
              </a:ext>
            </a:extLst>
          </p:cNvPr>
          <p:cNvGraphicFramePr>
            <a:graphicFrameLocks noGrp="1"/>
          </p:cNvGraphicFramePr>
          <p:nvPr>
            <p:ph idx="1"/>
            <p:extLst>
              <p:ext uri="{D42A27DB-BD31-4B8C-83A1-F6EECF244321}">
                <p14:modId xmlns:p14="http://schemas.microsoft.com/office/powerpoint/2010/main" val="413797054"/>
              </p:ext>
            </p:extLst>
          </p:nvPr>
        </p:nvGraphicFramePr>
        <p:xfrm>
          <a:off x="1106328" y="2098651"/>
          <a:ext cx="8545831" cy="3337560"/>
        </p:xfrm>
        <a:graphic>
          <a:graphicData uri="http://schemas.openxmlformats.org/drawingml/2006/table">
            <a:tbl>
              <a:tblPr firstRow="1" bandRow="1">
                <a:tableStyleId>{5FD0F851-EC5A-4D38-B0AD-8093EC10F338}</a:tableStyleId>
              </a:tblPr>
              <a:tblGrid>
                <a:gridCol w="3537585">
                  <a:extLst>
                    <a:ext uri="{9D8B030D-6E8A-4147-A177-3AD203B41FA5}">
                      <a16:colId xmlns:a16="http://schemas.microsoft.com/office/drawing/2014/main" val="3418442895"/>
                    </a:ext>
                  </a:extLst>
                </a:gridCol>
                <a:gridCol w="1920240">
                  <a:extLst>
                    <a:ext uri="{9D8B030D-6E8A-4147-A177-3AD203B41FA5}">
                      <a16:colId xmlns:a16="http://schemas.microsoft.com/office/drawing/2014/main" val="3696222266"/>
                    </a:ext>
                  </a:extLst>
                </a:gridCol>
                <a:gridCol w="1920240">
                  <a:extLst>
                    <a:ext uri="{9D8B030D-6E8A-4147-A177-3AD203B41FA5}">
                      <a16:colId xmlns:a16="http://schemas.microsoft.com/office/drawing/2014/main" val="2724919281"/>
                    </a:ext>
                  </a:extLst>
                </a:gridCol>
                <a:gridCol w="1167766">
                  <a:extLst>
                    <a:ext uri="{9D8B030D-6E8A-4147-A177-3AD203B41FA5}">
                      <a16:colId xmlns:a16="http://schemas.microsoft.com/office/drawing/2014/main" val="2737089733"/>
                    </a:ext>
                  </a:extLst>
                </a:gridCol>
              </a:tblGrid>
              <a:tr h="370840">
                <a:tc rowSpan="2">
                  <a:txBody>
                    <a:bodyPr/>
                    <a:lstStyle/>
                    <a:p>
                      <a:r>
                        <a:rPr lang="en-GB" noProof="0" err="1"/>
                        <a:t>Kenmerk</a:t>
                      </a:r>
                      <a:endParaRPr lang="en-GB" noProof="0"/>
                    </a:p>
                  </a:txBody>
                  <a:tcPr anchor="ctr">
                    <a:lnR w="12700" cap="flat" cmpd="sng" algn="ctr">
                      <a:solidFill>
                        <a:schemeClr val="tx1">
                          <a:lumMod val="50000"/>
                          <a:lumOff val="50000"/>
                        </a:schemeClr>
                      </a:solidFill>
                      <a:prstDash val="solid"/>
                      <a:round/>
                      <a:headEnd type="none" w="med" len="med"/>
                      <a:tailEnd type="none" w="med" len="med"/>
                    </a:lnR>
                  </a:tcPr>
                </a:tc>
                <a:tc gridSpan="2">
                  <a:txBody>
                    <a:bodyPr/>
                    <a:lstStyle/>
                    <a:p>
                      <a:pPr algn="ctr"/>
                      <a:r>
                        <a:rPr lang="en-GB" noProof="0"/>
                        <a:t>Correlatie met leiderschap</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hMerge="1">
                  <a:txBody>
                    <a:bodyPr/>
                    <a:lstStyle/>
                    <a:p>
                      <a:endParaRPr lang="de-DE"/>
                    </a:p>
                  </a:txBody>
                  <a:tcPr/>
                </a:tc>
                <a:tc rowSpan="2">
                  <a:txBody>
                    <a:bodyPr/>
                    <a:lstStyle/>
                    <a:p>
                      <a:pPr algn="ctr"/>
                      <a:r>
                        <a:rPr lang="en-GB" sz="3200" b="0" noProof="0"/>
                        <a:t>ø</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975351808"/>
                  </a:ext>
                </a:extLst>
              </a:tr>
              <a:tr h="370840">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tc>
                  <a:txBody>
                    <a:bodyPr/>
                    <a:lstStyle/>
                    <a:p>
                      <a:pPr marL="0" algn="ctr" defTabSz="914400" rtl="0" eaLnBrk="1" latinLnBrk="0" hangingPunct="1"/>
                      <a:r>
                        <a:rPr lang="en-GB" sz="1800" b="0" kern="1200" noProof="0">
                          <a:solidFill>
                            <a:schemeClr val="tx1"/>
                          </a:solidFill>
                          <a:latin typeface="+mn-lt"/>
                          <a:ea typeface="+mn-ea"/>
                          <a:cs typeface="+mn-cs"/>
                        </a:rPr>
                        <a:t>Hoogste waarde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GB" sz="1800" b="0" kern="1200" noProof="0">
                          <a:solidFill>
                            <a:schemeClr val="tx1"/>
                          </a:solidFill>
                          <a:latin typeface="+mn-lt"/>
                          <a:ea typeface="+mn-ea"/>
                          <a:cs typeface="+mn-cs"/>
                        </a:rPr>
                        <a:t>Laagste waarde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extLst>
                  <a:ext uri="{0D108BD9-81ED-4DB2-BD59-A6C34878D82A}">
                    <a16:rowId xmlns:a16="http://schemas.microsoft.com/office/drawing/2014/main" val="2412896549"/>
                  </a:ext>
                </a:extLst>
              </a:tr>
              <a:tr h="370840">
                <a:tc>
                  <a:txBody>
                    <a:bodyPr/>
                    <a:lstStyle/>
                    <a:p>
                      <a:r>
                        <a:rPr lang="en-GB" noProof="0"/>
                        <a:t>Intelligentie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-.14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61538565"/>
                  </a:ext>
                </a:extLst>
              </a:tr>
              <a:tr h="370840">
                <a:tc>
                  <a:txBody>
                    <a:bodyPr/>
                    <a:lstStyle/>
                    <a:p>
                      <a:r>
                        <a:rPr lang="en-GB" noProof="0"/>
                        <a:t>Schoolprestaties</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236689454"/>
                  </a:ext>
                </a:extLst>
              </a:tr>
              <a:tr h="370840">
                <a:tc>
                  <a:txBody>
                    <a:bodyPr/>
                    <a:lstStyle/>
                    <a:p>
                      <a:r>
                        <a:rPr lang="en-GB" noProof="0"/>
                        <a:t>Leeftijd</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829075888"/>
                  </a:ext>
                </a:extLst>
              </a:tr>
              <a:tr h="370840">
                <a:tc>
                  <a:txBody>
                    <a:bodyPr/>
                    <a:lstStyle/>
                    <a:p>
                      <a:r>
                        <a:rPr lang="en-GB" noProof="0"/>
                        <a:t>Lichaamslengte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.35</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57179226"/>
                  </a:ext>
                </a:extLst>
              </a:tr>
              <a:tr h="370840">
                <a:tc>
                  <a:txBody>
                    <a:bodyPr/>
                    <a:lstStyle/>
                    <a:p>
                      <a:r>
                        <a:rPr lang="en-GB" noProof="0"/>
                        <a:t>Lichaamsgewicht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-.04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613478362"/>
                  </a:ext>
                </a:extLst>
              </a:tr>
              <a:tr h="370840">
                <a:tc>
                  <a:txBody>
                    <a:bodyPr/>
                    <a:lstStyle/>
                    <a:p>
                      <a:r>
                        <a:rPr lang="en-GB" noProof="0"/>
                        <a:t>Sociabiliteit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.98</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370675251"/>
                  </a:ext>
                </a:extLst>
              </a:tr>
              <a:tr h="370840">
                <a:tc>
                  <a:txBody>
                    <a:bodyPr/>
                    <a:lstStyle/>
                    <a:p>
                      <a:r>
                        <a:rPr lang="en-GB" noProof="0"/>
                        <a:t>Populariteit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.82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.60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79719589"/>
                  </a:ext>
                </a:extLst>
              </a:tr>
            </a:tbl>
          </a:graphicData>
        </a:graphic>
      </p:graphicFrame>
      <p:sp>
        <p:nvSpPr>
          <p:cNvPr id="5" name="Datumsplatzhalter 2">
            <a:extLst>
              <a:ext uri="{FF2B5EF4-FFF2-40B4-BE49-F238E27FC236}">
                <a16:creationId xmlns:a16="http://schemas.microsoft.com/office/drawing/2014/main" id="{3C369AB4-0732-C8C0-51BB-B4338C600D85}"/>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7" name="Fußzeilenplatzhalter 3">
            <a:extLst>
              <a:ext uri="{FF2B5EF4-FFF2-40B4-BE49-F238E27FC236}">
                <a16:creationId xmlns:a16="http://schemas.microsoft.com/office/drawing/2014/main" id="{F5B2AF66-57F9-C5B7-0A23-CCE5FE50DC20}"/>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8308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4D72A17-7A8E-96C0-B160-C8FEE09545B1}"/>
              </a:ext>
            </a:extLst>
          </p:cNvPr>
          <p:cNvSpPr>
            <a:spLocks noGrp="1"/>
          </p:cNvSpPr>
          <p:nvPr>
            <p:ph type="sldNum" sz="quarter" idx="12"/>
          </p:nvPr>
        </p:nvSpPr>
        <p:spPr/>
        <p:txBody>
          <a:bodyPr/>
          <a:lstStyle/>
          <a:p>
            <a:fld id="{35ACAA2A-A583-422A-97F0-9DEA9756D41B}" type="slidenum">
              <a:rPr lang="de-DE" smtClean="0"/>
              <a:t>7</a:t>
            </a:fld>
            <a:endParaRPr lang="de-DE"/>
          </a:p>
        </p:txBody>
      </p:sp>
      <p:sp>
        <p:nvSpPr>
          <p:cNvPr id="2" name="Titel 1">
            <a:extLst>
              <a:ext uri="{FF2B5EF4-FFF2-40B4-BE49-F238E27FC236}">
                <a16:creationId xmlns:a16="http://schemas.microsoft.com/office/drawing/2014/main" id="{E5C2C4C3-DCA4-4F5E-2D0C-0654B17F8BF4}"/>
              </a:ext>
            </a:extLst>
          </p:cNvPr>
          <p:cNvSpPr>
            <a:spLocks noGrp="1"/>
          </p:cNvSpPr>
          <p:nvPr>
            <p:ph type="title"/>
          </p:nvPr>
        </p:nvSpPr>
        <p:spPr>
          <a:xfrm>
            <a:off x="838200" y="372637"/>
            <a:ext cx="10018986" cy="780585"/>
          </a:xfrm>
        </p:spPr>
        <p:txBody>
          <a:bodyPr/>
          <a:lstStyle/>
          <a:p>
            <a:r>
              <a:rPr lang="en-GB" err="1"/>
              <a:t>Universeel</a:t>
            </a:r>
            <a:r>
              <a:rPr lang="en-GB"/>
              <a:t> </a:t>
            </a:r>
            <a:r>
              <a:rPr lang="en-GB" err="1"/>
              <a:t>leiderschapsgedrag</a:t>
            </a:r>
            <a:endParaRPr lang="en-GB"/>
          </a:p>
        </p:txBody>
      </p:sp>
      <p:sp>
        <p:nvSpPr>
          <p:cNvPr id="5" name="Inhaltsplatzhalter 2">
            <a:extLst>
              <a:ext uri="{FF2B5EF4-FFF2-40B4-BE49-F238E27FC236}">
                <a16:creationId xmlns:a16="http://schemas.microsoft.com/office/drawing/2014/main" id="{C9EB04BB-1DFB-2F1A-77AC-BD2F9BBE316A}"/>
              </a:ext>
            </a:extLst>
          </p:cNvPr>
          <p:cNvSpPr>
            <a:spLocks noGrp="1"/>
          </p:cNvSpPr>
          <p:nvPr>
            <p:ph idx="4294967295"/>
          </p:nvPr>
        </p:nvSpPr>
        <p:spPr>
          <a:xfrm>
            <a:off x="1066800" y="2411413"/>
            <a:ext cx="10058400" cy="3589337"/>
          </a:xfrm>
        </p:spPr>
        <p:txBody>
          <a:bodyPr>
            <a:normAutofit/>
          </a:bodyPr>
          <a:lstStyle/>
          <a:p>
            <a:pPr marL="0" indent="0" algn="ctr">
              <a:buNone/>
            </a:pPr>
            <a:r>
              <a:rPr lang="en-GB" sz="6000" i="1" err="1">
                <a:solidFill>
                  <a:schemeClr val="accent6">
                    <a:lumMod val="50000"/>
                  </a:schemeClr>
                </a:solidFill>
                <a:effectLst/>
              </a:rPr>
              <a:t>Leiders</a:t>
            </a:r>
            <a:r>
              <a:rPr lang="en-GB" sz="6000" i="1">
                <a:solidFill>
                  <a:schemeClr val="accent6">
                    <a:lumMod val="50000"/>
                  </a:schemeClr>
                </a:solidFill>
                <a:effectLst/>
              </a:rPr>
              <a:t> </a:t>
            </a:r>
            <a:r>
              <a:rPr lang="en-GB" sz="6000" i="1" err="1">
                <a:solidFill>
                  <a:schemeClr val="accent6">
                    <a:lumMod val="50000"/>
                  </a:schemeClr>
                </a:solidFill>
                <a:effectLst/>
              </a:rPr>
              <a:t>hebben</a:t>
            </a:r>
            <a:r>
              <a:rPr lang="en-GB" sz="6000" i="1">
                <a:solidFill>
                  <a:schemeClr val="accent6">
                    <a:lumMod val="50000"/>
                  </a:schemeClr>
                </a:solidFill>
                <a:effectLst/>
              </a:rPr>
              <a:t> </a:t>
            </a:r>
            <a:r>
              <a:rPr lang="en-GB" sz="6000" i="1" err="1">
                <a:solidFill>
                  <a:schemeClr val="accent6">
                    <a:lumMod val="50000"/>
                  </a:schemeClr>
                </a:solidFill>
                <a:effectLst/>
              </a:rPr>
              <a:t>een</a:t>
            </a:r>
            <a:r>
              <a:rPr lang="en-GB" sz="6000" i="1">
                <a:solidFill>
                  <a:schemeClr val="accent6">
                    <a:lumMod val="50000"/>
                  </a:schemeClr>
                </a:solidFill>
                <a:effectLst/>
              </a:rPr>
              <a:t> </a:t>
            </a:r>
            <a:r>
              <a:rPr lang="en-GB" sz="6000" i="1" err="1">
                <a:solidFill>
                  <a:schemeClr val="accent6">
                    <a:lumMod val="50000"/>
                  </a:schemeClr>
                </a:solidFill>
                <a:effectLst/>
              </a:rPr>
              <a:t>universeel</a:t>
            </a:r>
            <a:r>
              <a:rPr lang="en-GB" sz="6000" i="1">
                <a:solidFill>
                  <a:schemeClr val="accent6">
                    <a:lumMod val="50000"/>
                  </a:schemeClr>
                </a:solidFill>
                <a:effectLst/>
              </a:rPr>
              <a:t>, observeerbaar </a:t>
            </a:r>
            <a:r>
              <a:rPr lang="en-GB" sz="6000" i="1" err="1">
                <a:solidFill>
                  <a:schemeClr val="accent6">
                    <a:lumMod val="50000"/>
                  </a:schemeClr>
                </a:solidFill>
                <a:effectLst/>
              </a:rPr>
              <a:t>en</a:t>
            </a:r>
            <a:r>
              <a:rPr lang="en-GB" sz="6000" i="1">
                <a:solidFill>
                  <a:schemeClr val="accent6">
                    <a:lumMod val="50000"/>
                  </a:schemeClr>
                </a:solidFill>
                <a:effectLst/>
              </a:rPr>
              <a:t> </a:t>
            </a:r>
            <a:r>
              <a:rPr lang="en-GB" sz="6000" i="1" err="1">
                <a:solidFill>
                  <a:schemeClr val="accent6">
                    <a:lumMod val="50000"/>
                  </a:schemeClr>
                </a:solidFill>
                <a:effectLst/>
              </a:rPr>
              <a:t>aan</a:t>
            </a:r>
            <a:r>
              <a:rPr lang="en-GB" sz="6000" i="1">
                <a:solidFill>
                  <a:schemeClr val="accent6">
                    <a:lumMod val="50000"/>
                  </a:schemeClr>
                </a:solidFill>
                <a:effectLst/>
              </a:rPr>
              <a:t> </a:t>
            </a:r>
            <a:r>
              <a:rPr lang="en-GB" sz="6000" i="1" err="1">
                <a:solidFill>
                  <a:schemeClr val="accent6">
                    <a:lumMod val="50000"/>
                  </a:schemeClr>
                </a:solidFill>
                <a:effectLst/>
              </a:rPr>
              <a:t>te</a:t>
            </a:r>
            <a:r>
              <a:rPr lang="en-GB" sz="6000" i="1">
                <a:solidFill>
                  <a:schemeClr val="accent6">
                    <a:lumMod val="50000"/>
                  </a:schemeClr>
                </a:solidFill>
                <a:effectLst/>
              </a:rPr>
              <a:t> </a:t>
            </a:r>
            <a:r>
              <a:rPr lang="en-GB" sz="6000" i="1" err="1">
                <a:solidFill>
                  <a:schemeClr val="accent6">
                    <a:lumMod val="50000"/>
                  </a:schemeClr>
                </a:solidFill>
                <a:effectLst/>
              </a:rPr>
              <a:t>leren</a:t>
            </a:r>
            <a:r>
              <a:rPr lang="en-GB" sz="6000" i="1">
                <a:solidFill>
                  <a:schemeClr val="accent6">
                    <a:lumMod val="50000"/>
                  </a:schemeClr>
                </a:solidFill>
                <a:effectLst/>
              </a:rPr>
              <a:t> repertoire van </a:t>
            </a:r>
            <a:r>
              <a:rPr lang="en-GB" sz="6000" i="1" err="1">
                <a:solidFill>
                  <a:schemeClr val="accent6">
                    <a:lumMod val="50000"/>
                  </a:schemeClr>
                </a:solidFill>
                <a:effectLst/>
              </a:rPr>
              <a:t>gedragingen</a:t>
            </a:r>
            <a:endParaRPr lang="en-GB" sz="6000">
              <a:solidFill>
                <a:schemeClr val="accent6">
                  <a:lumMod val="50000"/>
                </a:schemeClr>
              </a:solidFill>
              <a:sym typeface="Wingdings" panose="05000000000000000000" pitchFamily="2" charset="2"/>
            </a:endParaRPr>
          </a:p>
          <a:p>
            <a:pPr marL="0" indent="0">
              <a:lnSpc>
                <a:spcPct val="150000"/>
              </a:lnSpc>
              <a:buNone/>
            </a:pPr>
            <a:r>
              <a:rPr lang="en-GB" sz="1800">
                <a:solidFill>
                  <a:srgbClr val="202122"/>
                </a:solidFill>
                <a:sym typeface="Wingdings" panose="05000000000000000000" pitchFamily="2" charset="2"/>
              </a:rPr>
              <a:t> Ohio-State-Study/Iowa-Study, </a:t>
            </a:r>
            <a:r>
              <a:rPr lang="en-GB" sz="1800" err="1">
                <a:solidFill>
                  <a:srgbClr val="202122"/>
                </a:solidFill>
                <a:sym typeface="Wingdings" panose="05000000000000000000" pitchFamily="2" charset="2"/>
              </a:rPr>
              <a:t>transactioneel</a:t>
            </a:r>
            <a:r>
              <a:rPr lang="en-GB" sz="1800">
                <a:solidFill>
                  <a:srgbClr val="202122"/>
                </a:solidFill>
                <a:sym typeface="Wingdings" panose="05000000000000000000" pitchFamily="2" charset="2"/>
              </a:rPr>
              <a:t>/</a:t>
            </a:r>
            <a:r>
              <a:rPr lang="en-GB" sz="1800" err="1">
                <a:solidFill>
                  <a:srgbClr val="202122"/>
                </a:solidFill>
                <a:sym typeface="Wingdings" panose="05000000000000000000" pitchFamily="2" charset="2"/>
              </a:rPr>
              <a:t>transformationeel</a:t>
            </a:r>
            <a:r>
              <a:rPr lang="en-GB" sz="1800">
                <a:solidFill>
                  <a:srgbClr val="202122"/>
                </a:solidFill>
                <a:sym typeface="Wingdings" panose="05000000000000000000" pitchFamily="2" charset="2"/>
              </a:rPr>
              <a:t> </a:t>
            </a:r>
            <a:r>
              <a:rPr lang="en-GB" sz="1800" err="1">
                <a:solidFill>
                  <a:srgbClr val="202122"/>
                </a:solidFill>
                <a:sym typeface="Wingdings" panose="05000000000000000000" pitchFamily="2" charset="2"/>
              </a:rPr>
              <a:t>leiderschap</a:t>
            </a:r>
            <a:r>
              <a:rPr lang="en-GB" sz="1800">
                <a:solidFill>
                  <a:srgbClr val="202122"/>
                </a:solidFill>
                <a:sym typeface="Wingdings" panose="05000000000000000000" pitchFamily="2" charset="2"/>
              </a:rPr>
              <a:t>, </a:t>
            </a:r>
            <a:r>
              <a:rPr lang="en-GB" sz="1800" err="1">
                <a:solidFill>
                  <a:srgbClr val="202122"/>
                </a:solidFill>
                <a:sym typeface="Wingdings" panose="05000000000000000000" pitchFamily="2" charset="2"/>
              </a:rPr>
              <a:t>charismatisch</a:t>
            </a:r>
            <a:r>
              <a:rPr lang="en-GB" sz="1800">
                <a:solidFill>
                  <a:srgbClr val="202122"/>
                </a:solidFill>
                <a:sym typeface="Wingdings" panose="05000000000000000000" pitchFamily="2" charset="2"/>
              </a:rPr>
              <a:t> </a:t>
            </a:r>
            <a:r>
              <a:rPr lang="en-GB" sz="1800" err="1">
                <a:solidFill>
                  <a:srgbClr val="202122"/>
                </a:solidFill>
                <a:sym typeface="Wingdings" panose="05000000000000000000" pitchFamily="2" charset="2"/>
              </a:rPr>
              <a:t>leiderschap</a:t>
            </a:r>
            <a:endParaRPr lang="en-GB" sz="1800" b="0">
              <a:solidFill>
                <a:srgbClr val="202122"/>
              </a:solidFill>
              <a:effectLst/>
            </a:endParaRPr>
          </a:p>
        </p:txBody>
      </p:sp>
      <p:sp>
        <p:nvSpPr>
          <p:cNvPr id="3" name="Datumsplatzhalter 2">
            <a:extLst>
              <a:ext uri="{FF2B5EF4-FFF2-40B4-BE49-F238E27FC236}">
                <a16:creationId xmlns:a16="http://schemas.microsoft.com/office/drawing/2014/main" id="{CB4A4371-7770-9B07-61D3-67380C077CA4}"/>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6" name="Fußzeilenplatzhalter 3">
            <a:extLst>
              <a:ext uri="{FF2B5EF4-FFF2-40B4-BE49-F238E27FC236}">
                <a16:creationId xmlns:a16="http://schemas.microsoft.com/office/drawing/2014/main" id="{56DB8357-7CA4-2EA7-F55B-6A747F1DC146}"/>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25261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9A08767-9266-1B32-273A-9DD0D585615F}"/>
              </a:ext>
            </a:extLst>
          </p:cNvPr>
          <p:cNvSpPr>
            <a:spLocks noGrp="1"/>
          </p:cNvSpPr>
          <p:nvPr>
            <p:ph type="sldNum" sz="quarter" idx="12"/>
          </p:nvPr>
        </p:nvSpPr>
        <p:spPr/>
        <p:txBody>
          <a:bodyPr/>
          <a:lstStyle/>
          <a:p>
            <a:fld id="{35ACAA2A-A583-422A-97F0-9DEA9756D41B}" type="slidenum">
              <a:rPr lang="de-DE" smtClean="0"/>
              <a:t>8</a:t>
            </a:fld>
            <a:endParaRPr lang="de-DE"/>
          </a:p>
        </p:txBody>
      </p:sp>
      <p:sp>
        <p:nvSpPr>
          <p:cNvPr id="2" name="Titel 1">
            <a:extLst>
              <a:ext uri="{FF2B5EF4-FFF2-40B4-BE49-F238E27FC236}">
                <a16:creationId xmlns:a16="http://schemas.microsoft.com/office/drawing/2014/main" id="{A44A580D-E606-42C2-7496-DA15192C2E84}"/>
              </a:ext>
            </a:extLst>
          </p:cNvPr>
          <p:cNvSpPr>
            <a:spLocks noGrp="1"/>
          </p:cNvSpPr>
          <p:nvPr>
            <p:ph type="title"/>
          </p:nvPr>
        </p:nvSpPr>
        <p:spPr>
          <a:xfrm>
            <a:off x="838199" y="372637"/>
            <a:ext cx="9477371" cy="780585"/>
          </a:xfrm>
        </p:spPr>
        <p:txBody>
          <a:bodyPr/>
          <a:lstStyle/>
          <a:p>
            <a:r>
              <a:rPr lang="en-GB"/>
              <a:t>GRID-model (Blake/Mouton)</a:t>
            </a:r>
          </a:p>
        </p:txBody>
      </p:sp>
      <p:graphicFrame>
        <p:nvGraphicFramePr>
          <p:cNvPr id="3" name="Tabelle 4">
            <a:extLst>
              <a:ext uri="{FF2B5EF4-FFF2-40B4-BE49-F238E27FC236}">
                <a16:creationId xmlns:a16="http://schemas.microsoft.com/office/drawing/2014/main" id="{D900BA29-B945-A104-7C1F-368B94E2AC56}"/>
              </a:ext>
            </a:extLst>
          </p:cNvPr>
          <p:cNvGraphicFramePr>
            <a:graphicFrameLocks noGrp="1"/>
          </p:cNvGraphicFramePr>
          <p:nvPr>
            <p:extLst>
              <p:ext uri="{D42A27DB-BD31-4B8C-83A1-F6EECF244321}">
                <p14:modId xmlns:p14="http://schemas.microsoft.com/office/powerpoint/2010/main" val="764396122"/>
              </p:ext>
            </p:extLst>
          </p:nvPr>
        </p:nvGraphicFramePr>
        <p:xfrm>
          <a:off x="1274250" y="1710489"/>
          <a:ext cx="4014000" cy="4091760"/>
        </p:xfrm>
        <a:graphic>
          <a:graphicData uri="http://schemas.openxmlformats.org/drawingml/2006/table">
            <a:tbl>
              <a:tblPr>
                <a:tableStyleId>{5940675A-B579-460E-94D1-54222C63F5DA}</a:tableStyleId>
              </a:tblPr>
              <a:tblGrid>
                <a:gridCol w="288000">
                  <a:extLst>
                    <a:ext uri="{9D8B030D-6E8A-4147-A177-3AD203B41FA5}">
                      <a16:colId xmlns:a16="http://schemas.microsoft.com/office/drawing/2014/main" val="4247812546"/>
                    </a:ext>
                  </a:extLst>
                </a:gridCol>
                <a:gridCol w="414000">
                  <a:extLst>
                    <a:ext uri="{9D8B030D-6E8A-4147-A177-3AD203B41FA5}">
                      <a16:colId xmlns:a16="http://schemas.microsoft.com/office/drawing/2014/main" val="845636505"/>
                    </a:ext>
                  </a:extLst>
                </a:gridCol>
                <a:gridCol w="414000">
                  <a:extLst>
                    <a:ext uri="{9D8B030D-6E8A-4147-A177-3AD203B41FA5}">
                      <a16:colId xmlns:a16="http://schemas.microsoft.com/office/drawing/2014/main" val="1797543056"/>
                    </a:ext>
                  </a:extLst>
                </a:gridCol>
                <a:gridCol w="414000">
                  <a:extLst>
                    <a:ext uri="{9D8B030D-6E8A-4147-A177-3AD203B41FA5}">
                      <a16:colId xmlns:a16="http://schemas.microsoft.com/office/drawing/2014/main" val="1455753782"/>
                    </a:ext>
                  </a:extLst>
                </a:gridCol>
                <a:gridCol w="414000">
                  <a:extLst>
                    <a:ext uri="{9D8B030D-6E8A-4147-A177-3AD203B41FA5}">
                      <a16:colId xmlns:a16="http://schemas.microsoft.com/office/drawing/2014/main" val="4049337476"/>
                    </a:ext>
                  </a:extLst>
                </a:gridCol>
                <a:gridCol w="414000">
                  <a:extLst>
                    <a:ext uri="{9D8B030D-6E8A-4147-A177-3AD203B41FA5}">
                      <a16:colId xmlns:a16="http://schemas.microsoft.com/office/drawing/2014/main" val="851059574"/>
                    </a:ext>
                  </a:extLst>
                </a:gridCol>
                <a:gridCol w="414000">
                  <a:extLst>
                    <a:ext uri="{9D8B030D-6E8A-4147-A177-3AD203B41FA5}">
                      <a16:colId xmlns:a16="http://schemas.microsoft.com/office/drawing/2014/main" val="638750227"/>
                    </a:ext>
                  </a:extLst>
                </a:gridCol>
                <a:gridCol w="414000">
                  <a:extLst>
                    <a:ext uri="{9D8B030D-6E8A-4147-A177-3AD203B41FA5}">
                      <a16:colId xmlns:a16="http://schemas.microsoft.com/office/drawing/2014/main" val="993040579"/>
                    </a:ext>
                  </a:extLst>
                </a:gridCol>
                <a:gridCol w="414000">
                  <a:extLst>
                    <a:ext uri="{9D8B030D-6E8A-4147-A177-3AD203B41FA5}">
                      <a16:colId xmlns:a16="http://schemas.microsoft.com/office/drawing/2014/main" val="706068680"/>
                    </a:ext>
                  </a:extLst>
                </a:gridCol>
                <a:gridCol w="414000">
                  <a:extLst>
                    <a:ext uri="{9D8B030D-6E8A-4147-A177-3AD203B41FA5}">
                      <a16:colId xmlns:a16="http://schemas.microsoft.com/office/drawing/2014/main" val="2595643611"/>
                    </a:ext>
                  </a:extLst>
                </a:gridCol>
              </a:tblGrid>
              <a:tr h="414000">
                <a:tc>
                  <a:txBody>
                    <a:bodyPr/>
                    <a:lstStyle/>
                    <a:p>
                      <a:r>
                        <a:rPr lang="de-DE"/>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1200"/>
                        <a:t>1.9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de-DE" sz="1200" kern="1200">
                          <a:solidFill>
                            <a:schemeClr val="tx1"/>
                          </a:solidFill>
                          <a:latin typeface="+mn-lt"/>
                          <a:ea typeface="+mn-ea"/>
                          <a:cs typeface="+mn-cs"/>
                        </a:rPr>
                        <a:t>9.9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143626494"/>
                  </a:ext>
                </a:extLst>
              </a:tr>
              <a:tr h="414000">
                <a:tc>
                  <a:txBody>
                    <a:bodyPr/>
                    <a:lstStyle/>
                    <a:p>
                      <a:r>
                        <a:rPr lang="de-DE"/>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1770748"/>
                  </a:ext>
                </a:extLst>
              </a:tr>
              <a:tr h="414000">
                <a:tc>
                  <a:txBody>
                    <a:bodyPr/>
                    <a:lstStyle/>
                    <a:p>
                      <a:r>
                        <a:rPr lang="de-DE"/>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3803069"/>
                  </a:ext>
                </a:extLst>
              </a:tr>
              <a:tr h="414000">
                <a:tc>
                  <a:txBody>
                    <a:bodyPr/>
                    <a:lstStyle/>
                    <a:p>
                      <a:r>
                        <a:rPr lang="de-DE"/>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6475514"/>
                  </a:ext>
                </a:extLst>
              </a:tr>
              <a:tr h="414000">
                <a:tc>
                  <a:txBody>
                    <a:bodyPr/>
                    <a:lstStyle/>
                    <a:p>
                      <a:r>
                        <a:rPr lang="de-DE"/>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r>
                        <a:rPr lang="de-DE" sz="1200" kern="1200">
                          <a:solidFill>
                            <a:schemeClr val="tx1"/>
                          </a:solidFill>
                          <a:latin typeface="+mn-lt"/>
                          <a:ea typeface="+mn-ea"/>
                          <a:cs typeface="+mn-cs"/>
                        </a:rPr>
                        <a:t>5.5</a:t>
                      </a:r>
                    </a:p>
                  </a:txBody>
                  <a:tcPr anchor="ctr">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4762409"/>
                  </a:ext>
                </a:extLst>
              </a:tr>
              <a:tr h="414000">
                <a:tc>
                  <a:txBody>
                    <a:bodyPr/>
                    <a:lstStyle/>
                    <a:p>
                      <a:r>
                        <a:rPr lang="de-DE"/>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2838266"/>
                  </a:ext>
                </a:extLst>
              </a:tr>
              <a:tr h="414000">
                <a:tc>
                  <a:txBody>
                    <a:bodyPr/>
                    <a:lstStyle/>
                    <a:p>
                      <a:r>
                        <a:rPr lang="de-DE"/>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7512432"/>
                  </a:ext>
                </a:extLst>
              </a:tr>
              <a:tr h="414000">
                <a:tc>
                  <a:txBody>
                    <a:bodyPr/>
                    <a:lstStyle/>
                    <a:p>
                      <a:r>
                        <a:rPr lang="de-DE"/>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4316032"/>
                  </a:ext>
                </a:extLst>
              </a:tr>
              <a:tr h="414000">
                <a:tc>
                  <a:txBody>
                    <a:bodyPr/>
                    <a:lstStyle/>
                    <a:p>
                      <a:r>
                        <a:rPr lang="de-DE"/>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de-DE" sz="1200" kern="1200">
                          <a:solidFill>
                            <a:schemeClr val="tx1"/>
                          </a:solidFill>
                          <a:latin typeface="+mn-lt"/>
                          <a:ea typeface="+mn-ea"/>
                          <a:cs typeface="+mn-cs"/>
                        </a:rPr>
                        <a:t>1.1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de-DE" sz="1200" kern="1200">
                          <a:solidFill>
                            <a:schemeClr val="tx1"/>
                          </a:solidFill>
                          <a:latin typeface="+mn-lt"/>
                          <a:ea typeface="+mn-ea"/>
                          <a:cs typeface="+mn-cs"/>
                        </a:rPr>
                        <a:t>9.1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32038509"/>
                  </a:ext>
                </a:extLst>
              </a:tr>
              <a:tr h="324000">
                <a:tc>
                  <a:txBody>
                    <a:bodyPr/>
                    <a:lstStyle/>
                    <a:p>
                      <a:endParaRPr lang="de-D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0286261"/>
                  </a:ext>
                </a:extLst>
              </a:tr>
            </a:tbl>
          </a:graphicData>
        </a:graphic>
      </p:graphicFrame>
      <p:sp>
        <p:nvSpPr>
          <p:cNvPr id="5" name="Textfeld 4">
            <a:extLst>
              <a:ext uri="{FF2B5EF4-FFF2-40B4-BE49-F238E27FC236}">
                <a16:creationId xmlns:a16="http://schemas.microsoft.com/office/drawing/2014/main" id="{42398E4B-71F6-9999-179E-761C2DB81E4B}"/>
              </a:ext>
            </a:extLst>
          </p:cNvPr>
          <p:cNvSpPr txBox="1"/>
          <p:nvPr/>
        </p:nvSpPr>
        <p:spPr>
          <a:xfrm>
            <a:off x="1882235" y="5744256"/>
            <a:ext cx="3068469" cy="369332"/>
          </a:xfrm>
          <a:prstGeom prst="rect">
            <a:avLst/>
          </a:prstGeom>
          <a:noFill/>
        </p:spPr>
        <p:txBody>
          <a:bodyPr wrap="none" rtlCol="0">
            <a:spAutoFit/>
          </a:bodyPr>
          <a:lstStyle/>
          <a:p>
            <a:r>
              <a:rPr lang="en-GB"/>
              <a:t>Zorg voor productie (taak)</a:t>
            </a:r>
          </a:p>
        </p:txBody>
      </p:sp>
      <p:sp>
        <p:nvSpPr>
          <p:cNvPr id="6" name="Textfeld 5">
            <a:extLst>
              <a:ext uri="{FF2B5EF4-FFF2-40B4-BE49-F238E27FC236}">
                <a16:creationId xmlns:a16="http://schemas.microsoft.com/office/drawing/2014/main" id="{709E38CB-E748-C58A-0F92-05E207CDDB93}"/>
              </a:ext>
            </a:extLst>
          </p:cNvPr>
          <p:cNvSpPr txBox="1"/>
          <p:nvPr/>
        </p:nvSpPr>
        <p:spPr>
          <a:xfrm rot="16200000">
            <a:off x="-622164" y="3426027"/>
            <a:ext cx="3453189" cy="369332"/>
          </a:xfrm>
          <a:prstGeom prst="rect">
            <a:avLst/>
          </a:prstGeom>
          <a:noFill/>
        </p:spPr>
        <p:txBody>
          <a:bodyPr wrap="none" rtlCol="0">
            <a:spAutoFit/>
          </a:bodyPr>
          <a:lstStyle/>
          <a:p>
            <a:r>
              <a:rPr lang="en-GB"/>
              <a:t>Zorg voor mensen (relatie)</a:t>
            </a:r>
          </a:p>
        </p:txBody>
      </p:sp>
      <p:sp>
        <p:nvSpPr>
          <p:cNvPr id="8" name="Textfeld 7">
            <a:extLst>
              <a:ext uri="{FF2B5EF4-FFF2-40B4-BE49-F238E27FC236}">
                <a16:creationId xmlns:a16="http://schemas.microsoft.com/office/drawing/2014/main" id="{AAAD1DD5-9746-FC2B-A2AC-0299A2FD190F}"/>
              </a:ext>
            </a:extLst>
          </p:cNvPr>
          <p:cNvSpPr txBox="1"/>
          <p:nvPr/>
        </p:nvSpPr>
        <p:spPr>
          <a:xfrm>
            <a:off x="6606064" y="1817751"/>
            <a:ext cx="4671472" cy="3450945"/>
          </a:xfrm>
          <a:prstGeom prst="rect">
            <a:avLst/>
          </a:prstGeom>
          <a:noFill/>
        </p:spPr>
        <p:txBody>
          <a:bodyPr wrap="none" rtlCol="0">
            <a:spAutoFit/>
          </a:bodyPr>
          <a:lstStyle/>
          <a:p>
            <a:pPr>
              <a:lnSpc>
                <a:spcPct val="250000"/>
              </a:lnSpc>
            </a:pPr>
            <a:r>
              <a:rPr lang="en-GB"/>
              <a:t>9.9 "Participatief leiderschap en management".</a:t>
            </a:r>
          </a:p>
          <a:p>
            <a:pPr>
              <a:lnSpc>
                <a:spcPct val="250000"/>
              </a:lnSpc>
            </a:pPr>
            <a:r>
              <a:rPr lang="en-GB"/>
              <a:t>5.5 "Compromisloze stijl </a:t>
            </a:r>
          </a:p>
          <a:p>
            <a:pPr>
              <a:lnSpc>
                <a:spcPct val="250000"/>
              </a:lnSpc>
            </a:pPr>
            <a:r>
              <a:rPr lang="en-GB"/>
              <a:t>1.9 "Beheer van Country Clubs</a:t>
            </a:r>
          </a:p>
          <a:p>
            <a:pPr>
              <a:lnSpc>
                <a:spcPct val="250000"/>
              </a:lnSpc>
            </a:pPr>
            <a:r>
              <a:rPr lang="en-GB"/>
              <a:t>9.1 "Autoriteit Gehoorzaamheid Stijl".</a:t>
            </a:r>
          </a:p>
          <a:p>
            <a:pPr>
              <a:lnSpc>
                <a:spcPct val="250000"/>
              </a:lnSpc>
            </a:pPr>
            <a:r>
              <a:rPr lang="en-GB"/>
              <a:t>1.1 "Verarmde stijl"</a:t>
            </a:r>
          </a:p>
        </p:txBody>
      </p:sp>
      <p:sp>
        <p:nvSpPr>
          <p:cNvPr id="12" name="Textfeld 11">
            <a:extLst>
              <a:ext uri="{FF2B5EF4-FFF2-40B4-BE49-F238E27FC236}">
                <a16:creationId xmlns:a16="http://schemas.microsoft.com/office/drawing/2014/main" id="{ED891627-DF83-2E31-C61D-69BCF08D0457}"/>
              </a:ext>
            </a:extLst>
          </p:cNvPr>
          <p:cNvSpPr txBox="1"/>
          <p:nvPr/>
        </p:nvSpPr>
        <p:spPr>
          <a:xfrm>
            <a:off x="10650411" y="1495045"/>
            <a:ext cx="1603324" cy="430887"/>
          </a:xfrm>
          <a:prstGeom prst="rect">
            <a:avLst/>
          </a:prstGeom>
          <a:noFill/>
        </p:spPr>
        <p:txBody>
          <a:bodyPr wrap="none" rtlCol="0">
            <a:spAutoFit/>
          </a:bodyPr>
          <a:lstStyle/>
          <a:p>
            <a:r>
              <a:rPr lang="en-US" sz="1100"/>
              <a:t>Blake &amp; Mouton (1964)</a:t>
            </a:r>
          </a:p>
          <a:p>
            <a:endParaRPr lang="de-DE" sz="1100"/>
          </a:p>
        </p:txBody>
      </p:sp>
      <p:cxnSp>
        <p:nvCxnSpPr>
          <p:cNvPr id="14" name="Gerade Verbindung mit Pfeil 13">
            <a:extLst>
              <a:ext uri="{FF2B5EF4-FFF2-40B4-BE49-F238E27FC236}">
                <a16:creationId xmlns:a16="http://schemas.microsoft.com/office/drawing/2014/main" id="{4A81426E-B7F9-A44F-6DFB-8D22E768740E}"/>
              </a:ext>
            </a:extLst>
          </p:cNvPr>
          <p:cNvCxnSpPr/>
          <p:nvPr/>
        </p:nvCxnSpPr>
        <p:spPr>
          <a:xfrm>
            <a:off x="6393180" y="2173313"/>
            <a:ext cx="0" cy="3166110"/>
          </a:xfrm>
          <a:prstGeom prst="straightConnector1">
            <a:avLst/>
          </a:prstGeom>
          <a:ln w="76200">
            <a:solidFill>
              <a:schemeClr val="accent6">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Datumsplatzhalter 2">
            <a:extLst>
              <a:ext uri="{FF2B5EF4-FFF2-40B4-BE49-F238E27FC236}">
                <a16:creationId xmlns:a16="http://schemas.microsoft.com/office/drawing/2014/main" id="{8FDAA457-0BD0-76B2-265A-67DEAE1C60EF}"/>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a:p>
        </p:txBody>
      </p:sp>
      <p:sp>
        <p:nvSpPr>
          <p:cNvPr id="9" name="Fußzeilenplatzhalter 3">
            <a:extLst>
              <a:ext uri="{FF2B5EF4-FFF2-40B4-BE49-F238E27FC236}">
                <a16:creationId xmlns:a16="http://schemas.microsoft.com/office/drawing/2014/main" id="{4FECE961-528A-F205-A3FD-F553CA3B80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10" name="Textfeld 9">
            <a:extLst>
              <a:ext uri="{FF2B5EF4-FFF2-40B4-BE49-F238E27FC236}">
                <a16:creationId xmlns:a16="http://schemas.microsoft.com/office/drawing/2014/main" id="{9CBC4F0E-D4CD-9185-6184-D768D95A0783}"/>
              </a:ext>
            </a:extLst>
          </p:cNvPr>
          <p:cNvSpPr txBox="1"/>
          <p:nvPr/>
        </p:nvSpPr>
        <p:spPr>
          <a:xfrm rot="16200000">
            <a:off x="4917811" y="3458478"/>
            <a:ext cx="2658100" cy="369332"/>
          </a:xfrm>
          <a:prstGeom prst="rect">
            <a:avLst/>
          </a:prstGeom>
          <a:noFill/>
        </p:spPr>
        <p:txBody>
          <a:bodyPr wrap="none" rtlCol="0">
            <a:spAutoFit/>
          </a:bodyPr>
          <a:lstStyle/>
          <a:p>
            <a:r>
              <a:rPr lang="en-GB"/>
              <a:t>Afname in effectiviteit</a:t>
            </a:r>
          </a:p>
        </p:txBody>
      </p:sp>
    </p:spTree>
    <p:extLst>
      <p:ext uri="{BB962C8B-B14F-4D97-AF65-F5344CB8AC3E}">
        <p14:creationId xmlns:p14="http://schemas.microsoft.com/office/powerpoint/2010/main" val="3353297019"/>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EB028-D40D-4D87-AC13-E2CFE565356E}">
  <ds:schemaRefs>
    <ds:schemaRef ds:uri="22bc2ac9-3333-4fd5-9671-4678138f1286"/>
    <ds:schemaRef ds:uri="6c73e52c-07d4-4617-ab67-464747257e8d"/>
    <ds:schemaRef ds:uri="ead581cf-3438-4858-9dc0-ae50b36889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30FD147-9F11-4FA3-AAB8-A17292D5DE07}"/>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2508</Words>
  <Application>Microsoft Office PowerPoint</Application>
  <PresentationFormat>Widescreen</PresentationFormat>
  <Paragraphs>497</Paragraphs>
  <Slides>37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Jost</vt:lpstr>
      <vt:lpstr>Jost Bold Italic</vt:lpstr>
      <vt:lpstr>Segoe UI</vt:lpstr>
      <vt:lpstr>Wingdings</vt:lpstr>
      <vt:lpstr>1_Office</vt:lpstr>
      <vt:lpstr>1_Office</vt:lpstr>
      <vt:lpstr>VROUWELIJKE LEIDERS  MET DIGITALE COMPETENTIES</vt:lpstr>
      <vt:lpstr>PowerPoint Presentation</vt:lpstr>
      <vt:lpstr>PowerPoint Presentation</vt:lpstr>
      <vt:lpstr>PowerPoint Presentation</vt:lpstr>
      <vt:lpstr>Classificatie (Jago)</vt:lpstr>
      <vt:lpstr>Universele kenmerken van leiders</vt:lpstr>
      <vt:lpstr>Trait theory - kenmerken</vt:lpstr>
      <vt:lpstr>Universeel leiderschapsgedrag</vt:lpstr>
      <vt:lpstr>GRID-model (Blake/Mouton)</vt:lpstr>
      <vt:lpstr>Voorwaardelijke kenmerken van leiders</vt:lpstr>
      <vt:lpstr>Contingentiemodel van Fiedler (I) </vt:lpstr>
      <vt:lpstr>Contingentiemodel van Fiedler (II) </vt:lpstr>
      <vt:lpstr>Gedrag van (aanstaande) leiders</vt:lpstr>
      <vt:lpstr>Situationeel Leiderschap (Hersey/Blanchard)</vt:lpstr>
      <vt:lpstr>PowerPoint Presentation</vt:lpstr>
      <vt:lpstr>PowerPoint Presentation</vt:lpstr>
      <vt:lpstr>Groepswerk</vt:lpstr>
      <vt:lpstr>Opdracht Onderzoek je onderwerp &amp; presenteer de leiderschapsstijl</vt:lpstr>
      <vt:lpstr>PowerPoint Presentation</vt:lpstr>
      <vt:lpstr>Digitaal leiderschap I</vt:lpstr>
      <vt:lpstr>Digitaal leiderschap II</vt:lpstr>
      <vt:lpstr>Digitaal leiderschap III</vt:lpstr>
      <vt:lpstr>PowerPoint Presentation</vt:lpstr>
      <vt:lpstr>Leiderschapscompetenties</vt:lpstr>
      <vt:lpstr>Leiderschapscompetenties</vt:lpstr>
      <vt:lpstr>Leiderschapscompetenties</vt:lpstr>
      <vt:lpstr>Groepswerk</vt:lpstr>
      <vt:lpstr>Opdracht Lees de tekst &amp; presenteer je competentiekader</vt:lpstr>
      <vt:lpstr>Digitale competenties</vt:lpstr>
      <vt:lpstr>Digitaal leiderschap</vt:lpstr>
      <vt:lpstr>PowerPoint Presentation</vt:lpstr>
      <vt:lpstr>PowerPoint Presentation</vt:lpstr>
      <vt:lpstr>PowerPoint Presentation</vt:lpstr>
      <vt:lpstr>PowerPoint Presentation</vt:lpstr>
      <vt:lpstr>PowerPoint Presentation</vt:lpstr>
      <vt:lpstr>Referenties</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keywords>, docId:1CFEF307B843385B91892CD7C16A97DE</cp:keywords>
  <cp:lastModifiedBy>Dennis Trotta</cp:lastModifiedBy>
  <cp:revision>1</cp:revision>
  <dcterms:created xsi:type="dcterms:W3CDTF">2023-06-07T08:02:36Z</dcterms:created>
  <dcterms:modified xsi:type="dcterms:W3CDTF">2024-06-11T09:27:34Z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