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 id="2147483667" r:id="rId5"/>
    <p:sldMasterId id="2147483682" r:id="rId6"/>
    <p:sldMasterId id="2147483693" r:id="rId7"/>
  </p:sldMasterIdLst>
  <p:notesMasterIdLst>
    <p:notesMasterId r:id="rId29"/>
  </p:notesMasterIdLst>
  <p:sldIdLst>
    <p:sldId id="262" r:id="rId8"/>
    <p:sldId id="371" r:id="rId9"/>
    <p:sldId id="2660" r:id="rId10"/>
    <p:sldId id="2662" r:id="rId11"/>
    <p:sldId id="2661" r:id="rId12"/>
    <p:sldId id="372" r:id="rId13"/>
    <p:sldId id="269" r:id="rId14"/>
    <p:sldId id="2624" r:id="rId15"/>
    <p:sldId id="2633" r:id="rId16"/>
    <p:sldId id="2619" r:id="rId17"/>
    <p:sldId id="2637" r:id="rId18"/>
    <p:sldId id="2635" r:id="rId19"/>
    <p:sldId id="2625" r:id="rId20"/>
    <p:sldId id="2630" r:id="rId21"/>
    <p:sldId id="2663" r:id="rId22"/>
    <p:sldId id="2664" r:id="rId23"/>
    <p:sldId id="2665" r:id="rId24"/>
    <p:sldId id="2666" r:id="rId25"/>
    <p:sldId id="2667" r:id="rId26"/>
    <p:sldId id="373" r:id="rId27"/>
    <p:sldId id="2669"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262"/>
            <p14:sldId id="371"/>
            <p14:sldId id="2660"/>
            <p14:sldId id="2662"/>
            <p14:sldId id="2661"/>
            <p14:sldId id="372"/>
            <p14:sldId id="269"/>
            <p14:sldId id="2624"/>
            <p14:sldId id="2633"/>
            <p14:sldId id="2619"/>
            <p14:sldId id="2637"/>
            <p14:sldId id="2635"/>
            <p14:sldId id="2625"/>
            <p14:sldId id="2630"/>
            <p14:sldId id="2663"/>
            <p14:sldId id="2664"/>
            <p14:sldId id="2665"/>
            <p14:sldId id="2666"/>
            <p14:sldId id="2667"/>
            <p14:sldId id="373"/>
            <p14:sldId id="26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3"/>
    <a:srgbClr val="E9550D"/>
    <a:srgbClr val="F5854D"/>
    <a:srgbClr val="F8A57C"/>
    <a:srgbClr val="E86507"/>
    <a:srgbClr val="F9F9F9"/>
    <a:srgbClr val="FFFAF7"/>
    <a:srgbClr val="FEF1E8"/>
    <a:srgbClr val="FDE0CB"/>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97F69-6D4F-44C6-919D-F5475DB4D605}" v="12" dt="2024-06-11T09:36:14.52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54" y="1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Trotta" userId="30128cfe-f109-4615-9566-5e94bcfe3ae3" providerId="ADAL" clId="{1D197F69-6D4F-44C6-919D-F5475DB4D605}"/>
    <pc:docChg chg="custSel modMainMaster">
      <pc:chgData name="Dennis Trotta" userId="30128cfe-f109-4615-9566-5e94bcfe3ae3" providerId="ADAL" clId="{1D197F69-6D4F-44C6-919D-F5475DB4D605}" dt="2024-06-11T09:36:14.523" v="23"/>
      <pc:docMkLst>
        <pc:docMk/>
      </pc:docMkLst>
      <pc:sldMasterChg chg="modSldLayout">
        <pc:chgData name="Dennis Trotta" userId="30128cfe-f109-4615-9566-5e94bcfe3ae3" providerId="ADAL" clId="{1D197F69-6D4F-44C6-919D-F5475DB4D605}" dt="2024-06-11T09:35:39.578" v="11"/>
        <pc:sldMasterMkLst>
          <pc:docMk/>
          <pc:sldMasterMk cId="3599702930" sldId="2147483648"/>
        </pc:sldMasterMkLst>
        <pc:sldLayoutChg chg="addSp delSp modSp mod">
          <pc:chgData name="Dennis Trotta" userId="30128cfe-f109-4615-9566-5e94bcfe3ae3" providerId="ADAL" clId="{1D197F69-6D4F-44C6-919D-F5475DB4D605}" dt="2024-06-11T09:35:39.578" v="11"/>
          <pc:sldLayoutMkLst>
            <pc:docMk/>
            <pc:sldMasterMk cId="3599702930" sldId="2147483648"/>
            <pc:sldLayoutMk cId="912538009" sldId="2147483659"/>
          </pc:sldLayoutMkLst>
          <pc:picChg chg="add mod">
            <ac:chgData name="Dennis Trotta" userId="30128cfe-f109-4615-9566-5e94bcfe3ae3" providerId="ADAL" clId="{1D197F69-6D4F-44C6-919D-F5475DB4D605}" dt="2024-06-11T09:35:39.578" v="11"/>
            <ac:picMkLst>
              <pc:docMk/>
              <pc:sldMasterMk cId="3599702930" sldId="2147483648"/>
              <pc:sldLayoutMk cId="912538009" sldId="2147483659"/>
              <ac:picMk id="4" creationId="{0BA79431-5384-84C0-AC84-DFAD1539C4B6}"/>
            </ac:picMkLst>
          </pc:picChg>
          <pc:picChg chg="del">
            <ac:chgData name="Dennis Trotta" userId="30128cfe-f109-4615-9566-5e94bcfe3ae3" providerId="ADAL" clId="{1D197F69-6D4F-44C6-919D-F5475DB4D605}" dt="2024-06-11T09:35:39.311" v="10" actId="478"/>
            <ac:picMkLst>
              <pc:docMk/>
              <pc:sldMasterMk cId="3599702930" sldId="2147483648"/>
              <pc:sldLayoutMk cId="912538009" sldId="2147483659"/>
              <ac:picMk id="17" creationId="{7E343B44-D364-8AEF-9AB9-A694E3024BC1}"/>
            </ac:picMkLst>
          </pc:picChg>
        </pc:sldLayoutChg>
        <pc:sldLayoutChg chg="addSp delSp modSp mod">
          <pc:chgData name="Dennis Trotta" userId="30128cfe-f109-4615-9566-5e94bcfe3ae3" providerId="ADAL" clId="{1D197F69-6D4F-44C6-919D-F5475DB4D605}" dt="2024-06-11T09:35:04.300" v="1"/>
          <pc:sldLayoutMkLst>
            <pc:docMk/>
            <pc:sldMasterMk cId="3599702930" sldId="2147483648"/>
            <pc:sldLayoutMk cId="1642095173" sldId="2147483662"/>
          </pc:sldLayoutMkLst>
          <pc:picChg chg="del">
            <ac:chgData name="Dennis Trotta" userId="30128cfe-f109-4615-9566-5e94bcfe3ae3" providerId="ADAL" clId="{1D197F69-6D4F-44C6-919D-F5475DB4D605}" dt="2024-06-11T09:35:03.933" v="0" actId="478"/>
            <ac:picMkLst>
              <pc:docMk/>
              <pc:sldMasterMk cId="3599702930" sldId="2147483648"/>
              <pc:sldLayoutMk cId="1642095173" sldId="2147483662"/>
              <ac:picMk id="3" creationId="{AB573B1B-2CC7-DE4B-EB21-BAF45BDBC859}"/>
            </ac:picMkLst>
          </pc:picChg>
          <pc:picChg chg="add mod">
            <ac:chgData name="Dennis Trotta" userId="30128cfe-f109-4615-9566-5e94bcfe3ae3" providerId="ADAL" clId="{1D197F69-6D4F-44C6-919D-F5475DB4D605}" dt="2024-06-11T09:35:04.300" v="1"/>
            <ac:picMkLst>
              <pc:docMk/>
              <pc:sldMasterMk cId="3599702930" sldId="2147483648"/>
              <pc:sldLayoutMk cId="1642095173" sldId="2147483662"/>
              <ac:picMk id="4" creationId="{E7A0BB4E-FC2A-8235-5D9D-FB9D9E05ED6F}"/>
            </ac:picMkLst>
          </pc:picChg>
        </pc:sldLayoutChg>
        <pc:sldLayoutChg chg="addSp delSp modSp mod">
          <pc:chgData name="Dennis Trotta" userId="30128cfe-f109-4615-9566-5e94bcfe3ae3" providerId="ADAL" clId="{1D197F69-6D4F-44C6-919D-F5475DB4D605}" dt="2024-06-11T09:35:36.592" v="9"/>
          <pc:sldLayoutMkLst>
            <pc:docMk/>
            <pc:sldMasterMk cId="3599702930" sldId="2147483648"/>
            <pc:sldLayoutMk cId="3994375154" sldId="2147483664"/>
          </pc:sldLayoutMkLst>
          <pc:picChg chg="add mod">
            <ac:chgData name="Dennis Trotta" userId="30128cfe-f109-4615-9566-5e94bcfe3ae3" providerId="ADAL" clId="{1D197F69-6D4F-44C6-919D-F5475DB4D605}" dt="2024-06-11T09:35:36.592" v="9"/>
            <ac:picMkLst>
              <pc:docMk/>
              <pc:sldMasterMk cId="3599702930" sldId="2147483648"/>
              <pc:sldLayoutMk cId="3994375154" sldId="2147483664"/>
              <ac:picMk id="4" creationId="{3C51FC63-ABED-359B-6A7C-B5809916D1CC}"/>
            </ac:picMkLst>
          </pc:picChg>
          <pc:picChg chg="del">
            <ac:chgData name="Dennis Trotta" userId="30128cfe-f109-4615-9566-5e94bcfe3ae3" providerId="ADAL" clId="{1D197F69-6D4F-44C6-919D-F5475DB4D605}" dt="2024-06-11T09:35:36.325" v="8" actId="478"/>
            <ac:picMkLst>
              <pc:docMk/>
              <pc:sldMasterMk cId="3599702930" sldId="2147483648"/>
              <pc:sldLayoutMk cId="3994375154" sldId="2147483664"/>
              <ac:picMk id="17" creationId="{7E343B44-D364-8AEF-9AB9-A694E3024BC1}"/>
            </ac:picMkLst>
          </pc:picChg>
        </pc:sldLayoutChg>
      </pc:sldMasterChg>
      <pc:sldMasterChg chg="modSldLayout">
        <pc:chgData name="Dennis Trotta" userId="30128cfe-f109-4615-9566-5e94bcfe3ae3" providerId="ADAL" clId="{1D197F69-6D4F-44C6-919D-F5475DB4D605}" dt="2024-06-11T09:35:50.638" v="15"/>
        <pc:sldMasterMkLst>
          <pc:docMk/>
          <pc:sldMasterMk cId="2154677901" sldId="2147483667"/>
        </pc:sldMasterMkLst>
        <pc:sldLayoutChg chg="addSp delSp modSp mod">
          <pc:chgData name="Dennis Trotta" userId="30128cfe-f109-4615-9566-5e94bcfe3ae3" providerId="ADAL" clId="{1D197F69-6D4F-44C6-919D-F5475DB4D605}" dt="2024-06-11T09:35:47.819" v="13"/>
          <pc:sldLayoutMkLst>
            <pc:docMk/>
            <pc:sldMasterMk cId="2154677901" sldId="2147483667"/>
            <pc:sldLayoutMk cId="4186450550" sldId="2147483668"/>
          </pc:sldLayoutMkLst>
          <pc:picChg chg="add mod">
            <ac:chgData name="Dennis Trotta" userId="30128cfe-f109-4615-9566-5e94bcfe3ae3" providerId="ADAL" clId="{1D197F69-6D4F-44C6-919D-F5475DB4D605}" dt="2024-06-11T09:35:47.819" v="13"/>
            <ac:picMkLst>
              <pc:docMk/>
              <pc:sldMasterMk cId="2154677901" sldId="2147483667"/>
              <pc:sldLayoutMk cId="4186450550" sldId="2147483668"/>
              <ac:picMk id="4" creationId="{FF2864F6-8121-5248-FBE8-435B4A5C416F}"/>
            </ac:picMkLst>
          </pc:picChg>
          <pc:picChg chg="del">
            <ac:chgData name="Dennis Trotta" userId="30128cfe-f109-4615-9566-5e94bcfe3ae3" providerId="ADAL" clId="{1D197F69-6D4F-44C6-919D-F5475DB4D605}" dt="2024-06-11T09:35:47.518" v="12" actId="478"/>
            <ac:picMkLst>
              <pc:docMk/>
              <pc:sldMasterMk cId="2154677901" sldId="2147483667"/>
              <pc:sldLayoutMk cId="4186450550" sldId="2147483668"/>
              <ac:picMk id="17" creationId="{7E343B44-D364-8AEF-9AB9-A694E3024BC1}"/>
            </ac:picMkLst>
          </pc:picChg>
        </pc:sldLayoutChg>
        <pc:sldLayoutChg chg="addSp delSp modSp mod">
          <pc:chgData name="Dennis Trotta" userId="30128cfe-f109-4615-9566-5e94bcfe3ae3" providerId="ADAL" clId="{1D197F69-6D4F-44C6-919D-F5475DB4D605}" dt="2024-06-11T09:35:50.638" v="15"/>
          <pc:sldLayoutMkLst>
            <pc:docMk/>
            <pc:sldMasterMk cId="2154677901" sldId="2147483667"/>
            <pc:sldLayoutMk cId="160801547" sldId="2147483669"/>
          </pc:sldLayoutMkLst>
          <pc:picChg chg="add mod">
            <ac:chgData name="Dennis Trotta" userId="30128cfe-f109-4615-9566-5e94bcfe3ae3" providerId="ADAL" clId="{1D197F69-6D4F-44C6-919D-F5475DB4D605}" dt="2024-06-11T09:35:50.638" v="15"/>
            <ac:picMkLst>
              <pc:docMk/>
              <pc:sldMasterMk cId="2154677901" sldId="2147483667"/>
              <pc:sldLayoutMk cId="160801547" sldId="2147483669"/>
              <ac:picMk id="4" creationId="{0075694A-26A2-D134-C894-15C4EC323B04}"/>
            </ac:picMkLst>
          </pc:picChg>
          <pc:picChg chg="del">
            <ac:chgData name="Dennis Trotta" userId="30128cfe-f109-4615-9566-5e94bcfe3ae3" providerId="ADAL" clId="{1D197F69-6D4F-44C6-919D-F5475DB4D605}" dt="2024-06-11T09:35:50.353" v="14" actId="478"/>
            <ac:picMkLst>
              <pc:docMk/>
              <pc:sldMasterMk cId="2154677901" sldId="2147483667"/>
              <pc:sldLayoutMk cId="160801547" sldId="2147483669"/>
              <ac:picMk id="17" creationId="{7E343B44-D364-8AEF-9AB9-A694E3024BC1}"/>
            </ac:picMkLst>
          </pc:picChg>
        </pc:sldLayoutChg>
        <pc:sldLayoutChg chg="addSp delSp modSp mod">
          <pc:chgData name="Dennis Trotta" userId="30128cfe-f109-4615-9566-5e94bcfe3ae3" providerId="ADAL" clId="{1D197F69-6D4F-44C6-919D-F5475DB4D605}" dt="2024-06-11T09:35:09.504" v="3"/>
          <pc:sldLayoutMkLst>
            <pc:docMk/>
            <pc:sldMasterMk cId="2154677901" sldId="2147483667"/>
            <pc:sldLayoutMk cId="1505924501" sldId="2147483677"/>
          </pc:sldLayoutMkLst>
          <pc:picChg chg="del">
            <ac:chgData name="Dennis Trotta" userId="30128cfe-f109-4615-9566-5e94bcfe3ae3" providerId="ADAL" clId="{1D197F69-6D4F-44C6-919D-F5475DB4D605}" dt="2024-06-11T09:35:09.254" v="2" actId="478"/>
            <ac:picMkLst>
              <pc:docMk/>
              <pc:sldMasterMk cId="2154677901" sldId="2147483667"/>
              <pc:sldLayoutMk cId="1505924501" sldId="2147483677"/>
              <ac:picMk id="3" creationId="{AB573B1B-2CC7-DE4B-EB21-BAF45BDBC859}"/>
            </ac:picMkLst>
          </pc:picChg>
          <pc:picChg chg="add mod">
            <ac:chgData name="Dennis Trotta" userId="30128cfe-f109-4615-9566-5e94bcfe3ae3" providerId="ADAL" clId="{1D197F69-6D4F-44C6-919D-F5475DB4D605}" dt="2024-06-11T09:35:09.504" v="3"/>
            <ac:picMkLst>
              <pc:docMk/>
              <pc:sldMasterMk cId="2154677901" sldId="2147483667"/>
              <pc:sldLayoutMk cId="1505924501" sldId="2147483677"/>
              <ac:picMk id="4" creationId="{05BBF059-E816-5A14-6919-2DE10AA349B6}"/>
            </ac:picMkLst>
          </pc:picChg>
        </pc:sldLayoutChg>
      </pc:sldMasterChg>
      <pc:sldMasterChg chg="modSldLayout">
        <pc:chgData name="Dennis Trotta" userId="30128cfe-f109-4615-9566-5e94bcfe3ae3" providerId="ADAL" clId="{1D197F69-6D4F-44C6-919D-F5475DB4D605}" dt="2024-06-11T09:36:03.999" v="19"/>
        <pc:sldMasterMkLst>
          <pc:docMk/>
          <pc:sldMasterMk cId="1535069381" sldId="2147483682"/>
        </pc:sldMasterMkLst>
        <pc:sldLayoutChg chg="addSp delSp modSp mod">
          <pc:chgData name="Dennis Trotta" userId="30128cfe-f109-4615-9566-5e94bcfe3ae3" providerId="ADAL" clId="{1D197F69-6D4F-44C6-919D-F5475DB4D605}" dt="2024-06-11T09:36:00.315" v="17"/>
          <pc:sldLayoutMkLst>
            <pc:docMk/>
            <pc:sldMasterMk cId="1535069381" sldId="2147483682"/>
            <pc:sldLayoutMk cId="1985043156" sldId="2147483683"/>
          </pc:sldLayoutMkLst>
          <pc:picChg chg="add mod">
            <ac:chgData name="Dennis Trotta" userId="30128cfe-f109-4615-9566-5e94bcfe3ae3" providerId="ADAL" clId="{1D197F69-6D4F-44C6-919D-F5475DB4D605}" dt="2024-06-11T09:36:00.315" v="17"/>
            <ac:picMkLst>
              <pc:docMk/>
              <pc:sldMasterMk cId="1535069381" sldId="2147483682"/>
              <pc:sldLayoutMk cId="1985043156" sldId="2147483683"/>
              <ac:picMk id="4" creationId="{149D260F-5B6B-22D7-C979-29851A50D367}"/>
            </ac:picMkLst>
          </pc:picChg>
          <pc:picChg chg="del">
            <ac:chgData name="Dennis Trotta" userId="30128cfe-f109-4615-9566-5e94bcfe3ae3" providerId="ADAL" clId="{1D197F69-6D4F-44C6-919D-F5475DB4D605}" dt="2024-06-11T09:36:00.112" v="16" actId="478"/>
            <ac:picMkLst>
              <pc:docMk/>
              <pc:sldMasterMk cId="1535069381" sldId="2147483682"/>
              <pc:sldLayoutMk cId="1985043156" sldId="2147483683"/>
              <ac:picMk id="17" creationId="{7E343B44-D364-8AEF-9AB9-A694E3024BC1}"/>
            </ac:picMkLst>
          </pc:picChg>
        </pc:sldLayoutChg>
        <pc:sldLayoutChg chg="addSp delSp modSp mod">
          <pc:chgData name="Dennis Trotta" userId="30128cfe-f109-4615-9566-5e94bcfe3ae3" providerId="ADAL" clId="{1D197F69-6D4F-44C6-919D-F5475DB4D605}" dt="2024-06-11T09:36:03.999" v="19"/>
          <pc:sldLayoutMkLst>
            <pc:docMk/>
            <pc:sldMasterMk cId="1535069381" sldId="2147483682"/>
            <pc:sldLayoutMk cId="4264035857" sldId="2147483684"/>
          </pc:sldLayoutMkLst>
          <pc:picChg chg="add mod">
            <ac:chgData name="Dennis Trotta" userId="30128cfe-f109-4615-9566-5e94bcfe3ae3" providerId="ADAL" clId="{1D197F69-6D4F-44C6-919D-F5475DB4D605}" dt="2024-06-11T09:36:03.999" v="19"/>
            <ac:picMkLst>
              <pc:docMk/>
              <pc:sldMasterMk cId="1535069381" sldId="2147483682"/>
              <pc:sldLayoutMk cId="4264035857" sldId="2147483684"/>
              <ac:picMk id="4" creationId="{E652123A-ADD0-D8E9-307C-12E1D2AE083A}"/>
            </ac:picMkLst>
          </pc:picChg>
          <pc:picChg chg="del">
            <ac:chgData name="Dennis Trotta" userId="30128cfe-f109-4615-9566-5e94bcfe3ae3" providerId="ADAL" clId="{1D197F69-6D4F-44C6-919D-F5475DB4D605}" dt="2024-06-11T09:36:03.749" v="18" actId="478"/>
            <ac:picMkLst>
              <pc:docMk/>
              <pc:sldMasterMk cId="1535069381" sldId="2147483682"/>
              <pc:sldLayoutMk cId="4264035857" sldId="2147483684"/>
              <ac:picMk id="17" creationId="{7E343B44-D364-8AEF-9AB9-A694E3024BC1}"/>
            </ac:picMkLst>
          </pc:picChg>
        </pc:sldLayoutChg>
        <pc:sldLayoutChg chg="addSp delSp modSp mod">
          <pc:chgData name="Dennis Trotta" userId="30128cfe-f109-4615-9566-5e94bcfe3ae3" providerId="ADAL" clId="{1D197F69-6D4F-44C6-919D-F5475DB4D605}" dt="2024-06-11T09:35:15.559" v="5"/>
          <pc:sldLayoutMkLst>
            <pc:docMk/>
            <pc:sldMasterMk cId="1535069381" sldId="2147483682"/>
            <pc:sldLayoutMk cId="3465087069" sldId="2147483692"/>
          </pc:sldLayoutMkLst>
          <pc:picChg chg="del">
            <ac:chgData name="Dennis Trotta" userId="30128cfe-f109-4615-9566-5e94bcfe3ae3" providerId="ADAL" clId="{1D197F69-6D4F-44C6-919D-F5475DB4D605}" dt="2024-06-11T09:35:15.259" v="4" actId="478"/>
            <ac:picMkLst>
              <pc:docMk/>
              <pc:sldMasterMk cId="1535069381" sldId="2147483682"/>
              <pc:sldLayoutMk cId="3465087069" sldId="2147483692"/>
              <ac:picMk id="3" creationId="{AB573B1B-2CC7-DE4B-EB21-BAF45BDBC859}"/>
            </ac:picMkLst>
          </pc:picChg>
          <pc:picChg chg="add mod">
            <ac:chgData name="Dennis Trotta" userId="30128cfe-f109-4615-9566-5e94bcfe3ae3" providerId="ADAL" clId="{1D197F69-6D4F-44C6-919D-F5475DB4D605}" dt="2024-06-11T09:35:15.559" v="5"/>
            <ac:picMkLst>
              <pc:docMk/>
              <pc:sldMasterMk cId="1535069381" sldId="2147483682"/>
              <pc:sldLayoutMk cId="3465087069" sldId="2147483692"/>
              <ac:picMk id="4" creationId="{85C8084B-9C07-C0C0-2CE0-A72BE1FAE777}"/>
            </ac:picMkLst>
          </pc:picChg>
        </pc:sldLayoutChg>
      </pc:sldMasterChg>
      <pc:sldMasterChg chg="modSldLayout">
        <pc:chgData name="Dennis Trotta" userId="30128cfe-f109-4615-9566-5e94bcfe3ae3" providerId="ADAL" clId="{1D197F69-6D4F-44C6-919D-F5475DB4D605}" dt="2024-06-11T09:36:14.523" v="23"/>
        <pc:sldMasterMkLst>
          <pc:docMk/>
          <pc:sldMasterMk cId="4285840948" sldId="2147483693"/>
        </pc:sldMasterMkLst>
        <pc:sldLayoutChg chg="addSp delSp modSp mod">
          <pc:chgData name="Dennis Trotta" userId="30128cfe-f109-4615-9566-5e94bcfe3ae3" providerId="ADAL" clId="{1D197F69-6D4F-44C6-919D-F5475DB4D605}" dt="2024-06-11T09:36:11.588" v="21"/>
          <pc:sldLayoutMkLst>
            <pc:docMk/>
            <pc:sldMasterMk cId="4285840948" sldId="2147483693"/>
            <pc:sldLayoutMk cId="1194330654" sldId="2147483694"/>
          </pc:sldLayoutMkLst>
          <pc:picChg chg="add mod">
            <ac:chgData name="Dennis Trotta" userId="30128cfe-f109-4615-9566-5e94bcfe3ae3" providerId="ADAL" clId="{1D197F69-6D4F-44C6-919D-F5475DB4D605}" dt="2024-06-11T09:36:11.588" v="21"/>
            <ac:picMkLst>
              <pc:docMk/>
              <pc:sldMasterMk cId="4285840948" sldId="2147483693"/>
              <pc:sldLayoutMk cId="1194330654" sldId="2147483694"/>
              <ac:picMk id="4" creationId="{E3525B5F-A47E-F523-17B1-0160C1BA0658}"/>
            </ac:picMkLst>
          </pc:picChg>
          <pc:picChg chg="del">
            <ac:chgData name="Dennis Trotta" userId="30128cfe-f109-4615-9566-5e94bcfe3ae3" providerId="ADAL" clId="{1D197F69-6D4F-44C6-919D-F5475DB4D605}" dt="2024-06-11T09:36:11.288" v="20" actId="478"/>
            <ac:picMkLst>
              <pc:docMk/>
              <pc:sldMasterMk cId="4285840948" sldId="2147483693"/>
              <pc:sldLayoutMk cId="1194330654" sldId="2147483694"/>
              <ac:picMk id="17" creationId="{7E343B44-D364-8AEF-9AB9-A694E3024BC1}"/>
            </ac:picMkLst>
          </pc:picChg>
        </pc:sldLayoutChg>
        <pc:sldLayoutChg chg="addSp delSp modSp mod">
          <pc:chgData name="Dennis Trotta" userId="30128cfe-f109-4615-9566-5e94bcfe3ae3" providerId="ADAL" clId="{1D197F69-6D4F-44C6-919D-F5475DB4D605}" dt="2024-06-11T09:36:14.523" v="23"/>
          <pc:sldLayoutMkLst>
            <pc:docMk/>
            <pc:sldMasterMk cId="4285840948" sldId="2147483693"/>
            <pc:sldLayoutMk cId="236721382" sldId="2147483695"/>
          </pc:sldLayoutMkLst>
          <pc:picChg chg="add mod">
            <ac:chgData name="Dennis Trotta" userId="30128cfe-f109-4615-9566-5e94bcfe3ae3" providerId="ADAL" clId="{1D197F69-6D4F-44C6-919D-F5475DB4D605}" dt="2024-06-11T09:36:14.523" v="23"/>
            <ac:picMkLst>
              <pc:docMk/>
              <pc:sldMasterMk cId="4285840948" sldId="2147483693"/>
              <pc:sldLayoutMk cId="236721382" sldId="2147483695"/>
              <ac:picMk id="4" creationId="{A94CA037-63D8-A197-6C99-30D5C37C11E0}"/>
            </ac:picMkLst>
          </pc:picChg>
          <pc:picChg chg="del">
            <ac:chgData name="Dennis Trotta" userId="30128cfe-f109-4615-9566-5e94bcfe3ae3" providerId="ADAL" clId="{1D197F69-6D4F-44C6-919D-F5475DB4D605}" dt="2024-06-11T09:36:14.224" v="22" actId="478"/>
            <ac:picMkLst>
              <pc:docMk/>
              <pc:sldMasterMk cId="4285840948" sldId="2147483693"/>
              <pc:sldLayoutMk cId="236721382" sldId="2147483695"/>
              <ac:picMk id="17" creationId="{7E343B44-D364-8AEF-9AB9-A694E3024BC1}"/>
            </ac:picMkLst>
          </pc:picChg>
        </pc:sldLayoutChg>
        <pc:sldLayoutChg chg="addSp delSp modSp mod">
          <pc:chgData name="Dennis Trotta" userId="30128cfe-f109-4615-9566-5e94bcfe3ae3" providerId="ADAL" clId="{1D197F69-6D4F-44C6-919D-F5475DB4D605}" dt="2024-06-11T09:35:20.589" v="7"/>
          <pc:sldLayoutMkLst>
            <pc:docMk/>
            <pc:sldMasterMk cId="4285840948" sldId="2147483693"/>
            <pc:sldLayoutMk cId="1278076690" sldId="2147483703"/>
          </pc:sldLayoutMkLst>
          <pc:picChg chg="del">
            <ac:chgData name="Dennis Trotta" userId="30128cfe-f109-4615-9566-5e94bcfe3ae3" providerId="ADAL" clId="{1D197F69-6D4F-44C6-919D-F5475DB4D605}" dt="2024-06-11T09:35:20.296" v="6" actId="478"/>
            <ac:picMkLst>
              <pc:docMk/>
              <pc:sldMasterMk cId="4285840948" sldId="2147483693"/>
              <pc:sldLayoutMk cId="1278076690" sldId="2147483703"/>
              <ac:picMk id="3" creationId="{AB573B1B-2CC7-DE4B-EB21-BAF45BDBC859}"/>
            </ac:picMkLst>
          </pc:picChg>
          <pc:picChg chg="add mod">
            <ac:chgData name="Dennis Trotta" userId="30128cfe-f109-4615-9566-5e94bcfe3ae3" providerId="ADAL" clId="{1D197F69-6D4F-44C6-919D-F5475DB4D605}" dt="2024-06-11T09:35:20.589" v="7"/>
            <ac:picMkLst>
              <pc:docMk/>
              <pc:sldMasterMk cId="4285840948" sldId="2147483693"/>
              <pc:sldLayoutMk cId="1278076690" sldId="2147483703"/>
              <ac:picMk id="4" creationId="{2377D9F2-7BB9-6890-9BB8-D67EAFBF4935}"/>
            </ac:picMkLst>
          </pc:picChg>
        </pc:sldLayoutChg>
      </pc:sldMasterChg>
    </pc:docChg>
  </pc:docChgLst>
  <pc:docChgLst>
    <pc:chgData name="Marie Louise Rickhoff - Oude Brunink" userId="S::m.t.a.rickhoff@saxion.nl::4c8dc5cc-0b65-4515-9c9c-998d38cd7144" providerId="AD" clId="Web-{75104461-CA97-453A-BCDE-B94ADE33A179}"/>
    <pc:docChg chg="addSld delSld modSld modSection">
      <pc:chgData name="Marie Louise Rickhoff - Oude Brunink" userId="S::m.t.a.rickhoff@saxion.nl::4c8dc5cc-0b65-4515-9c9c-998d38cd7144" providerId="AD" clId="Web-{75104461-CA97-453A-BCDE-B94ADE33A179}" dt="2024-05-27T10:42:47.431" v="12"/>
      <pc:docMkLst>
        <pc:docMk/>
      </pc:docMkLst>
      <pc:sldChg chg="modNotes">
        <pc:chgData name="Marie Louise Rickhoff - Oude Brunink" userId="S::m.t.a.rickhoff@saxion.nl::4c8dc5cc-0b65-4515-9c9c-998d38cd7144" providerId="AD" clId="Web-{75104461-CA97-453A-BCDE-B94ADE33A179}" dt="2024-05-27T10:42:16.789" v="10"/>
        <pc:sldMkLst>
          <pc:docMk/>
          <pc:sldMk cId="4046461064" sldId="372"/>
        </pc:sldMkLst>
      </pc:sldChg>
      <pc:sldChg chg="add">
        <pc:chgData name="Marie Louise Rickhoff - Oude Brunink" userId="S::m.t.a.rickhoff@saxion.nl::4c8dc5cc-0b65-4515-9c9c-998d38cd7144" providerId="AD" clId="Web-{75104461-CA97-453A-BCDE-B94ADE33A179}" dt="2024-05-27T10:42:43.118" v="11"/>
        <pc:sldMkLst>
          <pc:docMk/>
          <pc:sldMk cId="2702814865" sldId="373"/>
        </pc:sldMkLst>
      </pc:sldChg>
      <pc:sldChg chg="modNotes">
        <pc:chgData name="Marie Louise Rickhoff - Oude Brunink" userId="S::m.t.a.rickhoff@saxion.nl::4c8dc5cc-0b65-4515-9c9c-998d38cd7144" providerId="AD" clId="Web-{75104461-CA97-453A-BCDE-B94ADE33A179}" dt="2024-05-27T10:42:05.179" v="7"/>
        <pc:sldMkLst>
          <pc:docMk/>
          <pc:sldMk cId="620119197" sldId="2662"/>
        </pc:sldMkLst>
      </pc:sldChg>
      <pc:sldChg chg="del">
        <pc:chgData name="Marie Louise Rickhoff - Oude Brunink" userId="S::m.t.a.rickhoff@saxion.nl::4c8dc5cc-0b65-4515-9c9c-998d38cd7144" providerId="AD" clId="Web-{75104461-CA97-453A-BCDE-B94ADE33A179}" dt="2024-05-27T10:42:47.431" v="12"/>
        <pc:sldMkLst>
          <pc:docMk/>
          <pc:sldMk cId="159728655" sldId="2668"/>
        </pc:sldMkLst>
      </pc:sldChg>
    </pc:docChg>
  </pc:docChgLst>
  <pc:docChgLst>
    <pc:chgData name="Marie Louise Rickhoff - Oude Brunink" userId="S::m.t.a.rickhoff@saxion.nl::4c8dc5cc-0b65-4515-9c9c-998d38cd7144" providerId="AD" clId="Web-{0F53430F-29D8-44D7-8538-8D191C2D72AC}"/>
    <pc:docChg chg="modSld">
      <pc:chgData name="Marie Louise Rickhoff - Oude Brunink" userId="S::m.t.a.rickhoff@saxion.nl::4c8dc5cc-0b65-4515-9c9c-998d38cd7144" providerId="AD" clId="Web-{0F53430F-29D8-44D7-8538-8D191C2D72AC}" dt="2024-04-25T08:13:25.690" v="4" actId="20577"/>
      <pc:docMkLst>
        <pc:docMk/>
      </pc:docMkLst>
      <pc:sldChg chg="modNotes">
        <pc:chgData name="Marie Louise Rickhoff - Oude Brunink" userId="S::m.t.a.rickhoff@saxion.nl::4c8dc5cc-0b65-4515-9c9c-998d38cd7144" providerId="AD" clId="Web-{0F53430F-29D8-44D7-8538-8D191C2D72AC}" dt="2024-04-25T08:13:16.705" v="0"/>
        <pc:sldMkLst>
          <pc:docMk/>
          <pc:sldMk cId="3964909531" sldId="262"/>
        </pc:sldMkLst>
      </pc:sldChg>
      <pc:sldChg chg="modSp">
        <pc:chgData name="Marie Louise Rickhoff - Oude Brunink" userId="S::m.t.a.rickhoff@saxion.nl::4c8dc5cc-0b65-4515-9c9c-998d38cd7144" providerId="AD" clId="Web-{0F53430F-29D8-44D7-8538-8D191C2D72AC}" dt="2024-04-25T08:13:25.690" v="4" actId="20577"/>
        <pc:sldMkLst>
          <pc:docMk/>
          <pc:sldMk cId="3099931838" sldId="2669"/>
        </pc:sldMkLst>
        <pc:spChg chg="mod">
          <ac:chgData name="Marie Louise Rickhoff - Oude Brunink" userId="S::m.t.a.rickhoff@saxion.nl::4c8dc5cc-0b65-4515-9c9c-998d38cd7144" providerId="AD" clId="Web-{0F53430F-29D8-44D7-8538-8D191C2D72AC}" dt="2024-04-25T08:13:25.690" v="4" actId="20577"/>
          <ac:spMkLst>
            <pc:docMk/>
            <pc:sldMk cId="3099931838" sldId="2669"/>
            <ac:spMk id="6" creationId="{D25DFAA6-A18E-E2EA-8381-E117E9C1B940}"/>
          </ac:spMkLst>
        </pc:spChg>
      </pc:sldChg>
    </pc:docChg>
  </pc:docChgLst>
  <pc:docChgLst>
    <pc:chgData name="Marie Louise Rickhoff - Oude Brunink" userId="S::m.t.a.rickhoff@saxion.nl::4c8dc5cc-0b65-4515-9c9c-998d38cd7144" providerId="AD" clId="Web-{A2253C28-FD05-4205-B695-D84B1C2565D7}"/>
    <pc:docChg chg="modSld">
      <pc:chgData name="Marie Louise Rickhoff - Oude Brunink" userId="S::m.t.a.rickhoff@saxion.nl::4c8dc5cc-0b65-4515-9c9c-998d38cd7144" providerId="AD" clId="Web-{A2253C28-FD05-4205-B695-D84B1C2565D7}" dt="2024-05-27T10:39:13.911" v="53"/>
      <pc:docMkLst>
        <pc:docMk/>
      </pc:docMkLst>
      <pc:sldChg chg="modNotes">
        <pc:chgData name="Marie Louise Rickhoff - Oude Brunink" userId="S::m.t.a.rickhoff@saxion.nl::4c8dc5cc-0b65-4515-9c9c-998d38cd7144" providerId="AD" clId="Web-{A2253C28-FD05-4205-B695-D84B1C2565D7}" dt="2024-05-27T10:39:13.911" v="53"/>
        <pc:sldMkLst>
          <pc:docMk/>
          <pc:sldMk cId="620119197" sldId="26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11.06.2024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Hoofdtekstformaat bearbeiten</a:t>
            </a:r>
          </a:p>
          <a:p>
            <a:pPr lvl="1"/>
            <a:r>
              <a:rPr lang="de-DE"/>
              <a:t>Zweite Ebene</a:t>
            </a:r>
          </a:p>
          <a:p>
            <a:pPr lvl="2"/>
            <a:r>
              <a:rPr lang="de-DE"/>
              <a:t>Dritte Ebene</a:t>
            </a:r>
          </a:p>
          <a:p>
            <a:pPr lvl="3"/>
            <a:r>
              <a:rPr lang="de-DE"/>
              <a:t>Vierde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eb.mit.edu/curhan/www/docs/Articles/15341_Readings/Leadership/Vroom_Jago_2007_The_role_of_the_situtation_in_leadership.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eb.mit.edu/curhan/www/docs/Articles/15341_Readings/Leadership/Vroom_Jago_2007_The_role_of_the_situtation_in_leadership.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47713"/>
            <a:ext cx="6686550" cy="3762375"/>
          </a:xfrm>
        </p:spPr>
      </p:sp>
      <p:sp>
        <p:nvSpPr>
          <p:cNvPr id="3" name="Notizenplatzhalter 2"/>
          <p:cNvSpPr>
            <a:spLocks noGrp="1"/>
          </p:cNvSpPr>
          <p:nvPr>
            <p:ph type="body" idx="1"/>
          </p:nvPr>
        </p:nvSpPr>
        <p:spPr/>
        <p:txBody>
          <a:bodyPr/>
          <a:lstStyle/>
          <a:p>
            <a:endParaRPr lang="de-DE">
              <a:ea typeface="Calibri" panose="020F0502020204030204"/>
              <a:cs typeface="Calibri" panose="020F0502020204030204"/>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hlinkClick r:id="rId3"/>
              </a:rPr>
              <a:t>Vroom_Jago_2007_The role of the situation in leadership.pdf (mit.edu)</a:t>
            </a:r>
            <a:r>
              <a:rPr lang="en-US" dirty="0"/>
              <a:t>  / </a:t>
            </a:r>
            <a:endParaRPr lang="en-US" dirty="0">
              <a:hlinkClick r:id="rId3"/>
            </a:endParaRPr>
          </a:p>
          <a:p>
            <a:r>
              <a:rPr lang="en-US" dirty="0">
                <a:hlinkClick r:id="rId3"/>
              </a:rPr>
              <a:t>http://web.mit.edu/curhan/www/docs/Articles/15341_Readings/Leadership/Vroom_Jago_2007_The_role_of_the_situtation_in_leadership.pdf</a:t>
            </a:r>
            <a:r>
              <a:rPr lang="en-US" dirty="0"/>
              <a:t> </a:t>
            </a:r>
            <a:endParaRPr lang="en-US" dirty="0">
              <a:cs typeface="Calibri"/>
            </a:endParaRPr>
          </a:p>
          <a:p>
            <a:endParaRPr lang="en-US">
              <a:ea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1916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hlinkClick r:id="rId3"/>
              </a:rPr>
              <a:t>http://web.mit.edu/curhan/www/docs/Articles/15341_Readings/Leadership/Vroom_Jago_2007_The_role_of_the_situtation_in_leadership.pdf</a:t>
            </a:r>
            <a:r>
              <a:rPr lang="en-US" dirty="0"/>
              <a:t> </a:t>
            </a:r>
            <a:endParaRPr lang="nl-NL"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0920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9</a:t>
            </a:fld>
            <a:endParaRPr lang="nl-NL"/>
          </a:p>
        </p:txBody>
      </p:sp>
    </p:spTree>
    <p:extLst>
      <p:ext uri="{BB962C8B-B14F-4D97-AF65-F5344CB8AC3E}">
        <p14:creationId xmlns:p14="http://schemas.microsoft.com/office/powerpoint/2010/main" val="356259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10</a:t>
            </a:fld>
            <a:endParaRPr lang="nl-NL"/>
          </a:p>
        </p:txBody>
      </p:sp>
    </p:spTree>
    <p:extLst>
      <p:ext uri="{BB962C8B-B14F-4D97-AF65-F5344CB8AC3E}">
        <p14:creationId xmlns:p14="http://schemas.microsoft.com/office/powerpoint/2010/main" val="86389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11</a:t>
            </a:fld>
            <a:endParaRPr lang="nl-NL"/>
          </a:p>
        </p:txBody>
      </p:sp>
    </p:spTree>
    <p:extLst>
      <p:ext uri="{BB962C8B-B14F-4D97-AF65-F5344CB8AC3E}">
        <p14:creationId xmlns:p14="http://schemas.microsoft.com/office/powerpoint/2010/main" val="3880513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5.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3C51FC63-ABED-359B-6A7C-B5809916D1C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399437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FF2864F6-8121-5248-FBE8-435B4A5C416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418645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ED4F8A8F-662A-44A4-BC03-7802B04D7E08}"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0075694A-26A2-D134-C894-15C4EC323B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16080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4E903E74-3411-4D5D-A930-D65F9461690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38257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58539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69701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7032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A5F24D05-31EE-4495-8EC6-C567D99F1F31}"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2721231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66E3174F-5187-4FC3-9A45-962B07B3F63A}"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82404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738E1B3D-8F4E-4F0C-9010-581208E6D7EC}"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78237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05BBF059-E816-5A14-6919-2DE10AA349B6}"/>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50592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41B57355-9362-4D80-A028-3C5ADB53FE20}"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0BA79431-5384-84C0-AC84-DFAD1539C4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912538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FCF8B959-DE38-4A0B-8095-33F0AF9B148A}"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334925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9D9E4BCD-589D-43A3-8E45-EA4B9D03BFDA}"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3572198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2390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87088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7"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50"/>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91"/>
            <a:ext cx="9144001" cy="1797099"/>
          </a:xfrm>
        </p:spPr>
        <p:txBody>
          <a:bodyPr anchor="b"/>
          <a:lstStyle>
            <a:lvl1pPr algn="ctr">
              <a:defRPr sz="4498"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9" y="3873318"/>
            <a:ext cx="9144001" cy="647740"/>
          </a:xfrm>
        </p:spPr>
        <p:txBody>
          <a:bodyPr/>
          <a:lstStyle>
            <a:lvl1pPr marL="0" indent="0" algn="ctr">
              <a:buNone/>
              <a:defRPr sz="1799" b="0" i="1"/>
            </a:lvl1pPr>
            <a:lvl2pPr marL="342757" indent="0" algn="ctr">
              <a:buNone/>
              <a:defRPr sz="1499"/>
            </a:lvl2pPr>
            <a:lvl3pPr marL="685513" indent="0" algn="ctr">
              <a:buNone/>
              <a:defRPr sz="1349"/>
            </a:lvl3pPr>
            <a:lvl4pPr marL="1028271" indent="0" algn="ctr">
              <a:buNone/>
              <a:defRPr sz="1200"/>
            </a:lvl4pPr>
            <a:lvl5pPr marL="1371027" indent="0" algn="ctr">
              <a:buNone/>
              <a:defRPr sz="1200"/>
            </a:lvl5pPr>
            <a:lvl6pPr marL="1713784" indent="0" algn="ctr">
              <a:buNone/>
              <a:defRPr sz="1200"/>
            </a:lvl6pPr>
            <a:lvl7pPr marL="2056541" indent="0" algn="ctr">
              <a:buNone/>
              <a:defRPr sz="1200"/>
            </a:lvl7pPr>
            <a:lvl8pPr marL="2399297" indent="0" algn="ctr">
              <a:buNone/>
              <a:defRPr sz="1200"/>
            </a:lvl8pPr>
            <a:lvl9pPr marL="2742055" indent="0" algn="ctr">
              <a:buNone/>
              <a:defRPr sz="12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6" y="6325436"/>
            <a:ext cx="4114799"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60" y="5042855"/>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149D260F-5B6B-22D7-C979-29851A50D36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1985043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4"/>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6"/>
            <a:ext cx="9144001" cy="1797099"/>
          </a:xfrm>
        </p:spPr>
        <p:txBody>
          <a:bodyPr anchor="b"/>
          <a:lstStyle>
            <a:lvl1pPr algn="ctr">
              <a:defRPr sz="4498"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9" y="4497572"/>
            <a:ext cx="9144001" cy="647740"/>
          </a:xfrm>
        </p:spPr>
        <p:txBody>
          <a:bodyPr/>
          <a:lstStyle>
            <a:lvl1pPr marL="0" indent="0" algn="ctr">
              <a:buNone/>
              <a:defRPr sz="1799" b="0" i="1"/>
            </a:lvl1pPr>
            <a:lvl2pPr marL="342757" indent="0" algn="ctr">
              <a:buNone/>
              <a:defRPr sz="1499"/>
            </a:lvl2pPr>
            <a:lvl3pPr marL="685513" indent="0" algn="ctr">
              <a:buNone/>
              <a:defRPr sz="1349"/>
            </a:lvl3pPr>
            <a:lvl4pPr marL="1028271" indent="0" algn="ctr">
              <a:buNone/>
              <a:defRPr sz="1200"/>
            </a:lvl4pPr>
            <a:lvl5pPr marL="1371027" indent="0" algn="ctr">
              <a:buNone/>
              <a:defRPr sz="1200"/>
            </a:lvl5pPr>
            <a:lvl6pPr marL="1713784" indent="0" algn="ctr">
              <a:buNone/>
              <a:defRPr sz="1200"/>
            </a:lvl6pPr>
            <a:lvl7pPr marL="2056541" indent="0" algn="ctr">
              <a:buNone/>
              <a:defRPr sz="1200"/>
            </a:lvl7pPr>
            <a:lvl8pPr marL="2399297" indent="0" algn="ctr">
              <a:buNone/>
              <a:defRPr sz="1200"/>
            </a:lvl8pPr>
            <a:lvl9pPr marL="2742055" indent="0" algn="ctr">
              <a:buNone/>
              <a:defRPr sz="12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600" y="6351389"/>
            <a:ext cx="4114799"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1" y="-471150"/>
            <a:ext cx="13063821"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7" y="35065"/>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3"/>
            <a:ext cx="11753173"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2"/>
            <a:ext cx="2743200" cy="365125"/>
          </a:xfrm>
        </p:spPr>
        <p:txBody>
          <a:bodyPr/>
          <a:lstStyle/>
          <a:p>
            <a:fld id="{0AAE08F8-EAEF-4C45-8E15-A9C556658C74}"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8" y="75396"/>
            <a:ext cx="1075841"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2"/>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E652123A-ADD0-D8E9-307C-12E1D2AE08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4264035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1" y="1709738"/>
            <a:ext cx="10515600" cy="2852737"/>
          </a:xfrm>
        </p:spPr>
        <p:txBody>
          <a:bodyPr anchor="b">
            <a:normAutofit/>
          </a:bodyPr>
          <a:lstStyle>
            <a:lvl1pPr>
              <a:defRPr sz="5997"/>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1" y="4589465"/>
            <a:ext cx="10515600" cy="1500187"/>
          </a:xfrm>
        </p:spPr>
        <p:txBody>
          <a:bodyPr/>
          <a:lstStyle>
            <a:lvl1pPr marL="0" indent="0">
              <a:buNone/>
              <a:defRPr sz="1799" i="1">
                <a:solidFill>
                  <a:schemeClr val="tx1">
                    <a:tint val="75000"/>
                  </a:schemeClr>
                </a:solidFill>
              </a:defRPr>
            </a:lvl1pPr>
            <a:lvl2pPr marL="342757" indent="0">
              <a:buNone/>
              <a:defRPr sz="1499">
                <a:solidFill>
                  <a:schemeClr val="tx1">
                    <a:tint val="75000"/>
                  </a:schemeClr>
                </a:solidFill>
              </a:defRPr>
            </a:lvl2pPr>
            <a:lvl3pPr marL="685513" indent="0">
              <a:buNone/>
              <a:defRPr sz="1349">
                <a:solidFill>
                  <a:schemeClr val="tx1">
                    <a:tint val="75000"/>
                  </a:schemeClr>
                </a:solidFill>
              </a:defRPr>
            </a:lvl3pPr>
            <a:lvl4pPr marL="1028271" indent="0">
              <a:buNone/>
              <a:defRPr sz="1200">
                <a:solidFill>
                  <a:schemeClr val="tx1">
                    <a:tint val="75000"/>
                  </a:schemeClr>
                </a:solidFill>
              </a:defRPr>
            </a:lvl4pPr>
            <a:lvl5pPr marL="1371027" indent="0">
              <a:buNone/>
              <a:defRPr sz="1200">
                <a:solidFill>
                  <a:schemeClr val="tx1">
                    <a:tint val="75000"/>
                  </a:schemeClr>
                </a:solidFill>
              </a:defRPr>
            </a:lvl5pPr>
            <a:lvl6pPr marL="1713784" indent="0">
              <a:buNone/>
              <a:defRPr sz="1200">
                <a:solidFill>
                  <a:schemeClr val="tx1">
                    <a:tint val="75000"/>
                  </a:schemeClr>
                </a:solidFill>
              </a:defRPr>
            </a:lvl6pPr>
            <a:lvl7pPr marL="2056541" indent="0">
              <a:buNone/>
              <a:defRPr sz="1200">
                <a:solidFill>
                  <a:schemeClr val="tx1">
                    <a:tint val="75000"/>
                  </a:schemeClr>
                </a:solidFill>
              </a:defRPr>
            </a:lvl7pPr>
            <a:lvl8pPr marL="2399297" indent="0">
              <a:buNone/>
              <a:defRPr sz="1200">
                <a:solidFill>
                  <a:schemeClr val="tx1">
                    <a:tint val="75000"/>
                  </a:schemeClr>
                </a:solidFill>
              </a:defRPr>
            </a:lvl8pPr>
            <a:lvl9pPr marL="2742055" indent="0">
              <a:buNone/>
              <a:defRPr sz="12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3158856A-78E2-42DD-A1F4-4B16EDC79FBF}"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5"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1" y="-471150"/>
            <a:ext cx="13063821"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7" y="35065"/>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3"/>
            <a:ext cx="11753173"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8" y="75396"/>
            <a:ext cx="1075841"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2"/>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959811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7"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3" y="995718"/>
            <a:ext cx="6172200" cy="4873625"/>
          </a:xfrm>
        </p:spPr>
        <p:txBody>
          <a:bodyPr/>
          <a:lstStyle>
            <a:lvl1pPr>
              <a:buClr>
                <a:srgbClr val="E86507"/>
              </a:buClr>
              <a:defRPr sz="2399"/>
            </a:lvl1pPr>
            <a:lvl2pPr>
              <a:buClr>
                <a:srgbClr val="E86507"/>
              </a:buClr>
              <a:defRPr sz="2099"/>
            </a:lvl2pPr>
            <a:lvl3pPr>
              <a:buClr>
                <a:srgbClr val="E86507"/>
              </a:buClr>
              <a:defRPr sz="1799"/>
            </a:lvl3pPr>
            <a:lvl4pPr>
              <a:buClr>
                <a:srgbClr val="E86507"/>
              </a:buClr>
              <a:defRPr sz="1499"/>
            </a:lvl4pPr>
            <a:lvl5pPr>
              <a:buClr>
                <a:srgbClr val="E86507"/>
              </a:buClr>
              <a:defRPr sz="1499"/>
            </a:lvl5pPr>
            <a:lvl6pPr>
              <a:defRPr sz="1499"/>
            </a:lvl6pPr>
            <a:lvl7pPr>
              <a:defRPr sz="1499"/>
            </a:lvl7pPr>
            <a:lvl8pPr>
              <a:defRPr sz="1499"/>
            </a:lvl8pPr>
            <a:lvl9pPr>
              <a:defRPr sz="1499"/>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8" y="2589600"/>
            <a:ext cx="3587836" cy="1678801"/>
          </a:xfrm>
        </p:spPr>
        <p:txBody>
          <a:bodyPr>
            <a:normAutofit/>
          </a:bodyPr>
          <a:lstStyle>
            <a:lvl1pPr marL="0" indent="0">
              <a:buNone/>
              <a:defRPr sz="1499" i="1"/>
            </a:lvl1pPr>
            <a:lvl2pPr marL="342757" indent="0">
              <a:buNone/>
              <a:defRPr sz="1049"/>
            </a:lvl2pPr>
            <a:lvl3pPr marL="685513" indent="0">
              <a:buNone/>
              <a:defRPr sz="900"/>
            </a:lvl3pPr>
            <a:lvl4pPr marL="1028271" indent="0">
              <a:buNone/>
              <a:defRPr sz="750"/>
            </a:lvl4pPr>
            <a:lvl5pPr marL="1371027" indent="0">
              <a:buNone/>
              <a:defRPr sz="750"/>
            </a:lvl5pPr>
            <a:lvl6pPr marL="1713784" indent="0">
              <a:buNone/>
              <a:defRPr sz="750"/>
            </a:lvl6pPr>
            <a:lvl7pPr marL="2056541" indent="0">
              <a:buNone/>
              <a:defRPr sz="750"/>
            </a:lvl7pPr>
            <a:lvl8pPr marL="2399297" indent="0">
              <a:buNone/>
              <a:defRPr sz="750"/>
            </a:lvl8pPr>
            <a:lvl9pPr marL="2742055" indent="0">
              <a:buNone/>
              <a:defRPr sz="75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8" y="75396"/>
            <a:ext cx="1075841"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2"/>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8108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7" y="2091754"/>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2" y="3024302"/>
            <a:ext cx="3587836" cy="1678801"/>
          </a:xfrm>
        </p:spPr>
        <p:txBody>
          <a:bodyPr>
            <a:normAutofit/>
          </a:bodyPr>
          <a:lstStyle>
            <a:lvl1pPr marL="0" indent="0">
              <a:buNone/>
              <a:defRPr sz="1499" i="1"/>
            </a:lvl1pPr>
            <a:lvl2pPr marL="342757" indent="0">
              <a:buNone/>
              <a:defRPr sz="1049"/>
            </a:lvl2pPr>
            <a:lvl3pPr marL="685513" indent="0">
              <a:buNone/>
              <a:defRPr sz="900"/>
            </a:lvl3pPr>
            <a:lvl4pPr marL="1028271" indent="0">
              <a:buNone/>
              <a:defRPr sz="750"/>
            </a:lvl4pPr>
            <a:lvl5pPr marL="1371027" indent="0">
              <a:buNone/>
              <a:defRPr sz="750"/>
            </a:lvl5pPr>
            <a:lvl6pPr marL="1713784" indent="0">
              <a:buNone/>
              <a:defRPr sz="750"/>
            </a:lvl6pPr>
            <a:lvl7pPr marL="2056541" indent="0">
              <a:buNone/>
              <a:defRPr sz="750"/>
            </a:lvl7pPr>
            <a:lvl8pPr marL="2399297" indent="0">
              <a:buNone/>
              <a:defRPr sz="750"/>
            </a:lvl8pPr>
            <a:lvl9pPr marL="2742055" indent="0">
              <a:buNone/>
              <a:defRPr sz="75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90" y="712411"/>
            <a:ext cx="5891656"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693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9" y="-1236343"/>
            <a:ext cx="10530814"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2" y="3024302"/>
            <a:ext cx="3587836" cy="1678801"/>
          </a:xfrm>
        </p:spPr>
        <p:txBody>
          <a:bodyPr>
            <a:normAutofit/>
          </a:bodyPr>
          <a:lstStyle>
            <a:lvl1pPr marL="0" indent="0">
              <a:buNone/>
              <a:defRPr sz="1499" i="1"/>
            </a:lvl1pPr>
            <a:lvl2pPr marL="342757" indent="0">
              <a:buNone/>
              <a:defRPr sz="1049"/>
            </a:lvl2pPr>
            <a:lvl3pPr marL="685513" indent="0">
              <a:buNone/>
              <a:defRPr sz="900"/>
            </a:lvl3pPr>
            <a:lvl4pPr marL="1028271" indent="0">
              <a:buNone/>
              <a:defRPr sz="750"/>
            </a:lvl4pPr>
            <a:lvl5pPr marL="1371027" indent="0">
              <a:buNone/>
              <a:defRPr sz="750"/>
            </a:lvl5pPr>
            <a:lvl6pPr marL="1713784" indent="0">
              <a:buNone/>
              <a:defRPr sz="750"/>
            </a:lvl6pPr>
            <a:lvl7pPr marL="2056541" indent="0">
              <a:buNone/>
              <a:defRPr sz="750"/>
            </a:lvl7pPr>
            <a:lvl8pPr marL="2399297" indent="0">
              <a:buNone/>
              <a:defRPr sz="750"/>
            </a:lvl8pPr>
            <a:lvl9pPr marL="2742055" indent="0">
              <a:buNone/>
              <a:defRPr sz="75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1" y="6354764"/>
            <a:ext cx="4114799"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681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FA1E0F03-AEE9-4023-AADA-5C1D91E21BC8}"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514516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1" y="1"/>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6"/>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7"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90182AD8-E893-4DE1-8365-8803D55DA551}"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1" y="6354764"/>
            <a:ext cx="4114799"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1" y="372638"/>
            <a:ext cx="9082088" cy="780585"/>
          </a:xfrm>
        </p:spPr>
        <p:txBody>
          <a:bodyPr anchor="t">
            <a:noAutofit/>
          </a:bodyPr>
          <a:lstStyle>
            <a:lvl1pPr>
              <a:defRPr sz="4498"/>
            </a:lvl1pPr>
          </a:lstStyle>
          <a:p>
            <a:r>
              <a:rPr lang="nl-NL" noProof="0"/>
              <a:t>Klik om stijl te bewerken</a:t>
            </a:r>
            <a:endParaRPr lang="en-GB" noProof="0"/>
          </a:p>
        </p:txBody>
      </p:sp>
    </p:spTree>
    <p:extLst>
      <p:ext uri="{BB962C8B-B14F-4D97-AF65-F5344CB8AC3E}">
        <p14:creationId xmlns:p14="http://schemas.microsoft.com/office/powerpoint/2010/main" val="416933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1" y="1"/>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6"/>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2D42A6BF-84DD-4D3F-BCE9-9F92D908634C}"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7"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1" y="372638"/>
            <a:ext cx="9082088" cy="780585"/>
          </a:xfrm>
        </p:spPr>
        <p:txBody>
          <a:bodyPr anchor="t">
            <a:noAutofit/>
          </a:bodyPr>
          <a:lstStyle>
            <a:lvl1pPr>
              <a:defRPr sz="4498"/>
            </a:lvl1pPr>
          </a:lstStyle>
          <a:p>
            <a:r>
              <a:rPr lang="nl-NL" noProof="0"/>
              <a:t>Klik om stijl te bewerken</a:t>
            </a:r>
            <a:endParaRPr lang="en-GB" noProof="0"/>
          </a:p>
        </p:txBody>
      </p:sp>
    </p:spTree>
    <p:extLst>
      <p:ext uri="{BB962C8B-B14F-4D97-AF65-F5344CB8AC3E}">
        <p14:creationId xmlns:p14="http://schemas.microsoft.com/office/powerpoint/2010/main" val="1098441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420640E1-B35C-4189-9D95-C527292D8E10}"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87436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4" y="228601"/>
            <a:ext cx="7064729"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2"/>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8"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30" y="3626537"/>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2" y="78632"/>
            <a:ext cx="138504" cy="29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endParaRPr lang="de-DE" sz="1499"/>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2" y="339782"/>
            <a:ext cx="138504" cy="69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pPr marL="0" marR="0" lvl="0" indent="0" algn="l" defTabSz="685513" rtl="0" eaLnBrk="0" fontAlgn="base" latinLnBrk="0" hangingPunct="0">
              <a:lnSpc>
                <a:spcPct val="100000"/>
              </a:lnSpc>
              <a:spcBef>
                <a:spcPct val="0"/>
              </a:spcBef>
              <a:spcAft>
                <a:spcPct val="0"/>
              </a:spcAft>
              <a:buClrTx/>
              <a:buSzTx/>
              <a:buFontTx/>
              <a:buNone/>
              <a:tabLst/>
            </a:pPr>
            <a:br>
              <a:rPr kumimoji="0" lang="de-DE" altLang="de-DE" sz="1349" b="0" i="0" u="none" strike="noStrike" cap="none" normalizeH="0" baseline="0">
                <a:ln>
                  <a:noFill/>
                </a:ln>
                <a:solidFill>
                  <a:schemeClr val="tx1"/>
                </a:solidFill>
                <a:effectLst/>
                <a:latin typeface="Arial" panose="020B0604020202020204" pitchFamily="34" charset="0"/>
              </a:rPr>
            </a:br>
            <a:endParaRPr kumimoji="0" lang="de-DE" altLang="de-DE" sz="1349" b="0" i="0" u="none" strike="noStrike" cap="none" normalizeH="0" baseline="0">
              <a:ln>
                <a:noFill/>
              </a:ln>
              <a:solidFill>
                <a:schemeClr val="tx1"/>
              </a:solidFill>
              <a:effectLst/>
              <a:latin typeface="Arial" panose="020B0604020202020204" pitchFamily="34" charset="0"/>
            </a:endParaRPr>
          </a:p>
          <a:p>
            <a:pPr marL="0" marR="0" lvl="0" indent="0" algn="l" defTabSz="685513" rtl="0" eaLnBrk="0" fontAlgn="base" latinLnBrk="0" hangingPunct="0">
              <a:lnSpc>
                <a:spcPct val="100000"/>
              </a:lnSpc>
              <a:spcBef>
                <a:spcPct val="0"/>
              </a:spcBef>
              <a:spcAft>
                <a:spcPct val="0"/>
              </a:spcAft>
              <a:buClrTx/>
              <a:buSzTx/>
              <a:buFontTx/>
              <a:buNone/>
              <a:tabLst/>
            </a:pPr>
            <a:endParaRPr kumimoji="0" lang="de-DE" altLang="de-DE" sz="1349"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2" y="464579"/>
            <a:ext cx="138504" cy="89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pPr marL="0" marR="0" lvl="0" indent="0" algn="l" defTabSz="685513" rtl="0" eaLnBrk="0" fontAlgn="base" latinLnBrk="0" hangingPunct="0">
              <a:lnSpc>
                <a:spcPct val="100000"/>
              </a:lnSpc>
              <a:spcBef>
                <a:spcPct val="0"/>
              </a:spcBef>
              <a:spcAft>
                <a:spcPct val="0"/>
              </a:spcAft>
              <a:buClrTx/>
              <a:buSzTx/>
              <a:buFontTx/>
              <a:buNone/>
              <a:tabLst/>
            </a:pPr>
            <a:endParaRPr kumimoji="0" lang="de-DE" altLang="de-DE" sz="1349" b="0" i="0" u="none" strike="noStrike" cap="none" normalizeH="0" baseline="0">
              <a:ln>
                <a:noFill/>
              </a:ln>
              <a:solidFill>
                <a:schemeClr val="tx1"/>
              </a:solidFill>
              <a:effectLst/>
              <a:latin typeface="Arial" panose="020B0604020202020204" pitchFamily="34" charset="0"/>
            </a:endParaRPr>
          </a:p>
          <a:p>
            <a:pPr marL="0" marR="0" lvl="0" indent="0" algn="l" defTabSz="685513" rtl="0" eaLnBrk="0" fontAlgn="base" latinLnBrk="0" hangingPunct="0">
              <a:lnSpc>
                <a:spcPct val="100000"/>
              </a:lnSpc>
              <a:spcBef>
                <a:spcPct val="0"/>
              </a:spcBef>
              <a:spcAft>
                <a:spcPct val="0"/>
              </a:spcAft>
              <a:buClrTx/>
              <a:buSzTx/>
              <a:buFontTx/>
              <a:buNone/>
              <a:tabLst/>
            </a:pPr>
            <a:br>
              <a:rPr kumimoji="0" lang="de-DE" altLang="de-DE" sz="1349" b="0" i="0" u="none" strike="noStrike" cap="none" normalizeH="0" baseline="0">
                <a:ln>
                  <a:noFill/>
                </a:ln>
                <a:solidFill>
                  <a:schemeClr val="tx1"/>
                </a:solidFill>
                <a:effectLst/>
                <a:latin typeface="Arial" panose="020B0604020202020204" pitchFamily="34" charset="0"/>
              </a:rPr>
            </a:br>
            <a:endParaRPr kumimoji="0" lang="de-DE" altLang="de-DE" sz="1349" b="0" i="0" u="none" strike="noStrike" cap="none" normalizeH="0" baseline="0">
              <a:ln>
                <a:noFill/>
              </a:ln>
              <a:solidFill>
                <a:schemeClr val="tx1"/>
              </a:solidFill>
              <a:effectLst/>
              <a:latin typeface="Arial" panose="020B0604020202020204" pitchFamily="34" charset="0"/>
            </a:endParaRPr>
          </a:p>
          <a:p>
            <a:pPr marL="0" marR="0" lvl="0" indent="0" algn="l" defTabSz="685513" rtl="0" eaLnBrk="0" fontAlgn="base" latinLnBrk="0" hangingPunct="0">
              <a:lnSpc>
                <a:spcPct val="100000"/>
              </a:lnSpc>
              <a:spcBef>
                <a:spcPct val="0"/>
              </a:spcBef>
              <a:spcAft>
                <a:spcPct val="0"/>
              </a:spcAft>
              <a:buClrTx/>
              <a:buSzTx/>
              <a:buFontTx/>
              <a:buNone/>
              <a:tabLst/>
            </a:pPr>
            <a:endParaRPr kumimoji="0" lang="de-DE" altLang="de-DE" sz="1349"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2" y="672184"/>
            <a:ext cx="138504" cy="48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pPr marL="0" marR="0" lvl="0" indent="0" algn="l" defTabSz="685513" rtl="0" eaLnBrk="0" fontAlgn="base" latinLnBrk="0" hangingPunct="0">
              <a:lnSpc>
                <a:spcPct val="100000"/>
              </a:lnSpc>
              <a:spcBef>
                <a:spcPct val="0"/>
              </a:spcBef>
              <a:spcAft>
                <a:spcPct val="0"/>
              </a:spcAft>
              <a:buClrTx/>
              <a:buSzTx/>
              <a:buFontTx/>
              <a:buNone/>
              <a:tabLst/>
            </a:pPr>
            <a:endParaRPr kumimoji="0" lang="de-DE" altLang="de-DE" sz="1349" b="0" i="0" u="none" strike="noStrike" cap="none" normalizeH="0" baseline="0">
              <a:ln>
                <a:noFill/>
              </a:ln>
              <a:solidFill>
                <a:schemeClr val="tx1"/>
              </a:solidFill>
              <a:effectLst/>
              <a:latin typeface="Arial" panose="020B0604020202020204" pitchFamily="34" charset="0"/>
            </a:endParaRPr>
          </a:p>
          <a:p>
            <a:pPr marL="0" marR="0" lvl="0" indent="0" algn="l" defTabSz="685513" rtl="0" eaLnBrk="0" fontAlgn="base" latinLnBrk="0" hangingPunct="0">
              <a:lnSpc>
                <a:spcPct val="100000"/>
              </a:lnSpc>
              <a:spcBef>
                <a:spcPct val="0"/>
              </a:spcBef>
              <a:spcAft>
                <a:spcPct val="0"/>
              </a:spcAft>
              <a:buClrTx/>
              <a:buSzTx/>
              <a:buFontTx/>
              <a:buNone/>
              <a:tabLst/>
            </a:pPr>
            <a:endParaRPr kumimoji="0" lang="de-DE" altLang="de-DE" sz="1349"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2" y="993032"/>
            <a:ext cx="138504" cy="29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endParaRPr lang="de-DE" sz="1499"/>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2" y="1450232"/>
            <a:ext cx="138504" cy="29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endParaRPr lang="de-DE" sz="1499"/>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2" y="1907432"/>
            <a:ext cx="138504" cy="29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endParaRPr lang="de-DE" sz="1499"/>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4" y="3569915"/>
            <a:ext cx="1562099"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92169" y="4458753"/>
            <a:ext cx="1127759"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3" y="4744188"/>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4" y="2986423"/>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1" tIns="34275" rIns="68551" bIns="34275" numCol="1" anchor="ctr" anchorCtr="0" compatLnSpc="1">
            <a:prstTxWarp prst="textNoShape">
              <a:avLst/>
            </a:prstTxWarp>
            <a:noAutofit/>
          </a:bodyPr>
          <a:lstStyle/>
          <a:p>
            <a:pPr algn="r"/>
            <a:endParaRPr lang="de-DE" sz="1499"/>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1" y="12281299"/>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r"/>
            <a:endParaRPr lang="de-DE" sz="1499"/>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5" y="5802303"/>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1" tIns="34275" rIns="68551" bIns="34275" numCol="1" anchor="ctr" anchorCtr="0" compatLnSpc="1">
            <a:prstTxWarp prst="textNoShape">
              <a:avLst/>
            </a:prstTxWarp>
            <a:noAutofit/>
          </a:bodyPr>
          <a:lstStyle/>
          <a:p>
            <a:pPr marL="0" marR="0" lvl="0" indent="0" algn="ctr" defTabSz="685513" rtl="0" eaLnBrk="0" fontAlgn="base" latinLnBrk="0" hangingPunct="0">
              <a:lnSpc>
                <a:spcPct val="100000"/>
              </a:lnSpc>
              <a:spcBef>
                <a:spcPct val="0"/>
              </a:spcBef>
              <a:spcAft>
                <a:spcPct val="0"/>
              </a:spcAft>
              <a:buClrTx/>
              <a:buSzTx/>
              <a:buFontTx/>
              <a:buNone/>
              <a:tabLst/>
            </a:pPr>
            <a:r>
              <a:rPr kumimoji="0" lang="de-DE" altLang="de-DE" sz="824"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824"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824"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824"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824"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824"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2" y="1559486"/>
            <a:ext cx="5336270" cy="1690836"/>
          </a:xfrm>
          <a:prstGeom prst="rect">
            <a:avLst/>
          </a:prstGeom>
          <a:noFill/>
        </p:spPr>
        <p:txBody>
          <a:bodyPr wrap="square" rtlCol="0">
            <a:noAutofit/>
          </a:bodyPr>
          <a:lstStyle/>
          <a:p>
            <a:pPr marL="0" marR="0" lvl="0" indent="0" algn="l" defTabSz="685513" rtl="0" eaLnBrk="1" fontAlgn="auto" latinLnBrk="0" hangingPunct="1">
              <a:lnSpc>
                <a:spcPct val="100000"/>
              </a:lnSpc>
              <a:spcBef>
                <a:spcPts val="0"/>
              </a:spcBef>
              <a:spcAft>
                <a:spcPts val="0"/>
              </a:spcAft>
              <a:buClrTx/>
              <a:buSzTx/>
              <a:buFontTx/>
              <a:buNone/>
              <a:tabLst/>
              <a:defRPr/>
            </a:pPr>
            <a:r>
              <a:rPr lang="en-GB" sz="1049" b="1" noProof="0">
                <a:effectLst/>
                <a:latin typeface="+mn-lt"/>
                <a:ea typeface="Calibri" panose="020F0502020204030204" pitchFamily="34" charset="0"/>
                <a:cs typeface="Times New Roman" panose="02020603050405020304" pitchFamily="18" charset="0"/>
              </a:rPr>
              <a:t>DISCLAIMER:</a:t>
            </a:r>
          </a:p>
          <a:p>
            <a:pPr marL="0" marR="0" lvl="0" indent="0" algn="l" defTabSz="685513" rtl="0" eaLnBrk="1" fontAlgn="auto" latinLnBrk="0" hangingPunct="1">
              <a:lnSpc>
                <a:spcPct val="100000"/>
              </a:lnSpc>
              <a:spcBef>
                <a:spcPts val="0"/>
              </a:spcBef>
              <a:spcAft>
                <a:spcPts val="0"/>
              </a:spcAft>
              <a:buClrTx/>
              <a:buSzTx/>
              <a:buFontTx/>
              <a:buNone/>
              <a:tabLst/>
              <a:defRPr/>
            </a:pPr>
            <a:endParaRPr lang="en-GB" sz="1049"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685513" rtl="0" eaLnBrk="1" fontAlgn="auto" latinLnBrk="0" hangingPunct="1">
              <a:lnSpc>
                <a:spcPct val="100000"/>
              </a:lnSpc>
              <a:spcBef>
                <a:spcPts val="0"/>
              </a:spcBef>
              <a:spcAft>
                <a:spcPts val="0"/>
              </a:spcAft>
              <a:buClrTx/>
              <a:buSzTx/>
              <a:buFontTx/>
              <a:buNone/>
              <a:tabLst/>
              <a:defRPr/>
            </a:pPr>
            <a:r>
              <a:rPr lang="en-GB" sz="1049"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sz="1499"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500" y="2182696"/>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34942" rtlCol="0" anchor="t"/>
          <a:lstStyle/>
          <a:p>
            <a:pPr algn="l"/>
            <a:r>
              <a:rPr lang="en-GB" sz="1349" b="1" noProof="0">
                <a:solidFill>
                  <a:schemeClr val="tx2">
                    <a:lumMod val="75000"/>
                  </a:schemeClr>
                </a:solidFill>
                <a:latin typeface="+mj-lt"/>
                <a:ea typeface="Jost Bold Roman" pitchFamily="2" charset="0"/>
              </a:rPr>
              <a:t>PROJECT INFORMATION</a:t>
            </a:r>
          </a:p>
          <a:p>
            <a:pPr algn="l">
              <a:spcAft>
                <a:spcPts val="450"/>
              </a:spcAft>
            </a:pPr>
            <a:r>
              <a:rPr lang="en-GB" sz="975"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975" b="0" i="1" u="none" noProof="0">
              <a:solidFill>
                <a:schemeClr val="tx1"/>
              </a:solidFill>
              <a:latin typeface="+mj-lt"/>
              <a:ea typeface="Jost Bold Italic" pitchFamily="2" charset="0"/>
            </a:endParaRPr>
          </a:p>
          <a:p>
            <a:pPr algn="l"/>
            <a:r>
              <a:rPr lang="en-GB" sz="975"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975" b="0" i="1" u="none" noProof="0">
              <a:solidFill>
                <a:schemeClr val="tx1"/>
              </a:solidFill>
              <a:latin typeface="+mj-lt"/>
              <a:ea typeface="Jost Bold Italic" pitchFamily="2" charset="0"/>
            </a:endParaRPr>
          </a:p>
          <a:p>
            <a:pPr algn="l"/>
            <a:endParaRPr lang="en-GB" sz="975" b="0" i="1" u="none" noProof="0">
              <a:solidFill>
                <a:schemeClr val="tx1"/>
              </a:solidFill>
              <a:latin typeface="+mj-lt"/>
              <a:ea typeface="Jost Bold Italic" pitchFamily="2" charset="0"/>
            </a:endParaRPr>
          </a:p>
          <a:p>
            <a:pPr marL="0" algn="l" defTabSz="685513" rtl="0" eaLnBrk="1" latinLnBrk="0" hangingPunct="1"/>
            <a:r>
              <a:rPr lang="en-GB" sz="1349" b="1" kern="1200" noProof="0">
                <a:solidFill>
                  <a:schemeClr val="tx2">
                    <a:lumMod val="75000"/>
                  </a:schemeClr>
                </a:solidFill>
                <a:latin typeface="+mj-lt"/>
                <a:ea typeface="Jost Bold Italic" pitchFamily="2" charset="0"/>
                <a:cs typeface="+mn-cs"/>
              </a:rPr>
              <a:t>LICENCE</a:t>
            </a:r>
          </a:p>
          <a:p>
            <a:pPr marL="0" marR="0" lvl="0" indent="0" algn="l" defTabSz="685513" rtl="0" eaLnBrk="0" fontAlgn="base" latinLnBrk="0" hangingPunct="0">
              <a:lnSpc>
                <a:spcPct val="100000"/>
              </a:lnSpc>
              <a:spcBef>
                <a:spcPct val="0"/>
              </a:spcBef>
              <a:spcAft>
                <a:spcPct val="0"/>
              </a:spcAft>
              <a:buClrTx/>
              <a:buSzTx/>
              <a:buFontTx/>
              <a:buNone/>
              <a:tabLst/>
            </a:pPr>
            <a:r>
              <a:rPr lang="de-DE" altLang="de-DE" sz="975" b="0" i="1" u="none" kern="1200">
                <a:solidFill>
                  <a:schemeClr val="tx1"/>
                </a:solidFill>
                <a:latin typeface="+mj-lt"/>
                <a:ea typeface="Jost Bold Italic" pitchFamily="2" charset="0"/>
                <a:cs typeface="+mn-cs"/>
              </a:rPr>
              <a:t>DIGIGEN © 2023 </a:t>
            </a:r>
            <a:r>
              <a:rPr lang="de-DE" altLang="de-DE" sz="975" b="0" i="1" u="none" kern="1200" err="1">
                <a:solidFill>
                  <a:schemeClr val="tx1"/>
                </a:solidFill>
                <a:latin typeface="+mj-lt"/>
                <a:ea typeface="Jost Bold Italic" pitchFamily="2" charset="0"/>
                <a:cs typeface="+mn-cs"/>
              </a:rPr>
              <a:t>is</a:t>
            </a:r>
            <a:r>
              <a:rPr lang="de-DE" altLang="de-DE" sz="975" b="0" i="1" u="none" kern="1200">
                <a:solidFill>
                  <a:schemeClr val="tx1"/>
                </a:solidFill>
                <a:latin typeface="+mj-lt"/>
                <a:ea typeface="Jost Bold Italic" pitchFamily="2" charset="0"/>
                <a:cs typeface="+mn-cs"/>
              </a:rPr>
              <a:t> </a:t>
            </a:r>
            <a:r>
              <a:rPr lang="de-DE" altLang="de-DE" sz="975" b="0" i="1" u="none" kern="1200" err="1">
                <a:solidFill>
                  <a:schemeClr val="tx1"/>
                </a:solidFill>
                <a:latin typeface="+mj-lt"/>
                <a:ea typeface="Jost Bold Italic" pitchFamily="2" charset="0"/>
                <a:cs typeface="+mn-cs"/>
              </a:rPr>
              <a:t>licensed</a:t>
            </a:r>
            <a:r>
              <a:rPr lang="de-DE" altLang="de-DE" sz="975" b="0" i="1" u="none" kern="1200">
                <a:solidFill>
                  <a:schemeClr val="tx1"/>
                </a:solidFill>
                <a:latin typeface="+mj-lt"/>
                <a:ea typeface="Jost Bold Italic" pitchFamily="2" charset="0"/>
                <a:cs typeface="+mn-cs"/>
              </a:rPr>
              <a:t> </a:t>
            </a:r>
            <a:r>
              <a:rPr lang="de-DE" altLang="de-DE" sz="975" b="0" i="1" u="none" kern="1200" err="1">
                <a:solidFill>
                  <a:schemeClr val="tx1"/>
                </a:solidFill>
                <a:latin typeface="+mj-lt"/>
                <a:ea typeface="Jost Bold Italic" pitchFamily="2" charset="0"/>
                <a:cs typeface="+mn-cs"/>
              </a:rPr>
              <a:t>under</a:t>
            </a:r>
            <a:r>
              <a:rPr lang="de-DE" altLang="de-DE" sz="975" b="0" i="1" u="none" kern="1200">
                <a:solidFill>
                  <a:schemeClr val="tx1"/>
                </a:solidFill>
                <a:latin typeface="+mj-lt"/>
                <a:ea typeface="Jost Bold Italic" pitchFamily="2" charset="0"/>
                <a:cs typeface="+mn-cs"/>
              </a:rPr>
              <a:t> </a:t>
            </a:r>
          </a:p>
          <a:p>
            <a:pPr marL="0" marR="0" lvl="0" indent="0" algn="l" defTabSz="685513" rtl="0" eaLnBrk="0" fontAlgn="base" latinLnBrk="0" hangingPunct="0">
              <a:lnSpc>
                <a:spcPct val="100000"/>
              </a:lnSpc>
              <a:spcBef>
                <a:spcPct val="0"/>
              </a:spcBef>
              <a:spcAft>
                <a:spcPct val="0"/>
              </a:spcAft>
              <a:buClrTx/>
              <a:buSzTx/>
              <a:buFontTx/>
              <a:buNone/>
              <a:tabLst/>
            </a:pPr>
            <a:r>
              <a:rPr lang="de-DE" altLang="de-DE" sz="975" b="0" i="1" u="none" kern="1200">
                <a:solidFill>
                  <a:schemeClr val="tx1"/>
                </a:solidFill>
                <a:latin typeface="+mj-lt"/>
                <a:ea typeface="Jost Bold Italic" pitchFamily="2" charset="0"/>
                <a:cs typeface="+mn-cs"/>
              </a:rPr>
              <a:t>CC BY-NC-SA 4.0.</a:t>
            </a:r>
          </a:p>
          <a:p>
            <a:pPr marL="0" marR="0" lvl="0" indent="0" algn="l" defTabSz="685513" rtl="0" eaLnBrk="0" fontAlgn="base" latinLnBrk="0" hangingPunct="0">
              <a:lnSpc>
                <a:spcPct val="100000"/>
              </a:lnSpc>
              <a:spcBef>
                <a:spcPct val="0"/>
              </a:spcBef>
              <a:spcAft>
                <a:spcPct val="0"/>
              </a:spcAft>
              <a:buClrTx/>
              <a:buSzTx/>
              <a:buFontTx/>
              <a:buNone/>
              <a:tabLst/>
            </a:pPr>
            <a:endParaRPr lang="de-DE" altLang="de-DE" sz="975" b="0" i="1" u="none" kern="1200">
              <a:solidFill>
                <a:schemeClr val="tx1"/>
              </a:solidFill>
              <a:latin typeface="+mj-lt"/>
              <a:ea typeface="Jost Bold Italic" pitchFamily="2" charset="0"/>
              <a:cs typeface="+mn-cs"/>
            </a:endParaRPr>
          </a:p>
          <a:p>
            <a:pPr marL="0" marR="0" lvl="0" indent="0" algn="l" defTabSz="685513" rtl="0" eaLnBrk="0" fontAlgn="base" latinLnBrk="0" hangingPunct="0">
              <a:lnSpc>
                <a:spcPct val="100000"/>
              </a:lnSpc>
              <a:spcBef>
                <a:spcPct val="0"/>
              </a:spcBef>
              <a:spcAft>
                <a:spcPct val="0"/>
              </a:spcAft>
              <a:buClrTx/>
              <a:buSzTx/>
              <a:buFontTx/>
              <a:buNone/>
              <a:tabLst/>
            </a:pPr>
            <a:r>
              <a:rPr lang="de-DE" altLang="de-DE" sz="975" b="0" i="1" u="none" kern="1200">
                <a:solidFill>
                  <a:schemeClr val="tx1"/>
                </a:solidFill>
                <a:latin typeface="+mj-lt"/>
                <a:ea typeface="Jost Bold Italic" pitchFamily="2" charset="0"/>
                <a:cs typeface="+mn-cs"/>
              </a:rPr>
              <a:t>To </a:t>
            </a:r>
            <a:r>
              <a:rPr lang="de-DE" altLang="de-DE" sz="975" b="0" i="1" u="none" kern="1200" err="1">
                <a:solidFill>
                  <a:schemeClr val="tx1"/>
                </a:solidFill>
                <a:latin typeface="+mj-lt"/>
                <a:ea typeface="Jost Bold Italic" pitchFamily="2" charset="0"/>
                <a:cs typeface="+mn-cs"/>
              </a:rPr>
              <a:t>view</a:t>
            </a:r>
            <a:r>
              <a:rPr lang="de-DE" altLang="de-DE" sz="975" b="0" i="1" u="none" kern="1200">
                <a:solidFill>
                  <a:schemeClr val="tx1"/>
                </a:solidFill>
                <a:latin typeface="+mj-lt"/>
                <a:ea typeface="Jost Bold Italic" pitchFamily="2" charset="0"/>
                <a:cs typeface="+mn-cs"/>
              </a:rPr>
              <a:t> </a:t>
            </a:r>
            <a:r>
              <a:rPr lang="de-DE" altLang="de-DE" sz="975" b="0" i="1" u="none" kern="1200" err="1">
                <a:solidFill>
                  <a:schemeClr val="tx1"/>
                </a:solidFill>
                <a:latin typeface="+mj-lt"/>
                <a:ea typeface="Jost Bold Italic" pitchFamily="2" charset="0"/>
                <a:cs typeface="+mn-cs"/>
              </a:rPr>
              <a:t>this</a:t>
            </a:r>
            <a:r>
              <a:rPr lang="de-DE" altLang="de-DE" sz="975" b="0" i="1" u="none" kern="1200">
                <a:solidFill>
                  <a:schemeClr val="tx1"/>
                </a:solidFill>
                <a:latin typeface="+mj-lt"/>
                <a:ea typeface="Jost Bold Italic" pitchFamily="2" charset="0"/>
                <a:cs typeface="+mn-cs"/>
              </a:rPr>
              <a:t> </a:t>
            </a:r>
            <a:r>
              <a:rPr lang="de-DE" altLang="de-DE" sz="975" b="0" i="1" u="none" kern="1200" err="1">
                <a:solidFill>
                  <a:schemeClr val="tx1"/>
                </a:solidFill>
                <a:latin typeface="+mj-lt"/>
                <a:ea typeface="Jost Bold Italic" pitchFamily="2" charset="0"/>
                <a:cs typeface="+mn-cs"/>
              </a:rPr>
              <a:t>license</a:t>
            </a:r>
            <a:r>
              <a:rPr lang="de-DE" altLang="de-DE" sz="975" b="0" i="1" u="none" kern="1200">
                <a:solidFill>
                  <a:schemeClr val="tx1"/>
                </a:solidFill>
                <a:latin typeface="+mj-lt"/>
                <a:ea typeface="Jost Bold Italic" pitchFamily="2" charset="0"/>
                <a:cs typeface="+mn-cs"/>
              </a:rPr>
              <a:t>, </a:t>
            </a:r>
            <a:r>
              <a:rPr lang="de-DE" altLang="de-DE" sz="975" b="0" i="1" u="none" kern="1200" err="1">
                <a:solidFill>
                  <a:schemeClr val="tx1"/>
                </a:solidFill>
                <a:latin typeface="+mj-lt"/>
                <a:ea typeface="Jost Bold Italic" pitchFamily="2" charset="0"/>
                <a:cs typeface="+mn-cs"/>
              </a:rPr>
              <a:t>visit</a:t>
            </a:r>
            <a:r>
              <a:rPr lang="de-DE" altLang="de-DE" sz="975" b="0" i="1" u="none" kern="1200">
                <a:solidFill>
                  <a:schemeClr val="tx1"/>
                </a:solidFill>
                <a:latin typeface="+mj-lt"/>
                <a:ea typeface="Jost Bold Italic" pitchFamily="2" charset="0"/>
                <a:cs typeface="+mn-cs"/>
              </a:rPr>
              <a:t> </a:t>
            </a:r>
            <a:r>
              <a:rPr lang="de-DE" altLang="de-DE" sz="975"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975"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975"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975"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975" b="0" i="1" u="none" kern="1200">
              <a:solidFill>
                <a:schemeClr val="tx1"/>
              </a:solidFill>
              <a:latin typeface="+mj-lt"/>
              <a:ea typeface="Jost Bold Italic" pitchFamily="2" charset="0"/>
              <a:cs typeface="+mn-cs"/>
            </a:endParaRPr>
          </a:p>
          <a:p>
            <a:pPr algn="r"/>
            <a:r>
              <a:rPr lang="en-GB" sz="975"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61" y="1067719"/>
            <a:ext cx="4220739"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85C8084B-9C07-C0C0-2CE0-A72BE1FAE777}"/>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65087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4" y="1594650"/>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90"/>
            <a:ext cx="9144000" cy="1797099"/>
          </a:xfrm>
        </p:spPr>
        <p:txBody>
          <a:bodyPr anchor="b"/>
          <a:lstStyle>
            <a:lvl1pPr algn="ctr">
              <a:defRPr sz="5999"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7"/>
            <a:ext cx="9144000" cy="647740"/>
          </a:xfrm>
        </p:spPr>
        <p:txBody>
          <a:bodyPr/>
          <a:lstStyle>
            <a:lvl1pPr marL="0" indent="0" algn="ctr">
              <a:buNone/>
              <a:defRPr sz="2400" b="0" i="1"/>
            </a:lvl1pPr>
            <a:lvl2pPr marL="457191" indent="0" algn="ctr">
              <a:buNone/>
              <a:defRPr sz="2000"/>
            </a:lvl2pPr>
            <a:lvl3pPr marL="914382" indent="0" algn="ctr">
              <a:buNone/>
              <a:defRPr sz="1800"/>
            </a:lvl3pPr>
            <a:lvl4pPr marL="1371573" indent="0" algn="ctr">
              <a:buNone/>
              <a:defRPr sz="1600"/>
            </a:lvl4pPr>
            <a:lvl5pPr marL="1828765" indent="0" algn="ctr">
              <a:buNone/>
              <a:defRPr sz="1600"/>
            </a:lvl5pPr>
            <a:lvl6pPr marL="2285955"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5"/>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60" y="5042854"/>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E3525B5F-A47E-F523-17B1-0160C1BA06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1194330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7" y="5876903"/>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5"/>
            <a:ext cx="9144000" cy="1797099"/>
          </a:xfrm>
        </p:spPr>
        <p:txBody>
          <a:bodyPr anchor="b"/>
          <a:lstStyle>
            <a:lvl1pPr algn="ctr">
              <a:defRPr sz="5999"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191" indent="0" algn="ctr">
              <a:buNone/>
              <a:defRPr sz="2000"/>
            </a:lvl2pPr>
            <a:lvl3pPr marL="914382" indent="0" algn="ctr">
              <a:buNone/>
              <a:defRPr sz="1800"/>
            </a:lvl3pPr>
            <a:lvl4pPr marL="1371573" indent="0" algn="ctr">
              <a:buNone/>
              <a:defRPr sz="1600"/>
            </a:lvl4pPr>
            <a:lvl5pPr marL="1828765" indent="0" algn="ctr">
              <a:buNone/>
              <a:defRPr sz="1600"/>
            </a:lvl5pPr>
            <a:lvl6pPr marL="2285955"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600" y="6351388"/>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7" y="35065"/>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2"/>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1"/>
            <a:ext cx="2743200" cy="365125"/>
          </a:xfrm>
        </p:spPr>
        <p:txBody>
          <a:bodyPr/>
          <a:lstStyle/>
          <a:p>
            <a:fld id="{A1414787-4D97-4FA2-B644-BE529902037F}"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8"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2"/>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A94CA037-63D8-A197-6C99-30D5C37C1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236721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1"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1" y="4589464"/>
            <a:ext cx="10515600" cy="1500187"/>
          </a:xfrm>
        </p:spPr>
        <p:txBody>
          <a:bodyPr/>
          <a:lstStyle>
            <a:lvl1pPr marL="0" indent="0">
              <a:buNone/>
              <a:defRPr sz="2400" i="1">
                <a:solidFill>
                  <a:schemeClr val="tx1">
                    <a:tint val="75000"/>
                  </a:schemeClr>
                </a:solidFill>
              </a:defRPr>
            </a:lvl1pPr>
            <a:lvl2pPr marL="457191" indent="0">
              <a:buNone/>
              <a:defRPr sz="2000">
                <a:solidFill>
                  <a:schemeClr val="tx1">
                    <a:tint val="75000"/>
                  </a:schemeClr>
                </a:solidFill>
              </a:defRPr>
            </a:lvl2pPr>
            <a:lvl3pPr marL="914382" indent="0">
              <a:buNone/>
              <a:defRPr sz="1800">
                <a:solidFill>
                  <a:schemeClr val="tx1">
                    <a:tint val="75000"/>
                  </a:schemeClr>
                </a:solidFill>
              </a:defRPr>
            </a:lvl3pPr>
            <a:lvl4pPr marL="1371573" indent="0">
              <a:buNone/>
              <a:defRPr sz="1600">
                <a:solidFill>
                  <a:schemeClr val="tx1">
                    <a:tint val="75000"/>
                  </a:schemeClr>
                </a:solidFill>
              </a:defRPr>
            </a:lvl4pPr>
            <a:lvl5pPr marL="1828765" indent="0">
              <a:buNone/>
              <a:defRPr sz="1600">
                <a:solidFill>
                  <a:schemeClr val="tx1">
                    <a:tint val="75000"/>
                  </a:schemeClr>
                </a:solidFill>
              </a:defRPr>
            </a:lvl5pPr>
            <a:lvl6pPr marL="2285955" indent="0">
              <a:buNone/>
              <a:defRPr sz="1600">
                <a:solidFill>
                  <a:schemeClr val="tx1">
                    <a:tint val="75000"/>
                  </a:schemeClr>
                </a:solidFill>
              </a:defRPr>
            </a:lvl6pPr>
            <a:lvl7pPr marL="2743147" indent="0">
              <a:buNone/>
              <a:defRPr sz="1600">
                <a:solidFill>
                  <a:schemeClr val="tx1">
                    <a:tint val="75000"/>
                  </a:schemeClr>
                </a:solidFill>
              </a:defRPr>
            </a:lvl7pPr>
            <a:lvl8pPr marL="3200338" indent="0">
              <a:buNone/>
              <a:defRPr sz="1600">
                <a:solidFill>
                  <a:schemeClr val="tx1">
                    <a:tint val="75000"/>
                  </a:schemeClr>
                </a:solidFill>
              </a:defRPr>
            </a:lvl8pPr>
            <a:lvl9pPr marL="3657529"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BF98EC09-6115-40C8-A7AD-47250B4F6623}"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4"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7" y="35065"/>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2"/>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8"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2"/>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33359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600"/>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8"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2"/>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84820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3"/>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9"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51388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8" y="-1236343"/>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5165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5770270" y="6354761"/>
            <a:ext cx="4114800" cy="365125"/>
          </a:xfrm>
        </p:spPr>
        <p:txBody>
          <a:bodyPr/>
          <a:lstStyle/>
          <a:p>
            <a:r>
              <a:rPr lang="de-DE"/>
              <a:t>ERASMUS+ DIGIGEN 
Project </a:t>
            </a:r>
            <a:r>
              <a:rPr lang="de-DE" err="1"/>
              <a:t>Ref</a:t>
            </a:r>
            <a:r>
              <a:rPr lang="de-DE"/>
              <a:t>. </a:t>
            </a:r>
            <a:r>
              <a:rPr lang="de-DE" err="1"/>
              <a:t>No</a:t>
            </a:r>
            <a:r>
              <a:rPr lang="de-DE"/>
              <a:t>. 2021-1-DE02-KA220-VET-000025335</a:t>
            </a:r>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430405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1" y="281355"/>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7FCC0E04-B5D4-41CB-A2EF-D7AD2C98FA21}"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a:t>Klik om stijl te bewerken</a:t>
            </a:r>
            <a:endParaRPr lang="en-GB" noProof="0"/>
          </a:p>
        </p:txBody>
      </p:sp>
    </p:spTree>
    <p:extLst>
      <p:ext uri="{BB962C8B-B14F-4D97-AF65-F5344CB8AC3E}">
        <p14:creationId xmlns:p14="http://schemas.microsoft.com/office/powerpoint/2010/main" val="404198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1" y="281355"/>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71EB6CA4-2F8A-4800-B0BD-AF4C1664CB4E}"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a:t>Klik om stijl te bewerken</a:t>
            </a:r>
            <a:endParaRPr lang="en-GB" noProof="0"/>
          </a:p>
        </p:txBody>
      </p:sp>
    </p:spTree>
    <p:extLst>
      <p:ext uri="{BB962C8B-B14F-4D97-AF65-F5344CB8AC3E}">
        <p14:creationId xmlns:p14="http://schemas.microsoft.com/office/powerpoint/2010/main" val="354562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8ED3469F-9A3F-47DB-8A02-09FEA912E8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22162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5" y="1647922"/>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7"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30" y="3626536"/>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1" y="222308"/>
            <a:ext cx="184731" cy="92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1" y="311799"/>
            <a:ext cx="184731" cy="120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1" y="590018"/>
            <a:ext cx="184731" cy="64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1" y="9422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1" y="13994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1" y="18566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3" y="4744187"/>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3" y="2986423"/>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algn="r"/>
            <a:endParaRPr lang="de-DE" sz="2000"/>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9"/>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r"/>
            <a:endParaRPr lang="de-DE" sz="2000"/>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5" y="5802302"/>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marL="0" marR="0" lvl="0" indent="0" algn="ctr" defTabSz="914382"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2" y="1559485"/>
            <a:ext cx="5336271" cy="1690836"/>
          </a:xfrm>
          <a:prstGeom prst="rect">
            <a:avLst/>
          </a:prstGeom>
          <a:noFill/>
        </p:spPr>
        <p:txBody>
          <a:bodyPr wrap="square" rtlCol="0">
            <a:noAutofit/>
          </a:bodyPr>
          <a:lstStyle/>
          <a:p>
            <a:pPr marL="0" marR="0" lvl="0" indent="0" algn="l" defTabSz="914382"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382"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382"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sz="2000"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500" y="2182696"/>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79995"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382"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382"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8"/>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2377D9F2-7BB9-6890-9BB8-D67EAFBF4935}"/>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278076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86D87134-779A-460C-BE30-ED401AEA7ABD}"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1" y="372638"/>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595808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DA768B6E-E8C5-4DA6-9B4D-73C1F603D57F}"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1" y="372638"/>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396938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3"/>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9"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09804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600"/>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8"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2"/>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5327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5770270" y="6354761"/>
            <a:ext cx="4114800" cy="365125"/>
          </a:xfrm>
        </p:spPr>
        <p:txBody>
          <a:bodyPr/>
          <a:lstStyle/>
          <a:p>
            <a:r>
              <a:rPr lang="de-DE"/>
              <a:t>ERASMUS+ DIGIGEN 
Project </a:t>
            </a:r>
            <a:r>
              <a:rPr lang="de-DE" err="1"/>
              <a:t>Ref</a:t>
            </a:r>
            <a:r>
              <a:rPr lang="de-DE"/>
              <a:t>. </a:t>
            </a:r>
            <a:r>
              <a:rPr lang="de-DE" err="1"/>
              <a:t>No</a:t>
            </a:r>
            <a:r>
              <a:rPr lang="de-DE"/>
              <a:t>. 2021-1-DE02-KA220-VET-000025335</a:t>
            </a:r>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6617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2D4B1908-3A5D-4CC5-B7EB-B9DC863DCD4D}"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2805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1E103B59-F3FD-4AD0-9C91-9C9BA7B3C8A2}"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325117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92168" y="4458753"/>
            <a:ext cx="112776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E7A0BB4E-FC2A-8235-5D9D-FB9D9E05ED6F}"/>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64209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Afbeelding en inhoud">
    <p:spTree>
      <p:nvGrpSpPr>
        <p:cNvPr id="1" name=""/>
        <p:cNvGrpSpPr/>
        <p:nvPr/>
      </p:nvGrpSpPr>
      <p:grpSpPr>
        <a:xfrm>
          <a:off x="0" y="0"/>
          <a:ext cx="0" cy="0"/>
          <a:chOff x="0" y="0"/>
          <a:chExt cx="0" cy="0"/>
        </a:xfrm>
      </p:grpSpPr>
      <p:sp>
        <p:nvSpPr>
          <p:cNvPr id="7" name="Rechthoek 6" title="Decoratief">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rtl="0">
              <a:lnSpc>
                <a:spcPct val="100000"/>
              </a:lnSpc>
              <a:spcBef>
                <a:spcPts val="1000"/>
              </a:spcBef>
              <a:buFontTx/>
              <a:buNone/>
            </a:pPr>
            <a:endParaRPr lang="nl-NL" sz="1400" b="0" i="0" spc="0" noProof="0">
              <a:solidFill>
                <a:schemeClr val="tx2"/>
              </a:solidFill>
              <a:latin typeface="Arial" panose="020B0604020202020204" pitchFamily="34" charset="0"/>
              <a:cs typeface="Arial" panose="020B0604020202020204" pitchFamily="34" charset="0"/>
            </a:endParaRPr>
          </a:p>
        </p:txBody>
      </p:sp>
      <p:sp>
        <p:nvSpPr>
          <p:cNvPr id="9" name="Tijdelijke aanduiding voor tekst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6" name="Tijdelijke aanduiding voor tekst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8" name="Tijdelijke aanduiding voor tekst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9" name="Tijdelijke aanduiding voor tekst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5" name="Tijdelijke aanduiding voor afbeelding 5" title="Decoratief">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rtlCol="0">
            <a:normAutofit/>
          </a:bodyPr>
          <a:lstStyle>
            <a:lvl1pPr>
              <a:defRPr sz="800"/>
            </a:lvl1pPr>
          </a:lstStyle>
          <a:p>
            <a:pPr rtl="0"/>
            <a:r>
              <a:rPr lang="nl-NL" noProof="0"/>
              <a:t>Klik op het pictogram als u een afbeelding wilt toevoegen</a:t>
            </a:r>
          </a:p>
        </p:txBody>
      </p:sp>
      <p:sp>
        <p:nvSpPr>
          <p:cNvPr id="21" name="Tijdelijke aanduiding voor afbeelding 5" title="Decoratief">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nl-NL" noProof="0"/>
              <a:t>Klik op het pictogram als u een afbeelding wilt toevoegen</a:t>
            </a:r>
          </a:p>
        </p:txBody>
      </p:sp>
      <p:sp>
        <p:nvSpPr>
          <p:cNvPr id="22" name="Tijdelijke aanduiding voor afbeelding 5" title="Decoratief">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nl-NL" noProof="0"/>
              <a:t>Klik op het pictogram als u een afbeelding wilt toevoegen</a:t>
            </a:r>
          </a:p>
        </p:txBody>
      </p:sp>
      <p:sp>
        <p:nvSpPr>
          <p:cNvPr id="23" name="Tijdelijke aanduiding voor afbeelding 5" title="Decoratief">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nl-NL" noProof="0"/>
              <a:t>Klik op het pictogram als u een afbeelding wilt toevoegen</a:t>
            </a:r>
          </a:p>
        </p:txBody>
      </p:sp>
      <p:sp>
        <p:nvSpPr>
          <p:cNvPr id="24" name="Titel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rtlCol="0" anchor="b"/>
          <a:lstStyle>
            <a:lvl1pPr>
              <a:defRPr b="1">
                <a:solidFill>
                  <a:schemeClr val="bg1"/>
                </a:solidFill>
              </a:defRPr>
            </a:lvl1pPr>
          </a:lstStyle>
          <a:p>
            <a:pPr rtl="0"/>
            <a:r>
              <a:rPr lang="nl-NL" noProof="0"/>
              <a:t>Klik om hier </a:t>
            </a:r>
            <a:r>
              <a:rPr lang="nl-NL" noProof="0" err="1"/>
              <a:t>diatitel</a:t>
            </a:r>
            <a:r>
              <a:rPr lang="nl-NL" noProof="0"/>
              <a:t> toe te voegen</a:t>
            </a:r>
          </a:p>
        </p:txBody>
      </p:sp>
      <p:sp>
        <p:nvSpPr>
          <p:cNvPr id="25" name="Tijdelijke aanduiding voor tekst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rtlCol="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nl-NL" noProof="0"/>
              <a:t>SUBTITEL HIER</a:t>
            </a:r>
          </a:p>
        </p:txBody>
      </p:sp>
      <p:sp>
        <p:nvSpPr>
          <p:cNvPr id="26" name="Tijdelijke aanduiding voor tekst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rtlCol="0">
            <a:noAutofit/>
          </a:bodyPr>
          <a:lstStyle>
            <a:lvl1pPr marL="0" indent="0">
              <a:lnSpc>
                <a:spcPct val="100000"/>
              </a:lnSpc>
              <a:buNone/>
              <a:defRPr sz="1400">
                <a:solidFill>
                  <a:schemeClr val="bg1"/>
                </a:solidFill>
                <a:latin typeface="+mn-lt"/>
                <a:cs typeface="Arial" panose="020B0604020202020204" pitchFamily="34" charset="0"/>
              </a:defRPr>
            </a:lvl1pPr>
          </a:lstStyle>
          <a:p>
            <a:pPr lvl="0" rtl="0"/>
            <a:r>
              <a:rPr lang="nl-NL" noProof="0"/>
              <a:t>Klikken om de tekststijl van het model te bewerken</a:t>
            </a:r>
          </a:p>
        </p:txBody>
      </p:sp>
      <p:sp>
        <p:nvSpPr>
          <p:cNvPr id="27" name="Vorm 62" title="Decoratief">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nl-NL" sz="1500" noProof="0">
              <a:solidFill>
                <a:schemeClr val="bg1"/>
              </a:solidFill>
            </a:endParaRPr>
          </a:p>
        </p:txBody>
      </p:sp>
    </p:spTree>
    <p:extLst>
      <p:ext uri="{BB962C8B-B14F-4D97-AF65-F5344CB8AC3E}">
        <p14:creationId xmlns:p14="http://schemas.microsoft.com/office/powerpoint/2010/main" val="347859227"/>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Jost Bold Italic" pitchFamily="2" charset="77"/>
                <a:ea typeface="Jost Bold Italic" pitchFamily="2" charset="77"/>
              </a:defRPr>
            </a:lvl1pPr>
          </a:lstStyle>
          <a:p>
            <a:fld id="{C0B33CD5-710D-41E9-927E-F3787E3E116A}"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Jost Bold Italic" pitchFamily="2" charset="77"/>
                <a:ea typeface="Jost Bold Italic" pitchFamily="2" charset="77"/>
              </a:defRPr>
            </a:lvl1pPr>
          </a:lstStyle>
          <a:p>
            <a:r>
              <a:rPr lang="en-GB" sz="1100" noProof="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Jost Bold Italic" pitchFamily="2" charset="77"/>
                <a:ea typeface="Jost Bold Italic" pitchFamily="2" charset="77"/>
              </a:defRPr>
            </a:lvl1pPr>
          </a:lstStyle>
          <a:p>
            <a:fld id="{F96B14D3-7D2A-2041-9DA6-67735C9926F2}" type="slidenum">
              <a:rPr lang="en-GB" noProof="0" smtClean="0"/>
              <a:t>‹#›</a:t>
            </a:fld>
            <a:endParaRPr lang="en-GB" noProof="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3599702930"/>
      </p:ext>
    </p:extLst>
  </p:cSld>
  <p:clrMap bg1="lt1" tx1="dk1" bg2="lt2" tx2="dk2" accent1="accent1" accent2="accent2" accent3="accent3" accent4="accent4" accent5="accent5" accent6="accent6" hlink="hlink" folHlink="folHlink"/>
  <p:sldLayoutIdLst>
    <p:sldLayoutId id="2147483664" r:id="rId1"/>
    <p:sldLayoutId id="2147483659" r:id="rId2"/>
    <p:sldLayoutId id="2147483660" r:id="rId3"/>
    <p:sldLayoutId id="2147483658" r:id="rId4"/>
    <p:sldLayoutId id="2147483663" r:id="rId5"/>
    <p:sldLayoutId id="2147483657" r:id="rId6"/>
    <p:sldLayoutId id="2147483661" r:id="rId7"/>
    <p:sldLayoutId id="2147483662" r:id="rId8"/>
    <p:sldLayoutId id="2147483666" r:id="rId9"/>
  </p:sldLayoutIdLst>
  <p:hf hdr="0"/>
  <p:txStyles>
    <p:titleStyle>
      <a:lvl1pPr algn="l" defTabSz="914400" rtl="0" eaLnBrk="1" latinLnBrk="0" hangingPunct="1">
        <a:lnSpc>
          <a:spcPct val="90000"/>
        </a:lnSpc>
        <a:spcBef>
          <a:spcPct val="0"/>
        </a:spcBef>
        <a:buNone/>
        <a:defRPr sz="4400" b="0" i="0" kern="1200">
          <a:solidFill>
            <a:schemeClr val="tx1"/>
          </a:solidFill>
          <a:latin typeface="Jost Medium Roman" pitchFamily="2" charset="77"/>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0BF9C77D-BE8D-4944-B426-1E52BCA9851D}" type="datetime1">
              <a:rPr lang="en-GB" smtClean="0"/>
              <a:t>11/06/2024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21546779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1" y="320676"/>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mj-lt"/>
                <a:ea typeface="Jost Bold Italic" pitchFamily="2" charset="77"/>
              </a:defRPr>
            </a:lvl1pPr>
          </a:lstStyle>
          <a:p>
            <a:fld id="{9280C0B6-D9F2-4F2F-82F7-8C13561DEB46}" type="datetime1">
              <a:rPr lang="en-GB" smtClean="0"/>
              <a:t>11/06/2024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1" y="6356352"/>
            <a:ext cx="4114799" cy="365125"/>
          </a:xfrm>
          <a:prstGeom prst="rect">
            <a:avLst/>
          </a:prstGeom>
        </p:spPr>
        <p:txBody>
          <a:bodyPr vert="horz" lIns="91440" tIns="45720" rIns="91440" bIns="45720" rtlCol="0" anchor="ctr"/>
          <a:lstStyle>
            <a:lvl1pPr algn="ctr">
              <a:defRPr sz="900">
                <a:solidFill>
                  <a:schemeClr val="tx1">
                    <a:tint val="75000"/>
                  </a:schemeClr>
                </a:solidFill>
                <a:latin typeface="+mj-lt"/>
                <a:ea typeface="Jost Bold Italic" pitchFamily="2" charset="77"/>
              </a:defRPr>
            </a:lvl1pPr>
          </a:lstStyle>
          <a:p>
            <a:r>
              <a:rPr lang="en-GB" sz="824"/>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4"/>
            <a:ext cx="595313" cy="365125"/>
          </a:xfrm>
          <a:prstGeom prst="rect">
            <a:avLst/>
          </a:prstGeom>
        </p:spPr>
        <p:txBody>
          <a:bodyPr vert="horz" lIns="91440" tIns="45720" rIns="91440" bIns="45720" rtlCol="0" anchor="ctr"/>
          <a:lstStyle>
            <a:lvl1pPr algn="r">
              <a:defRPr sz="900">
                <a:solidFill>
                  <a:schemeClr val="tx1">
                    <a:tint val="75000"/>
                  </a:schemeClr>
                </a:solidFill>
                <a:latin typeface="+mj-lt"/>
                <a:ea typeface="Jost Bold Italic" pitchFamily="2" charset="77"/>
              </a:defRPr>
            </a:lvl1pPr>
          </a:lstStyle>
          <a:p>
            <a:fld id="{F96B14D3-7D2A-2041-9DA6-67735C9926F2}" type="slidenum">
              <a:rPr lang="en-GB" smtClean="0"/>
              <a:t>‹#›</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2" y="6553202"/>
            <a:ext cx="183917" cy="322644"/>
          </a:xfrm>
          <a:prstGeom prst="rect">
            <a:avLst/>
          </a:prstGeom>
          <a:noFill/>
        </p:spPr>
        <p:txBody>
          <a:bodyPr wrap="none" rtlCol="0">
            <a:spAutoFit/>
          </a:bodyPr>
          <a:lstStyle/>
          <a:p>
            <a:endParaRPr lang="en-GB" sz="1499"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2" y="78632"/>
            <a:ext cx="138504" cy="29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endParaRPr lang="en-GB" sz="1499" noProof="0"/>
          </a:p>
        </p:txBody>
      </p:sp>
    </p:spTree>
    <p:extLst>
      <p:ext uri="{BB962C8B-B14F-4D97-AF65-F5344CB8AC3E}">
        <p14:creationId xmlns:p14="http://schemas.microsoft.com/office/powerpoint/2010/main" val="153506938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p:txStyles>
    <p:titleStyle>
      <a:lvl1pPr algn="l" defTabSz="685513" rtl="0" eaLnBrk="1" latinLnBrk="0" hangingPunct="1">
        <a:lnSpc>
          <a:spcPct val="90000"/>
        </a:lnSpc>
        <a:spcBef>
          <a:spcPct val="0"/>
        </a:spcBef>
        <a:buNone/>
        <a:defRPr sz="3298" b="0" i="0" kern="1200">
          <a:solidFill>
            <a:schemeClr val="tx1"/>
          </a:solidFill>
          <a:latin typeface="Jost Medium Roman" pitchFamily="2" charset="77"/>
          <a:ea typeface="Jost Medium Roman" pitchFamily="2" charset="77"/>
          <a:cs typeface="+mj-cs"/>
        </a:defRPr>
      </a:lvl1pPr>
    </p:titleStyle>
    <p:bodyStyle>
      <a:lvl1pPr marL="171379" indent="-171379" algn="l" defTabSz="685513" rtl="0" eaLnBrk="1" latinLnBrk="0" hangingPunct="1">
        <a:lnSpc>
          <a:spcPct val="90000"/>
        </a:lnSpc>
        <a:spcBef>
          <a:spcPts val="750"/>
        </a:spcBef>
        <a:buClr>
          <a:srgbClr val="E86507"/>
        </a:buClr>
        <a:buFont typeface="Wingdings" pitchFamily="2" charset="2"/>
        <a:buChar char="§"/>
        <a:defRPr sz="2099" kern="1200">
          <a:solidFill>
            <a:schemeClr val="tx1"/>
          </a:solidFill>
          <a:latin typeface="Jost Bold Italic" pitchFamily="2" charset="77"/>
          <a:ea typeface="Jost Bold Italic" pitchFamily="2" charset="77"/>
          <a:cs typeface="+mn-cs"/>
        </a:defRPr>
      </a:lvl1pPr>
      <a:lvl2pPr marL="514135" indent="-171379" algn="l" defTabSz="685513" rtl="0" eaLnBrk="1" latinLnBrk="0" hangingPunct="1">
        <a:lnSpc>
          <a:spcPct val="90000"/>
        </a:lnSpc>
        <a:spcBef>
          <a:spcPts val="375"/>
        </a:spcBef>
        <a:buClr>
          <a:srgbClr val="E86507"/>
        </a:buClr>
        <a:buFont typeface="Wingdings" pitchFamily="2" charset="2"/>
        <a:buChar char="§"/>
        <a:defRPr sz="1799" kern="1200">
          <a:solidFill>
            <a:schemeClr val="tx1"/>
          </a:solidFill>
          <a:latin typeface="Jost Bold Italic" pitchFamily="2" charset="77"/>
          <a:ea typeface="Jost Bold Italic" pitchFamily="2" charset="77"/>
          <a:cs typeface="+mn-cs"/>
        </a:defRPr>
      </a:lvl2pPr>
      <a:lvl3pPr marL="856892" indent="-171379" algn="l" defTabSz="685513" rtl="0" eaLnBrk="1" latinLnBrk="0" hangingPunct="1">
        <a:lnSpc>
          <a:spcPct val="90000"/>
        </a:lnSpc>
        <a:spcBef>
          <a:spcPts val="375"/>
        </a:spcBef>
        <a:buClr>
          <a:srgbClr val="E86507"/>
        </a:buClr>
        <a:buFont typeface="Wingdings" pitchFamily="2" charset="2"/>
        <a:buChar char="§"/>
        <a:defRPr sz="1499" kern="1200">
          <a:solidFill>
            <a:schemeClr val="tx1"/>
          </a:solidFill>
          <a:latin typeface="Jost Bold Italic" pitchFamily="2" charset="77"/>
          <a:ea typeface="Jost Bold Italic" pitchFamily="2" charset="77"/>
          <a:cs typeface="+mn-cs"/>
        </a:defRPr>
      </a:lvl3pPr>
      <a:lvl4pPr marL="1199649" indent="-171379" algn="l" defTabSz="685513" rtl="0" eaLnBrk="1" latinLnBrk="0" hangingPunct="1">
        <a:lnSpc>
          <a:spcPct val="90000"/>
        </a:lnSpc>
        <a:spcBef>
          <a:spcPts val="375"/>
        </a:spcBef>
        <a:buClr>
          <a:srgbClr val="E86507"/>
        </a:buClr>
        <a:buFont typeface="Wingdings" pitchFamily="2" charset="2"/>
        <a:buChar char="§"/>
        <a:defRPr sz="1349" kern="1200">
          <a:solidFill>
            <a:schemeClr val="tx1"/>
          </a:solidFill>
          <a:latin typeface="Jost Bold Italic" pitchFamily="2" charset="77"/>
          <a:ea typeface="Jost Bold Italic" pitchFamily="2" charset="77"/>
          <a:cs typeface="+mn-cs"/>
        </a:defRPr>
      </a:lvl4pPr>
      <a:lvl5pPr marL="1542405" indent="-171379" algn="l" defTabSz="685513" rtl="0" eaLnBrk="1" latinLnBrk="0" hangingPunct="1">
        <a:lnSpc>
          <a:spcPct val="90000"/>
        </a:lnSpc>
        <a:spcBef>
          <a:spcPts val="375"/>
        </a:spcBef>
        <a:buClr>
          <a:srgbClr val="E86507"/>
        </a:buClr>
        <a:buFont typeface="Wingdings" pitchFamily="2" charset="2"/>
        <a:buChar char="§"/>
        <a:defRPr sz="1349" kern="1200">
          <a:solidFill>
            <a:schemeClr val="tx1"/>
          </a:solidFill>
          <a:latin typeface="Jost Bold Italic" pitchFamily="2" charset="77"/>
          <a:ea typeface="Jost Bold Italic" pitchFamily="2" charset="77"/>
          <a:cs typeface="+mn-cs"/>
        </a:defRPr>
      </a:lvl5pPr>
      <a:lvl6pPr marL="1885163" indent="-171379" algn="l" defTabSz="6855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919" indent="-171379" algn="l" defTabSz="6855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676" indent="-171379" algn="l" defTabSz="6855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433" indent="-171379" algn="l" defTabSz="6855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de-DE"/>
      </a:defPPr>
      <a:lvl1pPr marL="0" algn="l" defTabSz="685513" rtl="0" eaLnBrk="1" latinLnBrk="0" hangingPunct="1">
        <a:defRPr sz="1349" kern="1200">
          <a:solidFill>
            <a:schemeClr val="tx1"/>
          </a:solidFill>
          <a:latin typeface="+mn-lt"/>
          <a:ea typeface="+mn-ea"/>
          <a:cs typeface="+mn-cs"/>
        </a:defRPr>
      </a:lvl1pPr>
      <a:lvl2pPr marL="342757" algn="l" defTabSz="685513" rtl="0" eaLnBrk="1" latinLnBrk="0" hangingPunct="1">
        <a:defRPr sz="1349" kern="1200">
          <a:solidFill>
            <a:schemeClr val="tx1"/>
          </a:solidFill>
          <a:latin typeface="+mn-lt"/>
          <a:ea typeface="+mn-ea"/>
          <a:cs typeface="+mn-cs"/>
        </a:defRPr>
      </a:lvl2pPr>
      <a:lvl3pPr marL="685513" algn="l" defTabSz="685513" rtl="0" eaLnBrk="1" latinLnBrk="0" hangingPunct="1">
        <a:defRPr sz="1349" kern="1200">
          <a:solidFill>
            <a:schemeClr val="tx1"/>
          </a:solidFill>
          <a:latin typeface="+mn-lt"/>
          <a:ea typeface="+mn-ea"/>
          <a:cs typeface="+mn-cs"/>
        </a:defRPr>
      </a:lvl3pPr>
      <a:lvl4pPr marL="1028271" algn="l" defTabSz="685513" rtl="0" eaLnBrk="1" latinLnBrk="0" hangingPunct="1">
        <a:defRPr sz="1349" kern="1200">
          <a:solidFill>
            <a:schemeClr val="tx1"/>
          </a:solidFill>
          <a:latin typeface="+mn-lt"/>
          <a:ea typeface="+mn-ea"/>
          <a:cs typeface="+mn-cs"/>
        </a:defRPr>
      </a:lvl4pPr>
      <a:lvl5pPr marL="1371027" algn="l" defTabSz="685513" rtl="0" eaLnBrk="1" latinLnBrk="0" hangingPunct="1">
        <a:defRPr sz="1349" kern="1200">
          <a:solidFill>
            <a:schemeClr val="tx1"/>
          </a:solidFill>
          <a:latin typeface="+mn-lt"/>
          <a:ea typeface="+mn-ea"/>
          <a:cs typeface="+mn-cs"/>
        </a:defRPr>
      </a:lvl5pPr>
      <a:lvl6pPr marL="1713784" algn="l" defTabSz="685513" rtl="0" eaLnBrk="1" latinLnBrk="0" hangingPunct="1">
        <a:defRPr sz="1349" kern="1200">
          <a:solidFill>
            <a:schemeClr val="tx1"/>
          </a:solidFill>
          <a:latin typeface="+mn-lt"/>
          <a:ea typeface="+mn-ea"/>
          <a:cs typeface="+mn-cs"/>
        </a:defRPr>
      </a:lvl6pPr>
      <a:lvl7pPr marL="2056541" algn="l" defTabSz="685513" rtl="0" eaLnBrk="1" latinLnBrk="0" hangingPunct="1">
        <a:defRPr sz="1349" kern="1200">
          <a:solidFill>
            <a:schemeClr val="tx1"/>
          </a:solidFill>
          <a:latin typeface="+mn-lt"/>
          <a:ea typeface="+mn-ea"/>
          <a:cs typeface="+mn-cs"/>
        </a:defRPr>
      </a:lvl7pPr>
      <a:lvl8pPr marL="2399297" algn="l" defTabSz="685513" rtl="0" eaLnBrk="1" latinLnBrk="0" hangingPunct="1">
        <a:defRPr sz="1349" kern="1200">
          <a:solidFill>
            <a:schemeClr val="tx1"/>
          </a:solidFill>
          <a:latin typeface="+mn-lt"/>
          <a:ea typeface="+mn-ea"/>
          <a:cs typeface="+mn-cs"/>
        </a:defRPr>
      </a:lvl8pPr>
      <a:lvl9pPr marL="2742055" algn="l" defTabSz="685513" rtl="0" eaLnBrk="1" latinLnBrk="0" hangingPunct="1">
        <a:defRPr sz="134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6"/>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38B5DF52-CDA8-4BE3-90B5-A3E1B5B3CC42}" type="datetime1">
              <a:rPr lang="en-GB" smtClean="0"/>
              <a:t>11/06/2024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9" y="6354763"/>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1" y="6553200"/>
            <a:ext cx="184731" cy="401520"/>
          </a:xfrm>
          <a:prstGeom prst="rect">
            <a:avLst/>
          </a:prstGeom>
          <a:noFill/>
        </p:spPr>
        <p:txBody>
          <a:bodyPr wrap="none" rtlCol="0">
            <a:spAutoFit/>
          </a:bodyPr>
          <a:lstStyle/>
          <a:p>
            <a:endParaRPr lang="en-GB" sz="2000"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en-GB" sz="2000" noProof="0"/>
          </a:p>
        </p:txBody>
      </p:sp>
    </p:spTree>
    <p:extLst>
      <p:ext uri="{BB962C8B-B14F-4D97-AF65-F5344CB8AC3E}">
        <p14:creationId xmlns:p14="http://schemas.microsoft.com/office/powerpoint/2010/main" val="428584094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p:txStyles>
    <p:title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p:titleStyle>
    <p:body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5"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7" algn="l" defTabSz="914382" rtl="0" eaLnBrk="1" latinLnBrk="0" hangingPunct="1">
        <a:defRPr sz="1800" kern="1200">
          <a:solidFill>
            <a:schemeClr val="tx1"/>
          </a:solidFill>
          <a:latin typeface="+mn-lt"/>
          <a:ea typeface="+mn-ea"/>
          <a:cs typeface="+mn-cs"/>
        </a:defRPr>
      </a:lvl7pPr>
      <a:lvl8pPr marL="3200338" algn="l" defTabSz="914382" rtl="0" eaLnBrk="1" latinLnBrk="0" hangingPunct="1">
        <a:defRPr sz="1800" kern="1200">
          <a:solidFill>
            <a:schemeClr val="tx1"/>
          </a:solidFill>
          <a:latin typeface="+mn-lt"/>
          <a:ea typeface="+mn-ea"/>
          <a:cs typeface="+mn-cs"/>
        </a:defRPr>
      </a:lvl8pPr>
      <a:lvl9pPr marL="3657529"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4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728966"/>
            <a:ext cx="9144001" cy="2872777"/>
          </a:xfrm>
        </p:spPr>
        <p:txBody>
          <a:bodyPr>
            <a:normAutofit/>
          </a:bodyPr>
          <a:lstStyle/>
          <a:p>
            <a:r>
              <a:rPr lang="en-GB" sz="6600">
                <a:solidFill>
                  <a:schemeClr val="bg1"/>
                </a:solidFill>
                <a:latin typeface="+mn-lt"/>
              </a:rPr>
              <a:t>PROFESSIONELE</a:t>
            </a:r>
            <a:br>
              <a:rPr lang="en-GB" sz="6600">
                <a:solidFill>
                  <a:schemeClr val="bg1"/>
                </a:solidFill>
                <a:latin typeface="+mn-lt"/>
              </a:rPr>
            </a:br>
            <a:r>
              <a:rPr lang="en-GB" sz="6600">
                <a:solidFill>
                  <a:schemeClr val="bg1"/>
                </a:solidFill>
                <a:latin typeface="+mn-lt"/>
              </a:rPr>
              <a:t>BEGELEIDING </a:t>
            </a:r>
            <a:br>
              <a:rPr lang="en-GB" sz="6600">
                <a:solidFill>
                  <a:schemeClr val="bg1"/>
                </a:solidFill>
                <a:latin typeface="+mn-lt"/>
              </a:rPr>
            </a:br>
            <a:r>
              <a:rPr lang="en-GB" sz="6600">
                <a:solidFill>
                  <a:schemeClr val="bg1"/>
                </a:solidFill>
                <a:latin typeface="+mn-lt"/>
              </a:rPr>
              <a:t>KADER</a:t>
            </a:r>
            <a:endParaRPr lang="de-DE" sz="6600" i="1">
              <a:solidFill>
                <a:schemeClr val="bg1"/>
              </a:solidFill>
              <a:latin typeface="+mn-lt"/>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9" y="3793869"/>
            <a:ext cx="9144001" cy="647721"/>
          </a:xfrm>
        </p:spPr>
        <p:txBody>
          <a:bodyPr vert="horz" lIns="68551" tIns="34275" rIns="68551" bIns="34275" rtlCol="0">
            <a:normAutofit/>
          </a:bodyPr>
          <a:lstStyle/>
          <a:p>
            <a:r>
              <a:rPr lang="en-GB">
                <a:latin typeface="+mn-lt"/>
              </a:rPr>
              <a:t>Onderwerp 5</a:t>
            </a:r>
          </a:p>
        </p:txBody>
      </p:sp>
      <p:sp>
        <p:nvSpPr>
          <p:cNvPr id="4" name="Rechteck 3">
            <a:extLst>
              <a:ext uri="{FF2B5EF4-FFF2-40B4-BE49-F238E27FC236}">
                <a16:creationId xmlns:a16="http://schemas.microsoft.com/office/drawing/2014/main" id="{8C0C1B21-7244-9EDE-D273-6F66332D6D68}"/>
              </a:ext>
            </a:extLst>
          </p:cNvPr>
          <p:cNvSpPr/>
          <p:nvPr/>
        </p:nvSpPr>
        <p:spPr>
          <a:xfrm flipV="1">
            <a:off x="3344294" y="3574753"/>
            <a:ext cx="5479151" cy="26989"/>
          </a:xfrm>
          <a:custGeom>
            <a:avLst/>
            <a:gdLst>
              <a:gd name="connsiteX0" fmla="*/ 0 w 5479151"/>
              <a:gd name="connsiteY0" fmla="*/ 0 h 26989"/>
              <a:gd name="connsiteX1" fmla="*/ 575311 w 5479151"/>
              <a:gd name="connsiteY1" fmla="*/ 0 h 26989"/>
              <a:gd name="connsiteX2" fmla="*/ 1314996 w 5479151"/>
              <a:gd name="connsiteY2" fmla="*/ 0 h 26989"/>
              <a:gd name="connsiteX3" fmla="*/ 1945099 w 5479151"/>
              <a:gd name="connsiteY3" fmla="*/ 0 h 26989"/>
              <a:gd name="connsiteX4" fmla="*/ 2520409 w 5479151"/>
              <a:gd name="connsiteY4" fmla="*/ 0 h 26989"/>
              <a:gd name="connsiteX5" fmla="*/ 3260095 w 5479151"/>
              <a:gd name="connsiteY5" fmla="*/ 0 h 26989"/>
              <a:gd name="connsiteX6" fmla="*/ 3944989 w 5479151"/>
              <a:gd name="connsiteY6" fmla="*/ 0 h 26989"/>
              <a:gd name="connsiteX7" fmla="*/ 4629883 w 5479151"/>
              <a:gd name="connsiteY7" fmla="*/ 0 h 26989"/>
              <a:gd name="connsiteX8" fmla="*/ 5479151 w 5479151"/>
              <a:gd name="connsiteY8" fmla="*/ 0 h 26989"/>
              <a:gd name="connsiteX9" fmla="*/ 5479151 w 5479151"/>
              <a:gd name="connsiteY9" fmla="*/ 26989 h 26989"/>
              <a:gd name="connsiteX10" fmla="*/ 4903840 w 5479151"/>
              <a:gd name="connsiteY10" fmla="*/ 26989 h 26989"/>
              <a:gd name="connsiteX11" fmla="*/ 4383321 w 5479151"/>
              <a:gd name="connsiteY11" fmla="*/ 26989 h 26989"/>
              <a:gd name="connsiteX12" fmla="*/ 3643635 w 5479151"/>
              <a:gd name="connsiteY12" fmla="*/ 26989 h 26989"/>
              <a:gd name="connsiteX13" fmla="*/ 3068325 w 5479151"/>
              <a:gd name="connsiteY13" fmla="*/ 26989 h 26989"/>
              <a:gd name="connsiteX14" fmla="*/ 2328639 w 5479151"/>
              <a:gd name="connsiteY14" fmla="*/ 26989 h 26989"/>
              <a:gd name="connsiteX15" fmla="*/ 1534162 w 5479151"/>
              <a:gd name="connsiteY15" fmla="*/ 26989 h 26989"/>
              <a:gd name="connsiteX16" fmla="*/ 904060 w 5479151"/>
              <a:gd name="connsiteY16" fmla="*/ 26989 h 26989"/>
              <a:gd name="connsiteX17" fmla="*/ 0 w 5479151"/>
              <a:gd name="connsiteY17" fmla="*/ 26989 h 26989"/>
              <a:gd name="connsiteX18" fmla="*/ 0 w 5479151"/>
              <a:gd name="connsiteY18" fmla="*/ 0 h 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9151" h="26989" fill="none" extrusionOk="0">
                <a:moveTo>
                  <a:pt x="0" y="0"/>
                </a:moveTo>
                <a:cubicBezTo>
                  <a:pt x="119623" y="-15103"/>
                  <a:pt x="401325" y="2561"/>
                  <a:pt x="575311" y="0"/>
                </a:cubicBezTo>
                <a:cubicBezTo>
                  <a:pt x="749297" y="-2561"/>
                  <a:pt x="1032960" y="29207"/>
                  <a:pt x="1314996" y="0"/>
                </a:cubicBezTo>
                <a:cubicBezTo>
                  <a:pt x="1597033" y="-29207"/>
                  <a:pt x="1661358" y="-10611"/>
                  <a:pt x="1945099" y="0"/>
                </a:cubicBezTo>
                <a:cubicBezTo>
                  <a:pt x="2228840" y="10611"/>
                  <a:pt x="2360227" y="-2897"/>
                  <a:pt x="2520409" y="0"/>
                </a:cubicBezTo>
                <a:cubicBezTo>
                  <a:pt x="2680591" y="2897"/>
                  <a:pt x="3009499" y="20185"/>
                  <a:pt x="3260095" y="0"/>
                </a:cubicBezTo>
                <a:cubicBezTo>
                  <a:pt x="3510691" y="-20185"/>
                  <a:pt x="3798020" y="12822"/>
                  <a:pt x="3944989" y="0"/>
                </a:cubicBezTo>
                <a:cubicBezTo>
                  <a:pt x="4091958" y="-12822"/>
                  <a:pt x="4292733" y="-22208"/>
                  <a:pt x="4629883" y="0"/>
                </a:cubicBezTo>
                <a:cubicBezTo>
                  <a:pt x="4967033" y="22208"/>
                  <a:pt x="5236544" y="40207"/>
                  <a:pt x="5479151" y="0"/>
                </a:cubicBezTo>
                <a:cubicBezTo>
                  <a:pt x="5478895" y="6516"/>
                  <a:pt x="5480254" y="13646"/>
                  <a:pt x="5479151" y="26989"/>
                </a:cubicBezTo>
                <a:cubicBezTo>
                  <a:pt x="5280131" y="38950"/>
                  <a:pt x="5146642" y="37745"/>
                  <a:pt x="4903840" y="26989"/>
                </a:cubicBezTo>
                <a:cubicBezTo>
                  <a:pt x="4661038" y="16233"/>
                  <a:pt x="4586742" y="40716"/>
                  <a:pt x="4383321" y="26989"/>
                </a:cubicBezTo>
                <a:cubicBezTo>
                  <a:pt x="4179900" y="13262"/>
                  <a:pt x="3827508" y="14174"/>
                  <a:pt x="3643635" y="26989"/>
                </a:cubicBezTo>
                <a:cubicBezTo>
                  <a:pt x="3459762" y="39804"/>
                  <a:pt x="3349753" y="28522"/>
                  <a:pt x="3068325" y="26989"/>
                </a:cubicBezTo>
                <a:cubicBezTo>
                  <a:pt x="2786897" y="25457"/>
                  <a:pt x="2487080" y="5614"/>
                  <a:pt x="2328639" y="26989"/>
                </a:cubicBezTo>
                <a:cubicBezTo>
                  <a:pt x="2170198" y="48364"/>
                  <a:pt x="1710460" y="37487"/>
                  <a:pt x="1534162" y="26989"/>
                </a:cubicBezTo>
                <a:cubicBezTo>
                  <a:pt x="1357864" y="16491"/>
                  <a:pt x="1056852" y="45498"/>
                  <a:pt x="904060" y="26989"/>
                </a:cubicBezTo>
                <a:cubicBezTo>
                  <a:pt x="751268" y="8480"/>
                  <a:pt x="429002" y="52970"/>
                  <a:pt x="0" y="26989"/>
                </a:cubicBezTo>
                <a:cubicBezTo>
                  <a:pt x="-635" y="17567"/>
                  <a:pt x="872" y="9760"/>
                  <a:pt x="0" y="0"/>
                </a:cubicBezTo>
                <a:close/>
              </a:path>
              <a:path w="5479151" h="26989" stroke="0" extrusionOk="0">
                <a:moveTo>
                  <a:pt x="0" y="0"/>
                </a:moveTo>
                <a:cubicBezTo>
                  <a:pt x="266105" y="-11712"/>
                  <a:pt x="361535" y="-1703"/>
                  <a:pt x="630102" y="0"/>
                </a:cubicBezTo>
                <a:cubicBezTo>
                  <a:pt x="898669" y="1703"/>
                  <a:pt x="1003876" y="-24137"/>
                  <a:pt x="1150622" y="0"/>
                </a:cubicBezTo>
                <a:cubicBezTo>
                  <a:pt x="1297368" y="24137"/>
                  <a:pt x="1617450" y="-38419"/>
                  <a:pt x="1945099" y="0"/>
                </a:cubicBezTo>
                <a:cubicBezTo>
                  <a:pt x="2272748" y="38419"/>
                  <a:pt x="2437181" y="9584"/>
                  <a:pt x="2575201" y="0"/>
                </a:cubicBezTo>
                <a:cubicBezTo>
                  <a:pt x="2713221" y="-9584"/>
                  <a:pt x="2930037" y="-23524"/>
                  <a:pt x="3205303" y="0"/>
                </a:cubicBezTo>
                <a:cubicBezTo>
                  <a:pt x="3480569" y="23524"/>
                  <a:pt x="3604736" y="26618"/>
                  <a:pt x="3999780" y="0"/>
                </a:cubicBezTo>
                <a:cubicBezTo>
                  <a:pt x="4394824" y="-26618"/>
                  <a:pt x="4454076" y="-18962"/>
                  <a:pt x="4575091" y="0"/>
                </a:cubicBezTo>
                <a:cubicBezTo>
                  <a:pt x="4696106" y="18962"/>
                  <a:pt x="5164140" y="-14244"/>
                  <a:pt x="5479151" y="0"/>
                </a:cubicBezTo>
                <a:cubicBezTo>
                  <a:pt x="5477926" y="6699"/>
                  <a:pt x="5480349" y="17782"/>
                  <a:pt x="5479151" y="26989"/>
                </a:cubicBezTo>
                <a:cubicBezTo>
                  <a:pt x="5314760" y="48849"/>
                  <a:pt x="5030390" y="50045"/>
                  <a:pt x="4903840" y="26989"/>
                </a:cubicBezTo>
                <a:cubicBezTo>
                  <a:pt x="4777290" y="3933"/>
                  <a:pt x="4482455" y="7270"/>
                  <a:pt x="4218946" y="26989"/>
                </a:cubicBezTo>
                <a:cubicBezTo>
                  <a:pt x="3955437" y="46708"/>
                  <a:pt x="3784575" y="36953"/>
                  <a:pt x="3588844" y="26989"/>
                </a:cubicBezTo>
                <a:cubicBezTo>
                  <a:pt x="3393113" y="17025"/>
                  <a:pt x="2956770" y="28876"/>
                  <a:pt x="2794367" y="26989"/>
                </a:cubicBezTo>
                <a:cubicBezTo>
                  <a:pt x="2631964" y="25102"/>
                  <a:pt x="2209907" y="12459"/>
                  <a:pt x="1999890" y="26989"/>
                </a:cubicBezTo>
                <a:cubicBezTo>
                  <a:pt x="1789873" y="41519"/>
                  <a:pt x="1542491" y="15797"/>
                  <a:pt x="1424579" y="26989"/>
                </a:cubicBezTo>
                <a:cubicBezTo>
                  <a:pt x="1306667" y="38181"/>
                  <a:pt x="897117" y="-1391"/>
                  <a:pt x="739685" y="26989"/>
                </a:cubicBezTo>
                <a:cubicBezTo>
                  <a:pt x="582253" y="55369"/>
                  <a:pt x="260658" y="7256"/>
                  <a:pt x="0" y="26989"/>
                </a:cubicBezTo>
                <a:cubicBezTo>
                  <a:pt x="1074" y="13727"/>
                  <a:pt x="-48" y="10819"/>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513">
              <a:defRPr/>
            </a:pPr>
            <a:endParaRPr lang="de-DE" sz="1349">
              <a:solidFill>
                <a:prstClr val="white"/>
              </a:solidFill>
              <a:latin typeface="Jost"/>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4D1B994-B80D-1F31-9626-B04F335AABF6}"/>
              </a:ext>
            </a:extLst>
          </p:cNvPr>
          <p:cNvSpPr>
            <a:spLocks noGrp="1"/>
          </p:cNvSpPr>
          <p:nvPr>
            <p:ph type="ftr" sz="quarter" idx="11"/>
          </p:nvPr>
        </p:nvSpPr>
        <p:spPr/>
        <p:txBody>
          <a:bodyPr/>
          <a:lstStyle/>
          <a:p>
            <a:r>
              <a:rPr lang="de-DE"/>
              <a:t>ERASMUS+ DIGIGEN 
Project Ref. No. 2021-1-DE02-KA220-VET-000025335</a:t>
            </a:r>
          </a:p>
        </p:txBody>
      </p:sp>
      <p:sp>
        <p:nvSpPr>
          <p:cNvPr id="3" name="Foliennummernplatzhalter 2">
            <a:extLst>
              <a:ext uri="{FF2B5EF4-FFF2-40B4-BE49-F238E27FC236}">
                <a16:creationId xmlns:a16="http://schemas.microsoft.com/office/drawing/2014/main" id="{FF22D7D6-A5A3-B57E-475B-2AA9F27FC4E9}"/>
              </a:ext>
            </a:extLst>
          </p:cNvPr>
          <p:cNvSpPr>
            <a:spLocks noGrp="1"/>
          </p:cNvSpPr>
          <p:nvPr>
            <p:ph type="sldNum" sz="quarter" idx="12"/>
          </p:nvPr>
        </p:nvSpPr>
        <p:spPr/>
        <p:txBody>
          <a:bodyPr/>
          <a:lstStyle/>
          <a:p>
            <a:fld id="{F96B14D3-7D2A-2041-9DA6-67735C9926F2}" type="slidenum">
              <a:rPr lang="de-DE" smtClean="0"/>
              <a:t>9</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p:txBody>
          <a:bodyPr rtlCol="0">
            <a:normAutofit fontScale="90000"/>
          </a:bodyPr>
          <a:lstStyle/>
          <a:p>
            <a:r>
              <a:rPr lang="nl-NL">
                <a:cs typeface="Gill Sans"/>
              </a:rPr>
              <a:t>PBL-leerresultaten</a:t>
            </a:r>
            <a:endParaRPr lang="en-US" sz="4000" b="0" i="1"/>
          </a:p>
        </p:txBody>
      </p:sp>
      <p:sp>
        <p:nvSpPr>
          <p:cNvPr id="6" name="Inhaltsplatzhalter 5">
            <a:extLst>
              <a:ext uri="{FF2B5EF4-FFF2-40B4-BE49-F238E27FC236}">
                <a16:creationId xmlns:a16="http://schemas.microsoft.com/office/drawing/2014/main" id="{C3A91BD7-C3E0-B5B3-F7CC-BFB07D22E24A}"/>
              </a:ext>
            </a:extLst>
          </p:cNvPr>
          <p:cNvSpPr>
            <a:spLocks noGrp="1"/>
          </p:cNvSpPr>
          <p:nvPr>
            <p:ph idx="1"/>
          </p:nvPr>
        </p:nvSpPr>
        <p:spPr/>
        <p:txBody>
          <a:bodyPr>
            <a:normAutofit lnSpcReduction="10000"/>
          </a:bodyPr>
          <a:lstStyle/>
          <a:p>
            <a:r>
              <a:rPr lang="en-US" sz="2000"/>
              <a:t>Werken in teams.</a:t>
            </a:r>
          </a:p>
          <a:p>
            <a:r>
              <a:rPr lang="en-US" sz="2000"/>
              <a:t>Projecten beheren en leidinggevende functies bekleden.</a:t>
            </a:r>
            <a:endParaRPr lang="en-US" sz="2000">
              <a:cs typeface="Calibri Light"/>
            </a:endParaRPr>
          </a:p>
          <a:p>
            <a:r>
              <a:rPr lang="en-US" sz="2000"/>
              <a:t>Mondelinge en schriftelijke communicatie.</a:t>
            </a:r>
            <a:endParaRPr lang="en-US" sz="2000">
              <a:cs typeface="Calibri Light"/>
            </a:endParaRPr>
          </a:p>
          <a:p>
            <a:r>
              <a:rPr lang="en-US" sz="2000"/>
              <a:t>Zelfbewustzijn en evaluatie van groepsprocessen.</a:t>
            </a:r>
            <a:endParaRPr lang="en-US" sz="2000">
              <a:cs typeface="Calibri Light"/>
            </a:endParaRPr>
          </a:p>
          <a:p>
            <a:r>
              <a:rPr lang="en-US" sz="2000"/>
              <a:t>Zelfstandig werken.</a:t>
            </a:r>
            <a:endParaRPr lang="en-US" sz="2000">
              <a:cs typeface="Calibri Light"/>
            </a:endParaRPr>
          </a:p>
          <a:p>
            <a:r>
              <a:rPr lang="en-US" sz="2000"/>
              <a:t>Kritisch denken en analyseren.</a:t>
            </a:r>
            <a:endParaRPr lang="en-US" sz="2000">
              <a:cs typeface="Calibri Light"/>
            </a:endParaRPr>
          </a:p>
          <a:p>
            <a:r>
              <a:rPr lang="en-US" sz="2000"/>
              <a:t>Concepten uitleggen.</a:t>
            </a:r>
            <a:endParaRPr lang="en-US" sz="2000">
              <a:cs typeface="Calibri Light"/>
            </a:endParaRPr>
          </a:p>
          <a:p>
            <a:r>
              <a:rPr lang="en-US" sz="2000"/>
              <a:t>Zelfsturend leren.</a:t>
            </a:r>
            <a:endParaRPr lang="en-US" sz="2000">
              <a:cs typeface="Calibri Light"/>
            </a:endParaRPr>
          </a:p>
          <a:p>
            <a:r>
              <a:rPr lang="en-US" sz="2000"/>
              <a:t>Cursusinhoud toepassen op </a:t>
            </a:r>
            <a:r>
              <a:rPr lang="en-US" sz="2000" err="1"/>
              <a:t>authentieke</a:t>
            </a:r>
            <a:r>
              <a:rPr lang="en-US" sz="2000"/>
              <a:t> </a:t>
            </a:r>
            <a:r>
              <a:rPr lang="en-US" sz="2000" err="1"/>
              <a:t>voorbeelden</a:t>
            </a:r>
            <a:r>
              <a:rPr lang="en-US" sz="2000"/>
              <a:t>.</a:t>
            </a:r>
            <a:endParaRPr lang="en-US" sz="2000">
              <a:cs typeface="Calibri Light"/>
            </a:endParaRPr>
          </a:p>
          <a:p>
            <a:r>
              <a:rPr lang="en-US" sz="2000"/>
              <a:t>Onderzoek en informatievaardigheden.</a:t>
            </a:r>
            <a:endParaRPr lang="en-US" sz="2000">
              <a:cs typeface="Calibri Light"/>
            </a:endParaRPr>
          </a:p>
          <a:p>
            <a:r>
              <a:rPr lang="en-US" sz="2000"/>
              <a:t>Problemen oplossen in verschillende disciplines.</a:t>
            </a:r>
            <a:endParaRPr lang="en-GB" sz="2000"/>
          </a:p>
        </p:txBody>
      </p:sp>
      <p:sp>
        <p:nvSpPr>
          <p:cNvPr id="10" name="Textfeld 9">
            <a:extLst>
              <a:ext uri="{FF2B5EF4-FFF2-40B4-BE49-F238E27FC236}">
                <a16:creationId xmlns:a16="http://schemas.microsoft.com/office/drawing/2014/main" id="{6E740B52-B7BA-4C21-87FE-DB9CC29BC298}"/>
              </a:ext>
            </a:extLst>
          </p:cNvPr>
          <p:cNvSpPr txBox="1"/>
          <p:nvPr/>
        </p:nvSpPr>
        <p:spPr>
          <a:xfrm>
            <a:off x="11008659" y="1509326"/>
            <a:ext cx="1183341" cy="276999"/>
          </a:xfrm>
          <a:prstGeom prst="rect">
            <a:avLst/>
          </a:prstGeom>
          <a:noFill/>
        </p:spPr>
        <p:txBody>
          <a:bodyPr wrap="square">
            <a:spAutoFit/>
          </a:bodyPr>
          <a:lstStyle/>
          <a:p>
            <a:pPr algn="r"/>
            <a:r>
              <a:rPr lang="nl-NL" sz="1200" b="0" i="1">
                <a:cs typeface="Gill Sans"/>
              </a:rPr>
              <a:t>(Nilson 2010)</a:t>
            </a:r>
            <a:endParaRPr lang="en-GB" sz="1200"/>
          </a:p>
        </p:txBody>
      </p:sp>
    </p:spTree>
    <p:extLst>
      <p:ext uri="{BB962C8B-B14F-4D97-AF65-F5344CB8AC3E}">
        <p14:creationId xmlns:p14="http://schemas.microsoft.com/office/powerpoint/2010/main" val="2180440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D9C2EAA8-D3C6-403B-B439-F95C60D0B3B9}"/>
              </a:ext>
            </a:extLst>
          </p:cNvPr>
          <p:cNvSpPr>
            <a:spLocks noGrp="1" noRot="1" noMove="1" noResize="1" noEditPoints="1" noAdjustHandles="1" noChangeArrowheads="1" noChangeShapeType="1"/>
          </p:cNvSpPr>
          <p:nvPr>
            <p:ph idx="1"/>
          </p:nvPr>
        </p:nvSpPr>
        <p:spPr/>
        <p:txBody>
          <a:bodyPr vert="horz" lIns="0" tIns="45720" rIns="91440" bIns="45720" rtlCol="0" anchor="t">
            <a:noAutofit/>
          </a:bodyPr>
          <a:lstStyle/>
          <a:p>
            <a:endParaRPr lang="nl-NL" sz="1100">
              <a:latin typeface="Open Sans"/>
              <a:ea typeface="Open Sans"/>
              <a:cs typeface="Open Sans"/>
            </a:endParaRPr>
          </a:p>
          <a:p>
            <a:endParaRPr lang="nl-NL" sz="1100">
              <a:latin typeface="Open Sans"/>
              <a:ea typeface="Open Sans"/>
              <a:cs typeface="Open Sans"/>
            </a:endParaRPr>
          </a:p>
          <a:p>
            <a:endParaRPr lang="nl-NL" sz="1100">
              <a:latin typeface="Open Sans"/>
              <a:ea typeface="Open Sans"/>
              <a:cs typeface="Open Sans"/>
            </a:endParaRPr>
          </a:p>
          <a:p>
            <a:endParaRPr lang="nl-NL" sz="1100">
              <a:latin typeface="Open Sans"/>
              <a:ea typeface="Open Sans"/>
              <a:cs typeface="Open Sans"/>
            </a:endParaRPr>
          </a:p>
          <a:p>
            <a:endParaRPr lang="nl-NL" sz="1100">
              <a:latin typeface="Open Sans"/>
              <a:ea typeface="Open Sans"/>
              <a:cs typeface="Open Sans"/>
            </a:endParaRPr>
          </a:p>
        </p:txBody>
      </p:sp>
      <p:sp>
        <p:nvSpPr>
          <p:cNvPr id="3" name="Fußzeilenplatzhalter 2">
            <a:extLst>
              <a:ext uri="{FF2B5EF4-FFF2-40B4-BE49-F238E27FC236}">
                <a16:creationId xmlns:a16="http://schemas.microsoft.com/office/drawing/2014/main" id="{94D29FB4-936C-4A54-6AE6-006F2DEEE4DC}"/>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52C199E8-AFB5-CE4E-2201-760AE2C0946A}"/>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a:xfrm>
            <a:off x="838200" y="372637"/>
            <a:ext cx="9841992" cy="780585"/>
          </a:xfrm>
        </p:spPr>
        <p:txBody>
          <a:bodyPr rtlCol="0">
            <a:noAutofit/>
          </a:bodyPr>
          <a:lstStyle/>
          <a:p>
            <a:r>
              <a:rPr lang="nl-NL" sz="4400">
                <a:cs typeface="Gill Sans"/>
              </a:rPr>
              <a:t>PBL Taxonomieën (Bloom &amp; Miller)</a:t>
            </a:r>
            <a:br>
              <a:rPr lang="nl-NL" sz="4400">
                <a:cs typeface="Gill Sans"/>
              </a:rPr>
            </a:br>
            <a:endParaRPr lang="nl-NL" sz="4400" b="0" i="1"/>
          </a:p>
        </p:txBody>
      </p:sp>
      <p:pic>
        <p:nvPicPr>
          <p:cNvPr id="2" name="Picture 2">
            <a:extLst>
              <a:ext uri="{FF2B5EF4-FFF2-40B4-BE49-F238E27FC236}">
                <a16:creationId xmlns:a16="http://schemas.microsoft.com/office/drawing/2014/main" id="{9C5E7854-8A60-D72F-5237-237A6C065A28}"/>
              </a:ext>
            </a:extLst>
          </p:cNvPr>
          <p:cNvPicPr>
            <a:picLocks noChangeAspect="1"/>
          </p:cNvPicPr>
          <p:nvPr/>
        </p:nvPicPr>
        <p:blipFill>
          <a:blip r:embed="rId3"/>
          <a:stretch>
            <a:fillRect/>
          </a:stretch>
        </p:blipFill>
        <p:spPr>
          <a:xfrm>
            <a:off x="2546154" y="1824209"/>
            <a:ext cx="7099692" cy="4175012"/>
          </a:xfrm>
          <a:prstGeom prst="rect">
            <a:avLst/>
          </a:prstGeom>
        </p:spPr>
      </p:pic>
      <p:sp>
        <p:nvSpPr>
          <p:cNvPr id="6" name="Textfeld 5">
            <a:extLst>
              <a:ext uri="{FF2B5EF4-FFF2-40B4-BE49-F238E27FC236}">
                <a16:creationId xmlns:a16="http://schemas.microsoft.com/office/drawing/2014/main" id="{ACE335CD-68F6-CAD8-5DAA-707BBC9B4DC6}"/>
              </a:ext>
            </a:extLst>
          </p:cNvPr>
          <p:cNvSpPr txBox="1"/>
          <p:nvPr/>
        </p:nvSpPr>
        <p:spPr>
          <a:xfrm>
            <a:off x="11008659" y="1509326"/>
            <a:ext cx="1183341" cy="276999"/>
          </a:xfrm>
          <a:prstGeom prst="rect">
            <a:avLst/>
          </a:prstGeom>
          <a:noFill/>
        </p:spPr>
        <p:txBody>
          <a:bodyPr wrap="square">
            <a:spAutoFit/>
          </a:bodyPr>
          <a:lstStyle/>
          <a:p>
            <a:pPr algn="r"/>
            <a:r>
              <a:rPr lang="nl-NL" sz="1200" b="0" i="1">
                <a:cs typeface="Gill Sans"/>
              </a:rPr>
              <a:t>(Nilson 2010)</a:t>
            </a:r>
            <a:endParaRPr lang="en-GB" sz="1200"/>
          </a:p>
        </p:txBody>
      </p:sp>
    </p:spTree>
    <p:extLst>
      <p:ext uri="{BB962C8B-B14F-4D97-AF65-F5344CB8AC3E}">
        <p14:creationId xmlns:p14="http://schemas.microsoft.com/office/powerpoint/2010/main" val="133124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DCEAA78E-1D37-6F71-2D7E-6C100DF9EC4E}"/>
              </a:ext>
            </a:extLst>
          </p:cNvPr>
          <p:cNvSpPr>
            <a:spLocks noGrp="1"/>
          </p:cNvSpPr>
          <p:nvPr>
            <p:ph idx="1"/>
          </p:nvPr>
        </p:nvSpPr>
        <p:spPr>
          <a:xfrm>
            <a:off x="5585012" y="1825625"/>
            <a:ext cx="5768788" cy="4351338"/>
          </a:xfrm>
        </p:spPr>
        <p:txBody>
          <a:bodyPr>
            <a:normAutofit/>
          </a:bodyPr>
          <a:lstStyle/>
          <a:p>
            <a:pPr marL="447675" indent="-447675">
              <a:lnSpc>
                <a:spcPct val="100000"/>
              </a:lnSpc>
              <a:buAutoNum type="arabicPeriod"/>
            </a:pPr>
            <a:r>
              <a:rPr lang="en-US" sz="2000">
                <a:latin typeface="+mj-lt"/>
              </a:rPr>
              <a:t>Definieer het probleem/de kwestie/de vraag</a:t>
            </a:r>
            <a:endParaRPr lang="en-US" sz="2000">
              <a:latin typeface="+mj-lt"/>
              <a:cs typeface="Calibri Light"/>
            </a:endParaRPr>
          </a:p>
          <a:p>
            <a:pPr marL="447675" indent="-447675">
              <a:lnSpc>
                <a:spcPct val="100000"/>
              </a:lnSpc>
              <a:buAutoNum type="arabicPeriod"/>
            </a:pPr>
            <a:r>
              <a:rPr lang="en-US" sz="2000">
                <a:latin typeface="+mj-lt"/>
              </a:rPr>
              <a:t>Stel vast wat nodig is</a:t>
            </a:r>
          </a:p>
          <a:p>
            <a:pPr marL="447675" indent="-447675">
              <a:lnSpc>
                <a:spcPct val="100000"/>
              </a:lnSpc>
              <a:buAutoNum type="arabicPeriod"/>
            </a:pPr>
            <a:r>
              <a:rPr lang="en-US" sz="2000">
                <a:latin typeface="+mj-lt"/>
              </a:rPr>
              <a:t>Oplossingen bedenken</a:t>
            </a:r>
          </a:p>
          <a:p>
            <a:pPr marL="447675" indent="-447675">
              <a:lnSpc>
                <a:spcPct val="100000"/>
              </a:lnSpc>
              <a:buAutoNum type="arabicPeriod"/>
            </a:pPr>
            <a:r>
              <a:rPr lang="en-US" sz="2000">
                <a:latin typeface="+mj-lt"/>
              </a:rPr>
              <a:t>Creëer en test de beste oplossing </a:t>
            </a:r>
          </a:p>
          <a:p>
            <a:pPr marL="447675" indent="-447675">
              <a:lnSpc>
                <a:spcPct val="100000"/>
              </a:lnSpc>
              <a:buAutoNum type="arabicPeriod"/>
            </a:pPr>
            <a:r>
              <a:rPr lang="en-US" sz="2000">
                <a:latin typeface="+mj-lt"/>
              </a:rPr>
              <a:t>Resultaten evalueren</a:t>
            </a:r>
          </a:p>
          <a:p>
            <a:pPr marL="447675" indent="-447675">
              <a:lnSpc>
                <a:spcPct val="100000"/>
              </a:lnSpc>
              <a:buAutoNum type="arabicPeriod"/>
            </a:pPr>
            <a:r>
              <a:rPr lang="en-US" sz="2000">
                <a:latin typeface="+mj-lt"/>
              </a:rPr>
              <a:t>De oplossing verbeteren</a:t>
            </a:r>
          </a:p>
          <a:p>
            <a:pPr marL="447675" indent="-447675">
              <a:lnSpc>
                <a:spcPct val="100000"/>
              </a:lnSpc>
              <a:buAutoNum type="arabicPeriod"/>
            </a:pPr>
            <a:r>
              <a:rPr lang="en-US" sz="2000">
                <a:latin typeface="+mj-lt"/>
              </a:rPr>
              <a:t>Resultaten delen</a:t>
            </a:r>
          </a:p>
        </p:txBody>
      </p:sp>
      <p:sp>
        <p:nvSpPr>
          <p:cNvPr id="4" name="Fußzeilenplatzhalter 3">
            <a:extLst>
              <a:ext uri="{FF2B5EF4-FFF2-40B4-BE49-F238E27FC236}">
                <a16:creationId xmlns:a16="http://schemas.microsoft.com/office/drawing/2014/main" id="{E12BFB5D-B526-FB65-3284-1C36C6396057}"/>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7D749377-5F85-0381-0495-61885A12C5FC}"/>
              </a:ext>
            </a:extLst>
          </p:cNvPr>
          <p:cNvSpPr>
            <a:spLocks noGrp="1"/>
          </p:cNvSpPr>
          <p:nvPr>
            <p:ph type="sldNum" sz="quarter" idx="12"/>
          </p:nvPr>
        </p:nvSpPr>
        <p:spPr/>
        <p:txBody>
          <a:bodyPr/>
          <a:lstStyle/>
          <a:p>
            <a:fld id="{F96B14D3-7D2A-2041-9DA6-67735C9926F2}" type="slidenum">
              <a:rPr lang="de-DE" smtClean="0"/>
              <a:t>11</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p:txBody>
          <a:bodyPr rtlCol="0">
            <a:normAutofit fontScale="90000"/>
          </a:bodyPr>
          <a:lstStyle/>
          <a:p>
            <a:r>
              <a:rPr lang="nl-NL">
                <a:cs typeface="Gill Sans"/>
              </a:rPr>
              <a:t> 7 stadia in PBL</a:t>
            </a:r>
            <a:endParaRPr lang="en-US"/>
          </a:p>
        </p:txBody>
      </p:sp>
      <p:pic>
        <p:nvPicPr>
          <p:cNvPr id="3" name="Picture 5" descr="Diagram&#10;&#10;Description automatically generated">
            <a:extLst>
              <a:ext uri="{FF2B5EF4-FFF2-40B4-BE49-F238E27FC236}">
                <a16:creationId xmlns:a16="http://schemas.microsoft.com/office/drawing/2014/main" id="{4CF664E4-A1BB-A11F-36D5-6F180569211F}"/>
              </a:ext>
            </a:extLst>
          </p:cNvPr>
          <p:cNvPicPr>
            <a:picLocks noChangeAspect="1"/>
          </p:cNvPicPr>
          <p:nvPr/>
        </p:nvPicPr>
        <p:blipFill>
          <a:blip r:embed="rId3"/>
          <a:stretch>
            <a:fillRect/>
          </a:stretch>
        </p:blipFill>
        <p:spPr>
          <a:xfrm>
            <a:off x="627529" y="1654350"/>
            <a:ext cx="4554071" cy="4693888"/>
          </a:xfrm>
          <a:prstGeom prst="rect">
            <a:avLst/>
          </a:prstGeom>
        </p:spPr>
      </p:pic>
    </p:spTree>
    <p:extLst>
      <p:ext uri="{BB962C8B-B14F-4D97-AF65-F5344CB8AC3E}">
        <p14:creationId xmlns:p14="http://schemas.microsoft.com/office/powerpoint/2010/main" val="1577743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2AA0C8B-D9A1-4E04-80AD-39E00BE6A9E8}"/>
              </a:ext>
            </a:extLst>
          </p:cNvPr>
          <p:cNvSpPr>
            <a:spLocks noGrp="1"/>
          </p:cNvSpPr>
          <p:nvPr>
            <p:ph type="ftr" sz="quarter" idx="11"/>
          </p:nvPr>
        </p:nvSpPr>
        <p:spPr/>
        <p:txBody>
          <a:bodyPr/>
          <a:lstStyle/>
          <a:p>
            <a:r>
              <a:rPr lang="en-GB" noProof="0"/>
              <a:t>ERASMUS+ DIGIGEN 
Project Ref. No. 2021-1-DE02-KA220-VET-000025335</a:t>
            </a:r>
          </a:p>
        </p:txBody>
      </p:sp>
      <p:sp>
        <p:nvSpPr>
          <p:cNvPr id="10" name="Titel 9">
            <a:extLst>
              <a:ext uri="{FF2B5EF4-FFF2-40B4-BE49-F238E27FC236}">
                <a16:creationId xmlns:a16="http://schemas.microsoft.com/office/drawing/2014/main" id="{7BA22A05-CDCD-D3C2-9890-78046BDC34A1}"/>
              </a:ext>
            </a:extLst>
          </p:cNvPr>
          <p:cNvSpPr>
            <a:spLocks noGrp="1"/>
          </p:cNvSpPr>
          <p:nvPr>
            <p:ph type="title" idx="4294967295"/>
          </p:nvPr>
        </p:nvSpPr>
        <p:spPr>
          <a:xfrm>
            <a:off x="2233280" y="337591"/>
            <a:ext cx="7725439" cy="1200156"/>
          </a:xfrm>
        </p:spPr>
        <p:txBody>
          <a:bodyPr>
            <a:normAutofit fontScale="90000"/>
          </a:bodyPr>
          <a:lstStyle/>
          <a:p>
            <a:pPr algn="ctr"/>
            <a:r>
              <a:rPr lang="nl-NL" b="1">
                <a:latin typeface="+mj-lt"/>
              </a:rPr>
              <a:t>VIER CASES</a:t>
            </a:r>
            <a:br>
              <a:rPr lang="nl-NL" b="1">
                <a:latin typeface="+mj-lt"/>
              </a:rPr>
            </a:br>
            <a:r>
              <a:rPr lang="nl-NL" sz="2700" i="1">
                <a:latin typeface="+mj-lt"/>
              </a:rPr>
              <a:t>Uw taak van Probleemgestuurd leren</a:t>
            </a:r>
            <a:endParaRPr lang="nl-NL" i="1">
              <a:latin typeface="+mj-lt"/>
            </a:endParaRPr>
          </a:p>
        </p:txBody>
      </p:sp>
      <p:sp>
        <p:nvSpPr>
          <p:cNvPr id="3" name="Datumsplatzhalter 2">
            <a:extLst>
              <a:ext uri="{FF2B5EF4-FFF2-40B4-BE49-F238E27FC236}">
                <a16:creationId xmlns:a16="http://schemas.microsoft.com/office/drawing/2014/main" id="{9380EFE8-45F2-45E1-E2AE-66121D78659D}"/>
              </a:ext>
            </a:extLst>
          </p:cNvPr>
          <p:cNvSpPr>
            <a:spLocks noGrp="1"/>
          </p:cNvSpPr>
          <p:nvPr>
            <p:ph type="dt" sz="half" idx="4294967295"/>
          </p:nvPr>
        </p:nvSpPr>
        <p:spPr>
          <a:xfrm>
            <a:off x="0" y="6356350"/>
            <a:ext cx="2743200" cy="365125"/>
          </a:xfrm>
        </p:spPr>
        <p:txBody>
          <a:bodyPr/>
          <a:lstStyle/>
          <a:p>
            <a:fld id="{2FB01EB3-D8FE-476E-808F-DF810BA48FBE}" type="datetime1">
              <a:rPr lang="en-GB" noProof="0" smtClean="0"/>
              <a:t>11/06/2024</a:t>
            </a:fld>
            <a:endParaRPr lang="en-GB" noProof="0"/>
          </a:p>
        </p:txBody>
      </p:sp>
      <p:grpSp>
        <p:nvGrpSpPr>
          <p:cNvPr id="25" name="Gruppieren 24">
            <a:extLst>
              <a:ext uri="{FF2B5EF4-FFF2-40B4-BE49-F238E27FC236}">
                <a16:creationId xmlns:a16="http://schemas.microsoft.com/office/drawing/2014/main" id="{83D546F4-6E48-7907-0E58-FF0489634AF4}"/>
              </a:ext>
            </a:extLst>
          </p:cNvPr>
          <p:cNvGrpSpPr/>
          <p:nvPr/>
        </p:nvGrpSpPr>
        <p:grpSpPr>
          <a:xfrm>
            <a:off x="2490216" y="1882588"/>
            <a:ext cx="7211568" cy="4123765"/>
            <a:chOff x="2490216" y="1882588"/>
            <a:chExt cx="7211568" cy="4123765"/>
          </a:xfrm>
        </p:grpSpPr>
        <p:sp>
          <p:nvSpPr>
            <p:cNvPr id="5" name="Rechteck 4">
              <a:extLst>
                <a:ext uri="{FF2B5EF4-FFF2-40B4-BE49-F238E27FC236}">
                  <a16:creationId xmlns:a16="http://schemas.microsoft.com/office/drawing/2014/main" id="{561E1B73-6261-FB13-3342-C70E188F6E3B}"/>
                </a:ext>
              </a:extLst>
            </p:cNvPr>
            <p:cNvSpPr/>
            <p:nvPr/>
          </p:nvSpPr>
          <p:spPr>
            <a:xfrm>
              <a:off x="2490216" y="1882588"/>
              <a:ext cx="7211568" cy="41237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cxnSp>
          <p:nvCxnSpPr>
            <p:cNvPr id="8" name="Gerader Verbinder 7">
              <a:extLst>
                <a:ext uri="{FF2B5EF4-FFF2-40B4-BE49-F238E27FC236}">
                  <a16:creationId xmlns:a16="http://schemas.microsoft.com/office/drawing/2014/main" id="{8E4830D8-8567-C772-2E87-19D188BD151F}"/>
                </a:ext>
              </a:extLst>
            </p:cNvPr>
            <p:cNvCxnSpPr>
              <a:cxnSpLocks/>
            </p:cNvCxnSpPr>
            <p:nvPr/>
          </p:nvCxnSpPr>
          <p:spPr>
            <a:xfrm flipH="1">
              <a:off x="6089276" y="2519082"/>
              <a:ext cx="13448" cy="257993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cxnSp>
          <p:nvCxnSpPr>
            <p:cNvPr id="9" name="Gerader Verbinder 8">
              <a:extLst>
                <a:ext uri="{FF2B5EF4-FFF2-40B4-BE49-F238E27FC236}">
                  <a16:creationId xmlns:a16="http://schemas.microsoft.com/office/drawing/2014/main" id="{51EDB96B-E051-32AB-AE9D-1E0B749D9A97}"/>
                </a:ext>
              </a:extLst>
            </p:cNvPr>
            <p:cNvCxnSpPr>
              <a:cxnSpLocks/>
            </p:cNvCxnSpPr>
            <p:nvPr/>
          </p:nvCxnSpPr>
          <p:spPr>
            <a:xfrm>
              <a:off x="4041268" y="3944470"/>
              <a:ext cx="4109465" cy="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sp>
          <p:nvSpPr>
            <p:cNvPr id="15" name="Textfeld 14">
              <a:extLst>
                <a:ext uri="{FF2B5EF4-FFF2-40B4-BE49-F238E27FC236}">
                  <a16:creationId xmlns:a16="http://schemas.microsoft.com/office/drawing/2014/main" id="{2D0B68DE-5679-39E2-CF4B-A7549C856137}"/>
                </a:ext>
              </a:extLst>
            </p:cNvPr>
            <p:cNvSpPr txBox="1"/>
            <p:nvPr/>
          </p:nvSpPr>
          <p:spPr>
            <a:xfrm>
              <a:off x="2743200" y="3685437"/>
              <a:ext cx="1094764" cy="523220"/>
            </a:xfrm>
            <a:prstGeom prst="rect">
              <a:avLst/>
            </a:prstGeom>
            <a:noFill/>
          </p:spPr>
          <p:txBody>
            <a:bodyPr wrap="square" rtlCol="0">
              <a:spAutoFit/>
            </a:bodyPr>
            <a:lstStyle/>
            <a:p>
              <a:r>
                <a:rPr lang="en-GB" sz="1400" b="1">
                  <a:solidFill>
                    <a:schemeClr val="bg1"/>
                  </a:solidFill>
                </a:rPr>
                <a:t>Persoonlijk/Individueel</a:t>
              </a:r>
            </a:p>
          </p:txBody>
        </p:sp>
        <p:sp>
          <p:nvSpPr>
            <p:cNvPr id="17" name="Textfeld 16">
              <a:extLst>
                <a:ext uri="{FF2B5EF4-FFF2-40B4-BE49-F238E27FC236}">
                  <a16:creationId xmlns:a16="http://schemas.microsoft.com/office/drawing/2014/main" id="{4B12CF22-9051-91EF-61E9-2F00A60A6834}"/>
                </a:ext>
              </a:extLst>
            </p:cNvPr>
            <p:cNvSpPr txBox="1"/>
            <p:nvPr/>
          </p:nvSpPr>
          <p:spPr>
            <a:xfrm>
              <a:off x="8228894" y="3790581"/>
              <a:ext cx="1394728" cy="307777"/>
            </a:xfrm>
            <a:prstGeom prst="rect">
              <a:avLst/>
            </a:prstGeom>
            <a:noFill/>
          </p:spPr>
          <p:txBody>
            <a:bodyPr wrap="square" rtlCol="0">
              <a:spAutoFit/>
            </a:bodyPr>
            <a:lstStyle/>
            <a:p>
              <a:r>
                <a:rPr lang="en-GB" sz="1400" b="1">
                  <a:solidFill>
                    <a:schemeClr val="bg1"/>
                  </a:solidFill>
                </a:rPr>
                <a:t>Organisatie</a:t>
              </a:r>
            </a:p>
          </p:txBody>
        </p:sp>
        <p:sp>
          <p:nvSpPr>
            <p:cNvPr id="19" name="Textfeld 18">
              <a:extLst>
                <a:ext uri="{FF2B5EF4-FFF2-40B4-BE49-F238E27FC236}">
                  <a16:creationId xmlns:a16="http://schemas.microsoft.com/office/drawing/2014/main" id="{3D9E58A5-DD82-2AE5-9B05-862FAACA9955}"/>
                </a:ext>
              </a:extLst>
            </p:cNvPr>
            <p:cNvSpPr txBox="1"/>
            <p:nvPr/>
          </p:nvSpPr>
          <p:spPr>
            <a:xfrm>
              <a:off x="5597384" y="2066875"/>
              <a:ext cx="1010680" cy="307777"/>
            </a:xfrm>
            <a:prstGeom prst="rect">
              <a:avLst/>
            </a:prstGeom>
            <a:noFill/>
          </p:spPr>
          <p:txBody>
            <a:bodyPr wrap="square" rtlCol="0">
              <a:spAutoFit/>
            </a:bodyPr>
            <a:lstStyle/>
            <a:p>
              <a:pPr algn="ctr"/>
              <a:r>
                <a:rPr lang="en-GB" sz="1400" b="1">
                  <a:solidFill>
                    <a:schemeClr val="bg1"/>
                  </a:solidFill>
                </a:rPr>
                <a:t>Strategisch</a:t>
              </a:r>
            </a:p>
          </p:txBody>
        </p:sp>
        <p:sp>
          <p:nvSpPr>
            <p:cNvPr id="20" name="Textfeld 19">
              <a:extLst>
                <a:ext uri="{FF2B5EF4-FFF2-40B4-BE49-F238E27FC236}">
                  <a16:creationId xmlns:a16="http://schemas.microsoft.com/office/drawing/2014/main" id="{E933FE21-5645-DDB8-D840-DCB25FCB3C50}"/>
                </a:ext>
              </a:extLst>
            </p:cNvPr>
            <p:cNvSpPr txBox="1"/>
            <p:nvPr/>
          </p:nvSpPr>
          <p:spPr>
            <a:xfrm>
              <a:off x="5454396" y="5293738"/>
              <a:ext cx="1269760" cy="523220"/>
            </a:xfrm>
            <a:prstGeom prst="rect">
              <a:avLst/>
            </a:prstGeom>
            <a:noFill/>
          </p:spPr>
          <p:txBody>
            <a:bodyPr wrap="square" rtlCol="0">
              <a:spAutoFit/>
            </a:bodyPr>
            <a:lstStyle/>
            <a:p>
              <a:pPr algn="ctr"/>
              <a:r>
                <a:rPr lang="en-GB" sz="1400" b="1">
                  <a:solidFill>
                    <a:schemeClr val="bg1"/>
                  </a:solidFill>
                </a:rPr>
                <a:t>Tactisch/</a:t>
              </a:r>
              <a:br>
                <a:rPr lang="en-GB" sz="1400" b="1">
                  <a:solidFill>
                    <a:schemeClr val="bg1"/>
                  </a:solidFill>
                </a:rPr>
              </a:br>
              <a:r>
                <a:rPr lang="en-GB" sz="1400" b="1">
                  <a:solidFill>
                    <a:schemeClr val="bg1"/>
                  </a:solidFill>
                </a:rPr>
                <a:t>Operationeel</a:t>
              </a:r>
            </a:p>
          </p:txBody>
        </p:sp>
        <p:sp>
          <p:nvSpPr>
            <p:cNvPr id="21" name="Textfeld 20">
              <a:extLst>
                <a:ext uri="{FF2B5EF4-FFF2-40B4-BE49-F238E27FC236}">
                  <a16:creationId xmlns:a16="http://schemas.microsoft.com/office/drawing/2014/main" id="{1A8E6AFF-890D-FFD5-3498-9A8304947713}"/>
                </a:ext>
              </a:extLst>
            </p:cNvPr>
            <p:cNvSpPr txBox="1"/>
            <p:nvPr/>
          </p:nvSpPr>
          <p:spPr>
            <a:xfrm>
              <a:off x="4257298" y="3066261"/>
              <a:ext cx="1386290" cy="461665"/>
            </a:xfrm>
            <a:prstGeom prst="rect">
              <a:avLst/>
            </a:prstGeom>
            <a:noFill/>
          </p:spPr>
          <p:txBody>
            <a:bodyPr wrap="square" rtlCol="0">
              <a:spAutoFit/>
            </a:bodyPr>
            <a:lstStyle/>
            <a:p>
              <a:pPr algn="ctr"/>
              <a:r>
                <a:rPr lang="en-GB" sz="2400" b="1">
                  <a:solidFill>
                    <a:schemeClr val="bg1"/>
                  </a:solidFill>
                </a:rPr>
                <a:t>FATIMA</a:t>
              </a:r>
            </a:p>
          </p:txBody>
        </p:sp>
        <p:sp>
          <p:nvSpPr>
            <p:cNvPr id="22" name="Textfeld 21">
              <a:extLst>
                <a:ext uri="{FF2B5EF4-FFF2-40B4-BE49-F238E27FC236}">
                  <a16:creationId xmlns:a16="http://schemas.microsoft.com/office/drawing/2014/main" id="{6DDFBBCC-A2A0-A497-16A5-699B168BFAE0}"/>
                </a:ext>
              </a:extLst>
            </p:cNvPr>
            <p:cNvSpPr txBox="1"/>
            <p:nvPr/>
          </p:nvSpPr>
          <p:spPr>
            <a:xfrm>
              <a:off x="6548412" y="3048854"/>
              <a:ext cx="1386290" cy="461665"/>
            </a:xfrm>
            <a:prstGeom prst="rect">
              <a:avLst/>
            </a:prstGeom>
            <a:noFill/>
          </p:spPr>
          <p:txBody>
            <a:bodyPr wrap="square" rtlCol="0">
              <a:spAutoFit/>
            </a:bodyPr>
            <a:lstStyle/>
            <a:p>
              <a:pPr algn="ctr"/>
              <a:r>
                <a:rPr lang="en-GB" sz="2400" b="1">
                  <a:solidFill>
                    <a:schemeClr val="bg1"/>
                  </a:solidFill>
                </a:rPr>
                <a:t>ANNA</a:t>
              </a:r>
            </a:p>
          </p:txBody>
        </p:sp>
        <p:sp>
          <p:nvSpPr>
            <p:cNvPr id="23" name="Textfeld 22">
              <a:extLst>
                <a:ext uri="{FF2B5EF4-FFF2-40B4-BE49-F238E27FC236}">
                  <a16:creationId xmlns:a16="http://schemas.microsoft.com/office/drawing/2014/main" id="{DB3C5C0E-2301-D506-15D4-64EEFC3B89C9}"/>
                </a:ext>
              </a:extLst>
            </p:cNvPr>
            <p:cNvSpPr txBox="1"/>
            <p:nvPr/>
          </p:nvSpPr>
          <p:spPr>
            <a:xfrm>
              <a:off x="4257298" y="4410346"/>
              <a:ext cx="1386290" cy="461665"/>
            </a:xfrm>
            <a:prstGeom prst="rect">
              <a:avLst/>
            </a:prstGeom>
            <a:noFill/>
          </p:spPr>
          <p:txBody>
            <a:bodyPr wrap="square" rtlCol="0">
              <a:spAutoFit/>
            </a:bodyPr>
            <a:lstStyle/>
            <a:p>
              <a:pPr algn="ctr"/>
              <a:r>
                <a:rPr lang="en-GB" sz="2400" b="1">
                  <a:solidFill>
                    <a:schemeClr val="bg1"/>
                  </a:solidFill>
                </a:rPr>
                <a:t>IMARA</a:t>
              </a:r>
            </a:p>
          </p:txBody>
        </p:sp>
        <p:sp>
          <p:nvSpPr>
            <p:cNvPr id="24" name="Textfeld 23">
              <a:extLst>
                <a:ext uri="{FF2B5EF4-FFF2-40B4-BE49-F238E27FC236}">
                  <a16:creationId xmlns:a16="http://schemas.microsoft.com/office/drawing/2014/main" id="{07496EF6-13E5-65C3-4D1E-D4BAF8A6A135}"/>
                </a:ext>
              </a:extLst>
            </p:cNvPr>
            <p:cNvSpPr txBox="1"/>
            <p:nvPr/>
          </p:nvSpPr>
          <p:spPr>
            <a:xfrm>
              <a:off x="6548412" y="4392939"/>
              <a:ext cx="1386290" cy="461665"/>
            </a:xfrm>
            <a:prstGeom prst="rect">
              <a:avLst/>
            </a:prstGeom>
            <a:noFill/>
          </p:spPr>
          <p:txBody>
            <a:bodyPr wrap="square" rtlCol="0">
              <a:spAutoFit/>
            </a:bodyPr>
            <a:lstStyle/>
            <a:p>
              <a:pPr algn="ctr"/>
              <a:r>
                <a:rPr lang="en-GB" sz="2400" b="1">
                  <a:solidFill>
                    <a:schemeClr val="bg1"/>
                  </a:solidFill>
                </a:rPr>
                <a:t>SOPHIA</a:t>
              </a:r>
            </a:p>
          </p:txBody>
        </p:sp>
      </p:grpSp>
    </p:spTree>
    <p:extLst>
      <p:ext uri="{BB962C8B-B14F-4D97-AF65-F5344CB8AC3E}">
        <p14:creationId xmlns:p14="http://schemas.microsoft.com/office/powerpoint/2010/main" val="255060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CCA7D305-81C1-AF79-9EEC-A850290EAC15}"/>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err="1"/>
              <a:t>Professionele</a:t>
            </a:r>
            <a:r>
              <a:rPr lang="en-GB" sz="1800" b="1"/>
              <a:t> context </a:t>
            </a:r>
            <a:r>
              <a:rPr lang="en-GB" sz="1800" b="1" err="1"/>
              <a:t>begeleider</a:t>
            </a:r>
            <a:endParaRPr lang="en-GB" sz="1800" b="1"/>
          </a:p>
          <a:p>
            <a:pPr marL="0" indent="0">
              <a:buNone/>
            </a:pPr>
            <a:r>
              <a:rPr lang="en-GB" sz="1600" i="1"/>
              <a:t>Consultant management &amp; change biedt ondersteuning aan (vrouwelijke) leiders bij hun ontwikkeling in het managen van medewerkers in topposities.  </a:t>
            </a:r>
            <a:endParaRPr lang="en-GB" sz="1800"/>
          </a:p>
          <a:p>
            <a:pPr marL="0" indent="0">
              <a:buNone/>
            </a:pPr>
            <a:endParaRPr lang="en-GB" sz="1800" b="1">
              <a:solidFill>
                <a:schemeClr val="accent1"/>
              </a:solidFill>
            </a:endParaRPr>
          </a:p>
          <a:p>
            <a:pPr marL="0" indent="0">
              <a:buNone/>
            </a:pPr>
            <a:r>
              <a:rPr lang="en-GB" sz="1800" b="1">
                <a:solidFill>
                  <a:schemeClr val="accent1"/>
                </a:solidFill>
              </a:rPr>
              <a:t>Anna</a:t>
            </a:r>
          </a:p>
          <a:p>
            <a:pPr marL="0" indent="0">
              <a:buNone/>
            </a:pPr>
            <a:r>
              <a:rPr lang="en-GB" sz="1600" i="1"/>
              <a:t>CEO bij </a:t>
            </a:r>
            <a:r>
              <a:rPr lang="en-GB" sz="1600" i="1" err="1"/>
              <a:t>DigitalTech </a:t>
            </a:r>
            <a:r>
              <a:rPr lang="en-GB" sz="1600" i="1"/>
              <a:t>(Branche: ICT en softwareontwikkeling). Leeftijd 40+.</a:t>
            </a:r>
          </a:p>
          <a:p>
            <a:pPr marL="0" indent="0">
              <a:buNone/>
            </a:pPr>
            <a:r>
              <a:rPr lang="en-GB" sz="1800" b="1" err="1"/>
              <a:t>Kwestie</a:t>
            </a:r>
            <a:endParaRPr lang="en-GB" sz="1800" b="1"/>
          </a:p>
          <a:p>
            <a:pPr marL="0" indent="0">
              <a:buNone/>
            </a:pPr>
            <a:r>
              <a:rPr lang="en-GB" sz="1600" i="1"/>
              <a:t>De opkomst van kunstmatige intelligentie en de impact van AI op de industrie; het bedrijf moet de ontwikkelingen bijhouden om zijn marktpositie te behouden.</a:t>
            </a:r>
          </a:p>
          <a:p>
            <a:pPr marL="0" indent="0">
              <a:buNone/>
            </a:pPr>
            <a:r>
              <a:rPr lang="en-GB" sz="1800" b="1"/>
              <a:t>Dilemma</a:t>
            </a:r>
          </a:p>
          <a:p>
            <a:pPr marL="0" indent="0">
              <a:buNone/>
            </a:pPr>
            <a:r>
              <a:rPr lang="en-GB" sz="1600" i="1"/>
              <a:t>Anna twijfelt of ze wel de juiste strategische beslissingen kan nemen. Ze vraagt zich af of ze wel genoeg kennis heeft van AI. Mannelijke collega's lijken meer vertrouwen te hebben.</a:t>
            </a:r>
          </a:p>
          <a:p>
            <a:pPr marL="0" indent="0">
              <a:buNone/>
            </a:pPr>
            <a:r>
              <a:rPr lang="en-GB" sz="1800" b="1" err="1"/>
              <a:t>Loopbaanvraag</a:t>
            </a:r>
            <a:endParaRPr lang="en-GB" sz="1800" b="1"/>
          </a:p>
          <a:p>
            <a:pPr marL="0" indent="0">
              <a:buNone/>
            </a:pPr>
            <a:r>
              <a:rPr lang="en-GB" sz="1600" i="1"/>
              <a:t>Ben ik de juiste persoon om het bedrijf in deze nieuwe richting te leiden? Hoe kan ik mijn onzekerheden overwinnen over het nemen van de juiste strategische beslissingen voor het bedrijf?</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13</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a:t>Casus Anna</a:t>
            </a:r>
            <a:endParaRPr lang="en-NL"/>
          </a:p>
        </p:txBody>
      </p:sp>
      <p:sp>
        <p:nvSpPr>
          <p:cNvPr id="15" name="Ovaal 14">
            <a:extLst>
              <a:ext uri="{FF2B5EF4-FFF2-40B4-BE49-F238E27FC236}">
                <a16:creationId xmlns:a16="http://schemas.microsoft.com/office/drawing/2014/main" id="{930AA01E-8A45-A59C-4983-955C2750E2A8}"/>
              </a:ext>
            </a:extLst>
          </p:cNvPr>
          <p:cNvSpPr/>
          <p:nvPr/>
        </p:nvSpPr>
        <p:spPr>
          <a:xfrm>
            <a:off x="1169423" y="308481"/>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03202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029BD63-7131-BA1C-912F-5C025961AB1B}"/>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err="1"/>
              <a:t>Professionele</a:t>
            </a:r>
            <a:r>
              <a:rPr lang="en-GB" sz="1800" b="1"/>
              <a:t> context </a:t>
            </a:r>
            <a:r>
              <a:rPr lang="en-GB" sz="1800" b="1" err="1"/>
              <a:t>begeleider</a:t>
            </a:r>
            <a:endParaRPr lang="en-GB" sz="1800" b="1"/>
          </a:p>
          <a:p>
            <a:pPr marL="0" indent="0">
              <a:buNone/>
            </a:pPr>
            <a:r>
              <a:rPr lang="en-GB" sz="1600" i="1"/>
              <a:t>De </a:t>
            </a:r>
            <a:r>
              <a:rPr lang="en-GB" sz="1600" i="1" err="1"/>
              <a:t>organisatie</a:t>
            </a:r>
            <a:r>
              <a:rPr lang="en-GB" sz="1600" i="1"/>
              <a:t> is gespecialiseerd in HR-diensten in het MKB (midden- en kleinbedrijf) en biedt ondersteuning bij de personeelsplanning.</a:t>
            </a:r>
          </a:p>
          <a:p>
            <a:pPr marL="0" indent="0">
              <a:buNone/>
            </a:pPr>
            <a:endParaRPr lang="en-GB" sz="1800" b="1">
              <a:solidFill>
                <a:schemeClr val="accent1"/>
              </a:solidFill>
            </a:endParaRPr>
          </a:p>
          <a:p>
            <a:pPr marL="0" indent="0">
              <a:buNone/>
            </a:pPr>
            <a:r>
              <a:rPr lang="en-GB" sz="1800" b="1">
                <a:solidFill>
                  <a:schemeClr val="accent1"/>
                </a:solidFill>
              </a:rPr>
              <a:t>Fatima</a:t>
            </a:r>
          </a:p>
          <a:p>
            <a:pPr marL="0" indent="0">
              <a:buNone/>
            </a:pPr>
            <a:r>
              <a:rPr lang="en-GB" sz="1600" i="1"/>
              <a:t>Operationeel manager bij MKB productiebedrijf. &lt;500 werknemers. Leeftijd 40+.</a:t>
            </a:r>
          </a:p>
          <a:p>
            <a:pPr marL="0" indent="0">
              <a:buNone/>
            </a:pPr>
            <a:r>
              <a:rPr lang="en-GB" sz="1800" b="1" err="1"/>
              <a:t>Kwestie</a:t>
            </a:r>
            <a:endParaRPr lang="en-GB" sz="1800" b="1"/>
          </a:p>
          <a:p>
            <a:pPr marL="0" indent="0">
              <a:buNone/>
            </a:pPr>
            <a:r>
              <a:rPr lang="en-GB" sz="1600" i="1" err="1"/>
              <a:t>Ambitie</a:t>
            </a:r>
            <a:r>
              <a:rPr lang="en-GB" sz="1600" i="1"/>
              <a:t> om de productie (operations) te digitaliseren en medewerkers te motiveren om veranderingen te omarmen.</a:t>
            </a:r>
          </a:p>
          <a:p>
            <a:pPr marL="0" indent="0">
              <a:buNone/>
            </a:pPr>
            <a:r>
              <a:rPr lang="en-GB" sz="1800" b="1"/>
              <a:t>Dilemma</a:t>
            </a:r>
          </a:p>
          <a:p>
            <a:pPr marL="0" indent="0">
              <a:buNone/>
            </a:pPr>
            <a:r>
              <a:rPr lang="en-GB" sz="1600" i="1"/>
              <a:t>Veel weerstand bij werknemers (beperkte digitale vaardigheden, angst voor verandering, angst voor baanverlies). Er is een cultuurverandering nodig onder werknemers.</a:t>
            </a:r>
          </a:p>
          <a:p>
            <a:pPr marL="0" indent="0">
              <a:buNone/>
            </a:pPr>
            <a:r>
              <a:rPr lang="en-GB" sz="1800" b="1" err="1"/>
              <a:t>Loopbaanvraag</a:t>
            </a:r>
            <a:endParaRPr lang="en-GB" sz="1800" b="1"/>
          </a:p>
          <a:p>
            <a:pPr marL="0" indent="0">
              <a:buNone/>
            </a:pPr>
            <a:r>
              <a:rPr lang="en-GB" sz="1600" i="1"/>
              <a:t>Hoe kan ik de bovengenoemde uitdagingen overwinnen en succes boeken in de digitale transformatie, en tegelijkertijd mijn carrière een flinke boost geven en mezelf in staat stellen succesvol te zijn in mijn leidinggevende rol?  </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a:t>Casus Fatima</a:t>
            </a:r>
            <a:endParaRPr lang="en-NL"/>
          </a:p>
        </p:txBody>
      </p:sp>
      <p:sp>
        <p:nvSpPr>
          <p:cNvPr id="15" name="Ovaal 14">
            <a:extLst>
              <a:ext uri="{FF2B5EF4-FFF2-40B4-BE49-F238E27FC236}">
                <a16:creationId xmlns:a16="http://schemas.microsoft.com/office/drawing/2014/main" id="{930AA01E-8A45-A59C-4983-955C2750E2A8}"/>
              </a:ext>
            </a:extLst>
          </p:cNvPr>
          <p:cNvSpPr/>
          <p:nvPr/>
        </p:nvSpPr>
        <p:spPr>
          <a:xfrm>
            <a:off x="293123" y="336498"/>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91776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870370A-1A1E-66CD-06FF-60E70BDBE786}"/>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err="1"/>
              <a:t>Professionele</a:t>
            </a:r>
            <a:r>
              <a:rPr lang="en-GB" sz="1800" b="1"/>
              <a:t> context </a:t>
            </a:r>
            <a:r>
              <a:rPr lang="en-GB" sz="1800" b="1" err="1"/>
              <a:t>begeleider</a:t>
            </a:r>
            <a:endParaRPr lang="en-GB" sz="1800" b="1"/>
          </a:p>
          <a:p>
            <a:pPr marL="0" indent="0">
              <a:buNone/>
            </a:pPr>
            <a:r>
              <a:rPr lang="en-GB" sz="1600" i="1"/>
              <a:t>Management Development mentor in een management development programma, die ondersteuning biedt aan aanstormend talent</a:t>
            </a:r>
          </a:p>
          <a:p>
            <a:pPr marL="0" indent="0">
              <a:buNone/>
            </a:pPr>
            <a:endParaRPr lang="en-GB" sz="1800" b="1">
              <a:solidFill>
                <a:schemeClr val="accent1"/>
              </a:solidFill>
            </a:endParaRPr>
          </a:p>
          <a:p>
            <a:pPr marL="0" indent="0">
              <a:buNone/>
            </a:pPr>
            <a:r>
              <a:rPr lang="en-GB" sz="1800" b="1">
                <a:solidFill>
                  <a:schemeClr val="accent1"/>
                </a:solidFill>
              </a:rPr>
              <a:t>Sophia</a:t>
            </a:r>
          </a:p>
          <a:p>
            <a:pPr marL="0" indent="0">
              <a:buNone/>
            </a:pPr>
            <a:r>
              <a:rPr lang="en-GB" sz="1600" i="1"/>
              <a:t>Projectmanager bij </a:t>
            </a:r>
            <a:r>
              <a:rPr lang="en-GB" sz="1600" i="1" err="1"/>
              <a:t>Innovatech </a:t>
            </a:r>
            <a:r>
              <a:rPr lang="en-GB" sz="1600" i="1"/>
              <a:t>Solutions. Leeftijd 28. Neemt deel aan een Management Development-traject.</a:t>
            </a:r>
          </a:p>
          <a:p>
            <a:pPr marL="0" indent="0">
              <a:buNone/>
            </a:pPr>
            <a:r>
              <a:rPr lang="en-GB" sz="1800" b="1" err="1"/>
              <a:t>Kwestie</a:t>
            </a:r>
            <a:endParaRPr lang="en-GB" sz="1800" b="1"/>
          </a:p>
          <a:p>
            <a:pPr marL="0" indent="0">
              <a:buNone/>
            </a:pPr>
            <a:r>
              <a:rPr lang="en-GB" sz="1600" i="1"/>
              <a:t>Sophia is een succesvolle en getalenteerde projectmanager die op dit moment voor een beslissend keuzemoment staat met betrekking tot de voortzetting van haar carrière</a:t>
            </a:r>
          </a:p>
          <a:p>
            <a:pPr marL="0" indent="0">
              <a:buNone/>
            </a:pPr>
            <a:r>
              <a:rPr lang="en-GB" sz="1800" b="1"/>
              <a:t>Dilemma</a:t>
            </a:r>
          </a:p>
          <a:p>
            <a:pPr marL="0" indent="0">
              <a:buNone/>
            </a:pPr>
            <a:r>
              <a:rPr lang="en-GB" sz="1600" i="1"/>
              <a:t>Sophia wordt geconfronteerd met keuzestress, er zijn meerdere opties, waaronder: (1) een leidinggevende rol bij </a:t>
            </a:r>
            <a:r>
              <a:rPr lang="en-GB" sz="1600" i="1" err="1"/>
              <a:t>Innovatech </a:t>
            </a:r>
            <a:r>
              <a:rPr lang="en-GB" sz="1600" i="1"/>
              <a:t>Solutions; (2) specialisatie in digitale strategie &amp; consultancy (buiten </a:t>
            </a:r>
            <a:r>
              <a:rPr lang="en-GB" sz="1600" i="1" err="1"/>
              <a:t>Innovatech</a:t>
            </a:r>
            <a:r>
              <a:rPr lang="en-GB" sz="1600" i="1"/>
              <a:t>). Sophia heeft te maken met de jaloezie van anderen</a:t>
            </a:r>
          </a:p>
          <a:p>
            <a:pPr marL="0" indent="0">
              <a:buNone/>
            </a:pPr>
            <a:r>
              <a:rPr lang="en-GB" sz="1800" b="1" err="1"/>
              <a:t>Loopbaanvraag</a:t>
            </a:r>
            <a:endParaRPr lang="en-GB" sz="1800" b="1"/>
          </a:p>
          <a:p>
            <a:pPr marL="0" indent="0">
              <a:buNone/>
            </a:pPr>
            <a:r>
              <a:rPr lang="en-GB" sz="1600" i="1"/>
              <a:t>Hoe kan ik mijn carrière voortzetten en een boost geven terwijl ik mijn oordeel niet laat vertroebelen door de jaloezie en negatieve praat van anderen? </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15</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a:t>Casus Sophia</a:t>
            </a:r>
            <a:endParaRPr lang="en-NL"/>
          </a:p>
        </p:txBody>
      </p:sp>
      <p:sp>
        <p:nvSpPr>
          <p:cNvPr id="15" name="Ovaal 14">
            <a:extLst>
              <a:ext uri="{FF2B5EF4-FFF2-40B4-BE49-F238E27FC236}">
                <a16:creationId xmlns:a16="http://schemas.microsoft.com/office/drawing/2014/main" id="{930AA01E-8A45-A59C-4983-955C2750E2A8}"/>
              </a:ext>
            </a:extLst>
          </p:cNvPr>
          <p:cNvSpPr/>
          <p:nvPr/>
        </p:nvSpPr>
        <p:spPr>
          <a:xfrm>
            <a:off x="1169422" y="762929"/>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74864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1551875-1A2D-87E4-7021-EE191F9CCF86}"/>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a:t>Context </a:t>
            </a:r>
            <a:r>
              <a:rPr lang="en-GB" sz="1800" b="1" err="1"/>
              <a:t>professionele</a:t>
            </a:r>
            <a:r>
              <a:rPr lang="en-GB" sz="1800" b="1"/>
              <a:t> </a:t>
            </a:r>
            <a:r>
              <a:rPr lang="en-GB" sz="1800" b="1" err="1"/>
              <a:t>begeleider</a:t>
            </a:r>
            <a:endParaRPr lang="en-GB" sz="1800" b="1"/>
          </a:p>
          <a:p>
            <a:pPr marL="0" indent="0">
              <a:buNone/>
            </a:pPr>
            <a:r>
              <a:rPr lang="en-GB" sz="1600" i="1"/>
              <a:t>HR-adviseur in een winkelbedrijf.</a:t>
            </a:r>
          </a:p>
          <a:p>
            <a:pPr marL="0" indent="0">
              <a:buNone/>
            </a:pPr>
            <a:endParaRPr lang="en-GB" sz="1800" b="1">
              <a:solidFill>
                <a:schemeClr val="accent1"/>
              </a:solidFill>
            </a:endParaRPr>
          </a:p>
          <a:p>
            <a:pPr marL="0" indent="0">
              <a:buNone/>
            </a:pPr>
            <a:r>
              <a:rPr lang="en-GB" sz="1800" b="1" err="1">
                <a:solidFill>
                  <a:schemeClr val="accent1"/>
                </a:solidFill>
              </a:rPr>
              <a:t>Imara</a:t>
            </a:r>
            <a:endParaRPr lang="en-GB" sz="1800" b="1">
              <a:solidFill>
                <a:schemeClr val="accent1"/>
              </a:solidFill>
            </a:endParaRPr>
          </a:p>
          <a:p>
            <a:pPr marL="0" indent="0">
              <a:buNone/>
            </a:pPr>
            <a:r>
              <a:rPr lang="en-GB" sz="1600" i="1"/>
              <a:t>Manager; klom op de carrièreladder naar manager binnen de afdeling Finance &amp; Administration. Leeftijd 50+. 30 jaar ervaring</a:t>
            </a:r>
          </a:p>
          <a:p>
            <a:pPr marL="0" indent="0">
              <a:buNone/>
            </a:pPr>
            <a:r>
              <a:rPr lang="en-GB" sz="1800" b="1" err="1"/>
              <a:t>Kwestie</a:t>
            </a:r>
            <a:endParaRPr lang="en-GB" sz="1800" b="1"/>
          </a:p>
          <a:p>
            <a:pPr marL="0" indent="0">
              <a:buNone/>
            </a:pPr>
            <a:r>
              <a:rPr lang="en-GB" sz="1600" i="1"/>
              <a:t>Digitalisering is een prioriteit voor het senior MT. Dit betekent dat alle activiteiten binnen de afdeling worden gedigitaliseerd.  </a:t>
            </a:r>
          </a:p>
          <a:p>
            <a:pPr marL="0" indent="0">
              <a:buNone/>
            </a:pPr>
            <a:r>
              <a:rPr lang="en-GB" sz="1800" b="1"/>
              <a:t>Dilemma</a:t>
            </a:r>
          </a:p>
          <a:p>
            <a:pPr marL="0" indent="0">
              <a:buNone/>
            </a:pPr>
            <a:r>
              <a:rPr lang="en-GB" sz="1600" i="1" err="1"/>
              <a:t>Imara </a:t>
            </a:r>
            <a:r>
              <a:rPr lang="en-GB" sz="1600" i="1"/>
              <a:t>en haar team voelen zich overweldigd en incompetent en hebben geen vertrouwen in digitale oplossingen. Ze moet een team managen dat niet achter de genomen beslissingen staat, terwijl ze tegelijkertijd aan zichzelf twijfelt.  </a:t>
            </a:r>
          </a:p>
          <a:p>
            <a:pPr marL="0" indent="0">
              <a:buNone/>
            </a:pPr>
            <a:r>
              <a:rPr lang="en-GB" sz="1800" b="1" err="1"/>
              <a:t>Loopbaanvraag</a:t>
            </a:r>
            <a:endParaRPr lang="en-GB" sz="1800" b="1"/>
          </a:p>
          <a:p>
            <a:pPr marL="0" indent="0">
              <a:buNone/>
            </a:pPr>
            <a:r>
              <a:rPr lang="en-GB" sz="1600" i="1"/>
              <a:t>Ben ik de juiste persoon voor deze baan? Kunnen ik en mijn team de digitale transformatie leren omarmen of moet ik verder kijken? En in het laatste geval, hoe zit het dan met de beperkingen die mijn leeftijd met zich meebrengt bij het vinden van een nieuwe baan?</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16</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a:t>Casus Imara</a:t>
            </a:r>
            <a:endParaRPr lang="en-NL"/>
          </a:p>
        </p:txBody>
      </p:sp>
      <p:sp>
        <p:nvSpPr>
          <p:cNvPr id="15" name="Ovaal 14">
            <a:extLst>
              <a:ext uri="{FF2B5EF4-FFF2-40B4-BE49-F238E27FC236}">
                <a16:creationId xmlns:a16="http://schemas.microsoft.com/office/drawing/2014/main" id="{930AA01E-8A45-A59C-4983-955C2750E2A8}"/>
              </a:ext>
            </a:extLst>
          </p:cNvPr>
          <p:cNvSpPr/>
          <p:nvPr/>
        </p:nvSpPr>
        <p:spPr>
          <a:xfrm>
            <a:off x="298888" y="763267"/>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4166912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t>17</a:t>
            </a:fld>
            <a:endParaRPr kumimoji="0" lang="de-DE"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extfeld 5">
            <a:extLst>
              <a:ext uri="{FF2B5EF4-FFF2-40B4-BE49-F238E27FC236}">
                <a16:creationId xmlns:a16="http://schemas.microsoft.com/office/drawing/2014/main" id="{D0E92620-48B4-C0B9-3469-AF797B841561}"/>
              </a:ext>
            </a:extLst>
          </p:cNvPr>
          <p:cNvSpPr txBox="1"/>
          <p:nvPr/>
        </p:nvSpPr>
        <p:spPr>
          <a:xfrm>
            <a:off x="3173309" y="3092618"/>
            <a:ext cx="6097604" cy="101566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Jost" pitchFamily="2" charset="0"/>
                <a:ea typeface="Jost" pitchFamily="2" charset="0"/>
                <a:cs typeface="+mn-cs"/>
              </a:rPr>
              <a:t>DISCUSSIETAAK</a:t>
            </a:r>
          </a:p>
        </p:txBody>
      </p:sp>
    </p:spTree>
    <p:extLst>
      <p:ext uri="{BB962C8B-B14F-4D97-AF65-F5344CB8AC3E}">
        <p14:creationId xmlns:p14="http://schemas.microsoft.com/office/powerpoint/2010/main" val="33250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2AA0C8B-D9A1-4E04-80AD-39E00BE6A9E8}"/>
              </a:ext>
            </a:extLst>
          </p:cNvPr>
          <p:cNvSpPr>
            <a:spLocks noGrp="1"/>
          </p:cNvSpPr>
          <p:nvPr>
            <p:ph type="ftr" sz="quarter" idx="11"/>
          </p:nvPr>
        </p:nvSpPr>
        <p:spPr/>
        <p:txBody>
          <a:bodyPr/>
          <a:lstStyle/>
          <a:p>
            <a:r>
              <a:rPr lang="en-GB" noProof="0"/>
              <a:t>ERASMUS+ DIGIGEN 
Project Ref. No. 2021-1-DE02-KA220-VET-000025335</a:t>
            </a:r>
          </a:p>
        </p:txBody>
      </p:sp>
      <p:sp>
        <p:nvSpPr>
          <p:cNvPr id="10" name="Titel 9">
            <a:extLst>
              <a:ext uri="{FF2B5EF4-FFF2-40B4-BE49-F238E27FC236}">
                <a16:creationId xmlns:a16="http://schemas.microsoft.com/office/drawing/2014/main" id="{7BA22A05-CDCD-D3C2-9890-78046BDC34A1}"/>
              </a:ext>
            </a:extLst>
          </p:cNvPr>
          <p:cNvSpPr>
            <a:spLocks noGrp="1"/>
          </p:cNvSpPr>
          <p:nvPr>
            <p:ph type="title" idx="4294967295"/>
          </p:nvPr>
        </p:nvSpPr>
        <p:spPr>
          <a:xfrm>
            <a:off x="2233279" y="604291"/>
            <a:ext cx="7725439" cy="1200156"/>
          </a:xfrm>
        </p:spPr>
        <p:txBody>
          <a:bodyPr>
            <a:normAutofit fontScale="90000"/>
          </a:bodyPr>
          <a:lstStyle/>
          <a:p>
            <a:pPr algn="ctr"/>
            <a:r>
              <a:rPr lang="nl-NL" b="1">
                <a:latin typeface="+mj-lt"/>
              </a:rPr>
              <a:t>DISCUSSIETAAK</a:t>
            </a:r>
            <a:br>
              <a:rPr lang="nl-NL" b="1">
                <a:latin typeface="+mj-lt"/>
              </a:rPr>
            </a:br>
            <a:r>
              <a:rPr lang="nl-NL" sz="2700" i="1">
                <a:latin typeface="+mj-lt"/>
              </a:rPr>
              <a:t>Het perspectief van een columnist</a:t>
            </a:r>
            <a:endParaRPr lang="nl-NL" i="1">
              <a:latin typeface="+mj-lt"/>
            </a:endParaRPr>
          </a:p>
        </p:txBody>
      </p:sp>
      <p:sp>
        <p:nvSpPr>
          <p:cNvPr id="3" name="Datumsplatzhalter 2">
            <a:extLst>
              <a:ext uri="{FF2B5EF4-FFF2-40B4-BE49-F238E27FC236}">
                <a16:creationId xmlns:a16="http://schemas.microsoft.com/office/drawing/2014/main" id="{9380EFE8-45F2-45E1-E2AE-66121D78659D}"/>
              </a:ext>
            </a:extLst>
          </p:cNvPr>
          <p:cNvSpPr>
            <a:spLocks noGrp="1"/>
          </p:cNvSpPr>
          <p:nvPr>
            <p:ph type="dt" sz="half" idx="4294967295"/>
          </p:nvPr>
        </p:nvSpPr>
        <p:spPr>
          <a:xfrm>
            <a:off x="0" y="6356350"/>
            <a:ext cx="2743200" cy="365125"/>
          </a:xfrm>
        </p:spPr>
        <p:txBody>
          <a:bodyPr/>
          <a:lstStyle/>
          <a:p>
            <a:fld id="{2FB01EB3-D8FE-476E-808F-DF810BA48FBE}" type="datetime1">
              <a:rPr lang="en-GB" noProof="0" smtClean="0"/>
              <a:t>11/06/2024</a:t>
            </a:fld>
            <a:endParaRPr lang="en-GB" noProof="0"/>
          </a:p>
        </p:txBody>
      </p:sp>
      <p:sp>
        <p:nvSpPr>
          <p:cNvPr id="6" name="Tekstvak 2">
            <a:extLst>
              <a:ext uri="{FF2B5EF4-FFF2-40B4-BE49-F238E27FC236}">
                <a16:creationId xmlns:a16="http://schemas.microsoft.com/office/drawing/2014/main" id="{46019496-E7C3-0E89-5596-54C2F93F3E82}"/>
              </a:ext>
            </a:extLst>
          </p:cNvPr>
          <p:cNvSpPr txBox="1"/>
          <p:nvPr/>
        </p:nvSpPr>
        <p:spPr>
          <a:xfrm>
            <a:off x="2598112" y="2175105"/>
            <a:ext cx="6995774" cy="3139321"/>
          </a:xfrm>
          <a:prstGeom prst="rect">
            <a:avLst/>
          </a:prstGeom>
          <a:noFill/>
        </p:spPr>
        <p:txBody>
          <a:bodyPr wrap="square" lIns="91440" tIns="45720" rIns="91440" bIns="45720" rtlCol="0" anchor="t">
            <a:spAutoFit/>
          </a:bodyPr>
          <a:lstStyle/>
          <a:p>
            <a:pPr algn="ctr"/>
            <a:r>
              <a:rPr lang="en-US" sz="2000">
                <a:latin typeface="+mj-lt"/>
                <a:cs typeface="Calibri"/>
              </a:rPr>
              <a:t>"</a:t>
            </a:r>
            <a:r>
              <a:rPr lang="en-US" sz="2000" i="1">
                <a:latin typeface="+mj-lt"/>
                <a:cs typeface="Calibri"/>
              </a:rPr>
              <a:t>De </a:t>
            </a:r>
            <a:r>
              <a:rPr lang="en-US" sz="2000" i="1">
                <a:latin typeface="+mj-lt"/>
                <a:ea typeface="+mn-lt"/>
                <a:cs typeface="Calibri"/>
              </a:rPr>
              <a:t>zakelijke eigenschappen waarvoor mannen worden geprezen, worden lang niet altijd van vrouwen geaccepteerd</a:t>
            </a:r>
            <a:r>
              <a:rPr lang="en-US" sz="2000" i="1">
                <a:latin typeface="+mj-lt"/>
                <a:cs typeface="Calibri"/>
              </a:rPr>
              <a:t>.</a:t>
            </a:r>
            <a:r>
              <a:rPr lang="en-US" sz="2000" i="1">
                <a:latin typeface="+mj-lt"/>
                <a:ea typeface="+mn-lt"/>
                <a:cs typeface="Calibri"/>
              </a:rPr>
              <a:t> Te streng, te truttig, te zakelijk. Voor veel gekwalificeerde vrouwen de reden om een toontje lager te zingen. Wie wil er immers buiten de groep vallen met het stempel 'iron lady' op haar voorhoofd? Dus beste directeur van rij drie, de vrouwen die u zoekt </a:t>
            </a:r>
            <a:r>
              <a:rPr lang="en-US" sz="2000" i="1" err="1">
                <a:latin typeface="+mj-lt"/>
                <a:ea typeface="+mn-lt"/>
                <a:cs typeface="Calibri"/>
              </a:rPr>
              <a:t>voor </a:t>
            </a:r>
            <a:r>
              <a:rPr lang="en-US" sz="2000" i="1">
                <a:latin typeface="+mj-lt"/>
                <a:ea typeface="+mn-lt"/>
                <a:cs typeface="Calibri"/>
              </a:rPr>
              <a:t>uw bedrijf zijn legio, maar ze zijn niet zo zichtbaar. Ze houden zich in tot de maatschappij er klaar voor is</a:t>
            </a:r>
            <a:r>
              <a:rPr lang="en-US" sz="2000">
                <a:latin typeface="+mj-lt"/>
                <a:ea typeface="+mn-lt"/>
                <a:cs typeface="Calibri"/>
              </a:rPr>
              <a:t>.</a:t>
            </a:r>
            <a:r>
              <a:rPr lang="nl-NL" sz="2000">
                <a:latin typeface="+mj-lt"/>
                <a:ea typeface="+mn-lt"/>
                <a:cs typeface="Calibri"/>
              </a:rPr>
              <a:t>"</a:t>
            </a:r>
            <a:br>
              <a:rPr lang="nl-NL" sz="2000">
                <a:latin typeface="+mj-lt"/>
                <a:ea typeface="+mn-lt"/>
                <a:cs typeface="Calibri"/>
              </a:rPr>
            </a:br>
            <a:r>
              <a:rPr lang="nl-NL" sz="2000">
                <a:latin typeface="+mj-lt"/>
                <a:ea typeface="+mn-lt"/>
                <a:cs typeface="Calibri"/>
              </a:rPr>
              <a:t> </a:t>
            </a:r>
            <a:br>
              <a:rPr lang="nl-NL" sz="2000">
                <a:latin typeface="+mj-lt"/>
                <a:ea typeface="+mn-lt"/>
                <a:cs typeface="Calibri"/>
              </a:rPr>
            </a:br>
            <a:r>
              <a:rPr lang="en-GB">
                <a:latin typeface="+mj-lt"/>
                <a:ea typeface="+mn-lt"/>
                <a:cs typeface="Calibri"/>
              </a:rPr>
              <a:t>Columnist Anne-Marije </a:t>
            </a:r>
            <a:r>
              <a:rPr lang="en-GB" err="1">
                <a:latin typeface="+mj-lt"/>
                <a:ea typeface="+mn-lt"/>
                <a:cs typeface="Calibri"/>
              </a:rPr>
              <a:t>Buckens</a:t>
            </a:r>
            <a:endParaRPr lang="nl-NL" err="1">
              <a:latin typeface="+mj-lt"/>
              <a:ea typeface="Calibri Light"/>
              <a:cs typeface="Calibri"/>
            </a:endParaRPr>
          </a:p>
        </p:txBody>
      </p:sp>
    </p:spTree>
    <p:extLst>
      <p:ext uri="{BB962C8B-B14F-4D97-AF65-F5344CB8AC3E}">
        <p14:creationId xmlns:p14="http://schemas.microsoft.com/office/powerpoint/2010/main" val="421439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724144" y="1800355"/>
            <a:ext cx="6467856" cy="2753198"/>
          </a:xfrm>
        </p:spPr>
        <p:txBody>
          <a:bodyPr anchor="ctr">
            <a:normAutofit fontScale="92500" lnSpcReduction="20000"/>
          </a:bodyPr>
          <a:lstStyle/>
          <a:p>
            <a:pPr>
              <a:lnSpc>
                <a:spcPct val="250000"/>
              </a:lnSpc>
              <a:spcBef>
                <a:spcPts val="0"/>
              </a:spcBef>
            </a:pPr>
            <a:r>
              <a:rPr lang="en-GB" sz="2800" err="1">
                <a:latin typeface="Jost" pitchFamily="2" charset="0"/>
                <a:ea typeface="Jost" pitchFamily="2" charset="0"/>
              </a:rPr>
              <a:t>Begeleiding</a:t>
            </a:r>
            <a:r>
              <a:rPr lang="en-GB" sz="2800">
                <a:latin typeface="Jost" pitchFamily="2" charset="0"/>
                <a:ea typeface="Jost" pitchFamily="2" charset="0"/>
              </a:rPr>
              <a:t> als wetenschap</a:t>
            </a:r>
          </a:p>
          <a:p>
            <a:pPr>
              <a:lnSpc>
                <a:spcPct val="250000"/>
              </a:lnSpc>
              <a:spcBef>
                <a:spcPts val="0"/>
              </a:spcBef>
            </a:pPr>
            <a:r>
              <a:rPr lang="en-GB" sz="2800">
                <a:latin typeface="Jost" pitchFamily="2" charset="0"/>
                <a:ea typeface="Jost" pitchFamily="2" charset="0"/>
              </a:rPr>
              <a:t>Probleemgestuurd leren met casestudies</a:t>
            </a:r>
          </a:p>
          <a:p>
            <a:pPr>
              <a:lnSpc>
                <a:spcPct val="250000"/>
              </a:lnSpc>
              <a:spcBef>
                <a:spcPts val="0"/>
              </a:spcBef>
            </a:pPr>
            <a:r>
              <a:rPr lang="en-GB" sz="2800">
                <a:latin typeface="Jost" pitchFamily="2" charset="0"/>
                <a:ea typeface="Jost" pitchFamily="2" charset="0"/>
              </a:rPr>
              <a:t>Perspectief van een columnist</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359209" y="2164323"/>
            <a:ext cx="4586824"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400">
                <a:solidFill>
                  <a:schemeClr val="tx1"/>
                </a:solidFill>
                <a:latin typeface="Jost" pitchFamily="2" charset="0"/>
                <a:ea typeface="Jost" pitchFamily="2" charset="0"/>
              </a:rPr>
              <a:t>PROFESSIONELE BEGELEIDING</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a:t>
            </a:fld>
            <a:endParaRPr lang="de-DE"/>
          </a:p>
        </p:txBody>
      </p:sp>
      <p:sp>
        <p:nvSpPr>
          <p:cNvPr id="3" name="Fußzeilenplatzhalter 2">
            <a:extLst>
              <a:ext uri="{FF2B5EF4-FFF2-40B4-BE49-F238E27FC236}">
                <a16:creationId xmlns:a16="http://schemas.microsoft.com/office/drawing/2014/main" id="{E8903301-8DF8-56FF-4628-650F0C8814F2}"/>
              </a:ext>
            </a:extLst>
          </p:cNvPr>
          <p:cNvSpPr>
            <a:spLocks noGrp="1"/>
          </p:cNvSpPr>
          <p:nvPr>
            <p:ph type="ftr" sz="quarter" idx="11"/>
          </p:nvPr>
        </p:nvSpPr>
        <p:spPr/>
        <p:txBody>
          <a:bodyPr/>
          <a:lstStyle/>
          <a:p>
            <a:r>
              <a:rPr lang="de-DE"/>
              <a:t>ERASMUS+ DIGIGEN 
Project Ref. No. 2021-1-DE02-KA220-VET-000025335</a:t>
            </a:r>
          </a:p>
        </p:txBody>
      </p:sp>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a:bodyPr>
          <a:lstStyle/>
          <a:p>
            <a:pPr marL="355600" indent="-355600" algn="just">
              <a:lnSpc>
                <a:spcPct val="100000"/>
              </a:lnSpc>
              <a:buNone/>
            </a:pPr>
            <a:r>
              <a:rPr lang="en-GB" sz="1600">
                <a:effectLst/>
                <a:latin typeface="Jost" pitchFamily="2" charset="0"/>
                <a:ea typeface="Calibri" panose="020F0502020204030204" pitchFamily="34" charset="0"/>
                <a:cs typeface="Arial" panose="020B0604020202020204" pitchFamily="34" charset="0"/>
              </a:rPr>
              <a:t>Beck, K. (2019). „</a:t>
            </a:r>
            <a:r>
              <a:rPr lang="en-GB" sz="1600" err="1">
                <a:effectLst/>
                <a:latin typeface="Jost" pitchFamily="2" charset="0"/>
                <a:ea typeface="Calibri" panose="020F0502020204030204" pitchFamily="34" charset="0"/>
                <a:cs typeface="Arial" panose="020B0604020202020204" pitchFamily="34" charset="0"/>
              </a:rPr>
              <a:t>Beruflichkeit</a:t>
            </a:r>
            <a:r>
              <a:rPr lang="en-GB" sz="1600">
                <a:effectLst/>
                <a:latin typeface="Jost" pitchFamily="2" charset="0"/>
                <a:ea typeface="Calibri" panose="020F0502020204030204" pitchFamily="34" charset="0"/>
                <a:cs typeface="Arial" panose="020B0604020202020204" pitchFamily="34" charset="0"/>
              </a:rPr>
              <a:t>“ </a:t>
            </a:r>
            <a:r>
              <a:rPr lang="en-GB" sz="1600" err="1">
                <a:effectLst/>
                <a:latin typeface="Jost" pitchFamily="2" charset="0"/>
                <a:ea typeface="Calibri" panose="020F0502020204030204" pitchFamily="34" charset="0"/>
                <a:cs typeface="Arial" panose="020B0604020202020204" pitchFamily="34" charset="0"/>
              </a:rPr>
              <a:t>als</a:t>
            </a:r>
            <a:r>
              <a:rPr lang="en-GB" sz="1600">
                <a:effectLst/>
                <a:latin typeface="Jost" pitchFamily="2" charset="0"/>
                <a:ea typeface="Calibri" panose="020F0502020204030204" pitchFamily="34" charset="0"/>
                <a:cs typeface="Arial" panose="020B0604020202020204" pitchFamily="34" charset="0"/>
              </a:rPr>
              <a:t> </a:t>
            </a:r>
            <a:r>
              <a:rPr lang="en-GB" sz="1600" err="1">
                <a:effectLst/>
                <a:latin typeface="Jost" pitchFamily="2" charset="0"/>
                <a:ea typeface="Calibri" panose="020F0502020204030204" pitchFamily="34" charset="0"/>
                <a:cs typeface="Arial" panose="020B0604020202020204" pitchFamily="34" charset="0"/>
              </a:rPr>
              <a:t>wirtschaftspädagogisches</a:t>
            </a:r>
            <a:r>
              <a:rPr lang="en-GB" sz="1600">
                <a:effectLst/>
                <a:latin typeface="Jost" pitchFamily="2" charset="0"/>
                <a:ea typeface="Calibri" panose="020F0502020204030204" pitchFamily="34" charset="0"/>
                <a:cs typeface="Arial" panose="020B0604020202020204" pitchFamily="34" charset="0"/>
              </a:rPr>
              <a:t> </a:t>
            </a:r>
            <a:r>
              <a:rPr lang="en-GB" sz="1600" err="1">
                <a:effectLst/>
                <a:latin typeface="Jost" pitchFamily="2" charset="0"/>
                <a:ea typeface="Calibri" panose="020F0502020204030204" pitchFamily="34" charset="0"/>
                <a:cs typeface="Arial" panose="020B0604020202020204" pitchFamily="34" charset="0"/>
              </a:rPr>
              <a:t>Konzept</a:t>
            </a:r>
            <a:r>
              <a:rPr lang="en-GB" sz="1600">
                <a:effectLst/>
                <a:latin typeface="Jost" pitchFamily="2" charset="0"/>
                <a:ea typeface="Calibri" panose="020F0502020204030204" pitchFamily="34" charset="0"/>
                <a:cs typeface="Arial" panose="020B0604020202020204" pitchFamily="34" charset="0"/>
              </a:rPr>
              <a:t> – Ein </a:t>
            </a:r>
            <a:r>
              <a:rPr lang="en-GB" sz="1600" err="1">
                <a:effectLst/>
                <a:latin typeface="Jost" pitchFamily="2" charset="0"/>
                <a:ea typeface="Calibri" panose="020F0502020204030204" pitchFamily="34" charset="0"/>
                <a:cs typeface="Arial" panose="020B0604020202020204" pitchFamily="34" charset="0"/>
              </a:rPr>
              <a:t>Vorschlag</a:t>
            </a:r>
            <a:r>
              <a:rPr lang="en-GB" sz="1600">
                <a:effectLst/>
                <a:latin typeface="Jost" pitchFamily="2" charset="0"/>
                <a:ea typeface="Calibri" panose="020F0502020204030204" pitchFamily="34" charset="0"/>
                <a:cs typeface="Arial" panose="020B0604020202020204" pitchFamily="34" charset="0"/>
              </a:rPr>
              <a:t> </a:t>
            </a:r>
            <a:r>
              <a:rPr lang="en-GB" sz="1600" err="1">
                <a:effectLst/>
                <a:latin typeface="Jost" pitchFamily="2" charset="0"/>
                <a:ea typeface="Calibri" panose="020F0502020204030204" pitchFamily="34" charset="0"/>
                <a:cs typeface="Arial" panose="020B0604020202020204" pitchFamily="34" charset="0"/>
              </a:rPr>
              <a:t>zur</a:t>
            </a:r>
            <a:r>
              <a:rPr lang="en-GB" sz="1600">
                <a:effectLst/>
                <a:latin typeface="Jost" pitchFamily="2" charset="0"/>
                <a:ea typeface="Calibri" panose="020F0502020204030204" pitchFamily="34" charset="0"/>
                <a:cs typeface="Arial" panose="020B0604020202020204" pitchFamily="34" charset="0"/>
              </a:rPr>
              <a:t> </a:t>
            </a:r>
            <a:r>
              <a:rPr lang="en-GB" sz="1600" err="1">
                <a:effectLst/>
                <a:latin typeface="Jost" pitchFamily="2" charset="0"/>
                <a:ea typeface="Calibri" panose="020F0502020204030204" pitchFamily="34" charset="0"/>
                <a:cs typeface="Arial" panose="020B0604020202020204" pitchFamily="34" charset="0"/>
              </a:rPr>
              <a:t>Begriffsbestimmung</a:t>
            </a:r>
            <a:r>
              <a:rPr lang="en-GB" sz="1600">
                <a:effectLst/>
                <a:latin typeface="Jost" pitchFamily="2" charset="0"/>
                <a:ea typeface="Calibri" panose="020F0502020204030204" pitchFamily="34" charset="0"/>
                <a:cs typeface="Arial" panose="020B0604020202020204" pitchFamily="34" charset="0"/>
              </a:rPr>
              <a:t>. In: J. </a:t>
            </a:r>
            <a:r>
              <a:rPr lang="en-GB" sz="1600" err="1">
                <a:effectLst/>
                <a:latin typeface="Jost" pitchFamily="2" charset="0"/>
                <a:ea typeface="Calibri" panose="020F0502020204030204" pitchFamily="34" charset="0"/>
                <a:cs typeface="Arial" panose="020B0604020202020204" pitchFamily="34" charset="0"/>
              </a:rPr>
              <a:t>Seifried</a:t>
            </a:r>
            <a:r>
              <a:rPr lang="en-GB" sz="1600">
                <a:effectLst/>
                <a:latin typeface="Jost" pitchFamily="2" charset="0"/>
                <a:ea typeface="Calibri" panose="020F0502020204030204" pitchFamily="34" charset="0"/>
                <a:cs typeface="Arial" panose="020B0604020202020204" pitchFamily="34" charset="0"/>
              </a:rPr>
              <a:t>, K. Beck, B.-J. </a:t>
            </a:r>
            <a:r>
              <a:rPr lang="en-GB" sz="1600" err="1">
                <a:effectLst/>
                <a:latin typeface="Jost" pitchFamily="2" charset="0"/>
                <a:ea typeface="Calibri" panose="020F0502020204030204" pitchFamily="34" charset="0"/>
                <a:cs typeface="Arial" panose="020B0604020202020204" pitchFamily="34" charset="0"/>
              </a:rPr>
              <a:t>Ertelt</a:t>
            </a:r>
            <a:r>
              <a:rPr lang="en-GB" sz="1600">
                <a:effectLst/>
                <a:latin typeface="Jost" pitchFamily="2" charset="0"/>
                <a:ea typeface="Calibri" panose="020F0502020204030204" pitchFamily="34" charset="0"/>
                <a:cs typeface="Arial" panose="020B0604020202020204" pitchFamily="34" charset="0"/>
              </a:rPr>
              <a:t>, &amp; A. Frey (Eds.), </a:t>
            </a:r>
            <a:r>
              <a:rPr lang="en-GB" sz="1600" err="1">
                <a:effectLst/>
                <a:latin typeface="Jost" pitchFamily="2" charset="0"/>
                <a:ea typeface="Calibri" panose="020F0502020204030204" pitchFamily="34" charset="0"/>
                <a:cs typeface="Arial" panose="020B0604020202020204" pitchFamily="34" charset="0"/>
              </a:rPr>
              <a:t>Beruf</a:t>
            </a:r>
            <a:r>
              <a:rPr lang="en-GB" sz="1600">
                <a:effectLst/>
                <a:latin typeface="Jost" pitchFamily="2" charset="0"/>
                <a:ea typeface="Calibri" panose="020F0502020204030204" pitchFamily="34" charset="0"/>
                <a:cs typeface="Arial" panose="020B0604020202020204" pitchFamily="34" charset="0"/>
              </a:rPr>
              <a:t>, </a:t>
            </a:r>
            <a:r>
              <a:rPr lang="en-GB" sz="1600" err="1">
                <a:effectLst/>
                <a:latin typeface="Jost" pitchFamily="2" charset="0"/>
                <a:ea typeface="Calibri" panose="020F0502020204030204" pitchFamily="34" charset="0"/>
                <a:cs typeface="Arial" panose="020B0604020202020204" pitchFamily="34" charset="0"/>
              </a:rPr>
              <a:t>Beruflichkeit</a:t>
            </a:r>
            <a:r>
              <a:rPr lang="en-GB" sz="1600">
                <a:effectLst/>
                <a:latin typeface="Jost" pitchFamily="2" charset="0"/>
                <a:ea typeface="Calibri" panose="020F0502020204030204" pitchFamily="34" charset="0"/>
                <a:cs typeface="Arial" panose="020B0604020202020204" pitchFamily="34" charset="0"/>
              </a:rPr>
              <a:t>, Employability. </a:t>
            </a:r>
            <a:r>
              <a:rPr lang="en-GB" sz="1600" err="1">
                <a:effectLst/>
                <a:latin typeface="Jost" pitchFamily="2" charset="0"/>
                <a:ea typeface="Calibri" panose="020F0502020204030204" pitchFamily="34" charset="0"/>
                <a:cs typeface="Arial" panose="020B0604020202020204" pitchFamily="34" charset="0"/>
              </a:rPr>
              <a:t>wbv</a:t>
            </a:r>
            <a:r>
              <a:rPr lang="en-GB" sz="1600">
                <a:effectLst/>
                <a:latin typeface="Jost" pitchFamily="2" charset="0"/>
                <a:ea typeface="Calibri" panose="020F0502020204030204" pitchFamily="34" charset="0"/>
                <a:cs typeface="Arial" panose="020B0604020202020204" pitchFamily="34" charset="0"/>
              </a:rPr>
              <a:t>. 19-33.</a:t>
            </a:r>
          </a:p>
          <a:p>
            <a:pPr marL="355600" indent="-355600" algn="just">
              <a:lnSpc>
                <a:spcPct val="100000"/>
              </a:lnSpc>
              <a:buNone/>
            </a:pPr>
            <a:r>
              <a:rPr lang="nl-NL" sz="1600">
                <a:solidFill>
                  <a:srgbClr val="222222"/>
                </a:solidFill>
                <a:latin typeface="Arial" panose="020B0604020202020204" pitchFamily="34" charset="0"/>
              </a:rPr>
              <a:t>Grave, de W. S. (1998). Probleemgestuurd leren als kennisconstructie.</a:t>
            </a:r>
            <a:endParaRPr lang="en-GB" sz="2400">
              <a:latin typeface="Jost" pitchFamily="2" charset="0"/>
              <a:ea typeface="Calibri" panose="020F0502020204030204" pitchFamily="34" charset="0"/>
              <a:cs typeface="Arial" panose="020B0604020202020204" pitchFamily="34" charset="0"/>
            </a:endParaRPr>
          </a:p>
          <a:p>
            <a:pPr marL="355600" indent="-355600" algn="just">
              <a:lnSpc>
                <a:spcPct val="100000"/>
              </a:lnSpc>
              <a:buNone/>
            </a:pPr>
            <a:r>
              <a:rPr lang="de-DE" sz="1600">
                <a:effectLst/>
                <a:latin typeface="Jost" pitchFamily="2" charset="0"/>
                <a:ea typeface="Calibri" panose="020F0502020204030204" pitchFamily="34" charset="0"/>
                <a:cs typeface="Arial" panose="020B0604020202020204" pitchFamily="34" charset="0"/>
              </a:rPr>
              <a:t>Hofer, M. (2015). Theoriebildung im Bereich der Beratung. In: B.-J. Ertelt; A. Frey; M. Scharpf (Eds.). Berufsberatung als Wissenschaft – Vier Jahrzehnte akademische Ausbildung für Berufsberaterinnen und Berufsberater in Mannheim. Hamburg: </a:t>
            </a:r>
            <a:r>
              <a:rPr lang="de-DE" sz="1600" err="1">
                <a:effectLst/>
                <a:latin typeface="Jost" pitchFamily="2" charset="0"/>
                <a:ea typeface="Calibri" panose="020F0502020204030204" pitchFamily="34" charset="0"/>
                <a:cs typeface="Arial" panose="020B0604020202020204" pitchFamily="34" charset="0"/>
              </a:rPr>
              <a:t>Kovač</a:t>
            </a:r>
            <a:r>
              <a:rPr lang="de-DE" sz="1600">
                <a:latin typeface="Jost" pitchFamily="2" charset="0"/>
                <a:ea typeface="Calibri" panose="020F0502020204030204" pitchFamily="34" charset="0"/>
                <a:cs typeface="Arial" panose="020B0604020202020204" pitchFamily="34" charset="0"/>
              </a:rPr>
              <a:t>, </a:t>
            </a:r>
            <a:r>
              <a:rPr lang="de-DE" sz="1600">
                <a:effectLst/>
                <a:latin typeface="Jost" pitchFamily="2" charset="0"/>
                <a:ea typeface="Calibri" panose="020F0502020204030204" pitchFamily="34" charset="0"/>
                <a:cs typeface="Arial" panose="020B0604020202020204" pitchFamily="34" charset="0"/>
              </a:rPr>
              <a:t>135–144</a:t>
            </a:r>
            <a:r>
              <a:rPr lang="de-DE" sz="1600">
                <a:latin typeface="Jost" pitchFamily="2" charset="0"/>
                <a:ea typeface="Calibri" panose="020F0502020204030204" pitchFamily="34" charset="0"/>
                <a:cs typeface="Arial" panose="020B0604020202020204" pitchFamily="34" charset="0"/>
              </a:rPr>
              <a:t>.</a:t>
            </a:r>
          </a:p>
          <a:p>
            <a:pPr marL="355600" indent="-355600" algn="just">
              <a:lnSpc>
                <a:spcPct val="100000"/>
              </a:lnSpc>
              <a:buNone/>
            </a:pPr>
            <a:r>
              <a:rPr lang="en-GB" sz="1600" err="1">
                <a:effectLst/>
                <a:latin typeface="Jost" pitchFamily="2" charset="0"/>
                <a:ea typeface="Calibri" panose="020F0502020204030204" pitchFamily="34" charset="0"/>
                <a:cs typeface="Arial" panose="020B0604020202020204" pitchFamily="34" charset="0"/>
              </a:rPr>
              <a:t>Nilson</a:t>
            </a:r>
            <a:r>
              <a:rPr lang="en-GB" sz="1600">
                <a:effectLst/>
                <a:latin typeface="Jost" pitchFamily="2" charset="0"/>
                <a:ea typeface="Calibri" panose="020F0502020204030204" pitchFamily="34" charset="0"/>
                <a:cs typeface="Arial" panose="020B0604020202020204" pitchFamily="34" charset="0"/>
              </a:rPr>
              <a:t>, L. B. (2010). Teaching at its best: A research-based resource for college instructors (2nd ed.).  San Francisco, CA: Jossey-Bass. </a:t>
            </a:r>
          </a:p>
          <a:p>
            <a:pPr marL="355600" indent="-355600" algn="just">
              <a:lnSpc>
                <a:spcPct val="100000"/>
              </a:lnSpc>
              <a:buNone/>
            </a:pPr>
            <a:r>
              <a:rPr lang="nl-NL" sz="1600" err="1">
                <a:latin typeface="Jost" pitchFamily="2" charset="0"/>
                <a:ea typeface="Calibri" panose="020F0502020204030204" pitchFamily="34" charset="0"/>
                <a:cs typeface="Arial" panose="020B0604020202020204" pitchFamily="34" charset="0"/>
              </a:rPr>
              <a:t>Reeks,S</a:t>
            </a:r>
            <a:r>
              <a:rPr lang="nl-NL" sz="1600">
                <a:latin typeface="Jost" pitchFamily="2" charset="0"/>
                <a:ea typeface="Calibri" panose="020F0502020204030204" pitchFamily="34" charset="0"/>
                <a:cs typeface="Arial" panose="020B0604020202020204" pitchFamily="34" charset="0"/>
              </a:rPr>
              <a:t>.  H. O. </a:t>
            </a:r>
            <a:r>
              <a:rPr lang="nl-NL" sz="1600" err="1">
                <a:latin typeface="Jost" pitchFamily="2" charset="0"/>
                <a:ea typeface="Calibri" panose="020F0502020204030204" pitchFamily="34" charset="0"/>
                <a:cs typeface="Arial" panose="020B0604020202020204" pitchFamily="34" charset="0"/>
              </a:rPr>
              <a:t>Probleem-gestuurd</a:t>
            </a:r>
            <a:r>
              <a:rPr lang="nl-NL" sz="1600">
                <a:latin typeface="Jost" pitchFamily="2" charset="0"/>
                <a:ea typeface="Calibri" panose="020F0502020204030204" pitchFamily="34" charset="0"/>
                <a:cs typeface="Arial" panose="020B0604020202020204" pitchFamily="34" charset="0"/>
              </a:rPr>
              <a:t> leren.</a:t>
            </a:r>
          </a:p>
          <a:p>
            <a:pPr marL="355600" indent="-355600" algn="just">
              <a:lnSpc>
                <a:spcPct val="100000"/>
              </a:lnSpc>
              <a:buNone/>
            </a:pPr>
            <a:endParaRPr lang="en-GB" sz="1600">
              <a:effectLst/>
              <a:latin typeface="Jost" pitchFamily="2" charset="0"/>
              <a:ea typeface="Calibri" panose="020F0502020204030204" pitchFamily="34" charset="0"/>
              <a:cs typeface="Arial" panose="020B0604020202020204" pitchFamily="34" charset="0"/>
            </a:endParaRPr>
          </a:p>
          <a:p>
            <a:pPr marL="355600" indent="-355600" algn="just">
              <a:buNone/>
            </a:pPr>
            <a:endParaRPr lang="en-GB" sz="1900"/>
          </a:p>
        </p:txBody>
      </p:sp>
      <p:sp>
        <p:nvSpPr>
          <p:cNvPr id="3" name="Datumsplatzhalter 2">
            <a:extLst>
              <a:ext uri="{FF2B5EF4-FFF2-40B4-BE49-F238E27FC236}">
                <a16:creationId xmlns:a16="http://schemas.microsoft.com/office/drawing/2014/main" id="{9950270A-7061-1E86-C7DC-D76158393D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1F3306-3117-4DD4-BF0B-18B14F37FAF1}" type="datetime1">
              <a:rPr kumimoji="0" lang="en-GB"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t>11/06/2024</a:t>
            </a:fld>
            <a:endParaRPr kumimoji="0" lang="en-GB"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rPr>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en-GB"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t>Referenties</a:t>
            </a:r>
          </a:p>
        </p:txBody>
      </p:sp>
    </p:spTree>
    <p:extLst>
      <p:ext uri="{BB962C8B-B14F-4D97-AF65-F5344CB8AC3E}">
        <p14:creationId xmlns:p14="http://schemas.microsoft.com/office/powerpoint/2010/main" val="309993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2BB8B8-27A5-A338-03BD-C38EB7183761}"/>
              </a:ext>
            </a:extLst>
          </p:cNvPr>
          <p:cNvSpPr>
            <a:spLocks noGrp="1"/>
          </p:cNvSpPr>
          <p:nvPr>
            <p:ph type="sldNum" sz="quarter" idx="12"/>
          </p:nvPr>
        </p:nvSpPr>
        <p:spPr/>
        <p:txBody>
          <a:bodyPr/>
          <a:lstStyle/>
          <a:p>
            <a:pPr defTabSz="910377" eaLnBrk="0" fontAlgn="base" hangingPunct="0">
              <a:spcBef>
                <a:spcPct val="0"/>
              </a:spcBef>
              <a:spcAft>
                <a:spcPct val="0"/>
              </a:spcAft>
            </a:pPr>
            <a:fld id="{F96B14D3-7D2A-2041-9DA6-67735C9926F2}" type="slidenum">
              <a:rPr lang="de-DE" sz="1195">
                <a:solidFill>
                  <a:prstClr val="black">
                    <a:tint val="75000"/>
                  </a:prstClr>
                </a:solidFill>
                <a:latin typeface="Jost"/>
                <a:cs typeface="Arial" panose="020B0604020202020204" pitchFamily="34" charset="0"/>
              </a:rPr>
              <a:t>2</a:t>
            </a:fld>
            <a:endParaRPr lang="de-DE" sz="1195">
              <a:solidFill>
                <a:prstClr val="black">
                  <a:tint val="75000"/>
                </a:prstClr>
              </a:solidFill>
              <a:latin typeface="Jost"/>
              <a:cs typeface="Arial" panose="020B0604020202020204" pitchFamily="34" charset="0"/>
            </a:endParaRPr>
          </a:p>
        </p:txBody>
      </p:sp>
      <p:sp>
        <p:nvSpPr>
          <p:cNvPr id="4" name="Textfeld 3">
            <a:extLst>
              <a:ext uri="{FF2B5EF4-FFF2-40B4-BE49-F238E27FC236}">
                <a16:creationId xmlns:a16="http://schemas.microsoft.com/office/drawing/2014/main" id="{8E8D260B-A3EE-248D-7C79-9FBA3C90DD74}"/>
              </a:ext>
            </a:extLst>
          </p:cNvPr>
          <p:cNvSpPr txBox="1"/>
          <p:nvPr/>
        </p:nvSpPr>
        <p:spPr>
          <a:xfrm>
            <a:off x="3100149" y="2567791"/>
            <a:ext cx="6269073" cy="1931041"/>
          </a:xfrm>
          <a:prstGeom prst="rect">
            <a:avLst/>
          </a:prstGeom>
          <a:noFill/>
        </p:spPr>
        <p:txBody>
          <a:bodyPr wrap="square" anchor="ctr">
            <a:spAutoFit/>
          </a:bodyPr>
          <a:lstStyle/>
          <a:p>
            <a:pPr algn="ctr" defTabSz="910377" eaLnBrk="0" fontAlgn="base" hangingPunct="0">
              <a:spcAft>
                <a:spcPct val="0"/>
              </a:spcAft>
            </a:pPr>
            <a:r>
              <a:rPr lang="en-GB" sz="5974" b="1">
                <a:solidFill>
                  <a:prstClr val="white"/>
                </a:solidFill>
                <a:latin typeface="Jost" pitchFamily="2" charset="0"/>
                <a:ea typeface="Jost" pitchFamily="2" charset="0"/>
                <a:cs typeface="Arial" panose="020B0604020202020204" pitchFamily="34" charset="0"/>
              </a:rPr>
              <a:t>BEGELEIDING ALS WETENSCHAP</a:t>
            </a:r>
          </a:p>
        </p:txBody>
      </p:sp>
    </p:spTree>
    <p:extLst>
      <p:ext uri="{BB962C8B-B14F-4D97-AF65-F5344CB8AC3E}">
        <p14:creationId xmlns:p14="http://schemas.microsoft.com/office/powerpoint/2010/main" val="17422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7FD05F1-3F96-6D36-3627-A6ECB5DCD5D2}"/>
              </a:ext>
            </a:extLst>
          </p:cNvPr>
          <p:cNvSpPr>
            <a:spLocks noGrp="1"/>
          </p:cNvSpPr>
          <p:nvPr>
            <p:ph type="dt" sz="half" idx="10"/>
          </p:nvPr>
        </p:nvSpPr>
        <p:spPr/>
        <p:txBody>
          <a:bodyPr/>
          <a:lstStyle/>
          <a:p>
            <a:pPr defTabSz="914382"/>
            <a:fld id="{E6346D2B-2420-4836-AC43-3C660684F8E6}" type="datetime1">
              <a:rPr lang="en-GB" smtClean="0">
                <a:solidFill>
                  <a:prstClr val="black">
                    <a:tint val="75000"/>
                  </a:prstClr>
                </a:solidFill>
                <a:latin typeface="Jost"/>
                <a:cs typeface="Arial" panose="020B0604020202020204" pitchFamily="34" charset="0"/>
              </a:rPr>
              <a:t>11/06/2024</a:t>
            </a:fld>
            <a:endParaRPr lang="de-DE">
              <a:solidFill>
                <a:prstClr val="black">
                  <a:tint val="75000"/>
                </a:prstClr>
              </a:solidFill>
              <a:latin typeface="Jost"/>
              <a:cs typeface="Arial" panose="020B0604020202020204" pitchFamily="34" charset="0"/>
            </a:endParaRPr>
          </a:p>
        </p:txBody>
      </p:sp>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pPr defTabSz="914382"/>
            <a:r>
              <a:rPr lang="de-DE">
                <a:solidFill>
                  <a:prstClr val="black">
                    <a:tint val="75000"/>
                  </a:prstClr>
                </a:solidFill>
                <a:latin typeface="Jost"/>
                <a:cs typeface="Arial" panose="020B0604020202020204" pitchFamily="34" charset="0"/>
              </a:rPr>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pPr defTabSz="914382"/>
            <a:fld id="{F96B14D3-7D2A-2041-9DA6-67735C9926F2}" type="slidenum">
              <a:rPr lang="de-DE">
                <a:solidFill>
                  <a:prstClr val="black">
                    <a:tint val="75000"/>
                  </a:prstClr>
                </a:solidFill>
                <a:latin typeface="Jost"/>
                <a:cs typeface="Arial" panose="020B0604020202020204" pitchFamily="34" charset="0"/>
              </a:rPr>
              <a:t>3</a:t>
            </a:fld>
            <a:endParaRPr lang="de-DE">
              <a:solidFill>
                <a:prstClr val="black">
                  <a:tint val="75000"/>
                </a:prstClr>
              </a:solidFill>
              <a:latin typeface="Jost"/>
              <a:cs typeface="Arial" panose="020B0604020202020204" pitchFamily="34" charset="0"/>
            </a:endParaRPr>
          </a:p>
        </p:txBody>
      </p:sp>
      <p:sp>
        <p:nvSpPr>
          <p:cNvPr id="5" name="Textfeld 4">
            <a:extLst>
              <a:ext uri="{FF2B5EF4-FFF2-40B4-BE49-F238E27FC236}">
                <a16:creationId xmlns:a16="http://schemas.microsoft.com/office/drawing/2014/main" id="{B0982867-61DD-3B8F-D3E1-855C5189645F}"/>
              </a:ext>
            </a:extLst>
          </p:cNvPr>
          <p:cNvSpPr txBox="1"/>
          <p:nvPr/>
        </p:nvSpPr>
        <p:spPr>
          <a:xfrm>
            <a:off x="997323" y="1471327"/>
            <a:ext cx="10197354" cy="3169852"/>
          </a:xfrm>
          <a:prstGeom prst="rect">
            <a:avLst/>
          </a:prstGeom>
          <a:noFill/>
        </p:spPr>
        <p:txBody>
          <a:bodyPr wrap="square" rtlCol="0">
            <a:spAutoFit/>
          </a:bodyPr>
          <a:lstStyle/>
          <a:p>
            <a:pPr algn="ctr" defTabSz="914382"/>
            <a:r>
              <a:rPr lang="en-GB" sz="4000">
                <a:solidFill>
                  <a:prstClr val="black"/>
                </a:solidFill>
                <a:latin typeface="Jost"/>
                <a:cs typeface="Arial" panose="020B0604020202020204" pitchFamily="34" charset="0"/>
              </a:rPr>
              <a:t>"Iedereen die </a:t>
            </a:r>
            <a:r>
              <a:rPr lang="en-GB" sz="4000">
                <a:solidFill>
                  <a:srgbClr val="E9550D"/>
                </a:solidFill>
                <a:latin typeface="Jost"/>
                <a:cs typeface="Arial" panose="020B0604020202020204" pitchFamily="34" charset="0"/>
              </a:rPr>
              <a:t>gelooft </a:t>
            </a:r>
            <a:r>
              <a:rPr lang="en-GB" sz="4000">
                <a:solidFill>
                  <a:prstClr val="black"/>
                </a:solidFill>
                <a:latin typeface="Jost"/>
                <a:cs typeface="Arial" panose="020B0604020202020204" pitchFamily="34" charset="0"/>
              </a:rPr>
              <a:t>dat er één theorie van begeleiding of </a:t>
            </a:r>
            <a:r>
              <a:rPr lang="en-GB" sz="4000">
                <a:solidFill>
                  <a:srgbClr val="E9550D"/>
                </a:solidFill>
                <a:latin typeface="Jost"/>
                <a:cs typeface="Arial" panose="020B0604020202020204" pitchFamily="34" charset="0"/>
              </a:rPr>
              <a:t>'de' theorie van begeleiding </a:t>
            </a:r>
            <a:r>
              <a:rPr lang="en-GB" sz="4000">
                <a:solidFill>
                  <a:prstClr val="black"/>
                </a:solidFill>
                <a:latin typeface="Jost"/>
                <a:cs typeface="Arial" panose="020B0604020202020204" pitchFamily="34" charset="0"/>
              </a:rPr>
              <a:t>kan zijn, </a:t>
            </a:r>
            <a:r>
              <a:rPr lang="en-GB" sz="4000">
                <a:solidFill>
                  <a:srgbClr val="E9550D"/>
                </a:solidFill>
                <a:latin typeface="Jost"/>
                <a:cs typeface="Arial" panose="020B0604020202020204" pitchFamily="34" charset="0"/>
              </a:rPr>
              <a:t>vergist zich</a:t>
            </a:r>
            <a:r>
              <a:rPr lang="en-GB" sz="4000">
                <a:solidFill>
                  <a:prstClr val="black"/>
                </a:solidFill>
                <a:latin typeface="Jost"/>
                <a:cs typeface="Arial" panose="020B0604020202020204" pitchFamily="34" charset="0"/>
              </a:rPr>
              <a:t>. In principe kunnen er </a:t>
            </a:r>
            <a:r>
              <a:rPr lang="en-GB" sz="4000">
                <a:solidFill>
                  <a:srgbClr val="E9550D"/>
                </a:solidFill>
                <a:latin typeface="Jost"/>
                <a:cs typeface="Arial" panose="020B0604020202020204" pitchFamily="34" charset="0"/>
              </a:rPr>
              <a:t>net zoveel theorieën </a:t>
            </a:r>
            <a:r>
              <a:rPr lang="en-GB" sz="4000">
                <a:solidFill>
                  <a:prstClr val="black"/>
                </a:solidFill>
                <a:latin typeface="Jost"/>
                <a:cs typeface="Arial" panose="020B0604020202020204" pitchFamily="34" charset="0"/>
              </a:rPr>
              <a:t>zijn als er </a:t>
            </a:r>
            <a:r>
              <a:rPr lang="en-GB" sz="4000">
                <a:solidFill>
                  <a:srgbClr val="E9550D"/>
                </a:solidFill>
                <a:latin typeface="Jost"/>
                <a:cs typeface="Arial" panose="020B0604020202020204" pitchFamily="34" charset="0"/>
              </a:rPr>
              <a:t>fenomenen </a:t>
            </a:r>
            <a:r>
              <a:rPr lang="en-GB" sz="4000">
                <a:solidFill>
                  <a:prstClr val="black"/>
                </a:solidFill>
                <a:latin typeface="Jost"/>
                <a:cs typeface="Arial" panose="020B0604020202020204" pitchFamily="34" charset="0"/>
              </a:rPr>
              <a:t>zijn die relevant zijn voor begeleiding ..." </a:t>
            </a:r>
          </a:p>
        </p:txBody>
      </p:sp>
      <p:sp>
        <p:nvSpPr>
          <p:cNvPr id="6" name="Textfeld 5">
            <a:extLst>
              <a:ext uri="{FF2B5EF4-FFF2-40B4-BE49-F238E27FC236}">
                <a16:creationId xmlns:a16="http://schemas.microsoft.com/office/drawing/2014/main" id="{C05986DC-52EE-08FE-09FD-BAFF78122EC8}"/>
              </a:ext>
            </a:extLst>
          </p:cNvPr>
          <p:cNvSpPr txBox="1"/>
          <p:nvPr/>
        </p:nvSpPr>
        <p:spPr>
          <a:xfrm>
            <a:off x="4933190" y="4853304"/>
            <a:ext cx="2325621" cy="261603"/>
          </a:xfrm>
          <a:prstGeom prst="rect">
            <a:avLst/>
          </a:prstGeom>
          <a:noFill/>
        </p:spPr>
        <p:txBody>
          <a:bodyPr wrap="square" rtlCol="0">
            <a:spAutoFit/>
          </a:bodyPr>
          <a:lstStyle>
            <a:defPPr>
              <a:defRPr lang="de-DE"/>
            </a:defPPr>
            <a:lvl1pPr>
              <a:defRPr sz="1100"/>
            </a:lvl1pPr>
          </a:lstStyle>
          <a:p>
            <a:pPr algn="ctr" defTabSz="914382"/>
            <a:r>
              <a:rPr lang="en-US">
                <a:solidFill>
                  <a:prstClr val="black"/>
                </a:solidFill>
                <a:latin typeface="Jost"/>
                <a:cs typeface="Arial" panose="020B0604020202020204" pitchFamily="34" charset="0"/>
              </a:rPr>
              <a:t>(Hofer 2015, p. 140)</a:t>
            </a:r>
            <a:endParaRPr lang="en-GB">
              <a:solidFill>
                <a:prstClr val="black"/>
              </a:solidFill>
              <a:latin typeface="Jost"/>
              <a:cs typeface="Arial" panose="020B0604020202020204" pitchFamily="34" charset="0"/>
            </a:endParaRPr>
          </a:p>
        </p:txBody>
      </p:sp>
    </p:spTree>
    <p:extLst>
      <p:ext uri="{BB962C8B-B14F-4D97-AF65-F5344CB8AC3E}">
        <p14:creationId xmlns:p14="http://schemas.microsoft.com/office/powerpoint/2010/main" val="62011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5C3252-A0CE-9631-EB28-B999732AB406}"/>
              </a:ext>
            </a:extLst>
          </p:cNvPr>
          <p:cNvSpPr>
            <a:spLocks noGrp="1"/>
          </p:cNvSpPr>
          <p:nvPr>
            <p:ph type="dt" sz="half" idx="10"/>
          </p:nvPr>
        </p:nvSpPr>
        <p:spPr/>
        <p:txBody>
          <a:bodyPr/>
          <a:lstStyle/>
          <a:p>
            <a:pPr defTabSz="910377" eaLnBrk="0" fontAlgn="base" hangingPunct="0">
              <a:spcBef>
                <a:spcPct val="0"/>
              </a:spcBef>
              <a:spcAft>
                <a:spcPct val="0"/>
              </a:spcAft>
            </a:pPr>
            <a:fld id="{75404682-3B03-423B-8471-5F421CF6FBD8}" type="datetime1">
              <a:rPr lang="en-GB" smtClean="0">
                <a:solidFill>
                  <a:prstClr val="black">
                    <a:tint val="75000"/>
                  </a:prstClr>
                </a:solidFill>
                <a:latin typeface="Jost"/>
                <a:cs typeface="Arial" panose="020B0604020202020204" pitchFamily="34" charset="0"/>
              </a:rPr>
              <a:t>11/06/2024</a:t>
            </a:fld>
            <a:endParaRPr lang="en-GB">
              <a:solidFill>
                <a:prstClr val="black">
                  <a:tint val="75000"/>
                </a:prstClr>
              </a:solidFill>
              <a:latin typeface="Jost"/>
              <a:cs typeface="Arial" panose="020B0604020202020204" pitchFamily="34" charset="0"/>
            </a:endParaRPr>
          </a:p>
        </p:txBody>
      </p:sp>
      <p:sp>
        <p:nvSpPr>
          <p:cNvPr id="4" name="Fußzeilenplatzhalter 3">
            <a:extLst>
              <a:ext uri="{FF2B5EF4-FFF2-40B4-BE49-F238E27FC236}">
                <a16:creationId xmlns:a16="http://schemas.microsoft.com/office/drawing/2014/main" id="{7C1A3BA1-099D-D37B-D77D-03B62A8B9179}"/>
              </a:ext>
            </a:extLst>
          </p:cNvPr>
          <p:cNvSpPr>
            <a:spLocks noGrp="1"/>
          </p:cNvSpPr>
          <p:nvPr>
            <p:ph type="ftr" sz="quarter" idx="11"/>
          </p:nvPr>
        </p:nvSpPr>
        <p:spPr/>
        <p:txBody>
          <a:bodyPr/>
          <a:lstStyle/>
          <a:p>
            <a:pPr defTabSz="910377" eaLnBrk="0" fontAlgn="base" hangingPunct="0">
              <a:spcBef>
                <a:spcPct val="0"/>
              </a:spcBef>
              <a:spcAft>
                <a:spcPct val="0"/>
              </a:spcAft>
            </a:pPr>
            <a:r>
              <a:rPr lang="en-GB">
                <a:solidFill>
                  <a:prstClr val="black">
                    <a:tint val="75000"/>
                  </a:prstClr>
                </a:solidFill>
                <a:latin typeface="Jost"/>
                <a:cs typeface="Arial" panose="020B0604020202020204" pitchFamily="34" charset="0"/>
              </a:rPr>
              <a:t>ERASMUS+ DIGIGEN 
Project Ref. No. 2021-1-DE02-KA220-VET-000025335</a:t>
            </a:r>
          </a:p>
        </p:txBody>
      </p:sp>
      <p:sp>
        <p:nvSpPr>
          <p:cNvPr id="5" name="Foliennummernplatzhalter 4">
            <a:extLst>
              <a:ext uri="{FF2B5EF4-FFF2-40B4-BE49-F238E27FC236}">
                <a16:creationId xmlns:a16="http://schemas.microsoft.com/office/drawing/2014/main" id="{FD9DAC88-FB2F-E5B8-D46B-87594B25F5B9}"/>
              </a:ext>
            </a:extLst>
          </p:cNvPr>
          <p:cNvSpPr>
            <a:spLocks noGrp="1"/>
          </p:cNvSpPr>
          <p:nvPr>
            <p:ph type="sldNum" sz="quarter" idx="12"/>
          </p:nvPr>
        </p:nvSpPr>
        <p:spPr/>
        <p:txBody>
          <a:bodyPr/>
          <a:lstStyle/>
          <a:p>
            <a:pPr defTabSz="910377" eaLnBrk="0" fontAlgn="base" hangingPunct="0">
              <a:spcBef>
                <a:spcPct val="0"/>
              </a:spcBef>
              <a:spcAft>
                <a:spcPct val="0"/>
              </a:spcAft>
            </a:pPr>
            <a:fld id="{F96B14D3-7D2A-2041-9DA6-67735C9926F2}" type="slidenum">
              <a:rPr lang="en-GB">
                <a:solidFill>
                  <a:prstClr val="black">
                    <a:tint val="75000"/>
                  </a:prstClr>
                </a:solidFill>
                <a:latin typeface="Jost"/>
                <a:cs typeface="Arial" panose="020B0604020202020204" pitchFamily="34" charset="0"/>
              </a:rPr>
              <a:t>4</a:t>
            </a:fld>
            <a:endParaRPr lang="en-GB">
              <a:solidFill>
                <a:prstClr val="black">
                  <a:tint val="75000"/>
                </a:prstClr>
              </a:solidFill>
              <a:latin typeface="Jost"/>
              <a:cs typeface="Arial" panose="020B0604020202020204" pitchFamily="34" charset="0"/>
            </a:endParaRPr>
          </a:p>
        </p:txBody>
      </p:sp>
      <p:sp>
        <p:nvSpPr>
          <p:cNvPr id="6" name="Titel 5">
            <a:extLst>
              <a:ext uri="{FF2B5EF4-FFF2-40B4-BE49-F238E27FC236}">
                <a16:creationId xmlns:a16="http://schemas.microsoft.com/office/drawing/2014/main" id="{607B7D4E-A450-7B6E-3A1C-B7E8E553BF98}"/>
              </a:ext>
            </a:extLst>
          </p:cNvPr>
          <p:cNvSpPr>
            <a:spLocks noGrp="1"/>
          </p:cNvSpPr>
          <p:nvPr>
            <p:ph type="title"/>
          </p:nvPr>
        </p:nvSpPr>
        <p:spPr/>
        <p:txBody>
          <a:bodyPr/>
          <a:lstStyle/>
          <a:p>
            <a:r>
              <a:rPr lang="en-GB"/>
              <a:t>Persoonlijkheidsdimensies</a:t>
            </a:r>
          </a:p>
        </p:txBody>
      </p:sp>
      <p:sp>
        <p:nvSpPr>
          <p:cNvPr id="8" name="Rechteck: abgerundete Ecken 7">
            <a:extLst>
              <a:ext uri="{FF2B5EF4-FFF2-40B4-BE49-F238E27FC236}">
                <a16:creationId xmlns:a16="http://schemas.microsoft.com/office/drawing/2014/main" id="{D389DEE6-B94F-6EF1-780F-7A30A57C35C6}"/>
              </a:ext>
            </a:extLst>
          </p:cNvPr>
          <p:cNvSpPr/>
          <p:nvPr/>
        </p:nvSpPr>
        <p:spPr>
          <a:xfrm>
            <a:off x="4075432" y="3348617"/>
            <a:ext cx="2344526" cy="118537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0377" eaLnBrk="0" fontAlgn="base" hangingPunct="0">
              <a:spcBef>
                <a:spcPct val="0"/>
              </a:spcBef>
              <a:spcAft>
                <a:spcPct val="0"/>
              </a:spcAft>
            </a:pPr>
            <a:r>
              <a:rPr lang="en-GB" sz="1991" b="1">
                <a:solidFill>
                  <a:sysClr val="windowText" lastClr="000000"/>
                </a:solidFill>
                <a:latin typeface="Jost"/>
              </a:rPr>
              <a:t>PERSOONLIJKE INZETBAARHEID</a:t>
            </a:r>
          </a:p>
          <a:p>
            <a:pPr algn="ctr" defTabSz="910377" eaLnBrk="0" fontAlgn="base" hangingPunct="0">
              <a:spcBef>
                <a:spcPct val="0"/>
              </a:spcBef>
              <a:spcAft>
                <a:spcPct val="0"/>
              </a:spcAft>
            </a:pPr>
            <a:r>
              <a:rPr lang="en-GB" sz="1991" b="1">
                <a:solidFill>
                  <a:sysClr val="windowText" lastClr="000000"/>
                </a:solidFill>
                <a:latin typeface="Jost"/>
              </a:rPr>
              <a:t>DIMENSIES</a:t>
            </a:r>
          </a:p>
        </p:txBody>
      </p:sp>
      <p:pic>
        <p:nvPicPr>
          <p:cNvPr id="9" name="Afbeelding 6" descr="Afbeelding met wit&#10;&#10;Automatisch gegenereerde beschrijving">
            <a:extLst>
              <a:ext uri="{FF2B5EF4-FFF2-40B4-BE49-F238E27FC236}">
                <a16:creationId xmlns:a16="http://schemas.microsoft.com/office/drawing/2014/main" id="{D00F750C-AE9F-02FF-8E5A-68612F012564}"/>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3476187" y="1731931"/>
            <a:ext cx="1471071" cy="1342147"/>
          </a:xfrm>
          <a:prstGeom prst="rect">
            <a:avLst/>
          </a:prstGeom>
        </p:spPr>
      </p:pic>
      <p:pic>
        <p:nvPicPr>
          <p:cNvPr id="10" name="Afbeelding 6" descr="Afbeelding met wit&#10;&#10;Automatisch gegenereerde beschrijving">
            <a:extLst>
              <a:ext uri="{FF2B5EF4-FFF2-40B4-BE49-F238E27FC236}">
                <a16:creationId xmlns:a16="http://schemas.microsoft.com/office/drawing/2014/main" id="{BFB6D756-1824-769D-FDB5-3B13D5C67AEE}"/>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5638981" y="1736666"/>
            <a:ext cx="1471071" cy="1342147"/>
          </a:xfrm>
          <a:prstGeom prst="rect">
            <a:avLst/>
          </a:prstGeom>
        </p:spPr>
      </p:pic>
      <p:pic>
        <p:nvPicPr>
          <p:cNvPr id="11" name="Afbeelding 6" descr="Afbeelding met wit&#10;&#10;Automatisch gegenereerde beschrijving">
            <a:extLst>
              <a:ext uri="{FF2B5EF4-FFF2-40B4-BE49-F238E27FC236}">
                <a16:creationId xmlns:a16="http://schemas.microsoft.com/office/drawing/2014/main" id="{063AFA70-0539-89C1-3A4C-2B005F919242}"/>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6737492" y="3315852"/>
            <a:ext cx="1471072" cy="1342148"/>
          </a:xfrm>
          <a:prstGeom prst="rect">
            <a:avLst/>
          </a:prstGeom>
        </p:spPr>
      </p:pic>
      <p:pic>
        <p:nvPicPr>
          <p:cNvPr id="12" name="Afbeelding 6" descr="Afbeelding met wit&#10;&#10;Automatisch gegenereerde beschrijving">
            <a:extLst>
              <a:ext uri="{FF2B5EF4-FFF2-40B4-BE49-F238E27FC236}">
                <a16:creationId xmlns:a16="http://schemas.microsoft.com/office/drawing/2014/main" id="{1FDEA8A4-DF6C-5439-969A-E2EE36E29680}"/>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5548134" y="4768859"/>
            <a:ext cx="1474395" cy="1342146"/>
          </a:xfrm>
          <a:prstGeom prst="rect">
            <a:avLst/>
          </a:prstGeom>
        </p:spPr>
      </p:pic>
      <p:pic>
        <p:nvPicPr>
          <p:cNvPr id="13" name="Afbeelding 6" descr="Afbeelding met wit&#10;&#10;Automatisch gegenereerde beschrijving">
            <a:extLst>
              <a:ext uri="{FF2B5EF4-FFF2-40B4-BE49-F238E27FC236}">
                <a16:creationId xmlns:a16="http://schemas.microsoft.com/office/drawing/2014/main" id="{FF7D9890-3074-A0C1-9B2E-C9D60F4FDC66}"/>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3476187" y="4768860"/>
            <a:ext cx="1471071" cy="1342147"/>
          </a:xfrm>
          <a:prstGeom prst="rect">
            <a:avLst/>
          </a:prstGeom>
        </p:spPr>
      </p:pic>
      <p:pic>
        <p:nvPicPr>
          <p:cNvPr id="14" name="Afbeelding 6" descr="Afbeelding met wit&#10;&#10;Automatisch gegenereerde beschrijving">
            <a:extLst>
              <a:ext uri="{FF2B5EF4-FFF2-40B4-BE49-F238E27FC236}">
                <a16:creationId xmlns:a16="http://schemas.microsoft.com/office/drawing/2014/main" id="{651132B5-DBF4-1262-1AE7-C408CFF2D722}"/>
              </a:ext>
            </a:extLst>
          </p:cNvPr>
          <p:cNvPicPr>
            <a:picLocks noChangeAspect="1"/>
          </p:cNvPicPr>
          <p:nvPr/>
        </p:nvPicPr>
        <p:blipFill>
          <a:blip r:embed="rId7">
            <a:duotone>
              <a:prstClr val="black"/>
              <a:schemeClr val="accent5">
                <a:tint val="45000"/>
                <a:satMod val="400000"/>
              </a:schemeClr>
            </a:duotone>
            <a:alphaModFix amt="87000"/>
            <a:extLst>
              <a:ext uri="{BEBA8EAE-BF5A-486C-A8C5-ECC9F3942E4B}">
                <a14:imgProps xmlns:a14="http://schemas.microsoft.com/office/drawing/2010/main">
                  <a14:imgLayer r:embed="rId3">
                    <a14:imgEffect>
                      <a14:colorTemperature colorTemp="1500"/>
                    </a14:imgEffect>
                    <a14:imgEffect>
                      <a14:brightnessContrast bright="100000" contrast="100000"/>
                    </a14:imgEffect>
                  </a14:imgLayer>
                </a14:imgProps>
              </a:ext>
            </a:extLst>
          </a:blip>
          <a:stretch>
            <a:fillRect/>
          </a:stretch>
        </p:blipFill>
        <p:spPr>
          <a:xfrm>
            <a:off x="2286826" y="3309712"/>
            <a:ext cx="1471071" cy="1342147"/>
          </a:xfrm>
          <a:prstGeom prst="rect">
            <a:avLst/>
          </a:prstGeom>
        </p:spPr>
      </p:pic>
      <p:sp>
        <p:nvSpPr>
          <p:cNvPr id="15" name="Textfeld 14">
            <a:extLst>
              <a:ext uri="{FF2B5EF4-FFF2-40B4-BE49-F238E27FC236}">
                <a16:creationId xmlns:a16="http://schemas.microsoft.com/office/drawing/2014/main" id="{35D4316D-5183-252D-FBAE-737A878A29A3}"/>
              </a:ext>
            </a:extLst>
          </p:cNvPr>
          <p:cNvSpPr txBox="1"/>
          <p:nvPr/>
        </p:nvSpPr>
        <p:spPr>
          <a:xfrm>
            <a:off x="5652663" y="2011131"/>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err="1">
                <a:solidFill>
                  <a:prstClr val="white"/>
                </a:solidFill>
                <a:latin typeface="Jost"/>
                <a:cs typeface="Arial" panose="020B0604020202020204" pitchFamily="34" charset="0"/>
              </a:rPr>
              <a:t>Zintuig</a:t>
            </a:r>
            <a:r>
              <a:rPr lang="en-GB" sz="1792">
                <a:solidFill>
                  <a:prstClr val="white"/>
                </a:solidFill>
                <a:latin typeface="Jost"/>
                <a:cs typeface="Arial" panose="020B0604020202020204" pitchFamily="34" charset="0"/>
              </a:rPr>
              <a:t> </a:t>
            </a:r>
          </a:p>
          <a:p>
            <a:pPr algn="ctr" defTabSz="910377" eaLnBrk="0" fontAlgn="base" hangingPunct="0">
              <a:spcBef>
                <a:spcPct val="0"/>
              </a:spcBef>
              <a:spcAft>
                <a:spcPct val="0"/>
              </a:spcAft>
            </a:pPr>
            <a:r>
              <a:rPr lang="en-GB" sz="1792" err="1">
                <a:solidFill>
                  <a:prstClr val="white"/>
                </a:solidFill>
                <a:latin typeface="Jost"/>
                <a:cs typeface="Arial" panose="020B0604020202020204" pitchFamily="34" charset="0"/>
              </a:rPr>
              <a:t>Cognitie</a:t>
            </a:r>
            <a:endParaRPr lang="en-GB" sz="1394">
              <a:solidFill>
                <a:prstClr val="white"/>
              </a:solidFill>
              <a:latin typeface="Jost"/>
              <a:cs typeface="Arial" panose="020B0604020202020204" pitchFamily="34" charset="0"/>
            </a:endParaRPr>
          </a:p>
        </p:txBody>
      </p:sp>
      <p:sp>
        <p:nvSpPr>
          <p:cNvPr id="16" name="Textfeld 15">
            <a:extLst>
              <a:ext uri="{FF2B5EF4-FFF2-40B4-BE49-F238E27FC236}">
                <a16:creationId xmlns:a16="http://schemas.microsoft.com/office/drawing/2014/main" id="{356A0396-57EC-ED90-2CF1-82DC5BADDF75}"/>
              </a:ext>
            </a:extLst>
          </p:cNvPr>
          <p:cNvSpPr txBox="1"/>
          <p:nvPr/>
        </p:nvSpPr>
        <p:spPr>
          <a:xfrm>
            <a:off x="6751173" y="3606428"/>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Relevantie</a:t>
            </a:r>
          </a:p>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Cognitie</a:t>
            </a:r>
            <a:endParaRPr lang="en-GB" sz="1394">
              <a:solidFill>
                <a:prstClr val="white"/>
              </a:solidFill>
              <a:latin typeface="Jost"/>
              <a:cs typeface="Arial" panose="020B0604020202020204" pitchFamily="34" charset="0"/>
            </a:endParaRPr>
          </a:p>
        </p:txBody>
      </p:sp>
      <p:sp>
        <p:nvSpPr>
          <p:cNvPr id="17" name="Textfeld 16">
            <a:extLst>
              <a:ext uri="{FF2B5EF4-FFF2-40B4-BE49-F238E27FC236}">
                <a16:creationId xmlns:a16="http://schemas.microsoft.com/office/drawing/2014/main" id="{C1FC949D-1366-7BC0-05C0-BB69A5702A25}"/>
              </a:ext>
            </a:extLst>
          </p:cNvPr>
          <p:cNvSpPr txBox="1"/>
          <p:nvPr/>
        </p:nvSpPr>
        <p:spPr>
          <a:xfrm>
            <a:off x="5560363" y="5073106"/>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Tijd</a:t>
            </a:r>
          </a:p>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Cognitie</a:t>
            </a:r>
            <a:endParaRPr lang="en-GB" sz="1394">
              <a:solidFill>
                <a:prstClr val="white"/>
              </a:solidFill>
              <a:latin typeface="Jost"/>
              <a:cs typeface="Arial" panose="020B0604020202020204" pitchFamily="34" charset="0"/>
            </a:endParaRPr>
          </a:p>
        </p:txBody>
      </p:sp>
      <p:sp>
        <p:nvSpPr>
          <p:cNvPr id="18" name="Textfeld 17">
            <a:extLst>
              <a:ext uri="{FF2B5EF4-FFF2-40B4-BE49-F238E27FC236}">
                <a16:creationId xmlns:a16="http://schemas.microsoft.com/office/drawing/2014/main" id="{BEB3569A-B970-4A30-B84C-5F9173B67EB8}"/>
              </a:ext>
            </a:extLst>
          </p:cNvPr>
          <p:cNvSpPr txBox="1"/>
          <p:nvPr/>
        </p:nvSpPr>
        <p:spPr>
          <a:xfrm>
            <a:off x="3489870" y="5118192"/>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Competentie</a:t>
            </a:r>
          </a:p>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Cognitie</a:t>
            </a:r>
            <a:endParaRPr lang="en-GB" sz="1394">
              <a:solidFill>
                <a:prstClr val="white"/>
              </a:solidFill>
              <a:latin typeface="Jost"/>
              <a:cs typeface="Arial" panose="020B0604020202020204" pitchFamily="34" charset="0"/>
            </a:endParaRPr>
          </a:p>
        </p:txBody>
      </p:sp>
      <p:sp>
        <p:nvSpPr>
          <p:cNvPr id="19" name="Textfeld 18">
            <a:extLst>
              <a:ext uri="{FF2B5EF4-FFF2-40B4-BE49-F238E27FC236}">
                <a16:creationId xmlns:a16="http://schemas.microsoft.com/office/drawing/2014/main" id="{79ACF0F6-4BFA-1119-7B2D-0E862FC7E8AB}"/>
              </a:ext>
            </a:extLst>
          </p:cNvPr>
          <p:cNvSpPr txBox="1"/>
          <p:nvPr/>
        </p:nvSpPr>
        <p:spPr>
          <a:xfrm>
            <a:off x="3474732" y="2022505"/>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Status</a:t>
            </a:r>
          </a:p>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Cognitie</a:t>
            </a:r>
            <a:endParaRPr lang="en-GB" sz="1394">
              <a:solidFill>
                <a:prstClr val="white"/>
              </a:solidFill>
              <a:latin typeface="Jost"/>
              <a:cs typeface="Arial" panose="020B0604020202020204" pitchFamily="34" charset="0"/>
            </a:endParaRPr>
          </a:p>
        </p:txBody>
      </p:sp>
      <p:sp>
        <p:nvSpPr>
          <p:cNvPr id="20" name="Textfeld 19">
            <a:extLst>
              <a:ext uri="{FF2B5EF4-FFF2-40B4-BE49-F238E27FC236}">
                <a16:creationId xmlns:a16="http://schemas.microsoft.com/office/drawing/2014/main" id="{CF72F0F4-B3D9-4068-2427-2118BB7AA0B7}"/>
              </a:ext>
            </a:extLst>
          </p:cNvPr>
          <p:cNvSpPr txBox="1"/>
          <p:nvPr/>
        </p:nvSpPr>
        <p:spPr>
          <a:xfrm>
            <a:off x="2285371" y="3608283"/>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Ideaal </a:t>
            </a:r>
          </a:p>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Cognitie</a:t>
            </a:r>
            <a:endParaRPr lang="en-GB" sz="1394">
              <a:solidFill>
                <a:prstClr val="white"/>
              </a:solidFill>
              <a:latin typeface="Jost"/>
              <a:cs typeface="Arial" panose="020B0604020202020204" pitchFamily="34" charset="0"/>
            </a:endParaRPr>
          </a:p>
        </p:txBody>
      </p:sp>
      <p:sp>
        <p:nvSpPr>
          <p:cNvPr id="21" name="Textfeld 20">
            <a:extLst>
              <a:ext uri="{FF2B5EF4-FFF2-40B4-BE49-F238E27FC236}">
                <a16:creationId xmlns:a16="http://schemas.microsoft.com/office/drawing/2014/main" id="{ACBEB11F-5CC6-6CA6-E6A8-30A86316ABF8}"/>
              </a:ext>
            </a:extLst>
          </p:cNvPr>
          <p:cNvSpPr txBox="1"/>
          <p:nvPr/>
        </p:nvSpPr>
        <p:spPr>
          <a:xfrm>
            <a:off x="1521830" y="2022505"/>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en-GB" sz="1792" i="1">
                <a:solidFill>
                  <a:prstClr val="black"/>
                </a:solidFill>
                <a:latin typeface="Jost"/>
                <a:cs typeface="Arial" panose="020B0604020202020204" pitchFamily="34" charset="0"/>
              </a:rPr>
              <a:t>Lokalisatie</a:t>
            </a:r>
          </a:p>
          <a:p>
            <a:pPr algn="r" defTabSz="910377" eaLnBrk="0" fontAlgn="base" hangingPunct="0">
              <a:spcBef>
                <a:spcPct val="0"/>
              </a:spcBef>
              <a:spcAft>
                <a:spcPct val="0"/>
              </a:spcAft>
            </a:pPr>
            <a:r>
              <a:rPr lang="en-GB" sz="1792" i="1">
                <a:solidFill>
                  <a:prstClr val="black"/>
                </a:solidFill>
                <a:latin typeface="Jost"/>
                <a:cs typeface="Arial" panose="020B0604020202020204" pitchFamily="34" charset="0"/>
              </a:rPr>
              <a:t>Prestige</a:t>
            </a:r>
          </a:p>
        </p:txBody>
      </p:sp>
      <p:sp>
        <p:nvSpPr>
          <p:cNvPr id="22" name="Textfeld 21">
            <a:extLst>
              <a:ext uri="{FF2B5EF4-FFF2-40B4-BE49-F238E27FC236}">
                <a16:creationId xmlns:a16="http://schemas.microsoft.com/office/drawing/2014/main" id="{25085500-4621-8760-6C4E-419DE874F71C}"/>
              </a:ext>
            </a:extLst>
          </p:cNvPr>
          <p:cNvSpPr txBox="1"/>
          <p:nvPr/>
        </p:nvSpPr>
        <p:spPr>
          <a:xfrm>
            <a:off x="331742" y="3709613"/>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en-GB" sz="1792" i="1">
                <a:solidFill>
                  <a:prstClr val="black"/>
                </a:solidFill>
                <a:latin typeface="Jost"/>
                <a:cs typeface="Arial" panose="020B0604020202020204" pitchFamily="34" charset="0"/>
              </a:rPr>
              <a:t>Normen</a:t>
            </a:r>
          </a:p>
          <a:p>
            <a:pPr algn="r" defTabSz="910377" eaLnBrk="0" fontAlgn="base" hangingPunct="0">
              <a:spcBef>
                <a:spcPct val="0"/>
              </a:spcBef>
              <a:spcAft>
                <a:spcPct val="0"/>
              </a:spcAft>
            </a:pPr>
            <a:r>
              <a:rPr lang="en-GB" sz="1792" i="1">
                <a:solidFill>
                  <a:prstClr val="black"/>
                </a:solidFill>
                <a:latin typeface="Jost"/>
                <a:cs typeface="Arial" panose="020B0604020202020204" pitchFamily="34" charset="0"/>
              </a:rPr>
              <a:t>Foutconcepten</a:t>
            </a:r>
          </a:p>
        </p:txBody>
      </p:sp>
      <p:sp>
        <p:nvSpPr>
          <p:cNvPr id="23" name="Textfeld 22">
            <a:extLst>
              <a:ext uri="{FF2B5EF4-FFF2-40B4-BE49-F238E27FC236}">
                <a16:creationId xmlns:a16="http://schemas.microsoft.com/office/drawing/2014/main" id="{CD6B1856-2A07-DB83-4C88-C48FCC0FAC27}"/>
              </a:ext>
            </a:extLst>
          </p:cNvPr>
          <p:cNvSpPr txBox="1"/>
          <p:nvPr/>
        </p:nvSpPr>
        <p:spPr>
          <a:xfrm>
            <a:off x="8300864" y="3606427"/>
            <a:ext cx="2760462" cy="643482"/>
          </a:xfrm>
          <a:prstGeom prst="rect">
            <a:avLst/>
          </a:prstGeom>
          <a:noFill/>
        </p:spPr>
        <p:txBody>
          <a:bodyPr wrap="square" rtlCol="0">
            <a:spAutoFit/>
          </a:bodyPr>
          <a:lstStyle/>
          <a:p>
            <a:pPr defTabSz="910377" eaLnBrk="0" fontAlgn="base" hangingPunct="0">
              <a:spcBef>
                <a:spcPct val="0"/>
              </a:spcBef>
              <a:spcAft>
                <a:spcPct val="0"/>
              </a:spcAft>
            </a:pPr>
            <a:r>
              <a:rPr lang="en-GB" sz="1792" i="1">
                <a:solidFill>
                  <a:prstClr val="black"/>
                </a:solidFill>
                <a:latin typeface="Jost"/>
                <a:cs typeface="Arial" panose="020B0604020202020204" pitchFamily="34" charset="0"/>
              </a:rPr>
              <a:t>Noodzakelijk voor levensonderhoud</a:t>
            </a:r>
          </a:p>
          <a:p>
            <a:pPr defTabSz="910377" eaLnBrk="0" fontAlgn="base" hangingPunct="0">
              <a:spcBef>
                <a:spcPct val="0"/>
              </a:spcBef>
              <a:spcAft>
                <a:spcPct val="0"/>
              </a:spcAft>
            </a:pPr>
            <a:r>
              <a:rPr lang="en-GB" sz="1792" i="1">
                <a:solidFill>
                  <a:prstClr val="black"/>
                </a:solidFill>
                <a:latin typeface="Jost"/>
                <a:cs typeface="Arial" panose="020B0604020202020204" pitchFamily="34" charset="0"/>
              </a:rPr>
              <a:t>Sociaal belang</a:t>
            </a:r>
          </a:p>
        </p:txBody>
      </p:sp>
      <p:sp>
        <p:nvSpPr>
          <p:cNvPr id="24" name="Textfeld 23">
            <a:extLst>
              <a:ext uri="{FF2B5EF4-FFF2-40B4-BE49-F238E27FC236}">
                <a16:creationId xmlns:a16="http://schemas.microsoft.com/office/drawing/2014/main" id="{363FBA89-E1B8-B570-183A-A9A5CA2D046D}"/>
              </a:ext>
            </a:extLst>
          </p:cNvPr>
          <p:cNvSpPr txBox="1"/>
          <p:nvPr/>
        </p:nvSpPr>
        <p:spPr>
          <a:xfrm>
            <a:off x="7110053" y="5078574"/>
            <a:ext cx="2760462" cy="643482"/>
          </a:xfrm>
          <a:prstGeom prst="rect">
            <a:avLst/>
          </a:prstGeom>
          <a:noFill/>
        </p:spPr>
        <p:txBody>
          <a:bodyPr wrap="square" rtlCol="0">
            <a:spAutoFit/>
          </a:bodyPr>
          <a:lstStyle/>
          <a:p>
            <a:pPr defTabSz="910377" eaLnBrk="0" fontAlgn="base" hangingPunct="0">
              <a:spcBef>
                <a:spcPct val="0"/>
              </a:spcBef>
              <a:spcAft>
                <a:spcPct val="0"/>
              </a:spcAft>
            </a:pPr>
            <a:r>
              <a:rPr lang="en-GB" sz="1792" i="1">
                <a:solidFill>
                  <a:prstClr val="black"/>
                </a:solidFill>
                <a:latin typeface="Jost"/>
                <a:cs typeface="Arial" panose="020B0604020202020204" pitchFamily="34" charset="0"/>
              </a:rPr>
              <a:t>Tijdsbudget</a:t>
            </a:r>
          </a:p>
          <a:p>
            <a:pPr defTabSz="910377" eaLnBrk="0" fontAlgn="base" hangingPunct="0">
              <a:spcBef>
                <a:spcPct val="0"/>
              </a:spcBef>
              <a:spcAft>
                <a:spcPct val="0"/>
              </a:spcAft>
            </a:pPr>
            <a:r>
              <a:rPr lang="en-GB" sz="1792" i="1">
                <a:solidFill>
                  <a:prstClr val="black"/>
                </a:solidFill>
                <a:latin typeface="Jost"/>
                <a:cs typeface="Arial" panose="020B0604020202020204" pitchFamily="34" charset="0"/>
              </a:rPr>
              <a:t>Biografische duur</a:t>
            </a:r>
          </a:p>
        </p:txBody>
      </p:sp>
      <p:sp>
        <p:nvSpPr>
          <p:cNvPr id="25" name="Textfeld 24">
            <a:extLst>
              <a:ext uri="{FF2B5EF4-FFF2-40B4-BE49-F238E27FC236}">
                <a16:creationId xmlns:a16="http://schemas.microsoft.com/office/drawing/2014/main" id="{554D48F9-B427-BBD4-0D58-DAC38FE0282D}"/>
              </a:ext>
            </a:extLst>
          </p:cNvPr>
          <p:cNvSpPr txBox="1"/>
          <p:nvPr/>
        </p:nvSpPr>
        <p:spPr>
          <a:xfrm>
            <a:off x="7137417" y="2085997"/>
            <a:ext cx="4875426" cy="643482"/>
          </a:xfrm>
          <a:prstGeom prst="rect">
            <a:avLst/>
          </a:prstGeom>
          <a:noFill/>
        </p:spPr>
        <p:txBody>
          <a:bodyPr wrap="square" rtlCol="0">
            <a:spAutoFit/>
          </a:bodyPr>
          <a:lstStyle/>
          <a:p>
            <a:pPr defTabSz="910377" eaLnBrk="0" fontAlgn="base" hangingPunct="0">
              <a:spcBef>
                <a:spcPct val="0"/>
              </a:spcBef>
              <a:spcAft>
                <a:spcPct val="0"/>
              </a:spcAft>
            </a:pPr>
            <a:r>
              <a:rPr lang="en-GB" sz="1792" i="1">
                <a:solidFill>
                  <a:prstClr val="black"/>
                </a:solidFill>
                <a:latin typeface="Jost"/>
                <a:cs typeface="Arial" panose="020B0604020202020204" pitchFamily="34" charset="0"/>
              </a:rPr>
              <a:t>Bijdrage aan sociaal noodzakelijke productie</a:t>
            </a:r>
          </a:p>
          <a:p>
            <a:pPr defTabSz="910377" eaLnBrk="0" fontAlgn="base" hangingPunct="0">
              <a:spcBef>
                <a:spcPct val="0"/>
              </a:spcBef>
              <a:spcAft>
                <a:spcPct val="0"/>
              </a:spcAft>
            </a:pPr>
            <a:r>
              <a:rPr lang="en-GB" sz="1792" i="1">
                <a:solidFill>
                  <a:prstClr val="black"/>
                </a:solidFill>
                <a:latin typeface="Jost"/>
                <a:cs typeface="Arial" panose="020B0604020202020204" pitchFamily="34" charset="0"/>
              </a:rPr>
              <a:t>Motivatie voor actie en morele zelfclaim</a:t>
            </a:r>
          </a:p>
        </p:txBody>
      </p:sp>
      <p:sp>
        <p:nvSpPr>
          <p:cNvPr id="26" name="Textfeld 25">
            <a:extLst>
              <a:ext uri="{FF2B5EF4-FFF2-40B4-BE49-F238E27FC236}">
                <a16:creationId xmlns:a16="http://schemas.microsoft.com/office/drawing/2014/main" id="{C06D84E8-850F-CD19-C51C-F980E7FEAA4E}"/>
              </a:ext>
            </a:extLst>
          </p:cNvPr>
          <p:cNvSpPr txBox="1"/>
          <p:nvPr/>
        </p:nvSpPr>
        <p:spPr>
          <a:xfrm>
            <a:off x="1584404" y="5084507"/>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en-GB" sz="1792" i="1">
                <a:solidFill>
                  <a:prstClr val="black"/>
                </a:solidFill>
                <a:latin typeface="Jost"/>
                <a:cs typeface="Arial" panose="020B0604020202020204" pitchFamily="34" charset="0"/>
              </a:rPr>
              <a:t>Kwalificaties</a:t>
            </a:r>
          </a:p>
          <a:p>
            <a:pPr algn="r" defTabSz="910377" eaLnBrk="0" fontAlgn="base" hangingPunct="0">
              <a:spcBef>
                <a:spcPct val="0"/>
              </a:spcBef>
              <a:spcAft>
                <a:spcPct val="0"/>
              </a:spcAft>
            </a:pPr>
            <a:r>
              <a:rPr lang="en-GB" sz="1792" i="1">
                <a:solidFill>
                  <a:prstClr val="black"/>
                </a:solidFill>
                <a:latin typeface="Jost"/>
                <a:cs typeface="Arial" panose="020B0604020202020204" pitchFamily="34" charset="0"/>
              </a:rPr>
              <a:t>Readiness</a:t>
            </a:r>
          </a:p>
        </p:txBody>
      </p:sp>
    </p:spTree>
    <p:extLst>
      <p:ext uri="{BB962C8B-B14F-4D97-AF65-F5344CB8AC3E}">
        <p14:creationId xmlns:p14="http://schemas.microsoft.com/office/powerpoint/2010/main" val="216636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7FD05F1-3F96-6D36-3627-A6ECB5DCD5D2}"/>
              </a:ext>
            </a:extLst>
          </p:cNvPr>
          <p:cNvSpPr>
            <a:spLocks noGrp="1"/>
          </p:cNvSpPr>
          <p:nvPr>
            <p:ph type="dt" sz="half" idx="10"/>
          </p:nvPr>
        </p:nvSpPr>
        <p:spPr/>
        <p:txBody>
          <a:bodyPr/>
          <a:lstStyle/>
          <a:p>
            <a:pPr defTabSz="914382"/>
            <a:fld id="{615C5E21-FCFD-46D4-B06B-1B2526CC2414}" type="datetime1">
              <a:rPr lang="en-GB" smtClean="0">
                <a:solidFill>
                  <a:prstClr val="black">
                    <a:tint val="75000"/>
                  </a:prstClr>
                </a:solidFill>
                <a:latin typeface="Jost"/>
                <a:cs typeface="Arial" panose="020B0604020202020204" pitchFamily="34" charset="0"/>
              </a:rPr>
              <a:t>11/06/2024</a:t>
            </a:fld>
            <a:endParaRPr lang="de-DE">
              <a:solidFill>
                <a:prstClr val="black">
                  <a:tint val="75000"/>
                </a:prstClr>
              </a:solidFill>
              <a:latin typeface="Jost"/>
              <a:cs typeface="Arial" panose="020B0604020202020204" pitchFamily="34" charset="0"/>
            </a:endParaRPr>
          </a:p>
        </p:txBody>
      </p:sp>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pPr defTabSz="914382"/>
            <a:r>
              <a:rPr lang="de-DE">
                <a:solidFill>
                  <a:prstClr val="black">
                    <a:tint val="75000"/>
                  </a:prstClr>
                </a:solidFill>
                <a:latin typeface="Jost"/>
                <a:cs typeface="Arial" panose="020B0604020202020204" pitchFamily="34" charset="0"/>
              </a:rPr>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pPr defTabSz="914382"/>
            <a:fld id="{F96B14D3-7D2A-2041-9DA6-67735C9926F2}" type="slidenum">
              <a:rPr lang="de-DE">
                <a:solidFill>
                  <a:prstClr val="black">
                    <a:tint val="75000"/>
                  </a:prstClr>
                </a:solidFill>
                <a:latin typeface="Jost"/>
                <a:cs typeface="Arial" panose="020B0604020202020204" pitchFamily="34" charset="0"/>
              </a:rPr>
              <a:t>5</a:t>
            </a:fld>
            <a:endParaRPr lang="de-DE">
              <a:solidFill>
                <a:prstClr val="black">
                  <a:tint val="75000"/>
                </a:prstClr>
              </a:solidFill>
              <a:latin typeface="Jost"/>
              <a:cs typeface="Arial" panose="020B0604020202020204" pitchFamily="34" charset="0"/>
            </a:endParaRPr>
          </a:p>
        </p:txBody>
      </p:sp>
      <p:sp>
        <p:nvSpPr>
          <p:cNvPr id="5" name="Textfeld 4">
            <a:extLst>
              <a:ext uri="{FF2B5EF4-FFF2-40B4-BE49-F238E27FC236}">
                <a16:creationId xmlns:a16="http://schemas.microsoft.com/office/drawing/2014/main" id="{B0982867-61DD-3B8F-D3E1-855C5189645F}"/>
              </a:ext>
            </a:extLst>
          </p:cNvPr>
          <p:cNvSpPr txBox="1"/>
          <p:nvPr/>
        </p:nvSpPr>
        <p:spPr>
          <a:xfrm>
            <a:off x="997323" y="1067867"/>
            <a:ext cx="10197354" cy="3785437"/>
          </a:xfrm>
          <a:prstGeom prst="rect">
            <a:avLst/>
          </a:prstGeom>
          <a:noFill/>
        </p:spPr>
        <p:txBody>
          <a:bodyPr wrap="square" rtlCol="0">
            <a:spAutoFit/>
          </a:bodyPr>
          <a:lstStyle/>
          <a:p>
            <a:pPr algn="ctr" defTabSz="914382"/>
            <a:r>
              <a:rPr lang="en-GB" sz="4000">
                <a:solidFill>
                  <a:srgbClr val="E9550D"/>
                </a:solidFill>
                <a:latin typeface="Jost"/>
                <a:cs typeface="Arial" panose="020B0604020202020204" pitchFamily="34" charset="0"/>
              </a:rPr>
              <a:t>Alle </a:t>
            </a:r>
            <a:r>
              <a:rPr lang="en-GB" sz="4000">
                <a:solidFill>
                  <a:prstClr val="black"/>
                </a:solidFill>
                <a:latin typeface="Jost"/>
                <a:cs typeface="Arial" panose="020B0604020202020204" pitchFamily="34" charset="0"/>
              </a:rPr>
              <a:t>functiegerelateerde </a:t>
            </a:r>
            <a:r>
              <a:rPr lang="en-GB" sz="4000">
                <a:solidFill>
                  <a:srgbClr val="E9550D"/>
                </a:solidFill>
                <a:latin typeface="Jost"/>
                <a:cs typeface="Arial" panose="020B0604020202020204" pitchFamily="34" charset="0"/>
              </a:rPr>
              <a:t>persoonlijkheidsdimensies </a:t>
            </a:r>
            <a:r>
              <a:rPr lang="en-GB" sz="4000">
                <a:solidFill>
                  <a:prstClr val="black"/>
                </a:solidFill>
                <a:latin typeface="Jost"/>
                <a:cs typeface="Arial" panose="020B0604020202020204" pitchFamily="34" charset="0"/>
              </a:rPr>
              <a:t>van vrouwelijke managers moeten </a:t>
            </a:r>
            <a:r>
              <a:rPr lang="en-GB" sz="4000">
                <a:solidFill>
                  <a:srgbClr val="E9550D"/>
                </a:solidFill>
                <a:latin typeface="Jost"/>
                <a:cs typeface="Arial" panose="020B0604020202020204" pitchFamily="34" charset="0"/>
              </a:rPr>
              <a:t>in overweging genomen worden</a:t>
            </a:r>
            <a:r>
              <a:rPr lang="en-GB" sz="4000">
                <a:solidFill>
                  <a:prstClr val="black"/>
                </a:solidFill>
                <a:latin typeface="Jost"/>
                <a:cs typeface="Arial" panose="020B0604020202020204" pitchFamily="34" charset="0"/>
              </a:rPr>
              <a:t>. Zelfs als individuele aspecten van de job - bv. IT-competentie - in focus zijn, moeten de </a:t>
            </a:r>
            <a:r>
              <a:rPr lang="en-GB" sz="4000" err="1">
                <a:solidFill>
                  <a:srgbClr val="E9550D"/>
                </a:solidFill>
                <a:latin typeface="Jost"/>
                <a:cs typeface="Arial" panose="020B0604020202020204" pitchFamily="34" charset="0"/>
              </a:rPr>
              <a:t>onderlinge</a:t>
            </a:r>
            <a:r>
              <a:rPr lang="en-GB" sz="4000">
                <a:solidFill>
                  <a:srgbClr val="E9550D"/>
                </a:solidFill>
                <a:latin typeface="Jost"/>
                <a:cs typeface="Arial" panose="020B0604020202020204" pitchFamily="34" charset="0"/>
              </a:rPr>
              <a:t> </a:t>
            </a:r>
            <a:r>
              <a:rPr lang="en-GB" sz="4000" err="1">
                <a:solidFill>
                  <a:srgbClr val="E9550D"/>
                </a:solidFill>
                <a:latin typeface="Jost"/>
                <a:cs typeface="Arial" panose="020B0604020202020204" pitchFamily="34" charset="0"/>
              </a:rPr>
              <a:t>afhankelijkheden</a:t>
            </a:r>
            <a:r>
              <a:rPr lang="en-GB" sz="4000">
                <a:solidFill>
                  <a:srgbClr val="E9550D"/>
                </a:solidFill>
                <a:latin typeface="Jost"/>
                <a:cs typeface="Arial" panose="020B0604020202020204" pitchFamily="34" charset="0"/>
              </a:rPr>
              <a:t> </a:t>
            </a:r>
            <a:r>
              <a:rPr lang="en-GB" sz="4000">
                <a:solidFill>
                  <a:prstClr val="black"/>
                </a:solidFill>
                <a:latin typeface="Jost"/>
                <a:cs typeface="Arial" panose="020B0604020202020204" pitchFamily="34" charset="0"/>
              </a:rPr>
              <a:t>met de </a:t>
            </a:r>
            <a:r>
              <a:rPr lang="en-GB" sz="4000">
                <a:solidFill>
                  <a:srgbClr val="E9550D"/>
                </a:solidFill>
                <a:latin typeface="Jost"/>
                <a:cs typeface="Arial" panose="020B0604020202020204" pitchFamily="34" charset="0"/>
              </a:rPr>
              <a:t>algemene persoonlijkheid altijd </a:t>
            </a:r>
            <a:r>
              <a:rPr lang="en-GB" sz="4000">
                <a:solidFill>
                  <a:prstClr val="black"/>
                </a:solidFill>
                <a:latin typeface="Jost"/>
                <a:cs typeface="Arial" panose="020B0604020202020204" pitchFamily="34" charset="0"/>
              </a:rPr>
              <a:t>meegenomen worden.</a:t>
            </a:r>
          </a:p>
        </p:txBody>
      </p:sp>
      <p:sp>
        <p:nvSpPr>
          <p:cNvPr id="6" name="Textfeld 5">
            <a:extLst>
              <a:ext uri="{FF2B5EF4-FFF2-40B4-BE49-F238E27FC236}">
                <a16:creationId xmlns:a16="http://schemas.microsoft.com/office/drawing/2014/main" id="{C05986DC-52EE-08FE-09FD-BAFF78122EC8}"/>
              </a:ext>
            </a:extLst>
          </p:cNvPr>
          <p:cNvSpPr txBox="1"/>
          <p:nvPr/>
        </p:nvSpPr>
        <p:spPr>
          <a:xfrm>
            <a:off x="4933190" y="4853304"/>
            <a:ext cx="2325621" cy="261603"/>
          </a:xfrm>
          <a:prstGeom prst="rect">
            <a:avLst/>
          </a:prstGeom>
          <a:noFill/>
        </p:spPr>
        <p:txBody>
          <a:bodyPr wrap="square" rtlCol="0">
            <a:spAutoFit/>
          </a:bodyPr>
          <a:lstStyle>
            <a:defPPr>
              <a:defRPr lang="de-DE"/>
            </a:defPPr>
            <a:lvl1pPr>
              <a:defRPr sz="1100"/>
            </a:lvl1pPr>
          </a:lstStyle>
          <a:p>
            <a:pPr algn="ctr" defTabSz="914382"/>
            <a:r>
              <a:rPr lang="en-US">
                <a:solidFill>
                  <a:prstClr val="black"/>
                </a:solidFill>
                <a:latin typeface="Jost"/>
                <a:cs typeface="Arial" panose="020B0604020202020204" pitchFamily="34" charset="0"/>
              </a:rPr>
              <a:t>(Beck, 2019)</a:t>
            </a:r>
            <a:endParaRPr lang="en-GB">
              <a:solidFill>
                <a:prstClr val="black"/>
              </a:solidFill>
              <a:latin typeface="Jost"/>
              <a:cs typeface="Arial" panose="020B0604020202020204" pitchFamily="34" charset="0"/>
            </a:endParaRPr>
          </a:p>
        </p:txBody>
      </p:sp>
    </p:spTree>
    <p:extLst>
      <p:ext uri="{BB962C8B-B14F-4D97-AF65-F5344CB8AC3E}">
        <p14:creationId xmlns:p14="http://schemas.microsoft.com/office/powerpoint/2010/main" val="404646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t>6</a:t>
            </a:fld>
            <a:endParaRPr kumimoji="0" lang="de-DE"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extfeld 5">
            <a:extLst>
              <a:ext uri="{FF2B5EF4-FFF2-40B4-BE49-F238E27FC236}">
                <a16:creationId xmlns:a16="http://schemas.microsoft.com/office/drawing/2014/main" id="{D0E92620-48B4-C0B9-3469-AF797B841561}"/>
              </a:ext>
            </a:extLst>
          </p:cNvPr>
          <p:cNvSpPr txBox="1"/>
          <p:nvPr/>
        </p:nvSpPr>
        <p:spPr>
          <a:xfrm>
            <a:off x="3144734" y="1782395"/>
            <a:ext cx="6097604" cy="3293209"/>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Jost" pitchFamily="2" charset="0"/>
                <a:ea typeface="Jost" pitchFamily="2" charset="0"/>
                <a:cs typeface="+mn-cs"/>
              </a:rPr>
              <a:t>PROBLEEM-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Jost" pitchFamily="2" charset="0"/>
                <a:ea typeface="Jost" pitchFamily="2" charset="0"/>
                <a:cs typeface="+mn-cs"/>
              </a:rPr>
              <a:t>GESTUURD LEREN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a:solidFill>
                  <a:prstClr val="white"/>
                </a:solidFill>
                <a:latin typeface="Jost" pitchFamily="2" charset="0"/>
                <a:ea typeface="Jost" pitchFamily="2" charset="0"/>
              </a:rPr>
              <a:t>Problem-based-Learning (PBL)</a:t>
            </a:r>
            <a:endParaRPr kumimoji="0" lang="en-GB" sz="4400" b="1" i="0" u="none" strike="noStrike" kern="1200" cap="none" spc="0" normalizeH="0" baseline="0" noProof="0">
              <a:ln>
                <a:noFill/>
              </a:ln>
              <a:solidFill>
                <a:prstClr val="white"/>
              </a:solidFill>
              <a:effectLst/>
              <a:uLnTx/>
              <a:uFillTx/>
              <a:latin typeface="Jost" pitchFamily="2" charset="0"/>
              <a:ea typeface="Jost" pitchFamily="2" charset="0"/>
              <a:cs typeface="+mn-cs"/>
            </a:endParaRPr>
          </a:p>
        </p:txBody>
      </p:sp>
    </p:spTree>
    <p:extLst>
      <p:ext uri="{BB962C8B-B14F-4D97-AF65-F5344CB8AC3E}">
        <p14:creationId xmlns:p14="http://schemas.microsoft.com/office/powerpoint/2010/main" val="277343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
            <a:extLst>
              <a:ext uri="{FF2B5EF4-FFF2-40B4-BE49-F238E27FC236}">
                <a16:creationId xmlns:a16="http://schemas.microsoft.com/office/drawing/2014/main" id="{478EED60-CE2A-FECB-ABD1-6B92999E4ABF}"/>
              </a:ext>
            </a:extLst>
          </p:cNvPr>
          <p:cNvPicPr>
            <a:picLocks noChangeAspect="1"/>
          </p:cNvPicPr>
          <p:nvPr/>
        </p:nvPicPr>
        <p:blipFill>
          <a:blip r:embed="rId2"/>
          <a:stretch>
            <a:fillRect/>
          </a:stretch>
        </p:blipFill>
        <p:spPr>
          <a:xfrm>
            <a:off x="2500184" y="1561984"/>
            <a:ext cx="7191631" cy="4792778"/>
          </a:xfrm>
          <a:prstGeom prst="rect">
            <a:avLst/>
          </a:prstGeom>
        </p:spPr>
      </p:pic>
      <p:sp>
        <p:nvSpPr>
          <p:cNvPr id="3" name="Titel 2">
            <a:extLst>
              <a:ext uri="{FF2B5EF4-FFF2-40B4-BE49-F238E27FC236}">
                <a16:creationId xmlns:a16="http://schemas.microsoft.com/office/drawing/2014/main" id="{BCF74F81-678E-4E5F-CDDF-5A59E15957C1}"/>
              </a:ext>
            </a:extLst>
          </p:cNvPr>
          <p:cNvSpPr>
            <a:spLocks noGrp="1"/>
          </p:cNvSpPr>
          <p:nvPr>
            <p:ph type="title"/>
          </p:nvPr>
        </p:nvSpPr>
        <p:spPr/>
        <p:txBody>
          <a:bodyPr/>
          <a:lstStyle/>
          <a:p>
            <a:r>
              <a:rPr lang="en-GB"/>
              <a:t>Traditioneel leren</a:t>
            </a:r>
          </a:p>
        </p:txBody>
      </p:sp>
      <p:sp>
        <p:nvSpPr>
          <p:cNvPr id="6" name="Datumsplatzhalter 5">
            <a:extLst>
              <a:ext uri="{FF2B5EF4-FFF2-40B4-BE49-F238E27FC236}">
                <a16:creationId xmlns:a16="http://schemas.microsoft.com/office/drawing/2014/main" id="{FEFC7A88-3BB2-395B-7BAA-5C0564A91CD9}"/>
              </a:ext>
            </a:extLst>
          </p:cNvPr>
          <p:cNvSpPr>
            <a:spLocks noGrp="1"/>
          </p:cNvSpPr>
          <p:nvPr>
            <p:ph type="dt" sz="half" idx="10"/>
          </p:nvPr>
        </p:nvSpPr>
        <p:spPr/>
        <p:txBody>
          <a:bodyPr/>
          <a:lstStyle/>
          <a:p>
            <a:fld id="{45A3D4C4-06F3-454A-BFA0-187FD2814C70}" type="datetime1">
              <a:rPr lang="en-GB" noProof="0" smtClean="0"/>
              <a:t>11/06/2024</a:t>
            </a:fld>
            <a:endParaRPr lang="en-GB" noProof="0"/>
          </a:p>
        </p:txBody>
      </p:sp>
      <p:sp>
        <p:nvSpPr>
          <p:cNvPr id="7" name="Fußzeilenplatzhalter 6">
            <a:extLst>
              <a:ext uri="{FF2B5EF4-FFF2-40B4-BE49-F238E27FC236}">
                <a16:creationId xmlns:a16="http://schemas.microsoft.com/office/drawing/2014/main" id="{4B328E64-1959-C03F-524F-BB1D39A03B1D}"/>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C5A91452-BDDB-C74A-E204-E37E098D2BC7}"/>
              </a:ext>
            </a:extLst>
          </p:cNvPr>
          <p:cNvSpPr>
            <a:spLocks noGrp="1"/>
          </p:cNvSpPr>
          <p:nvPr>
            <p:ph type="sldNum" sz="quarter" idx="12"/>
          </p:nvPr>
        </p:nvSpPr>
        <p:spPr/>
        <p:txBody>
          <a:bodyPr/>
          <a:lstStyle/>
          <a:p>
            <a:fld id="{F96B14D3-7D2A-2041-9DA6-67735C9926F2}" type="slidenum">
              <a:rPr lang="en-GB" noProof="0" smtClean="0"/>
              <a:t>7</a:t>
            </a:fld>
            <a:endParaRPr lang="en-GB" noProof="0"/>
          </a:p>
        </p:txBody>
      </p:sp>
    </p:spTree>
    <p:extLst>
      <p:ext uri="{BB962C8B-B14F-4D97-AF65-F5344CB8AC3E}">
        <p14:creationId xmlns:p14="http://schemas.microsoft.com/office/powerpoint/2010/main" val="322653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
            <a:extLst>
              <a:ext uri="{FF2B5EF4-FFF2-40B4-BE49-F238E27FC236}">
                <a16:creationId xmlns:a16="http://schemas.microsoft.com/office/drawing/2014/main" id="{888F696B-A827-465E-23FA-6FB9827C1F79}"/>
              </a:ext>
            </a:extLst>
          </p:cNvPr>
          <p:cNvPicPr>
            <a:picLocks noChangeAspect="1"/>
          </p:cNvPicPr>
          <p:nvPr/>
        </p:nvPicPr>
        <p:blipFill>
          <a:blip r:embed="rId2"/>
          <a:stretch>
            <a:fillRect/>
          </a:stretch>
        </p:blipFill>
        <p:spPr>
          <a:xfrm>
            <a:off x="2438401" y="1646683"/>
            <a:ext cx="7315198" cy="4838680"/>
          </a:xfrm>
          <a:prstGeom prst="rect">
            <a:avLst/>
          </a:prstGeom>
        </p:spPr>
      </p:pic>
      <p:sp>
        <p:nvSpPr>
          <p:cNvPr id="2" name="Titel 1">
            <a:extLst>
              <a:ext uri="{FF2B5EF4-FFF2-40B4-BE49-F238E27FC236}">
                <a16:creationId xmlns:a16="http://schemas.microsoft.com/office/drawing/2014/main" id="{9F4E4D70-392D-3C71-0BDB-3240431EB7F0}"/>
              </a:ext>
            </a:extLst>
          </p:cNvPr>
          <p:cNvSpPr>
            <a:spLocks noGrp="1"/>
          </p:cNvSpPr>
          <p:nvPr>
            <p:ph type="title"/>
          </p:nvPr>
        </p:nvSpPr>
        <p:spPr/>
        <p:txBody>
          <a:bodyPr/>
          <a:lstStyle/>
          <a:p>
            <a:r>
              <a:rPr lang="en-GB"/>
              <a:t>Probleemgestuurd leren</a:t>
            </a:r>
          </a:p>
        </p:txBody>
      </p:sp>
    </p:spTree>
    <p:extLst>
      <p:ext uri="{BB962C8B-B14F-4D97-AF65-F5344CB8AC3E}">
        <p14:creationId xmlns:p14="http://schemas.microsoft.com/office/powerpoint/2010/main" val="2931226912"/>
      </p:ext>
    </p:extLst>
  </p:cSld>
  <p:clrMapOvr>
    <a:masterClrMapping/>
  </p:clrMapOvr>
</p:sld>
</file>

<file path=ppt/theme/theme1.xml><?xml version="1.0" encoding="utf-8"?>
<a:theme xmlns:a="http://schemas.openxmlformats.org/drawingml/2006/main" name="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4.xml><?xml version="1.0" encoding="utf-8"?>
<a:theme xmlns:a="http://schemas.openxmlformats.org/drawingml/2006/main" name="3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2.xml><?xml version="1.0" encoding="utf-8"?>
<ds:datastoreItem xmlns:ds="http://schemas.openxmlformats.org/officeDocument/2006/customXml" ds:itemID="{15E11AF8-6399-46D4-848C-AE76FF15381E}"/>
</file>

<file path=customXml/itemProps3.xml><?xml version="1.0" encoding="utf-8"?>
<ds:datastoreItem xmlns:ds="http://schemas.openxmlformats.org/officeDocument/2006/customXml" ds:itemID="{3D7EED5A-799C-46BE-A532-673C3B2D7340}">
  <ds:schemaRefs>
    <ds:schemaRef ds:uri="154df6c8-ea8e-4b2d-af14-48b20823377a"/>
    <ds:schemaRef ds:uri="22bc2ac9-3333-4fd5-9671-4678138f1286"/>
    <ds:schemaRef ds:uri="5be18da3-954c-41e8-a62a-dc1d385c48c8"/>
    <ds:schemaRef ds:uri="6c73e52c-07d4-4617-ab67-464747257e8d"/>
    <ds:schemaRef ds:uri="cf28526a-872d-4332-a3be-d415821f5f21"/>
    <ds:schemaRef ds:uri="ead581cf-3438-4858-9dc0-ae50b368892f"/>
    <ds:schemaRef ds:uri="ebad3182-2dc0-43e0-9217-85dfa6f0ff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DIGIGEN_Template</Template>
  <TotalTime>0</TotalTime>
  <Words>1386</Words>
  <Application>Microsoft Office PowerPoint</Application>
  <PresentationFormat>Widescreen</PresentationFormat>
  <Paragraphs>182</Paragraphs>
  <Slides>21</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Arial</vt:lpstr>
      <vt:lpstr>Calibri</vt:lpstr>
      <vt:lpstr>Calibri Light</vt:lpstr>
      <vt:lpstr>Gill Sans</vt:lpstr>
      <vt:lpstr>Jost</vt:lpstr>
      <vt:lpstr>Jost Bold Italic</vt:lpstr>
      <vt:lpstr>Jost Medium Roman</vt:lpstr>
      <vt:lpstr>Open Sans</vt:lpstr>
      <vt:lpstr>Wingdings</vt:lpstr>
      <vt:lpstr>Office</vt:lpstr>
      <vt:lpstr>1_Office</vt:lpstr>
      <vt:lpstr>2_Office</vt:lpstr>
      <vt:lpstr>3_Office</vt:lpstr>
      <vt:lpstr>PROFESSIONELE BEGELEIDING  KADER</vt:lpstr>
      <vt:lpstr>PowerPoint Presentation</vt:lpstr>
      <vt:lpstr>PowerPoint Presentation</vt:lpstr>
      <vt:lpstr>PowerPoint Presentation</vt:lpstr>
      <vt:lpstr>Persoonlijkheidsdimensies</vt:lpstr>
      <vt:lpstr>PowerPoint Presentation</vt:lpstr>
      <vt:lpstr>PowerPoint Presentation</vt:lpstr>
      <vt:lpstr>Traditioneel leren</vt:lpstr>
      <vt:lpstr>Probleemgestuurd leren</vt:lpstr>
      <vt:lpstr>PBL-leerresultaten</vt:lpstr>
      <vt:lpstr>PBL Taxonomieën (Bloom &amp; Miller) </vt:lpstr>
      <vt:lpstr> 7 stadia in PBL</vt:lpstr>
      <vt:lpstr>VIER CASES Uw taak van Probleemgestuurd leren</vt:lpstr>
      <vt:lpstr>Casus Anna</vt:lpstr>
      <vt:lpstr>Casus Fatima</vt:lpstr>
      <vt:lpstr>Casus Sophia</vt:lpstr>
      <vt:lpstr>Casus Imara</vt:lpstr>
      <vt:lpstr>PowerPoint Presentation</vt:lpstr>
      <vt:lpstr>DISCUSSIETAAK Het perspectief van een columnist</vt:lpstr>
      <vt:lpstr>PowerPoint Presentation</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Professional Career counselling</dc:title>
  <dc:creator>Marielouisemri01 Rickhoff</dc:creator>
  <cp:keywords>, docId:57AC9B11476AAA26EDB66FD069B1484A</cp:keywords>
  <cp:lastModifiedBy>Dennis Trotta</cp:lastModifiedBy>
  <cp:revision>7</cp:revision>
  <dcterms:created xsi:type="dcterms:W3CDTF">2023-09-04T09:41:22Z</dcterms:created>
  <dcterms:modified xsi:type="dcterms:W3CDTF">2024-06-11T09:36:23Z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