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3" r:id="rId4"/>
  </p:sldMasterIdLst>
  <p:notesMasterIdLst>
    <p:notesMasterId r:id="rId26"/>
  </p:notesMasterIdLst>
  <p:sldIdLst>
    <p:sldId id="262" r:id="rId5"/>
    <p:sldId id="371" r:id="rId6"/>
    <p:sldId id="2660" r:id="rId7"/>
    <p:sldId id="2662" r:id="rId8"/>
    <p:sldId id="2661" r:id="rId9"/>
    <p:sldId id="372" r:id="rId10"/>
    <p:sldId id="269" r:id="rId11"/>
    <p:sldId id="2624" r:id="rId12"/>
    <p:sldId id="2633" r:id="rId13"/>
    <p:sldId id="2619" r:id="rId14"/>
    <p:sldId id="2637" r:id="rId15"/>
    <p:sldId id="2635" r:id="rId16"/>
    <p:sldId id="2625" r:id="rId17"/>
    <p:sldId id="2630" r:id="rId18"/>
    <p:sldId id="2663" r:id="rId19"/>
    <p:sldId id="2664" r:id="rId20"/>
    <p:sldId id="2665" r:id="rId21"/>
    <p:sldId id="2666" r:id="rId22"/>
    <p:sldId id="2667" r:id="rId23"/>
    <p:sldId id="2668" r:id="rId24"/>
    <p:sldId id="39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371"/>
            <p14:sldId id="2660"/>
            <p14:sldId id="2662"/>
            <p14:sldId id="2661"/>
            <p14:sldId id="372"/>
            <p14:sldId id="269"/>
            <p14:sldId id="2624"/>
            <p14:sldId id="2633"/>
            <p14:sldId id="2619"/>
            <p14:sldId id="2637"/>
            <p14:sldId id="2635"/>
            <p14:sldId id="2625"/>
            <p14:sldId id="2630"/>
            <p14:sldId id="2663"/>
            <p14:sldId id="2664"/>
            <p14:sldId id="2665"/>
            <p14:sldId id="2666"/>
            <p14:sldId id="2667"/>
            <p14:sldId id="2668"/>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242" autoAdjust="0"/>
  </p:normalViewPr>
  <p:slideViewPr>
    <p:cSldViewPr snapToGrid="0">
      <p:cViewPr varScale="1">
        <p:scale>
          <a:sx n="98" d="100"/>
          <a:sy n="98" d="100"/>
        </p:scale>
        <p:origin x="9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1643B2F7-2151-4BC1-8AC6-2243CF411344}"/>
    <pc:docChg chg="undo redo custSel addSld delSld modSld delMainMaster modMainMaster modSection">
      <pc:chgData name="Reuter Anke" userId="3da67a77-c39f-4ee8-b0d8-279da2db4dd7" providerId="ADAL" clId="{1643B2F7-2151-4BC1-8AC6-2243CF411344}" dt="2024-04-05T10:40:34.955" v="340" actId="20577"/>
      <pc:docMkLst>
        <pc:docMk/>
      </pc:docMkLst>
      <pc:sldChg chg="delSp modSp mod modClrScheme chgLayout modNotesTx">
        <pc:chgData name="Reuter Anke" userId="3da67a77-c39f-4ee8-b0d8-279da2db4dd7" providerId="ADAL" clId="{1643B2F7-2151-4BC1-8AC6-2243CF411344}" dt="2024-04-03T08:00:41.057" v="197" actId="20577"/>
        <pc:sldMkLst>
          <pc:docMk/>
          <pc:sldMk cId="3964909531" sldId="262"/>
        </pc:sldMkLst>
        <pc:spChg chg="mod ord">
          <ac:chgData name="Reuter Anke" userId="3da67a77-c39f-4ee8-b0d8-279da2db4dd7" providerId="ADAL" clId="{1643B2F7-2151-4BC1-8AC6-2243CF411344}" dt="2024-03-14T13:39:27.119" v="74" actId="20577"/>
          <ac:spMkLst>
            <pc:docMk/>
            <pc:sldMk cId="3964909531" sldId="262"/>
            <ac:spMk id="2" creationId="{8F71D288-07B3-32F8-7E68-12C3C00BC403}"/>
          </ac:spMkLst>
        </pc:spChg>
        <pc:spChg chg="mod ord">
          <ac:chgData name="Reuter Anke" userId="3da67a77-c39f-4ee8-b0d8-279da2db4dd7" providerId="ADAL" clId="{1643B2F7-2151-4BC1-8AC6-2243CF411344}" dt="2024-03-14T13:39:15.926" v="55" actId="700"/>
          <ac:spMkLst>
            <pc:docMk/>
            <pc:sldMk cId="3964909531" sldId="262"/>
            <ac:spMk id="3" creationId="{222BE69C-D3AC-8C19-4CDD-45F171902108}"/>
          </ac:spMkLst>
        </pc:spChg>
        <pc:spChg chg="del">
          <ac:chgData name="Reuter Anke" userId="3da67a77-c39f-4ee8-b0d8-279da2db4dd7" providerId="ADAL" clId="{1643B2F7-2151-4BC1-8AC6-2243CF411344}" dt="2024-03-14T13:39:17.687" v="57" actId="478"/>
          <ac:spMkLst>
            <pc:docMk/>
            <pc:sldMk cId="3964909531" sldId="262"/>
            <ac:spMk id="4" creationId="{8C0C1B21-7244-9EDE-D273-6F66332D6D68}"/>
          </ac:spMkLst>
        </pc:spChg>
        <pc:spChg chg="mod ord">
          <ac:chgData name="Reuter Anke" userId="3da67a77-c39f-4ee8-b0d8-279da2db4dd7" providerId="ADAL" clId="{1643B2F7-2151-4BC1-8AC6-2243CF411344}" dt="2024-03-14T13:40:09.023" v="132"/>
          <ac:spMkLst>
            <pc:docMk/>
            <pc:sldMk cId="3964909531" sldId="262"/>
            <ac:spMk id="5" creationId="{B25E1944-1505-CB22-F2D0-542EC4AF0824}"/>
          </ac:spMkLst>
        </pc:spChg>
      </pc:sldChg>
      <pc:sldChg chg="addSp delSp modSp mod modClrScheme chgLayout">
        <pc:chgData name="Reuter Anke" userId="3da67a77-c39f-4ee8-b0d8-279da2db4dd7" providerId="ADAL" clId="{1643B2F7-2151-4BC1-8AC6-2243CF411344}" dt="2024-03-14T13:38:39.519" v="36" actId="478"/>
        <pc:sldMkLst>
          <pc:docMk/>
          <pc:sldMk cId="2773439030" sldId="269"/>
        </pc:sldMkLst>
        <pc:spChg chg="add del mod ord">
          <ac:chgData name="Reuter Anke" userId="3da67a77-c39f-4ee8-b0d8-279da2db4dd7" providerId="ADAL" clId="{1643B2F7-2151-4BC1-8AC6-2243CF411344}" dt="2024-03-14T13:38:39.519" v="36" actId="478"/>
          <ac:spMkLst>
            <pc:docMk/>
            <pc:sldMk cId="2773439030" sldId="269"/>
            <ac:spMk id="2" creationId="{BDEB3261-A384-42DC-C7B3-95199A713573}"/>
          </ac:spMkLst>
        </pc:spChg>
        <pc:spChg chg="mod ord">
          <ac:chgData name="Reuter Anke" userId="3da67a77-c39f-4ee8-b0d8-279da2db4dd7" providerId="ADAL" clId="{1643B2F7-2151-4BC1-8AC6-2243CF411344}" dt="2024-03-14T13:38:32.392" v="34" actId="700"/>
          <ac:spMkLst>
            <pc:docMk/>
            <pc:sldMk cId="2773439030" sldId="269"/>
            <ac:spMk id="4" creationId="{2B47B3DC-8B10-4881-5816-7677E39EC0F3}"/>
          </ac:spMkLst>
        </pc:spChg>
      </pc:sldChg>
      <pc:sldChg chg="delSp modSp mod modClrScheme chgLayout">
        <pc:chgData name="Reuter Anke" userId="3da67a77-c39f-4ee8-b0d8-279da2db4dd7" providerId="ADAL" clId="{1643B2F7-2151-4BC1-8AC6-2243CF411344}" dt="2024-04-03T07:50:46.184" v="133" actId="478"/>
        <pc:sldMkLst>
          <pc:docMk/>
          <pc:sldMk cId="2405132471" sldId="371"/>
        </pc:sldMkLst>
        <pc:spChg chg="mod ord">
          <ac:chgData name="Reuter Anke" userId="3da67a77-c39f-4ee8-b0d8-279da2db4dd7" providerId="ADAL" clId="{1643B2F7-2151-4BC1-8AC6-2243CF411344}" dt="2024-03-14T13:39:11.888" v="54" actId="404"/>
          <ac:spMkLst>
            <pc:docMk/>
            <pc:sldMk cId="2405132471" sldId="371"/>
            <ac:spMk id="2" creationId="{3F553BB3-F20F-1D4C-607E-6A35855EB232}"/>
          </ac:spMkLst>
        </pc:spChg>
        <pc:spChg chg="del mod ord">
          <ac:chgData name="Reuter Anke" userId="3da67a77-c39f-4ee8-b0d8-279da2db4dd7" providerId="ADAL" clId="{1643B2F7-2151-4BC1-8AC6-2243CF411344}" dt="2024-04-03T07:50:46.184" v="133" actId="478"/>
          <ac:spMkLst>
            <pc:docMk/>
            <pc:sldMk cId="2405132471" sldId="371"/>
            <ac:spMk id="3" creationId="{E8903301-8DF8-56FF-4628-650F0C8814F2}"/>
          </ac:spMkLst>
        </pc:spChg>
        <pc:spChg chg="mod ord">
          <ac:chgData name="Reuter Anke" userId="3da67a77-c39f-4ee8-b0d8-279da2db4dd7" providerId="ADAL" clId="{1643B2F7-2151-4BC1-8AC6-2243CF411344}" dt="2024-03-14T13:39:10.449" v="50" actId="700"/>
          <ac:spMkLst>
            <pc:docMk/>
            <pc:sldMk cId="2405132471" sldId="371"/>
            <ac:spMk id="5" creationId="{75583858-06F3-4DAD-933D-B876E74DD232}"/>
          </ac:spMkLst>
        </pc:spChg>
        <pc:spChg chg="mod ord">
          <ac:chgData name="Reuter Anke" userId="3da67a77-c39f-4ee8-b0d8-279da2db4dd7" providerId="ADAL" clId="{1643B2F7-2151-4BC1-8AC6-2243CF411344}" dt="2024-03-14T13:39:10.633" v="51" actId="1076"/>
          <ac:spMkLst>
            <pc:docMk/>
            <pc:sldMk cId="2405132471" sldId="371"/>
            <ac:spMk id="6" creationId="{ACA51AC1-2106-2064-1E43-975A7949C238}"/>
          </ac:spMkLst>
        </pc:spChg>
      </pc:sldChg>
      <pc:sldChg chg="modSp mod modClrScheme chgLayout modNotesTx">
        <pc:chgData name="Reuter Anke" userId="3da67a77-c39f-4ee8-b0d8-279da2db4dd7" providerId="ADAL" clId="{1643B2F7-2151-4BC1-8AC6-2243CF411344}" dt="2024-04-03T08:03:54.728" v="232" actId="20577"/>
        <pc:sldMkLst>
          <pc:docMk/>
          <pc:sldMk cId="4046461064" sldId="372"/>
        </pc:sldMkLst>
        <pc:spChg chg="mod ord">
          <ac:chgData name="Reuter Anke" userId="3da67a77-c39f-4ee8-b0d8-279da2db4dd7" providerId="ADAL" clId="{1643B2F7-2151-4BC1-8AC6-2243CF411344}" dt="2024-03-14T13:38:44.502" v="37" actId="700"/>
          <ac:spMkLst>
            <pc:docMk/>
            <pc:sldMk cId="4046461064" sldId="372"/>
            <ac:spMk id="2" creationId="{D7FD05F1-3F96-6D36-3627-A6ECB5DCD5D2}"/>
          </ac:spMkLst>
        </pc:spChg>
        <pc:spChg chg="mod ord">
          <ac:chgData name="Reuter Anke" userId="3da67a77-c39f-4ee8-b0d8-279da2db4dd7" providerId="ADAL" clId="{1643B2F7-2151-4BC1-8AC6-2243CF411344}" dt="2024-03-14T13:40:09.023" v="132"/>
          <ac:spMkLst>
            <pc:docMk/>
            <pc:sldMk cId="4046461064" sldId="372"/>
            <ac:spMk id="3" creationId="{85A0073D-4C6F-D965-179C-45A6CA79E7BD}"/>
          </ac:spMkLst>
        </pc:spChg>
        <pc:spChg chg="mod ord">
          <ac:chgData name="Reuter Anke" userId="3da67a77-c39f-4ee8-b0d8-279da2db4dd7" providerId="ADAL" clId="{1643B2F7-2151-4BC1-8AC6-2243CF411344}" dt="2024-03-14T13:38:44.502" v="37" actId="700"/>
          <ac:spMkLst>
            <pc:docMk/>
            <pc:sldMk cId="4046461064" sldId="372"/>
            <ac:spMk id="4" creationId="{3A114524-CF24-FC2E-013D-6CF844ACFBED}"/>
          </ac:spMkLst>
        </pc:spChg>
        <pc:spChg chg="mod">
          <ac:chgData name="Reuter Anke" userId="3da67a77-c39f-4ee8-b0d8-279da2db4dd7" providerId="ADAL" clId="{1643B2F7-2151-4BC1-8AC6-2243CF411344}" dt="2024-04-03T08:03:54.728" v="232" actId="20577"/>
          <ac:spMkLst>
            <pc:docMk/>
            <pc:sldMk cId="4046461064" sldId="372"/>
            <ac:spMk id="5" creationId="{B0982867-61DD-3B8F-D3E1-855C5189645F}"/>
          </ac:spMkLst>
        </pc:spChg>
        <pc:spChg chg="mod">
          <ac:chgData name="Reuter Anke" userId="3da67a77-c39f-4ee8-b0d8-279da2db4dd7" providerId="ADAL" clId="{1643B2F7-2151-4BC1-8AC6-2243CF411344}" dt="2024-04-03T07:55:11.751" v="185" actId="20577"/>
          <ac:spMkLst>
            <pc:docMk/>
            <pc:sldMk cId="4046461064" sldId="372"/>
            <ac:spMk id="6" creationId="{C05986DC-52EE-08FE-09FD-BAFF78122EC8}"/>
          </ac:spMkLst>
        </pc:spChg>
      </pc:sldChg>
      <pc:sldChg chg="del">
        <pc:chgData name="Reuter Anke" userId="3da67a77-c39f-4ee8-b0d8-279da2db4dd7" providerId="ADAL" clId="{1643B2F7-2151-4BC1-8AC6-2243CF411344}" dt="2024-03-14T13:35:21.292" v="1" actId="47"/>
        <pc:sldMkLst>
          <pc:docMk/>
          <pc:sldMk cId="2702814865" sldId="373"/>
        </pc:sldMkLst>
      </pc:sldChg>
      <pc:sldChg chg="modSp mod modClrScheme chgLayout">
        <pc:chgData name="Reuter Anke" userId="3da67a77-c39f-4ee8-b0d8-279da2db4dd7" providerId="ADAL" clId="{1643B2F7-2151-4BC1-8AC6-2243CF411344}" dt="2024-04-03T07:54:20.432" v="179" actId="20577"/>
        <pc:sldMkLst>
          <pc:docMk/>
          <pc:sldMk cId="4288443095" sldId="397"/>
        </pc:sldMkLst>
        <pc:spChg chg="mod ord">
          <ac:chgData name="Reuter Anke" userId="3da67a77-c39f-4ee8-b0d8-279da2db4dd7" providerId="ADAL" clId="{1643B2F7-2151-4BC1-8AC6-2243CF411344}" dt="2024-04-03T07:54:20.432" v="179" actId="20577"/>
          <ac:spMkLst>
            <pc:docMk/>
            <pc:sldMk cId="4288443095" sldId="397"/>
            <ac:spMk id="2" creationId="{8E913815-AF46-3CE6-1E35-A2748E114CBA}"/>
          </ac:spMkLst>
        </pc:spChg>
        <pc:spChg chg="mod ord">
          <ac:chgData name="Reuter Anke" userId="3da67a77-c39f-4ee8-b0d8-279da2db4dd7" providerId="ADAL" clId="{1643B2F7-2151-4BC1-8AC6-2243CF411344}" dt="2024-03-14T13:35:39.644" v="4" actId="700"/>
          <ac:spMkLst>
            <pc:docMk/>
            <pc:sldMk cId="4288443095" sldId="397"/>
            <ac:spMk id="3" creationId="{9950270A-7061-1E86-C7DC-D76158393DBA}"/>
          </ac:spMkLst>
        </pc:spChg>
        <pc:spChg chg="mod ord">
          <ac:chgData name="Reuter Anke" userId="3da67a77-c39f-4ee8-b0d8-279da2db4dd7" providerId="ADAL" clId="{1643B2F7-2151-4BC1-8AC6-2243CF411344}" dt="2024-03-14T13:40:09.023" v="132"/>
          <ac:spMkLst>
            <pc:docMk/>
            <pc:sldMk cId="4288443095" sldId="397"/>
            <ac:spMk id="4" creationId="{973C4AD1-43B0-A915-6B22-F8D11274E3EB}"/>
          </ac:spMkLst>
        </pc:spChg>
        <pc:spChg chg="mod ord">
          <ac:chgData name="Reuter Anke" userId="3da67a77-c39f-4ee8-b0d8-279da2db4dd7" providerId="ADAL" clId="{1643B2F7-2151-4BC1-8AC6-2243CF411344}" dt="2024-03-14T13:35:39.644" v="4" actId="700"/>
          <ac:spMkLst>
            <pc:docMk/>
            <pc:sldMk cId="4288443095" sldId="397"/>
            <ac:spMk id="5" creationId="{90C1A743-78D3-EFDB-0B7E-D20861B9ADDF}"/>
          </ac:spMkLst>
        </pc:spChg>
        <pc:spChg chg="mod ord">
          <ac:chgData name="Reuter Anke" userId="3da67a77-c39f-4ee8-b0d8-279da2db4dd7" providerId="ADAL" clId="{1643B2F7-2151-4BC1-8AC6-2243CF411344}" dt="2024-03-14T13:35:39.644" v="4" actId="700"/>
          <ac:spMkLst>
            <pc:docMk/>
            <pc:sldMk cId="4288443095" sldId="397"/>
            <ac:spMk id="6" creationId="{D25DFAA6-A18E-E2EA-8381-E117E9C1B940}"/>
          </ac:spMkLst>
        </pc:spChg>
      </pc:sldChg>
      <pc:sldChg chg="addSp modSp mod modClrScheme chgLayout">
        <pc:chgData name="Reuter Anke" userId="3da67a77-c39f-4ee8-b0d8-279da2db4dd7" providerId="ADAL" clId="{1643B2F7-2151-4BC1-8AC6-2243CF411344}" dt="2024-04-03T08:05:26.563" v="236" actId="790"/>
        <pc:sldMkLst>
          <pc:docMk/>
          <pc:sldMk cId="2180440066" sldId="2619"/>
        </pc:sldMkLst>
        <pc:spChg chg="mod ord">
          <ac:chgData name="Reuter Anke" userId="3da67a77-c39f-4ee8-b0d8-279da2db4dd7" providerId="ADAL" clId="{1643B2F7-2151-4BC1-8AC6-2243CF411344}" dt="2024-03-14T13:40:09.023" v="132"/>
          <ac:spMkLst>
            <pc:docMk/>
            <pc:sldMk cId="2180440066" sldId="2619"/>
            <ac:spMk id="2" creationId="{14D1B994-B80D-1F31-9626-B04F335AABF6}"/>
          </ac:spMkLst>
        </pc:spChg>
        <pc:spChg chg="mod ord">
          <ac:chgData name="Reuter Anke" userId="3da67a77-c39f-4ee8-b0d8-279da2db4dd7" providerId="ADAL" clId="{1643B2F7-2151-4BC1-8AC6-2243CF411344}" dt="2024-03-14T13:37:59.071" v="28" actId="700"/>
          <ac:spMkLst>
            <pc:docMk/>
            <pc:sldMk cId="2180440066" sldId="2619"/>
            <ac:spMk id="3" creationId="{FF22D7D6-A5A3-B57E-475B-2AA9F27FC4E9}"/>
          </ac:spMkLst>
        </pc:spChg>
        <pc:spChg chg="add mod">
          <ac:chgData name="Reuter Anke" userId="3da67a77-c39f-4ee8-b0d8-279da2db4dd7" providerId="ADAL" clId="{1643B2F7-2151-4BC1-8AC6-2243CF411344}" dt="2024-04-03T07:52:05.139" v="153"/>
          <ac:spMkLst>
            <pc:docMk/>
            <pc:sldMk cId="2180440066" sldId="2619"/>
            <ac:spMk id="4" creationId="{BFAE672C-D925-0250-30F8-BF76622BF6B5}"/>
          </ac:spMkLst>
        </pc:spChg>
        <pc:spChg chg="mod ord">
          <ac:chgData name="Reuter Anke" userId="3da67a77-c39f-4ee8-b0d8-279da2db4dd7" providerId="ADAL" clId="{1643B2F7-2151-4BC1-8AC6-2243CF411344}" dt="2024-03-14T13:37:59.071" v="28" actId="700"/>
          <ac:spMkLst>
            <pc:docMk/>
            <pc:sldMk cId="2180440066" sldId="2619"/>
            <ac:spMk id="5" creationId="{96DBE169-BA91-4B17-9AF2-4BAD528BEE06}"/>
          </ac:spMkLst>
        </pc:spChg>
        <pc:spChg chg="mod ord">
          <ac:chgData name="Reuter Anke" userId="3da67a77-c39f-4ee8-b0d8-279da2db4dd7" providerId="ADAL" clId="{1643B2F7-2151-4BC1-8AC6-2243CF411344}" dt="2024-04-03T08:05:26.563" v="236" actId="790"/>
          <ac:spMkLst>
            <pc:docMk/>
            <pc:sldMk cId="2180440066" sldId="2619"/>
            <ac:spMk id="6" creationId="{C3A91BD7-C3E0-B5B3-F7CC-BFB07D22E24A}"/>
          </ac:spMkLst>
        </pc:spChg>
        <pc:spChg chg="mod">
          <ac:chgData name="Reuter Anke" userId="3da67a77-c39f-4ee8-b0d8-279da2db4dd7" providerId="ADAL" clId="{1643B2F7-2151-4BC1-8AC6-2243CF411344}" dt="2024-04-03T07:54:56.948" v="182"/>
          <ac:spMkLst>
            <pc:docMk/>
            <pc:sldMk cId="2180440066" sldId="2619"/>
            <ac:spMk id="10" creationId="{6E740B52-B7BA-4C21-87FE-DB9CC29BC298}"/>
          </ac:spMkLst>
        </pc:spChg>
      </pc:sldChg>
      <pc:sldChg chg="modSp mod modClrScheme chgLayout">
        <pc:chgData name="Reuter Anke" userId="3da67a77-c39f-4ee8-b0d8-279da2db4dd7" providerId="ADAL" clId="{1643B2F7-2151-4BC1-8AC6-2243CF411344}" dt="2024-03-14T13:40:09.023" v="132"/>
        <pc:sldMkLst>
          <pc:docMk/>
          <pc:sldMk cId="3226537898" sldId="2624"/>
        </pc:sldMkLst>
        <pc:spChg chg="mod ord">
          <ac:chgData name="Reuter Anke" userId="3da67a77-c39f-4ee8-b0d8-279da2db4dd7" providerId="ADAL" clId="{1643B2F7-2151-4BC1-8AC6-2243CF411344}" dt="2024-03-14T13:37:59.071" v="28" actId="700"/>
          <ac:spMkLst>
            <pc:docMk/>
            <pc:sldMk cId="3226537898" sldId="2624"/>
            <ac:spMk id="3" creationId="{BCF74F81-678E-4E5F-CDDF-5A59E15957C1}"/>
          </ac:spMkLst>
        </pc:spChg>
        <pc:spChg chg="mod ord">
          <ac:chgData name="Reuter Anke" userId="3da67a77-c39f-4ee8-b0d8-279da2db4dd7" providerId="ADAL" clId="{1643B2F7-2151-4BC1-8AC6-2243CF411344}" dt="2024-03-14T13:37:59.071" v="28" actId="700"/>
          <ac:spMkLst>
            <pc:docMk/>
            <pc:sldMk cId="3226537898" sldId="2624"/>
            <ac:spMk id="6" creationId="{FEFC7A88-3BB2-395B-7BAA-5C0564A91CD9}"/>
          </ac:spMkLst>
        </pc:spChg>
        <pc:spChg chg="mod ord">
          <ac:chgData name="Reuter Anke" userId="3da67a77-c39f-4ee8-b0d8-279da2db4dd7" providerId="ADAL" clId="{1643B2F7-2151-4BC1-8AC6-2243CF411344}" dt="2024-03-14T13:40:09.023" v="132"/>
          <ac:spMkLst>
            <pc:docMk/>
            <pc:sldMk cId="3226537898" sldId="2624"/>
            <ac:spMk id="7" creationId="{4B328E64-1959-C03F-524F-BB1D39A03B1D}"/>
          </ac:spMkLst>
        </pc:spChg>
        <pc:spChg chg="mod ord">
          <ac:chgData name="Reuter Anke" userId="3da67a77-c39f-4ee8-b0d8-279da2db4dd7" providerId="ADAL" clId="{1643B2F7-2151-4BC1-8AC6-2243CF411344}" dt="2024-03-14T13:37:59.071" v="28" actId="700"/>
          <ac:spMkLst>
            <pc:docMk/>
            <pc:sldMk cId="3226537898" sldId="2624"/>
            <ac:spMk id="8" creationId="{C5A91452-BDDB-C74A-E204-E37E098D2BC7}"/>
          </ac:spMkLst>
        </pc:spChg>
      </pc:sldChg>
      <pc:sldChg chg="addSp delSp modSp mod modClrScheme chgLayout">
        <pc:chgData name="Reuter Anke" userId="3da67a77-c39f-4ee8-b0d8-279da2db4dd7" providerId="ADAL" clId="{1643B2F7-2151-4BC1-8AC6-2243CF411344}" dt="2024-04-05T10:40:17.648" v="337" actId="478"/>
        <pc:sldMkLst>
          <pc:docMk/>
          <pc:sldMk cId="2550602251" sldId="2625"/>
        </pc:sldMkLst>
        <pc:spChg chg="add mod">
          <ac:chgData name="Reuter Anke" userId="3da67a77-c39f-4ee8-b0d8-279da2db4dd7" providerId="ADAL" clId="{1643B2F7-2151-4BC1-8AC6-2243CF411344}" dt="2024-04-03T07:51:18.875" v="137"/>
          <ac:spMkLst>
            <pc:docMk/>
            <pc:sldMk cId="2550602251" sldId="2625"/>
            <ac:spMk id="2" creationId="{6FB5B13E-F307-6613-7BA0-E8A92411D068}"/>
          </ac:spMkLst>
        </pc:spChg>
        <pc:spChg chg="del">
          <ac:chgData name="Reuter Anke" userId="3da67a77-c39f-4ee8-b0d8-279da2db4dd7" providerId="ADAL" clId="{1643B2F7-2151-4BC1-8AC6-2243CF411344}" dt="2024-04-05T10:40:17.648" v="337" actId="478"/>
          <ac:spMkLst>
            <pc:docMk/>
            <pc:sldMk cId="2550602251" sldId="2625"/>
            <ac:spMk id="3" creationId="{77691955-AC0F-B783-BE6C-CB7583C452CB}"/>
          </ac:spMkLst>
        </pc:spChg>
        <pc:spChg chg="del mod ord">
          <ac:chgData name="Reuter Anke" userId="3da67a77-c39f-4ee8-b0d8-279da2db4dd7" providerId="ADAL" clId="{1643B2F7-2151-4BC1-8AC6-2243CF411344}" dt="2024-04-03T07:51:23.366" v="140" actId="478"/>
          <ac:spMkLst>
            <pc:docMk/>
            <pc:sldMk cId="2550602251" sldId="2625"/>
            <ac:spMk id="3" creationId="{9380EFE8-45F2-45E1-E2AE-66121D78659D}"/>
          </ac:spMkLst>
        </pc:spChg>
        <pc:spChg chg="del mod ord">
          <ac:chgData name="Reuter Anke" userId="3da67a77-c39f-4ee8-b0d8-279da2db4dd7" providerId="ADAL" clId="{1643B2F7-2151-4BC1-8AC6-2243CF411344}" dt="2024-04-03T07:51:22.055" v="139" actId="478"/>
          <ac:spMkLst>
            <pc:docMk/>
            <pc:sldMk cId="2550602251" sldId="2625"/>
            <ac:spMk id="4" creationId="{32AA0C8B-D9A1-4E04-80AD-39E00BE6A9E8}"/>
          </ac:spMkLst>
        </pc:spChg>
        <pc:spChg chg="mod ord">
          <ac:chgData name="Reuter Anke" userId="3da67a77-c39f-4ee8-b0d8-279da2db4dd7" providerId="ADAL" clId="{1643B2F7-2151-4BC1-8AC6-2243CF411344}" dt="2024-03-14T13:37:52.850" v="27" actId="1076"/>
          <ac:spMkLst>
            <pc:docMk/>
            <pc:sldMk cId="2550602251" sldId="2625"/>
            <ac:spMk id="10" creationId="{7BA22A05-CDCD-D3C2-9890-78046BDC34A1}"/>
          </ac:spMkLst>
        </pc:spChg>
      </pc:sldChg>
      <pc:sldChg chg="addSp modSp mod modClrScheme chgLayout">
        <pc:chgData name="Reuter Anke" userId="3da67a77-c39f-4ee8-b0d8-279da2db4dd7" providerId="ADAL" clId="{1643B2F7-2151-4BC1-8AC6-2243CF411344}" dt="2024-04-03T08:18:03.665" v="258" actId="114"/>
        <pc:sldMkLst>
          <pc:docMk/>
          <pc:sldMk cId="3032022185" sldId="2630"/>
        </pc:sldMkLst>
        <pc:spChg chg="add mod">
          <ac:chgData name="Reuter Anke" userId="3da67a77-c39f-4ee8-b0d8-279da2db4dd7" providerId="ADAL" clId="{1643B2F7-2151-4BC1-8AC6-2243CF411344}" dt="2024-04-03T07:51:56.555" v="150"/>
          <ac:spMkLst>
            <pc:docMk/>
            <pc:sldMk cId="3032022185" sldId="2630"/>
            <ac:spMk id="2" creationId="{02CD1781-0F5B-6FC1-3587-1FB077AD44D1}"/>
          </ac:spMkLst>
        </pc:spChg>
        <pc:spChg chg="mod ord">
          <ac:chgData name="Reuter Anke" userId="3da67a77-c39f-4ee8-b0d8-279da2db4dd7" providerId="ADAL" clId="{1643B2F7-2151-4BC1-8AC6-2243CF411344}" dt="2024-03-14T13:40:09.023" v="132"/>
          <ac:spMkLst>
            <pc:docMk/>
            <pc:sldMk cId="3032022185" sldId="2630"/>
            <ac:spMk id="3" creationId="{69C9FA4F-2107-27CC-2F3D-93C6A42AD0A6}"/>
          </ac:spMkLst>
        </pc:spChg>
        <pc:spChg chg="mod ord">
          <ac:chgData name="Reuter Anke" userId="3da67a77-c39f-4ee8-b0d8-279da2db4dd7" providerId="ADAL" clId="{1643B2F7-2151-4BC1-8AC6-2243CF411344}" dt="2024-03-14T13:35:39.644" v="4" actId="700"/>
          <ac:spMkLst>
            <pc:docMk/>
            <pc:sldMk cId="3032022185" sldId="2630"/>
            <ac:spMk id="4" creationId="{25E2F398-294B-EC85-B3D1-DDB6F09BD9C2}"/>
          </ac:spMkLst>
        </pc:spChg>
        <pc:spChg chg="mod ord">
          <ac:chgData name="Reuter Anke" userId="3da67a77-c39f-4ee8-b0d8-279da2db4dd7" providerId="ADAL" clId="{1643B2F7-2151-4BC1-8AC6-2243CF411344}" dt="2024-04-03T08:18:03.665" v="258" actId="114"/>
          <ac:spMkLst>
            <pc:docMk/>
            <pc:sldMk cId="3032022185" sldId="2630"/>
            <ac:spMk id="5" creationId="{11DB64D7-4D16-73F8-E888-A72EFDBD7F01}"/>
          </ac:spMkLst>
        </pc:spChg>
        <pc:spChg chg="mod ord">
          <ac:chgData name="Reuter Anke" userId="3da67a77-c39f-4ee8-b0d8-279da2db4dd7" providerId="ADAL" clId="{1643B2F7-2151-4BC1-8AC6-2243CF411344}" dt="2024-03-14T13:36:12.973" v="10" actId="14100"/>
          <ac:spMkLst>
            <pc:docMk/>
            <pc:sldMk cId="3032022185" sldId="2630"/>
            <ac:spMk id="10" creationId="{7BA22A05-CDCD-D3C2-9890-78046BDC34A1}"/>
          </ac:spMkLst>
        </pc:spChg>
      </pc:sldChg>
      <pc:sldChg chg="addSp modSp mod modClrScheme chgLayout">
        <pc:chgData name="Reuter Anke" userId="3da67a77-c39f-4ee8-b0d8-279da2db4dd7" providerId="ADAL" clId="{1643B2F7-2151-4BC1-8AC6-2243CF411344}" dt="2024-04-03T08:05:02.496" v="233" actId="790"/>
        <pc:sldMkLst>
          <pc:docMk/>
          <pc:sldMk cId="2931226912" sldId="2633"/>
        </pc:sldMkLst>
        <pc:spChg chg="mod ord">
          <ac:chgData name="Reuter Anke" userId="3da67a77-c39f-4ee8-b0d8-279da2db4dd7" providerId="ADAL" clId="{1643B2F7-2151-4BC1-8AC6-2243CF411344}" dt="2024-04-03T08:05:02.496" v="233" actId="790"/>
          <ac:spMkLst>
            <pc:docMk/>
            <pc:sldMk cId="2931226912" sldId="2633"/>
            <ac:spMk id="2" creationId="{9F4E4D70-392D-3C71-0BDB-3240431EB7F0}"/>
          </ac:spMkLst>
        </pc:spChg>
        <pc:spChg chg="add mod">
          <ac:chgData name="Reuter Anke" userId="3da67a77-c39f-4ee8-b0d8-279da2db4dd7" providerId="ADAL" clId="{1643B2F7-2151-4BC1-8AC6-2243CF411344}" dt="2024-04-03T07:50:56.076" v="134"/>
          <ac:spMkLst>
            <pc:docMk/>
            <pc:sldMk cId="2931226912" sldId="2633"/>
            <ac:spMk id="4" creationId="{DB6A2643-63F0-C6F9-6155-BBA863BA1204}"/>
          </ac:spMkLst>
        </pc:spChg>
        <pc:spChg chg="add mod">
          <ac:chgData name="Reuter Anke" userId="3da67a77-c39f-4ee8-b0d8-279da2db4dd7" providerId="ADAL" clId="{1643B2F7-2151-4BC1-8AC6-2243CF411344}" dt="2024-04-03T07:52:11.447" v="156" actId="1036"/>
          <ac:spMkLst>
            <pc:docMk/>
            <pc:sldMk cId="2931226912" sldId="2633"/>
            <ac:spMk id="5" creationId="{D029842A-D58B-4942-7781-297B59D90618}"/>
          </ac:spMkLst>
        </pc:spChg>
        <pc:spChg chg="add mod">
          <ac:chgData name="Reuter Anke" userId="3da67a77-c39f-4ee8-b0d8-279da2db4dd7" providerId="ADAL" clId="{1643B2F7-2151-4BC1-8AC6-2243CF411344}" dt="2024-04-03T07:52:18.778" v="157"/>
          <ac:spMkLst>
            <pc:docMk/>
            <pc:sldMk cId="2931226912" sldId="2633"/>
            <ac:spMk id="6" creationId="{0A94F382-EF43-BDB2-8CC8-8E2845197964}"/>
          </ac:spMkLst>
        </pc:spChg>
        <pc:picChg chg="mod">
          <ac:chgData name="Reuter Anke" userId="3da67a77-c39f-4ee8-b0d8-279da2db4dd7" providerId="ADAL" clId="{1643B2F7-2151-4BC1-8AC6-2243CF411344}" dt="2024-04-03T07:50:59.735" v="136" actId="1035"/>
          <ac:picMkLst>
            <pc:docMk/>
            <pc:sldMk cId="2931226912" sldId="2633"/>
            <ac:picMk id="3" creationId="{888F696B-A827-465E-23FA-6FB9827C1F79}"/>
          </ac:picMkLst>
        </pc:picChg>
      </pc:sldChg>
      <pc:sldChg chg="addSp modSp mod modClrScheme chgLayout">
        <pc:chgData name="Reuter Anke" userId="3da67a77-c39f-4ee8-b0d8-279da2db4dd7" providerId="ADAL" clId="{1643B2F7-2151-4BC1-8AC6-2243CF411344}" dt="2024-04-03T08:06:23.002" v="237" actId="790"/>
        <pc:sldMkLst>
          <pc:docMk/>
          <pc:sldMk cId="1577743780" sldId="2635"/>
        </pc:sldMkLst>
        <pc:spChg chg="add mod">
          <ac:chgData name="Reuter Anke" userId="3da67a77-c39f-4ee8-b0d8-279da2db4dd7" providerId="ADAL" clId="{1643B2F7-2151-4BC1-8AC6-2243CF411344}" dt="2024-04-03T07:52:01.299" v="151"/>
          <ac:spMkLst>
            <pc:docMk/>
            <pc:sldMk cId="1577743780" sldId="2635"/>
            <ac:spMk id="2" creationId="{4D680B29-478F-0E36-6C58-9A86F44D94AB}"/>
          </ac:spMkLst>
        </pc:spChg>
        <pc:spChg chg="mod ord">
          <ac:chgData name="Reuter Anke" userId="3da67a77-c39f-4ee8-b0d8-279da2db4dd7" providerId="ADAL" clId="{1643B2F7-2151-4BC1-8AC6-2243CF411344}" dt="2024-03-14T13:40:09.023" v="132"/>
          <ac:spMkLst>
            <pc:docMk/>
            <pc:sldMk cId="1577743780" sldId="2635"/>
            <ac:spMk id="4" creationId="{E12BFB5D-B526-FB65-3284-1C36C6396057}"/>
          </ac:spMkLst>
        </pc:spChg>
        <pc:spChg chg="mod ord">
          <ac:chgData name="Reuter Anke" userId="3da67a77-c39f-4ee8-b0d8-279da2db4dd7" providerId="ADAL" clId="{1643B2F7-2151-4BC1-8AC6-2243CF411344}" dt="2024-03-14T13:37:59.071" v="28" actId="700"/>
          <ac:spMkLst>
            <pc:docMk/>
            <pc:sldMk cId="1577743780" sldId="2635"/>
            <ac:spMk id="5" creationId="{96DBE169-BA91-4B17-9AF2-4BAD528BEE06}"/>
          </ac:spMkLst>
        </pc:spChg>
        <pc:spChg chg="mod ord">
          <ac:chgData name="Reuter Anke" userId="3da67a77-c39f-4ee8-b0d8-279da2db4dd7" providerId="ADAL" clId="{1643B2F7-2151-4BC1-8AC6-2243CF411344}" dt="2024-03-14T13:37:59.071" v="28" actId="700"/>
          <ac:spMkLst>
            <pc:docMk/>
            <pc:sldMk cId="1577743780" sldId="2635"/>
            <ac:spMk id="6" creationId="{7D749377-5F85-0381-0495-61885A12C5FC}"/>
          </ac:spMkLst>
        </pc:spChg>
        <pc:spChg chg="mod ord">
          <ac:chgData name="Reuter Anke" userId="3da67a77-c39f-4ee8-b0d8-279da2db4dd7" providerId="ADAL" clId="{1643B2F7-2151-4BC1-8AC6-2243CF411344}" dt="2024-04-03T08:06:23.002" v="237" actId="790"/>
          <ac:spMkLst>
            <pc:docMk/>
            <pc:sldMk cId="1577743780" sldId="2635"/>
            <ac:spMk id="7" creationId="{DCEAA78E-1D37-6F71-2D7E-6C100DF9EC4E}"/>
          </ac:spMkLst>
        </pc:spChg>
      </pc:sldChg>
      <pc:sldChg chg="addSp modSp mod modClrScheme chgLayout">
        <pc:chgData name="Reuter Anke" userId="3da67a77-c39f-4ee8-b0d8-279da2db4dd7" providerId="ADAL" clId="{1643B2F7-2151-4BC1-8AC6-2243CF411344}" dt="2024-04-03T07:54:45.079" v="181" actId="20577"/>
        <pc:sldMkLst>
          <pc:docMk/>
          <pc:sldMk cId="1331241239" sldId="2637"/>
        </pc:sldMkLst>
        <pc:spChg chg="mod ord">
          <ac:chgData name="Reuter Anke" userId="3da67a77-c39f-4ee8-b0d8-279da2db4dd7" providerId="ADAL" clId="{1643B2F7-2151-4BC1-8AC6-2243CF411344}" dt="2024-03-14T13:40:09.023" v="132"/>
          <ac:spMkLst>
            <pc:docMk/>
            <pc:sldMk cId="1331241239" sldId="2637"/>
            <ac:spMk id="3" creationId="{94D29FB4-936C-4A54-6AE6-006F2DEEE4DC}"/>
          </ac:spMkLst>
        </pc:spChg>
        <pc:spChg chg="mod ord">
          <ac:chgData name="Reuter Anke" userId="3da67a77-c39f-4ee8-b0d8-279da2db4dd7" providerId="ADAL" clId="{1643B2F7-2151-4BC1-8AC6-2243CF411344}" dt="2024-03-14T13:37:59.071" v="28" actId="700"/>
          <ac:spMkLst>
            <pc:docMk/>
            <pc:sldMk cId="1331241239" sldId="2637"/>
            <ac:spMk id="4" creationId="{52C199E8-AFB5-CE4E-2201-760AE2C0946A}"/>
          </ac:spMkLst>
        </pc:spChg>
        <pc:spChg chg="mod ord">
          <ac:chgData name="Reuter Anke" userId="3da67a77-c39f-4ee8-b0d8-279da2db4dd7" providerId="ADAL" clId="{1643B2F7-2151-4BC1-8AC6-2243CF411344}" dt="2024-03-14T13:38:13.920" v="31" actId="14100"/>
          <ac:spMkLst>
            <pc:docMk/>
            <pc:sldMk cId="1331241239" sldId="2637"/>
            <ac:spMk id="5" creationId="{96DBE169-BA91-4B17-9AF2-4BAD528BEE06}"/>
          </ac:spMkLst>
        </pc:spChg>
        <pc:spChg chg="mod">
          <ac:chgData name="Reuter Anke" userId="3da67a77-c39f-4ee8-b0d8-279da2db4dd7" providerId="ADAL" clId="{1643B2F7-2151-4BC1-8AC6-2243CF411344}" dt="2024-04-03T07:54:45.079" v="181" actId="20577"/>
          <ac:spMkLst>
            <pc:docMk/>
            <pc:sldMk cId="1331241239" sldId="2637"/>
            <ac:spMk id="6" creationId="{ACE335CD-68F6-CAD8-5DAA-707BBC9B4DC6}"/>
          </ac:spMkLst>
        </pc:spChg>
        <pc:spChg chg="add mod">
          <ac:chgData name="Reuter Anke" userId="3da67a77-c39f-4ee8-b0d8-279da2db4dd7" providerId="ADAL" clId="{1643B2F7-2151-4BC1-8AC6-2243CF411344}" dt="2024-04-03T07:52:03.203" v="152"/>
          <ac:spMkLst>
            <pc:docMk/>
            <pc:sldMk cId="1331241239" sldId="2637"/>
            <ac:spMk id="7" creationId="{F05E3217-0CF7-4CA6-CB37-B153954D8906}"/>
          </ac:spMkLst>
        </pc:spChg>
        <pc:spChg chg="mod ord">
          <ac:chgData name="Reuter Anke" userId="3da67a77-c39f-4ee8-b0d8-279da2db4dd7" providerId="ADAL" clId="{1643B2F7-2151-4BC1-8AC6-2243CF411344}" dt="2024-03-14T13:37:59.071" v="28" actId="700"/>
          <ac:spMkLst>
            <pc:docMk/>
            <pc:sldMk cId="1331241239" sldId="2637"/>
            <ac:spMk id="8" creationId="{D9C2EAA8-D3C6-403B-B439-F95C60D0B3B9}"/>
          </ac:spMkLst>
        </pc:spChg>
      </pc:sldChg>
      <pc:sldChg chg="addSp delSp modSp mod modClrScheme chgLayout">
        <pc:chgData name="Reuter Anke" userId="3da67a77-c39f-4ee8-b0d8-279da2db4dd7" providerId="ADAL" clId="{1643B2F7-2151-4BC1-8AC6-2243CF411344}" dt="2024-03-14T13:38:34.095" v="35" actId="478"/>
        <pc:sldMkLst>
          <pc:docMk/>
          <pc:sldMk cId="174226886" sldId="2660"/>
        </pc:sldMkLst>
        <pc:spChg chg="add del mod ord">
          <ac:chgData name="Reuter Anke" userId="3da67a77-c39f-4ee8-b0d8-279da2db4dd7" providerId="ADAL" clId="{1643B2F7-2151-4BC1-8AC6-2243CF411344}" dt="2024-03-14T13:38:34.095" v="35" actId="478"/>
          <ac:spMkLst>
            <pc:docMk/>
            <pc:sldMk cId="174226886" sldId="2660"/>
            <ac:spMk id="2" creationId="{676D2A6E-65A4-4C91-1376-6BFAEE566D9F}"/>
          </ac:spMkLst>
        </pc:spChg>
        <pc:spChg chg="mod ord">
          <ac:chgData name="Reuter Anke" userId="3da67a77-c39f-4ee8-b0d8-279da2db4dd7" providerId="ADAL" clId="{1643B2F7-2151-4BC1-8AC6-2243CF411344}" dt="2024-03-14T13:38:32.392" v="34" actId="700"/>
          <ac:spMkLst>
            <pc:docMk/>
            <pc:sldMk cId="174226886" sldId="2660"/>
            <ac:spMk id="3" creationId="{712BB8B8-27A5-A338-03BD-C38EB7183761}"/>
          </ac:spMkLst>
        </pc:spChg>
      </pc:sldChg>
      <pc:sldChg chg="modSp mod modClrScheme chgLayout">
        <pc:chgData name="Reuter Anke" userId="3da67a77-c39f-4ee8-b0d8-279da2db4dd7" providerId="ADAL" clId="{1643B2F7-2151-4BC1-8AC6-2243CF411344}" dt="2024-04-03T08:03:22.431" v="217" actId="20577"/>
        <pc:sldMkLst>
          <pc:docMk/>
          <pc:sldMk cId="2166360551" sldId="2661"/>
        </pc:sldMkLst>
        <pc:spChg chg="mod ord">
          <ac:chgData name="Reuter Anke" userId="3da67a77-c39f-4ee8-b0d8-279da2db4dd7" providerId="ADAL" clId="{1643B2F7-2151-4BC1-8AC6-2243CF411344}" dt="2024-03-14T13:38:48.099" v="38" actId="700"/>
          <ac:spMkLst>
            <pc:docMk/>
            <pc:sldMk cId="2166360551" sldId="2661"/>
            <ac:spMk id="3" creationId="{395C3252-A0CE-9631-EB28-B999732AB406}"/>
          </ac:spMkLst>
        </pc:spChg>
        <pc:spChg chg="mod ord">
          <ac:chgData name="Reuter Anke" userId="3da67a77-c39f-4ee8-b0d8-279da2db4dd7" providerId="ADAL" clId="{1643B2F7-2151-4BC1-8AC6-2243CF411344}" dt="2024-03-14T13:40:09.023" v="132"/>
          <ac:spMkLst>
            <pc:docMk/>
            <pc:sldMk cId="2166360551" sldId="2661"/>
            <ac:spMk id="4" creationId="{7C1A3BA1-099D-D37B-D77D-03B62A8B9179}"/>
          </ac:spMkLst>
        </pc:spChg>
        <pc:spChg chg="mod ord">
          <ac:chgData name="Reuter Anke" userId="3da67a77-c39f-4ee8-b0d8-279da2db4dd7" providerId="ADAL" clId="{1643B2F7-2151-4BC1-8AC6-2243CF411344}" dt="2024-03-14T13:38:48.099" v="38" actId="700"/>
          <ac:spMkLst>
            <pc:docMk/>
            <pc:sldMk cId="2166360551" sldId="2661"/>
            <ac:spMk id="5" creationId="{FD9DAC88-FB2F-E5B8-D46B-87594B25F5B9}"/>
          </ac:spMkLst>
        </pc:spChg>
        <pc:spChg chg="mod ord">
          <ac:chgData name="Reuter Anke" userId="3da67a77-c39f-4ee8-b0d8-279da2db4dd7" providerId="ADAL" clId="{1643B2F7-2151-4BC1-8AC6-2243CF411344}" dt="2024-03-14T13:38:48.099" v="38" actId="700"/>
          <ac:spMkLst>
            <pc:docMk/>
            <pc:sldMk cId="2166360551" sldId="2661"/>
            <ac:spMk id="6" creationId="{607B7D4E-A450-7B6E-3A1C-B7E8E553BF98}"/>
          </ac:spMkLst>
        </pc:spChg>
        <pc:spChg chg="mod">
          <ac:chgData name="Reuter Anke" userId="3da67a77-c39f-4ee8-b0d8-279da2db4dd7" providerId="ADAL" clId="{1643B2F7-2151-4BC1-8AC6-2243CF411344}" dt="2024-04-03T08:02:23.226" v="209" actId="790"/>
          <ac:spMkLst>
            <pc:docMk/>
            <pc:sldMk cId="2166360551" sldId="2661"/>
            <ac:spMk id="15" creationId="{35D4316D-5183-252D-FBAE-737A878A29A3}"/>
          </ac:spMkLst>
        </pc:spChg>
        <pc:spChg chg="mod">
          <ac:chgData name="Reuter Anke" userId="3da67a77-c39f-4ee8-b0d8-279da2db4dd7" providerId="ADAL" clId="{1643B2F7-2151-4BC1-8AC6-2243CF411344}" dt="2024-04-03T08:02:23.226" v="209" actId="790"/>
          <ac:spMkLst>
            <pc:docMk/>
            <pc:sldMk cId="2166360551" sldId="2661"/>
            <ac:spMk id="16" creationId="{356A0396-57EC-ED90-2CF1-82DC5BADDF75}"/>
          </ac:spMkLst>
        </pc:spChg>
        <pc:spChg chg="mod">
          <ac:chgData name="Reuter Anke" userId="3da67a77-c39f-4ee8-b0d8-279da2db4dd7" providerId="ADAL" clId="{1643B2F7-2151-4BC1-8AC6-2243CF411344}" dt="2024-04-03T08:02:23.226" v="209" actId="790"/>
          <ac:spMkLst>
            <pc:docMk/>
            <pc:sldMk cId="2166360551" sldId="2661"/>
            <ac:spMk id="17" creationId="{C1FC949D-1366-7BC0-05C0-BB69A5702A25}"/>
          </ac:spMkLst>
        </pc:spChg>
        <pc:spChg chg="mod">
          <ac:chgData name="Reuter Anke" userId="3da67a77-c39f-4ee8-b0d8-279da2db4dd7" providerId="ADAL" clId="{1643B2F7-2151-4BC1-8AC6-2243CF411344}" dt="2024-04-03T08:02:23.226" v="209" actId="790"/>
          <ac:spMkLst>
            <pc:docMk/>
            <pc:sldMk cId="2166360551" sldId="2661"/>
            <ac:spMk id="18" creationId="{BEB3569A-B970-4A30-B84C-5F9173B67EB8}"/>
          </ac:spMkLst>
        </pc:spChg>
        <pc:spChg chg="mod">
          <ac:chgData name="Reuter Anke" userId="3da67a77-c39f-4ee8-b0d8-279da2db4dd7" providerId="ADAL" clId="{1643B2F7-2151-4BC1-8AC6-2243CF411344}" dt="2024-04-03T08:02:23.226" v="209" actId="790"/>
          <ac:spMkLst>
            <pc:docMk/>
            <pc:sldMk cId="2166360551" sldId="2661"/>
            <ac:spMk id="19" creationId="{79ACF0F6-4BFA-1119-7B2D-0E862FC7E8AB}"/>
          </ac:spMkLst>
        </pc:spChg>
        <pc:spChg chg="mod">
          <ac:chgData name="Reuter Anke" userId="3da67a77-c39f-4ee8-b0d8-279da2db4dd7" providerId="ADAL" clId="{1643B2F7-2151-4BC1-8AC6-2243CF411344}" dt="2024-04-03T08:02:23.226" v="209" actId="790"/>
          <ac:spMkLst>
            <pc:docMk/>
            <pc:sldMk cId="2166360551" sldId="2661"/>
            <ac:spMk id="20" creationId="{CF72F0F4-B3D9-4068-2427-2118BB7AA0B7}"/>
          </ac:spMkLst>
        </pc:spChg>
        <pc:spChg chg="mod">
          <ac:chgData name="Reuter Anke" userId="3da67a77-c39f-4ee8-b0d8-279da2db4dd7" providerId="ADAL" clId="{1643B2F7-2151-4BC1-8AC6-2243CF411344}" dt="2024-04-03T08:02:08.976" v="208" actId="20577"/>
          <ac:spMkLst>
            <pc:docMk/>
            <pc:sldMk cId="2166360551" sldId="2661"/>
            <ac:spMk id="21" creationId="{ACBEB11F-5CC6-6CA6-E6A8-30A86316ABF8}"/>
          </ac:spMkLst>
        </pc:spChg>
        <pc:spChg chg="mod">
          <ac:chgData name="Reuter Anke" userId="3da67a77-c39f-4ee8-b0d8-279da2db4dd7" providerId="ADAL" clId="{1643B2F7-2151-4BC1-8AC6-2243CF411344}" dt="2024-04-03T08:03:22.431" v="217" actId="20577"/>
          <ac:spMkLst>
            <pc:docMk/>
            <pc:sldMk cId="2166360551" sldId="2661"/>
            <ac:spMk id="22" creationId="{25085500-4621-8760-6C4E-419DE874F71C}"/>
          </ac:spMkLst>
        </pc:spChg>
        <pc:spChg chg="mod">
          <ac:chgData name="Reuter Anke" userId="3da67a77-c39f-4ee8-b0d8-279da2db4dd7" providerId="ADAL" clId="{1643B2F7-2151-4BC1-8AC6-2243CF411344}" dt="2024-04-03T08:03:07.424" v="215" actId="20577"/>
          <ac:spMkLst>
            <pc:docMk/>
            <pc:sldMk cId="2166360551" sldId="2661"/>
            <ac:spMk id="24" creationId="{363FBA89-E1B8-B570-183A-A9A5CA2D046D}"/>
          </ac:spMkLst>
        </pc:spChg>
        <pc:spChg chg="mod">
          <ac:chgData name="Reuter Anke" userId="3da67a77-c39f-4ee8-b0d8-279da2db4dd7" providerId="ADAL" clId="{1643B2F7-2151-4BC1-8AC6-2243CF411344}" dt="2024-04-03T08:03:00.800" v="211" actId="20577"/>
          <ac:spMkLst>
            <pc:docMk/>
            <pc:sldMk cId="2166360551" sldId="2661"/>
            <ac:spMk id="25" creationId="{554D48F9-B427-BBD4-0D58-DAC38FE0282D}"/>
          </ac:spMkLst>
        </pc:spChg>
      </pc:sldChg>
      <pc:sldChg chg="modSp mod modClrScheme chgLayout modNotesTx">
        <pc:chgData name="Reuter Anke" userId="3da67a77-c39f-4ee8-b0d8-279da2db4dd7" providerId="ADAL" clId="{1643B2F7-2151-4BC1-8AC6-2243CF411344}" dt="2024-04-03T08:01:36.705" v="200" actId="790"/>
        <pc:sldMkLst>
          <pc:docMk/>
          <pc:sldMk cId="620119197" sldId="2662"/>
        </pc:sldMkLst>
        <pc:spChg chg="mod ord">
          <ac:chgData name="Reuter Anke" userId="3da67a77-c39f-4ee8-b0d8-279da2db4dd7" providerId="ADAL" clId="{1643B2F7-2151-4BC1-8AC6-2243CF411344}" dt="2024-03-14T13:38:44.502" v="37" actId="700"/>
          <ac:spMkLst>
            <pc:docMk/>
            <pc:sldMk cId="620119197" sldId="2662"/>
            <ac:spMk id="2" creationId="{D7FD05F1-3F96-6D36-3627-A6ECB5DCD5D2}"/>
          </ac:spMkLst>
        </pc:spChg>
        <pc:spChg chg="mod ord">
          <ac:chgData name="Reuter Anke" userId="3da67a77-c39f-4ee8-b0d8-279da2db4dd7" providerId="ADAL" clId="{1643B2F7-2151-4BC1-8AC6-2243CF411344}" dt="2024-03-14T13:40:09.023" v="132"/>
          <ac:spMkLst>
            <pc:docMk/>
            <pc:sldMk cId="620119197" sldId="2662"/>
            <ac:spMk id="3" creationId="{85A0073D-4C6F-D965-179C-45A6CA79E7BD}"/>
          </ac:spMkLst>
        </pc:spChg>
        <pc:spChg chg="mod ord">
          <ac:chgData name="Reuter Anke" userId="3da67a77-c39f-4ee8-b0d8-279da2db4dd7" providerId="ADAL" clId="{1643B2F7-2151-4BC1-8AC6-2243CF411344}" dt="2024-03-14T13:38:44.502" v="37" actId="700"/>
          <ac:spMkLst>
            <pc:docMk/>
            <pc:sldMk cId="620119197" sldId="2662"/>
            <ac:spMk id="4" creationId="{3A114524-CF24-FC2E-013D-6CF844ACFBED}"/>
          </ac:spMkLst>
        </pc:spChg>
        <pc:spChg chg="mod">
          <ac:chgData name="Reuter Anke" userId="3da67a77-c39f-4ee8-b0d8-279da2db4dd7" providerId="ADAL" clId="{1643B2F7-2151-4BC1-8AC6-2243CF411344}" dt="2024-04-03T08:01:36.705" v="200" actId="790"/>
          <ac:spMkLst>
            <pc:docMk/>
            <pc:sldMk cId="620119197" sldId="2662"/>
            <ac:spMk id="5" creationId="{B0982867-61DD-3B8F-D3E1-855C5189645F}"/>
          </ac:spMkLst>
        </pc:spChg>
        <pc:spChg chg="mod">
          <ac:chgData name="Reuter Anke" userId="3da67a77-c39f-4ee8-b0d8-279da2db4dd7" providerId="ADAL" clId="{1643B2F7-2151-4BC1-8AC6-2243CF411344}" dt="2024-04-03T07:55:25.864" v="195" actId="6549"/>
          <ac:spMkLst>
            <pc:docMk/>
            <pc:sldMk cId="620119197" sldId="2662"/>
            <ac:spMk id="6" creationId="{C05986DC-52EE-08FE-09FD-BAFF78122EC8}"/>
          </ac:spMkLst>
        </pc:spChg>
      </pc:sldChg>
      <pc:sldChg chg="addSp modSp mod modClrScheme chgLayout">
        <pc:chgData name="Reuter Anke" userId="3da67a77-c39f-4ee8-b0d8-279da2db4dd7" providerId="ADAL" clId="{1643B2F7-2151-4BC1-8AC6-2243CF411344}" dt="2024-04-03T08:18:12.420" v="261" actId="114"/>
        <pc:sldMkLst>
          <pc:docMk/>
          <pc:sldMk cId="917769404" sldId="2663"/>
        </pc:sldMkLst>
        <pc:spChg chg="add mod">
          <ac:chgData name="Reuter Anke" userId="3da67a77-c39f-4ee8-b0d8-279da2db4dd7" providerId="ADAL" clId="{1643B2F7-2151-4BC1-8AC6-2243CF411344}" dt="2024-04-03T07:51:54.355" v="149"/>
          <ac:spMkLst>
            <pc:docMk/>
            <pc:sldMk cId="917769404" sldId="2663"/>
            <ac:spMk id="2" creationId="{C2103DC8-FA3C-0BC8-BBE9-12BCBF1BE3B6}"/>
          </ac:spMkLst>
        </pc:spChg>
        <pc:spChg chg="mod ord">
          <ac:chgData name="Reuter Anke" userId="3da67a77-c39f-4ee8-b0d8-279da2db4dd7" providerId="ADAL" clId="{1643B2F7-2151-4BC1-8AC6-2243CF411344}" dt="2024-03-14T13:40:09.023" v="132"/>
          <ac:spMkLst>
            <pc:docMk/>
            <pc:sldMk cId="917769404" sldId="2663"/>
            <ac:spMk id="3" creationId="{69C9FA4F-2107-27CC-2F3D-93C6A42AD0A6}"/>
          </ac:spMkLst>
        </pc:spChg>
        <pc:spChg chg="mod ord">
          <ac:chgData name="Reuter Anke" userId="3da67a77-c39f-4ee8-b0d8-279da2db4dd7" providerId="ADAL" clId="{1643B2F7-2151-4BC1-8AC6-2243CF411344}" dt="2024-03-14T13:35:39.644" v="4" actId="700"/>
          <ac:spMkLst>
            <pc:docMk/>
            <pc:sldMk cId="917769404" sldId="2663"/>
            <ac:spMk id="4" creationId="{25E2F398-294B-EC85-B3D1-DDB6F09BD9C2}"/>
          </ac:spMkLst>
        </pc:spChg>
        <pc:spChg chg="mod ord">
          <ac:chgData name="Reuter Anke" userId="3da67a77-c39f-4ee8-b0d8-279da2db4dd7" providerId="ADAL" clId="{1643B2F7-2151-4BC1-8AC6-2243CF411344}" dt="2024-04-03T08:18:12.420" v="261" actId="114"/>
          <ac:spMkLst>
            <pc:docMk/>
            <pc:sldMk cId="917769404" sldId="2663"/>
            <ac:spMk id="5" creationId="{11DB64D7-4D16-73F8-E888-A72EFDBD7F01}"/>
          </ac:spMkLst>
        </pc:spChg>
        <pc:spChg chg="mod ord">
          <ac:chgData name="Reuter Anke" userId="3da67a77-c39f-4ee8-b0d8-279da2db4dd7" providerId="ADAL" clId="{1643B2F7-2151-4BC1-8AC6-2243CF411344}" dt="2024-03-14T13:36:46.471" v="15" actId="14100"/>
          <ac:spMkLst>
            <pc:docMk/>
            <pc:sldMk cId="917769404" sldId="2663"/>
            <ac:spMk id="10" creationId="{7BA22A05-CDCD-D3C2-9890-78046BDC34A1}"/>
          </ac:spMkLst>
        </pc:spChg>
      </pc:sldChg>
      <pc:sldChg chg="addSp modSp mod modClrScheme chgLayout">
        <pc:chgData name="Reuter Anke" userId="3da67a77-c39f-4ee8-b0d8-279da2db4dd7" providerId="ADAL" clId="{1643B2F7-2151-4BC1-8AC6-2243CF411344}" dt="2024-04-03T08:19:34.576" v="319" actId="20577"/>
        <pc:sldMkLst>
          <pc:docMk/>
          <pc:sldMk cId="1748648693" sldId="2664"/>
        </pc:sldMkLst>
        <pc:spChg chg="add mod">
          <ac:chgData name="Reuter Anke" userId="3da67a77-c39f-4ee8-b0d8-279da2db4dd7" providerId="ADAL" clId="{1643B2F7-2151-4BC1-8AC6-2243CF411344}" dt="2024-04-03T07:51:51.003" v="148"/>
          <ac:spMkLst>
            <pc:docMk/>
            <pc:sldMk cId="1748648693" sldId="2664"/>
            <ac:spMk id="2" creationId="{8191DF94-623F-785C-5698-5B9305578390}"/>
          </ac:spMkLst>
        </pc:spChg>
        <pc:spChg chg="mod ord">
          <ac:chgData name="Reuter Anke" userId="3da67a77-c39f-4ee8-b0d8-279da2db4dd7" providerId="ADAL" clId="{1643B2F7-2151-4BC1-8AC6-2243CF411344}" dt="2024-03-14T13:40:09.023" v="132"/>
          <ac:spMkLst>
            <pc:docMk/>
            <pc:sldMk cId="1748648693" sldId="2664"/>
            <ac:spMk id="3" creationId="{69C9FA4F-2107-27CC-2F3D-93C6A42AD0A6}"/>
          </ac:spMkLst>
        </pc:spChg>
        <pc:spChg chg="mod ord">
          <ac:chgData name="Reuter Anke" userId="3da67a77-c39f-4ee8-b0d8-279da2db4dd7" providerId="ADAL" clId="{1643B2F7-2151-4BC1-8AC6-2243CF411344}" dt="2024-03-14T13:35:39.644" v="4" actId="700"/>
          <ac:spMkLst>
            <pc:docMk/>
            <pc:sldMk cId="1748648693" sldId="2664"/>
            <ac:spMk id="4" creationId="{25E2F398-294B-EC85-B3D1-DDB6F09BD9C2}"/>
          </ac:spMkLst>
        </pc:spChg>
        <pc:spChg chg="mod ord">
          <ac:chgData name="Reuter Anke" userId="3da67a77-c39f-4ee8-b0d8-279da2db4dd7" providerId="ADAL" clId="{1643B2F7-2151-4BC1-8AC6-2243CF411344}" dt="2024-04-03T08:19:34.576" v="319" actId="20577"/>
          <ac:spMkLst>
            <pc:docMk/>
            <pc:sldMk cId="1748648693" sldId="2664"/>
            <ac:spMk id="5" creationId="{11DB64D7-4D16-73F8-E888-A72EFDBD7F01}"/>
          </ac:spMkLst>
        </pc:spChg>
        <pc:spChg chg="mod ord">
          <ac:chgData name="Reuter Anke" userId="3da67a77-c39f-4ee8-b0d8-279da2db4dd7" providerId="ADAL" clId="{1643B2F7-2151-4BC1-8AC6-2243CF411344}" dt="2024-03-14T13:36:39.936" v="14" actId="14100"/>
          <ac:spMkLst>
            <pc:docMk/>
            <pc:sldMk cId="1748648693" sldId="2664"/>
            <ac:spMk id="10" creationId="{7BA22A05-CDCD-D3C2-9890-78046BDC34A1}"/>
          </ac:spMkLst>
        </pc:spChg>
      </pc:sldChg>
      <pc:sldChg chg="addSp modSp mod modClrScheme chgLayout">
        <pc:chgData name="Reuter Anke" userId="3da67a77-c39f-4ee8-b0d8-279da2db4dd7" providerId="ADAL" clId="{1643B2F7-2151-4BC1-8AC6-2243CF411344}" dt="2024-04-03T08:20:42.304" v="335" actId="20577"/>
        <pc:sldMkLst>
          <pc:docMk/>
          <pc:sldMk cId="4166912626" sldId="2665"/>
        </pc:sldMkLst>
        <pc:spChg chg="add mod">
          <ac:chgData name="Reuter Anke" userId="3da67a77-c39f-4ee8-b0d8-279da2db4dd7" providerId="ADAL" clId="{1643B2F7-2151-4BC1-8AC6-2243CF411344}" dt="2024-04-03T07:51:48.911" v="147" actId="1036"/>
          <ac:spMkLst>
            <pc:docMk/>
            <pc:sldMk cId="4166912626" sldId="2665"/>
            <ac:spMk id="2" creationId="{C05A7F6C-A3CC-BE7C-2E64-0C0F43591EE4}"/>
          </ac:spMkLst>
        </pc:spChg>
        <pc:spChg chg="mod ord">
          <ac:chgData name="Reuter Anke" userId="3da67a77-c39f-4ee8-b0d8-279da2db4dd7" providerId="ADAL" clId="{1643B2F7-2151-4BC1-8AC6-2243CF411344}" dt="2024-03-14T13:40:09.023" v="132"/>
          <ac:spMkLst>
            <pc:docMk/>
            <pc:sldMk cId="4166912626" sldId="2665"/>
            <ac:spMk id="3" creationId="{69C9FA4F-2107-27CC-2F3D-93C6A42AD0A6}"/>
          </ac:spMkLst>
        </pc:spChg>
        <pc:spChg chg="mod ord">
          <ac:chgData name="Reuter Anke" userId="3da67a77-c39f-4ee8-b0d8-279da2db4dd7" providerId="ADAL" clId="{1643B2F7-2151-4BC1-8AC6-2243CF411344}" dt="2024-03-14T13:35:39.644" v="4" actId="700"/>
          <ac:spMkLst>
            <pc:docMk/>
            <pc:sldMk cId="4166912626" sldId="2665"/>
            <ac:spMk id="4" creationId="{25E2F398-294B-EC85-B3D1-DDB6F09BD9C2}"/>
          </ac:spMkLst>
        </pc:spChg>
        <pc:spChg chg="mod ord">
          <ac:chgData name="Reuter Anke" userId="3da67a77-c39f-4ee8-b0d8-279da2db4dd7" providerId="ADAL" clId="{1643B2F7-2151-4BC1-8AC6-2243CF411344}" dt="2024-04-03T08:20:42.304" v="335" actId="20577"/>
          <ac:spMkLst>
            <pc:docMk/>
            <pc:sldMk cId="4166912626" sldId="2665"/>
            <ac:spMk id="5" creationId="{11DB64D7-4D16-73F8-E888-A72EFDBD7F01}"/>
          </ac:spMkLst>
        </pc:spChg>
        <pc:spChg chg="mod ord">
          <ac:chgData name="Reuter Anke" userId="3da67a77-c39f-4ee8-b0d8-279da2db4dd7" providerId="ADAL" clId="{1643B2F7-2151-4BC1-8AC6-2243CF411344}" dt="2024-03-14T13:37:02.863" v="18" actId="14100"/>
          <ac:spMkLst>
            <pc:docMk/>
            <pc:sldMk cId="4166912626" sldId="2665"/>
            <ac:spMk id="10" creationId="{7BA22A05-CDCD-D3C2-9890-78046BDC34A1}"/>
          </ac:spMkLst>
        </pc:spChg>
      </pc:sldChg>
      <pc:sldChg chg="addSp delSp modSp mod modClrScheme chgLayout">
        <pc:chgData name="Reuter Anke" userId="3da67a77-c39f-4ee8-b0d8-279da2db4dd7" providerId="ADAL" clId="{1643B2F7-2151-4BC1-8AC6-2243CF411344}" dt="2024-03-14T13:37:40.719" v="25" actId="478"/>
        <pc:sldMkLst>
          <pc:docMk/>
          <pc:sldMk cId="332504334" sldId="2666"/>
        </pc:sldMkLst>
        <pc:spChg chg="add del mod ord">
          <ac:chgData name="Reuter Anke" userId="3da67a77-c39f-4ee8-b0d8-279da2db4dd7" providerId="ADAL" clId="{1643B2F7-2151-4BC1-8AC6-2243CF411344}" dt="2024-03-14T13:37:40.719" v="25" actId="478"/>
          <ac:spMkLst>
            <pc:docMk/>
            <pc:sldMk cId="332504334" sldId="2666"/>
            <ac:spMk id="2" creationId="{01CFBC2B-936F-492E-01C7-8B403A647934}"/>
          </ac:spMkLst>
        </pc:spChg>
        <pc:spChg chg="mod ord">
          <ac:chgData name="Reuter Anke" userId="3da67a77-c39f-4ee8-b0d8-279da2db4dd7" providerId="ADAL" clId="{1643B2F7-2151-4BC1-8AC6-2243CF411344}" dt="2024-03-14T13:37:30.631" v="22" actId="700"/>
          <ac:spMkLst>
            <pc:docMk/>
            <pc:sldMk cId="332504334" sldId="2666"/>
            <ac:spMk id="4" creationId="{2B47B3DC-8B10-4881-5816-7677E39EC0F3}"/>
          </ac:spMkLst>
        </pc:spChg>
        <pc:spChg chg="mod">
          <ac:chgData name="Reuter Anke" userId="3da67a77-c39f-4ee8-b0d8-279da2db4dd7" providerId="ADAL" clId="{1643B2F7-2151-4BC1-8AC6-2243CF411344}" dt="2024-03-14T13:37:33.584" v="24" actId="20577"/>
          <ac:spMkLst>
            <pc:docMk/>
            <pc:sldMk cId="332504334" sldId="2666"/>
            <ac:spMk id="6" creationId="{D0E92620-48B4-C0B9-3469-AF797B841561}"/>
          </ac:spMkLst>
        </pc:spChg>
      </pc:sldChg>
      <pc:sldChg chg="addSp delSp modSp mod modClrScheme chgLayout">
        <pc:chgData name="Reuter Anke" userId="3da67a77-c39f-4ee8-b0d8-279da2db4dd7" providerId="ADAL" clId="{1643B2F7-2151-4BC1-8AC6-2243CF411344}" dt="2024-04-05T10:40:20.928" v="338" actId="478"/>
        <pc:sldMkLst>
          <pc:docMk/>
          <pc:sldMk cId="4214390164" sldId="2667"/>
        </pc:sldMkLst>
        <pc:spChg chg="add mod">
          <ac:chgData name="Reuter Anke" userId="3da67a77-c39f-4ee8-b0d8-279da2db4dd7" providerId="ADAL" clId="{1643B2F7-2151-4BC1-8AC6-2243CF411344}" dt="2024-04-03T07:51:27.591" v="141"/>
          <ac:spMkLst>
            <pc:docMk/>
            <pc:sldMk cId="4214390164" sldId="2667"/>
            <ac:spMk id="2" creationId="{CC0D4B50-0356-5CB7-DAB9-ADB518FC5C7A}"/>
          </ac:spMkLst>
        </pc:spChg>
        <pc:spChg chg="del mod ord">
          <ac:chgData name="Reuter Anke" userId="3da67a77-c39f-4ee8-b0d8-279da2db4dd7" providerId="ADAL" clId="{1643B2F7-2151-4BC1-8AC6-2243CF411344}" dt="2024-04-03T07:51:30.583" v="144" actId="478"/>
          <ac:spMkLst>
            <pc:docMk/>
            <pc:sldMk cId="4214390164" sldId="2667"/>
            <ac:spMk id="3" creationId="{9380EFE8-45F2-45E1-E2AE-66121D78659D}"/>
          </ac:spMkLst>
        </pc:spChg>
        <pc:spChg chg="del">
          <ac:chgData name="Reuter Anke" userId="3da67a77-c39f-4ee8-b0d8-279da2db4dd7" providerId="ADAL" clId="{1643B2F7-2151-4BC1-8AC6-2243CF411344}" dt="2024-04-05T10:40:20.928" v="338" actId="478"/>
          <ac:spMkLst>
            <pc:docMk/>
            <pc:sldMk cId="4214390164" sldId="2667"/>
            <ac:spMk id="3" creationId="{FFA75854-7A8D-217D-9AC4-F5A2D44B6EE2}"/>
          </ac:spMkLst>
        </pc:spChg>
        <pc:spChg chg="del mod ord">
          <ac:chgData name="Reuter Anke" userId="3da67a77-c39f-4ee8-b0d8-279da2db4dd7" providerId="ADAL" clId="{1643B2F7-2151-4BC1-8AC6-2243CF411344}" dt="2024-04-03T07:51:29.367" v="142" actId="478"/>
          <ac:spMkLst>
            <pc:docMk/>
            <pc:sldMk cId="4214390164" sldId="2667"/>
            <ac:spMk id="4" creationId="{32AA0C8B-D9A1-4E04-80AD-39E00BE6A9E8}"/>
          </ac:spMkLst>
        </pc:spChg>
        <pc:spChg chg="mod">
          <ac:chgData name="Reuter Anke" userId="3da67a77-c39f-4ee8-b0d8-279da2db4dd7" providerId="ADAL" clId="{1643B2F7-2151-4BC1-8AC6-2243CF411344}" dt="2024-04-03T08:21:25.432" v="336" actId="33524"/>
          <ac:spMkLst>
            <pc:docMk/>
            <pc:sldMk cId="4214390164" sldId="2667"/>
            <ac:spMk id="6" creationId="{46019496-E7C3-0E89-5596-54C2F93F3E82}"/>
          </ac:spMkLst>
        </pc:spChg>
        <pc:spChg chg="mod ord">
          <ac:chgData name="Reuter Anke" userId="3da67a77-c39f-4ee8-b0d8-279da2db4dd7" providerId="ADAL" clId="{1643B2F7-2151-4BC1-8AC6-2243CF411344}" dt="2024-03-14T13:37:25.382" v="21" actId="1076"/>
          <ac:spMkLst>
            <pc:docMk/>
            <pc:sldMk cId="4214390164" sldId="2667"/>
            <ac:spMk id="10" creationId="{7BA22A05-CDCD-D3C2-9890-78046BDC34A1}"/>
          </ac:spMkLst>
        </pc:spChg>
      </pc:sldChg>
      <pc:sldChg chg="add">
        <pc:chgData name="Reuter Anke" userId="3da67a77-c39f-4ee8-b0d8-279da2db4dd7" providerId="ADAL" clId="{1643B2F7-2151-4BC1-8AC6-2243CF411344}" dt="2024-03-14T13:35:20.162" v="0"/>
        <pc:sldMkLst>
          <pc:docMk/>
          <pc:sldMk cId="2274608386" sldId="2668"/>
        </pc:sldMkLst>
      </pc:sldChg>
      <pc:sldChg chg="add del">
        <pc:chgData name="Reuter Anke" userId="3da67a77-c39f-4ee8-b0d8-279da2db4dd7" providerId="ADAL" clId="{1643B2F7-2151-4BC1-8AC6-2243CF411344}" dt="2024-04-03T07:53:48.853" v="161"/>
        <pc:sldMkLst>
          <pc:docMk/>
          <pc:sldMk cId="3078070471" sldId="2669"/>
        </pc:sldMkLst>
      </pc:sldChg>
      <pc:sldMasterChg chg="del delSldLayout">
        <pc:chgData name="Reuter Anke" userId="3da67a77-c39f-4ee8-b0d8-279da2db4dd7" providerId="ADAL" clId="{1643B2F7-2151-4BC1-8AC6-2243CF411344}" dt="2024-03-14T13:39:15.926" v="55" actId="700"/>
        <pc:sldMasterMkLst>
          <pc:docMk/>
          <pc:sldMasterMk cId="3599702930" sldId="2147483648"/>
        </pc:sldMasterMkLst>
        <pc:sldLayoutChg chg="del">
          <pc:chgData name="Reuter Anke" userId="3da67a77-c39f-4ee8-b0d8-279da2db4dd7" providerId="ADAL" clId="{1643B2F7-2151-4BC1-8AC6-2243CF411344}" dt="2024-03-14T13:39:15.926" v="55" actId="700"/>
          <pc:sldLayoutMkLst>
            <pc:docMk/>
            <pc:sldMasterMk cId="3599702930" sldId="2147483648"/>
            <pc:sldLayoutMk cId="4128055047" sldId="2147483657"/>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430405450" sldId="2147483658"/>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912538009" sldId="2147483659"/>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2514516192" sldId="2147483660"/>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3251173486" sldId="2147483661"/>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1642095173" sldId="2147483662"/>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266177519" sldId="2147483663"/>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3994375154" sldId="2147483664"/>
          </pc:sldLayoutMkLst>
        </pc:sldLayoutChg>
        <pc:sldLayoutChg chg="del">
          <pc:chgData name="Reuter Anke" userId="3da67a77-c39f-4ee8-b0d8-279da2db4dd7" providerId="ADAL" clId="{1643B2F7-2151-4BC1-8AC6-2243CF411344}" dt="2024-03-14T13:39:15.926" v="55" actId="700"/>
          <pc:sldLayoutMkLst>
            <pc:docMk/>
            <pc:sldMasterMk cId="3599702930" sldId="2147483648"/>
            <pc:sldLayoutMk cId="347859227" sldId="2147483666"/>
          </pc:sldLayoutMkLst>
        </pc:sldLayoutChg>
      </pc:sldMasterChg>
      <pc:sldMasterChg chg="del delSldLayout modSldLayout">
        <pc:chgData name="Reuter Anke" userId="3da67a77-c39f-4ee8-b0d8-279da2db4dd7" providerId="ADAL" clId="{1643B2F7-2151-4BC1-8AC6-2243CF411344}" dt="2024-03-14T13:39:47.815" v="90" actId="2696"/>
        <pc:sldMasterMkLst>
          <pc:docMk/>
          <pc:sldMasterMk cId="2154677901" sldId="2147483667"/>
        </pc:sldMasterMkLst>
        <pc:sldLayoutChg chg="modSp del mod">
          <pc:chgData name="Reuter Anke" userId="3da67a77-c39f-4ee8-b0d8-279da2db4dd7" providerId="ADAL" clId="{1643B2F7-2151-4BC1-8AC6-2243CF411344}" dt="2024-03-14T13:39:47.780" v="76" actId="2696"/>
          <pc:sldLayoutMkLst>
            <pc:docMk/>
            <pc:sldMasterMk cId="2154677901" sldId="2147483667"/>
            <pc:sldLayoutMk cId="4186450550" sldId="2147483668"/>
          </pc:sldLayoutMkLst>
          <pc:spChg chg="mod">
            <ac:chgData name="Reuter Anke" userId="3da67a77-c39f-4ee8-b0d8-279da2db4dd7" providerId="ADAL" clId="{1643B2F7-2151-4BC1-8AC6-2243CF411344}" dt="2024-03-14T13:39:40.950" v="75" actId="313"/>
            <ac:spMkLst>
              <pc:docMk/>
              <pc:sldMasterMk cId="2154677901" sldId="2147483667"/>
              <pc:sldLayoutMk cId="4186450550" sldId="2147483668"/>
              <ac:spMk id="5" creationId="{F3AAD630-B4AE-3D3F-F9FF-A9420C89C4EC}"/>
            </ac:spMkLst>
          </pc:spChg>
        </pc:sldLayoutChg>
        <pc:sldLayoutChg chg="del">
          <pc:chgData name="Reuter Anke" userId="3da67a77-c39f-4ee8-b0d8-279da2db4dd7" providerId="ADAL" clId="{1643B2F7-2151-4BC1-8AC6-2243CF411344}" dt="2024-03-14T13:39:47.783" v="77" actId="2696"/>
          <pc:sldLayoutMkLst>
            <pc:docMk/>
            <pc:sldMasterMk cId="2154677901" sldId="2147483667"/>
            <pc:sldLayoutMk cId="160801547" sldId="2147483669"/>
          </pc:sldLayoutMkLst>
        </pc:sldLayoutChg>
        <pc:sldLayoutChg chg="del">
          <pc:chgData name="Reuter Anke" userId="3da67a77-c39f-4ee8-b0d8-279da2db4dd7" providerId="ADAL" clId="{1643B2F7-2151-4BC1-8AC6-2243CF411344}" dt="2024-03-14T13:39:47.785" v="78" actId="2696"/>
          <pc:sldLayoutMkLst>
            <pc:docMk/>
            <pc:sldMasterMk cId="2154677901" sldId="2147483667"/>
            <pc:sldLayoutMk cId="2382578695" sldId="2147483670"/>
          </pc:sldLayoutMkLst>
        </pc:sldLayoutChg>
        <pc:sldLayoutChg chg="del">
          <pc:chgData name="Reuter Anke" userId="3da67a77-c39f-4ee8-b0d8-279da2db4dd7" providerId="ADAL" clId="{1643B2F7-2151-4BC1-8AC6-2243CF411344}" dt="2024-03-14T13:39:47.788" v="79" actId="2696"/>
          <pc:sldLayoutMkLst>
            <pc:docMk/>
            <pc:sldMasterMk cId="2154677901" sldId="2147483667"/>
            <pc:sldLayoutMk cId="2158539869" sldId="2147483671"/>
          </pc:sldLayoutMkLst>
        </pc:sldLayoutChg>
        <pc:sldLayoutChg chg="del">
          <pc:chgData name="Reuter Anke" userId="3da67a77-c39f-4ee8-b0d8-279da2db4dd7" providerId="ADAL" clId="{1643B2F7-2151-4BC1-8AC6-2243CF411344}" dt="2024-03-14T13:39:47.790" v="80" actId="2696"/>
          <pc:sldLayoutMkLst>
            <pc:docMk/>
            <pc:sldMasterMk cId="2154677901" sldId="2147483667"/>
            <pc:sldLayoutMk cId="1369701943" sldId="2147483672"/>
          </pc:sldLayoutMkLst>
        </pc:sldLayoutChg>
        <pc:sldLayoutChg chg="del">
          <pc:chgData name="Reuter Anke" userId="3da67a77-c39f-4ee8-b0d8-279da2db4dd7" providerId="ADAL" clId="{1643B2F7-2151-4BC1-8AC6-2243CF411344}" dt="2024-03-14T13:39:47.792" v="81" actId="2696"/>
          <pc:sldLayoutMkLst>
            <pc:docMk/>
            <pc:sldMasterMk cId="2154677901" sldId="2147483667"/>
            <pc:sldLayoutMk cId="3770323843" sldId="2147483673"/>
          </pc:sldLayoutMkLst>
        </pc:sldLayoutChg>
        <pc:sldLayoutChg chg="del">
          <pc:chgData name="Reuter Anke" userId="3da67a77-c39f-4ee8-b0d8-279da2db4dd7" providerId="ADAL" clId="{1643B2F7-2151-4BC1-8AC6-2243CF411344}" dt="2024-03-14T13:39:47.795" v="82" actId="2696"/>
          <pc:sldLayoutMkLst>
            <pc:docMk/>
            <pc:sldMasterMk cId="2154677901" sldId="2147483667"/>
            <pc:sldLayoutMk cId="2721231863" sldId="2147483674"/>
          </pc:sldLayoutMkLst>
        </pc:sldLayoutChg>
        <pc:sldLayoutChg chg="del">
          <pc:chgData name="Reuter Anke" userId="3da67a77-c39f-4ee8-b0d8-279da2db4dd7" providerId="ADAL" clId="{1643B2F7-2151-4BC1-8AC6-2243CF411344}" dt="2024-03-14T13:39:47.797" v="83" actId="2696"/>
          <pc:sldLayoutMkLst>
            <pc:docMk/>
            <pc:sldMasterMk cId="2154677901" sldId="2147483667"/>
            <pc:sldLayoutMk cId="482404129" sldId="2147483675"/>
          </pc:sldLayoutMkLst>
        </pc:sldLayoutChg>
        <pc:sldLayoutChg chg="del">
          <pc:chgData name="Reuter Anke" userId="3da67a77-c39f-4ee8-b0d8-279da2db4dd7" providerId="ADAL" clId="{1643B2F7-2151-4BC1-8AC6-2243CF411344}" dt="2024-03-14T13:39:47.800" v="84" actId="2696"/>
          <pc:sldLayoutMkLst>
            <pc:docMk/>
            <pc:sldMasterMk cId="2154677901" sldId="2147483667"/>
            <pc:sldLayoutMk cId="3378237922" sldId="2147483676"/>
          </pc:sldLayoutMkLst>
        </pc:sldLayoutChg>
        <pc:sldLayoutChg chg="del">
          <pc:chgData name="Reuter Anke" userId="3da67a77-c39f-4ee8-b0d8-279da2db4dd7" providerId="ADAL" clId="{1643B2F7-2151-4BC1-8AC6-2243CF411344}" dt="2024-03-14T13:39:47.803" v="85" actId="2696"/>
          <pc:sldLayoutMkLst>
            <pc:docMk/>
            <pc:sldMasterMk cId="2154677901" sldId="2147483667"/>
            <pc:sldLayoutMk cId="1505924501" sldId="2147483677"/>
          </pc:sldLayoutMkLst>
        </pc:sldLayoutChg>
        <pc:sldLayoutChg chg="del">
          <pc:chgData name="Reuter Anke" userId="3da67a77-c39f-4ee8-b0d8-279da2db4dd7" providerId="ADAL" clId="{1643B2F7-2151-4BC1-8AC6-2243CF411344}" dt="2024-03-14T13:39:47.805" v="86" actId="2696"/>
          <pc:sldLayoutMkLst>
            <pc:docMk/>
            <pc:sldMasterMk cId="2154677901" sldId="2147483667"/>
            <pc:sldLayoutMk cId="3334925540" sldId="2147483678"/>
          </pc:sldLayoutMkLst>
        </pc:sldLayoutChg>
        <pc:sldLayoutChg chg="del">
          <pc:chgData name="Reuter Anke" userId="3da67a77-c39f-4ee8-b0d8-279da2db4dd7" providerId="ADAL" clId="{1643B2F7-2151-4BC1-8AC6-2243CF411344}" dt="2024-03-14T13:39:47.808" v="87" actId="2696"/>
          <pc:sldLayoutMkLst>
            <pc:docMk/>
            <pc:sldMasterMk cId="2154677901" sldId="2147483667"/>
            <pc:sldLayoutMk cId="3572198150" sldId="2147483679"/>
          </pc:sldLayoutMkLst>
        </pc:sldLayoutChg>
        <pc:sldLayoutChg chg="del">
          <pc:chgData name="Reuter Anke" userId="3da67a77-c39f-4ee8-b0d8-279da2db4dd7" providerId="ADAL" clId="{1643B2F7-2151-4BC1-8AC6-2243CF411344}" dt="2024-03-14T13:39:47.810" v="88" actId="2696"/>
          <pc:sldLayoutMkLst>
            <pc:docMk/>
            <pc:sldMasterMk cId="2154677901" sldId="2147483667"/>
            <pc:sldLayoutMk cId="272390701" sldId="2147483680"/>
          </pc:sldLayoutMkLst>
        </pc:sldLayoutChg>
        <pc:sldLayoutChg chg="del">
          <pc:chgData name="Reuter Anke" userId="3da67a77-c39f-4ee8-b0d8-279da2db4dd7" providerId="ADAL" clId="{1643B2F7-2151-4BC1-8AC6-2243CF411344}" dt="2024-03-14T13:39:47.812" v="89" actId="2696"/>
          <pc:sldLayoutMkLst>
            <pc:docMk/>
            <pc:sldMasterMk cId="2154677901" sldId="2147483667"/>
            <pc:sldLayoutMk cId="1487088340" sldId="2147483681"/>
          </pc:sldLayoutMkLst>
        </pc:sldLayoutChg>
      </pc:sldMasterChg>
      <pc:sldMasterChg chg="del delSldLayout">
        <pc:chgData name="Reuter Anke" userId="3da67a77-c39f-4ee8-b0d8-279da2db4dd7" providerId="ADAL" clId="{1643B2F7-2151-4BC1-8AC6-2243CF411344}" dt="2024-03-14T13:39:49.687" v="101" actId="2696"/>
        <pc:sldMasterMkLst>
          <pc:docMk/>
          <pc:sldMasterMk cId="1535069381" sldId="2147483682"/>
        </pc:sldMasterMkLst>
        <pc:sldLayoutChg chg="del">
          <pc:chgData name="Reuter Anke" userId="3da67a77-c39f-4ee8-b0d8-279da2db4dd7" providerId="ADAL" clId="{1643B2F7-2151-4BC1-8AC6-2243CF411344}" dt="2024-03-14T13:39:49.660" v="91" actId="2696"/>
          <pc:sldLayoutMkLst>
            <pc:docMk/>
            <pc:sldMasterMk cId="1535069381" sldId="2147483682"/>
            <pc:sldLayoutMk cId="1985043156" sldId="2147483683"/>
          </pc:sldLayoutMkLst>
        </pc:sldLayoutChg>
        <pc:sldLayoutChg chg="del">
          <pc:chgData name="Reuter Anke" userId="3da67a77-c39f-4ee8-b0d8-279da2db4dd7" providerId="ADAL" clId="{1643B2F7-2151-4BC1-8AC6-2243CF411344}" dt="2024-03-14T13:39:49.663" v="92" actId="2696"/>
          <pc:sldLayoutMkLst>
            <pc:docMk/>
            <pc:sldMasterMk cId="1535069381" sldId="2147483682"/>
            <pc:sldLayoutMk cId="4264035857" sldId="2147483684"/>
          </pc:sldLayoutMkLst>
        </pc:sldLayoutChg>
        <pc:sldLayoutChg chg="del">
          <pc:chgData name="Reuter Anke" userId="3da67a77-c39f-4ee8-b0d8-279da2db4dd7" providerId="ADAL" clId="{1643B2F7-2151-4BC1-8AC6-2243CF411344}" dt="2024-03-14T13:39:49.666" v="93" actId="2696"/>
          <pc:sldLayoutMkLst>
            <pc:docMk/>
            <pc:sldMasterMk cId="1535069381" sldId="2147483682"/>
            <pc:sldLayoutMk cId="959811121" sldId="2147483685"/>
          </pc:sldLayoutMkLst>
        </pc:sldLayoutChg>
        <pc:sldLayoutChg chg="del">
          <pc:chgData name="Reuter Anke" userId="3da67a77-c39f-4ee8-b0d8-279da2db4dd7" providerId="ADAL" clId="{1643B2F7-2151-4BC1-8AC6-2243CF411344}" dt="2024-03-14T13:39:49.668" v="94" actId="2696"/>
          <pc:sldLayoutMkLst>
            <pc:docMk/>
            <pc:sldMasterMk cId="1535069381" sldId="2147483682"/>
            <pc:sldLayoutMk cId="408108389" sldId="2147483686"/>
          </pc:sldLayoutMkLst>
        </pc:sldLayoutChg>
        <pc:sldLayoutChg chg="del">
          <pc:chgData name="Reuter Anke" userId="3da67a77-c39f-4ee8-b0d8-279da2db4dd7" providerId="ADAL" clId="{1643B2F7-2151-4BC1-8AC6-2243CF411344}" dt="2024-03-14T13:39:49.671" v="95" actId="2696"/>
          <pc:sldLayoutMkLst>
            <pc:docMk/>
            <pc:sldMasterMk cId="1535069381" sldId="2147483682"/>
            <pc:sldLayoutMk cId="306931434" sldId="2147483687"/>
          </pc:sldLayoutMkLst>
        </pc:sldLayoutChg>
        <pc:sldLayoutChg chg="del">
          <pc:chgData name="Reuter Anke" userId="3da67a77-c39f-4ee8-b0d8-279da2db4dd7" providerId="ADAL" clId="{1643B2F7-2151-4BC1-8AC6-2243CF411344}" dt="2024-03-14T13:39:49.673" v="96" actId="2696"/>
          <pc:sldLayoutMkLst>
            <pc:docMk/>
            <pc:sldMasterMk cId="1535069381" sldId="2147483682"/>
            <pc:sldLayoutMk cId="676816818" sldId="2147483688"/>
          </pc:sldLayoutMkLst>
        </pc:sldLayoutChg>
        <pc:sldLayoutChg chg="del">
          <pc:chgData name="Reuter Anke" userId="3da67a77-c39f-4ee8-b0d8-279da2db4dd7" providerId="ADAL" clId="{1643B2F7-2151-4BC1-8AC6-2243CF411344}" dt="2024-03-14T13:39:49.676" v="97" actId="2696"/>
          <pc:sldLayoutMkLst>
            <pc:docMk/>
            <pc:sldMasterMk cId="1535069381" sldId="2147483682"/>
            <pc:sldLayoutMk cId="416933644" sldId="2147483689"/>
          </pc:sldLayoutMkLst>
        </pc:sldLayoutChg>
        <pc:sldLayoutChg chg="del">
          <pc:chgData name="Reuter Anke" userId="3da67a77-c39f-4ee8-b0d8-279da2db4dd7" providerId="ADAL" clId="{1643B2F7-2151-4BC1-8AC6-2243CF411344}" dt="2024-03-14T13:39:49.679" v="98" actId="2696"/>
          <pc:sldLayoutMkLst>
            <pc:docMk/>
            <pc:sldMasterMk cId="1535069381" sldId="2147483682"/>
            <pc:sldLayoutMk cId="1098441077" sldId="2147483690"/>
          </pc:sldLayoutMkLst>
        </pc:sldLayoutChg>
        <pc:sldLayoutChg chg="del">
          <pc:chgData name="Reuter Anke" userId="3da67a77-c39f-4ee8-b0d8-279da2db4dd7" providerId="ADAL" clId="{1643B2F7-2151-4BC1-8AC6-2243CF411344}" dt="2024-03-14T13:39:49.681" v="99" actId="2696"/>
          <pc:sldLayoutMkLst>
            <pc:docMk/>
            <pc:sldMasterMk cId="1535069381" sldId="2147483682"/>
            <pc:sldLayoutMk cId="4187436955" sldId="2147483691"/>
          </pc:sldLayoutMkLst>
        </pc:sldLayoutChg>
        <pc:sldLayoutChg chg="del">
          <pc:chgData name="Reuter Anke" userId="3da67a77-c39f-4ee8-b0d8-279da2db4dd7" providerId="ADAL" clId="{1643B2F7-2151-4BC1-8AC6-2243CF411344}" dt="2024-03-14T13:39:49.685" v="100" actId="2696"/>
          <pc:sldLayoutMkLst>
            <pc:docMk/>
            <pc:sldMasterMk cId="1535069381" sldId="2147483682"/>
            <pc:sldLayoutMk cId="3465087069" sldId="2147483692"/>
          </pc:sldLayoutMkLst>
        </pc:sldLayoutChg>
      </pc:sldMasterChg>
      <pc:sldMasterChg chg="del delSldLayout">
        <pc:chgData name="Reuter Anke" userId="3da67a77-c39f-4ee8-b0d8-279da2db4dd7" providerId="ADAL" clId="{1643B2F7-2151-4BC1-8AC6-2243CF411344}" dt="2024-03-14T13:39:51.558" v="116" actId="2696"/>
        <pc:sldMasterMkLst>
          <pc:docMk/>
          <pc:sldMasterMk cId="4285840948" sldId="2147483693"/>
        </pc:sldMasterMkLst>
        <pc:sldLayoutChg chg="del">
          <pc:chgData name="Reuter Anke" userId="3da67a77-c39f-4ee8-b0d8-279da2db4dd7" providerId="ADAL" clId="{1643B2F7-2151-4BC1-8AC6-2243CF411344}" dt="2024-03-14T13:39:51.520" v="102" actId="2696"/>
          <pc:sldLayoutMkLst>
            <pc:docMk/>
            <pc:sldMasterMk cId="4285840948" sldId="2147483693"/>
            <pc:sldLayoutMk cId="1194330654" sldId="2147483694"/>
          </pc:sldLayoutMkLst>
        </pc:sldLayoutChg>
        <pc:sldLayoutChg chg="del">
          <pc:chgData name="Reuter Anke" userId="3da67a77-c39f-4ee8-b0d8-279da2db4dd7" providerId="ADAL" clId="{1643B2F7-2151-4BC1-8AC6-2243CF411344}" dt="2024-03-14T13:39:51.523" v="103" actId="2696"/>
          <pc:sldLayoutMkLst>
            <pc:docMk/>
            <pc:sldMasterMk cId="4285840948" sldId="2147483693"/>
            <pc:sldLayoutMk cId="236721382" sldId="2147483695"/>
          </pc:sldLayoutMkLst>
        </pc:sldLayoutChg>
        <pc:sldLayoutChg chg="del">
          <pc:chgData name="Reuter Anke" userId="3da67a77-c39f-4ee8-b0d8-279da2db4dd7" providerId="ADAL" clId="{1643B2F7-2151-4BC1-8AC6-2243CF411344}" dt="2024-03-14T13:39:51.526" v="104" actId="2696"/>
          <pc:sldLayoutMkLst>
            <pc:docMk/>
            <pc:sldMasterMk cId="4285840948" sldId="2147483693"/>
            <pc:sldLayoutMk cId="733359706" sldId="2147483696"/>
          </pc:sldLayoutMkLst>
        </pc:sldLayoutChg>
        <pc:sldLayoutChg chg="del">
          <pc:chgData name="Reuter Anke" userId="3da67a77-c39f-4ee8-b0d8-279da2db4dd7" providerId="ADAL" clId="{1643B2F7-2151-4BC1-8AC6-2243CF411344}" dt="2024-03-14T13:39:51.529" v="105" actId="2696"/>
          <pc:sldLayoutMkLst>
            <pc:docMk/>
            <pc:sldMasterMk cId="4285840948" sldId="2147483693"/>
            <pc:sldLayoutMk cId="1784820678" sldId="2147483697"/>
          </pc:sldLayoutMkLst>
        </pc:sldLayoutChg>
        <pc:sldLayoutChg chg="del">
          <pc:chgData name="Reuter Anke" userId="3da67a77-c39f-4ee8-b0d8-279da2db4dd7" providerId="ADAL" clId="{1643B2F7-2151-4BC1-8AC6-2243CF411344}" dt="2024-03-14T13:39:51.532" v="106" actId="2696"/>
          <pc:sldLayoutMkLst>
            <pc:docMk/>
            <pc:sldMasterMk cId="4285840948" sldId="2147483693"/>
            <pc:sldLayoutMk cId="4251388801" sldId="2147483698"/>
          </pc:sldLayoutMkLst>
        </pc:sldLayoutChg>
        <pc:sldLayoutChg chg="del">
          <pc:chgData name="Reuter Anke" userId="3da67a77-c39f-4ee8-b0d8-279da2db4dd7" providerId="ADAL" clId="{1643B2F7-2151-4BC1-8AC6-2243CF411344}" dt="2024-03-14T13:39:51.535" v="107" actId="2696"/>
          <pc:sldLayoutMkLst>
            <pc:docMk/>
            <pc:sldMasterMk cId="4285840948" sldId="2147483693"/>
            <pc:sldLayoutMk cId="3551654870" sldId="2147483699"/>
          </pc:sldLayoutMkLst>
        </pc:sldLayoutChg>
        <pc:sldLayoutChg chg="del">
          <pc:chgData name="Reuter Anke" userId="3da67a77-c39f-4ee8-b0d8-279da2db4dd7" providerId="ADAL" clId="{1643B2F7-2151-4BC1-8AC6-2243CF411344}" dt="2024-03-14T13:39:51.537" v="108" actId="2696"/>
          <pc:sldLayoutMkLst>
            <pc:docMk/>
            <pc:sldMasterMk cId="4285840948" sldId="2147483693"/>
            <pc:sldLayoutMk cId="4041988135" sldId="2147483700"/>
          </pc:sldLayoutMkLst>
        </pc:sldLayoutChg>
        <pc:sldLayoutChg chg="del">
          <pc:chgData name="Reuter Anke" userId="3da67a77-c39f-4ee8-b0d8-279da2db4dd7" providerId="ADAL" clId="{1643B2F7-2151-4BC1-8AC6-2243CF411344}" dt="2024-03-14T13:39:51.540" v="109" actId="2696"/>
          <pc:sldLayoutMkLst>
            <pc:docMk/>
            <pc:sldMasterMk cId="4285840948" sldId="2147483693"/>
            <pc:sldLayoutMk cId="354562910" sldId="2147483701"/>
          </pc:sldLayoutMkLst>
        </pc:sldLayoutChg>
        <pc:sldLayoutChg chg="del">
          <pc:chgData name="Reuter Anke" userId="3da67a77-c39f-4ee8-b0d8-279da2db4dd7" providerId="ADAL" clId="{1643B2F7-2151-4BC1-8AC6-2243CF411344}" dt="2024-03-14T13:39:51.543" v="110" actId="2696"/>
          <pc:sldLayoutMkLst>
            <pc:docMk/>
            <pc:sldMasterMk cId="4285840948" sldId="2147483693"/>
            <pc:sldLayoutMk cId="1022162627" sldId="2147483702"/>
          </pc:sldLayoutMkLst>
        </pc:sldLayoutChg>
        <pc:sldLayoutChg chg="del">
          <pc:chgData name="Reuter Anke" userId="3da67a77-c39f-4ee8-b0d8-279da2db4dd7" providerId="ADAL" clId="{1643B2F7-2151-4BC1-8AC6-2243CF411344}" dt="2024-03-14T13:39:51.546" v="111" actId="2696"/>
          <pc:sldLayoutMkLst>
            <pc:docMk/>
            <pc:sldMasterMk cId="4285840948" sldId="2147483693"/>
            <pc:sldLayoutMk cId="1278076690" sldId="2147483703"/>
          </pc:sldLayoutMkLst>
        </pc:sldLayoutChg>
        <pc:sldLayoutChg chg="del">
          <pc:chgData name="Reuter Anke" userId="3da67a77-c39f-4ee8-b0d8-279da2db4dd7" providerId="ADAL" clId="{1643B2F7-2151-4BC1-8AC6-2243CF411344}" dt="2024-03-14T13:39:51.549" v="112" actId="2696"/>
          <pc:sldLayoutMkLst>
            <pc:docMk/>
            <pc:sldMasterMk cId="4285840948" sldId="2147483693"/>
            <pc:sldLayoutMk cId="3595808636" sldId="2147483704"/>
          </pc:sldLayoutMkLst>
        </pc:sldLayoutChg>
        <pc:sldLayoutChg chg="del">
          <pc:chgData name="Reuter Anke" userId="3da67a77-c39f-4ee8-b0d8-279da2db4dd7" providerId="ADAL" clId="{1643B2F7-2151-4BC1-8AC6-2243CF411344}" dt="2024-03-14T13:39:51.551" v="113" actId="2696"/>
          <pc:sldLayoutMkLst>
            <pc:docMk/>
            <pc:sldMasterMk cId="4285840948" sldId="2147483693"/>
            <pc:sldLayoutMk cId="396938182" sldId="2147483705"/>
          </pc:sldLayoutMkLst>
        </pc:sldLayoutChg>
        <pc:sldLayoutChg chg="del">
          <pc:chgData name="Reuter Anke" userId="3da67a77-c39f-4ee8-b0d8-279da2db4dd7" providerId="ADAL" clId="{1643B2F7-2151-4BC1-8AC6-2243CF411344}" dt="2024-03-14T13:39:51.553" v="114" actId="2696"/>
          <pc:sldLayoutMkLst>
            <pc:docMk/>
            <pc:sldMasterMk cId="4285840948" sldId="2147483693"/>
            <pc:sldLayoutMk cId="1109804596" sldId="2147483706"/>
          </pc:sldLayoutMkLst>
        </pc:sldLayoutChg>
        <pc:sldLayoutChg chg="del">
          <pc:chgData name="Reuter Anke" userId="3da67a77-c39f-4ee8-b0d8-279da2db4dd7" providerId="ADAL" clId="{1643B2F7-2151-4BC1-8AC6-2243CF411344}" dt="2024-03-14T13:39:51.556" v="115" actId="2696"/>
          <pc:sldLayoutMkLst>
            <pc:docMk/>
            <pc:sldMasterMk cId="4285840948" sldId="2147483693"/>
            <pc:sldLayoutMk cId="1153274047" sldId="2147483707"/>
          </pc:sldLayoutMkLst>
        </pc:sldLayoutChg>
      </pc:sldMasterChg>
      <pc:sldMasterChg chg="del delSldLayout">
        <pc:chgData name="Reuter Anke" userId="3da67a77-c39f-4ee8-b0d8-279da2db4dd7" providerId="ADAL" clId="{1643B2F7-2151-4BC1-8AC6-2243CF411344}" dt="2024-03-14T13:39:53.684" v="131" actId="2696"/>
        <pc:sldMasterMkLst>
          <pc:docMk/>
          <pc:sldMasterMk cId="3395635787" sldId="2147483708"/>
        </pc:sldMasterMkLst>
        <pc:sldLayoutChg chg="del">
          <pc:chgData name="Reuter Anke" userId="3da67a77-c39f-4ee8-b0d8-279da2db4dd7" providerId="ADAL" clId="{1643B2F7-2151-4BC1-8AC6-2243CF411344}" dt="2024-03-14T13:39:53.648" v="117" actId="2696"/>
          <pc:sldLayoutMkLst>
            <pc:docMk/>
            <pc:sldMasterMk cId="3395635787" sldId="2147483708"/>
            <pc:sldLayoutMk cId="3682576854" sldId="2147483709"/>
          </pc:sldLayoutMkLst>
        </pc:sldLayoutChg>
        <pc:sldLayoutChg chg="del">
          <pc:chgData name="Reuter Anke" userId="3da67a77-c39f-4ee8-b0d8-279da2db4dd7" providerId="ADAL" clId="{1643B2F7-2151-4BC1-8AC6-2243CF411344}" dt="2024-03-14T13:39:53.652" v="118" actId="2696"/>
          <pc:sldLayoutMkLst>
            <pc:docMk/>
            <pc:sldMasterMk cId="3395635787" sldId="2147483708"/>
            <pc:sldLayoutMk cId="2889104934" sldId="2147483710"/>
          </pc:sldLayoutMkLst>
        </pc:sldLayoutChg>
        <pc:sldLayoutChg chg="del">
          <pc:chgData name="Reuter Anke" userId="3da67a77-c39f-4ee8-b0d8-279da2db4dd7" providerId="ADAL" clId="{1643B2F7-2151-4BC1-8AC6-2243CF411344}" dt="2024-03-14T13:39:53.655" v="119" actId="2696"/>
          <pc:sldLayoutMkLst>
            <pc:docMk/>
            <pc:sldMasterMk cId="3395635787" sldId="2147483708"/>
            <pc:sldLayoutMk cId="4225452328" sldId="2147483711"/>
          </pc:sldLayoutMkLst>
        </pc:sldLayoutChg>
        <pc:sldLayoutChg chg="del">
          <pc:chgData name="Reuter Anke" userId="3da67a77-c39f-4ee8-b0d8-279da2db4dd7" providerId="ADAL" clId="{1643B2F7-2151-4BC1-8AC6-2243CF411344}" dt="2024-03-14T13:39:53.658" v="120" actId="2696"/>
          <pc:sldLayoutMkLst>
            <pc:docMk/>
            <pc:sldMasterMk cId="3395635787" sldId="2147483708"/>
            <pc:sldLayoutMk cId="3653716801" sldId="2147483712"/>
          </pc:sldLayoutMkLst>
        </pc:sldLayoutChg>
        <pc:sldLayoutChg chg="del">
          <pc:chgData name="Reuter Anke" userId="3da67a77-c39f-4ee8-b0d8-279da2db4dd7" providerId="ADAL" clId="{1643B2F7-2151-4BC1-8AC6-2243CF411344}" dt="2024-03-14T13:39:53.661" v="121" actId="2696"/>
          <pc:sldLayoutMkLst>
            <pc:docMk/>
            <pc:sldMasterMk cId="3395635787" sldId="2147483708"/>
            <pc:sldLayoutMk cId="1428652943" sldId="2147483713"/>
          </pc:sldLayoutMkLst>
        </pc:sldLayoutChg>
        <pc:sldLayoutChg chg="del">
          <pc:chgData name="Reuter Anke" userId="3da67a77-c39f-4ee8-b0d8-279da2db4dd7" providerId="ADAL" clId="{1643B2F7-2151-4BC1-8AC6-2243CF411344}" dt="2024-03-14T13:39:53.664" v="122" actId="2696"/>
          <pc:sldLayoutMkLst>
            <pc:docMk/>
            <pc:sldMasterMk cId="3395635787" sldId="2147483708"/>
            <pc:sldLayoutMk cId="3979825439" sldId="2147483714"/>
          </pc:sldLayoutMkLst>
        </pc:sldLayoutChg>
        <pc:sldLayoutChg chg="del">
          <pc:chgData name="Reuter Anke" userId="3da67a77-c39f-4ee8-b0d8-279da2db4dd7" providerId="ADAL" clId="{1643B2F7-2151-4BC1-8AC6-2243CF411344}" dt="2024-03-14T13:39:53.666" v="123" actId="2696"/>
          <pc:sldLayoutMkLst>
            <pc:docMk/>
            <pc:sldMasterMk cId="3395635787" sldId="2147483708"/>
            <pc:sldLayoutMk cId="3749415985" sldId="2147483715"/>
          </pc:sldLayoutMkLst>
        </pc:sldLayoutChg>
        <pc:sldLayoutChg chg="del">
          <pc:chgData name="Reuter Anke" userId="3da67a77-c39f-4ee8-b0d8-279da2db4dd7" providerId="ADAL" clId="{1643B2F7-2151-4BC1-8AC6-2243CF411344}" dt="2024-03-14T13:39:53.668" v="124" actId="2696"/>
          <pc:sldLayoutMkLst>
            <pc:docMk/>
            <pc:sldMasterMk cId="3395635787" sldId="2147483708"/>
            <pc:sldLayoutMk cId="1240122327" sldId="2147483716"/>
          </pc:sldLayoutMkLst>
        </pc:sldLayoutChg>
        <pc:sldLayoutChg chg="del">
          <pc:chgData name="Reuter Anke" userId="3da67a77-c39f-4ee8-b0d8-279da2db4dd7" providerId="ADAL" clId="{1643B2F7-2151-4BC1-8AC6-2243CF411344}" dt="2024-03-14T13:39:53.671" v="125" actId="2696"/>
          <pc:sldLayoutMkLst>
            <pc:docMk/>
            <pc:sldMasterMk cId="3395635787" sldId="2147483708"/>
            <pc:sldLayoutMk cId="1063565792" sldId="2147483717"/>
          </pc:sldLayoutMkLst>
        </pc:sldLayoutChg>
        <pc:sldLayoutChg chg="del">
          <pc:chgData name="Reuter Anke" userId="3da67a77-c39f-4ee8-b0d8-279da2db4dd7" providerId="ADAL" clId="{1643B2F7-2151-4BC1-8AC6-2243CF411344}" dt="2024-03-14T13:39:53.673" v="126" actId="2696"/>
          <pc:sldLayoutMkLst>
            <pc:docMk/>
            <pc:sldMasterMk cId="3395635787" sldId="2147483708"/>
            <pc:sldLayoutMk cId="3297395161" sldId="2147483718"/>
          </pc:sldLayoutMkLst>
        </pc:sldLayoutChg>
        <pc:sldLayoutChg chg="del">
          <pc:chgData name="Reuter Anke" userId="3da67a77-c39f-4ee8-b0d8-279da2db4dd7" providerId="ADAL" clId="{1643B2F7-2151-4BC1-8AC6-2243CF411344}" dt="2024-03-14T13:39:53.675" v="127" actId="2696"/>
          <pc:sldLayoutMkLst>
            <pc:docMk/>
            <pc:sldMasterMk cId="3395635787" sldId="2147483708"/>
            <pc:sldLayoutMk cId="3189574512" sldId="2147483719"/>
          </pc:sldLayoutMkLst>
        </pc:sldLayoutChg>
        <pc:sldLayoutChg chg="del">
          <pc:chgData name="Reuter Anke" userId="3da67a77-c39f-4ee8-b0d8-279da2db4dd7" providerId="ADAL" clId="{1643B2F7-2151-4BC1-8AC6-2243CF411344}" dt="2024-03-14T13:39:53.677" v="128" actId="2696"/>
          <pc:sldLayoutMkLst>
            <pc:docMk/>
            <pc:sldMasterMk cId="3395635787" sldId="2147483708"/>
            <pc:sldLayoutMk cId="48738128" sldId="2147483720"/>
          </pc:sldLayoutMkLst>
        </pc:sldLayoutChg>
        <pc:sldLayoutChg chg="del">
          <pc:chgData name="Reuter Anke" userId="3da67a77-c39f-4ee8-b0d8-279da2db4dd7" providerId="ADAL" clId="{1643B2F7-2151-4BC1-8AC6-2243CF411344}" dt="2024-03-14T13:39:53.680" v="129" actId="2696"/>
          <pc:sldLayoutMkLst>
            <pc:docMk/>
            <pc:sldMasterMk cId="3395635787" sldId="2147483708"/>
            <pc:sldLayoutMk cId="490142474" sldId="2147483721"/>
          </pc:sldLayoutMkLst>
        </pc:sldLayoutChg>
        <pc:sldLayoutChg chg="del">
          <pc:chgData name="Reuter Anke" userId="3da67a77-c39f-4ee8-b0d8-279da2db4dd7" providerId="ADAL" clId="{1643B2F7-2151-4BC1-8AC6-2243CF411344}" dt="2024-03-14T13:39:53.682" v="130" actId="2696"/>
          <pc:sldLayoutMkLst>
            <pc:docMk/>
            <pc:sldMasterMk cId="3395635787" sldId="2147483708"/>
            <pc:sldLayoutMk cId="2848275762" sldId="2147483722"/>
          </pc:sldLayoutMkLst>
        </pc:sldLayoutChg>
      </pc:sldMasterChg>
      <pc:sldMasterChg chg="delSp mod modSldLayout">
        <pc:chgData name="Reuter Anke" userId="3da67a77-c39f-4ee8-b0d8-279da2db4dd7" providerId="ADAL" clId="{1643B2F7-2151-4BC1-8AC6-2243CF411344}" dt="2024-04-05T10:40:34.955" v="340" actId="20577"/>
        <pc:sldMasterMkLst>
          <pc:docMk/>
          <pc:sldMasterMk cId="4294508145" sldId="2147483723"/>
        </pc:sldMasterMkLst>
        <pc:spChg chg="del">
          <ac:chgData name="Reuter Anke" userId="3da67a77-c39f-4ee8-b0d8-279da2db4dd7" providerId="ADAL" clId="{1643B2F7-2151-4BC1-8AC6-2243CF411344}" dt="2024-04-03T08:00:31.128" v="196" actId="478"/>
          <ac:spMkLst>
            <pc:docMk/>
            <pc:sldMasterMk cId="4294508145" sldId="2147483723"/>
            <ac:spMk id="7" creationId="{55992E48-8753-495F-5781-13F4F3ED7DE6}"/>
          </ac:spMkLst>
        </pc:spChg>
        <pc:sldLayoutChg chg="modSp mod">
          <pc:chgData name="Reuter Anke" userId="3da67a77-c39f-4ee8-b0d8-279da2db4dd7" providerId="ADAL" clId="{1643B2F7-2151-4BC1-8AC6-2243CF411344}" dt="2024-04-05T10:40:34.955" v="340" actId="20577"/>
          <pc:sldLayoutMkLst>
            <pc:docMk/>
            <pc:sldMasterMk cId="4294508145" sldId="2147483723"/>
            <pc:sldLayoutMk cId="1149093821" sldId="2147483731"/>
          </pc:sldLayoutMkLst>
          <pc:spChg chg="mod">
            <ac:chgData name="Reuter Anke" userId="3da67a77-c39f-4ee8-b0d8-279da2db4dd7" providerId="ADAL" clId="{1643B2F7-2151-4BC1-8AC6-2243CF411344}" dt="2024-04-05T10:40:34.955" v="340" actId="20577"/>
            <ac:spMkLst>
              <pc:docMk/>
              <pc:sldMasterMk cId="4294508145" sldId="2147483723"/>
              <pc:sldLayoutMk cId="1149093821" sldId="2147483731"/>
              <ac:spMk id="8" creationId="{6085AB3D-6C24-96B7-EBB4-AC5D54BBB208}"/>
            </ac:spMkLst>
          </pc:spChg>
        </pc:sldLayoutChg>
      </pc:sldMasterChg>
    </pc:docChg>
  </pc:docChgLst>
  <pc:docChgLst>
    <pc:chgData name="Reuter Anke" userId="3da67a77-c39f-4ee8-b0d8-279da2db4dd7" providerId="ADAL" clId="{F18B70C4-408B-46D5-8BFE-149EC03B1931}"/>
    <pc:docChg chg="undo custSel addSld delSld modSld modMainMaster modSection">
      <pc:chgData name="Reuter Anke" userId="3da67a77-c39f-4ee8-b0d8-279da2db4dd7" providerId="ADAL" clId="{F18B70C4-408B-46D5-8BFE-149EC03B1931}" dt="2023-12-07T12:31:49.433" v="1033"/>
      <pc:docMkLst>
        <pc:docMk/>
      </pc:docMkLst>
      <pc:sldChg chg="addSp modSp mod modTransition">
        <pc:chgData name="Reuter Anke" userId="3da67a77-c39f-4ee8-b0d8-279da2db4dd7" providerId="ADAL" clId="{F18B70C4-408B-46D5-8BFE-149EC03B1931}" dt="2023-12-07T12:31:49.433" v="1033"/>
        <pc:sldMkLst>
          <pc:docMk/>
          <pc:sldMk cId="3964909531" sldId="262"/>
        </pc:sldMkLst>
        <pc:spChg chg="mod">
          <ac:chgData name="Reuter Anke" userId="3da67a77-c39f-4ee8-b0d8-279da2db4dd7" providerId="ADAL" clId="{F18B70C4-408B-46D5-8BFE-149EC03B1931}" dt="2023-11-30T14:03:52.329" v="0" actId="20577"/>
          <ac:spMkLst>
            <pc:docMk/>
            <pc:sldMk cId="3964909531" sldId="262"/>
            <ac:spMk id="2" creationId="{8F71D288-07B3-32F8-7E68-12C3C00BC403}"/>
          </ac:spMkLst>
        </pc:spChg>
        <pc:spChg chg="add mod">
          <ac:chgData name="Reuter Anke" userId="3da67a77-c39f-4ee8-b0d8-279da2db4dd7" providerId="ADAL" clId="{F18B70C4-408B-46D5-8BFE-149EC03B1931}" dt="2023-11-30T14:56:38.372" v="1003"/>
          <ac:spMkLst>
            <pc:docMk/>
            <pc:sldMk cId="3964909531" sldId="262"/>
            <ac:spMk id="5" creationId="{B25E1944-1505-CB22-F2D0-542EC4AF0824}"/>
          </ac:spMkLst>
        </pc:spChg>
      </pc:sldChg>
      <pc:sldChg chg="modSp mod modTransition">
        <pc:chgData name="Reuter Anke" userId="3da67a77-c39f-4ee8-b0d8-279da2db4dd7" providerId="ADAL" clId="{F18B70C4-408B-46D5-8BFE-149EC03B1931}" dt="2023-12-07T12:31:49.433" v="1033"/>
        <pc:sldMkLst>
          <pc:docMk/>
          <pc:sldMk cId="2773439030" sldId="269"/>
        </pc:sldMkLst>
        <pc:spChg chg="mod">
          <ac:chgData name="Reuter Anke" userId="3da67a77-c39f-4ee8-b0d8-279da2db4dd7" providerId="ADAL" clId="{F18B70C4-408B-46D5-8BFE-149EC03B1931}" dt="2023-11-30T14:30:59.550" v="70" actId="20577"/>
          <ac:spMkLst>
            <pc:docMk/>
            <pc:sldMk cId="2773439030" sldId="269"/>
            <ac:spMk id="6" creationId="{D0E92620-48B4-C0B9-3469-AF797B841561}"/>
          </ac:spMkLst>
        </pc:spChg>
      </pc:sldChg>
      <pc:sldChg chg="modSp mod modTransition">
        <pc:chgData name="Reuter Anke" userId="3da67a77-c39f-4ee8-b0d8-279da2db4dd7" providerId="ADAL" clId="{F18B70C4-408B-46D5-8BFE-149EC03B1931}" dt="2023-12-07T12:31:49.433" v="1033"/>
        <pc:sldMkLst>
          <pc:docMk/>
          <pc:sldMk cId="2405132471" sldId="371"/>
        </pc:sldMkLst>
        <pc:spChg chg="mod">
          <ac:chgData name="Reuter Anke" userId="3da67a77-c39f-4ee8-b0d8-279da2db4dd7" providerId="ADAL" clId="{F18B70C4-408B-46D5-8BFE-149EC03B1931}" dt="2023-11-30T14:05:42.688" v="22" actId="20577"/>
          <ac:spMkLst>
            <pc:docMk/>
            <pc:sldMk cId="2405132471" sldId="371"/>
            <ac:spMk id="2" creationId="{3F553BB3-F20F-1D4C-607E-6A35855EB232}"/>
          </ac:spMkLst>
        </pc:spChg>
        <pc:spChg chg="mod">
          <ac:chgData name="Reuter Anke" userId="3da67a77-c39f-4ee8-b0d8-279da2db4dd7" providerId="ADAL" clId="{F18B70C4-408B-46D5-8BFE-149EC03B1931}" dt="2023-11-30T14:05:04.821" v="6" actId="14100"/>
          <ac:spMkLst>
            <pc:docMk/>
            <pc:sldMk cId="2405132471" sldId="371"/>
            <ac:spMk id="6" creationId="{ACA51AC1-2106-2064-1E43-975A7949C238}"/>
          </ac:spMkLst>
        </pc:spChg>
      </pc:sldChg>
      <pc:sldChg chg="modSp mod modTransition">
        <pc:chgData name="Reuter Anke" userId="3da67a77-c39f-4ee8-b0d8-279da2db4dd7" providerId="ADAL" clId="{F18B70C4-408B-46D5-8BFE-149EC03B1931}" dt="2023-12-07T12:31:49.433" v="1033"/>
        <pc:sldMkLst>
          <pc:docMk/>
          <pc:sldMk cId="4046461064" sldId="372"/>
        </pc:sldMkLst>
        <pc:spChg chg="mod">
          <ac:chgData name="Reuter Anke" userId="3da67a77-c39f-4ee8-b0d8-279da2db4dd7" providerId="ADAL" clId="{F18B70C4-408B-46D5-8BFE-149EC03B1931}" dt="2023-11-30T14:32:12.282" v="109" actId="1076"/>
          <ac:spMkLst>
            <pc:docMk/>
            <pc:sldMk cId="4046461064" sldId="372"/>
            <ac:spMk id="5" creationId="{B0982867-61DD-3B8F-D3E1-855C5189645F}"/>
          </ac:spMkLst>
        </pc:spChg>
      </pc:sldChg>
      <pc:sldChg chg="add modTransition">
        <pc:chgData name="Reuter Anke" userId="3da67a77-c39f-4ee8-b0d8-279da2db4dd7" providerId="ADAL" clId="{F18B70C4-408B-46D5-8BFE-149EC03B1931}" dt="2023-12-07T12:31:49.433" v="1033"/>
        <pc:sldMkLst>
          <pc:docMk/>
          <pc:sldMk cId="2702814865" sldId="373"/>
        </pc:sldMkLst>
      </pc:sldChg>
      <pc:sldChg chg="modSp mod modTransition">
        <pc:chgData name="Reuter Anke" userId="3da67a77-c39f-4ee8-b0d8-279da2db4dd7" providerId="ADAL" clId="{F18B70C4-408B-46D5-8BFE-149EC03B1931}" dt="2023-12-07T12:31:49.433" v="1033"/>
        <pc:sldMkLst>
          <pc:docMk/>
          <pc:sldMk cId="4288443095" sldId="397"/>
        </pc:sldMkLst>
        <pc:spChg chg="mod">
          <ac:chgData name="Reuter Anke" userId="3da67a77-c39f-4ee8-b0d8-279da2db4dd7" providerId="ADAL" clId="{F18B70C4-408B-46D5-8BFE-149EC03B1931}" dt="2023-11-30T14:57:37.239" v="1025" actId="20577"/>
          <ac:spMkLst>
            <pc:docMk/>
            <pc:sldMk cId="4288443095" sldId="397"/>
            <ac:spMk id="2" creationId="{8E913815-AF46-3CE6-1E35-A2748E114CBA}"/>
          </ac:spMkLst>
        </pc:spChg>
        <pc:spChg chg="mod">
          <ac:chgData name="Reuter Anke" userId="3da67a77-c39f-4ee8-b0d8-279da2db4dd7" providerId="ADAL" clId="{F18B70C4-408B-46D5-8BFE-149EC03B1931}" dt="2023-11-30T14:57:43.078" v="1032" actId="20577"/>
          <ac:spMkLst>
            <pc:docMk/>
            <pc:sldMk cId="4288443095" sldId="397"/>
            <ac:spMk id="6" creationId="{D25DFAA6-A18E-E2EA-8381-E117E9C1B940}"/>
          </ac:spMkLst>
        </pc:spChg>
      </pc:sldChg>
      <pc:sldChg chg="modSp mod modTransition">
        <pc:chgData name="Reuter Anke" userId="3da67a77-c39f-4ee8-b0d8-279da2db4dd7" providerId="ADAL" clId="{F18B70C4-408B-46D5-8BFE-149EC03B1931}" dt="2023-12-07T12:31:49.433" v="1033"/>
        <pc:sldMkLst>
          <pc:docMk/>
          <pc:sldMk cId="2180440066" sldId="2619"/>
        </pc:sldMkLst>
        <pc:spChg chg="mod">
          <ac:chgData name="Reuter Anke" userId="3da67a77-c39f-4ee8-b0d8-279da2db4dd7" providerId="ADAL" clId="{F18B70C4-408B-46D5-8BFE-149EC03B1931}" dt="2023-11-30T14:37:58.158" v="312" actId="20577"/>
          <ac:spMkLst>
            <pc:docMk/>
            <pc:sldMk cId="2180440066" sldId="2619"/>
            <ac:spMk id="5" creationId="{96DBE169-BA91-4B17-9AF2-4BAD528BEE06}"/>
          </ac:spMkLst>
        </pc:spChg>
        <pc:spChg chg="mod">
          <ac:chgData name="Reuter Anke" userId="3da67a77-c39f-4ee8-b0d8-279da2db4dd7" providerId="ADAL" clId="{F18B70C4-408B-46D5-8BFE-149EC03B1931}" dt="2023-11-30T14:38:47.654" v="335" actId="20577"/>
          <ac:spMkLst>
            <pc:docMk/>
            <pc:sldMk cId="2180440066" sldId="2619"/>
            <ac:spMk id="6" creationId="{C3A91BD7-C3E0-B5B3-F7CC-BFB07D22E24A}"/>
          </ac:spMkLst>
        </pc:spChg>
      </pc:sldChg>
      <pc:sldChg chg="modTransition">
        <pc:chgData name="Reuter Anke" userId="3da67a77-c39f-4ee8-b0d8-279da2db4dd7" providerId="ADAL" clId="{F18B70C4-408B-46D5-8BFE-149EC03B1931}" dt="2023-12-07T12:31:49.433" v="1033"/>
        <pc:sldMkLst>
          <pc:docMk/>
          <pc:sldMk cId="3226537898" sldId="2624"/>
        </pc:sldMkLst>
      </pc:sldChg>
      <pc:sldChg chg="modSp mod modTransition">
        <pc:chgData name="Reuter Anke" userId="3da67a77-c39f-4ee8-b0d8-279da2db4dd7" providerId="ADAL" clId="{F18B70C4-408B-46D5-8BFE-149EC03B1931}" dt="2023-12-07T12:31:49.433" v="1033"/>
        <pc:sldMkLst>
          <pc:docMk/>
          <pc:sldMk cId="2550602251" sldId="2625"/>
        </pc:sldMkLst>
        <pc:spChg chg="mod">
          <ac:chgData name="Reuter Anke" userId="3da67a77-c39f-4ee8-b0d8-279da2db4dd7" providerId="ADAL" clId="{F18B70C4-408B-46D5-8BFE-149EC03B1931}" dt="2023-11-30T14:40:13.261" v="366" actId="790"/>
          <ac:spMkLst>
            <pc:docMk/>
            <pc:sldMk cId="2550602251" sldId="2625"/>
            <ac:spMk id="5" creationId="{561E1B73-6261-FB13-3342-C70E188F6E3B}"/>
          </ac:spMkLst>
        </pc:spChg>
        <pc:spChg chg="mod">
          <ac:chgData name="Reuter Anke" userId="3da67a77-c39f-4ee8-b0d8-279da2db4dd7" providerId="ADAL" clId="{F18B70C4-408B-46D5-8BFE-149EC03B1931}" dt="2023-11-30T14:39:46.831" v="360" actId="20577"/>
          <ac:spMkLst>
            <pc:docMk/>
            <pc:sldMk cId="2550602251" sldId="2625"/>
            <ac:spMk id="10" creationId="{7BA22A05-CDCD-D3C2-9890-78046BDC34A1}"/>
          </ac:spMkLst>
        </pc:spChg>
        <pc:spChg chg="mod">
          <ac:chgData name="Reuter Anke" userId="3da67a77-c39f-4ee8-b0d8-279da2db4dd7" providerId="ADAL" clId="{F18B70C4-408B-46D5-8BFE-149EC03B1931}" dt="2023-11-30T14:40:37.795" v="371" actId="14100"/>
          <ac:spMkLst>
            <pc:docMk/>
            <pc:sldMk cId="2550602251" sldId="2625"/>
            <ac:spMk id="15" creationId="{2D0B68DE-5679-39E2-CF4B-A7549C856137}"/>
          </ac:spMkLst>
        </pc:spChg>
        <pc:spChg chg="mod">
          <ac:chgData name="Reuter Anke" userId="3da67a77-c39f-4ee8-b0d8-279da2db4dd7" providerId="ADAL" clId="{F18B70C4-408B-46D5-8BFE-149EC03B1931}" dt="2023-11-30T14:40:37.795" v="371" actId="14100"/>
          <ac:spMkLst>
            <pc:docMk/>
            <pc:sldMk cId="2550602251" sldId="2625"/>
            <ac:spMk id="17" creationId="{4B12CF22-9051-91EF-61E9-2F00A60A6834}"/>
          </ac:spMkLst>
        </pc:spChg>
        <pc:spChg chg="mod">
          <ac:chgData name="Reuter Anke" userId="3da67a77-c39f-4ee8-b0d8-279da2db4dd7" providerId="ADAL" clId="{F18B70C4-408B-46D5-8BFE-149EC03B1931}" dt="2023-11-30T14:40:46.536" v="372" actId="1076"/>
          <ac:spMkLst>
            <pc:docMk/>
            <pc:sldMk cId="2550602251" sldId="2625"/>
            <ac:spMk id="19" creationId="{3D9E58A5-DD82-2AE5-9B05-862FAACA9955}"/>
          </ac:spMkLst>
        </pc:spChg>
        <pc:spChg chg="mod">
          <ac:chgData name="Reuter Anke" userId="3da67a77-c39f-4ee8-b0d8-279da2db4dd7" providerId="ADAL" clId="{F18B70C4-408B-46D5-8BFE-149EC03B1931}" dt="2023-11-30T14:40:46.536" v="372" actId="1076"/>
          <ac:spMkLst>
            <pc:docMk/>
            <pc:sldMk cId="2550602251" sldId="2625"/>
            <ac:spMk id="20" creationId="{E933FE21-5645-DDB8-D840-DCB25FCB3C50}"/>
          </ac:spMkLst>
        </pc:spChg>
        <pc:spChg chg="mod">
          <ac:chgData name="Reuter Anke" userId="3da67a77-c39f-4ee8-b0d8-279da2db4dd7" providerId="ADAL" clId="{F18B70C4-408B-46D5-8BFE-149EC03B1931}" dt="2023-11-30T14:40:13.261" v="366" actId="790"/>
          <ac:spMkLst>
            <pc:docMk/>
            <pc:sldMk cId="2550602251" sldId="2625"/>
            <ac:spMk id="21" creationId="{1A8E6AFF-890D-FFD5-3498-9A8304947713}"/>
          </ac:spMkLst>
        </pc:spChg>
        <pc:spChg chg="mod">
          <ac:chgData name="Reuter Anke" userId="3da67a77-c39f-4ee8-b0d8-279da2db4dd7" providerId="ADAL" clId="{F18B70C4-408B-46D5-8BFE-149EC03B1931}" dt="2023-11-30T14:40:13.261" v="366" actId="790"/>
          <ac:spMkLst>
            <pc:docMk/>
            <pc:sldMk cId="2550602251" sldId="2625"/>
            <ac:spMk id="22" creationId="{6DDFBBCC-A2A0-A497-16A5-699B168BFAE0}"/>
          </ac:spMkLst>
        </pc:spChg>
        <pc:spChg chg="mod">
          <ac:chgData name="Reuter Anke" userId="3da67a77-c39f-4ee8-b0d8-279da2db4dd7" providerId="ADAL" clId="{F18B70C4-408B-46D5-8BFE-149EC03B1931}" dt="2023-11-30T14:40:13.261" v="366" actId="790"/>
          <ac:spMkLst>
            <pc:docMk/>
            <pc:sldMk cId="2550602251" sldId="2625"/>
            <ac:spMk id="23" creationId="{DB3C5C0E-2301-D506-15D4-64EEFC3B89C9}"/>
          </ac:spMkLst>
        </pc:spChg>
        <pc:spChg chg="mod">
          <ac:chgData name="Reuter Anke" userId="3da67a77-c39f-4ee8-b0d8-279da2db4dd7" providerId="ADAL" clId="{F18B70C4-408B-46D5-8BFE-149EC03B1931}" dt="2023-11-30T14:40:13.261" v="366" actId="790"/>
          <ac:spMkLst>
            <pc:docMk/>
            <pc:sldMk cId="2550602251" sldId="2625"/>
            <ac:spMk id="24" creationId="{07496EF6-13E5-65C3-4D1E-D4BAF8A6A135}"/>
          </ac:spMkLst>
        </pc:spChg>
      </pc:sldChg>
      <pc:sldChg chg="modSp mod modTransition">
        <pc:chgData name="Reuter Anke" userId="3da67a77-c39f-4ee8-b0d8-279da2db4dd7" providerId="ADAL" clId="{F18B70C4-408B-46D5-8BFE-149EC03B1931}" dt="2023-12-07T12:31:49.433" v="1033"/>
        <pc:sldMkLst>
          <pc:docMk/>
          <pc:sldMk cId="3032022185" sldId="2630"/>
        </pc:sldMkLst>
        <pc:spChg chg="mod">
          <ac:chgData name="Reuter Anke" userId="3da67a77-c39f-4ee8-b0d8-279da2db4dd7" providerId="ADAL" clId="{F18B70C4-408B-46D5-8BFE-149EC03B1931}" dt="2023-11-30T14:44:21.144" v="520" actId="20577"/>
          <ac:spMkLst>
            <pc:docMk/>
            <pc:sldMk cId="3032022185" sldId="2630"/>
            <ac:spMk id="5" creationId="{11DB64D7-4D16-73F8-E888-A72EFDBD7F01}"/>
          </ac:spMkLst>
        </pc:spChg>
      </pc:sldChg>
      <pc:sldChg chg="modSp mod modTransition">
        <pc:chgData name="Reuter Anke" userId="3da67a77-c39f-4ee8-b0d8-279da2db4dd7" providerId="ADAL" clId="{F18B70C4-408B-46D5-8BFE-149EC03B1931}" dt="2023-12-07T12:31:49.433" v="1033"/>
        <pc:sldMkLst>
          <pc:docMk/>
          <pc:sldMk cId="2931226912" sldId="2633"/>
        </pc:sldMkLst>
        <pc:spChg chg="mod">
          <ac:chgData name="Reuter Anke" userId="3da67a77-c39f-4ee8-b0d8-279da2db4dd7" providerId="ADAL" clId="{F18B70C4-408B-46D5-8BFE-149EC03B1931}" dt="2023-11-30T14:31:41.575" v="92" actId="14100"/>
          <ac:spMkLst>
            <pc:docMk/>
            <pc:sldMk cId="2931226912" sldId="2633"/>
            <ac:spMk id="2" creationId="{9F4E4D70-392D-3C71-0BDB-3240431EB7F0}"/>
          </ac:spMkLst>
        </pc:spChg>
      </pc:sldChg>
      <pc:sldChg chg="modSp mod modTransition">
        <pc:chgData name="Reuter Anke" userId="3da67a77-c39f-4ee8-b0d8-279da2db4dd7" providerId="ADAL" clId="{F18B70C4-408B-46D5-8BFE-149EC03B1931}" dt="2023-12-07T12:31:49.433" v="1033"/>
        <pc:sldMkLst>
          <pc:docMk/>
          <pc:sldMk cId="1577743780" sldId="2635"/>
        </pc:sldMkLst>
        <pc:spChg chg="mod">
          <ac:chgData name="Reuter Anke" userId="3da67a77-c39f-4ee8-b0d8-279da2db4dd7" providerId="ADAL" clId="{F18B70C4-408B-46D5-8BFE-149EC03B1931}" dt="2023-11-30T14:39:24.775" v="350" actId="20577"/>
          <ac:spMkLst>
            <pc:docMk/>
            <pc:sldMk cId="1577743780" sldId="2635"/>
            <ac:spMk id="7" creationId="{DCEAA78E-1D37-6F71-2D7E-6C100DF9EC4E}"/>
          </ac:spMkLst>
        </pc:spChg>
      </pc:sldChg>
      <pc:sldChg chg="modTransition">
        <pc:chgData name="Reuter Anke" userId="3da67a77-c39f-4ee8-b0d8-279da2db4dd7" providerId="ADAL" clId="{F18B70C4-408B-46D5-8BFE-149EC03B1931}" dt="2023-12-07T12:31:49.433" v="1033"/>
        <pc:sldMkLst>
          <pc:docMk/>
          <pc:sldMk cId="1331241239" sldId="2637"/>
        </pc:sldMkLst>
      </pc:sldChg>
      <pc:sldChg chg="modSp mod modTransition">
        <pc:chgData name="Reuter Anke" userId="3da67a77-c39f-4ee8-b0d8-279da2db4dd7" providerId="ADAL" clId="{F18B70C4-408B-46D5-8BFE-149EC03B1931}" dt="2023-12-07T12:31:49.433" v="1033"/>
        <pc:sldMkLst>
          <pc:docMk/>
          <pc:sldMk cId="174226886" sldId="2660"/>
        </pc:sldMkLst>
        <pc:spChg chg="mod">
          <ac:chgData name="Reuter Anke" userId="3da67a77-c39f-4ee8-b0d8-279da2db4dd7" providerId="ADAL" clId="{F18B70C4-408B-46D5-8BFE-149EC03B1931}" dt="2023-11-30T14:05:48.168" v="23" actId="404"/>
          <ac:spMkLst>
            <pc:docMk/>
            <pc:sldMk cId="174226886" sldId="2660"/>
            <ac:spMk id="4" creationId="{8E8D260B-A3EE-248D-7C79-9FBA3C90DD74}"/>
          </ac:spMkLst>
        </pc:spChg>
      </pc:sldChg>
      <pc:sldChg chg="modSp mod modTransition modShow">
        <pc:chgData name="Reuter Anke" userId="3da67a77-c39f-4ee8-b0d8-279da2db4dd7" providerId="ADAL" clId="{F18B70C4-408B-46D5-8BFE-149EC03B1931}" dt="2023-12-07T12:31:49.433" v="1033"/>
        <pc:sldMkLst>
          <pc:docMk/>
          <pc:sldMk cId="2166360551" sldId="2661"/>
        </pc:sldMkLst>
        <pc:spChg chg="mod">
          <ac:chgData name="Reuter Anke" userId="3da67a77-c39f-4ee8-b0d8-279da2db4dd7" providerId="ADAL" clId="{F18B70C4-408B-46D5-8BFE-149EC03B1931}" dt="2023-11-30T14:29:29.284" v="46" actId="404"/>
          <ac:spMkLst>
            <pc:docMk/>
            <pc:sldMk cId="2166360551" sldId="2661"/>
            <ac:spMk id="8" creationId="{D389DEE6-B94F-6EF1-780F-7A30A57C35C6}"/>
          </ac:spMkLst>
        </pc:spChg>
        <pc:spChg chg="mod">
          <ac:chgData name="Reuter Anke" userId="3da67a77-c39f-4ee8-b0d8-279da2db4dd7" providerId="ADAL" clId="{F18B70C4-408B-46D5-8BFE-149EC03B1931}" dt="2023-11-30T14:36:56.767" v="303" actId="20577"/>
          <ac:spMkLst>
            <pc:docMk/>
            <pc:sldMk cId="2166360551" sldId="2661"/>
            <ac:spMk id="15" creationId="{35D4316D-5183-252D-FBAE-737A878A29A3}"/>
          </ac:spMkLst>
        </pc:spChg>
        <pc:spChg chg="mod">
          <ac:chgData name="Reuter Anke" userId="3da67a77-c39f-4ee8-b0d8-279da2db4dd7" providerId="ADAL" clId="{F18B70C4-408B-46D5-8BFE-149EC03B1931}" dt="2023-11-30T14:32:59.246" v="116" actId="20577"/>
          <ac:spMkLst>
            <pc:docMk/>
            <pc:sldMk cId="2166360551" sldId="2661"/>
            <ac:spMk id="16" creationId="{356A0396-57EC-ED90-2CF1-82DC5BADDF75}"/>
          </ac:spMkLst>
        </pc:spChg>
        <pc:spChg chg="mod">
          <ac:chgData name="Reuter Anke" userId="3da67a77-c39f-4ee8-b0d8-279da2db4dd7" providerId="ADAL" clId="{F18B70C4-408B-46D5-8BFE-149EC03B1931}" dt="2023-11-30T14:33:48.199" v="122" actId="20577"/>
          <ac:spMkLst>
            <pc:docMk/>
            <pc:sldMk cId="2166360551" sldId="2661"/>
            <ac:spMk id="17" creationId="{C1FC949D-1366-7BC0-05C0-BB69A5702A25}"/>
          </ac:spMkLst>
        </pc:spChg>
        <pc:spChg chg="mod">
          <ac:chgData name="Reuter Anke" userId="3da67a77-c39f-4ee8-b0d8-279da2db4dd7" providerId="ADAL" clId="{F18B70C4-408B-46D5-8BFE-149EC03B1931}" dt="2023-11-30T14:34:40.471" v="153" actId="20577"/>
          <ac:spMkLst>
            <pc:docMk/>
            <pc:sldMk cId="2166360551" sldId="2661"/>
            <ac:spMk id="18" creationId="{BEB3569A-B970-4A30-B84C-5F9173B67EB8}"/>
          </ac:spMkLst>
        </pc:spChg>
        <pc:spChg chg="mod">
          <ac:chgData name="Reuter Anke" userId="3da67a77-c39f-4ee8-b0d8-279da2db4dd7" providerId="ADAL" clId="{F18B70C4-408B-46D5-8BFE-149EC03B1931}" dt="2023-11-30T14:36:13.468" v="240" actId="1076"/>
          <ac:spMkLst>
            <pc:docMk/>
            <pc:sldMk cId="2166360551" sldId="2661"/>
            <ac:spMk id="19" creationId="{79ACF0F6-4BFA-1119-7B2D-0E862FC7E8AB}"/>
          </ac:spMkLst>
        </pc:spChg>
        <pc:spChg chg="mod">
          <ac:chgData name="Reuter Anke" userId="3da67a77-c39f-4ee8-b0d8-279da2db4dd7" providerId="ADAL" clId="{F18B70C4-408B-46D5-8BFE-149EC03B1931}" dt="2023-11-30T14:35:11.806" v="171" actId="1076"/>
          <ac:spMkLst>
            <pc:docMk/>
            <pc:sldMk cId="2166360551" sldId="2661"/>
            <ac:spMk id="20" creationId="{CF72F0F4-B3D9-4068-2427-2118BB7AA0B7}"/>
          </ac:spMkLst>
        </pc:spChg>
        <pc:spChg chg="mod">
          <ac:chgData name="Reuter Anke" userId="3da67a77-c39f-4ee8-b0d8-279da2db4dd7" providerId="ADAL" clId="{F18B70C4-408B-46D5-8BFE-149EC03B1931}" dt="2023-11-30T14:36:50.438" v="295" actId="20577"/>
          <ac:spMkLst>
            <pc:docMk/>
            <pc:sldMk cId="2166360551" sldId="2661"/>
            <ac:spMk id="21" creationId="{ACBEB11F-5CC6-6CA6-E6A8-30A86316ABF8}"/>
          </ac:spMkLst>
        </pc:spChg>
        <pc:spChg chg="mod">
          <ac:chgData name="Reuter Anke" userId="3da67a77-c39f-4ee8-b0d8-279da2db4dd7" providerId="ADAL" clId="{F18B70C4-408B-46D5-8BFE-149EC03B1931}" dt="2023-11-30T14:35:55.038" v="229" actId="20577"/>
          <ac:spMkLst>
            <pc:docMk/>
            <pc:sldMk cId="2166360551" sldId="2661"/>
            <ac:spMk id="22" creationId="{25085500-4621-8760-6C4E-419DE874F71C}"/>
          </ac:spMkLst>
        </pc:spChg>
        <pc:spChg chg="mod">
          <ac:chgData name="Reuter Anke" userId="3da67a77-c39f-4ee8-b0d8-279da2db4dd7" providerId="ADAL" clId="{F18B70C4-408B-46D5-8BFE-149EC03B1931}" dt="2023-11-30T14:34:14.603" v="138" actId="790"/>
          <ac:spMkLst>
            <pc:docMk/>
            <pc:sldMk cId="2166360551" sldId="2661"/>
            <ac:spMk id="23" creationId="{CD6B1856-2A07-DB83-4C88-C48FCC0FAC27}"/>
          </ac:spMkLst>
        </pc:spChg>
        <pc:spChg chg="mod">
          <ac:chgData name="Reuter Anke" userId="3da67a77-c39f-4ee8-b0d8-279da2db4dd7" providerId="ADAL" clId="{F18B70C4-408B-46D5-8BFE-149EC03B1931}" dt="2023-11-30T14:34:33.054" v="149" actId="20577"/>
          <ac:spMkLst>
            <pc:docMk/>
            <pc:sldMk cId="2166360551" sldId="2661"/>
            <ac:spMk id="24" creationId="{363FBA89-E1B8-B570-183A-A9A5CA2D046D}"/>
          </ac:spMkLst>
        </pc:spChg>
        <pc:spChg chg="mod">
          <ac:chgData name="Reuter Anke" userId="3da67a77-c39f-4ee8-b0d8-279da2db4dd7" providerId="ADAL" clId="{F18B70C4-408B-46D5-8BFE-149EC03B1931}" dt="2023-11-30T14:37:23.096" v="310" actId="1076"/>
          <ac:spMkLst>
            <pc:docMk/>
            <pc:sldMk cId="2166360551" sldId="2661"/>
            <ac:spMk id="25" creationId="{554D48F9-B427-BBD4-0D58-DAC38FE0282D}"/>
          </ac:spMkLst>
        </pc:spChg>
        <pc:spChg chg="mod">
          <ac:chgData name="Reuter Anke" userId="3da67a77-c39f-4ee8-b0d8-279da2db4dd7" providerId="ADAL" clId="{F18B70C4-408B-46D5-8BFE-149EC03B1931}" dt="2023-11-30T14:34:53.290" v="154" actId="1076"/>
          <ac:spMkLst>
            <pc:docMk/>
            <pc:sldMk cId="2166360551" sldId="2661"/>
            <ac:spMk id="26" creationId="{C06D84E8-850F-CD19-C51C-F980E7FEAA4E}"/>
          </ac:spMkLst>
        </pc:spChg>
      </pc:sldChg>
      <pc:sldChg chg="modSp mod modTransition">
        <pc:chgData name="Reuter Anke" userId="3da67a77-c39f-4ee8-b0d8-279da2db4dd7" providerId="ADAL" clId="{F18B70C4-408B-46D5-8BFE-149EC03B1931}" dt="2023-12-07T12:31:49.433" v="1033"/>
        <pc:sldMkLst>
          <pc:docMk/>
          <pc:sldMk cId="620119197" sldId="2662"/>
        </pc:sldMkLst>
        <pc:spChg chg="mod">
          <ac:chgData name="Reuter Anke" userId="3da67a77-c39f-4ee8-b0d8-279da2db4dd7" providerId="ADAL" clId="{F18B70C4-408B-46D5-8BFE-149EC03B1931}" dt="2023-11-30T14:06:03.735" v="25" actId="20577"/>
          <ac:spMkLst>
            <pc:docMk/>
            <pc:sldMk cId="620119197" sldId="2662"/>
            <ac:spMk id="5" creationId="{B0982867-61DD-3B8F-D3E1-855C5189645F}"/>
          </ac:spMkLst>
        </pc:spChg>
      </pc:sldChg>
      <pc:sldChg chg="modSp mod modTransition">
        <pc:chgData name="Reuter Anke" userId="3da67a77-c39f-4ee8-b0d8-279da2db4dd7" providerId="ADAL" clId="{F18B70C4-408B-46D5-8BFE-149EC03B1931}" dt="2023-12-07T12:31:49.433" v="1033"/>
        <pc:sldMkLst>
          <pc:docMk/>
          <pc:sldMk cId="917769404" sldId="2663"/>
        </pc:sldMkLst>
        <pc:spChg chg="mod">
          <ac:chgData name="Reuter Anke" userId="3da67a77-c39f-4ee8-b0d8-279da2db4dd7" providerId="ADAL" clId="{F18B70C4-408B-46D5-8BFE-149EC03B1931}" dt="2023-11-30T14:48:27.919" v="598" actId="20577"/>
          <ac:spMkLst>
            <pc:docMk/>
            <pc:sldMk cId="917769404" sldId="2663"/>
            <ac:spMk id="5" creationId="{11DB64D7-4D16-73F8-E888-A72EFDBD7F01}"/>
          </ac:spMkLst>
        </pc:spChg>
      </pc:sldChg>
      <pc:sldChg chg="modSp mod modTransition">
        <pc:chgData name="Reuter Anke" userId="3da67a77-c39f-4ee8-b0d8-279da2db4dd7" providerId="ADAL" clId="{F18B70C4-408B-46D5-8BFE-149EC03B1931}" dt="2023-12-07T12:31:49.433" v="1033"/>
        <pc:sldMkLst>
          <pc:docMk/>
          <pc:sldMk cId="1748648693" sldId="2664"/>
        </pc:sldMkLst>
        <pc:spChg chg="mod">
          <ac:chgData name="Reuter Anke" userId="3da67a77-c39f-4ee8-b0d8-279da2db4dd7" providerId="ADAL" clId="{F18B70C4-408B-46D5-8BFE-149EC03B1931}" dt="2023-11-30T14:51:27.895" v="799" actId="20577"/>
          <ac:spMkLst>
            <pc:docMk/>
            <pc:sldMk cId="1748648693" sldId="2664"/>
            <ac:spMk id="5" creationId="{11DB64D7-4D16-73F8-E888-A72EFDBD7F01}"/>
          </ac:spMkLst>
        </pc:spChg>
      </pc:sldChg>
      <pc:sldChg chg="modSp mod modTransition">
        <pc:chgData name="Reuter Anke" userId="3da67a77-c39f-4ee8-b0d8-279da2db4dd7" providerId="ADAL" clId="{F18B70C4-408B-46D5-8BFE-149EC03B1931}" dt="2023-12-07T12:31:49.433" v="1033"/>
        <pc:sldMkLst>
          <pc:docMk/>
          <pc:sldMk cId="4166912626" sldId="2665"/>
        </pc:sldMkLst>
        <pc:spChg chg="mod">
          <ac:chgData name="Reuter Anke" userId="3da67a77-c39f-4ee8-b0d8-279da2db4dd7" providerId="ADAL" clId="{F18B70C4-408B-46D5-8BFE-149EC03B1931}" dt="2023-11-30T14:54:55.734" v="988" actId="20577"/>
          <ac:spMkLst>
            <pc:docMk/>
            <pc:sldMk cId="4166912626" sldId="2665"/>
            <ac:spMk id="5" creationId="{11DB64D7-4D16-73F8-E888-A72EFDBD7F01}"/>
          </ac:spMkLst>
        </pc:spChg>
      </pc:sldChg>
      <pc:sldChg chg="modSp mod modTransition">
        <pc:chgData name="Reuter Anke" userId="3da67a77-c39f-4ee8-b0d8-279da2db4dd7" providerId="ADAL" clId="{F18B70C4-408B-46D5-8BFE-149EC03B1931}" dt="2023-12-07T12:31:49.433" v="1033"/>
        <pc:sldMkLst>
          <pc:docMk/>
          <pc:sldMk cId="332504334" sldId="2666"/>
        </pc:sldMkLst>
        <pc:spChg chg="mod">
          <ac:chgData name="Reuter Anke" userId="3da67a77-c39f-4ee8-b0d8-279da2db4dd7" providerId="ADAL" clId="{F18B70C4-408B-46D5-8BFE-149EC03B1931}" dt="2023-11-30T14:55:13.536" v="994" actId="1076"/>
          <ac:spMkLst>
            <pc:docMk/>
            <pc:sldMk cId="332504334" sldId="2666"/>
            <ac:spMk id="6" creationId="{D0E92620-48B4-C0B9-3469-AF797B841561}"/>
          </ac:spMkLst>
        </pc:spChg>
      </pc:sldChg>
      <pc:sldChg chg="modSp mod modTransition">
        <pc:chgData name="Reuter Anke" userId="3da67a77-c39f-4ee8-b0d8-279da2db4dd7" providerId="ADAL" clId="{F18B70C4-408B-46D5-8BFE-149EC03B1931}" dt="2023-12-07T12:31:49.433" v="1033"/>
        <pc:sldMkLst>
          <pc:docMk/>
          <pc:sldMk cId="4214390164" sldId="2667"/>
        </pc:sldMkLst>
        <pc:spChg chg="mod">
          <ac:chgData name="Reuter Anke" userId="3da67a77-c39f-4ee8-b0d8-279da2db4dd7" providerId="ADAL" clId="{F18B70C4-408B-46D5-8BFE-149EC03B1931}" dt="2023-11-30T14:56:14.940" v="1002"/>
          <ac:spMkLst>
            <pc:docMk/>
            <pc:sldMk cId="4214390164" sldId="2667"/>
            <ac:spMk id="6" creationId="{46019496-E7C3-0E89-5596-54C2F93F3E82}"/>
          </ac:spMkLst>
        </pc:spChg>
        <pc:spChg chg="mod">
          <ac:chgData name="Reuter Anke" userId="3da67a77-c39f-4ee8-b0d8-279da2db4dd7" providerId="ADAL" clId="{F18B70C4-408B-46D5-8BFE-149EC03B1931}" dt="2023-11-30T14:55:24.455" v="999" actId="20577"/>
          <ac:spMkLst>
            <pc:docMk/>
            <pc:sldMk cId="4214390164" sldId="2667"/>
            <ac:spMk id="10" creationId="{7BA22A05-CDCD-D3C2-9890-78046BDC34A1}"/>
          </ac:spMkLst>
        </pc:spChg>
      </pc:sldChg>
      <pc:sldChg chg="del">
        <pc:chgData name="Reuter Anke" userId="3da67a77-c39f-4ee8-b0d8-279da2db4dd7" providerId="ADAL" clId="{F18B70C4-408B-46D5-8BFE-149EC03B1931}" dt="2023-11-30T14:56:49.480" v="1005" actId="47"/>
        <pc:sldMkLst>
          <pc:docMk/>
          <pc:sldMk cId="159728655" sldId="2668"/>
        </pc:sldMkLst>
      </pc:sldChg>
      <pc:sldChg chg="add del">
        <pc:chgData name="Reuter Anke" userId="3da67a77-c39f-4ee8-b0d8-279da2db4dd7" providerId="ADAL" clId="{F18B70C4-408B-46D5-8BFE-149EC03B1931}" dt="2023-11-30T14:57:03.403" v="1007"/>
        <pc:sldMkLst>
          <pc:docMk/>
          <pc:sldMk cId="3058029481" sldId="2668"/>
        </pc:sldMkLst>
      </pc:sldChg>
      <pc:sldMasterChg chg="modTransition modSldLayout">
        <pc:chgData name="Reuter Anke" userId="3da67a77-c39f-4ee8-b0d8-279da2db4dd7" providerId="ADAL" clId="{F18B70C4-408B-46D5-8BFE-149EC03B1931}" dt="2023-12-07T12:31:49.433" v="1033"/>
        <pc:sldMasterMkLst>
          <pc:docMk/>
          <pc:sldMasterMk cId="3599702930" sldId="2147483648"/>
        </pc:sldMasterMkLst>
        <pc:sldLayoutChg chg="modTransition">
          <pc:chgData name="Reuter Anke" userId="3da67a77-c39f-4ee8-b0d8-279da2db4dd7" providerId="ADAL" clId="{F18B70C4-408B-46D5-8BFE-149EC03B1931}" dt="2023-12-07T12:31:49.433" v="1033"/>
          <pc:sldLayoutMkLst>
            <pc:docMk/>
            <pc:sldMasterMk cId="3599702930" sldId="2147483648"/>
            <pc:sldLayoutMk cId="4128055047" sldId="2147483657"/>
          </pc:sldLayoutMkLst>
        </pc:sldLayoutChg>
        <pc:sldLayoutChg chg="modTransition">
          <pc:chgData name="Reuter Anke" userId="3da67a77-c39f-4ee8-b0d8-279da2db4dd7" providerId="ADAL" clId="{F18B70C4-408B-46D5-8BFE-149EC03B1931}" dt="2023-12-07T12:31:49.433" v="1033"/>
          <pc:sldLayoutMkLst>
            <pc:docMk/>
            <pc:sldMasterMk cId="3599702930" sldId="2147483648"/>
            <pc:sldLayoutMk cId="430405450" sldId="2147483658"/>
          </pc:sldLayoutMkLst>
        </pc:sldLayoutChg>
        <pc:sldLayoutChg chg="modTransition">
          <pc:chgData name="Reuter Anke" userId="3da67a77-c39f-4ee8-b0d8-279da2db4dd7" providerId="ADAL" clId="{F18B70C4-408B-46D5-8BFE-149EC03B1931}" dt="2023-12-07T12:31:49.433" v="1033"/>
          <pc:sldLayoutMkLst>
            <pc:docMk/>
            <pc:sldMasterMk cId="3599702930" sldId="2147483648"/>
            <pc:sldLayoutMk cId="912538009" sldId="2147483659"/>
          </pc:sldLayoutMkLst>
        </pc:sldLayoutChg>
        <pc:sldLayoutChg chg="modTransition">
          <pc:chgData name="Reuter Anke" userId="3da67a77-c39f-4ee8-b0d8-279da2db4dd7" providerId="ADAL" clId="{F18B70C4-408B-46D5-8BFE-149EC03B1931}" dt="2023-12-07T12:31:49.433" v="1033"/>
          <pc:sldLayoutMkLst>
            <pc:docMk/>
            <pc:sldMasterMk cId="3599702930" sldId="2147483648"/>
            <pc:sldLayoutMk cId="2514516192" sldId="2147483660"/>
          </pc:sldLayoutMkLst>
        </pc:sldLayoutChg>
        <pc:sldLayoutChg chg="modTransition">
          <pc:chgData name="Reuter Anke" userId="3da67a77-c39f-4ee8-b0d8-279da2db4dd7" providerId="ADAL" clId="{F18B70C4-408B-46D5-8BFE-149EC03B1931}" dt="2023-12-07T12:31:49.433" v="1033"/>
          <pc:sldLayoutMkLst>
            <pc:docMk/>
            <pc:sldMasterMk cId="3599702930" sldId="2147483648"/>
            <pc:sldLayoutMk cId="3251173486" sldId="2147483661"/>
          </pc:sldLayoutMkLst>
        </pc:sldLayoutChg>
        <pc:sldLayoutChg chg="modTransition">
          <pc:chgData name="Reuter Anke" userId="3da67a77-c39f-4ee8-b0d8-279da2db4dd7" providerId="ADAL" clId="{F18B70C4-408B-46D5-8BFE-149EC03B1931}" dt="2023-12-07T12:31:49.433" v="1033"/>
          <pc:sldLayoutMkLst>
            <pc:docMk/>
            <pc:sldMasterMk cId="3599702930" sldId="2147483648"/>
            <pc:sldLayoutMk cId="1642095173" sldId="2147483662"/>
          </pc:sldLayoutMkLst>
        </pc:sldLayoutChg>
        <pc:sldLayoutChg chg="modTransition">
          <pc:chgData name="Reuter Anke" userId="3da67a77-c39f-4ee8-b0d8-279da2db4dd7" providerId="ADAL" clId="{F18B70C4-408B-46D5-8BFE-149EC03B1931}" dt="2023-12-07T12:31:49.433" v="1033"/>
          <pc:sldLayoutMkLst>
            <pc:docMk/>
            <pc:sldMasterMk cId="3599702930" sldId="2147483648"/>
            <pc:sldLayoutMk cId="266177519" sldId="2147483663"/>
          </pc:sldLayoutMkLst>
        </pc:sldLayoutChg>
        <pc:sldLayoutChg chg="modSp mod modTransition">
          <pc:chgData name="Reuter Anke" userId="3da67a77-c39f-4ee8-b0d8-279da2db4dd7" providerId="ADAL" clId="{F18B70C4-408B-46D5-8BFE-149EC03B1931}" dt="2023-12-07T12:31:49.433" v="1033"/>
          <pc:sldLayoutMkLst>
            <pc:docMk/>
            <pc:sldMasterMk cId="3599702930" sldId="2147483648"/>
            <pc:sldLayoutMk cId="3994375154" sldId="2147483664"/>
          </pc:sldLayoutMkLst>
          <pc:spChg chg="mod">
            <ac:chgData name="Reuter Anke" userId="3da67a77-c39f-4ee8-b0d8-279da2db4dd7" providerId="ADAL" clId="{F18B70C4-408B-46D5-8BFE-149EC03B1931}" dt="2023-11-30T14:41:40.119" v="376" actId="20577"/>
            <ac:spMkLst>
              <pc:docMk/>
              <pc:sldMasterMk cId="3599702930" sldId="2147483648"/>
              <pc:sldLayoutMk cId="3994375154" sldId="2147483664"/>
              <ac:spMk id="5" creationId="{F3AAD630-B4AE-3D3F-F9FF-A9420C89C4EC}"/>
            </ac:spMkLst>
          </pc:spChg>
          <pc:picChg chg="mod">
            <ac:chgData name="Reuter Anke" userId="3da67a77-c39f-4ee8-b0d8-279da2db4dd7" providerId="ADAL" clId="{F18B70C4-408B-46D5-8BFE-149EC03B1931}" dt="2023-11-30T14:41:56.084" v="377" actId="14826"/>
            <ac:picMkLst>
              <pc:docMk/>
              <pc:sldMasterMk cId="3599702930" sldId="2147483648"/>
              <pc:sldLayoutMk cId="3994375154" sldId="2147483664"/>
              <ac:picMk id="17" creationId="{7E343B44-D364-8AEF-9AB9-A694E3024BC1}"/>
            </ac:picMkLst>
          </pc:picChg>
        </pc:sldLayoutChg>
        <pc:sldLayoutChg chg="modTransition">
          <pc:chgData name="Reuter Anke" userId="3da67a77-c39f-4ee8-b0d8-279da2db4dd7" providerId="ADAL" clId="{F18B70C4-408B-46D5-8BFE-149EC03B1931}" dt="2023-12-07T12:31:49.433" v="1033"/>
          <pc:sldLayoutMkLst>
            <pc:docMk/>
            <pc:sldMasterMk cId="3599702930" sldId="2147483648"/>
            <pc:sldLayoutMk cId="347859227" sldId="2147483666"/>
          </pc:sldLayoutMkLst>
        </pc:sldLayoutChg>
      </pc:sldMasterChg>
      <pc:sldMasterChg chg="modTransition modSldLayout">
        <pc:chgData name="Reuter Anke" userId="3da67a77-c39f-4ee8-b0d8-279da2db4dd7" providerId="ADAL" clId="{F18B70C4-408B-46D5-8BFE-149EC03B1931}" dt="2023-12-07T12:31:49.433" v="1033"/>
        <pc:sldMasterMkLst>
          <pc:docMk/>
          <pc:sldMasterMk cId="2154677901" sldId="2147483667"/>
        </pc:sldMasterMkLst>
        <pc:sldLayoutChg chg="modTransition">
          <pc:chgData name="Reuter Anke" userId="3da67a77-c39f-4ee8-b0d8-279da2db4dd7" providerId="ADAL" clId="{F18B70C4-408B-46D5-8BFE-149EC03B1931}" dt="2023-12-07T12:31:49.433" v="1033"/>
          <pc:sldLayoutMkLst>
            <pc:docMk/>
            <pc:sldMasterMk cId="2154677901" sldId="2147483667"/>
            <pc:sldLayoutMk cId="4186450550" sldId="2147483668"/>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160801547" sldId="2147483669"/>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2382578695" sldId="2147483670"/>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2158539869" sldId="2147483671"/>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1369701943" sldId="2147483672"/>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3770323843" sldId="2147483673"/>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2721231863" sldId="2147483674"/>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482404129" sldId="2147483675"/>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3378237922" sldId="2147483676"/>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1505924501" sldId="2147483677"/>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3334925540" sldId="2147483678"/>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3572198150" sldId="2147483679"/>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272390701" sldId="2147483680"/>
          </pc:sldLayoutMkLst>
        </pc:sldLayoutChg>
        <pc:sldLayoutChg chg="modTransition">
          <pc:chgData name="Reuter Anke" userId="3da67a77-c39f-4ee8-b0d8-279da2db4dd7" providerId="ADAL" clId="{F18B70C4-408B-46D5-8BFE-149EC03B1931}" dt="2023-12-07T12:31:49.433" v="1033"/>
          <pc:sldLayoutMkLst>
            <pc:docMk/>
            <pc:sldMasterMk cId="2154677901" sldId="2147483667"/>
            <pc:sldLayoutMk cId="1487088340" sldId="2147483681"/>
          </pc:sldLayoutMkLst>
        </pc:sldLayoutChg>
      </pc:sldMasterChg>
      <pc:sldMasterChg chg="modTransition modSldLayout">
        <pc:chgData name="Reuter Anke" userId="3da67a77-c39f-4ee8-b0d8-279da2db4dd7" providerId="ADAL" clId="{F18B70C4-408B-46D5-8BFE-149EC03B1931}" dt="2023-12-07T12:31:49.433" v="1033"/>
        <pc:sldMasterMkLst>
          <pc:docMk/>
          <pc:sldMasterMk cId="1535069381" sldId="2147483682"/>
        </pc:sldMasterMkLst>
        <pc:sldLayoutChg chg="modTransition">
          <pc:chgData name="Reuter Anke" userId="3da67a77-c39f-4ee8-b0d8-279da2db4dd7" providerId="ADAL" clId="{F18B70C4-408B-46D5-8BFE-149EC03B1931}" dt="2023-12-07T12:31:49.433" v="1033"/>
          <pc:sldLayoutMkLst>
            <pc:docMk/>
            <pc:sldMasterMk cId="1535069381" sldId="2147483682"/>
            <pc:sldLayoutMk cId="1985043156" sldId="2147483683"/>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4264035857" sldId="2147483684"/>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959811121" sldId="2147483685"/>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408108389" sldId="2147483686"/>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306931434" sldId="2147483687"/>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676816818" sldId="2147483688"/>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416933644" sldId="2147483689"/>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1098441077" sldId="2147483690"/>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4187436955" sldId="2147483691"/>
          </pc:sldLayoutMkLst>
        </pc:sldLayoutChg>
        <pc:sldLayoutChg chg="modTransition">
          <pc:chgData name="Reuter Anke" userId="3da67a77-c39f-4ee8-b0d8-279da2db4dd7" providerId="ADAL" clId="{F18B70C4-408B-46D5-8BFE-149EC03B1931}" dt="2023-12-07T12:31:49.433" v="1033"/>
          <pc:sldLayoutMkLst>
            <pc:docMk/>
            <pc:sldMasterMk cId="1535069381" sldId="2147483682"/>
            <pc:sldLayoutMk cId="3465087069" sldId="2147483692"/>
          </pc:sldLayoutMkLst>
        </pc:sldLayoutChg>
      </pc:sldMasterChg>
      <pc:sldMasterChg chg="modTransition modSldLayout">
        <pc:chgData name="Reuter Anke" userId="3da67a77-c39f-4ee8-b0d8-279da2db4dd7" providerId="ADAL" clId="{F18B70C4-408B-46D5-8BFE-149EC03B1931}" dt="2023-12-07T12:31:49.433" v="1033"/>
        <pc:sldMasterMkLst>
          <pc:docMk/>
          <pc:sldMasterMk cId="4285840948" sldId="2147483693"/>
        </pc:sldMasterMkLst>
        <pc:sldLayoutChg chg="modTransition">
          <pc:chgData name="Reuter Anke" userId="3da67a77-c39f-4ee8-b0d8-279da2db4dd7" providerId="ADAL" clId="{F18B70C4-408B-46D5-8BFE-149EC03B1931}" dt="2023-12-07T12:31:49.433" v="1033"/>
          <pc:sldLayoutMkLst>
            <pc:docMk/>
            <pc:sldMasterMk cId="4285840948" sldId="2147483693"/>
            <pc:sldLayoutMk cId="1194330654" sldId="2147483694"/>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236721382" sldId="2147483695"/>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733359706" sldId="2147483696"/>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1784820678" sldId="2147483697"/>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4251388801" sldId="2147483698"/>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3551654870" sldId="2147483699"/>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4041988135" sldId="2147483700"/>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354562910" sldId="2147483701"/>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1022162627" sldId="2147483702"/>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1278076690" sldId="2147483703"/>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3595808636" sldId="2147483704"/>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396938182" sldId="2147483705"/>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1109804596" sldId="2147483706"/>
          </pc:sldLayoutMkLst>
        </pc:sldLayoutChg>
        <pc:sldLayoutChg chg="modTransition">
          <pc:chgData name="Reuter Anke" userId="3da67a77-c39f-4ee8-b0d8-279da2db4dd7" providerId="ADAL" clId="{F18B70C4-408B-46D5-8BFE-149EC03B1931}" dt="2023-12-07T12:31:49.433" v="1033"/>
          <pc:sldLayoutMkLst>
            <pc:docMk/>
            <pc:sldMasterMk cId="4285840948" sldId="2147483693"/>
            <pc:sldLayoutMk cId="1153274047" sldId="2147483707"/>
          </pc:sldLayoutMkLst>
        </pc:sldLayoutChg>
      </pc:sldMasterChg>
      <pc:sldMasterChg chg="modTransition modSldLayout">
        <pc:chgData name="Reuter Anke" userId="3da67a77-c39f-4ee8-b0d8-279da2db4dd7" providerId="ADAL" clId="{F18B70C4-408B-46D5-8BFE-149EC03B1931}" dt="2023-12-07T12:31:49.433" v="1033"/>
        <pc:sldMasterMkLst>
          <pc:docMk/>
          <pc:sldMasterMk cId="3395635787" sldId="2147483708"/>
        </pc:sldMasterMkLst>
        <pc:sldLayoutChg chg="modTransition">
          <pc:chgData name="Reuter Anke" userId="3da67a77-c39f-4ee8-b0d8-279da2db4dd7" providerId="ADAL" clId="{F18B70C4-408B-46D5-8BFE-149EC03B1931}" dt="2023-12-07T12:31:49.433" v="1033"/>
          <pc:sldLayoutMkLst>
            <pc:docMk/>
            <pc:sldMasterMk cId="3395635787" sldId="2147483708"/>
            <pc:sldLayoutMk cId="3682576854" sldId="2147483709"/>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2889104934" sldId="2147483710"/>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4225452328" sldId="2147483711"/>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3653716801" sldId="2147483712"/>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1428652943" sldId="2147483713"/>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3979825439" sldId="2147483714"/>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3749415985" sldId="2147483715"/>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1240122327" sldId="2147483716"/>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1063565792" sldId="2147483717"/>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3297395161" sldId="2147483718"/>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3189574512" sldId="2147483719"/>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48738128" sldId="2147483720"/>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490142474" sldId="2147483721"/>
          </pc:sldLayoutMkLst>
        </pc:sldLayoutChg>
        <pc:sldLayoutChg chg="modTransition">
          <pc:chgData name="Reuter Anke" userId="3da67a77-c39f-4ee8-b0d8-279da2db4dd7" providerId="ADAL" clId="{F18B70C4-408B-46D5-8BFE-149EC03B1931}" dt="2023-12-07T12:31:49.433" v="1033"/>
          <pc:sldLayoutMkLst>
            <pc:docMk/>
            <pc:sldMasterMk cId="3395635787" sldId="2147483708"/>
            <pc:sldLayoutMk cId="2848275762" sldId="2147483722"/>
          </pc:sldLayoutMkLst>
        </pc:sldLayoutChg>
      </pc:sldMasterChg>
    </pc:docChg>
  </pc:docChgLst>
  <pc:docChgLst>
    <pc:chgData name="Reuter Anke" userId="3da67a77-c39f-4ee8-b0d8-279da2db4dd7" providerId="ADAL" clId="{FEEBFBC9-6491-4387-8F31-CF0B6E0FD578}"/>
    <pc:docChg chg="undo custSel addSld delSld modSld modSection">
      <pc:chgData name="Reuter Anke" userId="3da67a77-c39f-4ee8-b0d8-279da2db4dd7" providerId="ADAL" clId="{FEEBFBC9-6491-4387-8F31-CF0B6E0FD578}" dt="2023-10-12T11:47:55.703" v="221" actId="167"/>
      <pc:docMkLst>
        <pc:docMk/>
      </pc:docMkLst>
      <pc:sldChg chg="addSp delSp modSp mod">
        <pc:chgData name="Reuter Anke" userId="3da67a77-c39f-4ee8-b0d8-279da2db4dd7" providerId="ADAL" clId="{FEEBFBC9-6491-4387-8F31-CF0B6E0FD578}" dt="2023-10-12T11:47:00.642" v="196" actId="164"/>
        <pc:sldMkLst>
          <pc:docMk/>
          <pc:sldMk cId="2550602251" sldId="2625"/>
        </pc:sldMkLst>
        <pc:spChg chg="add mod ord">
          <ac:chgData name="Reuter Anke" userId="3da67a77-c39f-4ee8-b0d8-279da2db4dd7" providerId="ADAL" clId="{FEEBFBC9-6491-4387-8F31-CF0B6E0FD578}" dt="2023-10-12T11:47:00.642" v="196" actId="164"/>
          <ac:spMkLst>
            <pc:docMk/>
            <pc:sldMk cId="2550602251" sldId="2625"/>
            <ac:spMk id="5" creationId="{561E1B73-6261-FB13-3342-C70E188F6E3B}"/>
          </ac:spMkLst>
        </pc:spChg>
        <pc:spChg chg="del">
          <ac:chgData name="Reuter Anke" userId="3da67a77-c39f-4ee8-b0d8-279da2db4dd7" providerId="ADAL" clId="{FEEBFBC9-6491-4387-8F31-CF0B6E0FD578}" dt="2023-10-12T11:42:19.524" v="7" actId="478"/>
          <ac:spMkLst>
            <pc:docMk/>
            <pc:sldMk cId="2550602251" sldId="2625"/>
            <ac:spMk id="7" creationId="{2B746AAD-5499-AC1E-6E1B-DC59EC9FDC9C}"/>
          </ac:spMkLst>
        </pc:spChg>
        <pc:spChg chg="mod">
          <ac:chgData name="Reuter Anke" userId="3da67a77-c39f-4ee8-b0d8-279da2db4dd7" providerId="ADAL" clId="{FEEBFBC9-6491-4387-8F31-CF0B6E0FD578}" dt="2023-10-12T11:46:32.136" v="192" actId="13926"/>
          <ac:spMkLst>
            <pc:docMk/>
            <pc:sldMk cId="2550602251" sldId="2625"/>
            <ac:spMk id="10" creationId="{7BA22A05-CDCD-D3C2-9890-78046BDC34A1}"/>
          </ac:spMkLst>
        </pc:spChg>
        <pc:spChg chg="add mod">
          <ac:chgData name="Reuter Anke" userId="3da67a77-c39f-4ee8-b0d8-279da2db4dd7" providerId="ADAL" clId="{FEEBFBC9-6491-4387-8F31-CF0B6E0FD578}" dt="2023-10-12T11:47:00.642" v="196" actId="164"/>
          <ac:spMkLst>
            <pc:docMk/>
            <pc:sldMk cId="2550602251" sldId="2625"/>
            <ac:spMk id="15" creationId="{2D0B68DE-5679-39E2-CF4B-A7549C856137}"/>
          </ac:spMkLst>
        </pc:spChg>
        <pc:spChg chg="add mod">
          <ac:chgData name="Reuter Anke" userId="3da67a77-c39f-4ee8-b0d8-279da2db4dd7" providerId="ADAL" clId="{FEEBFBC9-6491-4387-8F31-CF0B6E0FD578}" dt="2023-10-12T11:47:00.642" v="196" actId="164"/>
          <ac:spMkLst>
            <pc:docMk/>
            <pc:sldMk cId="2550602251" sldId="2625"/>
            <ac:spMk id="17" creationId="{4B12CF22-9051-91EF-61E9-2F00A60A6834}"/>
          </ac:spMkLst>
        </pc:spChg>
        <pc:spChg chg="add mod">
          <ac:chgData name="Reuter Anke" userId="3da67a77-c39f-4ee8-b0d8-279da2db4dd7" providerId="ADAL" clId="{FEEBFBC9-6491-4387-8F31-CF0B6E0FD578}" dt="2023-10-12T11:47:00.642" v="196" actId="164"/>
          <ac:spMkLst>
            <pc:docMk/>
            <pc:sldMk cId="2550602251" sldId="2625"/>
            <ac:spMk id="19" creationId="{3D9E58A5-DD82-2AE5-9B05-862FAACA9955}"/>
          </ac:spMkLst>
        </pc:spChg>
        <pc:spChg chg="add mod">
          <ac:chgData name="Reuter Anke" userId="3da67a77-c39f-4ee8-b0d8-279da2db4dd7" providerId="ADAL" clId="{FEEBFBC9-6491-4387-8F31-CF0B6E0FD578}" dt="2023-10-12T11:47:00.642" v="196" actId="164"/>
          <ac:spMkLst>
            <pc:docMk/>
            <pc:sldMk cId="2550602251" sldId="2625"/>
            <ac:spMk id="20" creationId="{E933FE21-5645-DDB8-D840-DCB25FCB3C50}"/>
          </ac:spMkLst>
        </pc:spChg>
        <pc:spChg chg="add mod">
          <ac:chgData name="Reuter Anke" userId="3da67a77-c39f-4ee8-b0d8-279da2db4dd7" providerId="ADAL" clId="{FEEBFBC9-6491-4387-8F31-CF0B6E0FD578}" dt="2023-10-12T11:47:00.642" v="196" actId="164"/>
          <ac:spMkLst>
            <pc:docMk/>
            <pc:sldMk cId="2550602251" sldId="2625"/>
            <ac:spMk id="21" creationId="{1A8E6AFF-890D-FFD5-3498-9A8304947713}"/>
          </ac:spMkLst>
        </pc:spChg>
        <pc:spChg chg="add mod">
          <ac:chgData name="Reuter Anke" userId="3da67a77-c39f-4ee8-b0d8-279da2db4dd7" providerId="ADAL" clId="{FEEBFBC9-6491-4387-8F31-CF0B6E0FD578}" dt="2023-10-12T11:47:00.642" v="196" actId="164"/>
          <ac:spMkLst>
            <pc:docMk/>
            <pc:sldMk cId="2550602251" sldId="2625"/>
            <ac:spMk id="22" creationId="{6DDFBBCC-A2A0-A497-16A5-699B168BFAE0}"/>
          </ac:spMkLst>
        </pc:spChg>
        <pc:spChg chg="add mod">
          <ac:chgData name="Reuter Anke" userId="3da67a77-c39f-4ee8-b0d8-279da2db4dd7" providerId="ADAL" clId="{FEEBFBC9-6491-4387-8F31-CF0B6E0FD578}" dt="2023-10-12T11:47:00.642" v="196" actId="164"/>
          <ac:spMkLst>
            <pc:docMk/>
            <pc:sldMk cId="2550602251" sldId="2625"/>
            <ac:spMk id="23" creationId="{DB3C5C0E-2301-D506-15D4-64EEFC3B89C9}"/>
          </ac:spMkLst>
        </pc:spChg>
        <pc:spChg chg="add mod">
          <ac:chgData name="Reuter Anke" userId="3da67a77-c39f-4ee8-b0d8-279da2db4dd7" providerId="ADAL" clId="{FEEBFBC9-6491-4387-8F31-CF0B6E0FD578}" dt="2023-10-12T11:47:00.642" v="196" actId="164"/>
          <ac:spMkLst>
            <pc:docMk/>
            <pc:sldMk cId="2550602251" sldId="2625"/>
            <ac:spMk id="24" creationId="{07496EF6-13E5-65C3-4D1E-D4BAF8A6A135}"/>
          </ac:spMkLst>
        </pc:spChg>
        <pc:grpChg chg="add mod">
          <ac:chgData name="Reuter Anke" userId="3da67a77-c39f-4ee8-b0d8-279da2db4dd7" providerId="ADAL" clId="{FEEBFBC9-6491-4387-8F31-CF0B6E0FD578}" dt="2023-10-12T11:47:00.642" v="196" actId="164"/>
          <ac:grpSpMkLst>
            <pc:docMk/>
            <pc:sldMk cId="2550602251" sldId="2625"/>
            <ac:grpSpMk id="25" creationId="{83D546F4-6E48-7907-0E58-FF0489634AF4}"/>
          </ac:grpSpMkLst>
        </pc:grpChg>
        <pc:picChg chg="del mod">
          <ac:chgData name="Reuter Anke" userId="3da67a77-c39f-4ee8-b0d8-279da2db4dd7" providerId="ADAL" clId="{FEEBFBC9-6491-4387-8F31-CF0B6E0FD578}" dt="2023-10-12T11:46:27.444" v="191" actId="478"/>
          <ac:picMkLst>
            <pc:docMk/>
            <pc:sldMk cId="2550602251" sldId="2625"/>
            <ac:picMk id="2" creationId="{5A699063-8769-3C07-021E-3BA658D19356}"/>
          </ac:picMkLst>
        </pc:picChg>
        <pc:cxnChg chg="add mod">
          <ac:chgData name="Reuter Anke" userId="3da67a77-c39f-4ee8-b0d8-279da2db4dd7" providerId="ADAL" clId="{FEEBFBC9-6491-4387-8F31-CF0B6E0FD578}" dt="2023-10-12T11:47:00.642" v="196" actId="164"/>
          <ac:cxnSpMkLst>
            <pc:docMk/>
            <pc:sldMk cId="2550602251" sldId="2625"/>
            <ac:cxnSpMk id="8" creationId="{8E4830D8-8567-C772-2E87-19D188BD151F}"/>
          </ac:cxnSpMkLst>
        </pc:cxnChg>
        <pc:cxnChg chg="add mod">
          <ac:chgData name="Reuter Anke" userId="3da67a77-c39f-4ee8-b0d8-279da2db4dd7" providerId="ADAL" clId="{FEEBFBC9-6491-4387-8F31-CF0B6E0FD578}" dt="2023-10-12T11:47:00.642" v="196" actId="164"/>
          <ac:cxnSpMkLst>
            <pc:docMk/>
            <pc:sldMk cId="2550602251" sldId="2625"/>
            <ac:cxnSpMk id="9" creationId="{51EDB96B-E051-32AB-AE9D-1E0B749D9A97}"/>
          </ac:cxnSpMkLst>
        </pc:cxnChg>
      </pc:sldChg>
      <pc:sldChg chg="addSp delSp modSp mod">
        <pc:chgData name="Reuter Anke" userId="3da67a77-c39f-4ee8-b0d8-279da2db4dd7" providerId="ADAL" clId="{FEEBFBC9-6491-4387-8F31-CF0B6E0FD578}" dt="2023-10-12T11:47:24.435" v="208" actId="1076"/>
        <pc:sldMkLst>
          <pc:docMk/>
          <pc:sldMk cId="3032022185" sldId="2630"/>
        </pc:sldMkLst>
        <pc:spChg chg="mod">
          <ac:chgData name="Reuter Anke" userId="3da67a77-c39f-4ee8-b0d8-279da2db4dd7" providerId="ADAL" clId="{FEEBFBC9-6491-4387-8F31-CF0B6E0FD578}" dt="2023-10-12T11:47:04.922" v="198"/>
          <ac:spMkLst>
            <pc:docMk/>
            <pc:sldMk cId="3032022185" sldId="2630"/>
            <ac:spMk id="7" creationId="{F8BA6FB3-CA22-3A12-EEC3-2DDC94578865}"/>
          </ac:spMkLst>
        </pc:spChg>
        <pc:spChg chg="mod">
          <ac:chgData name="Reuter Anke" userId="3da67a77-c39f-4ee8-b0d8-279da2db4dd7" providerId="ADAL" clId="{FEEBFBC9-6491-4387-8F31-CF0B6E0FD578}" dt="2023-10-12T11:47:04.922" v="198"/>
          <ac:spMkLst>
            <pc:docMk/>
            <pc:sldMk cId="3032022185" sldId="2630"/>
            <ac:spMk id="11" creationId="{770BB764-465C-369E-D098-650B3C5A3A2B}"/>
          </ac:spMkLst>
        </pc:spChg>
        <pc:spChg chg="mod">
          <ac:chgData name="Reuter Anke" userId="3da67a77-c39f-4ee8-b0d8-279da2db4dd7" providerId="ADAL" clId="{FEEBFBC9-6491-4387-8F31-CF0B6E0FD578}" dt="2023-10-12T11:47:04.922" v="198"/>
          <ac:spMkLst>
            <pc:docMk/>
            <pc:sldMk cId="3032022185" sldId="2630"/>
            <ac:spMk id="12" creationId="{33981F32-AE12-786B-B831-1AFBC6E4BBA9}"/>
          </ac:spMkLst>
        </pc:spChg>
        <pc:spChg chg="mod">
          <ac:chgData name="Reuter Anke" userId="3da67a77-c39f-4ee8-b0d8-279da2db4dd7" providerId="ADAL" clId="{FEEBFBC9-6491-4387-8F31-CF0B6E0FD578}" dt="2023-10-12T11:47:04.922" v="198"/>
          <ac:spMkLst>
            <pc:docMk/>
            <pc:sldMk cId="3032022185" sldId="2630"/>
            <ac:spMk id="13" creationId="{F3F1F853-1DC6-57B3-CEBD-2F90F9BE7DC2}"/>
          </ac:spMkLst>
        </pc:spChg>
        <pc:spChg chg="mod">
          <ac:chgData name="Reuter Anke" userId="3da67a77-c39f-4ee8-b0d8-279da2db4dd7" providerId="ADAL" clId="{FEEBFBC9-6491-4387-8F31-CF0B6E0FD578}" dt="2023-10-12T11:47:04.922" v="198"/>
          <ac:spMkLst>
            <pc:docMk/>
            <pc:sldMk cId="3032022185" sldId="2630"/>
            <ac:spMk id="14" creationId="{16A16C77-39E8-BD48-3B47-A40A244BC256}"/>
          </ac:spMkLst>
        </pc:spChg>
        <pc:spChg chg="mod">
          <ac:chgData name="Reuter Anke" userId="3da67a77-c39f-4ee8-b0d8-279da2db4dd7" providerId="ADAL" clId="{FEEBFBC9-6491-4387-8F31-CF0B6E0FD578}" dt="2023-10-12T11:47:04.922" v="198"/>
          <ac:spMkLst>
            <pc:docMk/>
            <pc:sldMk cId="3032022185" sldId="2630"/>
            <ac:spMk id="16" creationId="{6288E962-EA43-B456-C1BF-6F75B9050FA5}"/>
          </ac:spMkLst>
        </pc:spChg>
        <pc:spChg chg="mod">
          <ac:chgData name="Reuter Anke" userId="3da67a77-c39f-4ee8-b0d8-279da2db4dd7" providerId="ADAL" clId="{FEEBFBC9-6491-4387-8F31-CF0B6E0FD578}" dt="2023-10-12T11:47:04.922" v="198"/>
          <ac:spMkLst>
            <pc:docMk/>
            <pc:sldMk cId="3032022185" sldId="2630"/>
            <ac:spMk id="17" creationId="{3B973DD8-EA61-2EB7-5F2A-8910BF048FAE}"/>
          </ac:spMkLst>
        </pc:spChg>
        <pc:spChg chg="mod">
          <ac:chgData name="Reuter Anke" userId="3da67a77-c39f-4ee8-b0d8-279da2db4dd7" providerId="ADAL" clId="{FEEBFBC9-6491-4387-8F31-CF0B6E0FD578}" dt="2023-10-12T11:47:04.922" v="198"/>
          <ac:spMkLst>
            <pc:docMk/>
            <pc:sldMk cId="3032022185" sldId="2630"/>
            <ac:spMk id="18" creationId="{6A7CD784-13E1-2A8F-383A-EFA9C08F79F9}"/>
          </ac:spMkLst>
        </pc:spChg>
        <pc:spChg chg="mod">
          <ac:chgData name="Reuter Anke" userId="3da67a77-c39f-4ee8-b0d8-279da2db4dd7" providerId="ADAL" clId="{FEEBFBC9-6491-4387-8F31-CF0B6E0FD578}" dt="2023-10-12T11:47:04.922" v="198"/>
          <ac:spMkLst>
            <pc:docMk/>
            <pc:sldMk cId="3032022185" sldId="2630"/>
            <ac:spMk id="19" creationId="{AAE5AC08-1D51-9ED9-DE08-CE7FC6C8D98F}"/>
          </ac:spMkLst>
        </pc:spChg>
        <pc:spChg chg="mod">
          <ac:chgData name="Reuter Anke" userId="3da67a77-c39f-4ee8-b0d8-279da2db4dd7" providerId="ADAL" clId="{FEEBFBC9-6491-4387-8F31-CF0B6E0FD578}" dt="2023-10-12T11:47:12.370" v="202"/>
          <ac:spMkLst>
            <pc:docMk/>
            <pc:sldMk cId="3032022185" sldId="2630"/>
            <ac:spMk id="21" creationId="{5AE6227E-E936-198F-FE4C-24A1C8FEC610}"/>
          </ac:spMkLst>
        </pc:spChg>
        <pc:spChg chg="mod">
          <ac:chgData name="Reuter Anke" userId="3da67a77-c39f-4ee8-b0d8-279da2db4dd7" providerId="ADAL" clId="{FEEBFBC9-6491-4387-8F31-CF0B6E0FD578}" dt="2023-10-12T11:47:12.370" v="202"/>
          <ac:spMkLst>
            <pc:docMk/>
            <pc:sldMk cId="3032022185" sldId="2630"/>
            <ac:spMk id="24" creationId="{D4F41808-7772-BC63-6ADE-BC5ACF77AE65}"/>
          </ac:spMkLst>
        </pc:spChg>
        <pc:spChg chg="mod">
          <ac:chgData name="Reuter Anke" userId="3da67a77-c39f-4ee8-b0d8-279da2db4dd7" providerId="ADAL" clId="{FEEBFBC9-6491-4387-8F31-CF0B6E0FD578}" dt="2023-10-12T11:47:12.370" v="202"/>
          <ac:spMkLst>
            <pc:docMk/>
            <pc:sldMk cId="3032022185" sldId="2630"/>
            <ac:spMk id="25" creationId="{DFAE50C8-D073-CA5C-DED9-05A368FCFDD4}"/>
          </ac:spMkLst>
        </pc:spChg>
        <pc:spChg chg="mod">
          <ac:chgData name="Reuter Anke" userId="3da67a77-c39f-4ee8-b0d8-279da2db4dd7" providerId="ADAL" clId="{FEEBFBC9-6491-4387-8F31-CF0B6E0FD578}" dt="2023-10-12T11:47:12.370" v="202"/>
          <ac:spMkLst>
            <pc:docMk/>
            <pc:sldMk cId="3032022185" sldId="2630"/>
            <ac:spMk id="26" creationId="{E625A455-8FE0-F728-127E-8E702985CD05}"/>
          </ac:spMkLst>
        </pc:spChg>
        <pc:spChg chg="mod">
          <ac:chgData name="Reuter Anke" userId="3da67a77-c39f-4ee8-b0d8-279da2db4dd7" providerId="ADAL" clId="{FEEBFBC9-6491-4387-8F31-CF0B6E0FD578}" dt="2023-10-12T11:47:12.370" v="202"/>
          <ac:spMkLst>
            <pc:docMk/>
            <pc:sldMk cId="3032022185" sldId="2630"/>
            <ac:spMk id="27" creationId="{2F127CEA-988D-E5E1-65EC-D3BC9DA2265C}"/>
          </ac:spMkLst>
        </pc:spChg>
        <pc:spChg chg="mod">
          <ac:chgData name="Reuter Anke" userId="3da67a77-c39f-4ee8-b0d8-279da2db4dd7" providerId="ADAL" clId="{FEEBFBC9-6491-4387-8F31-CF0B6E0FD578}" dt="2023-10-12T11:47:12.370" v="202"/>
          <ac:spMkLst>
            <pc:docMk/>
            <pc:sldMk cId="3032022185" sldId="2630"/>
            <ac:spMk id="28" creationId="{BE7604CC-1FDE-7676-7BE9-85F0F7359EAE}"/>
          </ac:spMkLst>
        </pc:spChg>
        <pc:spChg chg="mod">
          <ac:chgData name="Reuter Anke" userId="3da67a77-c39f-4ee8-b0d8-279da2db4dd7" providerId="ADAL" clId="{FEEBFBC9-6491-4387-8F31-CF0B6E0FD578}" dt="2023-10-12T11:47:12.370" v="202"/>
          <ac:spMkLst>
            <pc:docMk/>
            <pc:sldMk cId="3032022185" sldId="2630"/>
            <ac:spMk id="29" creationId="{7054A04F-6E81-4295-0B70-F50F13E95033}"/>
          </ac:spMkLst>
        </pc:spChg>
        <pc:spChg chg="mod">
          <ac:chgData name="Reuter Anke" userId="3da67a77-c39f-4ee8-b0d8-279da2db4dd7" providerId="ADAL" clId="{FEEBFBC9-6491-4387-8F31-CF0B6E0FD578}" dt="2023-10-12T11:47:12.370" v="202"/>
          <ac:spMkLst>
            <pc:docMk/>
            <pc:sldMk cId="3032022185" sldId="2630"/>
            <ac:spMk id="30" creationId="{EF06C764-A969-683E-1CA8-5115FF3CF56D}"/>
          </ac:spMkLst>
        </pc:spChg>
        <pc:spChg chg="mod">
          <ac:chgData name="Reuter Anke" userId="3da67a77-c39f-4ee8-b0d8-279da2db4dd7" providerId="ADAL" clId="{FEEBFBC9-6491-4387-8F31-CF0B6E0FD578}" dt="2023-10-12T11:47:12.370" v="202"/>
          <ac:spMkLst>
            <pc:docMk/>
            <pc:sldMk cId="3032022185" sldId="2630"/>
            <ac:spMk id="31" creationId="{D6C43AEE-CDE6-CC33-E373-2DFB5FD83236}"/>
          </ac:spMkLst>
        </pc:spChg>
        <pc:grpChg chg="add del mod">
          <ac:chgData name="Reuter Anke" userId="3da67a77-c39f-4ee8-b0d8-279da2db4dd7" providerId="ADAL" clId="{FEEBFBC9-6491-4387-8F31-CF0B6E0FD578}" dt="2023-10-12T11:47:11.695" v="201"/>
          <ac:grpSpMkLst>
            <pc:docMk/>
            <pc:sldMk cId="3032022185" sldId="2630"/>
            <ac:grpSpMk id="6" creationId="{C42D17DE-9A7E-CDE9-4B8E-6EB234396D8F}"/>
          </ac:grpSpMkLst>
        </pc:grpChg>
        <pc:grpChg chg="add del mod">
          <ac:chgData name="Reuter Anke" userId="3da67a77-c39f-4ee8-b0d8-279da2db4dd7" providerId="ADAL" clId="{FEEBFBC9-6491-4387-8F31-CF0B6E0FD578}" dt="2023-10-12T11:47:14.460" v="203"/>
          <ac:grpSpMkLst>
            <pc:docMk/>
            <pc:sldMk cId="3032022185" sldId="2630"/>
            <ac:grpSpMk id="20" creationId="{404C8677-D73D-4DB1-E0A0-339B9FE4BC7E}"/>
          </ac:grpSpMkLst>
        </pc:grpChg>
        <pc:picChg chg="del">
          <ac:chgData name="Reuter Anke" userId="3da67a77-c39f-4ee8-b0d8-279da2db4dd7" providerId="ADAL" clId="{FEEBFBC9-6491-4387-8F31-CF0B6E0FD578}" dt="2023-10-12T11:47:04.372" v="197" actId="478"/>
          <ac:picMkLst>
            <pc:docMk/>
            <pc:sldMk cId="3032022185" sldId="2630"/>
            <ac:picMk id="2" creationId="{82BB2A11-BB2B-3601-A133-6AB8CA9B274B}"/>
          </ac:picMkLst>
        </pc:picChg>
        <pc:picChg chg="add mod ord">
          <ac:chgData name="Reuter Anke" userId="3da67a77-c39f-4ee8-b0d8-279da2db4dd7" providerId="ADAL" clId="{FEEBFBC9-6491-4387-8F31-CF0B6E0FD578}" dt="2023-10-12T11:47:24.435" v="208" actId="1076"/>
          <ac:picMkLst>
            <pc:docMk/>
            <pc:sldMk cId="3032022185" sldId="2630"/>
            <ac:picMk id="32" creationId="{CCA7D305-81C1-AF79-9EEC-A850290EAC15}"/>
          </ac:picMkLst>
        </pc:picChg>
        <pc:cxnChg chg="mod">
          <ac:chgData name="Reuter Anke" userId="3da67a77-c39f-4ee8-b0d8-279da2db4dd7" providerId="ADAL" clId="{FEEBFBC9-6491-4387-8F31-CF0B6E0FD578}" dt="2023-10-12T11:47:04.922" v="198"/>
          <ac:cxnSpMkLst>
            <pc:docMk/>
            <pc:sldMk cId="3032022185" sldId="2630"/>
            <ac:cxnSpMk id="8" creationId="{F3E7CB89-15AB-1352-72AA-9FE4228C5941}"/>
          </ac:cxnSpMkLst>
        </pc:cxnChg>
        <pc:cxnChg chg="mod">
          <ac:chgData name="Reuter Anke" userId="3da67a77-c39f-4ee8-b0d8-279da2db4dd7" providerId="ADAL" clId="{FEEBFBC9-6491-4387-8F31-CF0B6E0FD578}" dt="2023-10-12T11:47:04.922" v="198"/>
          <ac:cxnSpMkLst>
            <pc:docMk/>
            <pc:sldMk cId="3032022185" sldId="2630"/>
            <ac:cxnSpMk id="9" creationId="{65CA73FE-5224-01CD-B56C-8E6B66292CBB}"/>
          </ac:cxnSpMkLst>
        </pc:cxnChg>
        <pc:cxnChg chg="mod">
          <ac:chgData name="Reuter Anke" userId="3da67a77-c39f-4ee8-b0d8-279da2db4dd7" providerId="ADAL" clId="{FEEBFBC9-6491-4387-8F31-CF0B6E0FD578}" dt="2023-10-12T11:47:12.370" v="202"/>
          <ac:cxnSpMkLst>
            <pc:docMk/>
            <pc:sldMk cId="3032022185" sldId="2630"/>
            <ac:cxnSpMk id="22" creationId="{B2F6A028-9DE6-E518-417E-1F2BD75D4B07}"/>
          </ac:cxnSpMkLst>
        </pc:cxnChg>
        <pc:cxnChg chg="mod">
          <ac:chgData name="Reuter Anke" userId="3da67a77-c39f-4ee8-b0d8-279da2db4dd7" providerId="ADAL" clId="{FEEBFBC9-6491-4387-8F31-CF0B6E0FD578}" dt="2023-10-12T11:47:12.370" v="202"/>
          <ac:cxnSpMkLst>
            <pc:docMk/>
            <pc:sldMk cId="3032022185" sldId="2630"/>
            <ac:cxnSpMk id="23" creationId="{A26CBC22-8D36-1105-7AAA-1147006EB5DE}"/>
          </ac:cxnSpMkLst>
        </pc:cxnChg>
      </pc:sldChg>
      <pc:sldChg chg="addSp delSp modSp mod">
        <pc:chgData name="Reuter Anke" userId="3da67a77-c39f-4ee8-b0d8-279da2db4dd7" providerId="ADAL" clId="{FEEBFBC9-6491-4387-8F31-CF0B6E0FD578}" dt="2023-10-12T11:47:43.143" v="214" actId="1076"/>
        <pc:sldMkLst>
          <pc:docMk/>
          <pc:sldMk cId="917769404" sldId="2663"/>
        </pc:sldMkLst>
        <pc:spChg chg="mod">
          <ac:chgData name="Reuter Anke" userId="3da67a77-c39f-4ee8-b0d8-279da2db4dd7" providerId="ADAL" clId="{FEEBFBC9-6491-4387-8F31-CF0B6E0FD578}" dt="2023-10-12T11:47:43.143" v="214" actId="1076"/>
          <ac:spMkLst>
            <pc:docMk/>
            <pc:sldMk cId="917769404" sldId="2663"/>
            <ac:spMk id="15" creationId="{930AA01E-8A45-A59C-4983-955C2750E2A8}"/>
          </ac:spMkLst>
        </pc:spChg>
        <pc:picChg chg="del">
          <ac:chgData name="Reuter Anke" userId="3da67a77-c39f-4ee8-b0d8-279da2db4dd7" providerId="ADAL" clId="{FEEBFBC9-6491-4387-8F31-CF0B6E0FD578}" dt="2023-10-12T11:47:37.684" v="211" actId="478"/>
          <ac:picMkLst>
            <pc:docMk/>
            <pc:sldMk cId="917769404" sldId="2663"/>
            <ac:picMk id="2" creationId="{82BB2A11-BB2B-3601-A133-6AB8CA9B274B}"/>
          </ac:picMkLst>
        </pc:picChg>
        <pc:picChg chg="add del mod">
          <ac:chgData name="Reuter Anke" userId="3da67a77-c39f-4ee8-b0d8-279da2db4dd7" providerId="ADAL" clId="{FEEBFBC9-6491-4387-8F31-CF0B6E0FD578}" dt="2023-10-12T11:47:36.655" v="210"/>
          <ac:picMkLst>
            <pc:docMk/>
            <pc:sldMk cId="917769404" sldId="2663"/>
            <ac:picMk id="6" creationId="{119EDF52-E86F-8334-1B9B-2DE79E1E20DF}"/>
          </ac:picMkLst>
        </pc:picChg>
        <pc:picChg chg="add mod ord">
          <ac:chgData name="Reuter Anke" userId="3da67a77-c39f-4ee8-b0d8-279da2db4dd7" providerId="ADAL" clId="{FEEBFBC9-6491-4387-8F31-CF0B6E0FD578}" dt="2023-10-12T11:47:40.076" v="213" actId="167"/>
          <ac:picMkLst>
            <pc:docMk/>
            <pc:sldMk cId="917769404" sldId="2663"/>
            <ac:picMk id="7" creationId="{D029BD63-7131-BA1C-912F-5C025961AB1B}"/>
          </ac:picMkLst>
        </pc:picChg>
      </pc:sldChg>
      <pc:sldChg chg="addSp delSp modSp mod">
        <pc:chgData name="Reuter Anke" userId="3da67a77-c39f-4ee8-b0d8-279da2db4dd7" providerId="ADAL" clId="{FEEBFBC9-6491-4387-8F31-CF0B6E0FD578}" dt="2023-10-12T11:47:50.895" v="218" actId="1076"/>
        <pc:sldMkLst>
          <pc:docMk/>
          <pc:sldMk cId="1748648693" sldId="2664"/>
        </pc:sldMkLst>
        <pc:spChg chg="mod">
          <ac:chgData name="Reuter Anke" userId="3da67a77-c39f-4ee8-b0d8-279da2db4dd7" providerId="ADAL" clId="{FEEBFBC9-6491-4387-8F31-CF0B6E0FD578}" dt="2023-10-12T11:47:50.895" v="218" actId="1076"/>
          <ac:spMkLst>
            <pc:docMk/>
            <pc:sldMk cId="1748648693" sldId="2664"/>
            <ac:spMk id="15" creationId="{930AA01E-8A45-A59C-4983-955C2750E2A8}"/>
          </ac:spMkLst>
        </pc:spChg>
        <pc:picChg chg="del">
          <ac:chgData name="Reuter Anke" userId="3da67a77-c39f-4ee8-b0d8-279da2db4dd7" providerId="ADAL" clId="{FEEBFBC9-6491-4387-8F31-CF0B6E0FD578}" dt="2023-10-12T11:47:46.204" v="215" actId="478"/>
          <ac:picMkLst>
            <pc:docMk/>
            <pc:sldMk cId="1748648693" sldId="2664"/>
            <ac:picMk id="2" creationId="{82BB2A11-BB2B-3601-A133-6AB8CA9B274B}"/>
          </ac:picMkLst>
        </pc:picChg>
        <pc:picChg chg="add mod ord">
          <ac:chgData name="Reuter Anke" userId="3da67a77-c39f-4ee8-b0d8-279da2db4dd7" providerId="ADAL" clId="{FEEBFBC9-6491-4387-8F31-CF0B6E0FD578}" dt="2023-10-12T11:47:48.840" v="217" actId="167"/>
          <ac:picMkLst>
            <pc:docMk/>
            <pc:sldMk cId="1748648693" sldId="2664"/>
            <ac:picMk id="6" creationId="{E870370A-1A1E-66CD-06FF-60E70BDBE786}"/>
          </ac:picMkLst>
        </pc:picChg>
      </pc:sldChg>
      <pc:sldChg chg="addSp delSp modSp mod">
        <pc:chgData name="Reuter Anke" userId="3da67a77-c39f-4ee8-b0d8-279da2db4dd7" providerId="ADAL" clId="{FEEBFBC9-6491-4387-8F31-CF0B6E0FD578}" dt="2023-10-12T11:47:55.703" v="221" actId="167"/>
        <pc:sldMkLst>
          <pc:docMk/>
          <pc:sldMk cId="4166912626" sldId="2665"/>
        </pc:sldMkLst>
        <pc:picChg chg="del">
          <ac:chgData name="Reuter Anke" userId="3da67a77-c39f-4ee8-b0d8-279da2db4dd7" providerId="ADAL" clId="{FEEBFBC9-6491-4387-8F31-CF0B6E0FD578}" dt="2023-10-12T11:47:52.845" v="219" actId="478"/>
          <ac:picMkLst>
            <pc:docMk/>
            <pc:sldMk cId="4166912626" sldId="2665"/>
            <ac:picMk id="2" creationId="{82BB2A11-BB2B-3601-A133-6AB8CA9B274B}"/>
          </ac:picMkLst>
        </pc:picChg>
        <pc:picChg chg="add mod ord">
          <ac:chgData name="Reuter Anke" userId="3da67a77-c39f-4ee8-b0d8-279da2db4dd7" providerId="ADAL" clId="{FEEBFBC9-6491-4387-8F31-CF0B6E0FD578}" dt="2023-10-12T11:47:55.703" v="221" actId="167"/>
          <ac:picMkLst>
            <pc:docMk/>
            <pc:sldMk cId="4166912626" sldId="2665"/>
            <ac:picMk id="6" creationId="{F1551875-1A2D-87E4-7021-EE191F9CCF86}"/>
          </ac:picMkLst>
        </pc:picChg>
      </pc:sldChg>
      <pc:sldChg chg="new">
        <pc:chgData name="Reuter Anke" userId="3da67a77-c39f-4ee8-b0d8-279da2db4dd7" providerId="ADAL" clId="{FEEBFBC9-6491-4387-8F31-CF0B6E0FD578}" dt="2023-10-11T13:37:25.975" v="0" actId="680"/>
        <pc:sldMkLst>
          <pc:docMk/>
          <pc:sldMk cId="159728655" sldId="2668"/>
        </pc:sldMkLst>
      </pc:sldChg>
      <pc:sldChg chg="new del">
        <pc:chgData name="Reuter Anke" userId="3da67a77-c39f-4ee8-b0d8-279da2db4dd7" providerId="ADAL" clId="{FEEBFBC9-6491-4387-8F31-CF0B6E0FD578}" dt="2023-10-11T13:37:42.764" v="2" actId="47"/>
        <pc:sldMkLst>
          <pc:docMk/>
          <pc:sldMk cId="2790812747" sldId="2669"/>
        </pc:sldMkLst>
      </pc:sldChg>
    </pc:docChg>
  </pc:docChgLst>
  <pc:docChgLst>
    <pc:chgData name="Reuter Anke" userId="3da67a77-c39f-4ee8-b0d8-279da2db4dd7" providerId="ADAL" clId="{514A8331-E490-4CB2-B929-167316E9D775}"/>
    <pc:docChg chg="modSld">
      <pc:chgData name="Reuter Anke" userId="3da67a77-c39f-4ee8-b0d8-279da2db4dd7" providerId="ADAL" clId="{514A8331-E490-4CB2-B929-167316E9D775}" dt="2024-04-10T09:12:05.782" v="9" actId="20577"/>
      <pc:docMkLst>
        <pc:docMk/>
      </pc:docMkLst>
      <pc:sldChg chg="modSp mod">
        <pc:chgData name="Reuter Anke" userId="3da67a77-c39f-4ee8-b0d8-279da2db4dd7" providerId="ADAL" clId="{514A8331-E490-4CB2-B929-167316E9D775}" dt="2024-04-10T09:12:05.782" v="9" actId="20577"/>
        <pc:sldMkLst>
          <pc:docMk/>
          <pc:sldMk cId="3964909531" sldId="262"/>
        </pc:sldMkLst>
        <pc:spChg chg="mod">
          <ac:chgData name="Reuter Anke" userId="3da67a77-c39f-4ee8-b0d8-279da2db4dd7" providerId="ADAL" clId="{514A8331-E490-4CB2-B929-167316E9D775}" dt="2024-04-10T09:12:05.782" v="9" actId="20577"/>
          <ac:spMkLst>
            <pc:docMk/>
            <pc:sldMk cId="3964909531" sldId="262"/>
            <ac:spMk id="2" creationId="{8F71D288-07B3-32F8-7E68-12C3C00BC4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10.04.2024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91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92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9</a:t>
            </a:fld>
            <a:endParaRPr lang="nl-NL"/>
          </a:p>
        </p:txBody>
      </p:sp>
    </p:spTree>
    <p:extLst>
      <p:ext uri="{BB962C8B-B14F-4D97-AF65-F5344CB8AC3E}">
        <p14:creationId xmlns:p14="http://schemas.microsoft.com/office/powerpoint/2010/main" val="35625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10</a:t>
            </a:fld>
            <a:endParaRPr lang="nl-NL"/>
          </a:p>
        </p:txBody>
      </p:sp>
    </p:spTree>
    <p:extLst>
      <p:ext uri="{BB962C8B-B14F-4D97-AF65-F5344CB8AC3E}">
        <p14:creationId xmlns:p14="http://schemas.microsoft.com/office/powerpoint/2010/main" val="8638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11</a:t>
            </a:fld>
            <a:endParaRPr lang="nl-NL"/>
          </a:p>
        </p:txBody>
      </p:sp>
    </p:spTree>
    <p:extLst>
      <p:ext uri="{BB962C8B-B14F-4D97-AF65-F5344CB8AC3E}">
        <p14:creationId xmlns:p14="http://schemas.microsoft.com/office/powerpoint/2010/main" val="38805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digi-gen.eu/" TargetMode="External"/><Relationship Id="rId5" Type="http://schemas.openxmlformats.org/officeDocument/2006/relationships/image" Target="../media/image10.jpeg"/><Relationship Id="rId10" Type="http://schemas.openxmlformats.org/officeDocument/2006/relationships/hyperlink" Target="mailto:hochschule.digigen@arbeitsagentur.de" TargetMode="External"/><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solidFill>
                  <a:schemeClr val="bg1"/>
                </a:solidFill>
              </a:defRPr>
            </a:lvl1pPr>
          </a:lstStyle>
          <a:p>
            <a:r>
              <a:rPr lang="de-DE"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noProof="0" dirty="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de-DE" noProof="0"/>
              <a:t>ERASMUS+ DIGIGEN 
Projekt </a:t>
            </a:r>
            <a:r>
              <a:rPr lang="de-DE" noProof="0" dirty="0" err="1"/>
              <a:t>Ref</a:t>
            </a:r>
            <a:r>
              <a:rPr lang="de-DE" noProof="0" dirty="0"/>
              <a:t>. Nr. 2021-1-DE02-KA220-VET-000025335</a:t>
            </a:r>
          </a:p>
        </p:txBody>
      </p:sp>
      <p:pic>
        <p:nvPicPr>
          <p:cNvPr id="17" name="Grafik 16">
            <a:extLst>
              <a:ext uri="{FF2B5EF4-FFF2-40B4-BE49-F238E27FC236}">
                <a16:creationId xmlns:a16="http://schemas.microsoft.com/office/drawing/2014/main" id="{7E343B44-D364-8AEF-9AB9-A694E3024BC1}"/>
              </a:ext>
            </a:extLst>
          </p:cNvPr>
          <p:cNvPicPr>
            <a:picLocks noChangeAspect="1"/>
          </p:cNvPicPr>
          <p:nvPr userDrawn="1"/>
        </p:nvPicPr>
        <p:blipFill>
          <a:blip r:embed="rId3"/>
          <a:srcRect/>
          <a:stretch/>
        </p:blipFill>
        <p:spPr bwMode="auto">
          <a:xfrm>
            <a:off x="9024216" y="6089733"/>
            <a:ext cx="2847890"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
        <p:nvSpPr>
          <p:cNvPr id="4" name="Rechteck 3">
            <a:extLst>
              <a:ext uri="{FF2B5EF4-FFF2-40B4-BE49-F238E27FC236}">
                <a16:creationId xmlns:a16="http://schemas.microsoft.com/office/drawing/2014/main" id="{FD2D06E0-EBFB-825C-AA66-187D79257FBB}"/>
              </a:ext>
            </a:extLst>
          </p:cNvPr>
          <p:cNvSpPr/>
          <p:nvPr userDrawn="1"/>
        </p:nvSpPr>
        <p:spPr>
          <a:xfrm flipV="1">
            <a:off x="2441653" y="3749402"/>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149561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endParaRPr lang="de-DE" noProof="0"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4676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2" name="Rechteck 11">
            <a:extLst>
              <a:ext uri="{FF2B5EF4-FFF2-40B4-BE49-F238E27FC236}">
                <a16:creationId xmlns:a16="http://schemas.microsoft.com/office/drawing/2014/main" id="{1A9D0568-511E-24DC-31F5-C431EB5A4CBC}"/>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3490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de-DE" dirty="0"/>
              <a:t>ERASMUS+ DIGIGEN 
Projekt </a:t>
            </a:r>
            <a:r>
              <a:rPr lang="de-DE" dirty="0" err="1"/>
              <a:t>Ref</a:t>
            </a:r>
            <a:r>
              <a:rPr lang="de-DE" dirty="0"/>
              <a:t>. Nr. 2021-1-DE02-KA220-VET-000025335</a:t>
            </a:r>
            <a:endParaRPr lang="de-DE" noProof="0" dirty="0"/>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762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lvl1pPr marL="0" indent="0">
              <a:buNone/>
              <a:defRPr/>
            </a:lvl1pPr>
          </a:lstStyle>
          <a:p>
            <a:pPr lvl="0"/>
            <a:endParaRPr lang="de-DE" noProof="0" dirty="0"/>
          </a:p>
          <a:p>
            <a:pPr lvl="0"/>
            <a:endParaRPr lang="de-DE" noProof="0" dirty="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1797D9F5-C9FC-4F63-B030-036DBC3CC124}" type="datetime1">
              <a:rPr lang="en-GB" noProof="0" smtClean="0"/>
              <a:t>10/04/2024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de-DE" noProof="0"/>
              <a:t>ERASMUS+ DIGIGEN 
Projekt </a:t>
            </a:r>
            <a:r>
              <a:rPr lang="de-DE" noProof="0" dirty="0" err="1"/>
              <a:t>Ref</a:t>
            </a:r>
            <a:r>
              <a:rPr lang="de-DE" noProof="0" dirty="0"/>
              <a:t>. Nr.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endParaRPr lang="de-DE" noProof="0" dirty="0"/>
          </a:p>
        </p:txBody>
      </p:sp>
    </p:spTree>
    <p:extLst>
      <p:ext uri="{BB962C8B-B14F-4D97-AF65-F5344CB8AC3E}">
        <p14:creationId xmlns:p14="http://schemas.microsoft.com/office/powerpoint/2010/main" val="277847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1C36D424-1799-4A78-B51E-688BA629A0D9}" type="datetime1">
              <a:rPr lang="en-GB" smtClean="0"/>
              <a:t>10/04/2024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sv-SE"/>
              <a:t>ERASMUS+ DIGIGEN 
Projekt Ref. Nr. 2021-1-DE02-KA220-VET-000025335</a:t>
            </a:r>
            <a:endParaRPr lang="de-DE" dirty="0"/>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endParaRPr lang="de-DE" noProof="0" dirty="0"/>
          </a:p>
        </p:txBody>
      </p:sp>
    </p:spTree>
    <p:extLst>
      <p:ext uri="{BB962C8B-B14F-4D97-AF65-F5344CB8AC3E}">
        <p14:creationId xmlns:p14="http://schemas.microsoft.com/office/powerpoint/2010/main" val="181715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C47F197F-7A9B-4E1C-8BEC-2912C732E075}" type="datetime1">
              <a:rPr lang="en-GB" smtClean="0"/>
              <a:t>10/04/2024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sv-SE"/>
              <a:t>ERASMUS+ DIGIGEN 
Projekt Ref. Nr. 2021-1-DE02-KA220-VET-000025335</a:t>
            </a:r>
            <a:endParaRPr lang="de-DE" dirty="0"/>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8879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Projekt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Nr.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dirty="0">
                <a:solidFill>
                  <a:srgbClr val="404040"/>
                </a:solidFill>
                <a:effectLst/>
                <a:latin typeface="+mn-lt"/>
              </a:rPr>
              <a:t>Von der Europäischen Union finanziert. Die geäußerten Ansichten und Meinungen entsprechen jedoch ausschließlich denen der Autor*innen und spiegeln nicht zwingend die der Europäischen Union oder der Europäischen Exekutivagentur für Bildung und Kultur (EACEA) wider. Weder die Europäische Union noch die EACEA können dafür verantwortlich gemacht werden.</a:t>
            </a:r>
            <a:endParaRPr lang="en-GB" sz="1600" noProof="0" dirty="0">
              <a:latin typeface="+mn-lt"/>
            </a:endParaRPr>
          </a:p>
        </p:txBody>
      </p:sp>
      <p:pic>
        <p:nvPicPr>
          <p:cNvPr id="3" name="Grafik 2">
            <a:extLst>
              <a:ext uri="{FF2B5EF4-FFF2-40B4-BE49-F238E27FC236}">
                <a16:creationId xmlns:a16="http://schemas.microsoft.com/office/drawing/2014/main" id="{AB573B1B-2CC7-DE4B-EB21-BAF45BDBC859}"/>
              </a:ext>
            </a:extLst>
          </p:cNvPr>
          <p:cNvPicPr>
            <a:picLocks noChangeAspect="1"/>
          </p:cNvPicPr>
          <p:nvPr userDrawn="1"/>
        </p:nvPicPr>
        <p:blipFill>
          <a:blip r:embed="rId9"/>
          <a:srcRect/>
          <a:stretch/>
        </p:blipFill>
        <p:spPr>
          <a:xfrm>
            <a:off x="2465447" y="551872"/>
            <a:ext cx="2950916"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251421" y="2182695"/>
            <a:ext cx="3255100"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600" b="1" noProof="0" dirty="0">
                <a:solidFill>
                  <a:schemeClr val="tx2">
                    <a:lumMod val="75000"/>
                  </a:schemeClr>
                </a:solidFill>
                <a:latin typeface="+mj-lt"/>
                <a:ea typeface="Jost Bold Roman" pitchFamily="2" charset="0"/>
              </a:rPr>
              <a:t>PROJEKTINFORMATIONEN</a:t>
            </a:r>
          </a:p>
          <a:p>
            <a:pPr algn="l">
              <a:spcAft>
                <a:spcPts val="600"/>
              </a:spcAft>
            </a:pPr>
            <a:r>
              <a:rPr lang="en-GB" sz="12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200" b="0" i="1" u="none" noProof="0" dirty="0">
              <a:solidFill>
                <a:schemeClr val="tx1"/>
              </a:solidFill>
              <a:latin typeface="+mj-lt"/>
              <a:ea typeface="Jost Bold Italic" pitchFamily="2" charset="0"/>
            </a:endParaRPr>
          </a:p>
          <a:p>
            <a:pPr algn="l"/>
            <a:r>
              <a:rPr lang="en-GB" sz="12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200" b="0" i="1" u="none" noProof="0" dirty="0">
              <a:solidFill>
                <a:schemeClr val="tx1"/>
              </a:solidFill>
              <a:latin typeface="+mj-lt"/>
              <a:ea typeface="Jost Bold Italic" pitchFamily="2" charset="0"/>
            </a:endParaRPr>
          </a:p>
          <a:p>
            <a:pPr algn="l"/>
            <a:endParaRPr lang="en-GB" sz="1200" b="0" i="1" u="none" noProof="0" dirty="0">
              <a:solidFill>
                <a:schemeClr val="tx1"/>
              </a:solidFill>
              <a:latin typeface="+mj-lt"/>
              <a:ea typeface="Jost Bold Italic" pitchFamily="2" charset="0"/>
            </a:endParaRPr>
          </a:p>
          <a:p>
            <a:pPr marL="0" algn="l" defTabSz="914400" rtl="0" eaLnBrk="1" latinLnBrk="0" hangingPunct="1"/>
            <a:r>
              <a:rPr lang="en-GB" sz="1600" b="1" kern="1200" noProof="0" dirty="0">
                <a:solidFill>
                  <a:schemeClr val="tx2">
                    <a:lumMod val="75000"/>
                  </a:schemeClr>
                </a:solidFill>
                <a:latin typeface="+mj-lt"/>
                <a:ea typeface="Jost Bold Italic" pitchFamily="2" charset="0"/>
                <a:cs typeface="+mn-cs"/>
              </a:rPr>
              <a:t>LIZENZ</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0" i="1" u="none" kern="1200" dirty="0">
                <a:solidFill>
                  <a:schemeClr val="tx1"/>
                </a:solidFill>
                <a:latin typeface="+mj-lt"/>
                <a:ea typeface="Jost Bold Italic" pitchFamily="2" charset="0"/>
                <a:cs typeface="+mn-cs"/>
              </a:rPr>
              <a:t>DIGIGEN © 2024 ist lizensiert unter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0" i="1" u="none" kern="1200" dirty="0">
                <a:solidFill>
                  <a:schemeClr val="tx1"/>
                </a:solidFill>
                <a:latin typeface="+mj-lt"/>
                <a:ea typeface="Jost Bold Italic" pitchFamily="2" charset="0"/>
                <a:cs typeface="+mn-cs"/>
              </a:rPr>
              <a:t>Für mehr Informationen zur Lizenz, siehe </a:t>
            </a:r>
            <a:r>
              <a:rPr lang="de-DE" altLang="de-DE" sz="12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2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2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2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200" b="0" i="1" u="none" kern="1200" dirty="0">
              <a:solidFill>
                <a:schemeClr val="tx1"/>
              </a:solidFill>
              <a:latin typeface="+mj-lt"/>
              <a:ea typeface="Jost Bold Italic" pitchFamily="2" charset="0"/>
              <a:cs typeface="+mn-cs"/>
            </a:endParaRPr>
          </a:p>
          <a:p>
            <a:pPr algn="r"/>
            <a:r>
              <a:rPr lang="en-GB" sz="12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14909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de-DE" noProof="0" dirty="0"/>
              <a:t>Mastertitelformat bearbeiten</a:t>
            </a:r>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65513B72-31DB-49F9-AB7B-D1A13261247C}" type="datetime1">
              <a:rPr lang="en-GB" noProof="0" smtClean="0"/>
              <a:t>10/04/2024</a:t>
            </a:fld>
            <a:endParaRPr lang="de-DE" noProof="0"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de-DE" sz="1100" dirty="0"/>
              <a:t>ERASMUS+ DIGIGEN 
Projekt </a:t>
            </a:r>
            <a:r>
              <a:rPr lang="de-DE" sz="1100" dirty="0" err="1"/>
              <a:t>Ref</a:t>
            </a:r>
            <a:r>
              <a:rPr lang="de-DE" sz="1100" dirty="0"/>
              <a:t>. Nr. 2021-1-DE02-KA220-VET-000025335</a:t>
            </a:r>
            <a:endParaRPr lang="de-DE" sz="1100" noProof="0"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de-DE" noProof="0" smtClean="0"/>
              <a:t>‹Nr.›</a:t>
            </a:fld>
            <a:endParaRPr lang="de-DE" noProof="0"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42945081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dt="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2068938"/>
            <a:ext cx="9144000" cy="1797099"/>
          </a:xfrm>
        </p:spPr>
        <p:txBody>
          <a:bodyPr>
            <a:normAutofit fontScale="90000"/>
          </a:bodyPr>
          <a:lstStyle/>
          <a:p>
            <a:r>
              <a:rPr lang="en-GB" sz="6600"/>
              <a:t>BERUFLICHE</a:t>
            </a:r>
            <a:br>
              <a:rPr lang="en-GB" sz="6600" dirty="0">
                <a:solidFill>
                  <a:schemeClr val="bg1"/>
                </a:solidFill>
                <a:latin typeface="+mn-lt"/>
              </a:rPr>
            </a:br>
            <a:r>
              <a:rPr lang="en-GB" sz="6600" dirty="0">
                <a:solidFill>
                  <a:schemeClr val="bg1"/>
                </a:solidFill>
                <a:latin typeface="+mn-lt"/>
              </a:rPr>
              <a:t>BERATUNG</a:t>
            </a:r>
            <a:endParaRPr lang="de-DE" sz="660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p:txBody>
          <a:bodyPr vert="horz" lIns="68551" tIns="34275" rIns="68551" bIns="34275" rtlCol="0">
            <a:normAutofit/>
          </a:bodyPr>
          <a:lstStyle/>
          <a:p>
            <a:r>
              <a:rPr lang="en-GB" dirty="0">
                <a:latin typeface="+mn-lt"/>
              </a:rPr>
              <a:t>Thema 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4D1B994-B80D-1F31-9626-B04F335AABF6}"/>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3" name="Foliennummernplatzhalter 2">
            <a:extLst>
              <a:ext uri="{FF2B5EF4-FFF2-40B4-BE49-F238E27FC236}">
                <a16:creationId xmlns:a16="http://schemas.microsoft.com/office/drawing/2014/main" id="{FF22D7D6-A5A3-B57E-475B-2AA9F27FC4E9}"/>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dirty="0">
                <a:cs typeface="Gill Sans"/>
              </a:rPr>
              <a:t>PBL Lernergebnisse</a:t>
            </a:r>
            <a:endParaRPr lang="en-US" sz="4000" b="0" i="1" dirty="0"/>
          </a:p>
        </p:txBody>
      </p:sp>
      <p:sp>
        <p:nvSpPr>
          <p:cNvPr id="6" name="Inhaltsplatzhalter 5">
            <a:extLst>
              <a:ext uri="{FF2B5EF4-FFF2-40B4-BE49-F238E27FC236}">
                <a16:creationId xmlns:a16="http://schemas.microsoft.com/office/drawing/2014/main" id="{C3A91BD7-C3E0-B5B3-F7CC-BFB07D22E24A}"/>
              </a:ext>
            </a:extLst>
          </p:cNvPr>
          <p:cNvSpPr>
            <a:spLocks noGrp="1"/>
          </p:cNvSpPr>
          <p:nvPr>
            <p:ph idx="4294967295"/>
          </p:nvPr>
        </p:nvSpPr>
        <p:spPr>
          <a:xfrm>
            <a:off x="838200" y="1825625"/>
            <a:ext cx="9677400" cy="4351338"/>
          </a:xfrm>
        </p:spPr>
        <p:txBody>
          <a:bodyPr>
            <a:normAutofit lnSpcReduction="10000"/>
          </a:bodyPr>
          <a:lstStyle/>
          <a:p>
            <a:r>
              <a:rPr lang="de-DE" sz="2000"/>
              <a:t>Arbeiten in Teams</a:t>
            </a:r>
          </a:p>
          <a:p>
            <a:r>
              <a:rPr lang="de-DE" sz="2000" dirty="0"/>
              <a:t>Leitung von Projekten und Übernahme von Führungsaufgaben</a:t>
            </a:r>
            <a:endParaRPr lang="de-DE" sz="2000" dirty="0">
              <a:cs typeface="Calibri Light"/>
            </a:endParaRPr>
          </a:p>
          <a:p>
            <a:r>
              <a:rPr lang="de-DE" sz="2000" dirty="0"/>
              <a:t>Mündliche und schriftliche Kommunikation</a:t>
            </a:r>
            <a:endParaRPr lang="de-DE" sz="2000" dirty="0">
              <a:cs typeface="Calibri Light"/>
            </a:endParaRPr>
          </a:p>
          <a:p>
            <a:r>
              <a:rPr lang="de-DE" sz="2000" dirty="0"/>
              <a:t>Selbstwahrnehmung und Bewertung von Gruppenprozessen</a:t>
            </a:r>
            <a:endParaRPr lang="de-DE" sz="2000" dirty="0">
              <a:cs typeface="Calibri Light"/>
            </a:endParaRPr>
          </a:p>
          <a:p>
            <a:r>
              <a:rPr lang="de-DE" sz="2000" dirty="0"/>
              <a:t>Selbstständiges Arbeiten</a:t>
            </a:r>
            <a:endParaRPr lang="de-DE" sz="2000" dirty="0">
              <a:cs typeface="Calibri Light"/>
            </a:endParaRPr>
          </a:p>
          <a:p>
            <a:r>
              <a:rPr lang="de-DE" sz="2000" dirty="0"/>
              <a:t>Kritisches Denken und Analysieren</a:t>
            </a:r>
            <a:endParaRPr lang="de-DE" sz="2000" dirty="0">
              <a:cs typeface="Calibri Light"/>
            </a:endParaRPr>
          </a:p>
          <a:p>
            <a:r>
              <a:rPr lang="de-DE" sz="2000" dirty="0"/>
              <a:t>Konzepte erläutern</a:t>
            </a:r>
            <a:endParaRPr lang="de-DE" sz="2000" dirty="0">
              <a:cs typeface="Calibri Light"/>
            </a:endParaRPr>
          </a:p>
          <a:p>
            <a:r>
              <a:rPr lang="de-DE" sz="2000" dirty="0"/>
              <a:t>Selbstgesteuertes Lernen</a:t>
            </a:r>
            <a:endParaRPr lang="de-DE" sz="2000" dirty="0">
              <a:cs typeface="Calibri Light"/>
            </a:endParaRPr>
          </a:p>
          <a:p>
            <a:r>
              <a:rPr lang="de-DE" sz="2000" dirty="0"/>
              <a:t>Anwendung der Kursinhalte auf Beispiele aus der Praxis</a:t>
            </a:r>
            <a:endParaRPr lang="de-DE" sz="2000" dirty="0">
              <a:cs typeface="Calibri Light"/>
            </a:endParaRPr>
          </a:p>
          <a:p>
            <a:r>
              <a:rPr lang="de-DE" sz="2000" dirty="0"/>
              <a:t>Recherche- und Informationskompetenz</a:t>
            </a:r>
            <a:endParaRPr lang="de-DE" sz="2000" dirty="0">
              <a:cs typeface="Calibri Light"/>
            </a:endParaRPr>
          </a:p>
          <a:p>
            <a:r>
              <a:rPr lang="de-DE" sz="2000" dirty="0"/>
              <a:t>Fachübergreifende Problemlösungen</a:t>
            </a:r>
          </a:p>
        </p:txBody>
      </p:sp>
      <p:sp>
        <p:nvSpPr>
          <p:cNvPr id="10" name="Textfeld 9">
            <a:extLst>
              <a:ext uri="{FF2B5EF4-FFF2-40B4-BE49-F238E27FC236}">
                <a16:creationId xmlns:a16="http://schemas.microsoft.com/office/drawing/2014/main" id="{6E740B52-B7BA-4C21-87FE-DB9CC29BC298}"/>
              </a:ext>
            </a:extLst>
          </p:cNvPr>
          <p:cNvSpPr txBox="1"/>
          <p:nvPr/>
        </p:nvSpPr>
        <p:spPr>
          <a:xfrm>
            <a:off x="11008659" y="1509326"/>
            <a:ext cx="1183341" cy="276999"/>
          </a:xfrm>
          <a:prstGeom prst="rect">
            <a:avLst/>
          </a:prstGeom>
          <a:noFill/>
        </p:spPr>
        <p:txBody>
          <a:bodyPr wrap="square">
            <a:spAutoFit/>
          </a:bodyPr>
          <a:lstStyle/>
          <a:p>
            <a:pPr algn="r"/>
            <a:r>
              <a:rPr lang="nl-NL" sz="1200" b="0" i="1" dirty="0">
                <a:cs typeface="Gill Sans"/>
              </a:rPr>
              <a:t>Nilson (2010)</a:t>
            </a:r>
            <a:endParaRPr lang="en-GB" sz="1200" dirty="0"/>
          </a:p>
        </p:txBody>
      </p:sp>
    </p:spTree>
    <p:extLst>
      <p:ext uri="{BB962C8B-B14F-4D97-AF65-F5344CB8AC3E}">
        <p14:creationId xmlns:p14="http://schemas.microsoft.com/office/powerpoint/2010/main" val="218044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4D29FB4-936C-4A54-6AE6-006F2DEEE4DC}"/>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52C199E8-AFB5-CE4E-2201-760AE2C0946A}"/>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838200" y="372637"/>
            <a:ext cx="9920288" cy="780585"/>
          </a:xfrm>
        </p:spPr>
        <p:txBody>
          <a:bodyPr rtlCol="0">
            <a:normAutofit fontScale="90000"/>
          </a:bodyPr>
          <a:lstStyle/>
          <a:p>
            <a:r>
              <a:rPr lang="nl-NL" dirty="0">
                <a:cs typeface="Gill Sans"/>
              </a:rPr>
              <a:t>PBL-Taxonomien (Bloom &amp; Miller)</a:t>
            </a:r>
            <a:br>
              <a:rPr lang="nl-NL" dirty="0">
                <a:cs typeface="Gill Sans"/>
              </a:rPr>
            </a:br>
            <a:endParaRPr lang="nl-NL" sz="3600" b="0" i="1" dirty="0"/>
          </a:p>
        </p:txBody>
      </p:sp>
      <p:sp>
        <p:nvSpPr>
          <p:cNvPr id="8" name="Tijdelijke aanduiding voor tekst 7">
            <a:extLst>
              <a:ext uri="{FF2B5EF4-FFF2-40B4-BE49-F238E27FC236}">
                <a16:creationId xmlns:a16="http://schemas.microsoft.com/office/drawing/2014/main" id="{D9C2EAA8-D3C6-403B-B439-F95C60D0B3B9}"/>
              </a:ext>
            </a:extLst>
          </p:cNvPr>
          <p:cNvSpPr>
            <a:spLocks noGrp="1" noRot="1" noMove="1" noResize="1" noEditPoints="1" noAdjustHandles="1" noChangeArrowheads="1" noChangeShapeType="1"/>
          </p:cNvSpPr>
          <p:nvPr>
            <p:ph idx="4294967295"/>
          </p:nvPr>
        </p:nvSpPr>
        <p:spPr>
          <a:xfrm>
            <a:off x="0" y="1825625"/>
            <a:ext cx="10515600" cy="4351338"/>
          </a:xfrm>
        </p:spPr>
        <p:txBody>
          <a:bodyPr vert="horz" lIns="0" tIns="45720" rIns="91440" bIns="45720" rtlCol="0" anchor="t">
            <a:noAutofit/>
          </a:bodyPr>
          <a:lstStyle/>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a:p>
            <a:endParaRPr lang="nl-NL" sz="1100" dirty="0">
              <a:latin typeface="Open Sans"/>
              <a:ea typeface="Open Sans"/>
              <a:cs typeface="Open Sans"/>
            </a:endParaRPr>
          </a:p>
        </p:txBody>
      </p:sp>
      <p:pic>
        <p:nvPicPr>
          <p:cNvPr id="2" name="Picture 2">
            <a:extLst>
              <a:ext uri="{FF2B5EF4-FFF2-40B4-BE49-F238E27FC236}">
                <a16:creationId xmlns:a16="http://schemas.microsoft.com/office/drawing/2014/main" id="{9C5E7854-8A60-D72F-5237-237A6C065A28}"/>
              </a:ext>
            </a:extLst>
          </p:cNvPr>
          <p:cNvPicPr>
            <a:picLocks noChangeAspect="1"/>
          </p:cNvPicPr>
          <p:nvPr/>
        </p:nvPicPr>
        <p:blipFill>
          <a:blip r:embed="rId3"/>
          <a:stretch>
            <a:fillRect/>
          </a:stretch>
        </p:blipFill>
        <p:spPr>
          <a:xfrm>
            <a:off x="2546154" y="1824209"/>
            <a:ext cx="7099692" cy="4175012"/>
          </a:xfrm>
          <a:prstGeom prst="rect">
            <a:avLst/>
          </a:prstGeom>
        </p:spPr>
      </p:pic>
      <p:sp>
        <p:nvSpPr>
          <p:cNvPr id="6" name="Textfeld 5">
            <a:extLst>
              <a:ext uri="{FF2B5EF4-FFF2-40B4-BE49-F238E27FC236}">
                <a16:creationId xmlns:a16="http://schemas.microsoft.com/office/drawing/2014/main" id="{ACE335CD-68F6-CAD8-5DAA-707BBC9B4DC6}"/>
              </a:ext>
            </a:extLst>
          </p:cNvPr>
          <p:cNvSpPr txBox="1"/>
          <p:nvPr/>
        </p:nvSpPr>
        <p:spPr>
          <a:xfrm>
            <a:off x="11008659" y="1509326"/>
            <a:ext cx="1183341" cy="276999"/>
          </a:xfrm>
          <a:prstGeom prst="rect">
            <a:avLst/>
          </a:prstGeom>
          <a:noFill/>
        </p:spPr>
        <p:txBody>
          <a:bodyPr wrap="square">
            <a:spAutoFit/>
          </a:bodyPr>
          <a:lstStyle/>
          <a:p>
            <a:pPr algn="r"/>
            <a:r>
              <a:rPr lang="nl-NL" sz="1200" b="0" i="1" dirty="0">
                <a:cs typeface="Gill Sans"/>
              </a:rPr>
              <a:t>Nilson (2010)</a:t>
            </a:r>
            <a:endParaRPr lang="en-GB" sz="1200" dirty="0"/>
          </a:p>
        </p:txBody>
      </p:sp>
    </p:spTree>
    <p:extLst>
      <p:ext uri="{BB962C8B-B14F-4D97-AF65-F5344CB8AC3E}">
        <p14:creationId xmlns:p14="http://schemas.microsoft.com/office/powerpoint/2010/main" val="133124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12BFB5D-B526-FB65-3284-1C36C6396057}"/>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6" name="Foliennummernplatzhalter 5">
            <a:extLst>
              <a:ext uri="{FF2B5EF4-FFF2-40B4-BE49-F238E27FC236}">
                <a16:creationId xmlns:a16="http://schemas.microsoft.com/office/drawing/2014/main" id="{7D749377-5F85-0381-0495-61885A12C5FC}"/>
              </a:ext>
            </a:extLst>
          </p:cNvPr>
          <p:cNvSpPr>
            <a:spLocks noGrp="1"/>
          </p:cNvSpPr>
          <p:nvPr>
            <p:ph type="sldNum" sz="quarter" idx="12"/>
          </p:nvPr>
        </p:nvSpPr>
        <p:spPr/>
        <p:txBody>
          <a:bodyPr/>
          <a:lstStyle/>
          <a:p>
            <a:fld id="{F96B14D3-7D2A-2041-9DA6-67735C9926F2}" type="slidenum">
              <a:rPr lang="de-DE" smtClean="0"/>
              <a:t>11</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dirty="0">
                <a:cs typeface="Gill Sans"/>
              </a:rPr>
              <a:t> 7 Stufen des PBL</a:t>
            </a:r>
            <a:endParaRPr lang="en-US" dirty="0"/>
          </a:p>
        </p:txBody>
      </p:sp>
      <p:sp>
        <p:nvSpPr>
          <p:cNvPr id="7" name="Inhaltsplatzhalter 6">
            <a:extLst>
              <a:ext uri="{FF2B5EF4-FFF2-40B4-BE49-F238E27FC236}">
                <a16:creationId xmlns:a16="http://schemas.microsoft.com/office/drawing/2014/main" id="{DCEAA78E-1D37-6F71-2D7E-6C100DF9EC4E}"/>
              </a:ext>
            </a:extLst>
          </p:cNvPr>
          <p:cNvSpPr>
            <a:spLocks noGrp="1"/>
          </p:cNvSpPr>
          <p:nvPr>
            <p:ph idx="4294967295"/>
          </p:nvPr>
        </p:nvSpPr>
        <p:spPr>
          <a:xfrm>
            <a:off x="5379246" y="2378249"/>
            <a:ext cx="5768975" cy="3152975"/>
          </a:xfrm>
        </p:spPr>
        <p:txBody>
          <a:bodyPr>
            <a:normAutofit/>
          </a:bodyPr>
          <a:lstStyle/>
          <a:p>
            <a:pPr marL="447675" indent="-447675">
              <a:lnSpc>
                <a:spcPct val="100000"/>
              </a:lnSpc>
              <a:buAutoNum type="arabicPeriod"/>
            </a:pPr>
            <a:r>
              <a:rPr lang="de-DE" sz="2000">
                <a:latin typeface="+mj-lt"/>
              </a:rPr>
              <a:t>Definieren des Problems/der Fragestellung</a:t>
            </a:r>
            <a:endParaRPr lang="de-DE" sz="2000">
              <a:latin typeface="+mj-lt"/>
              <a:cs typeface="Calibri Light"/>
            </a:endParaRPr>
          </a:p>
          <a:p>
            <a:pPr marL="447675" indent="-447675">
              <a:lnSpc>
                <a:spcPct val="100000"/>
              </a:lnSpc>
              <a:buAutoNum type="arabicPeriod"/>
            </a:pPr>
            <a:r>
              <a:rPr lang="de-DE" sz="2000" dirty="0">
                <a:latin typeface="+mj-lt"/>
              </a:rPr>
              <a:t>Ermitteln, was benötigt wird</a:t>
            </a:r>
          </a:p>
          <a:p>
            <a:pPr marL="447675" indent="-447675">
              <a:lnSpc>
                <a:spcPct val="100000"/>
              </a:lnSpc>
              <a:buAutoNum type="arabicPeriod"/>
            </a:pPr>
            <a:r>
              <a:rPr lang="de-DE" sz="2000" dirty="0">
                <a:latin typeface="+mj-lt"/>
              </a:rPr>
              <a:t>Brainstorming von Lösungen</a:t>
            </a:r>
          </a:p>
          <a:p>
            <a:pPr marL="447675" indent="-447675">
              <a:lnSpc>
                <a:spcPct val="100000"/>
              </a:lnSpc>
              <a:buAutoNum type="arabicPeriod"/>
            </a:pPr>
            <a:r>
              <a:rPr lang="de-DE" sz="2000" dirty="0">
                <a:latin typeface="+mj-lt"/>
              </a:rPr>
              <a:t>Erstellen und Testen der besten Lösung </a:t>
            </a:r>
          </a:p>
          <a:p>
            <a:pPr marL="447675" indent="-447675">
              <a:lnSpc>
                <a:spcPct val="100000"/>
              </a:lnSpc>
              <a:buAutoNum type="arabicPeriod"/>
            </a:pPr>
            <a:r>
              <a:rPr lang="de-DE" sz="2000" dirty="0">
                <a:latin typeface="+mj-lt"/>
              </a:rPr>
              <a:t>Ergebnisse auswerten</a:t>
            </a:r>
          </a:p>
          <a:p>
            <a:pPr marL="447675" indent="-447675">
              <a:lnSpc>
                <a:spcPct val="100000"/>
              </a:lnSpc>
              <a:buAutoNum type="arabicPeriod"/>
            </a:pPr>
            <a:r>
              <a:rPr lang="de-DE" sz="2000" dirty="0">
                <a:latin typeface="+mj-lt"/>
              </a:rPr>
              <a:t>Verbessern der Lösung</a:t>
            </a:r>
          </a:p>
          <a:p>
            <a:pPr marL="447675" indent="-447675">
              <a:lnSpc>
                <a:spcPct val="100000"/>
              </a:lnSpc>
              <a:buAutoNum type="arabicPeriod"/>
            </a:pPr>
            <a:r>
              <a:rPr lang="de-DE" sz="2000" dirty="0">
                <a:latin typeface="+mj-lt"/>
              </a:rPr>
              <a:t>Ergebnisse teilen</a:t>
            </a:r>
          </a:p>
        </p:txBody>
      </p:sp>
      <p:pic>
        <p:nvPicPr>
          <p:cNvPr id="3" name="Picture 5" descr="Diagram&#10;&#10;Description automatically generated">
            <a:extLst>
              <a:ext uri="{FF2B5EF4-FFF2-40B4-BE49-F238E27FC236}">
                <a16:creationId xmlns:a16="http://schemas.microsoft.com/office/drawing/2014/main" id="{4CF664E4-A1BB-A11F-36D5-6F180569211F}"/>
              </a:ext>
            </a:extLst>
          </p:cNvPr>
          <p:cNvPicPr>
            <a:picLocks noChangeAspect="1"/>
          </p:cNvPicPr>
          <p:nvPr/>
        </p:nvPicPr>
        <p:blipFill>
          <a:blip r:embed="rId3"/>
          <a:stretch>
            <a:fillRect/>
          </a:stretch>
        </p:blipFill>
        <p:spPr>
          <a:xfrm>
            <a:off x="627529" y="1654350"/>
            <a:ext cx="4554071" cy="4693888"/>
          </a:xfrm>
          <a:prstGeom prst="rect">
            <a:avLst/>
          </a:prstGeom>
        </p:spPr>
      </p:pic>
    </p:spTree>
    <p:extLst>
      <p:ext uri="{BB962C8B-B14F-4D97-AF65-F5344CB8AC3E}">
        <p14:creationId xmlns:p14="http://schemas.microsoft.com/office/powerpoint/2010/main" val="157774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40336" y="381088"/>
            <a:ext cx="7724775" cy="1200150"/>
          </a:xfrm>
        </p:spPr>
        <p:txBody>
          <a:bodyPr>
            <a:normAutofit fontScale="90000"/>
          </a:bodyPr>
          <a:lstStyle/>
          <a:p>
            <a:pPr algn="ctr"/>
            <a:r>
              <a:rPr lang="nl-NL" b="1" dirty="0">
                <a:latin typeface="+mj-lt"/>
              </a:rPr>
              <a:t>VIER FÄLLE</a:t>
            </a:r>
            <a:br>
              <a:rPr lang="nl-NL" b="1" dirty="0">
                <a:latin typeface="+mj-lt"/>
              </a:rPr>
            </a:br>
            <a:r>
              <a:rPr lang="nl-NL" sz="2700" i="1" dirty="0">
                <a:latin typeface="+mj-lt"/>
              </a:rPr>
              <a:t>Aufgabe für das problembasierte Lernen</a:t>
            </a:r>
            <a:endParaRPr lang="nl-NL" i="1" dirty="0">
              <a:latin typeface="+mj-lt"/>
            </a:endParaRPr>
          </a:p>
        </p:txBody>
      </p:sp>
      <p:grpSp>
        <p:nvGrpSpPr>
          <p:cNvPr id="25" name="Gruppieren 24">
            <a:extLst>
              <a:ext uri="{FF2B5EF4-FFF2-40B4-BE49-F238E27FC236}">
                <a16:creationId xmlns:a16="http://schemas.microsoft.com/office/drawing/2014/main" id="{83D546F4-6E48-7907-0E58-FF0489634AF4}"/>
              </a:ext>
            </a:extLst>
          </p:cNvPr>
          <p:cNvGrpSpPr/>
          <p:nvPr/>
        </p:nvGrpSpPr>
        <p:grpSpPr>
          <a:xfrm>
            <a:off x="2490216" y="1882588"/>
            <a:ext cx="7211568" cy="4123765"/>
            <a:chOff x="2490216" y="1882588"/>
            <a:chExt cx="7211568" cy="4123765"/>
          </a:xfrm>
        </p:grpSpPr>
        <p:sp>
          <p:nvSpPr>
            <p:cNvPr id="5" name="Rechteck 4">
              <a:extLst>
                <a:ext uri="{FF2B5EF4-FFF2-40B4-BE49-F238E27FC236}">
                  <a16:creationId xmlns:a16="http://schemas.microsoft.com/office/drawing/2014/main" id="{561E1B73-6261-FB13-3342-C70E188F6E3B}"/>
                </a:ext>
              </a:extLst>
            </p:cNvPr>
            <p:cNvSpPr/>
            <p:nvPr/>
          </p:nvSpPr>
          <p:spPr>
            <a:xfrm>
              <a:off x="2490216" y="1882588"/>
              <a:ext cx="7211568" cy="41237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de-DE" dirty="0"/>
            </a:p>
          </p:txBody>
        </p:sp>
        <p:cxnSp>
          <p:nvCxnSpPr>
            <p:cNvPr id="8" name="Gerader Verbinder 7">
              <a:extLst>
                <a:ext uri="{FF2B5EF4-FFF2-40B4-BE49-F238E27FC236}">
                  <a16:creationId xmlns:a16="http://schemas.microsoft.com/office/drawing/2014/main" id="{8E4830D8-8567-C772-2E87-19D188BD151F}"/>
                </a:ext>
              </a:extLst>
            </p:cNvPr>
            <p:cNvCxnSpPr>
              <a:cxnSpLocks/>
            </p:cNvCxnSpPr>
            <p:nvPr/>
          </p:nvCxnSpPr>
          <p:spPr>
            <a:xfrm flipH="1">
              <a:off x="6089276" y="2519082"/>
              <a:ext cx="13448" cy="257993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9" name="Gerader Verbinder 8">
              <a:extLst>
                <a:ext uri="{FF2B5EF4-FFF2-40B4-BE49-F238E27FC236}">
                  <a16:creationId xmlns:a16="http://schemas.microsoft.com/office/drawing/2014/main" id="{51EDB96B-E051-32AB-AE9D-1E0B749D9A97}"/>
                </a:ext>
              </a:extLst>
            </p:cNvPr>
            <p:cNvCxnSpPr>
              <a:cxnSpLocks/>
            </p:cNvCxnSpPr>
            <p:nvPr/>
          </p:nvCxnSpPr>
          <p:spPr>
            <a:xfrm>
              <a:off x="4041268" y="3944470"/>
              <a:ext cx="410946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
          <p:nvSpPr>
            <p:cNvPr id="15" name="Textfeld 14">
              <a:extLst>
                <a:ext uri="{FF2B5EF4-FFF2-40B4-BE49-F238E27FC236}">
                  <a16:creationId xmlns:a16="http://schemas.microsoft.com/office/drawing/2014/main" id="{2D0B68DE-5679-39E2-CF4B-A7549C856137}"/>
                </a:ext>
              </a:extLst>
            </p:cNvPr>
            <p:cNvSpPr txBox="1"/>
            <p:nvPr/>
          </p:nvSpPr>
          <p:spPr>
            <a:xfrm>
              <a:off x="2743199" y="3685438"/>
              <a:ext cx="1048871" cy="461665"/>
            </a:xfrm>
            <a:prstGeom prst="rect">
              <a:avLst/>
            </a:prstGeom>
            <a:noFill/>
          </p:spPr>
          <p:txBody>
            <a:bodyPr wrap="square" rtlCol="0">
              <a:spAutoFit/>
            </a:bodyPr>
            <a:lstStyle/>
            <a:p>
              <a:r>
                <a:rPr lang="de-DE" sz="1200" b="1" dirty="0">
                  <a:solidFill>
                    <a:schemeClr val="bg1"/>
                  </a:solidFill>
                </a:rPr>
                <a:t>Persönlich/ Individuell</a:t>
              </a:r>
            </a:p>
          </p:txBody>
        </p:sp>
        <p:sp>
          <p:nvSpPr>
            <p:cNvPr id="17" name="Textfeld 16">
              <a:extLst>
                <a:ext uri="{FF2B5EF4-FFF2-40B4-BE49-F238E27FC236}">
                  <a16:creationId xmlns:a16="http://schemas.microsoft.com/office/drawing/2014/main" id="{4B12CF22-9051-91EF-61E9-2F00A60A6834}"/>
                </a:ext>
              </a:extLst>
            </p:cNvPr>
            <p:cNvSpPr txBox="1"/>
            <p:nvPr/>
          </p:nvSpPr>
          <p:spPr>
            <a:xfrm>
              <a:off x="8228893" y="3790581"/>
              <a:ext cx="1447431" cy="276999"/>
            </a:xfrm>
            <a:prstGeom prst="rect">
              <a:avLst/>
            </a:prstGeom>
            <a:noFill/>
          </p:spPr>
          <p:txBody>
            <a:bodyPr wrap="square" rtlCol="0">
              <a:spAutoFit/>
            </a:bodyPr>
            <a:lstStyle/>
            <a:p>
              <a:r>
                <a:rPr lang="de-DE" sz="1200" b="1" dirty="0">
                  <a:solidFill>
                    <a:schemeClr val="bg1"/>
                  </a:solidFill>
                </a:rPr>
                <a:t>Organisatorisch</a:t>
              </a:r>
            </a:p>
          </p:txBody>
        </p:sp>
        <p:sp>
          <p:nvSpPr>
            <p:cNvPr id="19" name="Textfeld 18">
              <a:extLst>
                <a:ext uri="{FF2B5EF4-FFF2-40B4-BE49-F238E27FC236}">
                  <a16:creationId xmlns:a16="http://schemas.microsoft.com/office/drawing/2014/main" id="{3D9E58A5-DD82-2AE5-9B05-862FAACA9955}"/>
                </a:ext>
              </a:extLst>
            </p:cNvPr>
            <p:cNvSpPr txBox="1"/>
            <p:nvPr/>
          </p:nvSpPr>
          <p:spPr>
            <a:xfrm>
              <a:off x="5573393" y="2080451"/>
              <a:ext cx="1048871" cy="276999"/>
            </a:xfrm>
            <a:prstGeom prst="rect">
              <a:avLst/>
            </a:prstGeom>
            <a:noFill/>
          </p:spPr>
          <p:txBody>
            <a:bodyPr wrap="square" rtlCol="0">
              <a:spAutoFit/>
            </a:bodyPr>
            <a:lstStyle/>
            <a:p>
              <a:pPr algn="ctr"/>
              <a:r>
                <a:rPr lang="de-DE" sz="1200" b="1" dirty="0">
                  <a:solidFill>
                    <a:schemeClr val="bg1"/>
                  </a:solidFill>
                </a:rPr>
                <a:t>Strategisch</a:t>
              </a:r>
            </a:p>
          </p:txBody>
        </p:sp>
        <p:sp>
          <p:nvSpPr>
            <p:cNvPr id="20" name="Textfeld 19">
              <a:extLst>
                <a:ext uri="{FF2B5EF4-FFF2-40B4-BE49-F238E27FC236}">
                  <a16:creationId xmlns:a16="http://schemas.microsoft.com/office/drawing/2014/main" id="{E933FE21-5645-DDB8-D840-DCB25FCB3C50}"/>
                </a:ext>
              </a:extLst>
            </p:cNvPr>
            <p:cNvSpPr txBox="1"/>
            <p:nvPr/>
          </p:nvSpPr>
          <p:spPr>
            <a:xfrm>
              <a:off x="5430405" y="5307314"/>
              <a:ext cx="1317741" cy="461665"/>
            </a:xfrm>
            <a:prstGeom prst="rect">
              <a:avLst/>
            </a:prstGeom>
            <a:noFill/>
          </p:spPr>
          <p:txBody>
            <a:bodyPr wrap="square" rtlCol="0">
              <a:spAutoFit/>
            </a:bodyPr>
            <a:lstStyle/>
            <a:p>
              <a:pPr algn="ctr"/>
              <a:r>
                <a:rPr lang="de-DE" sz="1200" b="1" dirty="0">
                  <a:solidFill>
                    <a:schemeClr val="bg1"/>
                  </a:solidFill>
                </a:rPr>
                <a:t>Taktisch/</a:t>
              </a:r>
              <a:br>
                <a:rPr lang="de-DE" sz="1200" b="1" dirty="0">
                  <a:solidFill>
                    <a:schemeClr val="bg1"/>
                  </a:solidFill>
                </a:rPr>
              </a:br>
              <a:r>
                <a:rPr lang="de-DE" sz="1200" b="1" dirty="0">
                  <a:solidFill>
                    <a:schemeClr val="bg1"/>
                  </a:solidFill>
                </a:rPr>
                <a:t>Operativ</a:t>
              </a:r>
            </a:p>
          </p:txBody>
        </p:sp>
        <p:sp>
          <p:nvSpPr>
            <p:cNvPr id="21" name="Textfeld 20">
              <a:extLst>
                <a:ext uri="{FF2B5EF4-FFF2-40B4-BE49-F238E27FC236}">
                  <a16:creationId xmlns:a16="http://schemas.microsoft.com/office/drawing/2014/main" id="{1A8E6AFF-890D-FFD5-3498-9A8304947713}"/>
                </a:ext>
              </a:extLst>
            </p:cNvPr>
            <p:cNvSpPr txBox="1"/>
            <p:nvPr/>
          </p:nvSpPr>
          <p:spPr>
            <a:xfrm>
              <a:off x="4257298" y="3066261"/>
              <a:ext cx="1386290" cy="461665"/>
            </a:xfrm>
            <a:prstGeom prst="rect">
              <a:avLst/>
            </a:prstGeom>
            <a:noFill/>
          </p:spPr>
          <p:txBody>
            <a:bodyPr wrap="square" rtlCol="0">
              <a:spAutoFit/>
            </a:bodyPr>
            <a:lstStyle/>
            <a:p>
              <a:pPr algn="ctr"/>
              <a:r>
                <a:rPr lang="de-DE" sz="2400" b="1" dirty="0">
                  <a:solidFill>
                    <a:schemeClr val="bg1"/>
                  </a:solidFill>
                </a:rPr>
                <a:t>FATIMA</a:t>
              </a:r>
            </a:p>
          </p:txBody>
        </p:sp>
        <p:sp>
          <p:nvSpPr>
            <p:cNvPr id="22" name="Textfeld 21">
              <a:extLst>
                <a:ext uri="{FF2B5EF4-FFF2-40B4-BE49-F238E27FC236}">
                  <a16:creationId xmlns:a16="http://schemas.microsoft.com/office/drawing/2014/main" id="{6DDFBBCC-A2A0-A497-16A5-699B168BFAE0}"/>
                </a:ext>
              </a:extLst>
            </p:cNvPr>
            <p:cNvSpPr txBox="1"/>
            <p:nvPr/>
          </p:nvSpPr>
          <p:spPr>
            <a:xfrm>
              <a:off x="6548412" y="3048854"/>
              <a:ext cx="1386290" cy="461665"/>
            </a:xfrm>
            <a:prstGeom prst="rect">
              <a:avLst/>
            </a:prstGeom>
            <a:noFill/>
          </p:spPr>
          <p:txBody>
            <a:bodyPr wrap="square" rtlCol="0">
              <a:spAutoFit/>
            </a:bodyPr>
            <a:lstStyle/>
            <a:p>
              <a:pPr algn="ctr"/>
              <a:r>
                <a:rPr lang="de-DE" sz="2400" b="1" dirty="0">
                  <a:solidFill>
                    <a:schemeClr val="bg1"/>
                  </a:solidFill>
                </a:rPr>
                <a:t>ANNA</a:t>
              </a:r>
            </a:p>
          </p:txBody>
        </p:sp>
        <p:sp>
          <p:nvSpPr>
            <p:cNvPr id="23" name="Textfeld 22">
              <a:extLst>
                <a:ext uri="{FF2B5EF4-FFF2-40B4-BE49-F238E27FC236}">
                  <a16:creationId xmlns:a16="http://schemas.microsoft.com/office/drawing/2014/main" id="{DB3C5C0E-2301-D506-15D4-64EEFC3B89C9}"/>
                </a:ext>
              </a:extLst>
            </p:cNvPr>
            <p:cNvSpPr txBox="1"/>
            <p:nvPr/>
          </p:nvSpPr>
          <p:spPr>
            <a:xfrm>
              <a:off x="4257298" y="4410346"/>
              <a:ext cx="1386290" cy="461665"/>
            </a:xfrm>
            <a:prstGeom prst="rect">
              <a:avLst/>
            </a:prstGeom>
            <a:noFill/>
          </p:spPr>
          <p:txBody>
            <a:bodyPr wrap="square" rtlCol="0">
              <a:spAutoFit/>
            </a:bodyPr>
            <a:lstStyle/>
            <a:p>
              <a:pPr algn="ctr"/>
              <a:r>
                <a:rPr lang="de-DE" sz="2400" b="1" dirty="0">
                  <a:solidFill>
                    <a:schemeClr val="bg1"/>
                  </a:solidFill>
                </a:rPr>
                <a:t>IMARA</a:t>
              </a:r>
            </a:p>
          </p:txBody>
        </p:sp>
        <p:sp>
          <p:nvSpPr>
            <p:cNvPr id="24" name="Textfeld 23">
              <a:extLst>
                <a:ext uri="{FF2B5EF4-FFF2-40B4-BE49-F238E27FC236}">
                  <a16:creationId xmlns:a16="http://schemas.microsoft.com/office/drawing/2014/main" id="{07496EF6-13E5-65C3-4D1E-D4BAF8A6A135}"/>
                </a:ext>
              </a:extLst>
            </p:cNvPr>
            <p:cNvSpPr txBox="1"/>
            <p:nvPr/>
          </p:nvSpPr>
          <p:spPr>
            <a:xfrm>
              <a:off x="6548412" y="4392939"/>
              <a:ext cx="1386290" cy="461665"/>
            </a:xfrm>
            <a:prstGeom prst="rect">
              <a:avLst/>
            </a:prstGeom>
            <a:noFill/>
          </p:spPr>
          <p:txBody>
            <a:bodyPr wrap="square" rtlCol="0">
              <a:spAutoFit/>
            </a:bodyPr>
            <a:lstStyle/>
            <a:p>
              <a:pPr algn="ctr"/>
              <a:r>
                <a:rPr lang="de-DE" sz="2400" b="1" dirty="0">
                  <a:solidFill>
                    <a:schemeClr val="bg1"/>
                  </a:solidFill>
                </a:rPr>
                <a:t>SOPHIA</a:t>
              </a:r>
            </a:p>
          </p:txBody>
        </p:sp>
      </p:grpSp>
      <p:sp>
        <p:nvSpPr>
          <p:cNvPr id="2" name="Foliennummernplatzhalter 7">
            <a:extLst>
              <a:ext uri="{FF2B5EF4-FFF2-40B4-BE49-F238E27FC236}">
                <a16:creationId xmlns:a16="http://schemas.microsoft.com/office/drawing/2014/main" id="{6FB5B13E-F307-6613-7BA0-E8A92411D068}"/>
              </a:ext>
            </a:extLst>
          </p:cNvPr>
          <p:cNvSpPr>
            <a:spLocks noGrp="1"/>
          </p:cNvSpPr>
          <p:nvPr>
            <p:ph type="sldNum" sz="quarter" idx="12"/>
          </p:nvPr>
        </p:nvSpPr>
        <p:spPr>
          <a:xfrm>
            <a:off x="10758488" y="6354762"/>
            <a:ext cx="595312" cy="365125"/>
          </a:xfrm>
        </p:spPr>
        <p:txBody>
          <a:bodyPr/>
          <a:lstStyle/>
          <a:p>
            <a:fld id="{F96B14D3-7D2A-2041-9DA6-67735C9926F2}" type="slidenum">
              <a:rPr lang="en-GB" noProof="0" smtClean="0"/>
              <a:t>12</a:t>
            </a:fld>
            <a:endParaRPr lang="en-GB" noProof="0"/>
          </a:p>
        </p:txBody>
      </p:sp>
    </p:spTree>
    <p:extLst>
      <p:ext uri="{BB962C8B-B14F-4D97-AF65-F5344CB8AC3E}">
        <p14:creationId xmlns:p14="http://schemas.microsoft.com/office/powerpoint/2010/main" val="25506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CCA7D305-81C1-AF79-9EEC-A850290EAC15}"/>
              </a:ext>
            </a:extLst>
          </p:cNvPr>
          <p:cNvPicPr>
            <a:picLocks noChangeAspect="1"/>
          </p:cNvPicPr>
          <p:nvPr/>
        </p:nvPicPr>
        <p:blipFill>
          <a:blip r:embed="rId2"/>
          <a:stretch>
            <a:fillRect/>
          </a:stretch>
        </p:blipFill>
        <p:spPr>
          <a:xfrm>
            <a:off x="111492" y="157632"/>
            <a:ext cx="2115861" cy="1210594"/>
          </a:xfrm>
          <a:prstGeom prst="rect">
            <a:avLst/>
          </a:prstGeom>
        </p:spPr>
      </p:pic>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312894" y="372636"/>
            <a:ext cx="6893859" cy="780585"/>
          </a:xfrm>
        </p:spPr>
        <p:txBody>
          <a:bodyPr/>
          <a:lstStyle/>
          <a:p>
            <a:r>
              <a:rPr lang="nl-NL" dirty="0"/>
              <a:t>Fall Anna</a:t>
            </a:r>
            <a:endParaRPr lang="en-NL" dirty="0"/>
          </a:p>
        </p:txBody>
      </p:sp>
      <p:sp>
        <p:nvSpPr>
          <p:cNvPr id="5" name="Inhaltsplatzhalter 4">
            <a:extLst>
              <a:ext uri="{FF2B5EF4-FFF2-40B4-BE49-F238E27FC236}">
                <a16:creationId xmlns:a16="http://schemas.microsoft.com/office/drawing/2014/main" id="{11DB64D7-4D16-73F8-E888-A72EFDBD7F01}"/>
              </a:ext>
            </a:extLst>
          </p:cNvPr>
          <p:cNvSpPr>
            <a:spLocks noGrp="1"/>
          </p:cNvSpPr>
          <p:nvPr>
            <p:ph idx="4294967295"/>
          </p:nvPr>
        </p:nvSpPr>
        <p:spPr>
          <a:xfrm>
            <a:off x="838200" y="1603562"/>
            <a:ext cx="10515600" cy="4519613"/>
          </a:xfrm>
        </p:spPr>
        <p:txBody>
          <a:bodyPr>
            <a:noAutofit/>
          </a:bodyPr>
          <a:lstStyle/>
          <a:p>
            <a:pPr marL="0" indent="0">
              <a:buNone/>
            </a:pPr>
            <a:r>
              <a:rPr lang="de-DE" sz="1800" b="1" dirty="0"/>
              <a:t>Beratungsfachkraft</a:t>
            </a:r>
          </a:p>
          <a:p>
            <a:pPr marL="0" indent="0">
              <a:buNone/>
            </a:pPr>
            <a:r>
              <a:rPr lang="de-DE" sz="1600" dirty="0"/>
              <a:t>Bietet (weiblichen) Führungskräften Unterstützung bei der Entwicklung von Führungskompetenzen in Top-Management-Positionen.  </a:t>
            </a:r>
            <a:endParaRPr lang="de-DE" sz="1800" dirty="0"/>
          </a:p>
          <a:p>
            <a:pPr marL="0" indent="0">
              <a:buNone/>
            </a:pPr>
            <a:r>
              <a:rPr lang="de-DE" sz="1800" b="1" dirty="0">
                <a:solidFill>
                  <a:schemeClr val="accent1"/>
                </a:solidFill>
              </a:rPr>
              <a:t>Anna</a:t>
            </a:r>
          </a:p>
          <a:p>
            <a:pPr marL="0" indent="0">
              <a:buNone/>
            </a:pPr>
            <a:r>
              <a:rPr lang="de-DE" sz="1600" dirty="0"/>
              <a:t>CEO bei </a:t>
            </a:r>
            <a:r>
              <a:rPr lang="de-DE" sz="1600" dirty="0" err="1"/>
              <a:t>DigitalTech</a:t>
            </a:r>
            <a:r>
              <a:rPr lang="de-DE" sz="1600" dirty="0"/>
              <a:t> (Branche: IKT und Softwareentwicklung). Alter 40+.</a:t>
            </a:r>
          </a:p>
          <a:p>
            <a:pPr marL="0" indent="0">
              <a:buNone/>
            </a:pPr>
            <a:r>
              <a:rPr lang="de-DE" sz="1800" b="1" dirty="0"/>
              <a:t>Beratungsanliegen</a:t>
            </a:r>
          </a:p>
          <a:p>
            <a:pPr marL="0" indent="0">
              <a:buNone/>
            </a:pPr>
            <a:r>
              <a:rPr lang="de-DE" sz="1600" dirty="0"/>
              <a:t>Künstliche Intelligenz und deren Auswirkungen auf die Branche; das Unternehmen muss mit den Entwicklungen Schritt halten, um seine Marktposition zu halten.</a:t>
            </a:r>
          </a:p>
          <a:p>
            <a:pPr marL="0" indent="0">
              <a:buNone/>
            </a:pPr>
            <a:r>
              <a:rPr lang="de-DE" sz="1800" b="1" dirty="0"/>
              <a:t>Dilemma</a:t>
            </a:r>
          </a:p>
          <a:p>
            <a:pPr marL="0" indent="0">
              <a:buNone/>
            </a:pPr>
            <a:r>
              <a:rPr lang="de-DE" sz="1600" dirty="0"/>
              <a:t>Anna hat Zweifel an ihrer Fähigkeit, die richtigen strategischen Entscheidungen zu treffen. Sie fragt sich, ob sie genug Wissen über KI hat. Männliche Kollegen scheinen selbstbewusster zu sein.</a:t>
            </a:r>
          </a:p>
          <a:p>
            <a:pPr marL="0" indent="0">
              <a:buNone/>
            </a:pPr>
            <a:r>
              <a:rPr lang="de-DE" sz="1800" b="1" dirty="0"/>
              <a:t>Frage zur Karriere</a:t>
            </a:r>
          </a:p>
          <a:p>
            <a:pPr marL="0" indent="0">
              <a:buNone/>
            </a:pPr>
            <a:r>
              <a:rPr lang="de-DE" sz="1600" dirty="0"/>
              <a:t>Bin ich die richtige Person, um das Unternehmen in diese neue Richtung zu führen? Wie kann ich meine Unsicherheit überwinden, die richtigen strategischen Entscheidungen für das Unternehmen zu treffen?</a:t>
            </a:r>
          </a:p>
        </p:txBody>
      </p:sp>
      <p:sp>
        <p:nvSpPr>
          <p:cNvPr id="15" name="Ovaal 14">
            <a:extLst>
              <a:ext uri="{FF2B5EF4-FFF2-40B4-BE49-F238E27FC236}">
                <a16:creationId xmlns:a16="http://schemas.microsoft.com/office/drawing/2014/main" id="{930AA01E-8A45-A59C-4983-955C2750E2A8}"/>
              </a:ext>
            </a:extLst>
          </p:cNvPr>
          <p:cNvSpPr/>
          <p:nvPr/>
        </p:nvSpPr>
        <p:spPr>
          <a:xfrm>
            <a:off x="1169423" y="308481"/>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0320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029BD63-7131-BA1C-912F-5C025961AB1B}"/>
              </a:ext>
            </a:extLst>
          </p:cNvPr>
          <p:cNvPicPr>
            <a:picLocks noChangeAspect="1"/>
          </p:cNvPicPr>
          <p:nvPr/>
        </p:nvPicPr>
        <p:blipFill>
          <a:blip r:embed="rId2"/>
          <a:stretch>
            <a:fillRect/>
          </a:stretch>
        </p:blipFill>
        <p:spPr>
          <a:xfrm>
            <a:off x="111492" y="157632"/>
            <a:ext cx="2115861" cy="1210594"/>
          </a:xfrm>
          <a:prstGeom prst="rect">
            <a:avLst/>
          </a:prstGeom>
        </p:spPr>
      </p:pic>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321859" y="372637"/>
            <a:ext cx="7598429" cy="780585"/>
          </a:xfrm>
        </p:spPr>
        <p:txBody>
          <a:bodyPr/>
          <a:lstStyle/>
          <a:p>
            <a:r>
              <a:rPr lang="nl-NL" dirty="0"/>
              <a:t>Fall Fatima</a:t>
            </a:r>
            <a:endParaRPr lang="en-NL" dirty="0"/>
          </a:p>
        </p:txBody>
      </p:sp>
      <p:sp>
        <p:nvSpPr>
          <p:cNvPr id="5" name="Inhaltsplatzhalter 4">
            <a:extLst>
              <a:ext uri="{FF2B5EF4-FFF2-40B4-BE49-F238E27FC236}">
                <a16:creationId xmlns:a16="http://schemas.microsoft.com/office/drawing/2014/main" id="{11DB64D7-4D16-73F8-E888-A72EFDBD7F01}"/>
              </a:ext>
            </a:extLst>
          </p:cNvPr>
          <p:cNvSpPr>
            <a:spLocks noGrp="1"/>
          </p:cNvSpPr>
          <p:nvPr>
            <p:ph idx="4294967295"/>
          </p:nvPr>
        </p:nvSpPr>
        <p:spPr>
          <a:xfrm>
            <a:off x="838200" y="1583231"/>
            <a:ext cx="10515600" cy="4519613"/>
          </a:xfrm>
        </p:spPr>
        <p:txBody>
          <a:bodyPr>
            <a:noAutofit/>
          </a:bodyPr>
          <a:lstStyle/>
          <a:p>
            <a:pPr marL="0" indent="0">
              <a:buNone/>
            </a:pPr>
            <a:r>
              <a:rPr lang="de-DE" sz="1800" b="1" dirty="0"/>
              <a:t>Beratungsfachkraft</a:t>
            </a:r>
          </a:p>
          <a:p>
            <a:pPr marL="0" indent="0">
              <a:buNone/>
            </a:pPr>
            <a:r>
              <a:rPr lang="de-DE" sz="1600" dirty="0"/>
              <a:t>Auf Personaldienstleistungen in KMU (kleine und mittlere Unternehmen) spezialisiert, bietet Unterstützung im Prozess der Personalplanung.</a:t>
            </a:r>
          </a:p>
          <a:p>
            <a:pPr marL="0" indent="0">
              <a:buNone/>
            </a:pPr>
            <a:r>
              <a:rPr lang="de-DE" sz="1800" b="1" dirty="0">
                <a:solidFill>
                  <a:schemeClr val="accent1"/>
                </a:solidFill>
              </a:rPr>
              <a:t>Fatima</a:t>
            </a:r>
          </a:p>
          <a:p>
            <a:pPr marL="0" indent="0">
              <a:buNone/>
            </a:pPr>
            <a:r>
              <a:rPr lang="de-DE" sz="1600" dirty="0"/>
              <a:t>Betriebsleiterin in einem mittelständischen Produktionsunternehmen mit weniger als 500 Beschäftigten. Alter 40+.</a:t>
            </a:r>
          </a:p>
          <a:p>
            <a:pPr marL="0" indent="0">
              <a:buNone/>
            </a:pPr>
            <a:r>
              <a:rPr lang="de-DE" sz="1800" b="1" dirty="0"/>
              <a:t>Beratungsanliegen</a:t>
            </a:r>
          </a:p>
          <a:p>
            <a:pPr marL="0" indent="0">
              <a:buNone/>
            </a:pPr>
            <a:r>
              <a:rPr lang="de-DE" sz="1600" dirty="0"/>
              <a:t>Der Wunsch, die Produktion (Arbeitsabläufe) zu digitalisieren und die Mitarbeitenden zu motivieren, sich auf diese Veränderungen einzulassen.</a:t>
            </a:r>
          </a:p>
          <a:p>
            <a:pPr marL="0" indent="0">
              <a:buNone/>
            </a:pPr>
            <a:r>
              <a:rPr lang="de-DE" sz="1800" b="1" dirty="0"/>
              <a:t>Dilemma</a:t>
            </a:r>
          </a:p>
          <a:p>
            <a:pPr marL="0" indent="0">
              <a:buNone/>
            </a:pPr>
            <a:r>
              <a:rPr lang="de-DE" sz="1600" dirty="0"/>
              <a:t>Hoher Widerstand bei den Mitarbeitenden (begrenzte digitale Fähigkeiten, Angst vor Veränderungen, Angst vor Arbeitsplatzverlust). Bei den Mitarbeitenden ist ein Kulturwandel erforderlich.</a:t>
            </a:r>
          </a:p>
          <a:p>
            <a:pPr marL="0" indent="0">
              <a:buNone/>
            </a:pPr>
            <a:r>
              <a:rPr lang="de-DE" sz="1800" b="1" dirty="0"/>
              <a:t>Frage zur Karriere</a:t>
            </a:r>
          </a:p>
          <a:p>
            <a:pPr marL="0" indent="0">
              <a:buNone/>
            </a:pPr>
            <a:r>
              <a:rPr lang="de-DE" sz="1600" dirty="0"/>
              <a:t>Wie kann ich die oben genannten Herausforderungen meistern und die digitale Transformation erfolgreich bewältigen und gleichzeitig meiner Karriere einen großen Schub geben und in meiner Führungsrolle erfolgreich sein?  </a:t>
            </a:r>
          </a:p>
        </p:txBody>
      </p:sp>
      <p:sp>
        <p:nvSpPr>
          <p:cNvPr id="15" name="Ovaal 14">
            <a:extLst>
              <a:ext uri="{FF2B5EF4-FFF2-40B4-BE49-F238E27FC236}">
                <a16:creationId xmlns:a16="http://schemas.microsoft.com/office/drawing/2014/main" id="{930AA01E-8A45-A59C-4983-955C2750E2A8}"/>
              </a:ext>
            </a:extLst>
          </p:cNvPr>
          <p:cNvSpPr/>
          <p:nvPr/>
        </p:nvSpPr>
        <p:spPr>
          <a:xfrm>
            <a:off x="293123" y="336498"/>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91776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870370A-1A1E-66CD-06FF-60E70BDBE7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321858" y="372637"/>
            <a:ext cx="7598429" cy="780585"/>
          </a:xfrm>
        </p:spPr>
        <p:txBody>
          <a:bodyPr/>
          <a:lstStyle/>
          <a:p>
            <a:r>
              <a:rPr lang="nl-NL" dirty="0"/>
              <a:t>Fall Sophia</a:t>
            </a:r>
            <a:endParaRPr lang="en-NL" dirty="0"/>
          </a:p>
        </p:txBody>
      </p:sp>
      <p:sp>
        <p:nvSpPr>
          <p:cNvPr id="5" name="Inhaltsplatzhalter 4">
            <a:extLst>
              <a:ext uri="{FF2B5EF4-FFF2-40B4-BE49-F238E27FC236}">
                <a16:creationId xmlns:a16="http://schemas.microsoft.com/office/drawing/2014/main" id="{11DB64D7-4D16-73F8-E888-A72EFDBD7F01}"/>
              </a:ext>
            </a:extLst>
          </p:cNvPr>
          <p:cNvSpPr>
            <a:spLocks noGrp="1"/>
          </p:cNvSpPr>
          <p:nvPr>
            <p:ph idx="4294967295"/>
          </p:nvPr>
        </p:nvSpPr>
        <p:spPr>
          <a:xfrm>
            <a:off x="838200" y="1583231"/>
            <a:ext cx="10515600" cy="4519613"/>
          </a:xfrm>
        </p:spPr>
        <p:txBody>
          <a:bodyPr>
            <a:noAutofit/>
          </a:bodyPr>
          <a:lstStyle/>
          <a:p>
            <a:pPr marL="0" indent="0">
              <a:buNone/>
            </a:pPr>
            <a:r>
              <a:rPr lang="de-DE" sz="1800" b="1" dirty="0"/>
              <a:t>Beratungsfachkraft</a:t>
            </a:r>
          </a:p>
          <a:p>
            <a:pPr marL="0" indent="0">
              <a:buNone/>
            </a:pPr>
            <a:r>
              <a:rPr lang="de-DE" sz="1600" dirty="0"/>
              <a:t>Mentor für Führungskräfteentwicklung in einem Traineeprogramm, Unterstützung für Nachwuchskräfte. </a:t>
            </a:r>
          </a:p>
          <a:p>
            <a:pPr marL="0" indent="0">
              <a:buNone/>
            </a:pPr>
            <a:r>
              <a:rPr lang="de-DE" sz="1800" b="1" dirty="0">
                <a:solidFill>
                  <a:schemeClr val="accent1"/>
                </a:solidFill>
              </a:rPr>
              <a:t>Sophia</a:t>
            </a:r>
          </a:p>
          <a:p>
            <a:pPr marL="0" indent="0">
              <a:buNone/>
            </a:pPr>
            <a:r>
              <a:rPr lang="de-DE" sz="1600" dirty="0"/>
              <a:t>Projektleiter bei </a:t>
            </a:r>
            <a:r>
              <a:rPr lang="de-DE" sz="1600" dirty="0" err="1"/>
              <a:t>Innovatech</a:t>
            </a:r>
            <a:r>
              <a:rPr lang="de-DE" sz="1600" dirty="0"/>
              <a:t> Solutions. Alter 28. Nimmt an einem Traineeprogramm teil.</a:t>
            </a:r>
          </a:p>
          <a:p>
            <a:pPr marL="0" indent="0">
              <a:buNone/>
            </a:pPr>
            <a:r>
              <a:rPr lang="de-DE" sz="1800" b="1" dirty="0"/>
              <a:t>Beratungsanliegen</a:t>
            </a:r>
          </a:p>
          <a:p>
            <a:pPr marL="0" indent="0">
              <a:buNone/>
            </a:pPr>
            <a:r>
              <a:rPr lang="de-DE" sz="1600" dirty="0"/>
              <a:t>Sophia ist eine erfolgreiche und talentierte Projektmanagerin, die vor einer wichtigen beruflichen Entscheidung steht; wegweisend für ihre weitere Karriere.</a:t>
            </a:r>
          </a:p>
          <a:p>
            <a:pPr marL="0" indent="0">
              <a:buNone/>
            </a:pPr>
            <a:r>
              <a:rPr lang="de-DE" sz="1800" b="1" dirty="0"/>
              <a:t>Dilemma</a:t>
            </a:r>
          </a:p>
          <a:p>
            <a:pPr marL="0" indent="0">
              <a:buNone/>
            </a:pPr>
            <a:r>
              <a:rPr lang="de-DE" sz="1600" dirty="0"/>
              <a:t>Sophia steht vor der Qual der Wahl. Sie hat zwei gute Optionen zur Auswahl: (1) eine führende Rolle bei </a:t>
            </a:r>
            <a:r>
              <a:rPr lang="de-DE" sz="1600" dirty="0" err="1"/>
              <a:t>Innovatech</a:t>
            </a:r>
            <a:r>
              <a:rPr lang="de-DE" sz="1600" dirty="0"/>
              <a:t> Solutions; (2) Spezialisierung auf digitale Strategien und Beratung (außerhalb von </a:t>
            </a:r>
            <a:r>
              <a:rPr lang="de-DE" sz="1600" dirty="0" err="1"/>
              <a:t>Innovatech</a:t>
            </a:r>
            <a:r>
              <a:rPr lang="de-DE" sz="1600" dirty="0"/>
              <a:t>). Sophia kämpft häufig mit der Eifersucht von Kolleg*innen.</a:t>
            </a:r>
          </a:p>
          <a:p>
            <a:pPr marL="0" indent="0">
              <a:buNone/>
            </a:pPr>
            <a:r>
              <a:rPr lang="de-DE" sz="1800" b="1" dirty="0"/>
              <a:t>Frage zur Karriere</a:t>
            </a:r>
          </a:p>
          <a:p>
            <a:pPr marL="0" indent="0">
              <a:buNone/>
            </a:pPr>
            <a:r>
              <a:rPr lang="de-DE" sz="1600" dirty="0"/>
              <a:t>Wie soll ich meine Karriere fortsetzen und vorantreiben, ohne mich von der Eifersucht und dem negativen Gerede anderer verunsichern zu lassen? </a:t>
            </a:r>
          </a:p>
        </p:txBody>
      </p:sp>
      <p:sp>
        <p:nvSpPr>
          <p:cNvPr id="15" name="Ovaal 14">
            <a:extLst>
              <a:ext uri="{FF2B5EF4-FFF2-40B4-BE49-F238E27FC236}">
                <a16:creationId xmlns:a16="http://schemas.microsoft.com/office/drawing/2014/main" id="{930AA01E-8A45-A59C-4983-955C2750E2A8}"/>
              </a:ext>
            </a:extLst>
          </p:cNvPr>
          <p:cNvSpPr/>
          <p:nvPr/>
        </p:nvSpPr>
        <p:spPr>
          <a:xfrm>
            <a:off x="1169422" y="762929"/>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4864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551875-1A2D-87E4-7021-EE191F9CCF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16</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321858" y="372637"/>
            <a:ext cx="7598429" cy="780585"/>
          </a:xfrm>
        </p:spPr>
        <p:txBody>
          <a:bodyPr/>
          <a:lstStyle/>
          <a:p>
            <a:r>
              <a:rPr lang="nl-NL" dirty="0"/>
              <a:t>Fall Imara</a:t>
            </a:r>
            <a:endParaRPr lang="en-NL" dirty="0"/>
          </a:p>
        </p:txBody>
      </p:sp>
      <p:sp>
        <p:nvSpPr>
          <p:cNvPr id="5" name="Inhaltsplatzhalter 4">
            <a:extLst>
              <a:ext uri="{FF2B5EF4-FFF2-40B4-BE49-F238E27FC236}">
                <a16:creationId xmlns:a16="http://schemas.microsoft.com/office/drawing/2014/main" id="{11DB64D7-4D16-73F8-E888-A72EFDBD7F01}"/>
              </a:ext>
            </a:extLst>
          </p:cNvPr>
          <p:cNvSpPr>
            <a:spLocks noGrp="1"/>
          </p:cNvSpPr>
          <p:nvPr>
            <p:ph idx="4294967295"/>
          </p:nvPr>
        </p:nvSpPr>
        <p:spPr>
          <a:xfrm>
            <a:off x="838200" y="1583231"/>
            <a:ext cx="10515600" cy="4697412"/>
          </a:xfrm>
        </p:spPr>
        <p:txBody>
          <a:bodyPr>
            <a:noAutofit/>
          </a:bodyPr>
          <a:lstStyle/>
          <a:p>
            <a:pPr marL="0" indent="0">
              <a:buNone/>
            </a:pPr>
            <a:r>
              <a:rPr lang="de-DE" sz="1800" b="1" dirty="0"/>
              <a:t>Beratungsfachkraft</a:t>
            </a:r>
          </a:p>
          <a:p>
            <a:pPr marL="0" indent="0">
              <a:buNone/>
            </a:pPr>
            <a:r>
              <a:rPr lang="de-DE" sz="1600" dirty="0"/>
              <a:t>Personalreferent in einem Einzelhandelsunternehmen.</a:t>
            </a:r>
          </a:p>
          <a:p>
            <a:pPr marL="0" indent="0">
              <a:buNone/>
            </a:pPr>
            <a:r>
              <a:rPr lang="de-DE" sz="1800" b="1" dirty="0" err="1">
                <a:solidFill>
                  <a:schemeClr val="accent1"/>
                </a:solidFill>
              </a:rPr>
              <a:t>Imara</a:t>
            </a:r>
            <a:endParaRPr lang="de-DE" sz="1800" b="1" dirty="0">
              <a:solidFill>
                <a:schemeClr val="accent1"/>
              </a:solidFill>
            </a:endParaRPr>
          </a:p>
          <a:p>
            <a:pPr marL="0" indent="0">
              <a:buNone/>
            </a:pPr>
            <a:r>
              <a:rPr lang="de-DE" sz="1600" dirty="0"/>
              <a:t>Managerin; ist die Karriereleiter bis zur Leiterin der Abteilung ‚Finanzen und Verwaltung‘ hinaufgestiegen. Alter 50+. 30 Jahre Berufserfahrung.</a:t>
            </a:r>
          </a:p>
          <a:p>
            <a:pPr marL="0" indent="0">
              <a:buNone/>
            </a:pPr>
            <a:r>
              <a:rPr lang="de-DE" sz="1800" b="1" dirty="0"/>
              <a:t>Beratungsanliegen</a:t>
            </a:r>
          </a:p>
          <a:p>
            <a:pPr marL="0" indent="0">
              <a:buNone/>
            </a:pPr>
            <a:r>
              <a:rPr lang="de-DE" sz="1600" dirty="0"/>
              <a:t>Die Digitalisierung wurde zur Priorität für </a:t>
            </a:r>
            <a:r>
              <a:rPr lang="de-DE" sz="1600" dirty="0" err="1"/>
              <a:t>Imaras</a:t>
            </a:r>
            <a:r>
              <a:rPr lang="de-DE" sz="1600" dirty="0"/>
              <a:t> Abteilung erklärt. Alle Aktivitäten innerhalb der Abteilung sollen digitalisiert werden.  </a:t>
            </a:r>
          </a:p>
          <a:p>
            <a:pPr marL="0" indent="0">
              <a:buNone/>
            </a:pPr>
            <a:r>
              <a:rPr lang="de-DE" sz="1800" b="1" dirty="0"/>
              <a:t>Dilemma</a:t>
            </a:r>
          </a:p>
          <a:p>
            <a:pPr marL="0" indent="0">
              <a:buNone/>
            </a:pPr>
            <a:r>
              <a:rPr lang="de-DE" sz="1600" dirty="0" err="1"/>
              <a:t>Imara</a:t>
            </a:r>
            <a:r>
              <a:rPr lang="de-DE" sz="1600" dirty="0"/>
              <a:t> und ihr Team fühlen sich überfordert, inkompetent und haben kein Vertrauen in digitale Lösungen. </a:t>
            </a:r>
            <a:r>
              <a:rPr lang="de-DE" sz="1600" dirty="0" err="1"/>
              <a:t>Imara</a:t>
            </a:r>
            <a:r>
              <a:rPr lang="de-DE" sz="1600" dirty="0"/>
              <a:t> muss nun ein Team leiten, das ihre Entscheidungen nicht unterstützt, während sie gleichzeitig an sich selbst zweifelt.  </a:t>
            </a:r>
          </a:p>
          <a:p>
            <a:pPr marL="0" indent="0">
              <a:buNone/>
            </a:pPr>
            <a:r>
              <a:rPr lang="de-DE" sz="1800" b="1" dirty="0"/>
              <a:t>Frage zur Karriere</a:t>
            </a:r>
          </a:p>
          <a:p>
            <a:pPr marL="0" indent="0">
              <a:buNone/>
            </a:pPr>
            <a:r>
              <a:rPr lang="de-DE" sz="1600" dirty="0"/>
              <a:t>Bin ich die richtige Person für diese Aufgabe? Können ich und mein Team lernen, den digitalen Wandel zu bewältigen, oder soll ich mir einen neuen Job suchen? Und was ist im letzteren Fall mit den altersbedingten Einschränkungen bei der Suche nach einer neuen Stelle?</a:t>
            </a:r>
          </a:p>
        </p:txBody>
      </p:sp>
      <p:sp>
        <p:nvSpPr>
          <p:cNvPr id="15" name="Ovaal 14">
            <a:extLst>
              <a:ext uri="{FF2B5EF4-FFF2-40B4-BE49-F238E27FC236}">
                <a16:creationId xmlns:a16="http://schemas.microsoft.com/office/drawing/2014/main" id="{930AA01E-8A45-A59C-4983-955C2750E2A8}"/>
              </a:ext>
            </a:extLst>
          </p:cNvPr>
          <p:cNvSpPr/>
          <p:nvPr/>
        </p:nvSpPr>
        <p:spPr>
          <a:xfrm>
            <a:off x="298888" y="763267"/>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16691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17</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73309" y="2136338"/>
            <a:ext cx="6097604" cy="258532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Jost" pitchFamily="2" charset="0"/>
                <a:ea typeface="Jost" pitchFamily="2" charset="0"/>
                <a:cs typeface="+mn-cs"/>
              </a:rPr>
              <a:t>PERSPEKTIVE EINER KOLUMNISTIN</a:t>
            </a:r>
          </a:p>
        </p:txBody>
      </p:sp>
    </p:spTree>
    <p:extLst>
      <p:ext uri="{BB962C8B-B14F-4D97-AF65-F5344CB8AC3E}">
        <p14:creationId xmlns:p14="http://schemas.microsoft.com/office/powerpoint/2010/main" val="33250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611" y="595873"/>
            <a:ext cx="7724775" cy="1200150"/>
          </a:xfrm>
        </p:spPr>
        <p:txBody>
          <a:bodyPr>
            <a:noAutofit/>
          </a:bodyPr>
          <a:lstStyle/>
          <a:p>
            <a:pPr algn="ctr"/>
            <a:r>
              <a:rPr lang="nl-NL" sz="4800" b="1" dirty="0">
                <a:latin typeface="+mj-lt"/>
              </a:rPr>
              <a:t>DISKUSSIONSAUFGABE</a:t>
            </a:r>
            <a:br>
              <a:rPr lang="nl-NL" sz="4800" b="1" dirty="0">
                <a:latin typeface="+mj-lt"/>
              </a:rPr>
            </a:br>
            <a:r>
              <a:rPr lang="nl-NL" sz="2000" i="1" dirty="0">
                <a:latin typeface="+mj-lt"/>
              </a:rPr>
              <a:t>Die Perspektive einer Kolumnistin</a:t>
            </a:r>
            <a:endParaRPr lang="nl-NL" sz="4800" i="1" dirty="0">
              <a:latin typeface="+mj-lt"/>
            </a:endParaRPr>
          </a:p>
        </p:txBody>
      </p:sp>
      <p:sp>
        <p:nvSpPr>
          <p:cNvPr id="6" name="Tekstvak 2">
            <a:extLst>
              <a:ext uri="{FF2B5EF4-FFF2-40B4-BE49-F238E27FC236}">
                <a16:creationId xmlns:a16="http://schemas.microsoft.com/office/drawing/2014/main" id="{46019496-E7C3-0E89-5596-54C2F93F3E82}"/>
              </a:ext>
            </a:extLst>
          </p:cNvPr>
          <p:cNvSpPr txBox="1"/>
          <p:nvPr/>
        </p:nvSpPr>
        <p:spPr>
          <a:xfrm>
            <a:off x="2598112" y="2175105"/>
            <a:ext cx="6995774" cy="3139321"/>
          </a:xfrm>
          <a:prstGeom prst="rect">
            <a:avLst/>
          </a:prstGeom>
          <a:noFill/>
        </p:spPr>
        <p:txBody>
          <a:bodyPr wrap="square" lIns="91440" tIns="45720" rIns="91440" bIns="45720" rtlCol="0" anchor="t">
            <a:spAutoFit/>
          </a:bodyPr>
          <a:lstStyle/>
          <a:p>
            <a:pPr algn="ctr"/>
            <a:r>
              <a:rPr lang="en-US" sz="2000" dirty="0">
                <a:latin typeface="+mj-lt"/>
                <a:cs typeface="Calibri"/>
              </a:rPr>
              <a:t>"The</a:t>
            </a:r>
            <a:r>
              <a:rPr lang="en-US" sz="2000" dirty="0">
                <a:latin typeface="+mj-lt"/>
                <a:ea typeface="+mn-lt"/>
                <a:cs typeface="Calibri"/>
              </a:rPr>
              <a:t> business traits for which men are praised are by no means always accepted from women</a:t>
            </a:r>
            <a:r>
              <a:rPr lang="en-US" sz="2000" dirty="0">
                <a:latin typeface="+mj-lt"/>
                <a:cs typeface="Calibri"/>
              </a:rPr>
              <a:t>.</a:t>
            </a:r>
            <a:r>
              <a:rPr lang="en-US" sz="2000" dirty="0">
                <a:latin typeface="+mj-lt"/>
                <a:ea typeface="+mn-lt"/>
                <a:cs typeface="Calibri"/>
              </a:rPr>
              <a:t> Too strict, too bitchy, too businesslike. For many qualified women, the reason to sing a note lower. After all, who wants to be left out of the group with the stamp 'iron lady' on her forehead? So dear director of row three, the women you are looking for </a:t>
            </a:r>
            <a:r>
              <a:rPr lang="en-US" sz="2000" dirty="0" err="1">
                <a:latin typeface="+mj-lt"/>
                <a:ea typeface="+mn-lt"/>
                <a:cs typeface="Calibri"/>
              </a:rPr>
              <a:t>for</a:t>
            </a:r>
            <a:r>
              <a:rPr lang="en-US" sz="2000" dirty="0">
                <a:latin typeface="+mj-lt"/>
                <a:ea typeface="+mn-lt"/>
                <a:cs typeface="Calibri"/>
              </a:rPr>
              <a:t> your company are legion, but they are not so visible. They hold back until society is ready for them.</a:t>
            </a:r>
            <a:r>
              <a:rPr lang="nl-NL" sz="2000" dirty="0">
                <a:latin typeface="+mj-lt"/>
                <a:ea typeface="+mn-lt"/>
                <a:cs typeface="Calibri"/>
              </a:rPr>
              <a:t>"</a:t>
            </a:r>
            <a:br>
              <a:rPr lang="nl-NL" sz="2000" dirty="0">
                <a:latin typeface="+mj-lt"/>
                <a:ea typeface="+mn-lt"/>
                <a:cs typeface="Calibri"/>
              </a:rPr>
            </a:br>
            <a:r>
              <a:rPr lang="nl-NL" sz="2000" dirty="0">
                <a:latin typeface="+mj-lt"/>
                <a:ea typeface="+mn-lt"/>
                <a:cs typeface="Calibri"/>
              </a:rPr>
              <a:t> </a:t>
            </a:r>
            <a:br>
              <a:rPr lang="nl-NL" sz="2000" dirty="0">
                <a:latin typeface="+mj-lt"/>
                <a:ea typeface="+mn-lt"/>
                <a:cs typeface="Calibri"/>
              </a:rPr>
            </a:br>
            <a:r>
              <a:rPr lang="en-GB" i="1" dirty="0">
                <a:latin typeface="+mj-lt"/>
                <a:ea typeface="+mn-lt"/>
                <a:cs typeface="Calibri"/>
              </a:rPr>
              <a:t>Kolumnistin Anne-Marije </a:t>
            </a:r>
            <a:r>
              <a:rPr lang="en-GB" i="1" dirty="0" err="1">
                <a:latin typeface="+mj-lt"/>
                <a:ea typeface="+mn-lt"/>
                <a:cs typeface="Calibri"/>
              </a:rPr>
              <a:t>Buckens</a:t>
            </a:r>
            <a:endParaRPr lang="nl-NL" i="1" dirty="0" err="1">
              <a:latin typeface="+mj-lt"/>
              <a:ea typeface="Calibri Light"/>
              <a:cs typeface="Calibri"/>
            </a:endParaRPr>
          </a:p>
        </p:txBody>
      </p:sp>
      <p:sp>
        <p:nvSpPr>
          <p:cNvPr id="2" name="Foliennummernplatzhalter 7">
            <a:extLst>
              <a:ext uri="{FF2B5EF4-FFF2-40B4-BE49-F238E27FC236}">
                <a16:creationId xmlns:a16="http://schemas.microsoft.com/office/drawing/2014/main" id="{CC0D4B50-0356-5CB7-DAB9-ADB518FC5C7A}"/>
              </a:ext>
            </a:extLst>
          </p:cNvPr>
          <p:cNvSpPr>
            <a:spLocks noGrp="1"/>
          </p:cNvSpPr>
          <p:nvPr>
            <p:ph type="sldNum" sz="quarter" idx="12"/>
          </p:nvPr>
        </p:nvSpPr>
        <p:spPr>
          <a:xfrm>
            <a:off x="10758488" y="6354762"/>
            <a:ext cx="595312" cy="365125"/>
          </a:xfrm>
        </p:spPr>
        <p:txBody>
          <a:bodyPr/>
          <a:lstStyle/>
          <a:p>
            <a:fld id="{F96B14D3-7D2A-2041-9DA6-67735C9926F2}" type="slidenum">
              <a:rPr lang="en-GB" noProof="0" smtClean="0"/>
              <a:t>18</a:t>
            </a:fld>
            <a:endParaRPr lang="en-GB" noProof="0"/>
          </a:p>
        </p:txBody>
      </p:sp>
    </p:spTree>
    <p:extLst>
      <p:ext uri="{BB962C8B-B14F-4D97-AF65-F5344CB8AC3E}">
        <p14:creationId xmlns:p14="http://schemas.microsoft.com/office/powerpoint/2010/main" val="421439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88058" y="995718"/>
            <a:ext cx="5938886" cy="4873625"/>
          </a:xfrm>
        </p:spPr>
        <p:txBody>
          <a:bodyPr anchor="ctr">
            <a:normAutofit/>
          </a:bodyPr>
          <a:lstStyle/>
          <a:p>
            <a:pPr>
              <a:lnSpc>
                <a:spcPct val="250000"/>
              </a:lnSpc>
              <a:spcBef>
                <a:spcPts val="0"/>
              </a:spcBef>
            </a:pPr>
            <a:r>
              <a:rPr lang="en-GB" sz="2400" dirty="0">
                <a:latin typeface="Jost" pitchFamily="2" charset="0"/>
                <a:ea typeface="Jost" pitchFamily="2" charset="0"/>
              </a:rPr>
              <a:t>Beratung als Wissenschaft</a:t>
            </a:r>
          </a:p>
          <a:p>
            <a:pPr>
              <a:lnSpc>
                <a:spcPct val="250000"/>
              </a:lnSpc>
              <a:spcBef>
                <a:spcPts val="0"/>
              </a:spcBef>
            </a:pPr>
            <a:r>
              <a:rPr lang="de-DE" sz="2400" dirty="0">
                <a:latin typeface="Jost" pitchFamily="2" charset="0"/>
                <a:ea typeface="Jost" pitchFamily="2" charset="0"/>
              </a:rPr>
              <a:t>Problembasiertes Lernen mit Fallstudien</a:t>
            </a:r>
          </a:p>
          <a:p>
            <a:pPr>
              <a:lnSpc>
                <a:spcPct val="250000"/>
              </a:lnSpc>
              <a:spcBef>
                <a:spcPts val="0"/>
              </a:spcBef>
            </a:pPr>
            <a:r>
              <a:rPr lang="de-DE" sz="2400" dirty="0">
                <a:latin typeface="Jost" pitchFamily="2" charset="0"/>
                <a:ea typeface="Jost" pitchFamily="2" charset="0"/>
              </a:rPr>
              <a:t>Perspektive einer Kolumnistin</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4294967295"/>
          </p:nvPr>
        </p:nvSpPr>
        <p:spPr>
          <a:xfrm>
            <a:off x="339365" y="2163763"/>
            <a:ext cx="4752975" cy="2025650"/>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400" dirty="0">
                <a:solidFill>
                  <a:schemeClr val="tx1"/>
                </a:solidFill>
                <a:latin typeface="Jost" pitchFamily="2" charset="0"/>
                <a:ea typeface="Jost" pitchFamily="2" charset="0"/>
              </a:rPr>
              <a:t>PROFESSIONELL BERATEN</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60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rPr>
              <a:t>ERASMUS+ DIGIGEN 
</a:t>
            </a:r>
            <a:r>
              <a:rPr kumimoji="0" lang="en-GB" sz="1200" b="0" i="0" u="none" strike="noStrike" kern="1200" cap="none" spc="0" normalizeH="0" baseline="0" noProof="0" dirty="0" err="1">
                <a:ln>
                  <a:noFill/>
                </a:ln>
                <a:solidFill>
                  <a:prstClr val="black">
                    <a:tint val="75000"/>
                  </a:prstClr>
                </a:solidFill>
                <a:effectLst/>
                <a:uLnTx/>
                <a:uFillTx/>
                <a:latin typeface="Jost"/>
                <a:ea typeface="Jost Bold Italic" pitchFamily="2" charset="77"/>
                <a:cs typeface="+mn-cs"/>
              </a:rPr>
              <a:t>Projekt</a:t>
            </a:r>
            <a:r>
              <a:rPr kumimoji="0" lang="en-GB"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rPr>
              <a:t> Ref. Nr.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20</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Quellen</a:t>
            </a:r>
            <a:endParaRPr lang="en-GB" dirty="0"/>
          </a:p>
        </p:txBody>
      </p:sp>
      <p:sp>
        <p:nvSpPr>
          <p:cNvPr id="2" name="Inhaltsplatzhalter 1">
            <a:extLst>
              <a:ext uri="{FF2B5EF4-FFF2-40B4-BE49-F238E27FC236}">
                <a16:creationId xmlns:a16="http://schemas.microsoft.com/office/drawing/2014/main" id="{8E913815-AF46-3CE6-1E35-A2748E114CBA}"/>
              </a:ext>
            </a:extLst>
          </p:cNvPr>
          <p:cNvSpPr>
            <a:spLocks noGrp="1"/>
          </p:cNvSpPr>
          <p:nvPr>
            <p:ph idx="4294967295"/>
          </p:nvPr>
        </p:nvSpPr>
        <p:spPr>
          <a:xfrm>
            <a:off x="838200" y="1612899"/>
            <a:ext cx="10515600" cy="4741863"/>
          </a:xfrm>
        </p:spPr>
        <p:txBody>
          <a:bodyPr>
            <a:normAutofit/>
          </a:bodyPr>
          <a:lstStyle/>
          <a:p>
            <a:pPr marL="355600" indent="-355600" algn="just">
              <a:lnSpc>
                <a:spcPct val="100000"/>
              </a:lnSpc>
              <a:buNone/>
            </a:pPr>
            <a:r>
              <a:rPr lang="en-GB" sz="1600" dirty="0">
                <a:effectLst/>
                <a:latin typeface="Jost" pitchFamily="2" charset="0"/>
                <a:ea typeface="Calibri" panose="020F0502020204030204" pitchFamily="34" charset="0"/>
                <a:cs typeface="Arial" panose="020B0604020202020204" pitchFamily="34" charset="0"/>
              </a:rPr>
              <a:t>Beck, K. (2019). „</a:t>
            </a:r>
            <a:r>
              <a:rPr lang="en-GB" sz="1600" dirty="0" err="1">
                <a:effectLst/>
                <a:latin typeface="Jost" pitchFamily="2" charset="0"/>
                <a:ea typeface="Calibri" panose="020F0502020204030204" pitchFamily="34" charset="0"/>
                <a:cs typeface="Arial" panose="020B0604020202020204" pitchFamily="34" charset="0"/>
              </a:rPr>
              <a:t>Beruflichkeit</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als</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wirtschaftspädagogisches</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Konzept</a:t>
            </a:r>
            <a:r>
              <a:rPr lang="en-GB" sz="1600" dirty="0">
                <a:effectLst/>
                <a:latin typeface="Jost" pitchFamily="2" charset="0"/>
                <a:ea typeface="Calibri" panose="020F0502020204030204" pitchFamily="34" charset="0"/>
                <a:cs typeface="Arial" panose="020B0604020202020204" pitchFamily="34" charset="0"/>
              </a:rPr>
              <a:t> – Ein </a:t>
            </a:r>
            <a:r>
              <a:rPr lang="en-GB" sz="1600" dirty="0" err="1">
                <a:effectLst/>
                <a:latin typeface="Jost" pitchFamily="2" charset="0"/>
                <a:ea typeface="Calibri" panose="020F0502020204030204" pitchFamily="34" charset="0"/>
                <a:cs typeface="Arial" panose="020B0604020202020204" pitchFamily="34" charset="0"/>
              </a:rPr>
              <a:t>Vorschlag</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zur</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Begriffsbestimmung</a:t>
            </a:r>
            <a:r>
              <a:rPr lang="en-GB" sz="1600" dirty="0">
                <a:effectLst/>
                <a:latin typeface="Jost" pitchFamily="2" charset="0"/>
                <a:ea typeface="Calibri" panose="020F0502020204030204" pitchFamily="34" charset="0"/>
                <a:cs typeface="Arial" panose="020B0604020202020204" pitchFamily="34" charset="0"/>
              </a:rPr>
              <a:t>. In: J. </a:t>
            </a:r>
            <a:r>
              <a:rPr lang="en-GB" sz="1600" dirty="0" err="1">
                <a:effectLst/>
                <a:latin typeface="Jost" pitchFamily="2" charset="0"/>
                <a:ea typeface="Calibri" panose="020F0502020204030204" pitchFamily="34" charset="0"/>
                <a:cs typeface="Arial" panose="020B0604020202020204" pitchFamily="34" charset="0"/>
              </a:rPr>
              <a:t>Seifried</a:t>
            </a:r>
            <a:r>
              <a:rPr lang="en-GB" sz="1600" dirty="0">
                <a:effectLst/>
                <a:latin typeface="Jost" pitchFamily="2" charset="0"/>
                <a:ea typeface="Calibri" panose="020F0502020204030204" pitchFamily="34" charset="0"/>
                <a:cs typeface="Arial" panose="020B0604020202020204" pitchFamily="34" charset="0"/>
              </a:rPr>
              <a:t>, K. Beck, B.-J. </a:t>
            </a:r>
            <a:r>
              <a:rPr lang="en-GB" sz="1600" dirty="0" err="1">
                <a:effectLst/>
                <a:latin typeface="Jost" pitchFamily="2" charset="0"/>
                <a:ea typeface="Calibri" panose="020F0502020204030204" pitchFamily="34" charset="0"/>
                <a:cs typeface="Arial" panose="020B0604020202020204" pitchFamily="34" charset="0"/>
              </a:rPr>
              <a:t>Ertelt</a:t>
            </a:r>
            <a:r>
              <a:rPr lang="en-GB" sz="1600" dirty="0">
                <a:effectLst/>
                <a:latin typeface="Jost" pitchFamily="2" charset="0"/>
                <a:ea typeface="Calibri" panose="020F0502020204030204" pitchFamily="34" charset="0"/>
                <a:cs typeface="Arial" panose="020B0604020202020204" pitchFamily="34" charset="0"/>
              </a:rPr>
              <a:t>, &amp; A. Frey (</a:t>
            </a:r>
            <a:r>
              <a:rPr lang="en-GB" sz="1600" dirty="0" err="1">
                <a:effectLst/>
                <a:latin typeface="Jost" pitchFamily="2" charset="0"/>
                <a:ea typeface="Calibri" panose="020F0502020204030204" pitchFamily="34" charset="0"/>
                <a:cs typeface="Arial" panose="020B0604020202020204" pitchFamily="34" charset="0"/>
              </a:rPr>
              <a:t>Hrsg</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Beruf</a:t>
            </a:r>
            <a:r>
              <a:rPr lang="en-GB" sz="1600" dirty="0">
                <a:effectLst/>
                <a:latin typeface="Jost" pitchFamily="2" charset="0"/>
                <a:ea typeface="Calibri" panose="020F0502020204030204" pitchFamily="34" charset="0"/>
                <a:cs typeface="Arial" panose="020B0604020202020204" pitchFamily="34" charset="0"/>
              </a:rPr>
              <a:t>, </a:t>
            </a:r>
            <a:r>
              <a:rPr lang="en-GB" sz="1600" dirty="0" err="1">
                <a:effectLst/>
                <a:latin typeface="Jost" pitchFamily="2" charset="0"/>
                <a:ea typeface="Calibri" panose="020F0502020204030204" pitchFamily="34" charset="0"/>
                <a:cs typeface="Arial" panose="020B0604020202020204" pitchFamily="34" charset="0"/>
              </a:rPr>
              <a:t>Beruflichkeit</a:t>
            </a:r>
            <a:r>
              <a:rPr lang="en-GB" sz="1600" dirty="0">
                <a:effectLst/>
                <a:latin typeface="Jost" pitchFamily="2" charset="0"/>
                <a:ea typeface="Calibri" panose="020F0502020204030204" pitchFamily="34" charset="0"/>
                <a:cs typeface="Arial" panose="020B0604020202020204" pitchFamily="34" charset="0"/>
              </a:rPr>
              <a:t>, Employability. </a:t>
            </a:r>
            <a:r>
              <a:rPr lang="en-GB" sz="1600" dirty="0" err="1">
                <a:effectLst/>
                <a:latin typeface="Jost" pitchFamily="2" charset="0"/>
                <a:ea typeface="Calibri" panose="020F0502020204030204" pitchFamily="34" charset="0"/>
                <a:cs typeface="Arial" panose="020B0604020202020204" pitchFamily="34" charset="0"/>
              </a:rPr>
              <a:t>wbv</a:t>
            </a:r>
            <a:r>
              <a:rPr lang="en-GB" sz="1600" dirty="0">
                <a:effectLst/>
                <a:latin typeface="Jost" pitchFamily="2" charset="0"/>
                <a:ea typeface="Calibri" panose="020F0502020204030204" pitchFamily="34" charset="0"/>
                <a:cs typeface="Arial" panose="020B0604020202020204" pitchFamily="34" charset="0"/>
              </a:rPr>
              <a:t>. 19-33.</a:t>
            </a:r>
          </a:p>
          <a:p>
            <a:pPr marL="355600" indent="-355600" algn="just">
              <a:lnSpc>
                <a:spcPct val="100000"/>
              </a:lnSpc>
              <a:buNone/>
            </a:pPr>
            <a:r>
              <a:rPr lang="de-DE" sz="1600" dirty="0">
                <a:effectLst/>
                <a:latin typeface="Jost" pitchFamily="2" charset="0"/>
                <a:ea typeface="Calibri" panose="020F0502020204030204" pitchFamily="34" charset="0"/>
                <a:cs typeface="Arial" panose="020B0604020202020204" pitchFamily="34" charset="0"/>
              </a:rPr>
              <a:t>Hofer, M. (2015). Theoriebildung im Bereich der Beratung. In: B.-J. Ertelt; A. Frey; M. Scharpf (Hrsg.). Berufsberatung als Wissenschaft – Vier Jahrzehnte akademische Ausbildung für Berufsberaterinnen und Berufsberater in Mannheim. Hamburg: </a:t>
            </a:r>
            <a:r>
              <a:rPr lang="de-DE" sz="1600" dirty="0" err="1">
                <a:effectLst/>
                <a:latin typeface="Jost" pitchFamily="2" charset="0"/>
                <a:ea typeface="Calibri" panose="020F0502020204030204" pitchFamily="34" charset="0"/>
                <a:cs typeface="Arial" panose="020B0604020202020204" pitchFamily="34" charset="0"/>
              </a:rPr>
              <a:t>Kovač</a:t>
            </a:r>
            <a:r>
              <a:rPr lang="de-DE" sz="1600" dirty="0">
                <a:latin typeface="Jost" pitchFamily="2" charset="0"/>
                <a:ea typeface="Calibri" panose="020F0502020204030204" pitchFamily="34" charset="0"/>
                <a:cs typeface="Arial" panose="020B0604020202020204" pitchFamily="34" charset="0"/>
              </a:rPr>
              <a:t>, </a:t>
            </a:r>
            <a:r>
              <a:rPr lang="de-DE" sz="1600" dirty="0">
                <a:effectLst/>
                <a:latin typeface="Jost" pitchFamily="2" charset="0"/>
                <a:ea typeface="Calibri" panose="020F0502020204030204" pitchFamily="34" charset="0"/>
                <a:cs typeface="Arial" panose="020B0604020202020204" pitchFamily="34" charset="0"/>
              </a:rPr>
              <a:t>135-144</a:t>
            </a:r>
            <a:r>
              <a:rPr lang="de-DE" sz="1600" dirty="0">
                <a:latin typeface="Jost" pitchFamily="2" charset="0"/>
                <a:ea typeface="Calibri" panose="020F0502020204030204" pitchFamily="34" charset="0"/>
                <a:cs typeface="Arial" panose="020B0604020202020204" pitchFamily="34" charset="0"/>
              </a:rPr>
              <a:t>.</a:t>
            </a:r>
          </a:p>
          <a:p>
            <a:pPr marL="355600" indent="-355600" algn="just">
              <a:lnSpc>
                <a:spcPct val="100000"/>
              </a:lnSpc>
              <a:buNone/>
            </a:pPr>
            <a:r>
              <a:rPr lang="en-GB" sz="1600" dirty="0" err="1">
                <a:effectLst/>
                <a:latin typeface="Jost" pitchFamily="2" charset="0"/>
                <a:ea typeface="Calibri" panose="020F0502020204030204" pitchFamily="34" charset="0"/>
                <a:cs typeface="Arial" panose="020B0604020202020204" pitchFamily="34" charset="0"/>
              </a:rPr>
              <a:t>Nilson</a:t>
            </a:r>
            <a:r>
              <a:rPr lang="en-GB" sz="1600" dirty="0">
                <a:effectLst/>
                <a:latin typeface="Jost" pitchFamily="2" charset="0"/>
                <a:ea typeface="Calibri" panose="020F0502020204030204" pitchFamily="34" charset="0"/>
                <a:cs typeface="Arial" panose="020B0604020202020204" pitchFamily="34" charset="0"/>
              </a:rPr>
              <a:t>, L. B. (2010). Teaching at its best: A research-based resource for college instructors, 2.Auflage.  San Francisco, CA: Jossey-Bass. </a:t>
            </a:r>
          </a:p>
          <a:p>
            <a:pPr marL="355600" indent="-355600" algn="just">
              <a:lnSpc>
                <a:spcPct val="100000"/>
              </a:lnSpc>
              <a:buNone/>
            </a:pPr>
            <a:endParaRPr lang="en-GB" sz="1600" dirty="0">
              <a:effectLst/>
              <a:latin typeface="Jost" pitchFamily="2" charset="0"/>
              <a:ea typeface="Calibri" panose="020F0502020204030204" pitchFamily="34" charset="0"/>
              <a:cs typeface="Arial" panose="020B0604020202020204" pitchFamily="34" charset="0"/>
            </a:endParaRPr>
          </a:p>
          <a:p>
            <a:pPr marL="355600" indent="-355600" algn="just">
              <a:buNone/>
            </a:pPr>
            <a:endParaRPr lang="en-GB" sz="1900" dirty="0"/>
          </a:p>
        </p:txBody>
      </p:sp>
    </p:spTree>
    <p:extLst>
      <p:ext uri="{BB962C8B-B14F-4D97-AF65-F5344CB8AC3E}">
        <p14:creationId xmlns:p14="http://schemas.microsoft.com/office/powerpoint/2010/main" val="428844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2BB8B8-27A5-A338-03BD-C38EB7183761}"/>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de-DE" sz="1195">
                <a:solidFill>
                  <a:prstClr val="black">
                    <a:tint val="75000"/>
                  </a:prstClr>
                </a:solidFill>
                <a:latin typeface="Jost"/>
                <a:cs typeface="Arial" panose="020B0604020202020204" pitchFamily="34" charset="0"/>
              </a:rPr>
              <a:t>2</a:t>
            </a:fld>
            <a:endParaRPr lang="de-DE" sz="1195" dirty="0">
              <a:solidFill>
                <a:prstClr val="black">
                  <a:tint val="75000"/>
                </a:prstClr>
              </a:solidFill>
              <a:latin typeface="Jost"/>
              <a:cs typeface="Arial" panose="020B0604020202020204" pitchFamily="34" charset="0"/>
            </a:endParaRPr>
          </a:p>
        </p:txBody>
      </p:sp>
      <p:sp>
        <p:nvSpPr>
          <p:cNvPr id="4" name="Textfeld 3">
            <a:extLst>
              <a:ext uri="{FF2B5EF4-FFF2-40B4-BE49-F238E27FC236}">
                <a16:creationId xmlns:a16="http://schemas.microsoft.com/office/drawing/2014/main" id="{8E8D260B-A3EE-248D-7C79-9FBA3C90DD74}"/>
              </a:ext>
            </a:extLst>
          </p:cNvPr>
          <p:cNvSpPr txBox="1"/>
          <p:nvPr/>
        </p:nvSpPr>
        <p:spPr>
          <a:xfrm>
            <a:off x="3100149" y="2656149"/>
            <a:ext cx="6269073" cy="1754326"/>
          </a:xfrm>
          <a:prstGeom prst="rect">
            <a:avLst/>
          </a:prstGeom>
          <a:noFill/>
        </p:spPr>
        <p:txBody>
          <a:bodyPr wrap="square" anchor="ctr">
            <a:spAutoFit/>
          </a:bodyPr>
          <a:lstStyle/>
          <a:p>
            <a:pPr algn="ctr" defTabSz="910377" eaLnBrk="0" fontAlgn="base" hangingPunct="0">
              <a:spcAft>
                <a:spcPct val="0"/>
              </a:spcAft>
            </a:pPr>
            <a:r>
              <a:rPr lang="en-GB" sz="5400" b="1" dirty="0">
                <a:solidFill>
                  <a:prstClr val="white"/>
                </a:solidFill>
                <a:latin typeface="Jost" pitchFamily="2" charset="0"/>
                <a:ea typeface="Jost" pitchFamily="2" charset="0"/>
                <a:cs typeface="Arial" panose="020B0604020202020204" pitchFamily="34" charset="0"/>
              </a:rPr>
              <a:t>BERATUNG ALS WISSENSCHAFT</a:t>
            </a:r>
          </a:p>
        </p:txBody>
      </p:sp>
    </p:spTree>
    <p:extLst>
      <p:ext uri="{BB962C8B-B14F-4D97-AF65-F5344CB8AC3E}">
        <p14:creationId xmlns:p14="http://schemas.microsoft.com/office/powerpoint/2010/main" val="1742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dirty="0">
                <a:solidFill>
                  <a:prstClr val="black">
                    <a:tint val="75000"/>
                  </a:prstClr>
                </a:solidFill>
                <a:latin typeface="Jost"/>
                <a:cs typeface="Arial" panose="020B0604020202020204" pitchFamily="34" charset="0"/>
              </a:rPr>
              <a:t>ERASMUS+ DIGIGEN 
Projekt </a:t>
            </a:r>
            <a:r>
              <a:rPr lang="de-DE" dirty="0" err="1">
                <a:solidFill>
                  <a:prstClr val="black">
                    <a:tint val="75000"/>
                  </a:prstClr>
                </a:solidFill>
                <a:latin typeface="Jost"/>
                <a:cs typeface="Arial" panose="020B0604020202020204" pitchFamily="34" charset="0"/>
              </a:rPr>
              <a:t>Ref</a:t>
            </a:r>
            <a:r>
              <a:rPr lang="de-DE" dirty="0">
                <a:solidFill>
                  <a:prstClr val="black">
                    <a:tint val="75000"/>
                  </a:prstClr>
                </a:solidFill>
                <a:latin typeface="Jost"/>
                <a:cs typeface="Arial" panose="020B0604020202020204" pitchFamily="34" charset="0"/>
              </a:rPr>
              <a:t>. Nr.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t>3</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471327"/>
            <a:ext cx="10197354" cy="3169852"/>
          </a:xfrm>
          <a:prstGeom prst="rect">
            <a:avLst/>
          </a:prstGeom>
          <a:noFill/>
        </p:spPr>
        <p:txBody>
          <a:bodyPr wrap="square" rtlCol="0">
            <a:spAutoFit/>
          </a:bodyPr>
          <a:lstStyle/>
          <a:p>
            <a:pPr algn="ctr" defTabSz="914382"/>
            <a:r>
              <a:rPr lang="de-DE" sz="4000">
                <a:solidFill>
                  <a:prstClr val="black"/>
                </a:solidFill>
                <a:latin typeface="Jost"/>
                <a:cs typeface="Arial" panose="020B0604020202020204" pitchFamily="34" charset="0"/>
              </a:rPr>
              <a:t>Wer </a:t>
            </a:r>
            <a:r>
              <a:rPr lang="de-DE" sz="4000">
                <a:solidFill>
                  <a:srgbClr val="E9550D"/>
                </a:solidFill>
                <a:latin typeface="Jost"/>
                <a:cs typeface="Arial" panose="020B0604020202020204" pitchFamily="34" charset="0"/>
              </a:rPr>
              <a:t>glaubt</a:t>
            </a:r>
            <a:r>
              <a:rPr lang="de-DE" sz="4000">
                <a:solidFill>
                  <a:prstClr val="black"/>
                </a:solidFill>
                <a:latin typeface="Jost"/>
                <a:cs typeface="Arial" panose="020B0604020202020204" pitchFamily="34" charset="0"/>
              </a:rPr>
              <a:t>, dass es nur eine Theorie der Beratung oder </a:t>
            </a:r>
            <a:r>
              <a:rPr lang="de-DE" sz="4000">
                <a:solidFill>
                  <a:srgbClr val="E9550D"/>
                </a:solidFill>
                <a:latin typeface="Jost"/>
                <a:cs typeface="Arial" panose="020B0604020202020204" pitchFamily="34" charset="0"/>
              </a:rPr>
              <a:t>'die' Theorie der Beratung geben </a:t>
            </a:r>
            <a:r>
              <a:rPr lang="de-DE" sz="4000">
                <a:solidFill>
                  <a:prstClr val="black"/>
                </a:solidFill>
                <a:latin typeface="Jost"/>
                <a:cs typeface="Arial" panose="020B0604020202020204" pitchFamily="34" charset="0"/>
              </a:rPr>
              <a:t>kann, der </a:t>
            </a:r>
            <a:r>
              <a:rPr lang="de-DE" sz="4000">
                <a:solidFill>
                  <a:srgbClr val="E9550D"/>
                </a:solidFill>
                <a:latin typeface="Jost"/>
                <a:cs typeface="Arial" panose="020B0604020202020204" pitchFamily="34" charset="0"/>
              </a:rPr>
              <a:t>irrt</a:t>
            </a:r>
            <a:r>
              <a:rPr lang="de-DE" sz="4000">
                <a:solidFill>
                  <a:prstClr val="black"/>
                </a:solidFill>
                <a:latin typeface="Jost"/>
                <a:cs typeface="Arial" panose="020B0604020202020204" pitchFamily="34" charset="0"/>
              </a:rPr>
              <a:t>. </a:t>
            </a:r>
            <a:r>
              <a:rPr lang="de-DE" sz="4000" dirty="0">
                <a:solidFill>
                  <a:prstClr val="black"/>
                </a:solidFill>
                <a:latin typeface="Jost"/>
                <a:cs typeface="Arial" panose="020B0604020202020204" pitchFamily="34" charset="0"/>
              </a:rPr>
              <a:t>Im Prinzip kann es </a:t>
            </a:r>
            <a:r>
              <a:rPr lang="de-DE" sz="4000" dirty="0">
                <a:solidFill>
                  <a:srgbClr val="E9550D"/>
                </a:solidFill>
                <a:latin typeface="Jost"/>
                <a:cs typeface="Arial" panose="020B0604020202020204" pitchFamily="34" charset="0"/>
              </a:rPr>
              <a:t>so viele Theorien geben</a:t>
            </a:r>
            <a:r>
              <a:rPr lang="de-DE" sz="4000" dirty="0">
                <a:solidFill>
                  <a:prstClr val="black"/>
                </a:solidFill>
                <a:latin typeface="Jost"/>
                <a:cs typeface="Arial" panose="020B0604020202020204" pitchFamily="34" charset="0"/>
              </a:rPr>
              <a:t>, wie es beratungsrelevante </a:t>
            </a:r>
            <a:r>
              <a:rPr lang="de-DE" sz="4000" dirty="0">
                <a:solidFill>
                  <a:srgbClr val="E9550D"/>
                </a:solidFill>
                <a:latin typeface="Jost"/>
                <a:cs typeface="Arial" panose="020B0604020202020204" pitchFamily="34" charset="0"/>
              </a:rPr>
              <a:t>Phänomene gibt </a:t>
            </a:r>
            <a:r>
              <a:rPr lang="de-DE" sz="4000" dirty="0">
                <a:solidFill>
                  <a:prstClr val="black"/>
                </a:solidFill>
                <a:latin typeface="Jost"/>
                <a:cs typeface="Arial" panose="020B0604020202020204" pitchFamily="34" charset="0"/>
              </a:rPr>
              <a:t>... </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dirty="0">
                <a:solidFill>
                  <a:prstClr val="black"/>
                </a:solidFill>
                <a:latin typeface="Jost"/>
                <a:cs typeface="Arial" panose="020B0604020202020204" pitchFamily="34" charset="0"/>
              </a:rPr>
              <a:t>Hofer (2015)</a:t>
            </a:r>
            <a:endParaRPr lang="en-GB" dirty="0">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62011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C1A3BA1-099D-D37B-D77D-03B62A8B9179}"/>
              </a:ext>
            </a:extLst>
          </p:cNvPr>
          <p:cNvSpPr>
            <a:spLocks noGrp="1"/>
          </p:cNvSpPr>
          <p:nvPr>
            <p:ph type="ftr" sz="quarter" idx="11"/>
          </p:nvPr>
        </p:nvSpPr>
        <p:spPr/>
        <p:txBody>
          <a:bodyPr/>
          <a:lstStyle/>
          <a:p>
            <a:pPr defTabSz="910377" eaLnBrk="0" fontAlgn="base" hangingPunct="0">
              <a:spcBef>
                <a:spcPct val="0"/>
              </a:spcBef>
              <a:spcAft>
                <a:spcPct val="0"/>
              </a:spcAft>
            </a:pPr>
            <a:r>
              <a:rPr lang="en-GB" dirty="0">
                <a:solidFill>
                  <a:prstClr val="black">
                    <a:tint val="75000"/>
                  </a:prstClr>
                </a:solidFill>
                <a:latin typeface="Jost"/>
                <a:cs typeface="Arial" panose="020B0604020202020204" pitchFamily="34" charset="0"/>
              </a:rPr>
              <a:t>ERASMUS+ DIGIGEN 
</a:t>
            </a:r>
            <a:r>
              <a:rPr lang="en-GB" dirty="0" err="1">
                <a:solidFill>
                  <a:prstClr val="black">
                    <a:tint val="75000"/>
                  </a:prstClr>
                </a:solidFill>
                <a:latin typeface="Jost"/>
                <a:cs typeface="Arial" panose="020B0604020202020204" pitchFamily="34" charset="0"/>
              </a:rPr>
              <a:t>Projekt</a:t>
            </a:r>
            <a:r>
              <a:rPr lang="en-GB" dirty="0">
                <a:solidFill>
                  <a:prstClr val="black">
                    <a:tint val="75000"/>
                  </a:prstClr>
                </a:solidFill>
                <a:latin typeface="Jost"/>
                <a:cs typeface="Arial" panose="020B0604020202020204" pitchFamily="34" charset="0"/>
              </a:rPr>
              <a:t> Ref. Nr. 2021-1-DE02-KA220-VET-000025335</a:t>
            </a:r>
          </a:p>
        </p:txBody>
      </p:sp>
      <p:sp>
        <p:nvSpPr>
          <p:cNvPr id="5" name="Foliennummernplatzhalter 4">
            <a:extLst>
              <a:ext uri="{FF2B5EF4-FFF2-40B4-BE49-F238E27FC236}">
                <a16:creationId xmlns:a16="http://schemas.microsoft.com/office/drawing/2014/main" id="{FD9DAC88-FB2F-E5B8-D46B-87594B25F5B9}"/>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en-GB">
                <a:solidFill>
                  <a:prstClr val="black">
                    <a:tint val="75000"/>
                  </a:prstClr>
                </a:solidFill>
                <a:latin typeface="Jost"/>
                <a:cs typeface="Arial" panose="020B0604020202020204" pitchFamily="34" charset="0"/>
              </a:rPr>
              <a:t>4</a:t>
            </a:fld>
            <a:endParaRPr lang="en-GB">
              <a:solidFill>
                <a:prstClr val="black">
                  <a:tint val="75000"/>
                </a:prstClr>
              </a:solidFill>
              <a:latin typeface="Jost"/>
              <a:cs typeface="Arial" panose="020B0604020202020204" pitchFamily="34" charset="0"/>
            </a:endParaRPr>
          </a:p>
        </p:txBody>
      </p:sp>
      <p:sp>
        <p:nvSpPr>
          <p:cNvPr id="6" name="Titel 5">
            <a:extLst>
              <a:ext uri="{FF2B5EF4-FFF2-40B4-BE49-F238E27FC236}">
                <a16:creationId xmlns:a16="http://schemas.microsoft.com/office/drawing/2014/main" id="{607B7D4E-A450-7B6E-3A1C-B7E8E553BF98}"/>
              </a:ext>
            </a:extLst>
          </p:cNvPr>
          <p:cNvSpPr>
            <a:spLocks noGrp="1"/>
          </p:cNvSpPr>
          <p:nvPr>
            <p:ph type="title"/>
          </p:nvPr>
        </p:nvSpPr>
        <p:spPr/>
        <p:txBody>
          <a:bodyPr/>
          <a:lstStyle/>
          <a:p>
            <a:r>
              <a:rPr lang="en-GB" dirty="0"/>
              <a:t>Persönlichkeitsdimensionen</a:t>
            </a:r>
          </a:p>
        </p:txBody>
      </p:sp>
      <p:sp>
        <p:nvSpPr>
          <p:cNvPr id="8" name="Rechteck: abgerundete Ecken 7">
            <a:extLst>
              <a:ext uri="{FF2B5EF4-FFF2-40B4-BE49-F238E27FC236}">
                <a16:creationId xmlns:a16="http://schemas.microsoft.com/office/drawing/2014/main" id="{D389DEE6-B94F-6EF1-780F-7A30A57C35C6}"/>
              </a:ext>
            </a:extLst>
          </p:cNvPr>
          <p:cNvSpPr/>
          <p:nvPr/>
        </p:nvSpPr>
        <p:spPr>
          <a:xfrm>
            <a:off x="4075432" y="3348617"/>
            <a:ext cx="2344526" cy="118537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0377" eaLnBrk="0" fontAlgn="base" hangingPunct="0">
              <a:spcBef>
                <a:spcPct val="0"/>
              </a:spcBef>
              <a:spcAft>
                <a:spcPct val="0"/>
              </a:spcAft>
            </a:pPr>
            <a:r>
              <a:rPr lang="en-GB" sz="1600" b="1" dirty="0">
                <a:solidFill>
                  <a:sysClr val="windowText" lastClr="000000"/>
                </a:solidFill>
                <a:latin typeface="Jost"/>
              </a:rPr>
              <a:t>DIMENSIONEN DER BESCHÄFTIGUNGS-FÄHIGKEIT</a:t>
            </a:r>
          </a:p>
        </p:txBody>
      </p:sp>
      <p:pic>
        <p:nvPicPr>
          <p:cNvPr id="9" name="Afbeelding 6" descr="Afbeelding met wit&#10;&#10;Automatisch gegenereerde beschrijving">
            <a:extLst>
              <a:ext uri="{FF2B5EF4-FFF2-40B4-BE49-F238E27FC236}">
                <a16:creationId xmlns:a16="http://schemas.microsoft.com/office/drawing/2014/main" id="{D00F750C-AE9F-02FF-8E5A-68612F012564}"/>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3476187" y="1731931"/>
            <a:ext cx="1471071" cy="1342147"/>
          </a:xfrm>
          <a:prstGeom prst="rect">
            <a:avLst/>
          </a:prstGeom>
        </p:spPr>
      </p:pic>
      <p:pic>
        <p:nvPicPr>
          <p:cNvPr id="10" name="Afbeelding 6" descr="Afbeelding met wit&#10;&#10;Automatisch gegenereerde beschrijving">
            <a:extLst>
              <a:ext uri="{FF2B5EF4-FFF2-40B4-BE49-F238E27FC236}">
                <a16:creationId xmlns:a16="http://schemas.microsoft.com/office/drawing/2014/main" id="{BFB6D756-1824-769D-FDB5-3B13D5C67AEE}"/>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638981" y="1736666"/>
            <a:ext cx="1471071" cy="1342147"/>
          </a:xfrm>
          <a:prstGeom prst="rect">
            <a:avLst/>
          </a:prstGeom>
        </p:spPr>
      </p:pic>
      <p:pic>
        <p:nvPicPr>
          <p:cNvPr id="11" name="Afbeelding 6" descr="Afbeelding met wit&#10;&#10;Automatisch gegenereerde beschrijving">
            <a:extLst>
              <a:ext uri="{FF2B5EF4-FFF2-40B4-BE49-F238E27FC236}">
                <a16:creationId xmlns:a16="http://schemas.microsoft.com/office/drawing/2014/main" id="{063AFA70-0539-89C1-3A4C-2B005F919242}"/>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6737492" y="3315852"/>
            <a:ext cx="1471072" cy="1342148"/>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1FDEA8A4-DF6C-5439-969A-E2EE36E2968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548134" y="4768859"/>
            <a:ext cx="1474395" cy="1342146"/>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FF7D9890-3074-A0C1-9B2E-C9D60F4FDC66}"/>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3476187" y="4768860"/>
            <a:ext cx="1471071" cy="1342147"/>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651132B5-DBF4-1262-1AE7-C408CFF2D722}"/>
              </a:ext>
            </a:extLst>
          </p:cNvPr>
          <p:cNvPicPr>
            <a:picLocks noChangeAspect="1"/>
          </p:cNvPicPr>
          <p:nvPr/>
        </p:nvPicPr>
        <p:blipFill>
          <a:blip r:embed="rId7">
            <a:duotone>
              <a:prstClr val="black"/>
              <a:schemeClr val="accent5">
                <a:tint val="45000"/>
                <a:satMod val="400000"/>
              </a:schemeClr>
            </a:duotone>
            <a:alphaModFix amt="87000"/>
            <a:extLst>
              <a:ext uri="{BEBA8EAE-BF5A-486C-A8C5-ECC9F3942E4B}">
                <a14:imgProps xmlns:a14="http://schemas.microsoft.com/office/drawing/2010/main">
                  <a14:imgLayer r:embed="rId3">
                    <a14:imgEffect>
                      <a14:colorTemperature colorTemp="1500"/>
                    </a14:imgEffect>
                    <a14:imgEffect>
                      <a14:brightnessContrast bright="100000" contrast="100000"/>
                    </a14:imgEffect>
                  </a14:imgLayer>
                </a14:imgProps>
              </a:ext>
            </a:extLst>
          </a:blip>
          <a:stretch>
            <a:fillRect/>
          </a:stretch>
        </p:blipFill>
        <p:spPr>
          <a:xfrm>
            <a:off x="2286826" y="3309712"/>
            <a:ext cx="1471071" cy="1342147"/>
          </a:xfrm>
          <a:prstGeom prst="rect">
            <a:avLst/>
          </a:prstGeom>
        </p:spPr>
      </p:pic>
      <p:sp>
        <p:nvSpPr>
          <p:cNvPr id="15" name="Textfeld 14">
            <a:extLst>
              <a:ext uri="{FF2B5EF4-FFF2-40B4-BE49-F238E27FC236}">
                <a16:creationId xmlns:a16="http://schemas.microsoft.com/office/drawing/2014/main" id="{35D4316D-5183-252D-FBAE-737A878A29A3}"/>
              </a:ext>
            </a:extLst>
          </p:cNvPr>
          <p:cNvSpPr txBox="1"/>
          <p:nvPr/>
        </p:nvSpPr>
        <p:spPr>
          <a:xfrm>
            <a:off x="5652663" y="2011131"/>
            <a:ext cx="1471072" cy="643894"/>
          </a:xfrm>
          <a:prstGeom prst="rect">
            <a:avLst/>
          </a:prstGeom>
          <a:noFill/>
        </p:spPr>
        <p:txBody>
          <a:bodyPr wrap="square" rtlCol="0">
            <a:spAutoFit/>
          </a:bodyPr>
          <a:lstStyle/>
          <a:p>
            <a:pPr algn="ctr" defTabSz="910377" eaLnBrk="0" fontAlgn="base" hangingPunct="0">
              <a:spcBef>
                <a:spcPct val="0"/>
              </a:spcBef>
              <a:spcAft>
                <a:spcPct val="0"/>
              </a:spcAft>
            </a:pPr>
            <a:r>
              <a:rPr lang="de-DE" sz="1792" dirty="0">
                <a:solidFill>
                  <a:prstClr val="white"/>
                </a:solidFill>
                <a:latin typeface="Jost"/>
                <a:cs typeface="Arial" panose="020B0604020202020204" pitchFamily="34" charset="0"/>
              </a:rPr>
              <a:t>Sinn-kognition</a:t>
            </a:r>
            <a:endParaRPr lang="de-DE" sz="1394" dirty="0">
              <a:solidFill>
                <a:prstClr val="white"/>
              </a:solidFill>
              <a:latin typeface="Jost"/>
              <a:cs typeface="Arial" panose="020B0604020202020204" pitchFamily="34" charset="0"/>
            </a:endParaRPr>
          </a:p>
        </p:txBody>
      </p:sp>
      <p:sp>
        <p:nvSpPr>
          <p:cNvPr id="16" name="Textfeld 15">
            <a:extLst>
              <a:ext uri="{FF2B5EF4-FFF2-40B4-BE49-F238E27FC236}">
                <a16:creationId xmlns:a16="http://schemas.microsoft.com/office/drawing/2014/main" id="{356A0396-57EC-ED90-2CF1-82DC5BADDF75}"/>
              </a:ext>
            </a:extLst>
          </p:cNvPr>
          <p:cNvSpPr txBox="1"/>
          <p:nvPr/>
        </p:nvSpPr>
        <p:spPr>
          <a:xfrm>
            <a:off x="6751173" y="3606428"/>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de-DE" sz="1792" dirty="0">
                <a:solidFill>
                  <a:prstClr val="white"/>
                </a:solidFill>
                <a:latin typeface="Jost"/>
                <a:cs typeface="Arial" panose="020B0604020202020204" pitchFamily="34" charset="0"/>
              </a:rPr>
              <a:t>Relevanz-kognition</a:t>
            </a:r>
            <a:endParaRPr lang="de-DE" sz="1394" dirty="0">
              <a:solidFill>
                <a:prstClr val="white"/>
              </a:solidFill>
              <a:latin typeface="Jost"/>
              <a:cs typeface="Arial" panose="020B0604020202020204" pitchFamily="34" charset="0"/>
            </a:endParaRPr>
          </a:p>
        </p:txBody>
      </p:sp>
      <p:sp>
        <p:nvSpPr>
          <p:cNvPr id="17" name="Textfeld 16">
            <a:extLst>
              <a:ext uri="{FF2B5EF4-FFF2-40B4-BE49-F238E27FC236}">
                <a16:creationId xmlns:a16="http://schemas.microsoft.com/office/drawing/2014/main" id="{C1FC949D-1366-7BC0-05C0-BB69A5702A25}"/>
              </a:ext>
            </a:extLst>
          </p:cNvPr>
          <p:cNvSpPr txBox="1"/>
          <p:nvPr/>
        </p:nvSpPr>
        <p:spPr>
          <a:xfrm>
            <a:off x="5560363" y="5073106"/>
            <a:ext cx="1471072" cy="643894"/>
          </a:xfrm>
          <a:prstGeom prst="rect">
            <a:avLst/>
          </a:prstGeom>
          <a:noFill/>
        </p:spPr>
        <p:txBody>
          <a:bodyPr wrap="square" rtlCol="0">
            <a:spAutoFit/>
          </a:bodyPr>
          <a:lstStyle/>
          <a:p>
            <a:pPr algn="ctr" defTabSz="910377" eaLnBrk="0" fontAlgn="base" hangingPunct="0">
              <a:spcBef>
                <a:spcPct val="0"/>
              </a:spcBef>
              <a:spcAft>
                <a:spcPct val="0"/>
              </a:spcAft>
            </a:pPr>
            <a:r>
              <a:rPr lang="de-DE" sz="1792" dirty="0">
                <a:solidFill>
                  <a:prstClr val="white"/>
                </a:solidFill>
                <a:latin typeface="Jost"/>
                <a:cs typeface="Arial" panose="020B0604020202020204" pitchFamily="34" charset="0"/>
              </a:rPr>
              <a:t>Zeit-kognition</a:t>
            </a:r>
            <a:endParaRPr lang="de-DE" sz="1394" dirty="0">
              <a:solidFill>
                <a:prstClr val="white"/>
              </a:solidFill>
              <a:latin typeface="Jost"/>
              <a:cs typeface="Arial" panose="020B0604020202020204" pitchFamily="34" charset="0"/>
            </a:endParaRPr>
          </a:p>
        </p:txBody>
      </p:sp>
      <p:sp>
        <p:nvSpPr>
          <p:cNvPr id="18" name="Textfeld 17">
            <a:extLst>
              <a:ext uri="{FF2B5EF4-FFF2-40B4-BE49-F238E27FC236}">
                <a16:creationId xmlns:a16="http://schemas.microsoft.com/office/drawing/2014/main" id="{BEB3569A-B970-4A30-B84C-5F9173B67EB8}"/>
              </a:ext>
            </a:extLst>
          </p:cNvPr>
          <p:cNvSpPr txBox="1"/>
          <p:nvPr/>
        </p:nvSpPr>
        <p:spPr>
          <a:xfrm>
            <a:off x="3489870" y="5118192"/>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de-DE" sz="1792" dirty="0">
                <a:solidFill>
                  <a:prstClr val="white"/>
                </a:solidFill>
                <a:latin typeface="Jost"/>
                <a:cs typeface="Arial" panose="020B0604020202020204" pitchFamily="34" charset="0"/>
              </a:rPr>
              <a:t>Kompetenz-kognition</a:t>
            </a:r>
            <a:endParaRPr lang="de-DE" sz="1394" dirty="0">
              <a:solidFill>
                <a:prstClr val="white"/>
              </a:solidFill>
              <a:latin typeface="Jost"/>
              <a:cs typeface="Arial" panose="020B0604020202020204" pitchFamily="34" charset="0"/>
            </a:endParaRPr>
          </a:p>
        </p:txBody>
      </p:sp>
      <p:sp>
        <p:nvSpPr>
          <p:cNvPr id="19" name="Textfeld 18">
            <a:extLst>
              <a:ext uri="{FF2B5EF4-FFF2-40B4-BE49-F238E27FC236}">
                <a16:creationId xmlns:a16="http://schemas.microsoft.com/office/drawing/2014/main" id="{79ACF0F6-4BFA-1119-7B2D-0E862FC7E8AB}"/>
              </a:ext>
            </a:extLst>
          </p:cNvPr>
          <p:cNvSpPr txBox="1"/>
          <p:nvPr/>
        </p:nvSpPr>
        <p:spPr>
          <a:xfrm>
            <a:off x="3476186" y="2010719"/>
            <a:ext cx="1471072" cy="643894"/>
          </a:xfrm>
          <a:prstGeom prst="rect">
            <a:avLst/>
          </a:prstGeom>
          <a:noFill/>
        </p:spPr>
        <p:txBody>
          <a:bodyPr wrap="square" rtlCol="0">
            <a:spAutoFit/>
          </a:bodyPr>
          <a:lstStyle/>
          <a:p>
            <a:pPr algn="ctr" defTabSz="910377" eaLnBrk="0" fontAlgn="base" hangingPunct="0">
              <a:spcBef>
                <a:spcPct val="0"/>
              </a:spcBef>
              <a:spcAft>
                <a:spcPct val="0"/>
              </a:spcAft>
            </a:pPr>
            <a:r>
              <a:rPr lang="de-DE" sz="1792" dirty="0">
                <a:solidFill>
                  <a:prstClr val="white"/>
                </a:solidFill>
                <a:latin typeface="Jost"/>
                <a:cs typeface="Arial" panose="020B0604020202020204" pitchFamily="34" charset="0"/>
              </a:rPr>
              <a:t>Status-kognition</a:t>
            </a:r>
          </a:p>
        </p:txBody>
      </p:sp>
      <p:sp>
        <p:nvSpPr>
          <p:cNvPr id="20" name="Textfeld 19">
            <a:extLst>
              <a:ext uri="{FF2B5EF4-FFF2-40B4-BE49-F238E27FC236}">
                <a16:creationId xmlns:a16="http://schemas.microsoft.com/office/drawing/2014/main" id="{CF72F0F4-B3D9-4068-2427-2118BB7AA0B7}"/>
              </a:ext>
            </a:extLst>
          </p:cNvPr>
          <p:cNvSpPr txBox="1"/>
          <p:nvPr/>
        </p:nvSpPr>
        <p:spPr>
          <a:xfrm>
            <a:off x="2285950" y="3614377"/>
            <a:ext cx="1471072" cy="643894"/>
          </a:xfrm>
          <a:prstGeom prst="rect">
            <a:avLst/>
          </a:prstGeom>
          <a:noFill/>
        </p:spPr>
        <p:txBody>
          <a:bodyPr wrap="square" rtlCol="0">
            <a:spAutoFit/>
          </a:bodyPr>
          <a:lstStyle/>
          <a:p>
            <a:pPr algn="ctr" defTabSz="910377" eaLnBrk="0" fontAlgn="base" hangingPunct="0">
              <a:spcBef>
                <a:spcPct val="0"/>
              </a:spcBef>
              <a:spcAft>
                <a:spcPct val="0"/>
              </a:spcAft>
            </a:pPr>
            <a:r>
              <a:rPr lang="de-DE" sz="1792" dirty="0">
                <a:solidFill>
                  <a:prstClr val="white"/>
                </a:solidFill>
                <a:latin typeface="Jost"/>
                <a:cs typeface="Arial" panose="020B0604020202020204" pitchFamily="34" charset="0"/>
              </a:rPr>
              <a:t>Idealitäts-kognition</a:t>
            </a:r>
          </a:p>
        </p:txBody>
      </p:sp>
      <p:sp>
        <p:nvSpPr>
          <p:cNvPr id="21" name="Textfeld 20">
            <a:extLst>
              <a:ext uri="{FF2B5EF4-FFF2-40B4-BE49-F238E27FC236}">
                <a16:creationId xmlns:a16="http://schemas.microsoft.com/office/drawing/2014/main" id="{ACBEB11F-5CC6-6CA6-E6A8-30A86316ABF8}"/>
              </a:ext>
            </a:extLst>
          </p:cNvPr>
          <p:cNvSpPr txBox="1"/>
          <p:nvPr/>
        </p:nvSpPr>
        <p:spPr>
          <a:xfrm>
            <a:off x="582707" y="2011131"/>
            <a:ext cx="2849718" cy="643894"/>
          </a:xfrm>
          <a:prstGeom prst="rect">
            <a:avLst/>
          </a:prstGeom>
          <a:noFill/>
        </p:spPr>
        <p:txBody>
          <a:bodyPr wrap="square" rtlCol="0">
            <a:spAutoFit/>
          </a:bodyPr>
          <a:lstStyle/>
          <a:p>
            <a:pPr algn="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Stellung im sozialen Umfeld</a:t>
            </a:r>
          </a:p>
          <a:p>
            <a:pPr algn="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Anerkennungsbedürfnis</a:t>
            </a:r>
          </a:p>
        </p:txBody>
      </p:sp>
      <p:sp>
        <p:nvSpPr>
          <p:cNvPr id="22" name="Textfeld 21">
            <a:extLst>
              <a:ext uri="{FF2B5EF4-FFF2-40B4-BE49-F238E27FC236}">
                <a16:creationId xmlns:a16="http://schemas.microsoft.com/office/drawing/2014/main" id="{25085500-4621-8760-6C4E-419DE874F71C}"/>
              </a:ext>
            </a:extLst>
          </p:cNvPr>
          <p:cNvSpPr txBox="1"/>
          <p:nvPr/>
        </p:nvSpPr>
        <p:spPr>
          <a:xfrm>
            <a:off x="0" y="3609207"/>
            <a:ext cx="2272269" cy="643894"/>
          </a:xfrm>
          <a:prstGeom prst="rect">
            <a:avLst/>
          </a:prstGeom>
          <a:noFill/>
        </p:spPr>
        <p:txBody>
          <a:bodyPr wrap="square" rtlCol="0">
            <a:spAutoFit/>
          </a:bodyPr>
          <a:lstStyle/>
          <a:p>
            <a:pPr algn="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Berufliche Standards</a:t>
            </a:r>
          </a:p>
          <a:p>
            <a:pPr algn="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Toleranz für Fehler</a:t>
            </a:r>
          </a:p>
        </p:txBody>
      </p:sp>
      <p:sp>
        <p:nvSpPr>
          <p:cNvPr id="23" name="Textfeld 22">
            <a:extLst>
              <a:ext uri="{FF2B5EF4-FFF2-40B4-BE49-F238E27FC236}">
                <a16:creationId xmlns:a16="http://schemas.microsoft.com/office/drawing/2014/main" id="{CD6B1856-2A07-DB83-4C88-C48FCC0FAC27}"/>
              </a:ext>
            </a:extLst>
          </p:cNvPr>
          <p:cNvSpPr txBox="1"/>
          <p:nvPr/>
        </p:nvSpPr>
        <p:spPr>
          <a:xfrm>
            <a:off x="8235926" y="3659044"/>
            <a:ext cx="3604265" cy="643482"/>
          </a:xfrm>
          <a:prstGeom prst="rect">
            <a:avLst/>
          </a:prstGeom>
          <a:noFill/>
        </p:spPr>
        <p:txBody>
          <a:bodyPr wrap="square" rtlCol="0">
            <a:spAutoFit/>
          </a:bodyPr>
          <a:lstStyle/>
          <a:p>
            <a:pP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Notwendig für den Lebensunterhalt</a:t>
            </a:r>
          </a:p>
          <a:p>
            <a:pP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Gesellschaftliche Bedeutung</a:t>
            </a:r>
          </a:p>
        </p:txBody>
      </p:sp>
      <p:sp>
        <p:nvSpPr>
          <p:cNvPr id="24" name="Textfeld 23">
            <a:extLst>
              <a:ext uri="{FF2B5EF4-FFF2-40B4-BE49-F238E27FC236}">
                <a16:creationId xmlns:a16="http://schemas.microsoft.com/office/drawing/2014/main" id="{363FBA89-E1B8-B570-183A-A9A5CA2D046D}"/>
              </a:ext>
            </a:extLst>
          </p:cNvPr>
          <p:cNvSpPr txBox="1"/>
          <p:nvPr/>
        </p:nvSpPr>
        <p:spPr>
          <a:xfrm>
            <a:off x="7110053" y="5078574"/>
            <a:ext cx="2760462" cy="643482"/>
          </a:xfrm>
          <a:prstGeom prst="rect">
            <a:avLst/>
          </a:prstGeom>
          <a:noFill/>
        </p:spPr>
        <p:txBody>
          <a:bodyPr wrap="square" rtlCol="0">
            <a:spAutoFit/>
          </a:bodyPr>
          <a:lstStyle/>
          <a:p>
            <a:pP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Eingeräumtes Zeitbudget</a:t>
            </a:r>
          </a:p>
          <a:p>
            <a:pP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Biografische Zeiträume</a:t>
            </a:r>
          </a:p>
        </p:txBody>
      </p:sp>
      <p:sp>
        <p:nvSpPr>
          <p:cNvPr id="25" name="Textfeld 24">
            <a:extLst>
              <a:ext uri="{FF2B5EF4-FFF2-40B4-BE49-F238E27FC236}">
                <a16:creationId xmlns:a16="http://schemas.microsoft.com/office/drawing/2014/main" id="{554D48F9-B427-BBD4-0D58-DAC38FE0282D}"/>
              </a:ext>
            </a:extLst>
          </p:cNvPr>
          <p:cNvSpPr txBox="1"/>
          <p:nvPr/>
        </p:nvSpPr>
        <p:spPr>
          <a:xfrm>
            <a:off x="7159829" y="2016904"/>
            <a:ext cx="4875426" cy="643894"/>
          </a:xfrm>
          <a:prstGeom prst="rect">
            <a:avLst/>
          </a:prstGeom>
          <a:noFill/>
        </p:spPr>
        <p:txBody>
          <a:bodyPr wrap="square" rtlCol="0">
            <a:spAutoFit/>
          </a:bodyPr>
          <a:lstStyle/>
          <a:p>
            <a:pP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Beitrag zur Gesellschaft </a:t>
            </a:r>
          </a:p>
          <a:p>
            <a:pP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Moralischer Selbstanspruch</a:t>
            </a:r>
          </a:p>
        </p:txBody>
      </p:sp>
      <p:sp>
        <p:nvSpPr>
          <p:cNvPr id="26" name="Textfeld 25">
            <a:extLst>
              <a:ext uri="{FF2B5EF4-FFF2-40B4-BE49-F238E27FC236}">
                <a16:creationId xmlns:a16="http://schemas.microsoft.com/office/drawing/2014/main" id="{C06D84E8-850F-CD19-C51C-F980E7FEAA4E}"/>
              </a:ext>
            </a:extLst>
          </p:cNvPr>
          <p:cNvSpPr txBox="1"/>
          <p:nvPr/>
        </p:nvSpPr>
        <p:spPr>
          <a:xfrm>
            <a:off x="1554326" y="5118192"/>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Qualifikationen</a:t>
            </a:r>
          </a:p>
          <a:p>
            <a:pPr algn="r" defTabSz="910377" eaLnBrk="0" fontAlgn="base" hangingPunct="0">
              <a:spcBef>
                <a:spcPct val="0"/>
              </a:spcBef>
              <a:spcAft>
                <a:spcPct val="0"/>
              </a:spcAft>
            </a:pPr>
            <a:r>
              <a:rPr lang="de-DE" sz="1792" i="1" dirty="0">
                <a:solidFill>
                  <a:prstClr val="black"/>
                </a:solidFill>
                <a:latin typeface="Jost"/>
                <a:cs typeface="Arial" panose="020B0604020202020204" pitchFamily="34" charset="0"/>
              </a:rPr>
              <a:t>Bereitschaft</a:t>
            </a:r>
          </a:p>
        </p:txBody>
      </p:sp>
    </p:spTree>
    <p:extLst>
      <p:ext uri="{BB962C8B-B14F-4D97-AF65-F5344CB8AC3E}">
        <p14:creationId xmlns:p14="http://schemas.microsoft.com/office/powerpoint/2010/main" val="216636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dirty="0">
                <a:solidFill>
                  <a:prstClr val="black">
                    <a:tint val="75000"/>
                  </a:prstClr>
                </a:solidFill>
                <a:latin typeface="Jost"/>
                <a:cs typeface="Arial" panose="020B0604020202020204" pitchFamily="34" charset="0"/>
              </a:rPr>
              <a:t>ERASMUS+ DIGIGEN 
Projekt </a:t>
            </a:r>
            <a:r>
              <a:rPr lang="de-DE" dirty="0" err="1">
                <a:solidFill>
                  <a:prstClr val="black">
                    <a:tint val="75000"/>
                  </a:prstClr>
                </a:solidFill>
                <a:latin typeface="Jost"/>
                <a:cs typeface="Arial" panose="020B0604020202020204" pitchFamily="34" charset="0"/>
              </a:rPr>
              <a:t>Ref</a:t>
            </a:r>
            <a:r>
              <a:rPr lang="de-DE" dirty="0">
                <a:solidFill>
                  <a:prstClr val="black">
                    <a:tint val="75000"/>
                  </a:prstClr>
                </a:solidFill>
                <a:latin typeface="Jost"/>
                <a:cs typeface="Arial" panose="020B0604020202020204" pitchFamily="34" charset="0"/>
              </a:rPr>
              <a:t>. Nr.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t>5</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309914"/>
            <a:ext cx="10197354" cy="3416320"/>
          </a:xfrm>
          <a:prstGeom prst="rect">
            <a:avLst/>
          </a:prstGeom>
          <a:noFill/>
        </p:spPr>
        <p:txBody>
          <a:bodyPr wrap="square" rtlCol="0">
            <a:spAutoFit/>
          </a:bodyPr>
          <a:lstStyle/>
          <a:p>
            <a:pPr algn="ctr" defTabSz="914382"/>
            <a:r>
              <a:rPr lang="de-DE" sz="3600" dirty="0">
                <a:solidFill>
                  <a:srgbClr val="E9550D"/>
                </a:solidFill>
                <a:latin typeface="Jost"/>
                <a:cs typeface="Arial" panose="020B0604020202020204" pitchFamily="34" charset="0"/>
              </a:rPr>
              <a:t>Alle </a:t>
            </a:r>
            <a:r>
              <a:rPr lang="de-DE" sz="3600" dirty="0">
                <a:solidFill>
                  <a:prstClr val="black"/>
                </a:solidFill>
                <a:latin typeface="Jost"/>
                <a:cs typeface="Arial" panose="020B0604020202020204" pitchFamily="34" charset="0"/>
              </a:rPr>
              <a:t>berufsbezogenen </a:t>
            </a:r>
            <a:r>
              <a:rPr lang="de-DE" sz="3600" dirty="0">
                <a:solidFill>
                  <a:srgbClr val="E9550D"/>
                </a:solidFill>
                <a:latin typeface="Jost"/>
                <a:cs typeface="Arial" panose="020B0604020202020204" pitchFamily="34" charset="0"/>
              </a:rPr>
              <a:t>Persönlichkeitsdimensionen </a:t>
            </a:r>
            <a:r>
              <a:rPr lang="de-DE" sz="3600" dirty="0">
                <a:solidFill>
                  <a:prstClr val="black"/>
                </a:solidFill>
                <a:latin typeface="Jost"/>
                <a:cs typeface="Arial" panose="020B0604020202020204" pitchFamily="34" charset="0"/>
              </a:rPr>
              <a:t>von Führungskräften </a:t>
            </a:r>
            <a:r>
              <a:rPr lang="de-DE" sz="3600" dirty="0">
                <a:solidFill>
                  <a:srgbClr val="E9550D"/>
                </a:solidFill>
                <a:latin typeface="Jost"/>
                <a:cs typeface="Arial" panose="020B0604020202020204" pitchFamily="34" charset="0"/>
              </a:rPr>
              <a:t>müssen berücksichtigt werden</a:t>
            </a:r>
            <a:r>
              <a:rPr lang="de-DE" sz="3600" dirty="0">
                <a:solidFill>
                  <a:prstClr val="black"/>
                </a:solidFill>
                <a:latin typeface="Jost"/>
                <a:cs typeface="Arial" panose="020B0604020202020204" pitchFamily="34" charset="0"/>
              </a:rPr>
              <a:t>. Auch wenn einzelne Aspekte der Tätigkeit – z.B. die IT-Kompetenz – im Vordergrund stehen, müssen </a:t>
            </a:r>
            <a:r>
              <a:rPr lang="de-DE" sz="3600" dirty="0">
                <a:solidFill>
                  <a:srgbClr val="E9550D"/>
                </a:solidFill>
                <a:latin typeface="Jost"/>
                <a:cs typeface="Arial" panose="020B0604020202020204" pitchFamily="34" charset="0"/>
              </a:rPr>
              <a:t>immer </a:t>
            </a:r>
            <a:r>
              <a:rPr lang="de-DE" sz="3600" dirty="0">
                <a:solidFill>
                  <a:prstClr val="black"/>
                </a:solidFill>
                <a:latin typeface="Jost"/>
                <a:cs typeface="Arial" panose="020B0604020202020204" pitchFamily="34" charset="0"/>
              </a:rPr>
              <a:t>die </a:t>
            </a:r>
            <a:r>
              <a:rPr lang="de-DE" sz="3600" dirty="0">
                <a:solidFill>
                  <a:srgbClr val="E9550D"/>
                </a:solidFill>
                <a:latin typeface="Jost"/>
                <a:cs typeface="Arial" panose="020B0604020202020204" pitchFamily="34" charset="0"/>
              </a:rPr>
              <a:t>Wechselwirkungen </a:t>
            </a:r>
            <a:r>
              <a:rPr lang="de-DE" sz="3600" dirty="0">
                <a:solidFill>
                  <a:prstClr val="black"/>
                </a:solidFill>
                <a:latin typeface="Jost"/>
                <a:cs typeface="Arial" panose="020B0604020202020204" pitchFamily="34" charset="0"/>
              </a:rPr>
              <a:t>mit der </a:t>
            </a:r>
            <a:r>
              <a:rPr lang="de-DE" sz="3600" dirty="0">
                <a:solidFill>
                  <a:srgbClr val="E9550D"/>
                </a:solidFill>
                <a:latin typeface="Jost"/>
                <a:cs typeface="Arial" panose="020B0604020202020204" pitchFamily="34" charset="0"/>
              </a:rPr>
              <a:t>Gesamtpersönlichkeit </a:t>
            </a:r>
            <a:r>
              <a:rPr lang="de-DE" sz="3600" dirty="0">
                <a:solidFill>
                  <a:prstClr val="black"/>
                </a:solidFill>
                <a:latin typeface="Jost"/>
                <a:cs typeface="Arial" panose="020B0604020202020204" pitchFamily="34" charset="0"/>
              </a:rPr>
              <a:t>einbezogen werden.</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dirty="0">
                <a:solidFill>
                  <a:prstClr val="black"/>
                </a:solidFill>
                <a:latin typeface="Jost"/>
                <a:cs typeface="Arial" panose="020B0604020202020204" pitchFamily="34" charset="0"/>
              </a:rPr>
              <a:t>Beck (2019)</a:t>
            </a:r>
            <a:endParaRPr lang="en-GB" dirty="0">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40464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6</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44734" y="1997839"/>
            <a:ext cx="6097604" cy="286232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Jost" pitchFamily="2" charset="0"/>
                <a:ea typeface="Jost" pitchFamily="2" charset="0"/>
                <a:cs typeface="+mn-cs"/>
              </a:rPr>
              <a:t>PROBLEM-BASIERTES LERNEN</a:t>
            </a:r>
          </a:p>
        </p:txBody>
      </p:sp>
    </p:spTree>
    <p:extLst>
      <p:ext uri="{BB962C8B-B14F-4D97-AF65-F5344CB8AC3E}">
        <p14:creationId xmlns:p14="http://schemas.microsoft.com/office/powerpoint/2010/main" val="277343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a:extLst>
              <a:ext uri="{FF2B5EF4-FFF2-40B4-BE49-F238E27FC236}">
                <a16:creationId xmlns:a16="http://schemas.microsoft.com/office/drawing/2014/main" id="{478EED60-CE2A-FECB-ABD1-6B92999E4ABF}"/>
              </a:ext>
            </a:extLst>
          </p:cNvPr>
          <p:cNvPicPr>
            <a:picLocks noChangeAspect="1"/>
          </p:cNvPicPr>
          <p:nvPr/>
        </p:nvPicPr>
        <p:blipFill>
          <a:blip r:embed="rId2"/>
          <a:stretch>
            <a:fillRect/>
          </a:stretch>
        </p:blipFill>
        <p:spPr>
          <a:xfrm>
            <a:off x="2500184" y="1561984"/>
            <a:ext cx="7191631" cy="4792778"/>
          </a:xfrm>
          <a:prstGeom prst="rect">
            <a:avLst/>
          </a:prstGeom>
        </p:spPr>
      </p:pic>
      <p:sp>
        <p:nvSpPr>
          <p:cNvPr id="7" name="Fußzeilenplatzhalter 6">
            <a:extLst>
              <a:ext uri="{FF2B5EF4-FFF2-40B4-BE49-F238E27FC236}">
                <a16:creationId xmlns:a16="http://schemas.microsoft.com/office/drawing/2014/main" id="{4B328E64-1959-C03F-524F-BB1D39A03B1D}"/>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8" name="Foliennummernplatzhalter 7">
            <a:extLst>
              <a:ext uri="{FF2B5EF4-FFF2-40B4-BE49-F238E27FC236}">
                <a16:creationId xmlns:a16="http://schemas.microsoft.com/office/drawing/2014/main" id="{C5A91452-BDDB-C74A-E204-E37E098D2BC7}"/>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3" name="Titel 2">
            <a:extLst>
              <a:ext uri="{FF2B5EF4-FFF2-40B4-BE49-F238E27FC236}">
                <a16:creationId xmlns:a16="http://schemas.microsoft.com/office/drawing/2014/main" id="{BCF74F81-678E-4E5F-CDDF-5A59E15957C1}"/>
              </a:ext>
            </a:extLst>
          </p:cNvPr>
          <p:cNvSpPr>
            <a:spLocks noGrp="1"/>
          </p:cNvSpPr>
          <p:nvPr>
            <p:ph type="title"/>
          </p:nvPr>
        </p:nvSpPr>
        <p:spPr/>
        <p:txBody>
          <a:bodyPr/>
          <a:lstStyle/>
          <a:p>
            <a:r>
              <a:rPr lang="en-GB" dirty="0"/>
              <a:t>Traditionelles Lernen</a:t>
            </a:r>
          </a:p>
        </p:txBody>
      </p:sp>
    </p:spTree>
    <p:extLst>
      <p:ext uri="{BB962C8B-B14F-4D97-AF65-F5344CB8AC3E}">
        <p14:creationId xmlns:p14="http://schemas.microsoft.com/office/powerpoint/2010/main" val="32265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
            <a:extLst>
              <a:ext uri="{FF2B5EF4-FFF2-40B4-BE49-F238E27FC236}">
                <a16:creationId xmlns:a16="http://schemas.microsoft.com/office/drawing/2014/main" id="{888F696B-A827-465E-23FA-6FB9827C1F79}"/>
              </a:ext>
            </a:extLst>
          </p:cNvPr>
          <p:cNvPicPr>
            <a:picLocks noChangeAspect="1"/>
          </p:cNvPicPr>
          <p:nvPr/>
        </p:nvPicPr>
        <p:blipFill>
          <a:blip r:embed="rId2"/>
          <a:stretch>
            <a:fillRect/>
          </a:stretch>
        </p:blipFill>
        <p:spPr>
          <a:xfrm>
            <a:off x="2438401" y="1646683"/>
            <a:ext cx="7315198" cy="4838680"/>
          </a:xfrm>
          <a:prstGeom prst="rect">
            <a:avLst/>
          </a:prstGeom>
        </p:spPr>
      </p:pic>
      <p:sp>
        <p:nvSpPr>
          <p:cNvPr id="2" name="Titel 1">
            <a:extLst>
              <a:ext uri="{FF2B5EF4-FFF2-40B4-BE49-F238E27FC236}">
                <a16:creationId xmlns:a16="http://schemas.microsoft.com/office/drawing/2014/main" id="{9F4E4D70-392D-3C71-0BDB-3240431EB7F0}"/>
              </a:ext>
            </a:extLst>
          </p:cNvPr>
          <p:cNvSpPr>
            <a:spLocks noGrp="1"/>
          </p:cNvSpPr>
          <p:nvPr>
            <p:ph type="title"/>
          </p:nvPr>
        </p:nvSpPr>
        <p:spPr>
          <a:xfrm>
            <a:off x="838199" y="372637"/>
            <a:ext cx="9847729" cy="780585"/>
          </a:xfrm>
        </p:spPr>
        <p:txBody>
          <a:bodyPr/>
          <a:lstStyle/>
          <a:p>
            <a:r>
              <a:rPr lang="de-DE"/>
              <a:t>Problembasiertes Lernen </a:t>
            </a:r>
            <a:r>
              <a:rPr lang="de-DE" sz="4800" i="1"/>
              <a:t>(PBL)</a:t>
            </a:r>
            <a:endParaRPr lang="de-DE" i="1"/>
          </a:p>
        </p:txBody>
      </p:sp>
      <p:sp>
        <p:nvSpPr>
          <p:cNvPr id="4" name="Foliennummernplatzhalter 7">
            <a:extLst>
              <a:ext uri="{FF2B5EF4-FFF2-40B4-BE49-F238E27FC236}">
                <a16:creationId xmlns:a16="http://schemas.microsoft.com/office/drawing/2014/main" id="{DB6A2643-63F0-C6F9-6155-BBA863BA1204}"/>
              </a:ext>
            </a:extLst>
          </p:cNvPr>
          <p:cNvSpPr>
            <a:spLocks noGrp="1"/>
          </p:cNvSpPr>
          <p:nvPr>
            <p:ph type="sldNum" sz="quarter" idx="12"/>
          </p:nvPr>
        </p:nvSpPr>
        <p:spPr>
          <a:xfrm>
            <a:off x="10758488" y="6354762"/>
            <a:ext cx="595312" cy="365125"/>
          </a:xfrm>
        </p:spPr>
        <p:txBody>
          <a:bodyPr/>
          <a:lstStyle/>
          <a:p>
            <a:fld id="{F96B14D3-7D2A-2041-9DA6-67735C9926F2}" type="slidenum">
              <a:rPr lang="en-GB" noProof="0" smtClean="0"/>
              <a:t>8</a:t>
            </a:fld>
            <a:endParaRPr lang="en-GB" noProof="0"/>
          </a:p>
        </p:txBody>
      </p:sp>
      <p:sp>
        <p:nvSpPr>
          <p:cNvPr id="6" name="Fußzeilenplatzhalter 6">
            <a:extLst>
              <a:ext uri="{FF2B5EF4-FFF2-40B4-BE49-F238E27FC236}">
                <a16:creationId xmlns:a16="http://schemas.microsoft.com/office/drawing/2014/main" id="{0A94F382-EF43-BDB2-8CC8-8E2845197964}"/>
              </a:ext>
            </a:extLst>
          </p:cNvPr>
          <p:cNvSpPr>
            <a:spLocks noGrp="1"/>
          </p:cNvSpPr>
          <p:nvPr>
            <p:ph type="ftr" sz="quarter" idx="11"/>
          </p:nvPr>
        </p:nvSpPr>
        <p:spPr>
          <a:xfrm>
            <a:off x="4038600" y="6356350"/>
            <a:ext cx="4114800" cy="365125"/>
          </a:xfrm>
        </p:spPr>
        <p:txBody>
          <a:bodyPr/>
          <a:lstStyle/>
          <a:p>
            <a:r>
              <a:rPr lang="en-GB" noProof="0" dirty="0"/>
              <a:t>ERASMUS+ DIGIGEN 
</a:t>
            </a:r>
            <a:r>
              <a:rPr lang="en-GB" noProof="0" dirty="0" err="1"/>
              <a:t>Projekt</a:t>
            </a:r>
            <a:r>
              <a:rPr lang="en-GB" noProof="0" dirty="0"/>
              <a:t> Ref. Nr. 2021-1-DE02-KA220-VET-000025335</a:t>
            </a:r>
          </a:p>
        </p:txBody>
      </p:sp>
    </p:spTree>
    <p:extLst>
      <p:ext uri="{BB962C8B-B14F-4D97-AF65-F5344CB8AC3E}">
        <p14:creationId xmlns:p14="http://schemas.microsoft.com/office/powerpoint/2010/main" val="2931226912"/>
      </p:ext>
    </p:extLst>
  </p:cSld>
  <p:clrMapOvr>
    <a:masterClrMapping/>
  </p:clrMapOvr>
</p:sld>
</file>

<file path=ppt/theme/theme1.xml><?xml version="1.0" encoding="utf-8"?>
<a:theme xmlns:a="http://schemas.openxmlformats.org/drawingml/2006/main" name="5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EED5A-799C-46BE-A532-673C3B2D7340}">
  <ds:schemaRefs>
    <ds:schemaRef ds:uri="http://schemas.microsoft.com/office/infopath/2007/PartnerControl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5be18da3-954c-41e8-a62a-dc1d385c48c8"/>
    <ds:schemaRef ds:uri="http://schemas.openxmlformats.org/package/2006/metadata/core-properties"/>
    <ds:schemaRef ds:uri="154df6c8-ea8e-4b2d-af14-48b20823377a"/>
    <ds:schemaRef ds:uri="http://purl.org/dc/elements/1.1/"/>
  </ds:schemaRefs>
</ds:datastoreItem>
</file>

<file path=customXml/itemProps2.xml><?xml version="1.0" encoding="utf-8"?>
<ds:datastoreItem xmlns:ds="http://schemas.openxmlformats.org/officeDocument/2006/customXml" ds:itemID="{417406D1-271E-48A4-A9CA-42C98787A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1186</Words>
  <Application>Microsoft Office PowerPoint</Application>
  <PresentationFormat>Breitbild</PresentationFormat>
  <Paragraphs>158</Paragraphs>
  <Slides>21</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Arial</vt:lpstr>
      <vt:lpstr>Calibri</vt:lpstr>
      <vt:lpstr>Calibri Light</vt:lpstr>
      <vt:lpstr>Gill Sans</vt:lpstr>
      <vt:lpstr>Jost</vt:lpstr>
      <vt:lpstr>Jost Bold Italic</vt:lpstr>
      <vt:lpstr>Open Sans</vt:lpstr>
      <vt:lpstr>Wingdings</vt:lpstr>
      <vt:lpstr>5_Office</vt:lpstr>
      <vt:lpstr>BERUFLICHE BERATUNG</vt:lpstr>
      <vt:lpstr>PowerPoint-Präsentation</vt:lpstr>
      <vt:lpstr>PowerPoint-Präsentation</vt:lpstr>
      <vt:lpstr>PowerPoint-Präsentation</vt:lpstr>
      <vt:lpstr>Persönlichkeitsdimensionen</vt:lpstr>
      <vt:lpstr>PowerPoint-Präsentation</vt:lpstr>
      <vt:lpstr>PowerPoint-Präsentation</vt:lpstr>
      <vt:lpstr>Traditionelles Lernen</vt:lpstr>
      <vt:lpstr>Problembasiertes Lernen (PBL)</vt:lpstr>
      <vt:lpstr>PBL Lernergebnisse</vt:lpstr>
      <vt:lpstr>PBL-Taxonomien (Bloom &amp; Miller) </vt:lpstr>
      <vt:lpstr> 7 Stufen des PBL</vt:lpstr>
      <vt:lpstr>VIER FÄLLE Aufgabe für das problembasierte Lernen</vt:lpstr>
      <vt:lpstr>Fall Anna</vt:lpstr>
      <vt:lpstr>Fall Fatima</vt:lpstr>
      <vt:lpstr>Fall Sophia</vt:lpstr>
      <vt:lpstr>Fall Imara</vt:lpstr>
      <vt:lpstr>PowerPoint-Präsentation</vt:lpstr>
      <vt:lpstr>DISKUSSIONSAUFGABE Die Perspektive einer Kolumnistin</vt:lpstr>
      <vt:lpstr>PowerPoint-Präsentation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dc:title>
  <dc:creator>Marielouisemri01 Rickhoff</dc:creator>
  <cp:keywords>, docId:58DA196B56A959E202124EE61F65E0DD</cp:keywords>
  <cp:lastModifiedBy>Anke Reuter</cp:lastModifiedBy>
  <cp:revision>95</cp:revision>
  <dcterms:created xsi:type="dcterms:W3CDTF">2023-09-04T09:41:22Z</dcterms:created>
  <dcterms:modified xsi:type="dcterms:W3CDTF">2024-04-10T09:12:08Z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0x0101006E7CC4705D9A4448B75A749CBBE9729E</vt:lpwstr>
  </property>
</Properties>
</file>