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7" r:id="rId5"/>
  </p:sldMasterIdLst>
  <p:notesMasterIdLst>
    <p:notesMasterId r:id="rId4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2192000" cy="6858000"/>
  <p:notesSz cx="6805613" cy="9944100"/>
  <p:embeddedFontLst>
    <p:embeddedFont>
      <p:font typeface="Bookman Old Style" panose="02050604050505020204" pitchFamily="18"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Jost" pitchFamily="2" charset="77"/>
      <p:regular r:id="rId51"/>
      <p:bold r:id="rId52"/>
      <p:italic r:id="rId53"/>
      <p:boldItalic r:id="rId54"/>
    </p:embeddedFont>
    <p:embeddedFont>
      <p:font typeface="Jost Medium" pitchFamily="2" charset="77"/>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wkZTqORzYVyLoYQBOTcXdcTGs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F6044-DB76-1F4C-B7C2-94AEADB0917F}" v="35" dt="2024-05-30T10:12:1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6"/>
    <p:restoredTop sz="94993"/>
  </p:normalViewPr>
  <p:slideViewPr>
    <p:cSldViewPr snapToGrid="0">
      <p:cViewPr>
        <p:scale>
          <a:sx n="80" d="100"/>
          <a:sy n="80" d="100"/>
        </p:scale>
        <p:origin x="1064" y="10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F0AF6044-DB76-1F4C-B7C2-94AEADB0917F}"/>
    <pc:docChg chg="undo custSel addSld delSld modSld modMainMaster">
      <pc:chgData name="Reuter Anke" userId="3da67a77-c39f-4ee8-b0d8-279da2db4dd7" providerId="ADAL" clId="{F0AF6044-DB76-1F4C-B7C2-94AEADB0917F}" dt="2024-05-30T10:12:18.352" v="437" actId="1367"/>
      <pc:docMkLst>
        <pc:docMk/>
      </pc:docMkLst>
      <pc:sldChg chg="addSp delSp modSp mod modClrScheme chgLayout modNotesTx">
        <pc:chgData name="Reuter Anke" userId="3da67a77-c39f-4ee8-b0d8-279da2db4dd7" providerId="ADAL" clId="{F0AF6044-DB76-1F4C-B7C2-94AEADB0917F}" dt="2024-05-30T09:51:00.672" v="149" actId="478"/>
        <pc:sldMkLst>
          <pc:docMk/>
          <pc:sldMk cId="0" sldId="256"/>
        </pc:sldMkLst>
        <pc:spChg chg="add del mod">
          <ac:chgData name="Reuter Anke" userId="3da67a77-c39f-4ee8-b0d8-279da2db4dd7" providerId="ADAL" clId="{F0AF6044-DB76-1F4C-B7C2-94AEADB0917F}" dt="2024-05-30T09:51:00.672" v="149" actId="478"/>
          <ac:spMkLst>
            <pc:docMk/>
            <pc:sldMk cId="0" sldId="256"/>
            <ac:spMk id="2" creationId="{9A9DFB31-3428-3B7C-202C-15BB8EBF7A2E}"/>
          </ac:spMkLst>
        </pc:spChg>
        <pc:spChg chg="mod ord">
          <ac:chgData name="Reuter Anke" userId="3da67a77-c39f-4ee8-b0d8-279da2db4dd7" providerId="ADAL" clId="{F0AF6044-DB76-1F4C-B7C2-94AEADB0917F}" dt="2024-05-30T09:18:27.037" v="26" actId="700"/>
          <ac:spMkLst>
            <pc:docMk/>
            <pc:sldMk cId="0" sldId="256"/>
            <ac:spMk id="298" creationId="{00000000-0000-0000-0000-000000000000}"/>
          </ac:spMkLst>
        </pc:spChg>
        <pc:spChg chg="mod ord">
          <ac:chgData name="Reuter Anke" userId="3da67a77-c39f-4ee8-b0d8-279da2db4dd7" providerId="ADAL" clId="{F0AF6044-DB76-1F4C-B7C2-94AEADB0917F}" dt="2024-05-30T09:18:27.037" v="26" actId="700"/>
          <ac:spMkLst>
            <pc:docMk/>
            <pc:sldMk cId="0" sldId="256"/>
            <ac:spMk id="299" creationId="{00000000-0000-0000-0000-000000000000}"/>
          </ac:spMkLst>
        </pc:spChg>
        <pc:spChg chg="mod">
          <ac:chgData name="Reuter Anke" userId="3da67a77-c39f-4ee8-b0d8-279da2db4dd7" providerId="ADAL" clId="{F0AF6044-DB76-1F4C-B7C2-94AEADB0917F}" dt="2024-05-30T09:18:24.212" v="20" actId="1076"/>
          <ac:spMkLst>
            <pc:docMk/>
            <pc:sldMk cId="0" sldId="256"/>
            <ac:spMk id="300" creationId="{00000000-0000-0000-0000-000000000000}"/>
          </ac:spMkLst>
        </pc:spChg>
        <pc:spChg chg="del">
          <ac:chgData name="Reuter Anke" userId="3da67a77-c39f-4ee8-b0d8-279da2db4dd7" providerId="ADAL" clId="{F0AF6044-DB76-1F4C-B7C2-94AEADB0917F}" dt="2024-05-30T09:16:05.033" v="0"/>
          <ac:spMkLst>
            <pc:docMk/>
            <pc:sldMk cId="0" sldId="256"/>
            <ac:spMk id="301" creationId="{00000000-0000-0000-0000-000000000000}"/>
          </ac:spMkLst>
        </pc:spChg>
      </pc:sldChg>
      <pc:sldChg chg="addSp delSp modSp mod modClrScheme chgLayout">
        <pc:chgData name="Reuter Anke" userId="3da67a77-c39f-4ee8-b0d8-279da2db4dd7" providerId="ADAL" clId="{F0AF6044-DB76-1F4C-B7C2-94AEADB0917F}" dt="2024-05-30T09:18:19.229" v="16" actId="700"/>
        <pc:sldMkLst>
          <pc:docMk/>
          <pc:sldMk cId="0" sldId="257"/>
        </pc:sldMkLst>
        <pc:spChg chg="add mod ord">
          <ac:chgData name="Reuter Anke" userId="3da67a77-c39f-4ee8-b0d8-279da2db4dd7" providerId="ADAL" clId="{F0AF6044-DB76-1F4C-B7C2-94AEADB0917F}" dt="2024-05-30T09:18:19.229" v="16" actId="700"/>
          <ac:spMkLst>
            <pc:docMk/>
            <pc:sldMk cId="0" sldId="257"/>
            <ac:spMk id="2" creationId="{CBDB1B36-AB63-931B-C9DB-6DD9F8740CB1}"/>
          </ac:spMkLst>
        </pc:spChg>
        <pc:spChg chg="mod ord">
          <ac:chgData name="Reuter Anke" userId="3da67a77-c39f-4ee8-b0d8-279da2db4dd7" providerId="ADAL" clId="{F0AF6044-DB76-1F4C-B7C2-94AEADB0917F}" dt="2024-05-30T09:18:19.229" v="16" actId="700"/>
          <ac:spMkLst>
            <pc:docMk/>
            <pc:sldMk cId="0" sldId="257"/>
            <ac:spMk id="306" creationId="{00000000-0000-0000-0000-000000000000}"/>
          </ac:spMkLst>
        </pc:spChg>
        <pc:spChg chg="mod ord">
          <ac:chgData name="Reuter Anke" userId="3da67a77-c39f-4ee8-b0d8-279da2db4dd7" providerId="ADAL" clId="{F0AF6044-DB76-1F4C-B7C2-94AEADB0917F}" dt="2024-05-30T09:18:19.229" v="16" actId="700"/>
          <ac:spMkLst>
            <pc:docMk/>
            <pc:sldMk cId="0" sldId="257"/>
            <ac:spMk id="307" creationId="{00000000-0000-0000-0000-000000000000}"/>
          </ac:spMkLst>
        </pc:spChg>
        <pc:spChg chg="del">
          <ac:chgData name="Reuter Anke" userId="3da67a77-c39f-4ee8-b0d8-279da2db4dd7" providerId="ADAL" clId="{F0AF6044-DB76-1F4C-B7C2-94AEADB0917F}" dt="2024-05-30T09:16:05.033" v="0"/>
          <ac:spMkLst>
            <pc:docMk/>
            <pc:sldMk cId="0" sldId="257"/>
            <ac:spMk id="308" creationId="{00000000-0000-0000-0000-000000000000}"/>
          </ac:spMkLst>
        </pc:spChg>
      </pc:sldChg>
      <pc:sldChg chg="delSp modSp mod">
        <pc:chgData name="Reuter Anke" userId="3da67a77-c39f-4ee8-b0d8-279da2db4dd7" providerId="ADAL" clId="{F0AF6044-DB76-1F4C-B7C2-94AEADB0917F}" dt="2024-05-30T09:48:01.141" v="112" actId="20577"/>
        <pc:sldMkLst>
          <pc:docMk/>
          <pc:sldMk cId="0" sldId="258"/>
        </pc:sldMkLst>
        <pc:spChg chg="mod">
          <ac:chgData name="Reuter Anke" userId="3da67a77-c39f-4ee8-b0d8-279da2db4dd7" providerId="ADAL" clId="{F0AF6044-DB76-1F4C-B7C2-94AEADB0917F}" dt="2024-05-30T09:25:13.174" v="57" actId="14100"/>
          <ac:spMkLst>
            <pc:docMk/>
            <pc:sldMk cId="0" sldId="258"/>
            <ac:spMk id="336" creationId="{00000000-0000-0000-0000-000000000000}"/>
          </ac:spMkLst>
        </pc:spChg>
        <pc:spChg chg="del">
          <ac:chgData name="Reuter Anke" userId="3da67a77-c39f-4ee8-b0d8-279da2db4dd7" providerId="ADAL" clId="{F0AF6044-DB76-1F4C-B7C2-94AEADB0917F}" dt="2024-05-30T09:16:05.033" v="0"/>
          <ac:spMkLst>
            <pc:docMk/>
            <pc:sldMk cId="0" sldId="258"/>
            <ac:spMk id="347" creationId="{00000000-0000-0000-0000-000000000000}"/>
          </ac:spMkLst>
        </pc:spChg>
        <pc:spChg chg="mod">
          <ac:chgData name="Reuter Anke" userId="3da67a77-c39f-4ee8-b0d8-279da2db4dd7" providerId="ADAL" clId="{F0AF6044-DB76-1F4C-B7C2-94AEADB0917F}" dt="2024-05-30T09:48:01.141" v="112" actId="20577"/>
          <ac:spMkLst>
            <pc:docMk/>
            <pc:sldMk cId="0" sldId="258"/>
            <ac:spMk id="348" creationId="{00000000-0000-0000-0000-000000000000}"/>
          </ac:spMkLst>
        </pc:spChg>
        <pc:spChg chg="mod">
          <ac:chgData name="Reuter Anke" userId="3da67a77-c39f-4ee8-b0d8-279da2db4dd7" providerId="ADAL" clId="{F0AF6044-DB76-1F4C-B7C2-94AEADB0917F}" dt="2024-05-30T09:25:27.922" v="58" actId="14100"/>
          <ac:spMkLst>
            <pc:docMk/>
            <pc:sldMk cId="0" sldId="258"/>
            <ac:spMk id="352" creationId="{00000000-0000-0000-0000-000000000000}"/>
          </ac:spMkLst>
        </pc:spChg>
      </pc:sldChg>
      <pc:sldChg chg="delSp modSp mod">
        <pc:chgData name="Reuter Anke" userId="3da67a77-c39f-4ee8-b0d8-279da2db4dd7" providerId="ADAL" clId="{F0AF6044-DB76-1F4C-B7C2-94AEADB0917F}" dt="2024-05-30T09:50:44.572" v="147" actId="114"/>
        <pc:sldMkLst>
          <pc:docMk/>
          <pc:sldMk cId="0" sldId="259"/>
        </pc:sldMkLst>
        <pc:spChg chg="del">
          <ac:chgData name="Reuter Anke" userId="3da67a77-c39f-4ee8-b0d8-279da2db4dd7" providerId="ADAL" clId="{F0AF6044-DB76-1F4C-B7C2-94AEADB0917F}" dt="2024-05-30T09:16:05.033" v="0"/>
          <ac:spMkLst>
            <pc:docMk/>
            <pc:sldMk cId="0" sldId="259"/>
            <ac:spMk id="357" creationId="{00000000-0000-0000-0000-000000000000}"/>
          </ac:spMkLst>
        </pc:spChg>
        <pc:spChg chg="mod">
          <ac:chgData name="Reuter Anke" userId="3da67a77-c39f-4ee8-b0d8-279da2db4dd7" providerId="ADAL" clId="{F0AF6044-DB76-1F4C-B7C2-94AEADB0917F}" dt="2024-05-30T09:48:04.636" v="113" actId="20577"/>
          <ac:spMkLst>
            <pc:docMk/>
            <pc:sldMk cId="0" sldId="259"/>
            <ac:spMk id="358" creationId="{00000000-0000-0000-0000-000000000000}"/>
          </ac:spMkLst>
        </pc:spChg>
        <pc:spChg chg="mod">
          <ac:chgData name="Reuter Anke" userId="3da67a77-c39f-4ee8-b0d8-279da2db4dd7" providerId="ADAL" clId="{F0AF6044-DB76-1F4C-B7C2-94AEADB0917F}" dt="2024-05-30T09:50:44.572" v="147" actId="114"/>
          <ac:spMkLst>
            <pc:docMk/>
            <pc:sldMk cId="0" sldId="259"/>
            <ac:spMk id="359" creationId="{00000000-0000-0000-0000-000000000000}"/>
          </ac:spMkLst>
        </pc:spChg>
        <pc:spChg chg="mod">
          <ac:chgData name="Reuter Anke" userId="3da67a77-c39f-4ee8-b0d8-279da2db4dd7" providerId="ADAL" clId="{F0AF6044-DB76-1F4C-B7C2-94AEADB0917F}" dt="2024-05-30T09:25:46.165" v="64" actId="404"/>
          <ac:spMkLst>
            <pc:docMk/>
            <pc:sldMk cId="0" sldId="259"/>
            <ac:spMk id="360" creationId="{00000000-0000-0000-0000-000000000000}"/>
          </ac:spMkLst>
        </pc:spChg>
      </pc:sldChg>
      <pc:sldChg chg="addSp delSp modSp mod modNotesTx">
        <pc:chgData name="Reuter Anke" userId="3da67a77-c39f-4ee8-b0d8-279da2db4dd7" providerId="ADAL" clId="{F0AF6044-DB76-1F4C-B7C2-94AEADB0917F}" dt="2024-05-30T09:50:38.424" v="145" actId="114"/>
        <pc:sldMkLst>
          <pc:docMk/>
          <pc:sldMk cId="0" sldId="260"/>
        </pc:sldMkLst>
        <pc:spChg chg="add del mod">
          <ac:chgData name="Reuter Anke" userId="3da67a77-c39f-4ee8-b0d8-279da2db4dd7" providerId="ADAL" clId="{F0AF6044-DB76-1F4C-B7C2-94AEADB0917F}" dt="2024-05-30T09:48:08.329" v="114" actId="478"/>
          <ac:spMkLst>
            <pc:docMk/>
            <pc:sldMk cId="0" sldId="260"/>
            <ac:spMk id="2" creationId="{DBA03224-4B14-1307-6ECB-643DED457DDA}"/>
          </ac:spMkLst>
        </pc:spChg>
        <pc:spChg chg="mod">
          <ac:chgData name="Reuter Anke" userId="3da67a77-c39f-4ee8-b0d8-279da2db4dd7" providerId="ADAL" clId="{F0AF6044-DB76-1F4C-B7C2-94AEADB0917F}" dt="2024-05-30T09:27:31.968" v="101" actId="20577"/>
          <ac:spMkLst>
            <pc:docMk/>
            <pc:sldMk cId="0" sldId="260"/>
            <ac:spMk id="382" creationId="{00000000-0000-0000-0000-000000000000}"/>
          </ac:spMkLst>
        </pc:spChg>
        <pc:spChg chg="mod">
          <ac:chgData name="Reuter Anke" userId="3da67a77-c39f-4ee8-b0d8-279da2db4dd7" providerId="ADAL" clId="{F0AF6044-DB76-1F4C-B7C2-94AEADB0917F}" dt="2024-05-30T09:50:38.424" v="145" actId="114"/>
          <ac:spMkLst>
            <pc:docMk/>
            <pc:sldMk cId="0" sldId="260"/>
            <ac:spMk id="383" creationId="{00000000-0000-0000-0000-000000000000}"/>
          </ac:spMkLst>
        </pc:spChg>
      </pc:sldChg>
      <pc:sldChg chg="delSp modSp mod">
        <pc:chgData name="Reuter Anke" userId="3da67a77-c39f-4ee8-b0d8-279da2db4dd7" providerId="ADAL" clId="{F0AF6044-DB76-1F4C-B7C2-94AEADB0917F}" dt="2024-05-30T09:48:12.982" v="115" actId="20577"/>
        <pc:sldMkLst>
          <pc:docMk/>
          <pc:sldMk cId="0" sldId="261"/>
        </pc:sldMkLst>
        <pc:spChg chg="del">
          <ac:chgData name="Reuter Anke" userId="3da67a77-c39f-4ee8-b0d8-279da2db4dd7" providerId="ADAL" clId="{F0AF6044-DB76-1F4C-B7C2-94AEADB0917F}" dt="2024-05-30T09:16:05.033" v="0"/>
          <ac:spMkLst>
            <pc:docMk/>
            <pc:sldMk cId="0" sldId="261"/>
            <ac:spMk id="405" creationId="{00000000-0000-0000-0000-000000000000}"/>
          </ac:spMkLst>
        </pc:spChg>
        <pc:spChg chg="mod">
          <ac:chgData name="Reuter Anke" userId="3da67a77-c39f-4ee8-b0d8-279da2db4dd7" providerId="ADAL" clId="{F0AF6044-DB76-1F4C-B7C2-94AEADB0917F}" dt="2024-05-30T09:48:12.982" v="115" actId="20577"/>
          <ac:spMkLst>
            <pc:docMk/>
            <pc:sldMk cId="0" sldId="261"/>
            <ac:spMk id="406" creationId="{00000000-0000-0000-0000-000000000000}"/>
          </ac:spMkLst>
        </pc:spChg>
        <pc:spChg chg="mod">
          <ac:chgData name="Reuter Anke" userId="3da67a77-c39f-4ee8-b0d8-279da2db4dd7" providerId="ADAL" clId="{F0AF6044-DB76-1F4C-B7C2-94AEADB0917F}" dt="2024-05-30T09:27:38.660" v="102" actId="14100"/>
          <ac:spMkLst>
            <pc:docMk/>
            <pc:sldMk cId="0" sldId="261"/>
            <ac:spMk id="408" creationId="{00000000-0000-0000-0000-000000000000}"/>
          </ac:spMkLst>
        </pc:spChg>
      </pc:sldChg>
      <pc:sldChg chg="delSp modSp mod">
        <pc:chgData name="Reuter Anke" userId="3da67a77-c39f-4ee8-b0d8-279da2db4dd7" providerId="ADAL" clId="{F0AF6044-DB76-1F4C-B7C2-94AEADB0917F}" dt="2024-05-30T09:48:16.480" v="116" actId="20577"/>
        <pc:sldMkLst>
          <pc:docMk/>
          <pc:sldMk cId="0" sldId="262"/>
        </pc:sldMkLst>
        <pc:spChg chg="del">
          <ac:chgData name="Reuter Anke" userId="3da67a77-c39f-4ee8-b0d8-279da2db4dd7" providerId="ADAL" clId="{F0AF6044-DB76-1F4C-B7C2-94AEADB0917F}" dt="2024-05-30T09:16:05.033" v="0"/>
          <ac:spMkLst>
            <pc:docMk/>
            <pc:sldMk cId="0" sldId="262"/>
            <ac:spMk id="436" creationId="{00000000-0000-0000-0000-000000000000}"/>
          </ac:spMkLst>
        </pc:spChg>
        <pc:spChg chg="mod">
          <ac:chgData name="Reuter Anke" userId="3da67a77-c39f-4ee8-b0d8-279da2db4dd7" providerId="ADAL" clId="{F0AF6044-DB76-1F4C-B7C2-94AEADB0917F}" dt="2024-05-30T09:48:16.480" v="116" actId="20577"/>
          <ac:spMkLst>
            <pc:docMk/>
            <pc:sldMk cId="0" sldId="262"/>
            <ac:spMk id="437" creationId="{00000000-0000-0000-0000-000000000000}"/>
          </ac:spMkLst>
        </pc:spChg>
        <pc:spChg chg="mod">
          <ac:chgData name="Reuter Anke" userId="3da67a77-c39f-4ee8-b0d8-279da2db4dd7" providerId="ADAL" clId="{F0AF6044-DB76-1F4C-B7C2-94AEADB0917F}" dt="2024-05-30T09:27:53.322" v="103" actId="14100"/>
          <ac:spMkLst>
            <pc:docMk/>
            <pc:sldMk cId="0" sldId="262"/>
            <ac:spMk id="439" creationId="{00000000-0000-0000-0000-000000000000}"/>
          </ac:spMkLst>
        </pc:spChg>
      </pc:sldChg>
      <pc:sldChg chg="delSp modSp mod">
        <pc:chgData name="Reuter Anke" userId="3da67a77-c39f-4ee8-b0d8-279da2db4dd7" providerId="ADAL" clId="{F0AF6044-DB76-1F4C-B7C2-94AEADB0917F}" dt="2024-05-30T09:50:30.663" v="143" actId="114"/>
        <pc:sldMkLst>
          <pc:docMk/>
          <pc:sldMk cId="0" sldId="263"/>
        </pc:sldMkLst>
        <pc:spChg chg="del">
          <ac:chgData name="Reuter Anke" userId="3da67a77-c39f-4ee8-b0d8-279da2db4dd7" providerId="ADAL" clId="{F0AF6044-DB76-1F4C-B7C2-94AEADB0917F}" dt="2024-05-30T09:16:05.033" v="0"/>
          <ac:spMkLst>
            <pc:docMk/>
            <pc:sldMk cId="0" sldId="263"/>
            <ac:spMk id="445" creationId="{00000000-0000-0000-0000-000000000000}"/>
          </ac:spMkLst>
        </pc:spChg>
        <pc:spChg chg="mod">
          <ac:chgData name="Reuter Anke" userId="3da67a77-c39f-4ee8-b0d8-279da2db4dd7" providerId="ADAL" clId="{F0AF6044-DB76-1F4C-B7C2-94AEADB0917F}" dt="2024-05-30T09:48:20.871" v="117" actId="20577"/>
          <ac:spMkLst>
            <pc:docMk/>
            <pc:sldMk cId="0" sldId="263"/>
            <ac:spMk id="446" creationId="{00000000-0000-0000-0000-000000000000}"/>
          </ac:spMkLst>
        </pc:spChg>
        <pc:spChg chg="mod">
          <ac:chgData name="Reuter Anke" userId="3da67a77-c39f-4ee8-b0d8-279da2db4dd7" providerId="ADAL" clId="{F0AF6044-DB76-1F4C-B7C2-94AEADB0917F}" dt="2024-05-30T09:50:30.663" v="143" actId="114"/>
          <ac:spMkLst>
            <pc:docMk/>
            <pc:sldMk cId="0" sldId="263"/>
            <ac:spMk id="447" creationId="{00000000-0000-0000-0000-000000000000}"/>
          </ac:spMkLst>
        </pc:spChg>
        <pc:spChg chg="del">
          <ac:chgData name="Reuter Anke" userId="3da67a77-c39f-4ee8-b0d8-279da2db4dd7" providerId="ADAL" clId="{F0AF6044-DB76-1F4C-B7C2-94AEADB0917F}" dt="2024-05-30T09:28:14.297" v="104" actId="478"/>
          <ac:spMkLst>
            <pc:docMk/>
            <pc:sldMk cId="0" sldId="263"/>
            <ac:spMk id="451" creationId="{00000000-0000-0000-0000-000000000000}"/>
          </ac:spMkLst>
        </pc:spChg>
      </pc:sldChg>
      <pc:sldChg chg="delSp modSp mod">
        <pc:chgData name="Reuter Anke" userId="3da67a77-c39f-4ee8-b0d8-279da2db4dd7" providerId="ADAL" clId="{F0AF6044-DB76-1F4C-B7C2-94AEADB0917F}" dt="2024-05-30T09:50:26.564" v="141" actId="114"/>
        <pc:sldMkLst>
          <pc:docMk/>
          <pc:sldMk cId="0" sldId="264"/>
        </pc:sldMkLst>
        <pc:spChg chg="del">
          <ac:chgData name="Reuter Anke" userId="3da67a77-c39f-4ee8-b0d8-279da2db4dd7" providerId="ADAL" clId="{F0AF6044-DB76-1F4C-B7C2-94AEADB0917F}" dt="2024-05-30T09:16:05.033" v="0"/>
          <ac:spMkLst>
            <pc:docMk/>
            <pc:sldMk cId="0" sldId="264"/>
            <ac:spMk id="458" creationId="{00000000-0000-0000-0000-000000000000}"/>
          </ac:spMkLst>
        </pc:spChg>
        <pc:spChg chg="mod">
          <ac:chgData name="Reuter Anke" userId="3da67a77-c39f-4ee8-b0d8-279da2db4dd7" providerId="ADAL" clId="{F0AF6044-DB76-1F4C-B7C2-94AEADB0917F}" dt="2024-05-30T09:48:23.788" v="118" actId="20577"/>
          <ac:spMkLst>
            <pc:docMk/>
            <pc:sldMk cId="0" sldId="264"/>
            <ac:spMk id="459" creationId="{00000000-0000-0000-0000-000000000000}"/>
          </ac:spMkLst>
        </pc:spChg>
        <pc:spChg chg="mod">
          <ac:chgData name="Reuter Anke" userId="3da67a77-c39f-4ee8-b0d8-279da2db4dd7" providerId="ADAL" clId="{F0AF6044-DB76-1F4C-B7C2-94AEADB0917F}" dt="2024-05-30T09:50:26.564" v="141" actId="114"/>
          <ac:spMkLst>
            <pc:docMk/>
            <pc:sldMk cId="0" sldId="264"/>
            <ac:spMk id="460" creationId="{00000000-0000-0000-0000-000000000000}"/>
          </ac:spMkLst>
        </pc:spChg>
      </pc:sldChg>
      <pc:sldChg chg="addSp delSp modSp mod modNotesTx">
        <pc:chgData name="Reuter Anke" userId="3da67a77-c39f-4ee8-b0d8-279da2db4dd7" providerId="ADAL" clId="{F0AF6044-DB76-1F4C-B7C2-94AEADB0917F}" dt="2024-05-30T09:50:22.021" v="139" actId="114"/>
        <pc:sldMkLst>
          <pc:docMk/>
          <pc:sldMk cId="0" sldId="265"/>
        </pc:sldMkLst>
        <pc:spChg chg="add del mod">
          <ac:chgData name="Reuter Anke" userId="3da67a77-c39f-4ee8-b0d8-279da2db4dd7" providerId="ADAL" clId="{F0AF6044-DB76-1F4C-B7C2-94AEADB0917F}" dt="2024-05-30T09:48:28.768" v="119" actId="478"/>
          <ac:spMkLst>
            <pc:docMk/>
            <pc:sldMk cId="0" sldId="265"/>
            <ac:spMk id="2" creationId="{7B9418EB-98CF-211D-8ADA-0663C445DDDB}"/>
          </ac:spMkLst>
        </pc:spChg>
        <pc:spChg chg="mod">
          <ac:chgData name="Reuter Anke" userId="3da67a77-c39f-4ee8-b0d8-279da2db4dd7" providerId="ADAL" clId="{F0AF6044-DB76-1F4C-B7C2-94AEADB0917F}" dt="2024-05-30T09:48:52.566" v="124" actId="113"/>
          <ac:spMkLst>
            <pc:docMk/>
            <pc:sldMk cId="0" sldId="265"/>
            <ac:spMk id="486" creationId="{00000000-0000-0000-0000-000000000000}"/>
          </ac:spMkLst>
        </pc:spChg>
        <pc:spChg chg="mod">
          <ac:chgData name="Reuter Anke" userId="3da67a77-c39f-4ee8-b0d8-279da2db4dd7" providerId="ADAL" clId="{F0AF6044-DB76-1F4C-B7C2-94AEADB0917F}" dt="2024-05-30T09:50:22.021" v="139" actId="114"/>
          <ac:spMkLst>
            <pc:docMk/>
            <pc:sldMk cId="0" sldId="265"/>
            <ac:spMk id="487" creationId="{00000000-0000-0000-0000-000000000000}"/>
          </ac:spMkLst>
        </pc:spChg>
        <pc:spChg chg="mod">
          <ac:chgData name="Reuter Anke" userId="3da67a77-c39f-4ee8-b0d8-279da2db4dd7" providerId="ADAL" clId="{F0AF6044-DB76-1F4C-B7C2-94AEADB0917F}" dt="2024-05-30T09:48:43.586" v="121" actId="1076"/>
          <ac:spMkLst>
            <pc:docMk/>
            <pc:sldMk cId="0" sldId="265"/>
            <ac:spMk id="488" creationId="{00000000-0000-0000-0000-000000000000}"/>
          </ac:spMkLst>
        </pc:spChg>
      </pc:sldChg>
      <pc:sldChg chg="delSp modSp mod">
        <pc:chgData name="Reuter Anke" userId="3da67a77-c39f-4ee8-b0d8-279da2db4dd7" providerId="ADAL" clId="{F0AF6044-DB76-1F4C-B7C2-94AEADB0917F}" dt="2024-05-30T09:50:17.708" v="137" actId="114"/>
        <pc:sldMkLst>
          <pc:docMk/>
          <pc:sldMk cId="0" sldId="266"/>
        </pc:sldMkLst>
        <pc:spChg chg="del">
          <ac:chgData name="Reuter Anke" userId="3da67a77-c39f-4ee8-b0d8-279da2db4dd7" providerId="ADAL" clId="{F0AF6044-DB76-1F4C-B7C2-94AEADB0917F}" dt="2024-05-30T09:16:05.033" v="0"/>
          <ac:spMkLst>
            <pc:docMk/>
            <pc:sldMk cId="0" sldId="266"/>
            <ac:spMk id="493" creationId="{00000000-0000-0000-0000-000000000000}"/>
          </ac:spMkLst>
        </pc:spChg>
        <pc:spChg chg="mod">
          <ac:chgData name="Reuter Anke" userId="3da67a77-c39f-4ee8-b0d8-279da2db4dd7" providerId="ADAL" clId="{F0AF6044-DB76-1F4C-B7C2-94AEADB0917F}" dt="2024-05-30T09:49:24.560" v="127" actId="114"/>
          <ac:spMkLst>
            <pc:docMk/>
            <pc:sldMk cId="0" sldId="266"/>
            <ac:spMk id="494" creationId="{00000000-0000-0000-0000-000000000000}"/>
          </ac:spMkLst>
        </pc:spChg>
        <pc:spChg chg="mod">
          <ac:chgData name="Reuter Anke" userId="3da67a77-c39f-4ee8-b0d8-279da2db4dd7" providerId="ADAL" clId="{F0AF6044-DB76-1F4C-B7C2-94AEADB0917F}" dt="2024-05-30T09:50:17.708" v="137" actId="114"/>
          <ac:spMkLst>
            <pc:docMk/>
            <pc:sldMk cId="0" sldId="266"/>
            <ac:spMk id="495" creationId="{00000000-0000-0000-0000-000000000000}"/>
          </ac:spMkLst>
        </pc:spChg>
      </pc:sldChg>
      <pc:sldChg chg="delSp modSp mod">
        <pc:chgData name="Reuter Anke" userId="3da67a77-c39f-4ee8-b0d8-279da2db4dd7" providerId="ADAL" clId="{F0AF6044-DB76-1F4C-B7C2-94AEADB0917F}" dt="2024-05-30T09:50:12.945" v="135" actId="114"/>
        <pc:sldMkLst>
          <pc:docMk/>
          <pc:sldMk cId="0" sldId="267"/>
        </pc:sldMkLst>
        <pc:spChg chg="del">
          <ac:chgData name="Reuter Anke" userId="3da67a77-c39f-4ee8-b0d8-279da2db4dd7" providerId="ADAL" clId="{F0AF6044-DB76-1F4C-B7C2-94AEADB0917F}" dt="2024-05-30T09:16:05.033" v="0"/>
          <ac:spMkLst>
            <pc:docMk/>
            <pc:sldMk cId="0" sldId="267"/>
            <ac:spMk id="534" creationId="{00000000-0000-0000-0000-000000000000}"/>
          </ac:spMkLst>
        </pc:spChg>
        <pc:spChg chg="mod">
          <ac:chgData name="Reuter Anke" userId="3da67a77-c39f-4ee8-b0d8-279da2db4dd7" providerId="ADAL" clId="{F0AF6044-DB76-1F4C-B7C2-94AEADB0917F}" dt="2024-05-30T09:50:07.279" v="133" actId="20577"/>
          <ac:spMkLst>
            <pc:docMk/>
            <pc:sldMk cId="0" sldId="267"/>
            <ac:spMk id="535" creationId="{00000000-0000-0000-0000-000000000000}"/>
          </ac:spMkLst>
        </pc:spChg>
        <pc:spChg chg="mod">
          <ac:chgData name="Reuter Anke" userId="3da67a77-c39f-4ee8-b0d8-279da2db4dd7" providerId="ADAL" clId="{F0AF6044-DB76-1F4C-B7C2-94AEADB0917F}" dt="2024-05-30T09:50:12.945" v="135" actId="114"/>
          <ac:spMkLst>
            <pc:docMk/>
            <pc:sldMk cId="0" sldId="267"/>
            <ac:spMk id="536" creationId="{00000000-0000-0000-0000-000000000000}"/>
          </ac:spMkLst>
        </pc:spChg>
        <pc:spChg chg="mod">
          <ac:chgData name="Reuter Anke" userId="3da67a77-c39f-4ee8-b0d8-279da2db4dd7" providerId="ADAL" clId="{F0AF6044-DB76-1F4C-B7C2-94AEADB0917F}" dt="2024-05-30T09:50:02.384" v="130" actId="14100"/>
          <ac:spMkLst>
            <pc:docMk/>
            <pc:sldMk cId="0" sldId="267"/>
            <ac:spMk id="544" creationId="{00000000-0000-0000-0000-000000000000}"/>
          </ac:spMkLst>
        </pc:spChg>
        <pc:spChg chg="mod">
          <ac:chgData name="Reuter Anke" userId="3da67a77-c39f-4ee8-b0d8-279da2db4dd7" providerId="ADAL" clId="{F0AF6044-DB76-1F4C-B7C2-94AEADB0917F}" dt="2024-05-30T09:49:56.031" v="128" actId="14100"/>
          <ac:spMkLst>
            <pc:docMk/>
            <pc:sldMk cId="0" sldId="267"/>
            <ac:spMk id="553" creationId="{00000000-0000-0000-0000-000000000000}"/>
          </ac:spMkLst>
        </pc:spChg>
      </pc:sldChg>
      <pc:sldChg chg="delSp modSp mod">
        <pc:chgData name="Reuter Anke" userId="3da67a77-c39f-4ee8-b0d8-279da2db4dd7" providerId="ADAL" clId="{F0AF6044-DB76-1F4C-B7C2-94AEADB0917F}" dt="2024-05-30T09:51:35.279" v="157" actId="255"/>
        <pc:sldMkLst>
          <pc:docMk/>
          <pc:sldMk cId="0" sldId="268"/>
        </pc:sldMkLst>
        <pc:spChg chg="del">
          <ac:chgData name="Reuter Anke" userId="3da67a77-c39f-4ee8-b0d8-279da2db4dd7" providerId="ADAL" clId="{F0AF6044-DB76-1F4C-B7C2-94AEADB0917F}" dt="2024-05-30T09:16:05.033" v="0"/>
          <ac:spMkLst>
            <pc:docMk/>
            <pc:sldMk cId="0" sldId="268"/>
            <ac:spMk id="561" creationId="{00000000-0000-0000-0000-000000000000}"/>
          </ac:spMkLst>
        </pc:spChg>
        <pc:spChg chg="mod">
          <ac:chgData name="Reuter Anke" userId="3da67a77-c39f-4ee8-b0d8-279da2db4dd7" providerId="ADAL" clId="{F0AF6044-DB76-1F4C-B7C2-94AEADB0917F}" dt="2024-05-30T09:51:15.534" v="153" actId="114"/>
          <ac:spMkLst>
            <pc:docMk/>
            <pc:sldMk cId="0" sldId="268"/>
            <ac:spMk id="562" creationId="{00000000-0000-0000-0000-000000000000}"/>
          </ac:spMkLst>
        </pc:spChg>
        <pc:spChg chg="mod">
          <ac:chgData name="Reuter Anke" userId="3da67a77-c39f-4ee8-b0d8-279da2db4dd7" providerId="ADAL" clId="{F0AF6044-DB76-1F4C-B7C2-94AEADB0917F}" dt="2024-05-30T09:51:18.368" v="155" actId="114"/>
          <ac:spMkLst>
            <pc:docMk/>
            <pc:sldMk cId="0" sldId="268"/>
            <ac:spMk id="563" creationId="{00000000-0000-0000-0000-000000000000}"/>
          </ac:spMkLst>
        </pc:spChg>
        <pc:spChg chg="del">
          <ac:chgData name="Reuter Anke" userId="3da67a77-c39f-4ee8-b0d8-279da2db4dd7" providerId="ADAL" clId="{F0AF6044-DB76-1F4C-B7C2-94AEADB0917F}" dt="2024-05-30T09:51:11.224" v="150" actId="478"/>
          <ac:spMkLst>
            <pc:docMk/>
            <pc:sldMk cId="0" sldId="268"/>
            <ac:spMk id="566" creationId="{00000000-0000-0000-0000-000000000000}"/>
          </ac:spMkLst>
        </pc:spChg>
        <pc:spChg chg="mod">
          <ac:chgData name="Reuter Anke" userId="3da67a77-c39f-4ee8-b0d8-279da2db4dd7" providerId="ADAL" clId="{F0AF6044-DB76-1F4C-B7C2-94AEADB0917F}" dt="2024-05-30T09:51:28.067" v="156" actId="404"/>
          <ac:spMkLst>
            <pc:docMk/>
            <pc:sldMk cId="0" sldId="268"/>
            <ac:spMk id="571" creationId="{00000000-0000-0000-0000-000000000000}"/>
          </ac:spMkLst>
        </pc:spChg>
        <pc:spChg chg="mod">
          <ac:chgData name="Reuter Anke" userId="3da67a77-c39f-4ee8-b0d8-279da2db4dd7" providerId="ADAL" clId="{F0AF6044-DB76-1F4C-B7C2-94AEADB0917F}" dt="2024-05-30T09:51:35.279" v="157" actId="255"/>
          <ac:spMkLst>
            <pc:docMk/>
            <pc:sldMk cId="0" sldId="268"/>
            <ac:spMk id="575" creationId="{00000000-0000-0000-0000-000000000000}"/>
          </ac:spMkLst>
        </pc:spChg>
        <pc:spChg chg="mod">
          <ac:chgData name="Reuter Anke" userId="3da67a77-c39f-4ee8-b0d8-279da2db4dd7" providerId="ADAL" clId="{F0AF6044-DB76-1F4C-B7C2-94AEADB0917F}" dt="2024-05-30T09:51:35.279" v="157" actId="255"/>
          <ac:spMkLst>
            <pc:docMk/>
            <pc:sldMk cId="0" sldId="268"/>
            <ac:spMk id="579" creationId="{00000000-0000-0000-0000-000000000000}"/>
          </ac:spMkLst>
        </pc:spChg>
        <pc:spChg chg="mod">
          <ac:chgData name="Reuter Anke" userId="3da67a77-c39f-4ee8-b0d8-279da2db4dd7" providerId="ADAL" clId="{F0AF6044-DB76-1F4C-B7C2-94AEADB0917F}" dt="2024-05-30T09:51:35.279" v="157" actId="255"/>
          <ac:spMkLst>
            <pc:docMk/>
            <pc:sldMk cId="0" sldId="268"/>
            <ac:spMk id="583" creationId="{00000000-0000-0000-0000-000000000000}"/>
          </ac:spMkLst>
        </pc:spChg>
      </pc:sldChg>
      <pc:sldChg chg="addSp delSp modSp mod modNotesTx">
        <pc:chgData name="Reuter Anke" userId="3da67a77-c39f-4ee8-b0d8-279da2db4dd7" providerId="ADAL" clId="{F0AF6044-DB76-1F4C-B7C2-94AEADB0917F}" dt="2024-05-30T09:52:28.546" v="172" actId="114"/>
        <pc:sldMkLst>
          <pc:docMk/>
          <pc:sldMk cId="0" sldId="269"/>
        </pc:sldMkLst>
        <pc:spChg chg="add del mod">
          <ac:chgData name="Reuter Anke" userId="3da67a77-c39f-4ee8-b0d8-279da2db4dd7" providerId="ADAL" clId="{F0AF6044-DB76-1F4C-B7C2-94AEADB0917F}" dt="2024-05-30T09:52:20.327" v="170" actId="478"/>
          <ac:spMkLst>
            <pc:docMk/>
            <pc:sldMk cId="0" sldId="269"/>
            <ac:spMk id="2" creationId="{FC9ADD7B-2DBD-164C-2F44-908B04D08A85}"/>
          </ac:spMkLst>
        </pc:spChg>
        <pc:spChg chg="mod">
          <ac:chgData name="Reuter Anke" userId="3da67a77-c39f-4ee8-b0d8-279da2db4dd7" providerId="ADAL" clId="{F0AF6044-DB76-1F4C-B7C2-94AEADB0917F}" dt="2024-05-30T09:52:13.080" v="169" actId="27636"/>
          <ac:spMkLst>
            <pc:docMk/>
            <pc:sldMk cId="0" sldId="269"/>
            <ac:spMk id="589" creationId="{00000000-0000-0000-0000-000000000000}"/>
          </ac:spMkLst>
        </pc:spChg>
        <pc:spChg chg="mod">
          <ac:chgData name="Reuter Anke" userId="3da67a77-c39f-4ee8-b0d8-279da2db4dd7" providerId="ADAL" clId="{F0AF6044-DB76-1F4C-B7C2-94AEADB0917F}" dt="2024-05-30T09:52:28.546" v="172" actId="114"/>
          <ac:spMkLst>
            <pc:docMk/>
            <pc:sldMk cId="0" sldId="269"/>
            <ac:spMk id="590" creationId="{00000000-0000-0000-0000-000000000000}"/>
          </ac:spMkLst>
        </pc:spChg>
      </pc:sldChg>
      <pc:sldChg chg="delSp modSp mod">
        <pc:chgData name="Reuter Anke" userId="3da67a77-c39f-4ee8-b0d8-279da2db4dd7" providerId="ADAL" clId="{F0AF6044-DB76-1F4C-B7C2-94AEADB0917F}" dt="2024-05-30T09:52:46.200" v="178" actId="114"/>
        <pc:sldMkLst>
          <pc:docMk/>
          <pc:sldMk cId="0" sldId="270"/>
        </pc:sldMkLst>
        <pc:spChg chg="del">
          <ac:chgData name="Reuter Anke" userId="3da67a77-c39f-4ee8-b0d8-279da2db4dd7" providerId="ADAL" clId="{F0AF6044-DB76-1F4C-B7C2-94AEADB0917F}" dt="2024-05-30T09:16:05.033" v="0"/>
          <ac:spMkLst>
            <pc:docMk/>
            <pc:sldMk cId="0" sldId="270"/>
            <ac:spMk id="596" creationId="{00000000-0000-0000-0000-000000000000}"/>
          </ac:spMkLst>
        </pc:spChg>
        <pc:spChg chg="mod">
          <ac:chgData name="Reuter Anke" userId="3da67a77-c39f-4ee8-b0d8-279da2db4dd7" providerId="ADAL" clId="{F0AF6044-DB76-1F4C-B7C2-94AEADB0917F}" dt="2024-05-30T09:52:42.280" v="176" actId="114"/>
          <ac:spMkLst>
            <pc:docMk/>
            <pc:sldMk cId="0" sldId="270"/>
            <ac:spMk id="597" creationId="{00000000-0000-0000-0000-000000000000}"/>
          </ac:spMkLst>
        </pc:spChg>
        <pc:spChg chg="mod">
          <ac:chgData name="Reuter Anke" userId="3da67a77-c39f-4ee8-b0d8-279da2db4dd7" providerId="ADAL" clId="{F0AF6044-DB76-1F4C-B7C2-94AEADB0917F}" dt="2024-05-30T09:52:46.200" v="178" actId="114"/>
          <ac:spMkLst>
            <pc:docMk/>
            <pc:sldMk cId="0" sldId="270"/>
            <ac:spMk id="598" creationId="{00000000-0000-0000-0000-000000000000}"/>
          </ac:spMkLst>
        </pc:spChg>
        <pc:spChg chg="del">
          <ac:chgData name="Reuter Anke" userId="3da67a77-c39f-4ee8-b0d8-279da2db4dd7" providerId="ADAL" clId="{F0AF6044-DB76-1F4C-B7C2-94AEADB0917F}" dt="2024-05-30T09:52:37.479" v="173" actId="478"/>
          <ac:spMkLst>
            <pc:docMk/>
            <pc:sldMk cId="0" sldId="270"/>
            <ac:spMk id="601" creationId="{00000000-0000-0000-0000-000000000000}"/>
          </ac:spMkLst>
        </pc:spChg>
      </pc:sldChg>
      <pc:sldChg chg="delSp modSp mod">
        <pc:chgData name="Reuter Anke" userId="3da67a77-c39f-4ee8-b0d8-279da2db4dd7" providerId="ADAL" clId="{F0AF6044-DB76-1F4C-B7C2-94AEADB0917F}" dt="2024-05-30T09:53:08.539" v="184" actId="114"/>
        <pc:sldMkLst>
          <pc:docMk/>
          <pc:sldMk cId="0" sldId="271"/>
        </pc:sldMkLst>
        <pc:spChg chg="del">
          <ac:chgData name="Reuter Anke" userId="3da67a77-c39f-4ee8-b0d8-279da2db4dd7" providerId="ADAL" clId="{F0AF6044-DB76-1F4C-B7C2-94AEADB0917F}" dt="2024-05-30T09:16:05.033" v="0"/>
          <ac:spMkLst>
            <pc:docMk/>
            <pc:sldMk cId="0" sldId="271"/>
            <ac:spMk id="608" creationId="{00000000-0000-0000-0000-000000000000}"/>
          </ac:spMkLst>
        </pc:spChg>
        <pc:spChg chg="mod">
          <ac:chgData name="Reuter Anke" userId="3da67a77-c39f-4ee8-b0d8-279da2db4dd7" providerId="ADAL" clId="{F0AF6044-DB76-1F4C-B7C2-94AEADB0917F}" dt="2024-05-30T09:53:04.998" v="182" actId="20577"/>
          <ac:spMkLst>
            <pc:docMk/>
            <pc:sldMk cId="0" sldId="271"/>
            <ac:spMk id="609" creationId="{00000000-0000-0000-0000-000000000000}"/>
          </ac:spMkLst>
        </pc:spChg>
        <pc:spChg chg="mod">
          <ac:chgData name="Reuter Anke" userId="3da67a77-c39f-4ee8-b0d8-279da2db4dd7" providerId="ADAL" clId="{F0AF6044-DB76-1F4C-B7C2-94AEADB0917F}" dt="2024-05-30T09:53:08.539" v="184" actId="114"/>
          <ac:spMkLst>
            <pc:docMk/>
            <pc:sldMk cId="0" sldId="271"/>
            <ac:spMk id="610" creationId="{00000000-0000-0000-0000-000000000000}"/>
          </ac:spMkLst>
        </pc:spChg>
        <pc:spChg chg="del">
          <ac:chgData name="Reuter Anke" userId="3da67a77-c39f-4ee8-b0d8-279da2db4dd7" providerId="ADAL" clId="{F0AF6044-DB76-1F4C-B7C2-94AEADB0917F}" dt="2024-05-30T09:53:03.139" v="181" actId="478"/>
          <ac:spMkLst>
            <pc:docMk/>
            <pc:sldMk cId="0" sldId="271"/>
            <ac:spMk id="613" creationId="{00000000-0000-0000-0000-000000000000}"/>
          </ac:spMkLst>
        </pc:spChg>
      </pc:sldChg>
      <pc:sldChg chg="delSp modSp mod">
        <pc:chgData name="Reuter Anke" userId="3da67a77-c39f-4ee8-b0d8-279da2db4dd7" providerId="ADAL" clId="{F0AF6044-DB76-1F4C-B7C2-94AEADB0917F}" dt="2024-05-30T09:53:33.234" v="191" actId="20577"/>
        <pc:sldMkLst>
          <pc:docMk/>
          <pc:sldMk cId="0" sldId="272"/>
        </pc:sldMkLst>
        <pc:spChg chg="del">
          <ac:chgData name="Reuter Anke" userId="3da67a77-c39f-4ee8-b0d8-279da2db4dd7" providerId="ADAL" clId="{F0AF6044-DB76-1F4C-B7C2-94AEADB0917F}" dt="2024-05-30T09:16:05.033" v="0"/>
          <ac:spMkLst>
            <pc:docMk/>
            <pc:sldMk cId="0" sldId="272"/>
            <ac:spMk id="629" creationId="{00000000-0000-0000-0000-000000000000}"/>
          </ac:spMkLst>
        </pc:spChg>
        <pc:spChg chg="mod">
          <ac:chgData name="Reuter Anke" userId="3da67a77-c39f-4ee8-b0d8-279da2db4dd7" providerId="ADAL" clId="{F0AF6044-DB76-1F4C-B7C2-94AEADB0917F}" dt="2024-05-30T09:53:33.234" v="191" actId="20577"/>
          <ac:spMkLst>
            <pc:docMk/>
            <pc:sldMk cId="0" sldId="272"/>
            <ac:spMk id="630" creationId="{00000000-0000-0000-0000-000000000000}"/>
          </ac:spMkLst>
        </pc:spChg>
        <pc:spChg chg="mod">
          <ac:chgData name="Reuter Anke" userId="3da67a77-c39f-4ee8-b0d8-279da2db4dd7" providerId="ADAL" clId="{F0AF6044-DB76-1F4C-B7C2-94AEADB0917F}" dt="2024-05-30T09:53:30.339" v="190" actId="114"/>
          <ac:spMkLst>
            <pc:docMk/>
            <pc:sldMk cId="0" sldId="272"/>
            <ac:spMk id="631" creationId="{00000000-0000-0000-0000-000000000000}"/>
          </ac:spMkLst>
        </pc:spChg>
        <pc:spChg chg="mod">
          <ac:chgData name="Reuter Anke" userId="3da67a77-c39f-4ee8-b0d8-279da2db4dd7" providerId="ADAL" clId="{F0AF6044-DB76-1F4C-B7C2-94AEADB0917F}" dt="2024-05-30T09:53:25.370" v="188" actId="403"/>
          <ac:spMkLst>
            <pc:docMk/>
            <pc:sldMk cId="0" sldId="272"/>
            <ac:spMk id="637" creationId="{00000000-0000-0000-0000-000000000000}"/>
          </ac:spMkLst>
        </pc:spChg>
        <pc:spChg chg="mod">
          <ac:chgData name="Reuter Anke" userId="3da67a77-c39f-4ee8-b0d8-279da2db4dd7" providerId="ADAL" clId="{F0AF6044-DB76-1F4C-B7C2-94AEADB0917F}" dt="2024-05-30T09:53:25.370" v="188" actId="403"/>
          <ac:spMkLst>
            <pc:docMk/>
            <pc:sldMk cId="0" sldId="272"/>
            <ac:spMk id="639" creationId="{00000000-0000-0000-0000-000000000000}"/>
          </ac:spMkLst>
        </pc:spChg>
        <pc:spChg chg="mod">
          <ac:chgData name="Reuter Anke" userId="3da67a77-c39f-4ee8-b0d8-279da2db4dd7" providerId="ADAL" clId="{F0AF6044-DB76-1F4C-B7C2-94AEADB0917F}" dt="2024-05-30T09:53:25.370" v="188" actId="403"/>
          <ac:spMkLst>
            <pc:docMk/>
            <pc:sldMk cId="0" sldId="272"/>
            <ac:spMk id="641" creationId="{00000000-0000-0000-0000-000000000000}"/>
          </ac:spMkLst>
        </pc:spChg>
        <pc:spChg chg="mod">
          <ac:chgData name="Reuter Anke" userId="3da67a77-c39f-4ee8-b0d8-279da2db4dd7" providerId="ADAL" clId="{F0AF6044-DB76-1F4C-B7C2-94AEADB0917F}" dt="2024-05-30T09:53:25.370" v="188" actId="403"/>
          <ac:spMkLst>
            <pc:docMk/>
            <pc:sldMk cId="0" sldId="272"/>
            <ac:spMk id="643" creationId="{00000000-0000-0000-0000-000000000000}"/>
          </ac:spMkLst>
        </pc:spChg>
        <pc:spChg chg="mod">
          <ac:chgData name="Reuter Anke" userId="3da67a77-c39f-4ee8-b0d8-279da2db4dd7" providerId="ADAL" clId="{F0AF6044-DB76-1F4C-B7C2-94AEADB0917F}" dt="2024-05-30T09:53:25.370" v="188" actId="403"/>
          <ac:spMkLst>
            <pc:docMk/>
            <pc:sldMk cId="0" sldId="272"/>
            <ac:spMk id="645" creationId="{00000000-0000-0000-0000-000000000000}"/>
          </ac:spMkLst>
        </pc:spChg>
      </pc:sldChg>
      <pc:sldChg chg="delSp modSp mod">
        <pc:chgData name="Reuter Anke" userId="3da67a77-c39f-4ee8-b0d8-279da2db4dd7" providerId="ADAL" clId="{F0AF6044-DB76-1F4C-B7C2-94AEADB0917F}" dt="2024-05-30T09:54:30.774" v="207" actId="403"/>
        <pc:sldMkLst>
          <pc:docMk/>
          <pc:sldMk cId="0" sldId="273"/>
        </pc:sldMkLst>
        <pc:spChg chg="del">
          <ac:chgData name="Reuter Anke" userId="3da67a77-c39f-4ee8-b0d8-279da2db4dd7" providerId="ADAL" clId="{F0AF6044-DB76-1F4C-B7C2-94AEADB0917F}" dt="2024-05-30T09:16:05.033" v="0"/>
          <ac:spMkLst>
            <pc:docMk/>
            <pc:sldMk cId="0" sldId="273"/>
            <ac:spMk id="650" creationId="{00000000-0000-0000-0000-000000000000}"/>
          </ac:spMkLst>
        </pc:spChg>
        <pc:spChg chg="mod">
          <ac:chgData name="Reuter Anke" userId="3da67a77-c39f-4ee8-b0d8-279da2db4dd7" providerId="ADAL" clId="{F0AF6044-DB76-1F4C-B7C2-94AEADB0917F}" dt="2024-05-30T09:53:55.200" v="196" actId="20577"/>
          <ac:spMkLst>
            <pc:docMk/>
            <pc:sldMk cId="0" sldId="273"/>
            <ac:spMk id="651" creationId="{00000000-0000-0000-0000-000000000000}"/>
          </ac:spMkLst>
        </pc:spChg>
        <pc:spChg chg="mod">
          <ac:chgData name="Reuter Anke" userId="3da67a77-c39f-4ee8-b0d8-279da2db4dd7" providerId="ADAL" clId="{F0AF6044-DB76-1F4C-B7C2-94AEADB0917F}" dt="2024-05-30T09:53:50.791" v="194" actId="114"/>
          <ac:spMkLst>
            <pc:docMk/>
            <pc:sldMk cId="0" sldId="273"/>
            <ac:spMk id="652" creationId="{00000000-0000-0000-0000-000000000000}"/>
          </ac:spMkLst>
        </pc:spChg>
        <pc:spChg chg="del mod">
          <ac:chgData name="Reuter Anke" userId="3da67a77-c39f-4ee8-b0d8-279da2db4dd7" providerId="ADAL" clId="{F0AF6044-DB76-1F4C-B7C2-94AEADB0917F}" dt="2024-05-30T09:53:53.430" v="195" actId="478"/>
          <ac:spMkLst>
            <pc:docMk/>
            <pc:sldMk cId="0" sldId="273"/>
            <ac:spMk id="655" creationId="{00000000-0000-0000-0000-000000000000}"/>
          </ac:spMkLst>
        </pc:spChg>
        <pc:spChg chg="mod">
          <ac:chgData name="Reuter Anke" userId="3da67a77-c39f-4ee8-b0d8-279da2db4dd7" providerId="ADAL" clId="{F0AF6044-DB76-1F4C-B7C2-94AEADB0917F}" dt="2024-05-30T09:54:30.774" v="207" actId="403"/>
          <ac:spMkLst>
            <pc:docMk/>
            <pc:sldMk cId="0" sldId="273"/>
            <ac:spMk id="671" creationId="{00000000-0000-0000-0000-000000000000}"/>
          </ac:spMkLst>
        </pc:spChg>
        <pc:spChg chg="mod">
          <ac:chgData name="Reuter Anke" userId="3da67a77-c39f-4ee8-b0d8-279da2db4dd7" providerId="ADAL" clId="{F0AF6044-DB76-1F4C-B7C2-94AEADB0917F}" dt="2024-05-30T09:53:43.932" v="192" actId="14100"/>
          <ac:spMkLst>
            <pc:docMk/>
            <pc:sldMk cId="0" sldId="273"/>
            <ac:spMk id="685" creationId="{00000000-0000-0000-0000-000000000000}"/>
          </ac:spMkLst>
        </pc:spChg>
      </pc:sldChg>
      <pc:sldChg chg="delSp modSp mod">
        <pc:chgData name="Reuter Anke" userId="3da67a77-c39f-4ee8-b0d8-279da2db4dd7" providerId="ADAL" clId="{F0AF6044-DB76-1F4C-B7C2-94AEADB0917F}" dt="2024-05-30T09:55:04.428" v="215" actId="20577"/>
        <pc:sldMkLst>
          <pc:docMk/>
          <pc:sldMk cId="0" sldId="274"/>
        </pc:sldMkLst>
        <pc:spChg chg="del">
          <ac:chgData name="Reuter Anke" userId="3da67a77-c39f-4ee8-b0d8-279da2db4dd7" providerId="ADAL" clId="{F0AF6044-DB76-1F4C-B7C2-94AEADB0917F}" dt="2024-05-30T09:16:05.033" v="0"/>
          <ac:spMkLst>
            <pc:docMk/>
            <pc:sldMk cId="0" sldId="274"/>
            <ac:spMk id="690" creationId="{00000000-0000-0000-0000-000000000000}"/>
          </ac:spMkLst>
        </pc:spChg>
        <pc:spChg chg="mod">
          <ac:chgData name="Reuter Anke" userId="3da67a77-c39f-4ee8-b0d8-279da2db4dd7" providerId="ADAL" clId="{F0AF6044-DB76-1F4C-B7C2-94AEADB0917F}" dt="2024-05-30T09:55:04.428" v="215" actId="20577"/>
          <ac:spMkLst>
            <pc:docMk/>
            <pc:sldMk cId="0" sldId="274"/>
            <ac:spMk id="691" creationId="{00000000-0000-0000-0000-000000000000}"/>
          </ac:spMkLst>
        </pc:spChg>
        <pc:spChg chg="mod">
          <ac:chgData name="Reuter Anke" userId="3da67a77-c39f-4ee8-b0d8-279da2db4dd7" providerId="ADAL" clId="{F0AF6044-DB76-1F4C-B7C2-94AEADB0917F}" dt="2024-05-30T09:55:02.049" v="214" actId="114"/>
          <ac:spMkLst>
            <pc:docMk/>
            <pc:sldMk cId="0" sldId="274"/>
            <ac:spMk id="692" creationId="{00000000-0000-0000-0000-000000000000}"/>
          </ac:spMkLst>
        </pc:spChg>
        <pc:spChg chg="mod">
          <ac:chgData name="Reuter Anke" userId="3da67a77-c39f-4ee8-b0d8-279da2db4dd7" providerId="ADAL" clId="{F0AF6044-DB76-1F4C-B7C2-94AEADB0917F}" dt="2024-05-30T09:54:57.498" v="212" actId="20577"/>
          <ac:spMkLst>
            <pc:docMk/>
            <pc:sldMk cId="0" sldId="274"/>
            <ac:spMk id="712" creationId="{00000000-0000-0000-0000-000000000000}"/>
          </ac:spMkLst>
        </pc:spChg>
      </pc:sldChg>
      <pc:sldChg chg="addSp delSp modSp mod modNotesTx">
        <pc:chgData name="Reuter Anke" userId="3da67a77-c39f-4ee8-b0d8-279da2db4dd7" providerId="ADAL" clId="{F0AF6044-DB76-1F4C-B7C2-94AEADB0917F}" dt="2024-05-30T09:56:18.590" v="241" actId="12"/>
        <pc:sldMkLst>
          <pc:docMk/>
          <pc:sldMk cId="0" sldId="275"/>
        </pc:sldMkLst>
        <pc:spChg chg="add del mod">
          <ac:chgData name="Reuter Anke" userId="3da67a77-c39f-4ee8-b0d8-279da2db4dd7" providerId="ADAL" clId="{F0AF6044-DB76-1F4C-B7C2-94AEADB0917F}" dt="2024-05-30T09:55:13.770" v="216" actId="478"/>
          <ac:spMkLst>
            <pc:docMk/>
            <pc:sldMk cId="0" sldId="275"/>
            <ac:spMk id="2" creationId="{5D6BC582-E5F1-61E7-D95B-F096078AF929}"/>
          </ac:spMkLst>
        </pc:spChg>
        <pc:spChg chg="mod">
          <ac:chgData name="Reuter Anke" userId="3da67a77-c39f-4ee8-b0d8-279da2db4dd7" providerId="ADAL" clId="{F0AF6044-DB76-1F4C-B7C2-94AEADB0917F}" dt="2024-05-30T09:56:18.590" v="241" actId="12"/>
          <ac:spMkLst>
            <pc:docMk/>
            <pc:sldMk cId="0" sldId="275"/>
            <ac:spMk id="718" creationId="{00000000-0000-0000-0000-000000000000}"/>
          </ac:spMkLst>
        </pc:spChg>
        <pc:spChg chg="mod">
          <ac:chgData name="Reuter Anke" userId="3da67a77-c39f-4ee8-b0d8-279da2db4dd7" providerId="ADAL" clId="{F0AF6044-DB76-1F4C-B7C2-94AEADB0917F}" dt="2024-05-30T09:55:16.590" v="218" actId="114"/>
          <ac:spMkLst>
            <pc:docMk/>
            <pc:sldMk cId="0" sldId="275"/>
            <ac:spMk id="719" creationId="{00000000-0000-0000-0000-000000000000}"/>
          </ac:spMkLst>
        </pc:spChg>
      </pc:sldChg>
      <pc:sldChg chg="delSp modSp mod">
        <pc:chgData name="Reuter Anke" userId="3da67a77-c39f-4ee8-b0d8-279da2db4dd7" providerId="ADAL" clId="{F0AF6044-DB76-1F4C-B7C2-94AEADB0917F}" dt="2024-05-30T09:56:42.882" v="245" actId="20577"/>
        <pc:sldMkLst>
          <pc:docMk/>
          <pc:sldMk cId="0" sldId="276"/>
        </pc:sldMkLst>
        <pc:spChg chg="del">
          <ac:chgData name="Reuter Anke" userId="3da67a77-c39f-4ee8-b0d8-279da2db4dd7" providerId="ADAL" clId="{F0AF6044-DB76-1F4C-B7C2-94AEADB0917F}" dt="2024-05-30T09:16:05.033" v="0"/>
          <ac:spMkLst>
            <pc:docMk/>
            <pc:sldMk cId="0" sldId="276"/>
            <ac:spMk id="725" creationId="{00000000-0000-0000-0000-000000000000}"/>
          </ac:spMkLst>
        </pc:spChg>
        <pc:spChg chg="mod">
          <ac:chgData name="Reuter Anke" userId="3da67a77-c39f-4ee8-b0d8-279da2db4dd7" providerId="ADAL" clId="{F0AF6044-DB76-1F4C-B7C2-94AEADB0917F}" dt="2024-05-30T09:56:42.882" v="245" actId="20577"/>
          <ac:spMkLst>
            <pc:docMk/>
            <pc:sldMk cId="0" sldId="276"/>
            <ac:spMk id="726" creationId="{00000000-0000-0000-0000-000000000000}"/>
          </ac:spMkLst>
        </pc:spChg>
        <pc:spChg chg="mod">
          <ac:chgData name="Reuter Anke" userId="3da67a77-c39f-4ee8-b0d8-279da2db4dd7" providerId="ADAL" clId="{F0AF6044-DB76-1F4C-B7C2-94AEADB0917F}" dt="2024-05-30T09:56:40.356" v="244" actId="114"/>
          <ac:spMkLst>
            <pc:docMk/>
            <pc:sldMk cId="0" sldId="276"/>
            <ac:spMk id="727" creationId="{00000000-0000-0000-0000-000000000000}"/>
          </ac:spMkLst>
        </pc:spChg>
        <pc:spChg chg="mod">
          <ac:chgData name="Reuter Anke" userId="3da67a77-c39f-4ee8-b0d8-279da2db4dd7" providerId="ADAL" clId="{F0AF6044-DB76-1F4C-B7C2-94AEADB0917F}" dt="2024-05-30T09:56:33.022" v="242" actId="404"/>
          <ac:spMkLst>
            <pc:docMk/>
            <pc:sldMk cId="0" sldId="276"/>
            <ac:spMk id="728" creationId="{00000000-0000-0000-0000-000000000000}"/>
          </ac:spMkLst>
        </pc:spChg>
      </pc:sldChg>
      <pc:sldChg chg="delSp modSp mod">
        <pc:chgData name="Reuter Anke" userId="3da67a77-c39f-4ee8-b0d8-279da2db4dd7" providerId="ADAL" clId="{F0AF6044-DB76-1F4C-B7C2-94AEADB0917F}" dt="2024-05-30T09:57:09.872" v="249" actId="20577"/>
        <pc:sldMkLst>
          <pc:docMk/>
          <pc:sldMk cId="0" sldId="277"/>
        </pc:sldMkLst>
        <pc:spChg chg="mod">
          <ac:chgData name="Reuter Anke" userId="3da67a77-c39f-4ee8-b0d8-279da2db4dd7" providerId="ADAL" clId="{F0AF6044-DB76-1F4C-B7C2-94AEADB0917F}" dt="2024-05-30T09:57:09.872" v="249" actId="20577"/>
          <ac:spMkLst>
            <pc:docMk/>
            <pc:sldMk cId="0" sldId="277"/>
            <ac:spMk id="746" creationId="{00000000-0000-0000-0000-000000000000}"/>
          </ac:spMkLst>
        </pc:spChg>
        <pc:spChg chg="mod">
          <ac:chgData name="Reuter Anke" userId="3da67a77-c39f-4ee8-b0d8-279da2db4dd7" providerId="ADAL" clId="{F0AF6044-DB76-1F4C-B7C2-94AEADB0917F}" dt="2024-05-30T09:57:07.995" v="248" actId="114"/>
          <ac:spMkLst>
            <pc:docMk/>
            <pc:sldMk cId="0" sldId="277"/>
            <ac:spMk id="747" creationId="{00000000-0000-0000-0000-000000000000}"/>
          </ac:spMkLst>
        </pc:spChg>
        <pc:spChg chg="mod">
          <ac:chgData name="Reuter Anke" userId="3da67a77-c39f-4ee8-b0d8-279da2db4dd7" providerId="ADAL" clId="{F0AF6044-DB76-1F4C-B7C2-94AEADB0917F}" dt="2024-05-30T09:57:00.134" v="246" actId="404"/>
          <ac:spMkLst>
            <pc:docMk/>
            <pc:sldMk cId="0" sldId="277"/>
            <ac:spMk id="748" creationId="{00000000-0000-0000-0000-000000000000}"/>
          </ac:spMkLst>
        </pc:spChg>
        <pc:spChg chg="del">
          <ac:chgData name="Reuter Anke" userId="3da67a77-c39f-4ee8-b0d8-279da2db4dd7" providerId="ADAL" clId="{F0AF6044-DB76-1F4C-B7C2-94AEADB0917F}" dt="2024-05-30T09:16:05.033" v="0"/>
          <ac:spMkLst>
            <pc:docMk/>
            <pc:sldMk cId="0" sldId="277"/>
            <ac:spMk id="760" creationId="{00000000-0000-0000-0000-000000000000}"/>
          </ac:spMkLst>
        </pc:spChg>
      </pc:sldChg>
      <pc:sldChg chg="delSp modSp mod">
        <pc:chgData name="Reuter Anke" userId="3da67a77-c39f-4ee8-b0d8-279da2db4dd7" providerId="ADAL" clId="{F0AF6044-DB76-1F4C-B7C2-94AEADB0917F}" dt="2024-05-30T09:57:20.471" v="253" actId="20577"/>
        <pc:sldMkLst>
          <pc:docMk/>
          <pc:sldMk cId="0" sldId="278"/>
        </pc:sldMkLst>
        <pc:spChg chg="del">
          <ac:chgData name="Reuter Anke" userId="3da67a77-c39f-4ee8-b0d8-279da2db4dd7" providerId="ADAL" clId="{F0AF6044-DB76-1F4C-B7C2-94AEADB0917F}" dt="2024-05-30T09:16:05.033" v="0"/>
          <ac:spMkLst>
            <pc:docMk/>
            <pc:sldMk cId="0" sldId="278"/>
            <ac:spMk id="784" creationId="{00000000-0000-0000-0000-000000000000}"/>
          </ac:spMkLst>
        </pc:spChg>
        <pc:spChg chg="mod">
          <ac:chgData name="Reuter Anke" userId="3da67a77-c39f-4ee8-b0d8-279da2db4dd7" providerId="ADAL" clId="{F0AF6044-DB76-1F4C-B7C2-94AEADB0917F}" dt="2024-05-30T09:57:20.471" v="253" actId="20577"/>
          <ac:spMkLst>
            <pc:docMk/>
            <pc:sldMk cId="0" sldId="278"/>
            <ac:spMk id="785" creationId="{00000000-0000-0000-0000-000000000000}"/>
          </ac:spMkLst>
        </pc:spChg>
        <pc:spChg chg="mod">
          <ac:chgData name="Reuter Anke" userId="3da67a77-c39f-4ee8-b0d8-279da2db4dd7" providerId="ADAL" clId="{F0AF6044-DB76-1F4C-B7C2-94AEADB0917F}" dt="2024-05-30T09:57:18.724" v="252" actId="114"/>
          <ac:spMkLst>
            <pc:docMk/>
            <pc:sldMk cId="0" sldId="278"/>
            <ac:spMk id="786" creationId="{00000000-0000-0000-0000-000000000000}"/>
          </ac:spMkLst>
        </pc:spChg>
        <pc:spChg chg="mod">
          <ac:chgData name="Reuter Anke" userId="3da67a77-c39f-4ee8-b0d8-279da2db4dd7" providerId="ADAL" clId="{F0AF6044-DB76-1F4C-B7C2-94AEADB0917F}" dt="2024-05-30T09:57:14.953" v="250" actId="404"/>
          <ac:spMkLst>
            <pc:docMk/>
            <pc:sldMk cId="0" sldId="278"/>
            <ac:spMk id="787" creationId="{00000000-0000-0000-0000-000000000000}"/>
          </ac:spMkLst>
        </pc:spChg>
      </pc:sldChg>
      <pc:sldChg chg="delSp modSp mod">
        <pc:chgData name="Reuter Anke" userId="3da67a77-c39f-4ee8-b0d8-279da2db4dd7" providerId="ADAL" clId="{F0AF6044-DB76-1F4C-B7C2-94AEADB0917F}" dt="2024-05-30T09:58:42.329" v="262" actId="404"/>
        <pc:sldMkLst>
          <pc:docMk/>
          <pc:sldMk cId="0" sldId="279"/>
        </pc:sldMkLst>
        <pc:spChg chg="del">
          <ac:chgData name="Reuter Anke" userId="3da67a77-c39f-4ee8-b0d8-279da2db4dd7" providerId="ADAL" clId="{F0AF6044-DB76-1F4C-B7C2-94AEADB0917F}" dt="2024-05-30T09:16:05.033" v="0"/>
          <ac:spMkLst>
            <pc:docMk/>
            <pc:sldMk cId="0" sldId="279"/>
            <ac:spMk id="793" creationId="{00000000-0000-0000-0000-000000000000}"/>
          </ac:spMkLst>
        </pc:spChg>
        <pc:spChg chg="mod">
          <ac:chgData name="Reuter Anke" userId="3da67a77-c39f-4ee8-b0d8-279da2db4dd7" providerId="ADAL" clId="{F0AF6044-DB76-1F4C-B7C2-94AEADB0917F}" dt="2024-05-30T09:58:26.348" v="259" actId="20577"/>
          <ac:spMkLst>
            <pc:docMk/>
            <pc:sldMk cId="0" sldId="279"/>
            <ac:spMk id="794" creationId="{00000000-0000-0000-0000-000000000000}"/>
          </ac:spMkLst>
        </pc:spChg>
        <pc:spChg chg="mod">
          <ac:chgData name="Reuter Anke" userId="3da67a77-c39f-4ee8-b0d8-279da2db4dd7" providerId="ADAL" clId="{F0AF6044-DB76-1F4C-B7C2-94AEADB0917F}" dt="2024-05-30T09:58:24.945" v="258" actId="114"/>
          <ac:spMkLst>
            <pc:docMk/>
            <pc:sldMk cId="0" sldId="279"/>
            <ac:spMk id="795" creationId="{00000000-0000-0000-0000-000000000000}"/>
          </ac:spMkLst>
        </pc:spChg>
        <pc:spChg chg="mod">
          <ac:chgData name="Reuter Anke" userId="3da67a77-c39f-4ee8-b0d8-279da2db4dd7" providerId="ADAL" clId="{F0AF6044-DB76-1F4C-B7C2-94AEADB0917F}" dt="2024-05-30T09:58:38.455" v="261" actId="2711"/>
          <ac:spMkLst>
            <pc:docMk/>
            <pc:sldMk cId="0" sldId="279"/>
            <ac:spMk id="815" creationId="{00000000-0000-0000-0000-000000000000}"/>
          </ac:spMkLst>
        </pc:spChg>
        <pc:spChg chg="mod">
          <ac:chgData name="Reuter Anke" userId="3da67a77-c39f-4ee8-b0d8-279da2db4dd7" providerId="ADAL" clId="{F0AF6044-DB76-1F4C-B7C2-94AEADB0917F}" dt="2024-05-30T09:58:38.455" v="261" actId="2711"/>
          <ac:spMkLst>
            <pc:docMk/>
            <pc:sldMk cId="0" sldId="279"/>
            <ac:spMk id="816" creationId="{00000000-0000-0000-0000-000000000000}"/>
          </ac:spMkLst>
        </pc:spChg>
        <pc:spChg chg="mod">
          <ac:chgData name="Reuter Anke" userId="3da67a77-c39f-4ee8-b0d8-279da2db4dd7" providerId="ADAL" clId="{F0AF6044-DB76-1F4C-B7C2-94AEADB0917F}" dt="2024-05-30T09:58:42.329" v="262" actId="404"/>
          <ac:spMkLst>
            <pc:docMk/>
            <pc:sldMk cId="0" sldId="279"/>
            <ac:spMk id="817" creationId="{00000000-0000-0000-0000-000000000000}"/>
          </ac:spMkLst>
        </pc:spChg>
      </pc:sldChg>
      <pc:sldChg chg="addSp delSp modSp mod modNotesTx">
        <pc:chgData name="Reuter Anke" userId="3da67a77-c39f-4ee8-b0d8-279da2db4dd7" providerId="ADAL" clId="{F0AF6044-DB76-1F4C-B7C2-94AEADB0917F}" dt="2024-05-30T10:00:01.617" v="289" actId="1076"/>
        <pc:sldMkLst>
          <pc:docMk/>
          <pc:sldMk cId="0" sldId="280"/>
        </pc:sldMkLst>
        <pc:spChg chg="add del mod">
          <ac:chgData name="Reuter Anke" userId="3da67a77-c39f-4ee8-b0d8-279da2db4dd7" providerId="ADAL" clId="{F0AF6044-DB76-1F4C-B7C2-94AEADB0917F}" dt="2024-05-30T09:59:20.019" v="274" actId="478"/>
          <ac:spMkLst>
            <pc:docMk/>
            <pc:sldMk cId="0" sldId="280"/>
            <ac:spMk id="2" creationId="{C0E56334-C137-0ABB-69AD-A7DABA1334D9}"/>
          </ac:spMkLst>
        </pc:spChg>
        <pc:spChg chg="mod">
          <ac:chgData name="Reuter Anke" userId="3da67a77-c39f-4ee8-b0d8-279da2db4dd7" providerId="ADAL" clId="{F0AF6044-DB76-1F4C-B7C2-94AEADB0917F}" dt="2024-05-30T09:59:55.334" v="287" actId="20577"/>
          <ac:spMkLst>
            <pc:docMk/>
            <pc:sldMk cId="0" sldId="280"/>
            <ac:spMk id="825" creationId="{00000000-0000-0000-0000-000000000000}"/>
          </ac:spMkLst>
        </pc:spChg>
        <pc:spChg chg="mod">
          <ac:chgData name="Reuter Anke" userId="3da67a77-c39f-4ee8-b0d8-279da2db4dd7" providerId="ADAL" clId="{F0AF6044-DB76-1F4C-B7C2-94AEADB0917F}" dt="2024-05-30T09:59:22.296" v="276" actId="114"/>
          <ac:spMkLst>
            <pc:docMk/>
            <pc:sldMk cId="0" sldId="280"/>
            <ac:spMk id="826" creationId="{00000000-0000-0000-0000-000000000000}"/>
          </ac:spMkLst>
        </pc:spChg>
        <pc:spChg chg="mod">
          <ac:chgData name="Reuter Anke" userId="3da67a77-c39f-4ee8-b0d8-279da2db4dd7" providerId="ADAL" clId="{F0AF6044-DB76-1F4C-B7C2-94AEADB0917F}" dt="2024-05-30T09:58:59.622" v="266" actId="1076"/>
          <ac:spMkLst>
            <pc:docMk/>
            <pc:sldMk cId="0" sldId="280"/>
            <ac:spMk id="827" creationId="{00000000-0000-0000-0000-000000000000}"/>
          </ac:spMkLst>
        </pc:spChg>
        <pc:picChg chg="mod">
          <ac:chgData name="Reuter Anke" userId="3da67a77-c39f-4ee8-b0d8-279da2db4dd7" providerId="ADAL" clId="{F0AF6044-DB76-1F4C-B7C2-94AEADB0917F}" dt="2024-05-30T10:00:01.617" v="289" actId="1076"/>
          <ac:picMkLst>
            <pc:docMk/>
            <pc:sldMk cId="0" sldId="280"/>
            <ac:picMk id="828" creationId="{00000000-0000-0000-0000-000000000000}"/>
          </ac:picMkLst>
        </pc:picChg>
      </pc:sldChg>
      <pc:sldChg chg="addSp delSp modSp mod modNotesTx">
        <pc:chgData name="Reuter Anke" userId="3da67a77-c39f-4ee8-b0d8-279da2db4dd7" providerId="ADAL" clId="{F0AF6044-DB76-1F4C-B7C2-94AEADB0917F}" dt="2024-05-30T10:01:22.518" v="311" actId="114"/>
        <pc:sldMkLst>
          <pc:docMk/>
          <pc:sldMk cId="0" sldId="281"/>
        </pc:sldMkLst>
        <pc:spChg chg="add del mod">
          <ac:chgData name="Reuter Anke" userId="3da67a77-c39f-4ee8-b0d8-279da2db4dd7" providerId="ADAL" clId="{F0AF6044-DB76-1F4C-B7C2-94AEADB0917F}" dt="2024-05-30T10:01:19.918" v="309" actId="478"/>
          <ac:spMkLst>
            <pc:docMk/>
            <pc:sldMk cId="0" sldId="281"/>
            <ac:spMk id="2" creationId="{58C4BFE5-52D5-6E14-4B1C-0A0745C45C76}"/>
          </ac:spMkLst>
        </pc:spChg>
        <pc:spChg chg="mod">
          <ac:chgData name="Reuter Anke" userId="3da67a77-c39f-4ee8-b0d8-279da2db4dd7" providerId="ADAL" clId="{F0AF6044-DB76-1F4C-B7C2-94AEADB0917F}" dt="2024-05-30T10:01:15.960" v="308"/>
          <ac:spMkLst>
            <pc:docMk/>
            <pc:sldMk cId="0" sldId="281"/>
            <ac:spMk id="834" creationId="{00000000-0000-0000-0000-000000000000}"/>
          </ac:spMkLst>
        </pc:spChg>
        <pc:spChg chg="mod">
          <ac:chgData name="Reuter Anke" userId="3da67a77-c39f-4ee8-b0d8-279da2db4dd7" providerId="ADAL" clId="{F0AF6044-DB76-1F4C-B7C2-94AEADB0917F}" dt="2024-05-30T10:01:22.518" v="311" actId="114"/>
          <ac:spMkLst>
            <pc:docMk/>
            <pc:sldMk cId="0" sldId="281"/>
            <ac:spMk id="835" creationId="{00000000-0000-0000-0000-000000000000}"/>
          </ac:spMkLst>
        </pc:spChg>
        <pc:spChg chg="mod">
          <ac:chgData name="Reuter Anke" userId="3da67a77-c39f-4ee8-b0d8-279da2db4dd7" providerId="ADAL" clId="{F0AF6044-DB76-1F4C-B7C2-94AEADB0917F}" dt="2024-05-30T10:00:14.558" v="290" actId="1076"/>
          <ac:spMkLst>
            <pc:docMk/>
            <pc:sldMk cId="0" sldId="281"/>
            <ac:spMk id="836" creationId="{00000000-0000-0000-0000-000000000000}"/>
          </ac:spMkLst>
        </pc:spChg>
      </pc:sldChg>
      <pc:sldChg chg="delSp modSp mod">
        <pc:chgData name="Reuter Anke" userId="3da67a77-c39f-4ee8-b0d8-279da2db4dd7" providerId="ADAL" clId="{F0AF6044-DB76-1F4C-B7C2-94AEADB0917F}" dt="2024-05-30T10:01:33.915" v="315" actId="20577"/>
        <pc:sldMkLst>
          <pc:docMk/>
          <pc:sldMk cId="0" sldId="282"/>
        </pc:sldMkLst>
        <pc:spChg chg="del">
          <ac:chgData name="Reuter Anke" userId="3da67a77-c39f-4ee8-b0d8-279da2db4dd7" providerId="ADAL" clId="{F0AF6044-DB76-1F4C-B7C2-94AEADB0917F}" dt="2024-05-30T09:16:05.033" v="0"/>
          <ac:spMkLst>
            <pc:docMk/>
            <pc:sldMk cId="0" sldId="282"/>
            <ac:spMk id="841" creationId="{00000000-0000-0000-0000-000000000000}"/>
          </ac:spMkLst>
        </pc:spChg>
        <pc:spChg chg="mod">
          <ac:chgData name="Reuter Anke" userId="3da67a77-c39f-4ee8-b0d8-279da2db4dd7" providerId="ADAL" clId="{F0AF6044-DB76-1F4C-B7C2-94AEADB0917F}" dt="2024-05-30T10:01:33.915" v="315" actId="20577"/>
          <ac:spMkLst>
            <pc:docMk/>
            <pc:sldMk cId="0" sldId="282"/>
            <ac:spMk id="842" creationId="{00000000-0000-0000-0000-000000000000}"/>
          </ac:spMkLst>
        </pc:spChg>
        <pc:spChg chg="mod">
          <ac:chgData name="Reuter Anke" userId="3da67a77-c39f-4ee8-b0d8-279da2db4dd7" providerId="ADAL" clId="{F0AF6044-DB76-1F4C-B7C2-94AEADB0917F}" dt="2024-05-30T10:01:32.084" v="314" actId="114"/>
          <ac:spMkLst>
            <pc:docMk/>
            <pc:sldMk cId="0" sldId="282"/>
            <ac:spMk id="843" creationId="{00000000-0000-0000-0000-000000000000}"/>
          </ac:spMkLst>
        </pc:spChg>
        <pc:spChg chg="del">
          <ac:chgData name="Reuter Anke" userId="3da67a77-c39f-4ee8-b0d8-279da2db4dd7" providerId="ADAL" clId="{F0AF6044-DB76-1F4C-B7C2-94AEADB0917F}" dt="2024-05-30T10:01:29.151" v="312" actId="478"/>
          <ac:spMkLst>
            <pc:docMk/>
            <pc:sldMk cId="0" sldId="282"/>
            <ac:spMk id="846" creationId="{00000000-0000-0000-0000-000000000000}"/>
          </ac:spMkLst>
        </pc:spChg>
      </pc:sldChg>
      <pc:sldChg chg="delSp modSp mod">
        <pc:chgData name="Reuter Anke" userId="3da67a77-c39f-4ee8-b0d8-279da2db4dd7" providerId="ADAL" clId="{F0AF6044-DB76-1F4C-B7C2-94AEADB0917F}" dt="2024-05-30T10:01:46.271" v="319" actId="478"/>
        <pc:sldMkLst>
          <pc:docMk/>
          <pc:sldMk cId="0" sldId="283"/>
        </pc:sldMkLst>
        <pc:spChg chg="del">
          <ac:chgData name="Reuter Anke" userId="3da67a77-c39f-4ee8-b0d8-279da2db4dd7" providerId="ADAL" clId="{F0AF6044-DB76-1F4C-B7C2-94AEADB0917F}" dt="2024-05-30T09:16:05.033" v="0"/>
          <ac:spMkLst>
            <pc:docMk/>
            <pc:sldMk cId="0" sldId="283"/>
            <ac:spMk id="854" creationId="{00000000-0000-0000-0000-000000000000}"/>
          </ac:spMkLst>
        </pc:spChg>
        <pc:spChg chg="mod">
          <ac:chgData name="Reuter Anke" userId="3da67a77-c39f-4ee8-b0d8-279da2db4dd7" providerId="ADAL" clId="{F0AF6044-DB76-1F4C-B7C2-94AEADB0917F}" dt="2024-05-30T10:01:43.841" v="318" actId="20577"/>
          <ac:spMkLst>
            <pc:docMk/>
            <pc:sldMk cId="0" sldId="283"/>
            <ac:spMk id="855" creationId="{00000000-0000-0000-0000-000000000000}"/>
          </ac:spMkLst>
        </pc:spChg>
        <pc:spChg chg="mod">
          <ac:chgData name="Reuter Anke" userId="3da67a77-c39f-4ee8-b0d8-279da2db4dd7" providerId="ADAL" clId="{F0AF6044-DB76-1F4C-B7C2-94AEADB0917F}" dt="2024-05-30T10:01:42.040" v="317" actId="114"/>
          <ac:spMkLst>
            <pc:docMk/>
            <pc:sldMk cId="0" sldId="283"/>
            <ac:spMk id="856" creationId="{00000000-0000-0000-0000-000000000000}"/>
          </ac:spMkLst>
        </pc:spChg>
        <pc:spChg chg="del">
          <ac:chgData name="Reuter Anke" userId="3da67a77-c39f-4ee8-b0d8-279da2db4dd7" providerId="ADAL" clId="{F0AF6044-DB76-1F4C-B7C2-94AEADB0917F}" dt="2024-05-30T10:01:46.271" v="319" actId="478"/>
          <ac:spMkLst>
            <pc:docMk/>
            <pc:sldMk cId="0" sldId="283"/>
            <ac:spMk id="872" creationId="{00000000-0000-0000-0000-000000000000}"/>
          </ac:spMkLst>
        </pc:spChg>
      </pc:sldChg>
      <pc:sldChg chg="delSp modSp mod">
        <pc:chgData name="Reuter Anke" userId="3da67a77-c39f-4ee8-b0d8-279da2db4dd7" providerId="ADAL" clId="{F0AF6044-DB76-1F4C-B7C2-94AEADB0917F}" dt="2024-05-30T10:02:06.666" v="323" actId="20577"/>
        <pc:sldMkLst>
          <pc:docMk/>
          <pc:sldMk cId="0" sldId="284"/>
        </pc:sldMkLst>
        <pc:spChg chg="del">
          <ac:chgData name="Reuter Anke" userId="3da67a77-c39f-4ee8-b0d8-279da2db4dd7" providerId="ADAL" clId="{F0AF6044-DB76-1F4C-B7C2-94AEADB0917F}" dt="2024-05-30T09:16:05.033" v="0"/>
          <ac:spMkLst>
            <pc:docMk/>
            <pc:sldMk cId="0" sldId="284"/>
            <ac:spMk id="877" creationId="{00000000-0000-0000-0000-000000000000}"/>
          </ac:spMkLst>
        </pc:spChg>
        <pc:spChg chg="mod">
          <ac:chgData name="Reuter Anke" userId="3da67a77-c39f-4ee8-b0d8-279da2db4dd7" providerId="ADAL" clId="{F0AF6044-DB76-1F4C-B7C2-94AEADB0917F}" dt="2024-05-30T10:02:06.666" v="323" actId="20577"/>
          <ac:spMkLst>
            <pc:docMk/>
            <pc:sldMk cId="0" sldId="284"/>
            <ac:spMk id="878" creationId="{00000000-0000-0000-0000-000000000000}"/>
          </ac:spMkLst>
        </pc:spChg>
        <pc:spChg chg="mod">
          <ac:chgData name="Reuter Anke" userId="3da67a77-c39f-4ee8-b0d8-279da2db4dd7" providerId="ADAL" clId="{F0AF6044-DB76-1F4C-B7C2-94AEADB0917F}" dt="2024-05-30T10:02:03.942" v="322" actId="114"/>
          <ac:spMkLst>
            <pc:docMk/>
            <pc:sldMk cId="0" sldId="284"/>
            <ac:spMk id="879" creationId="{00000000-0000-0000-0000-000000000000}"/>
          </ac:spMkLst>
        </pc:spChg>
        <pc:spChg chg="del">
          <ac:chgData name="Reuter Anke" userId="3da67a77-c39f-4ee8-b0d8-279da2db4dd7" providerId="ADAL" clId="{F0AF6044-DB76-1F4C-B7C2-94AEADB0917F}" dt="2024-05-30T10:01:59.557" v="320" actId="478"/>
          <ac:spMkLst>
            <pc:docMk/>
            <pc:sldMk cId="0" sldId="284"/>
            <ac:spMk id="896" creationId="{00000000-0000-0000-0000-000000000000}"/>
          </ac:spMkLst>
        </pc:spChg>
      </pc:sldChg>
      <pc:sldChg chg="delSp modSp mod">
        <pc:chgData name="Reuter Anke" userId="3da67a77-c39f-4ee8-b0d8-279da2db4dd7" providerId="ADAL" clId="{F0AF6044-DB76-1F4C-B7C2-94AEADB0917F}" dt="2024-05-30T10:02:21.590" v="327" actId="20577"/>
        <pc:sldMkLst>
          <pc:docMk/>
          <pc:sldMk cId="0" sldId="285"/>
        </pc:sldMkLst>
        <pc:spChg chg="del">
          <ac:chgData name="Reuter Anke" userId="3da67a77-c39f-4ee8-b0d8-279da2db4dd7" providerId="ADAL" clId="{F0AF6044-DB76-1F4C-B7C2-94AEADB0917F}" dt="2024-05-30T09:16:05.033" v="0"/>
          <ac:spMkLst>
            <pc:docMk/>
            <pc:sldMk cId="0" sldId="285"/>
            <ac:spMk id="901" creationId="{00000000-0000-0000-0000-000000000000}"/>
          </ac:spMkLst>
        </pc:spChg>
        <pc:spChg chg="mod">
          <ac:chgData name="Reuter Anke" userId="3da67a77-c39f-4ee8-b0d8-279da2db4dd7" providerId="ADAL" clId="{F0AF6044-DB76-1F4C-B7C2-94AEADB0917F}" dt="2024-05-30T10:02:21.590" v="327" actId="20577"/>
          <ac:spMkLst>
            <pc:docMk/>
            <pc:sldMk cId="0" sldId="285"/>
            <ac:spMk id="902" creationId="{00000000-0000-0000-0000-000000000000}"/>
          </ac:spMkLst>
        </pc:spChg>
        <pc:spChg chg="mod">
          <ac:chgData name="Reuter Anke" userId="3da67a77-c39f-4ee8-b0d8-279da2db4dd7" providerId="ADAL" clId="{F0AF6044-DB76-1F4C-B7C2-94AEADB0917F}" dt="2024-05-30T10:02:19.331" v="326" actId="114"/>
          <ac:spMkLst>
            <pc:docMk/>
            <pc:sldMk cId="0" sldId="285"/>
            <ac:spMk id="903" creationId="{00000000-0000-0000-0000-000000000000}"/>
          </ac:spMkLst>
        </pc:spChg>
        <pc:spChg chg="del">
          <ac:chgData name="Reuter Anke" userId="3da67a77-c39f-4ee8-b0d8-279da2db4dd7" providerId="ADAL" clId="{F0AF6044-DB76-1F4C-B7C2-94AEADB0917F}" dt="2024-05-30T10:02:13.423" v="324" actId="478"/>
          <ac:spMkLst>
            <pc:docMk/>
            <pc:sldMk cId="0" sldId="285"/>
            <ac:spMk id="906" creationId="{00000000-0000-0000-0000-000000000000}"/>
          </ac:spMkLst>
        </pc:spChg>
      </pc:sldChg>
      <pc:sldChg chg="delSp modSp mod">
        <pc:chgData name="Reuter Anke" userId="3da67a77-c39f-4ee8-b0d8-279da2db4dd7" providerId="ADAL" clId="{F0AF6044-DB76-1F4C-B7C2-94AEADB0917F}" dt="2024-05-30T10:02:52.821" v="337" actId="20577"/>
        <pc:sldMkLst>
          <pc:docMk/>
          <pc:sldMk cId="0" sldId="286"/>
        </pc:sldMkLst>
        <pc:spChg chg="del">
          <ac:chgData name="Reuter Anke" userId="3da67a77-c39f-4ee8-b0d8-279da2db4dd7" providerId="ADAL" clId="{F0AF6044-DB76-1F4C-B7C2-94AEADB0917F}" dt="2024-05-30T09:16:05.033" v="0"/>
          <ac:spMkLst>
            <pc:docMk/>
            <pc:sldMk cId="0" sldId="286"/>
            <ac:spMk id="928" creationId="{00000000-0000-0000-0000-000000000000}"/>
          </ac:spMkLst>
        </pc:spChg>
        <pc:spChg chg="mod">
          <ac:chgData name="Reuter Anke" userId="3da67a77-c39f-4ee8-b0d8-279da2db4dd7" providerId="ADAL" clId="{F0AF6044-DB76-1F4C-B7C2-94AEADB0917F}" dt="2024-05-30T10:02:52.821" v="337" actId="20577"/>
          <ac:spMkLst>
            <pc:docMk/>
            <pc:sldMk cId="0" sldId="286"/>
            <ac:spMk id="929" creationId="{00000000-0000-0000-0000-000000000000}"/>
          </ac:spMkLst>
        </pc:spChg>
        <pc:spChg chg="mod">
          <ac:chgData name="Reuter Anke" userId="3da67a77-c39f-4ee8-b0d8-279da2db4dd7" providerId="ADAL" clId="{F0AF6044-DB76-1F4C-B7C2-94AEADB0917F}" dt="2024-05-30T10:02:51.020" v="336" actId="114"/>
          <ac:spMkLst>
            <pc:docMk/>
            <pc:sldMk cId="0" sldId="286"/>
            <ac:spMk id="930" creationId="{00000000-0000-0000-0000-000000000000}"/>
          </ac:spMkLst>
        </pc:spChg>
        <pc:spChg chg="del mod">
          <ac:chgData name="Reuter Anke" userId="3da67a77-c39f-4ee8-b0d8-279da2db4dd7" providerId="ADAL" clId="{F0AF6044-DB76-1F4C-B7C2-94AEADB0917F}" dt="2024-05-30T10:02:41.730" v="332" actId="478"/>
          <ac:spMkLst>
            <pc:docMk/>
            <pc:sldMk cId="0" sldId="286"/>
            <ac:spMk id="933" creationId="{00000000-0000-0000-0000-000000000000}"/>
          </ac:spMkLst>
        </pc:spChg>
        <pc:spChg chg="mod">
          <ac:chgData name="Reuter Anke" userId="3da67a77-c39f-4ee8-b0d8-279da2db4dd7" providerId="ADAL" clId="{F0AF6044-DB76-1F4C-B7C2-94AEADB0917F}" dt="2024-05-30T10:02:32.493" v="330" actId="12"/>
          <ac:spMkLst>
            <pc:docMk/>
            <pc:sldMk cId="0" sldId="286"/>
            <ac:spMk id="934" creationId="{00000000-0000-0000-0000-000000000000}"/>
          </ac:spMkLst>
        </pc:spChg>
      </pc:sldChg>
      <pc:sldChg chg="addSp delSp modSp mod modNotesTx">
        <pc:chgData name="Reuter Anke" userId="3da67a77-c39f-4ee8-b0d8-279da2db4dd7" providerId="ADAL" clId="{F0AF6044-DB76-1F4C-B7C2-94AEADB0917F}" dt="2024-05-30T10:03:50.027" v="365" actId="114"/>
        <pc:sldMkLst>
          <pc:docMk/>
          <pc:sldMk cId="0" sldId="287"/>
        </pc:sldMkLst>
        <pc:spChg chg="add del mod">
          <ac:chgData name="Reuter Anke" userId="3da67a77-c39f-4ee8-b0d8-279da2db4dd7" providerId="ADAL" clId="{F0AF6044-DB76-1F4C-B7C2-94AEADB0917F}" dt="2024-05-30T10:03:47.377" v="363" actId="478"/>
          <ac:spMkLst>
            <pc:docMk/>
            <pc:sldMk cId="0" sldId="287"/>
            <ac:spMk id="2" creationId="{BEC31277-0236-8173-EED0-19B0382ED684}"/>
          </ac:spMkLst>
        </pc:spChg>
        <pc:spChg chg="mod">
          <ac:chgData name="Reuter Anke" userId="3da67a77-c39f-4ee8-b0d8-279da2db4dd7" providerId="ADAL" clId="{F0AF6044-DB76-1F4C-B7C2-94AEADB0917F}" dt="2024-05-30T10:03:41.684" v="362" actId="113"/>
          <ac:spMkLst>
            <pc:docMk/>
            <pc:sldMk cId="0" sldId="287"/>
            <ac:spMk id="940" creationId="{00000000-0000-0000-0000-000000000000}"/>
          </ac:spMkLst>
        </pc:spChg>
        <pc:spChg chg="mod">
          <ac:chgData name="Reuter Anke" userId="3da67a77-c39f-4ee8-b0d8-279da2db4dd7" providerId="ADAL" clId="{F0AF6044-DB76-1F4C-B7C2-94AEADB0917F}" dt="2024-05-30T10:03:50.027" v="365" actId="114"/>
          <ac:spMkLst>
            <pc:docMk/>
            <pc:sldMk cId="0" sldId="287"/>
            <ac:spMk id="941" creationId="{00000000-0000-0000-0000-000000000000}"/>
          </ac:spMkLst>
        </pc:spChg>
        <pc:picChg chg="mod">
          <ac:chgData name="Reuter Anke" userId="3da67a77-c39f-4ee8-b0d8-279da2db4dd7" providerId="ADAL" clId="{F0AF6044-DB76-1F4C-B7C2-94AEADB0917F}" dt="2024-05-30T10:03:31.578" v="355" actId="14100"/>
          <ac:picMkLst>
            <pc:docMk/>
            <pc:sldMk cId="0" sldId="287"/>
            <ac:picMk id="943" creationId="{00000000-0000-0000-0000-000000000000}"/>
          </ac:picMkLst>
        </pc:picChg>
      </pc:sldChg>
      <pc:sldChg chg="addSp delSp modSp add del mod">
        <pc:chgData name="Reuter Anke" userId="3da67a77-c39f-4ee8-b0d8-279da2db4dd7" providerId="ADAL" clId="{F0AF6044-DB76-1F4C-B7C2-94AEADB0917F}" dt="2024-05-30T10:04:02.992" v="368"/>
        <pc:sldMkLst>
          <pc:docMk/>
          <pc:sldMk cId="0" sldId="288"/>
        </pc:sldMkLst>
        <pc:spChg chg="add del mod">
          <ac:chgData name="Reuter Anke" userId="3da67a77-c39f-4ee8-b0d8-279da2db4dd7" providerId="ADAL" clId="{F0AF6044-DB76-1F4C-B7C2-94AEADB0917F}" dt="2024-05-30T09:18:35.747" v="32"/>
          <ac:spMkLst>
            <pc:docMk/>
            <pc:sldMk cId="0" sldId="288"/>
            <ac:spMk id="2" creationId="{299F6E87-B6CD-C269-693C-5682D6844934}"/>
          </ac:spMkLst>
        </pc:spChg>
        <pc:spChg chg="add del mod">
          <ac:chgData name="Reuter Anke" userId="3da67a77-c39f-4ee8-b0d8-279da2db4dd7" providerId="ADAL" clId="{F0AF6044-DB76-1F4C-B7C2-94AEADB0917F}" dt="2024-05-30T10:04:02.992" v="368"/>
          <ac:spMkLst>
            <pc:docMk/>
            <pc:sldMk cId="0" sldId="288"/>
            <ac:spMk id="3" creationId="{B91D9CA3-7E55-D994-7E0F-99B864661C3D}"/>
          </ac:spMkLst>
        </pc:spChg>
      </pc:sldChg>
      <pc:sldChg chg="addSp delSp modSp mod">
        <pc:chgData name="Reuter Anke" userId="3da67a77-c39f-4ee8-b0d8-279da2db4dd7" providerId="ADAL" clId="{F0AF6044-DB76-1F4C-B7C2-94AEADB0917F}" dt="2024-05-30T10:04:39.496" v="380" actId="20577"/>
        <pc:sldMkLst>
          <pc:docMk/>
          <pc:sldMk cId="0" sldId="289"/>
        </pc:sldMkLst>
        <pc:spChg chg="add mod">
          <ac:chgData name="Reuter Anke" userId="3da67a77-c39f-4ee8-b0d8-279da2db4dd7" providerId="ADAL" clId="{F0AF6044-DB76-1F4C-B7C2-94AEADB0917F}" dt="2024-05-30T10:04:31.600" v="374"/>
          <ac:spMkLst>
            <pc:docMk/>
            <pc:sldMk cId="0" sldId="289"/>
            <ac:spMk id="2" creationId="{F1275B51-89AD-BD18-27D4-49BB284E0601}"/>
          </ac:spMkLst>
        </pc:spChg>
        <pc:spChg chg="add mod">
          <ac:chgData name="Reuter Anke" userId="3da67a77-c39f-4ee8-b0d8-279da2db4dd7" providerId="ADAL" clId="{F0AF6044-DB76-1F4C-B7C2-94AEADB0917F}" dt="2024-05-30T10:04:31.618" v="375"/>
          <ac:spMkLst>
            <pc:docMk/>
            <pc:sldMk cId="0" sldId="289"/>
            <ac:spMk id="3" creationId="{CCCCF54E-C59F-848E-5BEE-B4119A5481C2}"/>
          </ac:spMkLst>
        </pc:spChg>
        <pc:spChg chg="add mod">
          <ac:chgData name="Reuter Anke" userId="3da67a77-c39f-4ee8-b0d8-279da2db4dd7" providerId="ADAL" clId="{F0AF6044-DB76-1F4C-B7C2-94AEADB0917F}" dt="2024-05-30T10:04:35.844" v="377"/>
          <ac:spMkLst>
            <pc:docMk/>
            <pc:sldMk cId="0" sldId="289"/>
            <ac:spMk id="4" creationId="{CABB42D4-7F53-9BE4-07B1-EA9DD35FAF56}"/>
          </ac:spMkLst>
        </pc:spChg>
        <pc:spChg chg="del">
          <ac:chgData name="Reuter Anke" userId="3da67a77-c39f-4ee8-b0d8-279da2db4dd7" providerId="ADAL" clId="{F0AF6044-DB76-1F4C-B7C2-94AEADB0917F}" dt="2024-05-30T09:16:05.033" v="0"/>
          <ac:spMkLst>
            <pc:docMk/>
            <pc:sldMk cId="0" sldId="289"/>
            <ac:spMk id="952" creationId="{00000000-0000-0000-0000-000000000000}"/>
          </ac:spMkLst>
        </pc:spChg>
        <pc:spChg chg="mod">
          <ac:chgData name="Reuter Anke" userId="3da67a77-c39f-4ee8-b0d8-279da2db4dd7" providerId="ADAL" clId="{F0AF6044-DB76-1F4C-B7C2-94AEADB0917F}" dt="2024-05-30T10:04:39.496" v="380" actId="20577"/>
          <ac:spMkLst>
            <pc:docMk/>
            <pc:sldMk cId="0" sldId="289"/>
            <ac:spMk id="953" creationId="{00000000-0000-0000-0000-000000000000}"/>
          </ac:spMkLst>
        </pc:spChg>
        <pc:spChg chg="mod">
          <ac:chgData name="Reuter Anke" userId="3da67a77-c39f-4ee8-b0d8-279da2db4dd7" providerId="ADAL" clId="{F0AF6044-DB76-1F4C-B7C2-94AEADB0917F}" dt="2024-05-30T10:04:37.358" v="379" actId="114"/>
          <ac:spMkLst>
            <pc:docMk/>
            <pc:sldMk cId="0" sldId="289"/>
            <ac:spMk id="954" creationId="{00000000-0000-0000-0000-000000000000}"/>
          </ac:spMkLst>
        </pc:spChg>
        <pc:spChg chg="del mod">
          <ac:chgData name="Reuter Anke" userId="3da67a77-c39f-4ee8-b0d8-279da2db4dd7" providerId="ADAL" clId="{F0AF6044-DB76-1F4C-B7C2-94AEADB0917F}" dt="2024-05-30T10:04:23.273" v="372" actId="478"/>
          <ac:spMkLst>
            <pc:docMk/>
            <pc:sldMk cId="0" sldId="289"/>
            <ac:spMk id="956" creationId="{00000000-0000-0000-0000-000000000000}"/>
          </ac:spMkLst>
        </pc:spChg>
      </pc:sldChg>
      <pc:sldChg chg="addSp delSp modSp mod">
        <pc:chgData name="Reuter Anke" userId="3da67a77-c39f-4ee8-b0d8-279da2db4dd7" providerId="ADAL" clId="{F0AF6044-DB76-1F4C-B7C2-94AEADB0917F}" dt="2024-05-30T10:05:00.484" v="390" actId="20577"/>
        <pc:sldMkLst>
          <pc:docMk/>
          <pc:sldMk cId="0" sldId="290"/>
        </pc:sldMkLst>
        <pc:spChg chg="add del mod">
          <ac:chgData name="Reuter Anke" userId="3da67a77-c39f-4ee8-b0d8-279da2db4dd7" providerId="ADAL" clId="{F0AF6044-DB76-1F4C-B7C2-94AEADB0917F}" dt="2024-05-30T10:04:44.205" v="382" actId="478"/>
          <ac:spMkLst>
            <pc:docMk/>
            <pc:sldMk cId="0" sldId="290"/>
            <ac:spMk id="3" creationId="{A539C603-E325-D443-A10C-ECFBA65E87C3}"/>
          </ac:spMkLst>
        </pc:spChg>
        <pc:spChg chg="add mod">
          <ac:chgData name="Reuter Anke" userId="3da67a77-c39f-4ee8-b0d8-279da2db4dd7" providerId="ADAL" clId="{F0AF6044-DB76-1F4C-B7C2-94AEADB0917F}" dt="2024-05-30T10:04:53.226" v="386"/>
          <ac:spMkLst>
            <pc:docMk/>
            <pc:sldMk cId="0" sldId="290"/>
            <ac:spMk id="4" creationId="{7443E06B-1768-1BDD-FE87-567CF89C5C0A}"/>
          </ac:spMkLst>
        </pc:spChg>
        <pc:spChg chg="add mod">
          <ac:chgData name="Reuter Anke" userId="3da67a77-c39f-4ee8-b0d8-279da2db4dd7" providerId="ADAL" clId="{F0AF6044-DB76-1F4C-B7C2-94AEADB0917F}" dt="2024-05-30T10:04:53.248" v="387"/>
          <ac:spMkLst>
            <pc:docMk/>
            <pc:sldMk cId="0" sldId="290"/>
            <ac:spMk id="5" creationId="{1D1F1159-D4ED-5E52-314B-F794C984DFE4}"/>
          </ac:spMkLst>
        </pc:spChg>
        <pc:spChg chg="del">
          <ac:chgData name="Reuter Anke" userId="3da67a77-c39f-4ee8-b0d8-279da2db4dd7" providerId="ADAL" clId="{F0AF6044-DB76-1F4C-B7C2-94AEADB0917F}" dt="2024-05-30T09:16:05.033" v="0"/>
          <ac:spMkLst>
            <pc:docMk/>
            <pc:sldMk cId="0" sldId="290"/>
            <ac:spMk id="961" creationId="{00000000-0000-0000-0000-000000000000}"/>
          </ac:spMkLst>
        </pc:spChg>
        <pc:spChg chg="mod">
          <ac:chgData name="Reuter Anke" userId="3da67a77-c39f-4ee8-b0d8-279da2db4dd7" providerId="ADAL" clId="{F0AF6044-DB76-1F4C-B7C2-94AEADB0917F}" dt="2024-05-30T10:05:00.484" v="390" actId="20577"/>
          <ac:spMkLst>
            <pc:docMk/>
            <pc:sldMk cId="0" sldId="290"/>
            <ac:spMk id="962" creationId="{00000000-0000-0000-0000-000000000000}"/>
          </ac:spMkLst>
        </pc:spChg>
        <pc:spChg chg="mod">
          <ac:chgData name="Reuter Anke" userId="3da67a77-c39f-4ee8-b0d8-279da2db4dd7" providerId="ADAL" clId="{F0AF6044-DB76-1F4C-B7C2-94AEADB0917F}" dt="2024-05-30T10:04:58.542" v="389" actId="114"/>
          <ac:spMkLst>
            <pc:docMk/>
            <pc:sldMk cId="0" sldId="290"/>
            <ac:spMk id="963" creationId="{00000000-0000-0000-0000-000000000000}"/>
          </ac:spMkLst>
        </pc:spChg>
        <pc:spChg chg="del">
          <ac:chgData name="Reuter Anke" userId="3da67a77-c39f-4ee8-b0d8-279da2db4dd7" providerId="ADAL" clId="{F0AF6044-DB76-1F4C-B7C2-94AEADB0917F}" dt="2024-05-30T10:04:42.351" v="381" actId="478"/>
          <ac:spMkLst>
            <pc:docMk/>
            <pc:sldMk cId="0" sldId="290"/>
            <ac:spMk id="965" creationId="{00000000-0000-0000-0000-000000000000}"/>
          </ac:spMkLst>
        </pc:spChg>
      </pc:sldChg>
      <pc:sldChg chg="addSp delSp modSp mod">
        <pc:chgData name="Reuter Anke" userId="3da67a77-c39f-4ee8-b0d8-279da2db4dd7" providerId="ADAL" clId="{F0AF6044-DB76-1F4C-B7C2-94AEADB0917F}" dt="2024-05-30T10:05:59.934" v="418" actId="20577"/>
        <pc:sldMkLst>
          <pc:docMk/>
          <pc:sldMk cId="0" sldId="291"/>
        </pc:sldMkLst>
        <pc:spChg chg="add mod">
          <ac:chgData name="Reuter Anke" userId="3da67a77-c39f-4ee8-b0d8-279da2db4dd7" providerId="ADAL" clId="{F0AF6044-DB76-1F4C-B7C2-94AEADB0917F}" dt="2024-05-30T10:05:26.067" v="399"/>
          <ac:spMkLst>
            <pc:docMk/>
            <pc:sldMk cId="0" sldId="291"/>
            <ac:spMk id="2" creationId="{E6514138-C3D6-2E7F-80B3-136213042F1C}"/>
          </ac:spMkLst>
        </pc:spChg>
        <pc:spChg chg="add mod">
          <ac:chgData name="Reuter Anke" userId="3da67a77-c39f-4ee8-b0d8-279da2db4dd7" providerId="ADAL" clId="{F0AF6044-DB76-1F4C-B7C2-94AEADB0917F}" dt="2024-05-30T10:05:53.279" v="415" actId="20577"/>
          <ac:spMkLst>
            <pc:docMk/>
            <pc:sldMk cId="0" sldId="291"/>
            <ac:spMk id="3" creationId="{774D193D-5524-7AD3-DDE0-1299893FF8BD}"/>
          </ac:spMkLst>
        </pc:spChg>
        <pc:spChg chg="del mod">
          <ac:chgData name="Reuter Anke" userId="3da67a77-c39f-4ee8-b0d8-279da2db4dd7" providerId="ADAL" clId="{F0AF6044-DB76-1F4C-B7C2-94AEADB0917F}" dt="2024-05-30T10:05:49.704" v="414" actId="478"/>
          <ac:spMkLst>
            <pc:docMk/>
            <pc:sldMk cId="0" sldId="291"/>
            <ac:spMk id="970" creationId="{00000000-0000-0000-0000-000000000000}"/>
          </ac:spMkLst>
        </pc:spChg>
        <pc:spChg chg="del">
          <ac:chgData name="Reuter Anke" userId="3da67a77-c39f-4ee8-b0d8-279da2db4dd7" providerId="ADAL" clId="{F0AF6044-DB76-1F4C-B7C2-94AEADB0917F}" dt="2024-05-30T09:16:05.033" v="0"/>
          <ac:spMkLst>
            <pc:docMk/>
            <pc:sldMk cId="0" sldId="291"/>
            <ac:spMk id="971" creationId="{00000000-0000-0000-0000-000000000000}"/>
          </ac:spMkLst>
        </pc:spChg>
        <pc:spChg chg="mod">
          <ac:chgData name="Reuter Anke" userId="3da67a77-c39f-4ee8-b0d8-279da2db4dd7" providerId="ADAL" clId="{F0AF6044-DB76-1F4C-B7C2-94AEADB0917F}" dt="2024-05-30T10:05:59.934" v="418" actId="20577"/>
          <ac:spMkLst>
            <pc:docMk/>
            <pc:sldMk cId="0" sldId="291"/>
            <ac:spMk id="972" creationId="{00000000-0000-0000-0000-000000000000}"/>
          </ac:spMkLst>
        </pc:spChg>
        <pc:spChg chg="mod">
          <ac:chgData name="Reuter Anke" userId="3da67a77-c39f-4ee8-b0d8-279da2db4dd7" providerId="ADAL" clId="{F0AF6044-DB76-1F4C-B7C2-94AEADB0917F}" dt="2024-05-30T10:05:57.650" v="417" actId="114"/>
          <ac:spMkLst>
            <pc:docMk/>
            <pc:sldMk cId="0" sldId="291"/>
            <ac:spMk id="973" creationId="{00000000-0000-0000-0000-000000000000}"/>
          </ac:spMkLst>
        </pc:spChg>
      </pc:sldChg>
      <pc:sldChg chg="add del">
        <pc:chgData name="Reuter Anke" userId="3da67a77-c39f-4ee8-b0d8-279da2db4dd7" providerId="ADAL" clId="{F0AF6044-DB76-1F4C-B7C2-94AEADB0917F}" dt="2024-05-30T09:18:27.472" v="27"/>
        <pc:sldMkLst>
          <pc:docMk/>
          <pc:sldMk cId="0" sldId="292"/>
        </pc:sldMkLst>
      </pc:sldChg>
      <pc:sldMasterChg chg="addSldLayout delSldLayout modSldLayout">
        <pc:chgData name="Reuter Anke" userId="3da67a77-c39f-4ee8-b0d8-279da2db4dd7" providerId="ADAL" clId="{F0AF6044-DB76-1F4C-B7C2-94AEADB0917F}" dt="2024-05-30T10:11:14.378" v="425" actId="1367"/>
        <pc:sldMasterMkLst>
          <pc:docMk/>
          <pc:sldMasterMk cId="0" sldId="2147483648"/>
        </pc:sldMasterMkLst>
        <pc:sldLayoutChg chg="modSp">
          <pc:chgData name="Reuter Anke" userId="3da67a77-c39f-4ee8-b0d8-279da2db4dd7" providerId="ADAL" clId="{F0AF6044-DB76-1F4C-B7C2-94AEADB0917F}" dt="2024-05-30T10:10:50.398" v="420" actId="1367"/>
          <pc:sldLayoutMkLst>
            <pc:docMk/>
            <pc:sldMasterMk cId="0" sldId="2147483648"/>
            <pc:sldLayoutMk cId="0" sldId="2147483649"/>
          </pc:sldLayoutMkLst>
          <pc:picChg chg="mod">
            <ac:chgData name="Reuter Anke" userId="3da67a77-c39f-4ee8-b0d8-279da2db4dd7" providerId="ADAL" clId="{F0AF6044-DB76-1F4C-B7C2-94AEADB0917F}" dt="2024-05-30T10:10:50.398" v="420" actId="1367"/>
            <ac:picMkLst>
              <pc:docMk/>
              <pc:sldMasterMk cId="0" sldId="2147483648"/>
              <pc:sldLayoutMk cId="0" sldId="2147483649"/>
              <ac:picMk id="28" creationId="{00000000-0000-0000-0000-000000000000}"/>
            </ac:picMkLst>
          </pc:picChg>
        </pc:sldLayoutChg>
        <pc:sldLayoutChg chg="modSp">
          <pc:chgData name="Reuter Anke" userId="3da67a77-c39f-4ee8-b0d8-279da2db4dd7" providerId="ADAL" clId="{F0AF6044-DB76-1F4C-B7C2-94AEADB0917F}" dt="2024-05-30T10:10:44.112" v="419" actId="1367"/>
          <pc:sldLayoutMkLst>
            <pc:docMk/>
            <pc:sldMasterMk cId="0" sldId="2147483648"/>
            <pc:sldLayoutMk cId="0" sldId="2147483650"/>
          </pc:sldLayoutMkLst>
          <pc:picChg chg="mod">
            <ac:chgData name="Reuter Anke" userId="3da67a77-c39f-4ee8-b0d8-279da2db4dd7" providerId="ADAL" clId="{F0AF6044-DB76-1F4C-B7C2-94AEADB0917F}" dt="2024-05-30T10:10:44.112" v="419" actId="1367"/>
            <ac:picMkLst>
              <pc:docMk/>
              <pc:sldMasterMk cId="0" sldId="2147483648"/>
              <pc:sldLayoutMk cId="0" sldId="2147483650"/>
              <ac:picMk id="34" creationId="{00000000-0000-0000-0000-000000000000}"/>
            </ac:picMkLst>
          </pc:picChg>
        </pc:sldLayoutChg>
        <pc:sldLayoutChg chg="modSp">
          <pc:chgData name="Reuter Anke" userId="3da67a77-c39f-4ee8-b0d8-279da2db4dd7" providerId="ADAL" clId="{F0AF6044-DB76-1F4C-B7C2-94AEADB0917F}" dt="2024-05-30T10:10:59.282" v="421" actId="1367"/>
          <pc:sldLayoutMkLst>
            <pc:docMk/>
            <pc:sldMasterMk cId="0" sldId="2147483648"/>
            <pc:sldLayoutMk cId="0" sldId="2147483651"/>
          </pc:sldLayoutMkLst>
          <pc:picChg chg="mod">
            <ac:chgData name="Reuter Anke" userId="3da67a77-c39f-4ee8-b0d8-279da2db4dd7" providerId="ADAL" clId="{F0AF6044-DB76-1F4C-B7C2-94AEADB0917F}" dt="2024-05-30T10:10:59.282" v="421" actId="1367"/>
            <ac:picMkLst>
              <pc:docMk/>
              <pc:sldMasterMk cId="0" sldId="2147483648"/>
              <pc:sldLayoutMk cId="0" sldId="2147483651"/>
              <ac:picMk id="48" creationId="{00000000-0000-0000-0000-000000000000}"/>
            </ac:picMkLst>
          </pc:picChg>
        </pc:sldLayoutChg>
        <pc:sldLayoutChg chg="modSp">
          <pc:chgData name="Reuter Anke" userId="3da67a77-c39f-4ee8-b0d8-279da2db4dd7" providerId="ADAL" clId="{F0AF6044-DB76-1F4C-B7C2-94AEADB0917F}" dt="2024-05-30T10:11:04.478" v="422" actId="1367"/>
          <pc:sldLayoutMkLst>
            <pc:docMk/>
            <pc:sldMasterMk cId="0" sldId="2147483648"/>
            <pc:sldLayoutMk cId="0" sldId="2147483652"/>
          </pc:sldLayoutMkLst>
          <pc:picChg chg="mod">
            <ac:chgData name="Reuter Anke" userId="3da67a77-c39f-4ee8-b0d8-279da2db4dd7" providerId="ADAL" clId="{F0AF6044-DB76-1F4C-B7C2-94AEADB0917F}" dt="2024-05-30T10:11:04.478" v="422" actId="1367"/>
            <ac:picMkLst>
              <pc:docMk/>
              <pc:sldMasterMk cId="0" sldId="2147483648"/>
              <pc:sldLayoutMk cId="0" sldId="2147483652"/>
              <ac:picMk id="58" creationId="{00000000-0000-0000-0000-000000000000}"/>
            </ac:picMkLst>
          </pc:picChg>
        </pc:sldLayoutChg>
        <pc:sldLayoutChg chg="add del">
          <pc:chgData name="Reuter Anke" userId="3da67a77-c39f-4ee8-b0d8-279da2db4dd7" providerId="ADAL" clId="{F0AF6044-DB76-1F4C-B7C2-94AEADB0917F}" dt="2024-05-30T09:18:28.403" v="28" actId="2696"/>
          <pc:sldLayoutMkLst>
            <pc:docMk/>
            <pc:sldMasterMk cId="0" sldId="2147483648"/>
            <pc:sldLayoutMk cId="0" sldId="2147483653"/>
          </pc:sldLayoutMkLst>
        </pc:sldLayoutChg>
        <pc:sldLayoutChg chg="del">
          <pc:chgData name="Reuter Anke" userId="3da67a77-c39f-4ee8-b0d8-279da2db4dd7" providerId="ADAL" clId="{F0AF6044-DB76-1F4C-B7C2-94AEADB0917F}" dt="2024-05-30T10:11:08.292" v="423" actId="2696"/>
          <pc:sldLayoutMkLst>
            <pc:docMk/>
            <pc:sldMasterMk cId="0" sldId="2147483648"/>
            <pc:sldLayoutMk cId="0" sldId="2147483654"/>
          </pc:sldLayoutMkLst>
        </pc:sldLayoutChg>
        <pc:sldLayoutChg chg="del">
          <pc:chgData name="Reuter Anke" userId="3da67a77-c39f-4ee8-b0d8-279da2db4dd7" providerId="ADAL" clId="{F0AF6044-DB76-1F4C-B7C2-94AEADB0917F}" dt="2024-05-30T10:11:09.423" v="424" actId="2696"/>
          <pc:sldLayoutMkLst>
            <pc:docMk/>
            <pc:sldMasterMk cId="0" sldId="2147483648"/>
            <pc:sldLayoutMk cId="0" sldId="2147483655"/>
          </pc:sldLayoutMkLst>
        </pc:sldLayoutChg>
        <pc:sldLayoutChg chg="modSp">
          <pc:chgData name="Reuter Anke" userId="3da67a77-c39f-4ee8-b0d8-279da2db4dd7" providerId="ADAL" clId="{F0AF6044-DB76-1F4C-B7C2-94AEADB0917F}" dt="2024-05-30T10:11:14.378" v="425" actId="1367"/>
          <pc:sldLayoutMkLst>
            <pc:docMk/>
            <pc:sldMasterMk cId="0" sldId="2147483648"/>
            <pc:sldLayoutMk cId="0" sldId="2147483656"/>
          </pc:sldLayoutMkLst>
          <pc:picChg chg="mod">
            <ac:chgData name="Reuter Anke" userId="3da67a77-c39f-4ee8-b0d8-279da2db4dd7" providerId="ADAL" clId="{F0AF6044-DB76-1F4C-B7C2-94AEADB0917F}" dt="2024-05-30T10:11:14.378" v="425" actId="1367"/>
            <ac:picMkLst>
              <pc:docMk/>
              <pc:sldMasterMk cId="0" sldId="2147483648"/>
              <pc:sldLayoutMk cId="0" sldId="2147483656"/>
              <ac:picMk id="121" creationId="{00000000-0000-0000-0000-000000000000}"/>
            </ac:picMkLst>
          </pc:picChg>
        </pc:sldLayoutChg>
      </pc:sldMasterChg>
      <pc:sldMasterChg chg="delSldLayout modSldLayout">
        <pc:chgData name="Reuter Anke" userId="3da67a77-c39f-4ee8-b0d8-279da2db4dd7" providerId="ADAL" clId="{F0AF6044-DB76-1F4C-B7C2-94AEADB0917F}" dt="2024-05-30T10:12:18.352" v="437" actId="1367"/>
        <pc:sldMasterMkLst>
          <pc:docMk/>
          <pc:sldMasterMk cId="0" sldId="2147483657"/>
        </pc:sldMasterMkLst>
        <pc:sldLayoutChg chg="modSp">
          <pc:chgData name="Reuter Anke" userId="3da67a77-c39f-4ee8-b0d8-279da2db4dd7" providerId="ADAL" clId="{F0AF6044-DB76-1F4C-B7C2-94AEADB0917F}" dt="2024-05-30T10:11:19.726" v="426" actId="1367"/>
          <pc:sldLayoutMkLst>
            <pc:docMk/>
            <pc:sldMasterMk cId="0" sldId="2147483657"/>
            <pc:sldLayoutMk cId="0" sldId="2147483658"/>
          </pc:sldLayoutMkLst>
          <pc:picChg chg="mod">
            <ac:chgData name="Reuter Anke" userId="3da67a77-c39f-4ee8-b0d8-279da2db4dd7" providerId="ADAL" clId="{F0AF6044-DB76-1F4C-B7C2-94AEADB0917F}" dt="2024-05-30T10:11:19.726" v="426" actId="1367"/>
            <ac:picMkLst>
              <pc:docMk/>
              <pc:sldMasterMk cId="0" sldId="2147483657"/>
              <pc:sldLayoutMk cId="0" sldId="2147483658"/>
              <ac:picMk id="138" creationId="{00000000-0000-0000-0000-000000000000}"/>
            </ac:picMkLst>
          </pc:picChg>
        </pc:sldLayoutChg>
        <pc:sldLayoutChg chg="modSp">
          <pc:chgData name="Reuter Anke" userId="3da67a77-c39f-4ee8-b0d8-279da2db4dd7" providerId="ADAL" clId="{F0AF6044-DB76-1F4C-B7C2-94AEADB0917F}" dt="2024-05-30T10:11:28.270" v="427" actId="1367"/>
          <pc:sldLayoutMkLst>
            <pc:docMk/>
            <pc:sldMasterMk cId="0" sldId="2147483657"/>
            <pc:sldLayoutMk cId="0" sldId="2147483659"/>
          </pc:sldLayoutMkLst>
          <pc:picChg chg="mod">
            <ac:chgData name="Reuter Anke" userId="3da67a77-c39f-4ee8-b0d8-279da2db4dd7" providerId="ADAL" clId="{F0AF6044-DB76-1F4C-B7C2-94AEADB0917F}" dt="2024-05-30T10:11:28.270" v="427" actId="1367"/>
            <ac:picMkLst>
              <pc:docMk/>
              <pc:sldMasterMk cId="0" sldId="2147483657"/>
              <pc:sldLayoutMk cId="0" sldId="2147483659"/>
              <ac:picMk id="145" creationId="{00000000-0000-0000-0000-000000000000}"/>
            </ac:picMkLst>
          </pc:picChg>
        </pc:sldLayoutChg>
        <pc:sldLayoutChg chg="modSp">
          <pc:chgData name="Reuter Anke" userId="3da67a77-c39f-4ee8-b0d8-279da2db4dd7" providerId="ADAL" clId="{F0AF6044-DB76-1F4C-B7C2-94AEADB0917F}" dt="2024-05-30T10:11:34.029" v="428" actId="1367"/>
          <pc:sldLayoutMkLst>
            <pc:docMk/>
            <pc:sldMasterMk cId="0" sldId="2147483657"/>
            <pc:sldLayoutMk cId="0" sldId="2147483660"/>
          </pc:sldLayoutMkLst>
          <pc:picChg chg="mod">
            <ac:chgData name="Reuter Anke" userId="3da67a77-c39f-4ee8-b0d8-279da2db4dd7" providerId="ADAL" clId="{F0AF6044-DB76-1F4C-B7C2-94AEADB0917F}" dt="2024-05-30T10:11:34.029" v="428" actId="1367"/>
            <ac:picMkLst>
              <pc:docMk/>
              <pc:sldMasterMk cId="0" sldId="2147483657"/>
              <pc:sldLayoutMk cId="0" sldId="2147483660"/>
              <ac:picMk id="163" creationId="{00000000-0000-0000-0000-000000000000}"/>
            </ac:picMkLst>
          </pc:picChg>
        </pc:sldLayoutChg>
        <pc:sldLayoutChg chg="del">
          <pc:chgData name="Reuter Anke" userId="3da67a77-c39f-4ee8-b0d8-279da2db4dd7" providerId="ADAL" clId="{F0AF6044-DB76-1F4C-B7C2-94AEADB0917F}" dt="2024-05-30T10:11:36.626" v="429" actId="2696"/>
          <pc:sldLayoutMkLst>
            <pc:docMk/>
            <pc:sldMasterMk cId="0" sldId="2147483657"/>
            <pc:sldLayoutMk cId="0" sldId="2147483661"/>
          </pc:sldLayoutMkLst>
        </pc:sldLayoutChg>
        <pc:sldLayoutChg chg="del">
          <pc:chgData name="Reuter Anke" userId="3da67a77-c39f-4ee8-b0d8-279da2db4dd7" providerId="ADAL" clId="{F0AF6044-DB76-1F4C-B7C2-94AEADB0917F}" dt="2024-05-30T10:11:37.244" v="430" actId="2696"/>
          <pc:sldLayoutMkLst>
            <pc:docMk/>
            <pc:sldMasterMk cId="0" sldId="2147483657"/>
            <pc:sldLayoutMk cId="0" sldId="2147483662"/>
          </pc:sldLayoutMkLst>
        </pc:sldLayoutChg>
        <pc:sldLayoutChg chg="modSp">
          <pc:chgData name="Reuter Anke" userId="3da67a77-c39f-4ee8-b0d8-279da2db4dd7" providerId="ADAL" clId="{F0AF6044-DB76-1F4C-B7C2-94AEADB0917F}" dt="2024-05-30T10:11:43.764" v="431" actId="1367"/>
          <pc:sldLayoutMkLst>
            <pc:docMk/>
            <pc:sldMasterMk cId="0" sldId="2147483657"/>
            <pc:sldLayoutMk cId="0" sldId="2147483663"/>
          </pc:sldLayoutMkLst>
          <pc:picChg chg="mod">
            <ac:chgData name="Reuter Anke" userId="3da67a77-c39f-4ee8-b0d8-279da2db4dd7" providerId="ADAL" clId="{F0AF6044-DB76-1F4C-B7C2-94AEADB0917F}" dt="2024-05-30T10:11:43.764" v="431" actId="1367"/>
            <ac:picMkLst>
              <pc:docMk/>
              <pc:sldMasterMk cId="0" sldId="2147483657"/>
              <pc:sldLayoutMk cId="0" sldId="2147483663"/>
              <ac:picMk id="198" creationId="{00000000-0000-0000-0000-000000000000}"/>
            </ac:picMkLst>
          </pc:picChg>
        </pc:sldLayoutChg>
        <pc:sldLayoutChg chg="modSp">
          <pc:chgData name="Reuter Anke" userId="3da67a77-c39f-4ee8-b0d8-279da2db4dd7" providerId="ADAL" clId="{F0AF6044-DB76-1F4C-B7C2-94AEADB0917F}" dt="2024-05-30T10:11:51.859" v="432" actId="1367"/>
          <pc:sldLayoutMkLst>
            <pc:docMk/>
            <pc:sldMasterMk cId="0" sldId="2147483657"/>
            <pc:sldLayoutMk cId="0" sldId="2147483664"/>
          </pc:sldLayoutMkLst>
          <pc:picChg chg="mod">
            <ac:chgData name="Reuter Anke" userId="3da67a77-c39f-4ee8-b0d8-279da2db4dd7" providerId="ADAL" clId="{F0AF6044-DB76-1F4C-B7C2-94AEADB0917F}" dt="2024-05-30T10:11:51.859" v="432" actId="1367"/>
            <ac:picMkLst>
              <pc:docMk/>
              <pc:sldMasterMk cId="0" sldId="2147483657"/>
              <pc:sldLayoutMk cId="0" sldId="2147483664"/>
              <ac:picMk id="208" creationId="{00000000-0000-0000-0000-000000000000}"/>
            </ac:picMkLst>
          </pc:picChg>
        </pc:sldLayoutChg>
        <pc:sldLayoutChg chg="modSp">
          <pc:chgData name="Reuter Anke" userId="3da67a77-c39f-4ee8-b0d8-279da2db4dd7" providerId="ADAL" clId="{F0AF6044-DB76-1F4C-B7C2-94AEADB0917F}" dt="2024-05-30T10:11:58.736" v="433" actId="1367"/>
          <pc:sldLayoutMkLst>
            <pc:docMk/>
            <pc:sldMasterMk cId="0" sldId="2147483657"/>
            <pc:sldLayoutMk cId="0" sldId="2147483665"/>
          </pc:sldLayoutMkLst>
          <pc:picChg chg="mod">
            <ac:chgData name="Reuter Anke" userId="3da67a77-c39f-4ee8-b0d8-279da2db4dd7" providerId="ADAL" clId="{F0AF6044-DB76-1F4C-B7C2-94AEADB0917F}" dt="2024-05-30T10:11:58.736" v="433" actId="1367"/>
            <ac:picMkLst>
              <pc:docMk/>
              <pc:sldMasterMk cId="0" sldId="2147483657"/>
              <pc:sldLayoutMk cId="0" sldId="2147483665"/>
              <ac:picMk id="219" creationId="{00000000-0000-0000-0000-000000000000}"/>
            </ac:picMkLst>
          </pc:picChg>
        </pc:sldLayoutChg>
        <pc:sldLayoutChg chg="del">
          <pc:chgData name="Reuter Anke" userId="3da67a77-c39f-4ee8-b0d8-279da2db4dd7" providerId="ADAL" clId="{F0AF6044-DB76-1F4C-B7C2-94AEADB0917F}" dt="2024-05-30T10:12:04.101" v="434" actId="2696"/>
          <pc:sldLayoutMkLst>
            <pc:docMk/>
            <pc:sldMasterMk cId="0" sldId="2147483657"/>
            <pc:sldLayoutMk cId="0" sldId="2147483668"/>
          </pc:sldLayoutMkLst>
        </pc:sldLayoutChg>
        <pc:sldLayoutChg chg="del">
          <pc:chgData name="Reuter Anke" userId="3da67a77-c39f-4ee8-b0d8-279da2db4dd7" providerId="ADAL" clId="{F0AF6044-DB76-1F4C-B7C2-94AEADB0917F}" dt="2024-05-30T10:12:05.712" v="435" actId="2696"/>
          <pc:sldLayoutMkLst>
            <pc:docMk/>
            <pc:sldMasterMk cId="0" sldId="2147483657"/>
            <pc:sldLayoutMk cId="0" sldId="2147483669"/>
          </pc:sldLayoutMkLst>
        </pc:sldLayoutChg>
        <pc:sldLayoutChg chg="modSp">
          <pc:chgData name="Reuter Anke" userId="3da67a77-c39f-4ee8-b0d8-279da2db4dd7" providerId="ADAL" clId="{F0AF6044-DB76-1F4C-B7C2-94AEADB0917F}" dt="2024-05-30T10:12:12.724" v="436" actId="1367"/>
          <pc:sldLayoutMkLst>
            <pc:docMk/>
            <pc:sldMasterMk cId="0" sldId="2147483657"/>
            <pc:sldLayoutMk cId="0" sldId="2147483670"/>
          </pc:sldLayoutMkLst>
          <pc:picChg chg="mod">
            <ac:chgData name="Reuter Anke" userId="3da67a77-c39f-4ee8-b0d8-279da2db4dd7" providerId="ADAL" clId="{F0AF6044-DB76-1F4C-B7C2-94AEADB0917F}" dt="2024-05-30T10:12:12.724" v="436" actId="1367"/>
            <ac:picMkLst>
              <pc:docMk/>
              <pc:sldMasterMk cId="0" sldId="2147483657"/>
              <pc:sldLayoutMk cId="0" sldId="2147483670"/>
              <ac:picMk id="279" creationId="{00000000-0000-0000-0000-000000000000}"/>
            </ac:picMkLst>
          </pc:picChg>
        </pc:sldLayoutChg>
        <pc:sldLayoutChg chg="modSp">
          <pc:chgData name="Reuter Anke" userId="3da67a77-c39f-4ee8-b0d8-279da2db4dd7" providerId="ADAL" clId="{F0AF6044-DB76-1F4C-B7C2-94AEADB0917F}" dt="2024-05-30T10:12:18.352" v="437" actId="1367"/>
          <pc:sldLayoutMkLst>
            <pc:docMk/>
            <pc:sldMasterMk cId="0" sldId="2147483657"/>
            <pc:sldLayoutMk cId="0" sldId="2147483671"/>
          </pc:sldLayoutMkLst>
          <pc:picChg chg="mod">
            <ac:chgData name="Reuter Anke" userId="3da67a77-c39f-4ee8-b0d8-279da2db4dd7" providerId="ADAL" clId="{F0AF6044-DB76-1F4C-B7C2-94AEADB0917F}" dt="2024-05-30T10:12:18.352" v="437" actId="1367"/>
            <ac:picMkLst>
              <pc:docMk/>
              <pc:sldMasterMk cId="0" sldId="2147483657"/>
              <pc:sldLayoutMk cId="0" sldId="2147483671"/>
              <ac:picMk id="291"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89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89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70"/>
            <a:ext cx="2949099" cy="49893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1: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0: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4" name="Google Shape;484;p10: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1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14: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7" name="Google Shape;587;p14: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1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7: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1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8: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1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9: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1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20: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6" name="Google Shape;716;p20: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2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22: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2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2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2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2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25: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3" name="Google Shape;823;p25: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2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26: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2" name="Google Shape;832;p26: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27: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2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28: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2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29: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2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0: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p3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31: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p3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32: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8" name="Google Shape;938;p32: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33: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p3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3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3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3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p3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3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p3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notes"/>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0" name="Google Shape;380;p5: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u-H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8: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9: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hyperlink" Target="https://digi-gen.eu/" TargetMode="External"/><Relationship Id="rId5" Type="http://schemas.openxmlformats.org/officeDocument/2006/relationships/image" Target="../media/image8.jpg"/><Relationship Id="rId10" Type="http://schemas.openxmlformats.org/officeDocument/2006/relationships/hyperlink" Target="mailto:hochschule.digigen@arbeitsagentur.de" TargetMode="External"/><Relationship Id="rId4" Type="http://schemas.openxmlformats.org/officeDocument/2006/relationships/image" Target="../media/image7.png"/><Relationship Id="rId9"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elfolie" type="title">
  <p:cSld name="TITLE">
    <p:spTree>
      <p:nvGrpSpPr>
        <p:cNvPr id="1" name="Shape 17"/>
        <p:cNvGrpSpPr/>
        <p:nvPr/>
      </p:nvGrpSpPr>
      <p:grpSpPr>
        <a:xfrm>
          <a:off x="0" y="0"/>
          <a:ext cx="0" cy="0"/>
          <a:chOff x="0" y="0"/>
          <a:chExt cx="0" cy="0"/>
        </a:xfrm>
      </p:grpSpPr>
      <p:pic>
        <p:nvPicPr>
          <p:cNvPr id="18" name="Google Shape;18;p38" descr="Afbeelding met Graphics, sinaasappel&#10;&#10;Automatisch gegenereerde beschrijving"/>
          <p:cNvPicPr preferRelativeResize="0"/>
          <p:nvPr/>
        </p:nvPicPr>
        <p:blipFill rotWithShape="1">
          <a:blip r:embed="rId2">
            <a:alphaModFix/>
          </a:blip>
          <a:srcRect/>
          <a:stretch/>
        </p:blipFill>
        <p:spPr>
          <a:xfrm>
            <a:off x="1904021" y="-932669"/>
            <a:ext cx="8383956" cy="7649181"/>
          </a:xfrm>
          <a:prstGeom prst="rect">
            <a:avLst/>
          </a:prstGeom>
          <a:noFill/>
          <a:ln>
            <a:noFill/>
          </a:ln>
        </p:spPr>
      </p:pic>
      <p:pic>
        <p:nvPicPr>
          <p:cNvPr id="19" name="Google Shape;19;p38" descr="Afbeelding met Graphics, sinaasappel&#10;&#10;Automatisch gegenereerde beschrijving"/>
          <p:cNvPicPr preferRelativeResize="0"/>
          <p:nvPr/>
        </p:nvPicPr>
        <p:blipFill rotWithShape="1">
          <a:blip r:embed="rId2">
            <a:alphaModFix amt="16000"/>
          </a:blip>
          <a:srcRect/>
          <a:stretch/>
        </p:blipFill>
        <p:spPr>
          <a:xfrm rot="1680000">
            <a:off x="6873423" y="1594649"/>
            <a:ext cx="4995107" cy="4557333"/>
          </a:xfrm>
          <a:prstGeom prst="rect">
            <a:avLst/>
          </a:prstGeom>
          <a:noFill/>
          <a:ln>
            <a:noFill/>
          </a:ln>
        </p:spPr>
      </p:pic>
      <p:sp>
        <p:nvSpPr>
          <p:cNvPr id="20" name="Google Shape;20;p38"/>
          <p:cNvSpPr txBox="1">
            <a:spLocks noGrp="1"/>
          </p:cNvSpPr>
          <p:nvPr>
            <p:ph type="ctrTitle"/>
          </p:nvPr>
        </p:nvSpPr>
        <p:spPr>
          <a:xfrm>
            <a:off x="1524000" y="1853389"/>
            <a:ext cx="9144000" cy="17970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t Medium"/>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511868" y="3873316"/>
            <a:ext cx="9144000" cy="64774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1"/>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8"/>
          <p:cNvSpPr txBox="1">
            <a:spLocks noGrp="1"/>
          </p:cNvSpPr>
          <p:nvPr>
            <p:ph type="ftr" idx="11"/>
          </p:nvPr>
        </p:nvSpPr>
        <p:spPr>
          <a:xfrm>
            <a:off x="248775" y="632543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grpSp>
        <p:nvGrpSpPr>
          <p:cNvPr id="24" name="Google Shape;24;p38"/>
          <p:cNvGrpSpPr/>
          <p:nvPr/>
        </p:nvGrpSpPr>
        <p:grpSpPr>
          <a:xfrm>
            <a:off x="6130459" y="5042853"/>
            <a:ext cx="1538493" cy="1403659"/>
            <a:chOff x="5190780" y="208592"/>
            <a:chExt cx="1538493" cy="1403659"/>
          </a:xfrm>
        </p:grpSpPr>
        <p:pic>
          <p:nvPicPr>
            <p:cNvPr id="25" name="Google Shape;25;p38" descr="Afbeelding met wit&#10;&#10;Automatisch gegenereerde beschrijving"/>
            <p:cNvPicPr preferRelativeResize="0"/>
            <p:nvPr/>
          </p:nvPicPr>
          <p:blipFill rotWithShape="1">
            <a:blip r:embed="rId3">
              <a:alphaModFix/>
            </a:blip>
            <a:srcRect/>
            <a:stretch/>
          </p:blipFill>
          <p:spPr>
            <a:xfrm>
              <a:off x="5190780" y="208592"/>
              <a:ext cx="1538493" cy="1403659"/>
            </a:xfrm>
            <a:prstGeom prst="rect">
              <a:avLst/>
            </a:prstGeom>
            <a:noFill/>
            <a:ln>
              <a:noFill/>
            </a:ln>
          </p:spPr>
        </p:pic>
        <p:grpSp>
          <p:nvGrpSpPr>
            <p:cNvPr id="26" name="Google Shape;26;p38"/>
            <p:cNvGrpSpPr/>
            <p:nvPr/>
          </p:nvGrpSpPr>
          <p:grpSpPr>
            <a:xfrm>
              <a:off x="5508625" y="459249"/>
              <a:ext cx="968784" cy="911281"/>
              <a:chOff x="10552300" y="392719"/>
              <a:chExt cx="1300957" cy="1223738"/>
            </a:xfrm>
          </p:grpSpPr>
          <p:pic>
            <p:nvPicPr>
              <p:cNvPr id="27" name="Google Shape;27;p38"/>
              <p:cNvPicPr preferRelativeResize="0"/>
              <p:nvPr/>
            </p:nvPicPr>
            <p:blipFill rotWithShape="1">
              <a:blip r:embed="rId4">
                <a:alphaModFix/>
              </a:blip>
              <a:srcRect l="-212" r="50000"/>
              <a:stretch/>
            </p:blipFill>
            <p:spPr>
              <a:xfrm>
                <a:off x="10588829" y="392719"/>
                <a:ext cx="1264428" cy="575848"/>
              </a:xfrm>
              <a:prstGeom prst="rect">
                <a:avLst/>
              </a:prstGeom>
              <a:noFill/>
              <a:ln>
                <a:noFill/>
              </a:ln>
            </p:spPr>
          </p:pic>
          <p:pic>
            <p:nvPicPr>
              <p:cNvPr id="28" name="Google Shape;28;p38"/>
              <p:cNvPicPr preferRelativeResize="0"/>
              <p:nvPr/>
            </p:nvPicPr>
            <p:blipFill rotWithShape="1">
              <a:blip r:embed="rId5">
                <a:alphaModFix/>
                <a:biLevel thresh="75000"/>
              </a:blip>
              <a:srcRect l="50560" b="32361"/>
              <a:stretch/>
            </p:blipFill>
            <p:spPr>
              <a:xfrm>
                <a:off x="10552300" y="968566"/>
                <a:ext cx="1300957" cy="647891"/>
              </a:xfrm>
              <a:prstGeom prst="rect">
                <a:avLst/>
              </a:prstGeom>
              <a:noFill/>
              <a:ln>
                <a:noFill/>
              </a:ln>
            </p:spPr>
          </p:pic>
        </p:grpSp>
      </p:grpSp>
      <p:pic>
        <p:nvPicPr>
          <p:cNvPr id="2" name="Grafik 1">
            <a:extLst>
              <a:ext uri="{FF2B5EF4-FFF2-40B4-BE49-F238E27FC236}">
                <a16:creationId xmlns:a16="http://schemas.microsoft.com/office/drawing/2014/main" id="{35BD6B23-30D4-0395-B2ED-28AA48FCCC1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20652" y="6037787"/>
            <a:ext cx="3243010" cy="6709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ulletpoints">
  <p:cSld name="2_Bulletpoints">
    <p:spTree>
      <p:nvGrpSpPr>
        <p:cNvPr id="1" name="Shape 192"/>
        <p:cNvGrpSpPr/>
        <p:nvPr/>
      </p:nvGrpSpPr>
      <p:grpSpPr>
        <a:xfrm>
          <a:off x="0" y="0"/>
          <a:ext cx="0" cy="0"/>
          <a:chOff x="0" y="0"/>
          <a:chExt cx="0" cy="0"/>
        </a:xfrm>
      </p:grpSpPr>
      <p:pic>
        <p:nvPicPr>
          <p:cNvPr id="193" name="Google Shape;193;p52" descr="Afbeelding met Graphics, sinaasappel&#10;&#10;Automatisch gegenereerde beschrijving"/>
          <p:cNvPicPr preferRelativeResize="0"/>
          <p:nvPr/>
        </p:nvPicPr>
        <p:blipFill rotWithShape="1">
          <a:blip r:embed="rId2">
            <a:alphaModFix amt="20000"/>
          </a:blip>
          <a:srcRect/>
          <a:stretch/>
        </p:blipFill>
        <p:spPr>
          <a:xfrm>
            <a:off x="1672648" y="2091752"/>
            <a:ext cx="4526164" cy="4129489"/>
          </a:xfrm>
          <a:prstGeom prst="rect">
            <a:avLst/>
          </a:prstGeom>
          <a:noFill/>
          <a:ln>
            <a:noFill/>
          </a:ln>
        </p:spPr>
      </p:pic>
      <p:sp>
        <p:nvSpPr>
          <p:cNvPr id="194" name="Google Shape;194;p52"/>
          <p:cNvSpPr txBox="1">
            <a:spLocks noGrp="1"/>
          </p:cNvSpPr>
          <p:nvPr>
            <p:ph type="body" idx="1"/>
          </p:nvPr>
        </p:nvSpPr>
        <p:spPr>
          <a:xfrm>
            <a:off x="4661171" y="3024301"/>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5" name="Google Shape;195;p52"/>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grpSp>
        <p:nvGrpSpPr>
          <p:cNvPr id="196" name="Google Shape;196;p52"/>
          <p:cNvGrpSpPr/>
          <p:nvPr/>
        </p:nvGrpSpPr>
        <p:grpSpPr>
          <a:xfrm>
            <a:off x="332944" y="275641"/>
            <a:ext cx="677454" cy="637243"/>
            <a:chOff x="10552300" y="392719"/>
            <a:chExt cx="1300957" cy="1223738"/>
          </a:xfrm>
        </p:grpSpPr>
        <p:pic>
          <p:nvPicPr>
            <p:cNvPr id="197" name="Google Shape;197;p52"/>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198" name="Google Shape;198;p52"/>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pic>
        <p:nvPicPr>
          <p:cNvPr id="199" name="Google Shape;199;p52" descr="Afbeelding met Graphics, sinaasappel&#10;&#10;Automatisch gegenereerde beschrijving"/>
          <p:cNvPicPr preferRelativeResize="0"/>
          <p:nvPr/>
        </p:nvPicPr>
        <p:blipFill rotWithShape="1">
          <a:blip r:embed="rId5">
            <a:alphaModFix/>
          </a:blip>
          <a:srcRect/>
          <a:stretch/>
        </p:blipFill>
        <p:spPr>
          <a:xfrm>
            <a:off x="3210288" y="712411"/>
            <a:ext cx="5891657" cy="5375310"/>
          </a:xfrm>
          <a:prstGeom prst="rect">
            <a:avLst/>
          </a:prstGeom>
          <a:noFill/>
          <a:ln>
            <a:noFill/>
          </a:ln>
        </p:spPr>
      </p:pic>
      <p:pic>
        <p:nvPicPr>
          <p:cNvPr id="200" name="Google Shape;200;p52" descr="Afbeelding met Graphics, sinaasappel&#10;&#10;Automatisch gegenereerde beschrijving"/>
          <p:cNvPicPr preferRelativeResize="0"/>
          <p:nvPr/>
        </p:nvPicPr>
        <p:blipFill rotWithShape="1">
          <a:blip r:embed="rId6">
            <a:alphaModFix amt="16000"/>
          </a:blip>
          <a:srcRect/>
          <a:stretch/>
        </p:blipFill>
        <p:spPr>
          <a:xfrm rot="1680000">
            <a:off x="5582725" y="251624"/>
            <a:ext cx="3887434" cy="3546737"/>
          </a:xfrm>
          <a:prstGeom prst="rect">
            <a:avLst/>
          </a:prstGeom>
          <a:noFill/>
          <a:ln>
            <a:noFill/>
          </a:ln>
        </p:spPr>
      </p:pic>
      <p:sp>
        <p:nvSpPr>
          <p:cNvPr id="201" name="Google Shape;201;p52"/>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Bulletpoints">
  <p:cSld name="3_Bulletpoints">
    <p:spTree>
      <p:nvGrpSpPr>
        <p:cNvPr id="1" name="Shape 202"/>
        <p:cNvGrpSpPr/>
        <p:nvPr/>
      </p:nvGrpSpPr>
      <p:grpSpPr>
        <a:xfrm>
          <a:off x="0" y="0"/>
          <a:ext cx="0" cy="0"/>
          <a:chOff x="0" y="0"/>
          <a:chExt cx="0" cy="0"/>
        </a:xfrm>
      </p:grpSpPr>
      <p:pic>
        <p:nvPicPr>
          <p:cNvPr id="203" name="Google Shape;203;p53" descr="Afbeelding met Graphics, sinaasappel&#10;&#10;Automatisch gegenereerde beschrijving"/>
          <p:cNvPicPr preferRelativeResize="0"/>
          <p:nvPr/>
        </p:nvPicPr>
        <p:blipFill rotWithShape="1">
          <a:blip r:embed="rId2">
            <a:alphaModFix amt="20000"/>
          </a:blip>
          <a:srcRect/>
          <a:stretch/>
        </p:blipFill>
        <p:spPr>
          <a:xfrm>
            <a:off x="765857" y="-1236344"/>
            <a:ext cx="10530815" cy="9607889"/>
          </a:xfrm>
          <a:prstGeom prst="rect">
            <a:avLst/>
          </a:prstGeom>
          <a:noFill/>
          <a:ln>
            <a:noFill/>
          </a:ln>
        </p:spPr>
      </p:pic>
      <p:sp>
        <p:nvSpPr>
          <p:cNvPr id="204" name="Google Shape;204;p53"/>
          <p:cNvSpPr txBox="1">
            <a:spLocks noGrp="1"/>
          </p:cNvSpPr>
          <p:nvPr>
            <p:ph type="body" idx="1"/>
          </p:nvPr>
        </p:nvSpPr>
        <p:spPr>
          <a:xfrm>
            <a:off x="4661171" y="3024301"/>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5" name="Google Shape;205;p53"/>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grpSp>
        <p:nvGrpSpPr>
          <p:cNvPr id="206" name="Google Shape;206;p53"/>
          <p:cNvGrpSpPr/>
          <p:nvPr/>
        </p:nvGrpSpPr>
        <p:grpSpPr>
          <a:xfrm>
            <a:off x="332944" y="275641"/>
            <a:ext cx="677454" cy="637243"/>
            <a:chOff x="10552300" y="392719"/>
            <a:chExt cx="1300957" cy="1223738"/>
          </a:xfrm>
        </p:grpSpPr>
        <p:pic>
          <p:nvPicPr>
            <p:cNvPr id="207" name="Google Shape;207;p53"/>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208" name="Google Shape;208;p53"/>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209" name="Google Shape;209;p53"/>
          <p:cNvSpPr txBox="1">
            <a:spLocks noGrp="1"/>
          </p:cNvSpPr>
          <p:nvPr>
            <p:ph type="ftr" idx="11"/>
          </p:nvPr>
        </p:nvSpPr>
        <p:spPr>
          <a:xfrm>
            <a:off x="4038600" y="635476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210" name="Google Shape;210;p53"/>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Nur Titel">
  <p:cSld name="1_Nur Titel">
    <p:spTree>
      <p:nvGrpSpPr>
        <p:cNvPr id="1" name="Shape 211"/>
        <p:cNvGrpSpPr/>
        <p:nvPr/>
      </p:nvGrpSpPr>
      <p:grpSpPr>
        <a:xfrm>
          <a:off x="0" y="0"/>
          <a:ext cx="0" cy="0"/>
          <a:chOff x="0" y="0"/>
          <a:chExt cx="0" cy="0"/>
        </a:xfrm>
      </p:grpSpPr>
      <p:sp>
        <p:nvSpPr>
          <p:cNvPr id="212" name="Google Shape;212;p54"/>
          <p:cNvSpPr/>
          <p:nvPr/>
        </p:nvSpPr>
        <p:spPr>
          <a:xfrm>
            <a:off x="0" y="0"/>
            <a:ext cx="12192000" cy="1473200"/>
          </a:xfrm>
          <a:prstGeom prst="rect">
            <a:avLst/>
          </a:prstGeom>
          <a:solidFill>
            <a:srgbClr val="FDEC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pic>
        <p:nvPicPr>
          <p:cNvPr id="213" name="Google Shape;213;p54" descr="Afbeelding met wit&#10;&#10;Automatisch gegenereerde beschrijving"/>
          <p:cNvPicPr preferRelativeResize="0"/>
          <p:nvPr/>
        </p:nvPicPr>
        <p:blipFill rotWithShape="1">
          <a:blip r:embed="rId2">
            <a:alphaModFix/>
          </a:blip>
          <a:srcRect/>
          <a:stretch/>
        </p:blipFill>
        <p:spPr>
          <a:xfrm>
            <a:off x="10961490" y="281354"/>
            <a:ext cx="1156427" cy="1055077"/>
          </a:xfrm>
          <a:prstGeom prst="rect">
            <a:avLst/>
          </a:prstGeom>
          <a:noFill/>
          <a:ln>
            <a:noFill/>
          </a:ln>
        </p:spPr>
      </p:pic>
      <p:sp>
        <p:nvSpPr>
          <p:cNvPr id="214" name="Google Shape;21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08/03/2024</a:t>
            </a:r>
            <a:endParaRPr/>
          </a:p>
        </p:txBody>
      </p:sp>
      <p:sp>
        <p:nvSpPr>
          <p:cNvPr id="215" name="Google Shape;21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216" name="Google Shape;216;p5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grpSp>
        <p:nvGrpSpPr>
          <p:cNvPr id="217" name="Google Shape;217;p54"/>
          <p:cNvGrpSpPr/>
          <p:nvPr/>
        </p:nvGrpSpPr>
        <p:grpSpPr>
          <a:xfrm>
            <a:off x="11225726" y="464015"/>
            <a:ext cx="677454" cy="637243"/>
            <a:chOff x="10552300" y="392719"/>
            <a:chExt cx="1300957" cy="1223738"/>
          </a:xfrm>
        </p:grpSpPr>
        <p:pic>
          <p:nvPicPr>
            <p:cNvPr id="218" name="Google Shape;218;p54"/>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219" name="Google Shape;219;p54"/>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220" name="Google Shape;220;p54"/>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
        <p:nvSpPr>
          <p:cNvPr id="221" name="Google Shape;221;p54"/>
          <p:cNvSpPr txBox="1">
            <a:spLocks noGrp="1"/>
          </p:cNvSpPr>
          <p:nvPr>
            <p:ph type="title"/>
          </p:nvPr>
        </p:nvSpPr>
        <p:spPr>
          <a:xfrm>
            <a:off x="838200" y="372637"/>
            <a:ext cx="9082088" cy="7805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6000"/>
              <a:buFont typeface="Jos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222"/>
        <p:cNvGrpSpPr/>
        <p:nvPr/>
      </p:nvGrpSpPr>
      <p:grpSpPr>
        <a:xfrm>
          <a:off x="0" y="0"/>
          <a:ext cx="0" cy="0"/>
          <a:chOff x="0" y="0"/>
          <a:chExt cx="0" cy="0"/>
        </a:xfrm>
      </p:grpSpPr>
      <p:sp>
        <p:nvSpPr>
          <p:cNvPr id="223" name="Google Shape;22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08/03/2024</a:t>
            </a:r>
            <a:endParaRPr/>
          </a:p>
        </p:txBody>
      </p:sp>
      <p:sp>
        <p:nvSpPr>
          <p:cNvPr id="224" name="Google Shape;22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225" name="Google Shape;225;p55"/>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sp>
        <p:nvSpPr>
          <p:cNvPr id="226" name="Google Shape;226;p55"/>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Abschluss" type="blank">
  <p:cSld name="BLANK">
    <p:bg>
      <p:bgPr>
        <a:solidFill>
          <a:srgbClr val="E9550D"/>
        </a:solidFill>
        <a:effectLst/>
      </p:bgPr>
    </p:bg>
    <p:spTree>
      <p:nvGrpSpPr>
        <p:cNvPr id="1" name="Shape 227"/>
        <p:cNvGrpSpPr/>
        <p:nvPr/>
      </p:nvGrpSpPr>
      <p:grpSpPr>
        <a:xfrm>
          <a:off x="0" y="0"/>
          <a:ext cx="0" cy="0"/>
          <a:chOff x="0" y="0"/>
          <a:chExt cx="0" cy="0"/>
        </a:xfrm>
      </p:grpSpPr>
      <p:pic>
        <p:nvPicPr>
          <p:cNvPr id="228" name="Google Shape;228;p56" descr="Afbeelding met wit&#10;&#10;Automatisch gegenereerde beschrijving"/>
          <p:cNvPicPr preferRelativeResize="0"/>
          <p:nvPr/>
        </p:nvPicPr>
        <p:blipFill rotWithShape="1">
          <a:blip r:embed="rId2">
            <a:alphaModFix/>
          </a:blip>
          <a:srcRect/>
          <a:stretch/>
        </p:blipFill>
        <p:spPr>
          <a:xfrm>
            <a:off x="408543" y="228600"/>
            <a:ext cx="7064728" cy="6445572"/>
          </a:xfrm>
          <a:prstGeom prst="rect">
            <a:avLst/>
          </a:prstGeom>
          <a:noFill/>
          <a:ln>
            <a:noFill/>
          </a:ln>
        </p:spPr>
      </p:pic>
      <p:pic>
        <p:nvPicPr>
          <p:cNvPr id="229" name="Google Shape;229;p56" descr="Afbeelding met wit&#10;&#10;Automatisch gegenereerde beschrijving"/>
          <p:cNvPicPr preferRelativeResize="0"/>
          <p:nvPr/>
        </p:nvPicPr>
        <p:blipFill rotWithShape="1">
          <a:blip r:embed="rId2">
            <a:alphaModFix/>
          </a:blip>
          <a:srcRect/>
          <a:stretch/>
        </p:blipFill>
        <p:spPr>
          <a:xfrm rot="1800000">
            <a:off x="7648884" y="1647921"/>
            <a:ext cx="4255795" cy="3882815"/>
          </a:xfrm>
          <a:prstGeom prst="rect">
            <a:avLst/>
          </a:prstGeom>
          <a:noFill/>
          <a:ln>
            <a:noFill/>
          </a:ln>
        </p:spPr>
      </p:pic>
      <p:pic>
        <p:nvPicPr>
          <p:cNvPr id="230" name="Google Shape;230;p56"/>
          <p:cNvPicPr preferRelativeResize="0"/>
          <p:nvPr/>
        </p:nvPicPr>
        <p:blipFill rotWithShape="1">
          <a:blip r:embed="rId3">
            <a:alphaModFix/>
          </a:blip>
          <a:srcRect/>
          <a:stretch/>
        </p:blipFill>
        <p:spPr>
          <a:xfrm>
            <a:off x="1952366" y="4525208"/>
            <a:ext cx="917575" cy="993775"/>
          </a:xfrm>
          <a:prstGeom prst="rect">
            <a:avLst/>
          </a:prstGeom>
          <a:noFill/>
          <a:ln>
            <a:noFill/>
          </a:ln>
        </p:spPr>
      </p:pic>
      <p:pic>
        <p:nvPicPr>
          <p:cNvPr id="231" name="Google Shape;231;p56"/>
          <p:cNvPicPr preferRelativeResize="0"/>
          <p:nvPr/>
        </p:nvPicPr>
        <p:blipFill rotWithShape="1">
          <a:blip r:embed="rId4">
            <a:alphaModFix/>
          </a:blip>
          <a:srcRect/>
          <a:stretch/>
        </p:blipFill>
        <p:spPr>
          <a:xfrm>
            <a:off x="3039529" y="3626535"/>
            <a:ext cx="1590675" cy="623887"/>
          </a:xfrm>
          <a:prstGeom prst="rect">
            <a:avLst/>
          </a:prstGeom>
          <a:noFill/>
          <a:ln>
            <a:noFill/>
          </a:ln>
        </p:spPr>
      </p:pic>
      <p:sp>
        <p:nvSpPr>
          <p:cNvPr id="232" name="Google Shape;232;p56"/>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233" name="Google Shape;233;p56"/>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hu-H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234" name="Google Shape;234;p56"/>
          <p:cNvSpPr/>
          <p:nvPr/>
        </p:nvSpPr>
        <p:spPr>
          <a:xfrm>
            <a:off x="0" y="9144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hu-H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235" name="Google Shape;235;p56"/>
          <p:cNvSpPr/>
          <p:nvPr/>
        </p:nvSpPr>
        <p:spPr>
          <a:xfrm>
            <a:off x="0" y="9144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236" name="Google Shape;236;p56"/>
          <p:cNvSpPr/>
          <p:nvPr/>
        </p:nvSpPr>
        <p:spPr>
          <a:xfrm>
            <a:off x="0" y="9144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237" name="Google Shape;237;p56"/>
          <p:cNvSpPr/>
          <p:nvPr/>
        </p:nvSpPr>
        <p:spPr>
          <a:xfrm>
            <a:off x="0" y="13716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238" name="Google Shape;238;p56"/>
          <p:cNvSpPr/>
          <p:nvPr/>
        </p:nvSpPr>
        <p:spPr>
          <a:xfrm>
            <a:off x="0" y="18288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pic>
        <p:nvPicPr>
          <p:cNvPr id="239" name="Google Shape;239;p56"/>
          <p:cNvPicPr preferRelativeResize="0"/>
          <p:nvPr/>
        </p:nvPicPr>
        <p:blipFill rotWithShape="1">
          <a:blip r:embed="rId5">
            <a:alphaModFix/>
          </a:blip>
          <a:srcRect t="12325" b="15601"/>
          <a:stretch/>
        </p:blipFill>
        <p:spPr>
          <a:xfrm>
            <a:off x="1148182" y="3569915"/>
            <a:ext cx="1562100" cy="751840"/>
          </a:xfrm>
          <a:prstGeom prst="rect">
            <a:avLst/>
          </a:prstGeom>
          <a:noFill/>
          <a:ln>
            <a:noFill/>
          </a:ln>
        </p:spPr>
      </p:pic>
      <p:pic>
        <p:nvPicPr>
          <p:cNvPr id="240" name="Google Shape;240;p56"/>
          <p:cNvPicPr preferRelativeResize="0"/>
          <p:nvPr/>
        </p:nvPicPr>
        <p:blipFill rotWithShape="1">
          <a:blip r:embed="rId6">
            <a:alphaModFix/>
          </a:blip>
          <a:srcRect/>
          <a:stretch/>
        </p:blipFill>
        <p:spPr>
          <a:xfrm>
            <a:off x="3297028" y="4458753"/>
            <a:ext cx="1118040" cy="1096010"/>
          </a:xfrm>
          <a:prstGeom prst="rect">
            <a:avLst/>
          </a:prstGeom>
          <a:noFill/>
          <a:ln>
            <a:noFill/>
          </a:ln>
        </p:spPr>
      </p:pic>
      <p:pic>
        <p:nvPicPr>
          <p:cNvPr id="241" name="Google Shape;241;p56"/>
          <p:cNvPicPr preferRelativeResize="0"/>
          <p:nvPr/>
        </p:nvPicPr>
        <p:blipFill rotWithShape="1">
          <a:blip r:embed="rId7">
            <a:alphaModFix/>
          </a:blip>
          <a:srcRect/>
          <a:stretch/>
        </p:blipFill>
        <p:spPr>
          <a:xfrm>
            <a:off x="4914718" y="3574170"/>
            <a:ext cx="1755140" cy="657225"/>
          </a:xfrm>
          <a:prstGeom prst="rect">
            <a:avLst/>
          </a:prstGeom>
          <a:noFill/>
          <a:ln>
            <a:noFill/>
          </a:ln>
        </p:spPr>
      </p:pic>
      <p:pic>
        <p:nvPicPr>
          <p:cNvPr id="242" name="Google Shape;242;p56"/>
          <p:cNvPicPr preferRelativeResize="0"/>
          <p:nvPr/>
        </p:nvPicPr>
        <p:blipFill rotWithShape="1">
          <a:blip r:embed="rId8">
            <a:alphaModFix/>
          </a:blip>
          <a:srcRect l="8987" t="18014" r="9153" b="21289"/>
          <a:stretch/>
        </p:blipFill>
        <p:spPr>
          <a:xfrm>
            <a:off x="4687592" y="4744186"/>
            <a:ext cx="1346835" cy="525145"/>
          </a:xfrm>
          <a:prstGeom prst="rect">
            <a:avLst/>
          </a:prstGeom>
          <a:noFill/>
          <a:ln>
            <a:noFill/>
          </a:ln>
        </p:spPr>
      </p:pic>
      <p:sp>
        <p:nvSpPr>
          <p:cNvPr id="243" name="Google Shape;243;p56"/>
          <p:cNvSpPr/>
          <p:nvPr/>
        </p:nvSpPr>
        <p:spPr>
          <a:xfrm>
            <a:off x="9924612" y="2986422"/>
            <a:ext cx="97773" cy="57230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Jost"/>
              <a:ea typeface="Jost"/>
              <a:cs typeface="Jost"/>
              <a:sym typeface="Jost"/>
            </a:endParaRPr>
          </a:p>
        </p:txBody>
      </p:sp>
      <p:sp>
        <p:nvSpPr>
          <p:cNvPr id="244" name="Google Shape;244;p56"/>
          <p:cNvSpPr/>
          <p:nvPr/>
        </p:nvSpPr>
        <p:spPr>
          <a:xfrm>
            <a:off x="9618482" y="12281298"/>
            <a:ext cx="4091534" cy="2057507"/>
          </a:xfrm>
          <a:prstGeom prst="rect">
            <a:avLst/>
          </a:prstGeom>
          <a:solidFill>
            <a:srgbClr val="F8A57C"/>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Jost"/>
              <a:ea typeface="Jost"/>
              <a:cs typeface="Jost"/>
              <a:sym typeface="Jost"/>
            </a:endParaRPr>
          </a:p>
        </p:txBody>
      </p:sp>
      <p:sp>
        <p:nvSpPr>
          <p:cNvPr id="245" name="Google Shape;245;p56"/>
          <p:cNvSpPr/>
          <p:nvPr/>
        </p:nvSpPr>
        <p:spPr>
          <a:xfrm>
            <a:off x="6632674" y="5802301"/>
            <a:ext cx="5591175" cy="114343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Jost"/>
              <a:buNone/>
            </a:pPr>
            <a:r>
              <a:rPr lang="hu-HU" sz="1100" b="1" i="1" u="none" strike="noStrike" cap="none">
                <a:solidFill>
                  <a:schemeClr val="lt1"/>
                </a:solidFill>
                <a:latin typeface="Jost"/>
                <a:ea typeface="Jost"/>
                <a:cs typeface="Jost"/>
                <a:sym typeface="Jost"/>
              </a:rPr>
              <a:t>ERASMUS+ DIGIGEN Project Ref. No. 2021-1-DE02-KA220-VET-000025335</a:t>
            </a:r>
            <a:endParaRPr sz="1100" b="1" i="1" u="none" strike="noStrike" cap="none">
              <a:solidFill>
                <a:schemeClr val="lt1"/>
              </a:solidFill>
              <a:latin typeface="Jost"/>
              <a:ea typeface="Jost"/>
              <a:cs typeface="Jost"/>
              <a:sym typeface="Jost"/>
            </a:endParaRPr>
          </a:p>
        </p:txBody>
      </p:sp>
      <p:sp>
        <p:nvSpPr>
          <p:cNvPr id="246" name="Google Shape;246;p56"/>
          <p:cNvSpPr txBox="1"/>
          <p:nvPr/>
        </p:nvSpPr>
        <p:spPr>
          <a:xfrm>
            <a:off x="1272771" y="1559484"/>
            <a:ext cx="5336271" cy="16908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Jost"/>
              <a:buNone/>
            </a:pPr>
            <a:r>
              <a:rPr lang="hu-HU" sz="1400" b="1">
                <a:solidFill>
                  <a:schemeClr val="dk1"/>
                </a:solidFill>
                <a:latin typeface="Jost"/>
                <a:ea typeface="Jost"/>
                <a:cs typeface="Jost"/>
                <a:sym typeface="Jost"/>
              </a:rPr>
              <a:t>DISCLAIMER:</a:t>
            </a:r>
            <a:endParaRPr/>
          </a:p>
          <a:p>
            <a:pPr marL="0" marR="0" lvl="0" indent="0" algn="l" rtl="0">
              <a:lnSpc>
                <a:spcPct val="100000"/>
              </a:lnSpc>
              <a:spcBef>
                <a:spcPts val="0"/>
              </a:spcBef>
              <a:spcAft>
                <a:spcPts val="0"/>
              </a:spcAft>
              <a:buClr>
                <a:schemeClr val="dk1"/>
              </a:buClr>
              <a:buSzPts val="1400"/>
              <a:buFont typeface="Jost"/>
              <a:buNone/>
            </a:pPr>
            <a:endParaRPr sz="1400" b="1" i="1">
              <a:solidFill>
                <a:schemeClr val="dk1"/>
              </a:solidFill>
              <a:latin typeface="Jost"/>
              <a:ea typeface="Jost"/>
              <a:cs typeface="Jost"/>
              <a:sym typeface="Jost"/>
            </a:endParaRPr>
          </a:p>
          <a:p>
            <a:pPr marL="0" marR="0" lvl="0" indent="0" algn="l" rtl="0">
              <a:lnSpc>
                <a:spcPct val="100000"/>
              </a:lnSpc>
              <a:spcBef>
                <a:spcPts val="0"/>
              </a:spcBef>
              <a:spcAft>
                <a:spcPts val="0"/>
              </a:spcAft>
              <a:buClr>
                <a:schemeClr val="dk1"/>
              </a:buClr>
              <a:buSzPts val="1400"/>
              <a:buFont typeface="Jost"/>
              <a:buNone/>
            </a:pPr>
            <a:r>
              <a:rPr lang="hu-HU" sz="1400">
                <a:solidFill>
                  <a:schemeClr val="dk1"/>
                </a:solidFill>
                <a:latin typeface="Jost"/>
                <a:ea typeface="Jost"/>
                <a:cs typeface="Jost"/>
                <a:sym typeface="Jo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a:p>
            <a:pPr marL="0" marR="0" lvl="0" indent="0" algn="l" rtl="0">
              <a:spcBef>
                <a:spcPts val="0"/>
              </a:spcBef>
              <a:spcAft>
                <a:spcPts val="0"/>
              </a:spcAft>
              <a:buNone/>
            </a:pPr>
            <a:endParaRPr sz="1800">
              <a:solidFill>
                <a:schemeClr val="dk1"/>
              </a:solidFill>
              <a:latin typeface="Jost"/>
              <a:ea typeface="Jost"/>
              <a:cs typeface="Jost"/>
              <a:sym typeface="Jost"/>
            </a:endParaRPr>
          </a:p>
        </p:txBody>
      </p:sp>
      <p:pic>
        <p:nvPicPr>
          <p:cNvPr id="247" name="Google Shape;247;p56" descr="Ein Bild, das Text enthält.&#10;&#10;Automatisch generierte Beschreibung"/>
          <p:cNvPicPr preferRelativeResize="0"/>
          <p:nvPr/>
        </p:nvPicPr>
        <p:blipFill rotWithShape="1">
          <a:blip r:embed="rId9">
            <a:alphaModFix/>
          </a:blip>
          <a:srcRect/>
          <a:stretch/>
        </p:blipFill>
        <p:spPr>
          <a:xfrm>
            <a:off x="2396534" y="551872"/>
            <a:ext cx="3088743" cy="648003"/>
          </a:xfrm>
          <a:prstGeom prst="rect">
            <a:avLst/>
          </a:prstGeom>
          <a:noFill/>
          <a:ln>
            <a:noFill/>
          </a:ln>
        </p:spPr>
      </p:pic>
      <p:sp>
        <p:nvSpPr>
          <p:cNvPr id="248" name="Google Shape;248;p56"/>
          <p:cNvSpPr/>
          <p:nvPr/>
        </p:nvSpPr>
        <p:spPr>
          <a:xfrm>
            <a:off x="8337499" y="2182695"/>
            <a:ext cx="3063755" cy="2701419"/>
          </a:xfrm>
          <a:prstGeom prst="rect">
            <a:avLst/>
          </a:prstGeom>
          <a:noFill/>
          <a:ln>
            <a:noFill/>
          </a:ln>
        </p:spPr>
        <p:txBody>
          <a:bodyPr spcFirstLastPara="1" wrap="square" lIns="91425" tIns="45700" rIns="180000" bIns="45700" anchor="t" anchorCtr="0">
            <a:noAutofit/>
          </a:bodyPr>
          <a:lstStyle/>
          <a:p>
            <a:pPr marL="0" marR="0" lvl="0" indent="0" algn="l" rtl="0">
              <a:spcBef>
                <a:spcPts val="0"/>
              </a:spcBef>
              <a:spcAft>
                <a:spcPts val="0"/>
              </a:spcAft>
              <a:buNone/>
            </a:pPr>
            <a:r>
              <a:rPr lang="hu-HU" sz="1800" b="1">
                <a:solidFill>
                  <a:srgbClr val="393939"/>
                </a:solidFill>
                <a:latin typeface="Jost"/>
                <a:ea typeface="Jost"/>
                <a:cs typeface="Jost"/>
                <a:sym typeface="Jost"/>
              </a:rPr>
              <a:t>PROJECT INFORMATION</a:t>
            </a:r>
            <a:endParaRPr/>
          </a:p>
          <a:p>
            <a:pPr marL="0" marR="0" lvl="0" indent="0" algn="l" rtl="0">
              <a:spcBef>
                <a:spcPts val="0"/>
              </a:spcBef>
              <a:spcAft>
                <a:spcPts val="0"/>
              </a:spcAft>
              <a:buNone/>
            </a:pPr>
            <a:r>
              <a:rPr lang="hu-HU" sz="1300" b="0" i="1" u="sng">
                <a:solidFill>
                  <a:schemeClr val="dk1"/>
                </a:solidFill>
                <a:latin typeface="Jost"/>
                <a:ea typeface="Jost"/>
                <a:cs typeface="Jost"/>
                <a:sym typeface="Jost"/>
                <a:hlinkClick r:id="rId10">
                  <a:extLst>
                    <a:ext uri="{A12FA001-AC4F-418D-AE19-62706E023703}">
                      <ahyp:hlinkClr xmlns:ahyp="http://schemas.microsoft.com/office/drawing/2018/hyperlinkcolor" val="tx"/>
                    </a:ext>
                  </a:extLst>
                </a:hlinkClick>
              </a:rPr>
              <a:t>hochschule.digigen@arbeitsagentur.de</a:t>
            </a:r>
            <a:endParaRPr sz="1300" b="0" i="1" u="none">
              <a:solidFill>
                <a:schemeClr val="dk1"/>
              </a:solidFill>
              <a:latin typeface="Jost"/>
              <a:ea typeface="Jost"/>
              <a:cs typeface="Jost"/>
              <a:sym typeface="Jost"/>
            </a:endParaRPr>
          </a:p>
          <a:p>
            <a:pPr marL="0" marR="0" lvl="0" indent="0" algn="l" rtl="0">
              <a:spcBef>
                <a:spcPts val="600"/>
              </a:spcBef>
              <a:spcAft>
                <a:spcPts val="0"/>
              </a:spcAft>
              <a:buNone/>
            </a:pPr>
            <a:r>
              <a:rPr lang="hu-HU" sz="1300" b="0" i="1" u="sng">
                <a:solidFill>
                  <a:schemeClr val="dk1"/>
                </a:solidFill>
                <a:latin typeface="Jost"/>
                <a:ea typeface="Jost"/>
                <a:cs typeface="Jost"/>
                <a:sym typeface="Jost"/>
                <a:hlinkClick r:id="rId11">
                  <a:extLst>
                    <a:ext uri="{A12FA001-AC4F-418D-AE19-62706E023703}">
                      <ahyp:hlinkClr xmlns:ahyp="http://schemas.microsoft.com/office/drawing/2018/hyperlinkcolor" val="tx"/>
                    </a:ext>
                  </a:extLst>
                </a:hlinkClick>
              </a:rPr>
              <a:t>https://digi-gen.eu/</a:t>
            </a:r>
            <a:endParaRPr sz="1300" b="0" i="1" u="none">
              <a:solidFill>
                <a:schemeClr val="dk1"/>
              </a:solidFill>
              <a:latin typeface="Jost"/>
              <a:ea typeface="Jost"/>
              <a:cs typeface="Jost"/>
              <a:sym typeface="Jost"/>
            </a:endParaRPr>
          </a:p>
          <a:p>
            <a:pPr marL="0" marR="0" lvl="0" indent="0" algn="l" rtl="0">
              <a:spcBef>
                <a:spcPts val="0"/>
              </a:spcBef>
              <a:spcAft>
                <a:spcPts val="0"/>
              </a:spcAft>
              <a:buNone/>
            </a:pPr>
            <a:endParaRPr sz="1300" b="0" i="1" u="none">
              <a:solidFill>
                <a:schemeClr val="dk1"/>
              </a:solidFill>
              <a:latin typeface="Jost"/>
              <a:ea typeface="Jost"/>
              <a:cs typeface="Jost"/>
              <a:sym typeface="Jost"/>
            </a:endParaRPr>
          </a:p>
          <a:p>
            <a:pPr marL="0" marR="0" lvl="0" indent="0" algn="l" rtl="0">
              <a:spcBef>
                <a:spcPts val="0"/>
              </a:spcBef>
              <a:spcAft>
                <a:spcPts val="0"/>
              </a:spcAft>
              <a:buNone/>
            </a:pPr>
            <a:r>
              <a:rPr lang="hu-HU" sz="1800" b="1">
                <a:solidFill>
                  <a:srgbClr val="393939"/>
                </a:solidFill>
                <a:latin typeface="Jost"/>
                <a:ea typeface="Jost"/>
                <a:cs typeface="Jost"/>
                <a:sym typeface="Jost"/>
              </a:rPr>
              <a:t>LICENCE</a:t>
            </a:r>
            <a:endParaRPr/>
          </a:p>
          <a:p>
            <a:pPr marL="0" marR="0" lvl="0" indent="0" algn="l" rtl="0">
              <a:lnSpc>
                <a:spcPct val="100000"/>
              </a:lnSpc>
              <a:spcBef>
                <a:spcPts val="0"/>
              </a:spcBef>
              <a:spcAft>
                <a:spcPts val="0"/>
              </a:spcAft>
              <a:buClr>
                <a:schemeClr val="dk1"/>
              </a:buClr>
              <a:buSzPts val="1300"/>
              <a:buFont typeface="Jost"/>
              <a:buNone/>
            </a:pPr>
            <a:r>
              <a:rPr lang="hu-HU" sz="1300" b="0" i="1" u="none">
                <a:solidFill>
                  <a:schemeClr val="dk1"/>
                </a:solidFill>
                <a:latin typeface="Jost"/>
                <a:ea typeface="Jost"/>
                <a:cs typeface="Jost"/>
                <a:sym typeface="Jost"/>
              </a:rPr>
              <a:t>DIGIGEN © 2023 is licensed under </a:t>
            </a:r>
            <a:endParaRPr/>
          </a:p>
          <a:p>
            <a:pPr marL="0" marR="0" lvl="0" indent="0" algn="l" rtl="0">
              <a:lnSpc>
                <a:spcPct val="100000"/>
              </a:lnSpc>
              <a:spcBef>
                <a:spcPts val="0"/>
              </a:spcBef>
              <a:spcAft>
                <a:spcPts val="0"/>
              </a:spcAft>
              <a:buClr>
                <a:schemeClr val="dk1"/>
              </a:buClr>
              <a:buSzPts val="1300"/>
              <a:buFont typeface="Jost"/>
              <a:buNone/>
            </a:pPr>
            <a:r>
              <a:rPr lang="hu-HU" sz="1300" b="0" i="1" u="none">
                <a:solidFill>
                  <a:schemeClr val="dk1"/>
                </a:solidFill>
                <a:latin typeface="Jost"/>
                <a:ea typeface="Jost"/>
                <a:cs typeface="Jost"/>
                <a:sym typeface="Jost"/>
              </a:rPr>
              <a:t>CC BY-NC-SA 4.0.</a:t>
            </a:r>
            <a:endParaRPr/>
          </a:p>
          <a:p>
            <a:pPr marL="0" marR="0" lvl="0" indent="0" algn="l" rtl="0">
              <a:lnSpc>
                <a:spcPct val="100000"/>
              </a:lnSpc>
              <a:spcBef>
                <a:spcPts val="0"/>
              </a:spcBef>
              <a:spcAft>
                <a:spcPts val="0"/>
              </a:spcAft>
              <a:buClr>
                <a:schemeClr val="dk1"/>
              </a:buClr>
              <a:buSzPts val="1300"/>
              <a:buFont typeface="Jost"/>
              <a:buNone/>
            </a:pPr>
            <a:endParaRPr sz="1300" b="0" i="1" u="none">
              <a:solidFill>
                <a:schemeClr val="dk1"/>
              </a:solidFill>
              <a:latin typeface="Jost"/>
              <a:ea typeface="Jost"/>
              <a:cs typeface="Jost"/>
              <a:sym typeface="Jost"/>
            </a:endParaRPr>
          </a:p>
          <a:p>
            <a:pPr marL="0" marR="0" lvl="0" indent="0" algn="l" rtl="0">
              <a:lnSpc>
                <a:spcPct val="100000"/>
              </a:lnSpc>
              <a:spcBef>
                <a:spcPts val="0"/>
              </a:spcBef>
              <a:spcAft>
                <a:spcPts val="0"/>
              </a:spcAft>
              <a:buClr>
                <a:schemeClr val="dk1"/>
              </a:buClr>
              <a:buSzPts val="1300"/>
              <a:buFont typeface="Jost"/>
              <a:buNone/>
            </a:pPr>
            <a:r>
              <a:rPr lang="hu-HU" sz="1300" b="0" i="1" u="none">
                <a:solidFill>
                  <a:schemeClr val="dk1"/>
                </a:solidFill>
                <a:latin typeface="Jost"/>
                <a:ea typeface="Jost"/>
                <a:cs typeface="Jost"/>
                <a:sym typeface="Jost"/>
              </a:rPr>
              <a:t>To view this license, visit </a:t>
            </a:r>
            <a:r>
              <a:rPr lang="hu-HU" sz="1300" b="0" i="1" u="sng">
                <a:solidFill>
                  <a:schemeClr val="dk1"/>
                </a:solidFill>
                <a:latin typeface="Jost"/>
                <a:ea typeface="Jost"/>
                <a:cs typeface="Jost"/>
                <a:sym typeface="Jost"/>
                <a:hlinkClick r:id="rId12">
                  <a:extLst>
                    <a:ext uri="{A12FA001-AC4F-418D-AE19-62706E023703}">
                      <ahyp:hlinkClr xmlns:ahyp="http://schemas.microsoft.com/office/drawing/2018/hyperlinkcolor" val="tx"/>
                    </a:ext>
                  </a:extLst>
                </a:hlinkClick>
              </a:rPr>
              <a:t>https://creativecommons.org/</a:t>
            </a:r>
            <a:br>
              <a:rPr lang="hu-HU" sz="1300" b="0" i="1" u="sng">
                <a:solidFill>
                  <a:schemeClr val="dk1"/>
                </a:solidFill>
                <a:latin typeface="Jost"/>
                <a:ea typeface="Jost"/>
                <a:cs typeface="Jost"/>
                <a:sym typeface="Jost"/>
                <a:hlinkClick r:id="rId12">
                  <a:extLst>
                    <a:ext uri="{A12FA001-AC4F-418D-AE19-62706E023703}">
                      <ahyp:hlinkClr xmlns:ahyp="http://schemas.microsoft.com/office/drawing/2018/hyperlinkcolor" val="tx"/>
                    </a:ext>
                  </a:extLst>
                </a:hlinkClick>
              </a:rPr>
            </a:br>
            <a:r>
              <a:rPr lang="hu-HU" sz="1300" b="0" i="1" u="sng">
                <a:solidFill>
                  <a:schemeClr val="dk1"/>
                </a:solidFill>
                <a:latin typeface="Jost"/>
                <a:ea typeface="Jost"/>
                <a:cs typeface="Jost"/>
                <a:sym typeface="Jost"/>
                <a:hlinkClick r:id="rId12">
                  <a:extLst>
                    <a:ext uri="{A12FA001-AC4F-418D-AE19-62706E023703}">
                      <ahyp:hlinkClr xmlns:ahyp="http://schemas.microsoft.com/office/drawing/2018/hyperlinkcolor" val="tx"/>
                    </a:ext>
                  </a:extLst>
                </a:hlinkClick>
              </a:rPr>
              <a:t>licenses/by-nc-sa/4.0/</a:t>
            </a:r>
            <a:endParaRPr sz="1300" b="0" i="1" u="none">
              <a:solidFill>
                <a:schemeClr val="dk1"/>
              </a:solidFill>
              <a:latin typeface="Jost"/>
              <a:ea typeface="Jost"/>
              <a:cs typeface="Jost"/>
              <a:sym typeface="Jost"/>
            </a:endParaRPr>
          </a:p>
          <a:p>
            <a:pPr marL="0" marR="0" lvl="0" indent="0" algn="r" rtl="0">
              <a:spcBef>
                <a:spcPts val="0"/>
              </a:spcBef>
              <a:spcAft>
                <a:spcPts val="0"/>
              </a:spcAft>
              <a:buNone/>
            </a:pPr>
            <a:r>
              <a:rPr lang="hu-HU" sz="1300" b="0" i="1" u="none">
                <a:solidFill>
                  <a:schemeClr val="dk1"/>
                </a:solidFill>
                <a:latin typeface="Jost"/>
                <a:ea typeface="Jost"/>
                <a:cs typeface="Jost"/>
                <a:sym typeface="Jost"/>
              </a:rPr>
              <a:t> </a:t>
            </a:r>
            <a:endParaRPr/>
          </a:p>
        </p:txBody>
      </p:sp>
      <p:pic>
        <p:nvPicPr>
          <p:cNvPr id="249" name="Google Shape;249;p56" descr="Afbeelding met Graphics, sinaasappel&#10;&#10;Automatisch gegenereerde beschrijving"/>
          <p:cNvPicPr preferRelativeResize="0"/>
          <p:nvPr/>
        </p:nvPicPr>
        <p:blipFill rotWithShape="1">
          <a:blip r:embed="rId13">
            <a:alphaModFix amt="15000"/>
          </a:blip>
          <a:srcRect/>
          <a:stretch/>
        </p:blipFill>
        <p:spPr>
          <a:xfrm>
            <a:off x="7371859" y="1067717"/>
            <a:ext cx="4220740" cy="38508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Bulletpoints">
  <p:cSld name="4_Bulletpoints">
    <p:spTree>
      <p:nvGrpSpPr>
        <p:cNvPr id="1" name="Shape 273"/>
        <p:cNvGrpSpPr/>
        <p:nvPr/>
      </p:nvGrpSpPr>
      <p:grpSpPr>
        <a:xfrm>
          <a:off x="0" y="0"/>
          <a:ext cx="0" cy="0"/>
          <a:chOff x="0" y="0"/>
          <a:chExt cx="0" cy="0"/>
        </a:xfrm>
      </p:grpSpPr>
      <p:pic>
        <p:nvPicPr>
          <p:cNvPr id="274" name="Google Shape;274;p59" descr="Afbeelding met Graphics, sinaasappel&#10;&#10;Automatisch gegenereerde beschrijving"/>
          <p:cNvPicPr preferRelativeResize="0"/>
          <p:nvPr/>
        </p:nvPicPr>
        <p:blipFill rotWithShape="1">
          <a:blip r:embed="rId2">
            <a:alphaModFix amt="20000"/>
          </a:blip>
          <a:srcRect/>
          <a:stretch/>
        </p:blipFill>
        <p:spPr>
          <a:xfrm>
            <a:off x="1672648" y="2091752"/>
            <a:ext cx="4526164" cy="4129489"/>
          </a:xfrm>
          <a:prstGeom prst="rect">
            <a:avLst/>
          </a:prstGeom>
          <a:noFill/>
          <a:ln>
            <a:noFill/>
          </a:ln>
        </p:spPr>
      </p:pic>
      <p:sp>
        <p:nvSpPr>
          <p:cNvPr id="275" name="Google Shape;275;p59"/>
          <p:cNvSpPr txBox="1">
            <a:spLocks noGrp="1"/>
          </p:cNvSpPr>
          <p:nvPr>
            <p:ph type="body" idx="1"/>
          </p:nvPr>
        </p:nvSpPr>
        <p:spPr>
          <a:xfrm>
            <a:off x="4661171" y="3024301"/>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6" name="Google Shape;276;p59"/>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grpSp>
        <p:nvGrpSpPr>
          <p:cNvPr id="277" name="Google Shape;277;p59"/>
          <p:cNvGrpSpPr/>
          <p:nvPr/>
        </p:nvGrpSpPr>
        <p:grpSpPr>
          <a:xfrm>
            <a:off x="332944" y="275641"/>
            <a:ext cx="677454" cy="637243"/>
            <a:chOff x="10552300" y="392719"/>
            <a:chExt cx="1300957" cy="1223738"/>
          </a:xfrm>
        </p:grpSpPr>
        <p:pic>
          <p:nvPicPr>
            <p:cNvPr id="278" name="Google Shape;278;p59"/>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279" name="Google Shape;279;p59"/>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pic>
        <p:nvPicPr>
          <p:cNvPr id="280" name="Google Shape;280;p59" descr="Afbeelding met Graphics, sinaasappel&#10;&#10;Automatisch gegenereerde beschrijving"/>
          <p:cNvPicPr preferRelativeResize="0"/>
          <p:nvPr/>
        </p:nvPicPr>
        <p:blipFill rotWithShape="1">
          <a:blip r:embed="rId5">
            <a:alphaModFix/>
          </a:blip>
          <a:srcRect/>
          <a:stretch/>
        </p:blipFill>
        <p:spPr>
          <a:xfrm>
            <a:off x="3210288" y="712411"/>
            <a:ext cx="5891657" cy="5375310"/>
          </a:xfrm>
          <a:prstGeom prst="rect">
            <a:avLst/>
          </a:prstGeom>
          <a:noFill/>
          <a:ln>
            <a:noFill/>
          </a:ln>
        </p:spPr>
      </p:pic>
      <p:pic>
        <p:nvPicPr>
          <p:cNvPr id="281" name="Google Shape;281;p59" descr="Afbeelding met Graphics, sinaasappel&#10;&#10;Automatisch gegenereerde beschrijving"/>
          <p:cNvPicPr preferRelativeResize="0"/>
          <p:nvPr/>
        </p:nvPicPr>
        <p:blipFill rotWithShape="1">
          <a:blip r:embed="rId6">
            <a:alphaModFix amt="16000"/>
          </a:blip>
          <a:srcRect/>
          <a:stretch/>
        </p:blipFill>
        <p:spPr>
          <a:xfrm rot="1680000">
            <a:off x="5582725" y="251624"/>
            <a:ext cx="3887434" cy="3546737"/>
          </a:xfrm>
          <a:prstGeom prst="rect">
            <a:avLst/>
          </a:prstGeom>
          <a:noFill/>
          <a:ln>
            <a:noFill/>
          </a:ln>
        </p:spPr>
      </p:pic>
      <p:sp>
        <p:nvSpPr>
          <p:cNvPr id="282" name="Google Shape;282;p59"/>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Bulletpoints">
  <p:cSld name="5_Bulletpoints">
    <p:spTree>
      <p:nvGrpSpPr>
        <p:cNvPr id="1" name="Shape 283"/>
        <p:cNvGrpSpPr/>
        <p:nvPr/>
      </p:nvGrpSpPr>
      <p:grpSpPr>
        <a:xfrm>
          <a:off x="0" y="0"/>
          <a:ext cx="0" cy="0"/>
          <a:chOff x="0" y="0"/>
          <a:chExt cx="0" cy="0"/>
        </a:xfrm>
      </p:grpSpPr>
      <p:pic>
        <p:nvPicPr>
          <p:cNvPr id="284" name="Google Shape;284;p60" descr="Afbeelding met Graphics, sinaasappel&#10;&#10;Automatisch gegenereerde beschrijving"/>
          <p:cNvPicPr preferRelativeResize="0"/>
          <p:nvPr/>
        </p:nvPicPr>
        <p:blipFill rotWithShape="1">
          <a:blip r:embed="rId2">
            <a:alphaModFix amt="20000"/>
          </a:blip>
          <a:srcRect/>
          <a:stretch/>
        </p:blipFill>
        <p:spPr>
          <a:xfrm>
            <a:off x="-2144918" y="-211030"/>
            <a:ext cx="7596694" cy="6930916"/>
          </a:xfrm>
          <a:prstGeom prst="rect">
            <a:avLst/>
          </a:prstGeom>
          <a:noFill/>
          <a:ln>
            <a:noFill/>
          </a:ln>
        </p:spPr>
      </p:pic>
      <p:sp>
        <p:nvSpPr>
          <p:cNvPr id="285" name="Google Shape;285;p60"/>
          <p:cNvSpPr txBox="1">
            <a:spLocks noGrp="1"/>
          </p:cNvSpPr>
          <p:nvPr>
            <p:ph type="body" idx="1"/>
          </p:nvPr>
        </p:nvSpPr>
        <p:spPr>
          <a:xfrm>
            <a:off x="5278692" y="995718"/>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E86507"/>
              </a:buClr>
              <a:buSzPts val="3200"/>
              <a:buChar char="▪"/>
              <a:defRPr sz="3200"/>
            </a:lvl1pPr>
            <a:lvl2pPr marL="914400" lvl="1" indent="-406400" algn="l">
              <a:lnSpc>
                <a:spcPct val="90000"/>
              </a:lnSpc>
              <a:spcBef>
                <a:spcPts val="500"/>
              </a:spcBef>
              <a:spcAft>
                <a:spcPts val="0"/>
              </a:spcAft>
              <a:buClr>
                <a:srgbClr val="E86507"/>
              </a:buClr>
              <a:buSzPts val="2800"/>
              <a:buChar char="▪"/>
              <a:defRPr sz="2800"/>
            </a:lvl2pPr>
            <a:lvl3pPr marL="1371600" lvl="2" indent="-381000" algn="l">
              <a:lnSpc>
                <a:spcPct val="90000"/>
              </a:lnSpc>
              <a:spcBef>
                <a:spcPts val="500"/>
              </a:spcBef>
              <a:spcAft>
                <a:spcPts val="0"/>
              </a:spcAft>
              <a:buClr>
                <a:srgbClr val="E86507"/>
              </a:buClr>
              <a:buSzPts val="2400"/>
              <a:buChar char="▪"/>
              <a:defRPr sz="2400"/>
            </a:lvl3pPr>
            <a:lvl4pPr marL="1828800" lvl="3" indent="-355600" algn="l">
              <a:lnSpc>
                <a:spcPct val="90000"/>
              </a:lnSpc>
              <a:spcBef>
                <a:spcPts val="500"/>
              </a:spcBef>
              <a:spcAft>
                <a:spcPts val="0"/>
              </a:spcAft>
              <a:buClr>
                <a:srgbClr val="E86507"/>
              </a:buClr>
              <a:buSzPts val="2000"/>
              <a:buChar char="▪"/>
              <a:defRPr sz="2000"/>
            </a:lvl4pPr>
            <a:lvl5pPr marL="2286000" lvl="4" indent="-355600" algn="l">
              <a:lnSpc>
                <a:spcPct val="90000"/>
              </a:lnSpc>
              <a:spcBef>
                <a:spcPts val="500"/>
              </a:spcBef>
              <a:spcAft>
                <a:spcPts val="0"/>
              </a:spcAft>
              <a:buClr>
                <a:srgbClr val="E86507"/>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6" name="Google Shape;286;p60"/>
          <p:cNvSpPr txBox="1">
            <a:spLocks noGrp="1"/>
          </p:cNvSpPr>
          <p:nvPr>
            <p:ph type="body" idx="2"/>
          </p:nvPr>
        </p:nvSpPr>
        <p:spPr>
          <a:xfrm>
            <a:off x="537579" y="2589599"/>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7" name="Google Shape;287;p60"/>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pic>
        <p:nvPicPr>
          <p:cNvPr id="288" name="Google Shape;288;p60" descr="Afbeelding met wit&#10;&#10;Automatisch gegenereerde beschrijving"/>
          <p:cNvPicPr preferRelativeResize="0"/>
          <p:nvPr/>
        </p:nvPicPr>
        <p:blipFill rotWithShape="1">
          <a:blip r:embed="rId3">
            <a:alphaModFix/>
          </a:blip>
          <a:srcRect/>
          <a:stretch/>
        </p:blipFill>
        <p:spPr>
          <a:xfrm>
            <a:off x="103877" y="75396"/>
            <a:ext cx="1075842" cy="981555"/>
          </a:xfrm>
          <a:prstGeom prst="rect">
            <a:avLst/>
          </a:prstGeom>
          <a:noFill/>
          <a:ln>
            <a:noFill/>
          </a:ln>
        </p:spPr>
      </p:pic>
      <p:grpSp>
        <p:nvGrpSpPr>
          <p:cNvPr id="289" name="Google Shape;289;p60"/>
          <p:cNvGrpSpPr/>
          <p:nvPr/>
        </p:nvGrpSpPr>
        <p:grpSpPr>
          <a:xfrm>
            <a:off x="332944" y="275641"/>
            <a:ext cx="677454" cy="637243"/>
            <a:chOff x="10552300" y="392719"/>
            <a:chExt cx="1300957" cy="1223738"/>
          </a:xfrm>
        </p:grpSpPr>
        <p:pic>
          <p:nvPicPr>
            <p:cNvPr id="290" name="Google Shape;290;p60"/>
            <p:cNvPicPr preferRelativeResize="0"/>
            <p:nvPr/>
          </p:nvPicPr>
          <p:blipFill rotWithShape="1">
            <a:blip r:embed="rId4">
              <a:alphaModFix/>
            </a:blip>
            <a:srcRect l="-212" r="50000"/>
            <a:stretch/>
          </p:blipFill>
          <p:spPr>
            <a:xfrm>
              <a:off x="10588829" y="392719"/>
              <a:ext cx="1264428" cy="575848"/>
            </a:xfrm>
            <a:prstGeom prst="rect">
              <a:avLst/>
            </a:prstGeom>
            <a:noFill/>
            <a:ln>
              <a:noFill/>
            </a:ln>
          </p:spPr>
        </p:pic>
        <p:pic>
          <p:nvPicPr>
            <p:cNvPr id="291" name="Google Shape;291;p60"/>
            <p:cNvPicPr preferRelativeResize="0"/>
            <p:nvPr/>
          </p:nvPicPr>
          <p:blipFill rotWithShape="1">
            <a:blip r:embed="rId5">
              <a:alphaModFix/>
              <a:biLevel thresh="75000"/>
            </a:blip>
            <a:srcRect l="50560" b="32361"/>
            <a:stretch/>
          </p:blipFill>
          <p:spPr>
            <a:xfrm>
              <a:off x="10552300" y="968566"/>
              <a:ext cx="1300957" cy="647891"/>
            </a:xfrm>
            <a:prstGeom prst="rect">
              <a:avLst/>
            </a:prstGeom>
            <a:noFill/>
            <a:ln>
              <a:noFill/>
            </a:ln>
          </p:spPr>
        </p:pic>
      </p:grpSp>
      <p:sp>
        <p:nvSpPr>
          <p:cNvPr id="292" name="Google Shape;292;p60"/>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29"/>
        <p:cNvGrpSpPr/>
        <p:nvPr/>
      </p:nvGrpSpPr>
      <p:grpSpPr>
        <a:xfrm>
          <a:off x="0" y="0"/>
          <a:ext cx="0" cy="0"/>
          <a:chOff x="0" y="0"/>
          <a:chExt cx="0" cy="0"/>
        </a:xfrm>
      </p:grpSpPr>
      <p:sp>
        <p:nvSpPr>
          <p:cNvPr id="30" name="Google Shape;30;p42"/>
          <p:cNvSpPr/>
          <p:nvPr/>
        </p:nvSpPr>
        <p:spPr>
          <a:xfrm>
            <a:off x="0" y="0"/>
            <a:ext cx="12192000" cy="1473200"/>
          </a:xfrm>
          <a:prstGeom prst="rect">
            <a:avLst/>
          </a:prstGeom>
          <a:solidFill>
            <a:srgbClr val="FDEC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pic>
        <p:nvPicPr>
          <p:cNvPr id="31" name="Google Shape;31;p42" descr="Afbeelding met wit&#10;&#10;Automatisch gegenereerde beschrijving"/>
          <p:cNvPicPr preferRelativeResize="0"/>
          <p:nvPr/>
        </p:nvPicPr>
        <p:blipFill rotWithShape="1">
          <a:blip r:embed="rId2">
            <a:alphaModFix/>
          </a:blip>
          <a:srcRect/>
          <a:stretch/>
        </p:blipFill>
        <p:spPr>
          <a:xfrm>
            <a:off x="10961490" y="281354"/>
            <a:ext cx="1156427" cy="1055077"/>
          </a:xfrm>
          <a:prstGeom prst="rect">
            <a:avLst/>
          </a:prstGeom>
          <a:noFill/>
          <a:ln>
            <a:noFill/>
          </a:ln>
        </p:spPr>
      </p:pic>
      <p:grpSp>
        <p:nvGrpSpPr>
          <p:cNvPr id="32" name="Google Shape;32;p42"/>
          <p:cNvGrpSpPr/>
          <p:nvPr/>
        </p:nvGrpSpPr>
        <p:grpSpPr>
          <a:xfrm>
            <a:off x="11225726" y="464015"/>
            <a:ext cx="677454" cy="637243"/>
            <a:chOff x="10552300" y="392719"/>
            <a:chExt cx="1300957" cy="1223738"/>
          </a:xfrm>
        </p:grpSpPr>
        <p:pic>
          <p:nvPicPr>
            <p:cNvPr id="33" name="Google Shape;33;p42"/>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34" name="Google Shape;34;p42"/>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35" name="Google Shape;35;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08/03/2024</a:t>
            </a:r>
            <a:endParaRPr/>
          </a:p>
        </p:txBody>
      </p:sp>
      <p:sp>
        <p:nvSpPr>
          <p:cNvPr id="37" name="Google Shape;3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38" name="Google Shape;38;p42"/>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Jost"/>
                <a:ea typeface="Jost"/>
                <a:cs typeface="Jost"/>
                <a:sym typeface="Jost"/>
              </a:defRPr>
            </a:lvl1pPr>
            <a:lvl2pPr marL="0" lvl="1" indent="0" algn="r">
              <a:spcBef>
                <a:spcPts val="0"/>
              </a:spcBef>
              <a:buNone/>
              <a:defRPr sz="1200">
                <a:solidFill>
                  <a:srgbClr val="888888"/>
                </a:solidFill>
                <a:latin typeface="Jost"/>
                <a:ea typeface="Jost"/>
                <a:cs typeface="Jost"/>
                <a:sym typeface="Jost"/>
              </a:defRPr>
            </a:lvl2pPr>
            <a:lvl3pPr marL="0" lvl="2" indent="0" algn="r">
              <a:spcBef>
                <a:spcPts val="0"/>
              </a:spcBef>
              <a:buNone/>
              <a:defRPr sz="1200">
                <a:solidFill>
                  <a:srgbClr val="888888"/>
                </a:solidFill>
                <a:latin typeface="Jost"/>
                <a:ea typeface="Jost"/>
                <a:cs typeface="Jost"/>
                <a:sym typeface="Jost"/>
              </a:defRPr>
            </a:lvl3pPr>
            <a:lvl4pPr marL="0" lvl="3" indent="0" algn="r">
              <a:spcBef>
                <a:spcPts val="0"/>
              </a:spcBef>
              <a:buNone/>
              <a:defRPr sz="1200">
                <a:solidFill>
                  <a:srgbClr val="888888"/>
                </a:solidFill>
                <a:latin typeface="Jost"/>
                <a:ea typeface="Jost"/>
                <a:cs typeface="Jost"/>
                <a:sym typeface="Jost"/>
              </a:defRPr>
            </a:lvl4pPr>
            <a:lvl5pPr marL="0" lvl="4" indent="0" algn="r">
              <a:spcBef>
                <a:spcPts val="0"/>
              </a:spcBef>
              <a:buNone/>
              <a:defRPr sz="1200">
                <a:solidFill>
                  <a:srgbClr val="888888"/>
                </a:solidFill>
                <a:latin typeface="Jost"/>
                <a:ea typeface="Jost"/>
                <a:cs typeface="Jost"/>
                <a:sym typeface="Jost"/>
              </a:defRPr>
            </a:lvl5pPr>
            <a:lvl6pPr marL="0" lvl="5" indent="0" algn="r">
              <a:spcBef>
                <a:spcPts val="0"/>
              </a:spcBef>
              <a:buNone/>
              <a:defRPr sz="1200">
                <a:solidFill>
                  <a:srgbClr val="888888"/>
                </a:solidFill>
                <a:latin typeface="Jost"/>
                <a:ea typeface="Jost"/>
                <a:cs typeface="Jost"/>
                <a:sym typeface="Jost"/>
              </a:defRPr>
            </a:lvl6pPr>
            <a:lvl7pPr marL="0" lvl="6" indent="0" algn="r">
              <a:spcBef>
                <a:spcPts val="0"/>
              </a:spcBef>
              <a:buNone/>
              <a:defRPr sz="1200">
                <a:solidFill>
                  <a:srgbClr val="888888"/>
                </a:solidFill>
                <a:latin typeface="Jost"/>
                <a:ea typeface="Jost"/>
                <a:cs typeface="Jost"/>
                <a:sym typeface="Jost"/>
              </a:defRPr>
            </a:lvl7pPr>
            <a:lvl8pPr marL="0" lvl="7" indent="0" algn="r">
              <a:spcBef>
                <a:spcPts val="0"/>
              </a:spcBef>
              <a:buNone/>
              <a:defRPr sz="1200">
                <a:solidFill>
                  <a:srgbClr val="888888"/>
                </a:solidFill>
                <a:latin typeface="Jost"/>
                <a:ea typeface="Jost"/>
                <a:cs typeface="Jost"/>
                <a:sym typeface="Jost"/>
              </a:defRPr>
            </a:lvl8pPr>
            <a:lvl9pPr marL="0" lvl="8" indent="0" algn="r">
              <a:spcBef>
                <a:spcPts val="0"/>
              </a:spcBef>
              <a:buNone/>
              <a:defRPr sz="1200">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sp>
        <p:nvSpPr>
          <p:cNvPr id="39" name="Google Shape;39;p42"/>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
        <p:nvSpPr>
          <p:cNvPr id="40" name="Google Shape;40;p42"/>
          <p:cNvSpPr txBox="1">
            <a:spLocks noGrp="1"/>
          </p:cNvSpPr>
          <p:nvPr>
            <p:ph type="title"/>
          </p:nvPr>
        </p:nvSpPr>
        <p:spPr>
          <a:xfrm>
            <a:off x="838200" y="372637"/>
            <a:ext cx="9082088" cy="7805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6000"/>
              <a:buFont typeface="Jost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ulletpoints">
  <p:cSld name="2_Bulletpoints">
    <p:spTree>
      <p:nvGrpSpPr>
        <p:cNvPr id="1" name="Shape 41"/>
        <p:cNvGrpSpPr/>
        <p:nvPr/>
      </p:nvGrpSpPr>
      <p:grpSpPr>
        <a:xfrm>
          <a:off x="0" y="0"/>
          <a:ext cx="0" cy="0"/>
          <a:chOff x="0" y="0"/>
          <a:chExt cx="0" cy="0"/>
        </a:xfrm>
      </p:grpSpPr>
      <p:pic>
        <p:nvPicPr>
          <p:cNvPr id="42" name="Google Shape;42;p43" descr="Afbeelding met Graphics, sinaasappel&#10;&#10;Automatisch gegenereerde beschrijving"/>
          <p:cNvPicPr preferRelativeResize="0"/>
          <p:nvPr/>
        </p:nvPicPr>
        <p:blipFill rotWithShape="1">
          <a:blip r:embed="rId2">
            <a:alphaModFix amt="20000"/>
          </a:blip>
          <a:srcRect/>
          <a:stretch/>
        </p:blipFill>
        <p:spPr>
          <a:xfrm>
            <a:off x="681182" y="-1207769"/>
            <a:ext cx="10530815" cy="9607889"/>
          </a:xfrm>
          <a:prstGeom prst="rect">
            <a:avLst/>
          </a:prstGeom>
          <a:noFill/>
          <a:ln>
            <a:noFill/>
          </a:ln>
        </p:spPr>
      </p:pic>
      <p:sp>
        <p:nvSpPr>
          <p:cNvPr id="43" name="Google Shape;43;p43"/>
          <p:cNvSpPr txBox="1">
            <a:spLocks noGrp="1"/>
          </p:cNvSpPr>
          <p:nvPr>
            <p:ph type="body" idx="1"/>
          </p:nvPr>
        </p:nvSpPr>
        <p:spPr>
          <a:xfrm>
            <a:off x="4661171" y="3024301"/>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43"/>
          <p:cNvSpPr txBox="1">
            <a:spLocks noGrp="1"/>
          </p:cNvSpPr>
          <p:nvPr>
            <p:ph type="ftr" idx="11"/>
          </p:nvPr>
        </p:nvSpPr>
        <p:spPr>
          <a:xfrm>
            <a:off x="4397689" y="6356349"/>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45" name="Google Shape;45;p43"/>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Jost"/>
                <a:ea typeface="Jost"/>
                <a:cs typeface="Jost"/>
                <a:sym typeface="Jost"/>
              </a:defRPr>
            </a:lvl1pPr>
            <a:lvl2pPr marL="0" lvl="1" indent="0" algn="r">
              <a:spcBef>
                <a:spcPts val="0"/>
              </a:spcBef>
              <a:buNone/>
              <a:defRPr sz="1200">
                <a:solidFill>
                  <a:srgbClr val="888888"/>
                </a:solidFill>
                <a:latin typeface="Jost"/>
                <a:ea typeface="Jost"/>
                <a:cs typeface="Jost"/>
                <a:sym typeface="Jost"/>
              </a:defRPr>
            </a:lvl2pPr>
            <a:lvl3pPr marL="0" lvl="2" indent="0" algn="r">
              <a:spcBef>
                <a:spcPts val="0"/>
              </a:spcBef>
              <a:buNone/>
              <a:defRPr sz="1200">
                <a:solidFill>
                  <a:srgbClr val="888888"/>
                </a:solidFill>
                <a:latin typeface="Jost"/>
                <a:ea typeface="Jost"/>
                <a:cs typeface="Jost"/>
                <a:sym typeface="Jost"/>
              </a:defRPr>
            </a:lvl3pPr>
            <a:lvl4pPr marL="0" lvl="3" indent="0" algn="r">
              <a:spcBef>
                <a:spcPts val="0"/>
              </a:spcBef>
              <a:buNone/>
              <a:defRPr sz="1200">
                <a:solidFill>
                  <a:srgbClr val="888888"/>
                </a:solidFill>
                <a:latin typeface="Jost"/>
                <a:ea typeface="Jost"/>
                <a:cs typeface="Jost"/>
                <a:sym typeface="Jost"/>
              </a:defRPr>
            </a:lvl4pPr>
            <a:lvl5pPr marL="0" lvl="4" indent="0" algn="r">
              <a:spcBef>
                <a:spcPts val="0"/>
              </a:spcBef>
              <a:buNone/>
              <a:defRPr sz="1200">
                <a:solidFill>
                  <a:srgbClr val="888888"/>
                </a:solidFill>
                <a:latin typeface="Jost"/>
                <a:ea typeface="Jost"/>
                <a:cs typeface="Jost"/>
                <a:sym typeface="Jost"/>
              </a:defRPr>
            </a:lvl5pPr>
            <a:lvl6pPr marL="0" lvl="5" indent="0" algn="r">
              <a:spcBef>
                <a:spcPts val="0"/>
              </a:spcBef>
              <a:buNone/>
              <a:defRPr sz="1200">
                <a:solidFill>
                  <a:srgbClr val="888888"/>
                </a:solidFill>
                <a:latin typeface="Jost"/>
                <a:ea typeface="Jost"/>
                <a:cs typeface="Jost"/>
                <a:sym typeface="Jost"/>
              </a:defRPr>
            </a:lvl6pPr>
            <a:lvl7pPr marL="0" lvl="6" indent="0" algn="r">
              <a:spcBef>
                <a:spcPts val="0"/>
              </a:spcBef>
              <a:buNone/>
              <a:defRPr sz="1200">
                <a:solidFill>
                  <a:srgbClr val="888888"/>
                </a:solidFill>
                <a:latin typeface="Jost"/>
                <a:ea typeface="Jost"/>
                <a:cs typeface="Jost"/>
                <a:sym typeface="Jost"/>
              </a:defRPr>
            </a:lvl7pPr>
            <a:lvl8pPr marL="0" lvl="7" indent="0" algn="r">
              <a:spcBef>
                <a:spcPts val="0"/>
              </a:spcBef>
              <a:buNone/>
              <a:defRPr sz="1200">
                <a:solidFill>
                  <a:srgbClr val="888888"/>
                </a:solidFill>
                <a:latin typeface="Jost"/>
                <a:ea typeface="Jost"/>
                <a:cs typeface="Jost"/>
                <a:sym typeface="Jost"/>
              </a:defRPr>
            </a:lvl8pPr>
            <a:lvl9pPr marL="0" lvl="8" indent="0" algn="r">
              <a:spcBef>
                <a:spcPts val="0"/>
              </a:spcBef>
              <a:buNone/>
              <a:defRPr sz="1200">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grpSp>
        <p:nvGrpSpPr>
          <p:cNvPr id="46" name="Google Shape;46;p43"/>
          <p:cNvGrpSpPr/>
          <p:nvPr/>
        </p:nvGrpSpPr>
        <p:grpSpPr>
          <a:xfrm>
            <a:off x="332944" y="275641"/>
            <a:ext cx="677454" cy="637243"/>
            <a:chOff x="10552300" y="392719"/>
            <a:chExt cx="1300957" cy="1223738"/>
          </a:xfrm>
        </p:grpSpPr>
        <p:pic>
          <p:nvPicPr>
            <p:cNvPr id="47" name="Google Shape;47;p43"/>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48" name="Google Shape;48;p43"/>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49" name="Google Shape;49;p43"/>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Nur Titel">
  <p:cSld name="1_Nur Titel">
    <p:spTree>
      <p:nvGrpSpPr>
        <p:cNvPr id="1" name="Shape 50"/>
        <p:cNvGrpSpPr/>
        <p:nvPr/>
      </p:nvGrpSpPr>
      <p:grpSpPr>
        <a:xfrm>
          <a:off x="0" y="0"/>
          <a:ext cx="0" cy="0"/>
          <a:chOff x="0" y="0"/>
          <a:chExt cx="0" cy="0"/>
        </a:xfrm>
      </p:grpSpPr>
      <p:sp>
        <p:nvSpPr>
          <p:cNvPr id="51" name="Google Shape;51;p44"/>
          <p:cNvSpPr/>
          <p:nvPr/>
        </p:nvSpPr>
        <p:spPr>
          <a:xfrm>
            <a:off x="0" y="0"/>
            <a:ext cx="12192000" cy="1473200"/>
          </a:xfrm>
          <a:prstGeom prst="rect">
            <a:avLst/>
          </a:prstGeom>
          <a:solidFill>
            <a:srgbClr val="FDEC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pic>
        <p:nvPicPr>
          <p:cNvPr id="52" name="Google Shape;52;p44" descr="Afbeelding met wit&#10;&#10;Automatisch gegenereerde beschrijving"/>
          <p:cNvPicPr preferRelativeResize="0"/>
          <p:nvPr/>
        </p:nvPicPr>
        <p:blipFill rotWithShape="1">
          <a:blip r:embed="rId2">
            <a:alphaModFix/>
          </a:blip>
          <a:srcRect/>
          <a:stretch/>
        </p:blipFill>
        <p:spPr>
          <a:xfrm>
            <a:off x="10961490" y="281354"/>
            <a:ext cx="1156427" cy="1055077"/>
          </a:xfrm>
          <a:prstGeom prst="rect">
            <a:avLst/>
          </a:prstGeom>
          <a:noFill/>
          <a:ln>
            <a:noFill/>
          </a:ln>
        </p:spPr>
      </p:pic>
      <p:sp>
        <p:nvSpPr>
          <p:cNvPr id="53" name="Google Shape;5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08/03/2024</a:t>
            </a:r>
            <a:endParaRPr/>
          </a:p>
        </p:txBody>
      </p:sp>
      <p:sp>
        <p:nvSpPr>
          <p:cNvPr id="54" name="Google Shape;5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55" name="Google Shape;55;p4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Jost"/>
                <a:ea typeface="Jost"/>
                <a:cs typeface="Jost"/>
                <a:sym typeface="Jost"/>
              </a:defRPr>
            </a:lvl1pPr>
            <a:lvl2pPr marL="0" lvl="1" indent="0" algn="r">
              <a:spcBef>
                <a:spcPts val="0"/>
              </a:spcBef>
              <a:buNone/>
              <a:defRPr sz="1200">
                <a:solidFill>
                  <a:srgbClr val="888888"/>
                </a:solidFill>
                <a:latin typeface="Jost"/>
                <a:ea typeface="Jost"/>
                <a:cs typeface="Jost"/>
                <a:sym typeface="Jost"/>
              </a:defRPr>
            </a:lvl2pPr>
            <a:lvl3pPr marL="0" lvl="2" indent="0" algn="r">
              <a:spcBef>
                <a:spcPts val="0"/>
              </a:spcBef>
              <a:buNone/>
              <a:defRPr sz="1200">
                <a:solidFill>
                  <a:srgbClr val="888888"/>
                </a:solidFill>
                <a:latin typeface="Jost"/>
                <a:ea typeface="Jost"/>
                <a:cs typeface="Jost"/>
                <a:sym typeface="Jost"/>
              </a:defRPr>
            </a:lvl3pPr>
            <a:lvl4pPr marL="0" lvl="3" indent="0" algn="r">
              <a:spcBef>
                <a:spcPts val="0"/>
              </a:spcBef>
              <a:buNone/>
              <a:defRPr sz="1200">
                <a:solidFill>
                  <a:srgbClr val="888888"/>
                </a:solidFill>
                <a:latin typeface="Jost"/>
                <a:ea typeface="Jost"/>
                <a:cs typeface="Jost"/>
                <a:sym typeface="Jost"/>
              </a:defRPr>
            </a:lvl4pPr>
            <a:lvl5pPr marL="0" lvl="4" indent="0" algn="r">
              <a:spcBef>
                <a:spcPts val="0"/>
              </a:spcBef>
              <a:buNone/>
              <a:defRPr sz="1200">
                <a:solidFill>
                  <a:srgbClr val="888888"/>
                </a:solidFill>
                <a:latin typeface="Jost"/>
                <a:ea typeface="Jost"/>
                <a:cs typeface="Jost"/>
                <a:sym typeface="Jost"/>
              </a:defRPr>
            </a:lvl5pPr>
            <a:lvl6pPr marL="0" lvl="5" indent="0" algn="r">
              <a:spcBef>
                <a:spcPts val="0"/>
              </a:spcBef>
              <a:buNone/>
              <a:defRPr sz="1200">
                <a:solidFill>
                  <a:srgbClr val="888888"/>
                </a:solidFill>
                <a:latin typeface="Jost"/>
                <a:ea typeface="Jost"/>
                <a:cs typeface="Jost"/>
                <a:sym typeface="Jost"/>
              </a:defRPr>
            </a:lvl6pPr>
            <a:lvl7pPr marL="0" lvl="6" indent="0" algn="r">
              <a:spcBef>
                <a:spcPts val="0"/>
              </a:spcBef>
              <a:buNone/>
              <a:defRPr sz="1200">
                <a:solidFill>
                  <a:srgbClr val="888888"/>
                </a:solidFill>
                <a:latin typeface="Jost"/>
                <a:ea typeface="Jost"/>
                <a:cs typeface="Jost"/>
                <a:sym typeface="Jost"/>
              </a:defRPr>
            </a:lvl7pPr>
            <a:lvl8pPr marL="0" lvl="7" indent="0" algn="r">
              <a:spcBef>
                <a:spcPts val="0"/>
              </a:spcBef>
              <a:buNone/>
              <a:defRPr sz="1200">
                <a:solidFill>
                  <a:srgbClr val="888888"/>
                </a:solidFill>
                <a:latin typeface="Jost"/>
                <a:ea typeface="Jost"/>
                <a:cs typeface="Jost"/>
                <a:sym typeface="Jost"/>
              </a:defRPr>
            </a:lvl8pPr>
            <a:lvl9pPr marL="0" lvl="8" indent="0" algn="r">
              <a:spcBef>
                <a:spcPts val="0"/>
              </a:spcBef>
              <a:buNone/>
              <a:defRPr sz="1200">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grpSp>
        <p:nvGrpSpPr>
          <p:cNvPr id="56" name="Google Shape;56;p44"/>
          <p:cNvGrpSpPr/>
          <p:nvPr/>
        </p:nvGrpSpPr>
        <p:grpSpPr>
          <a:xfrm>
            <a:off x="11225726" y="464015"/>
            <a:ext cx="677454" cy="637243"/>
            <a:chOff x="10552300" y="392719"/>
            <a:chExt cx="1300957" cy="1223738"/>
          </a:xfrm>
        </p:grpSpPr>
        <p:pic>
          <p:nvPicPr>
            <p:cNvPr id="57" name="Google Shape;57;p44"/>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58" name="Google Shape;58;p44"/>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59" name="Google Shape;59;p44"/>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
        <p:nvSpPr>
          <p:cNvPr id="60" name="Google Shape;60;p44"/>
          <p:cNvSpPr txBox="1">
            <a:spLocks noGrp="1"/>
          </p:cNvSpPr>
          <p:nvPr>
            <p:ph type="title"/>
          </p:nvPr>
        </p:nvSpPr>
        <p:spPr>
          <a:xfrm>
            <a:off x="838200" y="372637"/>
            <a:ext cx="9082088" cy="7805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6000"/>
              <a:buFont typeface="Jost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bschluss" type="blank">
  <p:cSld name="BLANK">
    <p:bg>
      <p:bgPr>
        <a:solidFill>
          <a:srgbClr val="E9550D"/>
        </a:solidFill>
        <a:effectLst/>
      </p:bgPr>
    </p:bg>
    <p:spTree>
      <p:nvGrpSpPr>
        <p:cNvPr id="1" name="Shape 61"/>
        <p:cNvGrpSpPr/>
        <p:nvPr/>
      </p:nvGrpSpPr>
      <p:grpSpPr>
        <a:xfrm>
          <a:off x="0" y="0"/>
          <a:ext cx="0" cy="0"/>
          <a:chOff x="0" y="0"/>
          <a:chExt cx="0" cy="0"/>
        </a:xfrm>
      </p:grpSpPr>
      <p:pic>
        <p:nvPicPr>
          <p:cNvPr id="62" name="Google Shape;62;p45" descr="Afbeelding met wit&#10;&#10;Automatisch gegenereerde beschrijving"/>
          <p:cNvPicPr preferRelativeResize="0"/>
          <p:nvPr/>
        </p:nvPicPr>
        <p:blipFill rotWithShape="1">
          <a:blip r:embed="rId2">
            <a:alphaModFix/>
          </a:blip>
          <a:srcRect/>
          <a:stretch/>
        </p:blipFill>
        <p:spPr>
          <a:xfrm>
            <a:off x="408543" y="228600"/>
            <a:ext cx="7064728" cy="6445572"/>
          </a:xfrm>
          <a:prstGeom prst="rect">
            <a:avLst/>
          </a:prstGeom>
          <a:noFill/>
          <a:ln>
            <a:noFill/>
          </a:ln>
        </p:spPr>
      </p:pic>
      <p:pic>
        <p:nvPicPr>
          <p:cNvPr id="63" name="Google Shape;63;p45" descr="Afbeelding met wit&#10;&#10;Automatisch gegenereerde beschrijving"/>
          <p:cNvPicPr preferRelativeResize="0"/>
          <p:nvPr/>
        </p:nvPicPr>
        <p:blipFill rotWithShape="1">
          <a:blip r:embed="rId2">
            <a:alphaModFix/>
          </a:blip>
          <a:srcRect/>
          <a:stretch/>
        </p:blipFill>
        <p:spPr>
          <a:xfrm rot="1800000">
            <a:off x="7648884" y="1647921"/>
            <a:ext cx="4255795" cy="3882815"/>
          </a:xfrm>
          <a:prstGeom prst="rect">
            <a:avLst/>
          </a:prstGeom>
          <a:noFill/>
          <a:ln>
            <a:noFill/>
          </a:ln>
        </p:spPr>
      </p:pic>
      <p:pic>
        <p:nvPicPr>
          <p:cNvPr id="64" name="Google Shape;64;p45"/>
          <p:cNvPicPr preferRelativeResize="0"/>
          <p:nvPr/>
        </p:nvPicPr>
        <p:blipFill rotWithShape="1">
          <a:blip r:embed="rId3">
            <a:alphaModFix/>
          </a:blip>
          <a:srcRect/>
          <a:stretch/>
        </p:blipFill>
        <p:spPr>
          <a:xfrm>
            <a:off x="1952366" y="4525208"/>
            <a:ext cx="917575" cy="993775"/>
          </a:xfrm>
          <a:prstGeom prst="rect">
            <a:avLst/>
          </a:prstGeom>
          <a:noFill/>
          <a:ln>
            <a:noFill/>
          </a:ln>
        </p:spPr>
      </p:pic>
      <p:pic>
        <p:nvPicPr>
          <p:cNvPr id="65" name="Google Shape;65;p45"/>
          <p:cNvPicPr preferRelativeResize="0"/>
          <p:nvPr/>
        </p:nvPicPr>
        <p:blipFill rotWithShape="1">
          <a:blip r:embed="rId4">
            <a:alphaModFix/>
          </a:blip>
          <a:srcRect/>
          <a:stretch/>
        </p:blipFill>
        <p:spPr>
          <a:xfrm>
            <a:off x="3039529" y="3626535"/>
            <a:ext cx="1590675" cy="623887"/>
          </a:xfrm>
          <a:prstGeom prst="rect">
            <a:avLst/>
          </a:prstGeom>
          <a:noFill/>
          <a:ln>
            <a:noFill/>
          </a:ln>
        </p:spPr>
      </p:pic>
      <p:sp>
        <p:nvSpPr>
          <p:cNvPr id="66" name="Google Shape;66;p45"/>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67" name="Google Shape;67;p45"/>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hu-H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68" name="Google Shape;68;p45"/>
          <p:cNvSpPr/>
          <p:nvPr/>
        </p:nvSpPr>
        <p:spPr>
          <a:xfrm>
            <a:off x="0" y="9144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hu-H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69" name="Google Shape;69;p45"/>
          <p:cNvSpPr/>
          <p:nvPr/>
        </p:nvSpPr>
        <p:spPr>
          <a:xfrm>
            <a:off x="0" y="9144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Jost"/>
              <a:buNone/>
            </a:pPr>
            <a:endParaRPr sz="1800" b="0" i="0" u="none" strike="noStrike" cap="none">
              <a:solidFill>
                <a:schemeClr val="dk1"/>
              </a:solidFill>
              <a:latin typeface="Arial"/>
              <a:ea typeface="Arial"/>
              <a:cs typeface="Arial"/>
              <a:sym typeface="Arial"/>
            </a:endParaRPr>
          </a:p>
        </p:txBody>
      </p:sp>
      <p:sp>
        <p:nvSpPr>
          <p:cNvPr id="70" name="Google Shape;70;p45"/>
          <p:cNvSpPr/>
          <p:nvPr/>
        </p:nvSpPr>
        <p:spPr>
          <a:xfrm>
            <a:off x="0" y="9144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71" name="Google Shape;71;p45"/>
          <p:cNvSpPr/>
          <p:nvPr/>
        </p:nvSpPr>
        <p:spPr>
          <a:xfrm>
            <a:off x="0" y="13716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72" name="Google Shape;72;p45"/>
          <p:cNvSpPr/>
          <p:nvPr/>
        </p:nvSpPr>
        <p:spPr>
          <a:xfrm>
            <a:off x="0" y="18288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pic>
        <p:nvPicPr>
          <p:cNvPr id="73" name="Google Shape;73;p45"/>
          <p:cNvPicPr preferRelativeResize="0"/>
          <p:nvPr/>
        </p:nvPicPr>
        <p:blipFill rotWithShape="1">
          <a:blip r:embed="rId5">
            <a:alphaModFix/>
          </a:blip>
          <a:srcRect t="12325" b="15601"/>
          <a:stretch/>
        </p:blipFill>
        <p:spPr>
          <a:xfrm>
            <a:off x="1148182" y="3569915"/>
            <a:ext cx="1562100" cy="751840"/>
          </a:xfrm>
          <a:prstGeom prst="rect">
            <a:avLst/>
          </a:prstGeom>
          <a:noFill/>
          <a:ln>
            <a:noFill/>
          </a:ln>
        </p:spPr>
      </p:pic>
      <p:pic>
        <p:nvPicPr>
          <p:cNvPr id="74" name="Google Shape;74;p45"/>
          <p:cNvPicPr preferRelativeResize="0"/>
          <p:nvPr/>
        </p:nvPicPr>
        <p:blipFill rotWithShape="1">
          <a:blip r:embed="rId6">
            <a:alphaModFix/>
          </a:blip>
          <a:srcRect/>
          <a:stretch/>
        </p:blipFill>
        <p:spPr>
          <a:xfrm>
            <a:off x="3297028" y="4458753"/>
            <a:ext cx="1118040" cy="1096010"/>
          </a:xfrm>
          <a:prstGeom prst="rect">
            <a:avLst/>
          </a:prstGeom>
          <a:noFill/>
          <a:ln>
            <a:noFill/>
          </a:ln>
        </p:spPr>
      </p:pic>
      <p:pic>
        <p:nvPicPr>
          <p:cNvPr id="75" name="Google Shape;75;p45"/>
          <p:cNvPicPr preferRelativeResize="0"/>
          <p:nvPr/>
        </p:nvPicPr>
        <p:blipFill rotWithShape="1">
          <a:blip r:embed="rId7">
            <a:alphaModFix/>
          </a:blip>
          <a:srcRect/>
          <a:stretch/>
        </p:blipFill>
        <p:spPr>
          <a:xfrm>
            <a:off x="4914718" y="3574170"/>
            <a:ext cx="1755140" cy="657225"/>
          </a:xfrm>
          <a:prstGeom prst="rect">
            <a:avLst/>
          </a:prstGeom>
          <a:noFill/>
          <a:ln>
            <a:noFill/>
          </a:ln>
        </p:spPr>
      </p:pic>
      <p:pic>
        <p:nvPicPr>
          <p:cNvPr id="76" name="Google Shape;76;p45"/>
          <p:cNvPicPr preferRelativeResize="0"/>
          <p:nvPr/>
        </p:nvPicPr>
        <p:blipFill rotWithShape="1">
          <a:blip r:embed="rId8">
            <a:alphaModFix/>
          </a:blip>
          <a:srcRect l="8987" t="18014" r="9153" b="21289"/>
          <a:stretch/>
        </p:blipFill>
        <p:spPr>
          <a:xfrm>
            <a:off x="4687592" y="4744186"/>
            <a:ext cx="1346835" cy="525145"/>
          </a:xfrm>
          <a:prstGeom prst="rect">
            <a:avLst/>
          </a:prstGeom>
          <a:noFill/>
          <a:ln>
            <a:noFill/>
          </a:ln>
        </p:spPr>
      </p:pic>
      <p:sp>
        <p:nvSpPr>
          <p:cNvPr id="77" name="Google Shape;77;p45"/>
          <p:cNvSpPr/>
          <p:nvPr/>
        </p:nvSpPr>
        <p:spPr>
          <a:xfrm>
            <a:off x="9924612" y="2986422"/>
            <a:ext cx="97773" cy="57230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Jost"/>
              <a:ea typeface="Jost"/>
              <a:cs typeface="Jost"/>
              <a:sym typeface="Jost"/>
            </a:endParaRPr>
          </a:p>
        </p:txBody>
      </p:sp>
      <p:sp>
        <p:nvSpPr>
          <p:cNvPr id="78" name="Google Shape;78;p45"/>
          <p:cNvSpPr/>
          <p:nvPr/>
        </p:nvSpPr>
        <p:spPr>
          <a:xfrm>
            <a:off x="9618482" y="12281298"/>
            <a:ext cx="4091534" cy="2057507"/>
          </a:xfrm>
          <a:prstGeom prst="rect">
            <a:avLst/>
          </a:prstGeom>
          <a:solidFill>
            <a:srgbClr val="F8A57C"/>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Jost"/>
              <a:ea typeface="Jost"/>
              <a:cs typeface="Jost"/>
              <a:sym typeface="Jost"/>
            </a:endParaRPr>
          </a:p>
        </p:txBody>
      </p:sp>
      <p:sp>
        <p:nvSpPr>
          <p:cNvPr id="79" name="Google Shape;79;p45"/>
          <p:cNvSpPr/>
          <p:nvPr/>
        </p:nvSpPr>
        <p:spPr>
          <a:xfrm>
            <a:off x="6632674" y="5802301"/>
            <a:ext cx="5591175" cy="114343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Jost"/>
              <a:buNone/>
            </a:pPr>
            <a:r>
              <a:rPr lang="hu-HU" sz="1100" b="1" i="1" u="none" strike="noStrike" cap="none">
                <a:solidFill>
                  <a:schemeClr val="lt1"/>
                </a:solidFill>
                <a:latin typeface="Jost"/>
                <a:ea typeface="Jost"/>
                <a:cs typeface="Jost"/>
                <a:sym typeface="Jost"/>
              </a:rPr>
              <a:t>ERASMUS+ DIGIGEN Project Ref. No. 2021-1-DE02-KA220-VET-000025335</a:t>
            </a:r>
            <a:endParaRPr sz="1100" b="1" i="1" u="none" strike="noStrike" cap="none">
              <a:solidFill>
                <a:schemeClr val="lt1"/>
              </a:solidFill>
              <a:latin typeface="Jost"/>
              <a:ea typeface="Jost"/>
              <a:cs typeface="Jost"/>
              <a:sym typeface="Jost"/>
            </a:endParaRPr>
          </a:p>
        </p:txBody>
      </p:sp>
      <p:sp>
        <p:nvSpPr>
          <p:cNvPr id="80" name="Google Shape;80;p45"/>
          <p:cNvSpPr txBox="1"/>
          <p:nvPr/>
        </p:nvSpPr>
        <p:spPr>
          <a:xfrm>
            <a:off x="1272771" y="1559484"/>
            <a:ext cx="5336271" cy="16908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Jost"/>
              <a:buNone/>
            </a:pPr>
            <a:r>
              <a:rPr lang="hu-HU" sz="1400" b="1" dirty="0">
                <a:solidFill>
                  <a:schemeClr val="dk1"/>
                </a:solidFill>
                <a:latin typeface="Jost"/>
                <a:ea typeface="Jost"/>
                <a:cs typeface="Jost"/>
                <a:sym typeface="Jost"/>
              </a:rPr>
              <a:t>DISCLAIMER:</a:t>
            </a:r>
            <a:endParaRPr dirty="0"/>
          </a:p>
          <a:p>
            <a:pPr marL="0" marR="0" lvl="0" indent="0" algn="l" rtl="0">
              <a:lnSpc>
                <a:spcPct val="100000"/>
              </a:lnSpc>
              <a:spcBef>
                <a:spcPts val="0"/>
              </a:spcBef>
              <a:spcAft>
                <a:spcPts val="0"/>
              </a:spcAft>
              <a:buClr>
                <a:schemeClr val="dk1"/>
              </a:buClr>
              <a:buSzPts val="1400"/>
              <a:buFont typeface="Jost"/>
              <a:buNone/>
            </a:pPr>
            <a:endParaRPr sz="1400" b="1" i="1" dirty="0">
              <a:solidFill>
                <a:schemeClr val="dk1"/>
              </a:solidFill>
              <a:latin typeface="Jost"/>
              <a:ea typeface="Jost"/>
              <a:cs typeface="Jost"/>
              <a:sym typeface="Jost"/>
            </a:endParaRPr>
          </a:p>
          <a:p>
            <a:pPr marL="0" marR="0" lvl="0" indent="0" algn="l" rtl="0">
              <a:lnSpc>
                <a:spcPct val="100000"/>
              </a:lnSpc>
              <a:spcBef>
                <a:spcPts val="0"/>
              </a:spcBef>
              <a:spcAft>
                <a:spcPts val="0"/>
              </a:spcAft>
              <a:buClr>
                <a:schemeClr val="dk1"/>
              </a:buClr>
              <a:buSzPts val="1400"/>
              <a:buFont typeface="Jost"/>
              <a:buNone/>
            </a:pPr>
            <a:r>
              <a:rPr lang="en-US" sz="1400" dirty="0">
                <a:solidFill>
                  <a:schemeClr val="dk1"/>
                </a:solidFill>
                <a:latin typeface="Jost"/>
                <a:ea typeface="Jost"/>
                <a:cs typeface="Jost"/>
                <a:sym typeface="Jost"/>
              </a:rPr>
              <a:t>Az </a:t>
            </a:r>
            <a:r>
              <a:rPr lang="en-US" sz="1400" dirty="0" err="1">
                <a:solidFill>
                  <a:schemeClr val="dk1"/>
                </a:solidFill>
                <a:latin typeface="Jost"/>
                <a:ea typeface="Jost"/>
                <a:cs typeface="Jost"/>
                <a:sym typeface="Jost"/>
              </a:rPr>
              <a:t>Európai</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Unió</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finanszírozásával</a:t>
            </a:r>
            <a:r>
              <a:rPr lang="en-US" sz="1400" dirty="0">
                <a:solidFill>
                  <a:schemeClr val="dk1"/>
                </a:solidFill>
                <a:latin typeface="Jost"/>
                <a:ea typeface="Jost"/>
                <a:cs typeface="Jost"/>
                <a:sym typeface="Jost"/>
              </a:rPr>
              <a:t>. Az </a:t>
            </a:r>
            <a:r>
              <a:rPr lang="en-US" sz="1400" dirty="0" err="1">
                <a:solidFill>
                  <a:schemeClr val="dk1"/>
                </a:solidFill>
                <a:latin typeface="Jost"/>
                <a:ea typeface="Jost"/>
                <a:cs typeface="Jost"/>
                <a:sym typeface="Jost"/>
              </a:rPr>
              <a:t>itt</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szereplő</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vélemények</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és</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állítások</a:t>
            </a:r>
            <a:r>
              <a:rPr lang="en-US" sz="1400" dirty="0">
                <a:solidFill>
                  <a:schemeClr val="dk1"/>
                </a:solidFill>
                <a:latin typeface="Jost"/>
                <a:ea typeface="Jost"/>
                <a:cs typeface="Jost"/>
                <a:sym typeface="Jost"/>
              </a:rPr>
              <a:t> a </a:t>
            </a:r>
            <a:r>
              <a:rPr lang="en-US" sz="1400" dirty="0" err="1">
                <a:solidFill>
                  <a:schemeClr val="dk1"/>
                </a:solidFill>
                <a:latin typeface="Jost"/>
                <a:ea typeface="Jost"/>
                <a:cs typeface="Jost"/>
                <a:sym typeface="Jost"/>
              </a:rPr>
              <a:t>szerző</a:t>
            </a:r>
            <a:r>
              <a:rPr lang="en-US" sz="1400" dirty="0">
                <a:solidFill>
                  <a:schemeClr val="dk1"/>
                </a:solidFill>
                <a:latin typeface="Jost"/>
                <a:ea typeface="Jost"/>
                <a:cs typeface="Jost"/>
                <a:sym typeface="Jost"/>
              </a:rPr>
              <a:t>(k) </a:t>
            </a:r>
            <a:r>
              <a:rPr lang="en-US" sz="1400" dirty="0" err="1">
                <a:solidFill>
                  <a:schemeClr val="dk1"/>
                </a:solidFill>
                <a:latin typeface="Jost"/>
                <a:ea typeface="Jost"/>
                <a:cs typeface="Jost"/>
                <a:sym typeface="Jost"/>
              </a:rPr>
              <a:t>álláspontját</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tükrözik</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és</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nem</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feltétlenül</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egyeznek</a:t>
            </a:r>
            <a:r>
              <a:rPr lang="en-US" sz="1400" dirty="0">
                <a:solidFill>
                  <a:schemeClr val="dk1"/>
                </a:solidFill>
                <a:latin typeface="Jost"/>
                <a:ea typeface="Jost"/>
                <a:cs typeface="Jost"/>
                <a:sym typeface="Jost"/>
              </a:rPr>
              <a:t> meg </a:t>
            </a:r>
            <a:r>
              <a:rPr lang="en-US" sz="1400" dirty="0" err="1">
                <a:solidFill>
                  <a:schemeClr val="dk1"/>
                </a:solidFill>
                <a:latin typeface="Jost"/>
                <a:ea typeface="Jost"/>
                <a:cs typeface="Jost"/>
                <a:sym typeface="Jost"/>
              </a:rPr>
              <a:t>az</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Európai</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Unió</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vagy</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az</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Európai</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Oktatási</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és</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Kulturális</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Végrehajtó</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Ügynökség</a:t>
            </a:r>
            <a:r>
              <a:rPr lang="en-US" sz="1400" dirty="0">
                <a:solidFill>
                  <a:schemeClr val="dk1"/>
                </a:solidFill>
                <a:latin typeface="Jost"/>
                <a:ea typeface="Jost"/>
                <a:cs typeface="Jost"/>
                <a:sym typeface="Jost"/>
              </a:rPr>
              <a:t> (EACEA) </a:t>
            </a:r>
            <a:r>
              <a:rPr lang="en-US" sz="1400" dirty="0" err="1">
                <a:solidFill>
                  <a:schemeClr val="dk1"/>
                </a:solidFill>
                <a:latin typeface="Jost"/>
                <a:ea typeface="Jost"/>
                <a:cs typeface="Jost"/>
                <a:sym typeface="Jost"/>
              </a:rPr>
              <a:t>hivatalos</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álláspontjával</a:t>
            </a:r>
            <a:r>
              <a:rPr lang="en-US" sz="1400" dirty="0">
                <a:solidFill>
                  <a:schemeClr val="dk1"/>
                </a:solidFill>
                <a:latin typeface="Jost"/>
                <a:ea typeface="Jost"/>
                <a:cs typeface="Jost"/>
                <a:sym typeface="Jost"/>
              </a:rPr>
              <a:t>. Sem </a:t>
            </a:r>
            <a:r>
              <a:rPr lang="en-US" sz="1400" dirty="0" err="1">
                <a:solidFill>
                  <a:schemeClr val="dk1"/>
                </a:solidFill>
                <a:latin typeface="Jost"/>
                <a:ea typeface="Jost"/>
                <a:cs typeface="Jost"/>
                <a:sym typeface="Jost"/>
              </a:rPr>
              <a:t>az</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Európai</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Unió</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sem</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az</a:t>
            </a:r>
            <a:r>
              <a:rPr lang="en-US" sz="1400" dirty="0">
                <a:solidFill>
                  <a:schemeClr val="dk1"/>
                </a:solidFill>
                <a:latin typeface="Jost"/>
                <a:ea typeface="Jost"/>
                <a:cs typeface="Jost"/>
                <a:sym typeface="Jost"/>
              </a:rPr>
              <a:t> EACEA </a:t>
            </a:r>
            <a:r>
              <a:rPr lang="en-US" sz="1400" dirty="0" err="1">
                <a:solidFill>
                  <a:schemeClr val="dk1"/>
                </a:solidFill>
                <a:latin typeface="Jost"/>
                <a:ea typeface="Jost"/>
                <a:cs typeface="Jost"/>
                <a:sym typeface="Jost"/>
              </a:rPr>
              <a:t>nem</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vonható</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felelősségre</a:t>
            </a:r>
            <a:r>
              <a:rPr lang="en-US" sz="1400" dirty="0">
                <a:solidFill>
                  <a:schemeClr val="dk1"/>
                </a:solidFill>
                <a:latin typeface="Jost"/>
                <a:ea typeface="Jost"/>
                <a:cs typeface="Jost"/>
                <a:sym typeface="Jost"/>
              </a:rPr>
              <a:t> </a:t>
            </a:r>
            <a:r>
              <a:rPr lang="en-US" sz="1400" dirty="0" err="1">
                <a:solidFill>
                  <a:schemeClr val="dk1"/>
                </a:solidFill>
                <a:latin typeface="Jost"/>
                <a:ea typeface="Jost"/>
                <a:cs typeface="Jost"/>
                <a:sym typeface="Jost"/>
              </a:rPr>
              <a:t>miattuk</a:t>
            </a:r>
            <a:r>
              <a:rPr lang="en-US" sz="1400" dirty="0">
                <a:solidFill>
                  <a:schemeClr val="dk1"/>
                </a:solidFill>
                <a:latin typeface="Jost"/>
                <a:ea typeface="Jost"/>
                <a:cs typeface="Jost"/>
                <a:sym typeface="Jost"/>
              </a:rPr>
              <a:t>.</a:t>
            </a:r>
            <a:endParaRPr lang="en-US" sz="1800" dirty="0">
              <a:solidFill>
                <a:schemeClr val="dk1"/>
              </a:solidFill>
              <a:latin typeface="Jost"/>
              <a:ea typeface="Jost"/>
              <a:cs typeface="Jost"/>
              <a:sym typeface="Jost"/>
            </a:endParaRPr>
          </a:p>
        </p:txBody>
      </p:sp>
      <p:sp>
        <p:nvSpPr>
          <p:cNvPr id="82" name="Google Shape;82;p45"/>
          <p:cNvSpPr/>
          <p:nvPr/>
        </p:nvSpPr>
        <p:spPr>
          <a:xfrm>
            <a:off x="8337499" y="2182695"/>
            <a:ext cx="3063755" cy="2701419"/>
          </a:xfrm>
          <a:prstGeom prst="rect">
            <a:avLst/>
          </a:prstGeom>
          <a:noFill/>
          <a:ln>
            <a:noFill/>
          </a:ln>
        </p:spPr>
        <p:txBody>
          <a:bodyPr spcFirstLastPara="1" wrap="square" lIns="91425" tIns="45700" rIns="180000" bIns="45700" anchor="t" anchorCtr="0">
            <a:noAutofit/>
          </a:bodyPr>
          <a:lstStyle/>
          <a:p>
            <a:pPr marL="0" marR="0" lvl="0" indent="0" algn="l" rtl="0">
              <a:spcBef>
                <a:spcPts val="0"/>
              </a:spcBef>
              <a:spcAft>
                <a:spcPts val="0"/>
              </a:spcAft>
              <a:buNone/>
            </a:pPr>
            <a:r>
              <a:rPr lang="hu-HU" sz="1800" b="1" dirty="0">
                <a:solidFill>
                  <a:srgbClr val="393939"/>
                </a:solidFill>
                <a:latin typeface="Jost"/>
                <a:ea typeface="Jost"/>
                <a:cs typeface="Jost"/>
                <a:sym typeface="Jost"/>
              </a:rPr>
              <a:t>PROJECT INFORMATION</a:t>
            </a:r>
            <a:endParaRPr dirty="0"/>
          </a:p>
          <a:p>
            <a:pPr marL="0" marR="0" lvl="0" indent="0" algn="l" rtl="0">
              <a:spcBef>
                <a:spcPts val="0"/>
              </a:spcBef>
              <a:spcAft>
                <a:spcPts val="0"/>
              </a:spcAft>
              <a:buNone/>
            </a:pPr>
            <a:r>
              <a:rPr lang="hu-HU" sz="1300" b="0" i="1" u="sng" dirty="0">
                <a:solidFill>
                  <a:schemeClr val="dk1"/>
                </a:solidFill>
                <a:latin typeface="Jost"/>
                <a:ea typeface="Jost"/>
                <a:cs typeface="Jost"/>
                <a:sym typeface="Jost"/>
                <a:hlinkClick r:id="rId9">
                  <a:extLst>
                    <a:ext uri="{A12FA001-AC4F-418D-AE19-62706E023703}">
                      <ahyp:hlinkClr xmlns:ahyp="http://schemas.microsoft.com/office/drawing/2018/hyperlinkcolor" val="tx"/>
                    </a:ext>
                  </a:extLst>
                </a:hlinkClick>
              </a:rPr>
              <a:t>hochschule.digigen@arbeitsagentur.de</a:t>
            </a:r>
            <a:endParaRPr sz="1300" b="0" i="1" u="none" dirty="0">
              <a:solidFill>
                <a:schemeClr val="dk1"/>
              </a:solidFill>
              <a:latin typeface="Jost"/>
              <a:ea typeface="Jost"/>
              <a:cs typeface="Jost"/>
              <a:sym typeface="Jost"/>
            </a:endParaRPr>
          </a:p>
          <a:p>
            <a:pPr marL="0" marR="0" lvl="0" indent="0" algn="l" rtl="0">
              <a:spcBef>
                <a:spcPts val="600"/>
              </a:spcBef>
              <a:spcAft>
                <a:spcPts val="0"/>
              </a:spcAft>
              <a:buNone/>
            </a:pPr>
            <a:r>
              <a:rPr lang="hu-HU" sz="1300" b="0" i="1" u="sng" dirty="0">
                <a:solidFill>
                  <a:schemeClr val="dk1"/>
                </a:solidFill>
                <a:latin typeface="Jost"/>
                <a:ea typeface="Jost"/>
                <a:cs typeface="Jost"/>
                <a:sym typeface="Jost"/>
                <a:hlinkClick r:id="rId10">
                  <a:extLst>
                    <a:ext uri="{A12FA001-AC4F-418D-AE19-62706E023703}">
                      <ahyp:hlinkClr xmlns:ahyp="http://schemas.microsoft.com/office/drawing/2018/hyperlinkcolor" val="tx"/>
                    </a:ext>
                  </a:extLst>
                </a:hlinkClick>
              </a:rPr>
              <a:t>https://digi-gen.eu/</a:t>
            </a:r>
            <a:endParaRPr sz="1300" b="0" i="1" u="none" dirty="0">
              <a:solidFill>
                <a:schemeClr val="dk1"/>
              </a:solidFill>
              <a:latin typeface="Jost"/>
              <a:ea typeface="Jost"/>
              <a:cs typeface="Jost"/>
              <a:sym typeface="Jost"/>
            </a:endParaRPr>
          </a:p>
          <a:p>
            <a:pPr marL="0" marR="0" lvl="0" indent="0" algn="l" rtl="0">
              <a:spcBef>
                <a:spcPts val="0"/>
              </a:spcBef>
              <a:spcAft>
                <a:spcPts val="0"/>
              </a:spcAft>
              <a:buNone/>
            </a:pPr>
            <a:endParaRPr sz="1300" b="0" i="1" u="none" dirty="0">
              <a:solidFill>
                <a:schemeClr val="dk1"/>
              </a:solidFill>
              <a:latin typeface="Jost"/>
              <a:ea typeface="Jost"/>
              <a:cs typeface="Jost"/>
              <a:sym typeface="Jost"/>
            </a:endParaRPr>
          </a:p>
          <a:p>
            <a:pPr marL="0" marR="0" lvl="0" indent="0" algn="l" rtl="0">
              <a:spcBef>
                <a:spcPts val="0"/>
              </a:spcBef>
              <a:spcAft>
                <a:spcPts val="0"/>
              </a:spcAft>
              <a:buNone/>
            </a:pPr>
            <a:r>
              <a:rPr lang="hu-HU" sz="1800" b="1" dirty="0">
                <a:solidFill>
                  <a:srgbClr val="393939"/>
                </a:solidFill>
                <a:latin typeface="Jost"/>
                <a:ea typeface="Jost"/>
                <a:cs typeface="Jost"/>
                <a:sym typeface="Jost"/>
              </a:rPr>
              <a:t>LICENCE</a:t>
            </a:r>
            <a:endParaRPr dirty="0"/>
          </a:p>
          <a:p>
            <a:pPr marL="0" marR="0" lvl="0" indent="0" algn="l" rtl="0">
              <a:lnSpc>
                <a:spcPct val="100000"/>
              </a:lnSpc>
              <a:spcBef>
                <a:spcPts val="0"/>
              </a:spcBef>
              <a:spcAft>
                <a:spcPts val="0"/>
              </a:spcAft>
              <a:buClr>
                <a:schemeClr val="dk1"/>
              </a:buClr>
              <a:buSzPts val="1300"/>
              <a:buFont typeface="Jost"/>
              <a:buNone/>
            </a:pPr>
            <a:r>
              <a:rPr lang="hu-HU" sz="1300" b="0" i="1" u="none" dirty="0">
                <a:solidFill>
                  <a:schemeClr val="dk1"/>
                </a:solidFill>
                <a:latin typeface="Jost"/>
                <a:ea typeface="Jost"/>
                <a:cs typeface="Jost"/>
                <a:sym typeface="Jost"/>
              </a:rPr>
              <a:t>DIGIGEN © 202</a:t>
            </a:r>
            <a:r>
              <a:rPr lang="de-DE" sz="1300" b="0" i="1" u="none" dirty="0">
                <a:solidFill>
                  <a:schemeClr val="dk1"/>
                </a:solidFill>
                <a:latin typeface="Jost"/>
                <a:ea typeface="Jost"/>
                <a:cs typeface="Jost"/>
                <a:sym typeface="Jost"/>
              </a:rPr>
              <a:t>4</a:t>
            </a:r>
            <a:r>
              <a:rPr lang="hu-HU" sz="1300" b="0" i="1" u="none" dirty="0">
                <a:solidFill>
                  <a:schemeClr val="dk1"/>
                </a:solidFill>
                <a:latin typeface="Jost"/>
                <a:ea typeface="Jost"/>
                <a:cs typeface="Jost"/>
                <a:sym typeface="Jost"/>
              </a:rPr>
              <a:t> is licensed under </a:t>
            </a:r>
            <a:endParaRPr dirty="0"/>
          </a:p>
          <a:p>
            <a:pPr marL="0" marR="0" lvl="0" indent="0" algn="l" rtl="0">
              <a:lnSpc>
                <a:spcPct val="100000"/>
              </a:lnSpc>
              <a:spcBef>
                <a:spcPts val="0"/>
              </a:spcBef>
              <a:spcAft>
                <a:spcPts val="0"/>
              </a:spcAft>
              <a:buClr>
                <a:schemeClr val="dk1"/>
              </a:buClr>
              <a:buSzPts val="1300"/>
              <a:buFont typeface="Jost"/>
              <a:buNone/>
            </a:pPr>
            <a:r>
              <a:rPr lang="hu-HU" sz="1300" b="0" i="1" u="none" dirty="0">
                <a:solidFill>
                  <a:schemeClr val="dk1"/>
                </a:solidFill>
                <a:latin typeface="Jost"/>
                <a:ea typeface="Jost"/>
                <a:cs typeface="Jost"/>
                <a:sym typeface="Jost"/>
              </a:rPr>
              <a:t>CC BY-NC-SA 4.0.</a:t>
            </a:r>
            <a:endParaRPr dirty="0"/>
          </a:p>
          <a:p>
            <a:pPr marL="0" marR="0" lvl="0" indent="0" algn="l" rtl="0">
              <a:lnSpc>
                <a:spcPct val="100000"/>
              </a:lnSpc>
              <a:spcBef>
                <a:spcPts val="0"/>
              </a:spcBef>
              <a:spcAft>
                <a:spcPts val="0"/>
              </a:spcAft>
              <a:buClr>
                <a:schemeClr val="dk1"/>
              </a:buClr>
              <a:buSzPts val="1300"/>
              <a:buFont typeface="Jost"/>
              <a:buNone/>
            </a:pPr>
            <a:endParaRPr sz="1300" b="0" i="1" u="none" dirty="0">
              <a:solidFill>
                <a:schemeClr val="dk1"/>
              </a:solidFill>
              <a:latin typeface="Jost"/>
              <a:ea typeface="Jost"/>
              <a:cs typeface="Jost"/>
              <a:sym typeface="Jost"/>
            </a:endParaRPr>
          </a:p>
          <a:p>
            <a:pPr marL="0" marR="0" lvl="0" indent="0" algn="l" rtl="0">
              <a:lnSpc>
                <a:spcPct val="100000"/>
              </a:lnSpc>
              <a:spcBef>
                <a:spcPts val="0"/>
              </a:spcBef>
              <a:spcAft>
                <a:spcPts val="0"/>
              </a:spcAft>
              <a:buClr>
                <a:schemeClr val="dk1"/>
              </a:buClr>
              <a:buSzPts val="1300"/>
              <a:buFont typeface="Jost"/>
              <a:buNone/>
            </a:pPr>
            <a:r>
              <a:rPr lang="hu-HU" sz="1300" b="0" i="1" u="none" dirty="0">
                <a:solidFill>
                  <a:schemeClr val="dk1"/>
                </a:solidFill>
                <a:latin typeface="Jost"/>
                <a:ea typeface="Jost"/>
                <a:cs typeface="Jost"/>
                <a:sym typeface="Jost"/>
              </a:rPr>
              <a:t>To view this license, visit </a:t>
            </a:r>
            <a:r>
              <a:rPr lang="hu-HU" sz="1300" b="0" i="1" u="sng" dirty="0">
                <a:solidFill>
                  <a:schemeClr val="dk1"/>
                </a:solidFill>
                <a:latin typeface="Jost"/>
                <a:ea typeface="Jost"/>
                <a:cs typeface="Jost"/>
                <a:sym typeface="Jost"/>
                <a:hlinkClick r:id="rId11">
                  <a:extLst>
                    <a:ext uri="{A12FA001-AC4F-418D-AE19-62706E023703}">
                      <ahyp:hlinkClr xmlns:ahyp="http://schemas.microsoft.com/office/drawing/2018/hyperlinkcolor" val="tx"/>
                    </a:ext>
                  </a:extLst>
                </a:hlinkClick>
              </a:rPr>
              <a:t>https://creativecommons.org/</a:t>
            </a:r>
            <a:br>
              <a:rPr lang="hu-HU" sz="1300" b="0" i="1" u="sng" dirty="0">
                <a:solidFill>
                  <a:schemeClr val="dk1"/>
                </a:solidFill>
                <a:latin typeface="Jost"/>
                <a:ea typeface="Jost"/>
                <a:cs typeface="Jost"/>
                <a:sym typeface="Jost"/>
                <a:hlinkClick r:id="rId11">
                  <a:extLst>
                    <a:ext uri="{A12FA001-AC4F-418D-AE19-62706E023703}">
                      <ahyp:hlinkClr xmlns:ahyp="http://schemas.microsoft.com/office/drawing/2018/hyperlinkcolor" val="tx"/>
                    </a:ext>
                  </a:extLst>
                </a:hlinkClick>
              </a:rPr>
            </a:br>
            <a:r>
              <a:rPr lang="hu-HU" sz="1300" b="0" i="1" u="sng" dirty="0">
                <a:solidFill>
                  <a:schemeClr val="dk1"/>
                </a:solidFill>
                <a:latin typeface="Jost"/>
                <a:ea typeface="Jost"/>
                <a:cs typeface="Jost"/>
                <a:sym typeface="Jost"/>
                <a:hlinkClick r:id="rId11">
                  <a:extLst>
                    <a:ext uri="{A12FA001-AC4F-418D-AE19-62706E023703}">
                      <ahyp:hlinkClr xmlns:ahyp="http://schemas.microsoft.com/office/drawing/2018/hyperlinkcolor" val="tx"/>
                    </a:ext>
                  </a:extLst>
                </a:hlinkClick>
              </a:rPr>
              <a:t>licenses/by-nc-sa/4.0/</a:t>
            </a:r>
            <a:endParaRPr sz="1300" b="0" i="1" u="none" dirty="0">
              <a:solidFill>
                <a:schemeClr val="dk1"/>
              </a:solidFill>
              <a:latin typeface="Jost"/>
              <a:ea typeface="Jost"/>
              <a:cs typeface="Jost"/>
              <a:sym typeface="Jost"/>
            </a:endParaRPr>
          </a:p>
          <a:p>
            <a:pPr marL="0" marR="0" lvl="0" indent="0" algn="r" rtl="0">
              <a:spcBef>
                <a:spcPts val="0"/>
              </a:spcBef>
              <a:spcAft>
                <a:spcPts val="0"/>
              </a:spcAft>
              <a:buNone/>
            </a:pPr>
            <a:r>
              <a:rPr lang="hu-HU" sz="1300" b="0" i="1" u="none" dirty="0">
                <a:solidFill>
                  <a:schemeClr val="dk1"/>
                </a:solidFill>
                <a:latin typeface="Jost"/>
                <a:ea typeface="Jost"/>
                <a:cs typeface="Jost"/>
                <a:sym typeface="Jost"/>
              </a:rPr>
              <a:t> </a:t>
            </a:r>
            <a:endParaRPr dirty="0"/>
          </a:p>
        </p:txBody>
      </p:sp>
      <p:pic>
        <p:nvPicPr>
          <p:cNvPr id="2" name="Grafik 1" descr="Ein Bild, das Text, Schrift, Logo, Symbol enthält.&#10;&#10;Automatisch generierte Beschreibung">
            <a:extLst>
              <a:ext uri="{FF2B5EF4-FFF2-40B4-BE49-F238E27FC236}">
                <a16:creationId xmlns:a16="http://schemas.microsoft.com/office/drawing/2014/main" id="{3E23C444-A4D9-553E-5AAB-478B74D25101}"/>
              </a:ext>
            </a:extLst>
          </p:cNvPr>
          <p:cNvPicPr>
            <a:picLocks noChangeAspect="1"/>
          </p:cNvPicPr>
          <p:nvPr userDrawn="1"/>
        </p:nvPicPr>
        <p:blipFill>
          <a:blip r:embed="rId12"/>
          <a:stretch>
            <a:fillRect/>
          </a:stretch>
        </p:blipFill>
        <p:spPr>
          <a:xfrm>
            <a:off x="2523392" y="656580"/>
            <a:ext cx="3003622" cy="621078"/>
          </a:xfrm>
          <a:prstGeom prst="rect">
            <a:avLst/>
          </a:prstGeom>
        </p:spPr>
      </p:pic>
      <p:pic>
        <p:nvPicPr>
          <p:cNvPr id="83" name="Google Shape;83;p45" descr="Afbeelding met Graphics, sinaasappel&#10;&#10;Automatisch gegenereerde beschrijving"/>
          <p:cNvPicPr preferRelativeResize="0"/>
          <p:nvPr/>
        </p:nvPicPr>
        <p:blipFill rotWithShape="1">
          <a:blip r:embed="rId13">
            <a:alphaModFix amt="15000"/>
          </a:blip>
          <a:srcRect/>
          <a:stretch/>
        </p:blipFill>
        <p:spPr>
          <a:xfrm>
            <a:off x="7371859" y="1067717"/>
            <a:ext cx="4220740" cy="38508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ulletpoints">
  <p:cSld name="1_Bulletpoints">
    <p:spTree>
      <p:nvGrpSpPr>
        <p:cNvPr id="1" name="Shape 112"/>
        <p:cNvGrpSpPr/>
        <p:nvPr/>
      </p:nvGrpSpPr>
      <p:grpSpPr>
        <a:xfrm>
          <a:off x="0" y="0"/>
          <a:ext cx="0" cy="0"/>
          <a:chOff x="0" y="0"/>
          <a:chExt cx="0" cy="0"/>
        </a:xfrm>
      </p:grpSpPr>
      <p:pic>
        <p:nvPicPr>
          <p:cNvPr id="113" name="Google Shape;113;p48" descr="Afbeelding met Graphics, sinaasappel&#10;&#10;Automatisch gegenereerde beschrijving"/>
          <p:cNvPicPr preferRelativeResize="0"/>
          <p:nvPr/>
        </p:nvPicPr>
        <p:blipFill rotWithShape="1">
          <a:blip r:embed="rId2">
            <a:alphaModFix amt="20000"/>
          </a:blip>
          <a:srcRect/>
          <a:stretch/>
        </p:blipFill>
        <p:spPr>
          <a:xfrm>
            <a:off x="-2144918" y="-211030"/>
            <a:ext cx="7596694" cy="6930916"/>
          </a:xfrm>
          <a:prstGeom prst="rect">
            <a:avLst/>
          </a:prstGeom>
          <a:noFill/>
          <a:ln>
            <a:noFill/>
          </a:ln>
        </p:spPr>
      </p:pic>
      <p:sp>
        <p:nvSpPr>
          <p:cNvPr id="114" name="Google Shape;114;p48"/>
          <p:cNvSpPr txBox="1">
            <a:spLocks noGrp="1"/>
          </p:cNvSpPr>
          <p:nvPr>
            <p:ph type="body" idx="1"/>
          </p:nvPr>
        </p:nvSpPr>
        <p:spPr>
          <a:xfrm>
            <a:off x="5278692" y="995718"/>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E86507"/>
              </a:buClr>
              <a:buSzPts val="3200"/>
              <a:buChar char="▪"/>
              <a:defRPr sz="3200"/>
            </a:lvl1pPr>
            <a:lvl2pPr marL="914400" lvl="1" indent="-406400" algn="l">
              <a:lnSpc>
                <a:spcPct val="90000"/>
              </a:lnSpc>
              <a:spcBef>
                <a:spcPts val="500"/>
              </a:spcBef>
              <a:spcAft>
                <a:spcPts val="0"/>
              </a:spcAft>
              <a:buClr>
                <a:srgbClr val="E86507"/>
              </a:buClr>
              <a:buSzPts val="2800"/>
              <a:buChar char="▪"/>
              <a:defRPr sz="2800"/>
            </a:lvl2pPr>
            <a:lvl3pPr marL="1371600" lvl="2" indent="-381000" algn="l">
              <a:lnSpc>
                <a:spcPct val="90000"/>
              </a:lnSpc>
              <a:spcBef>
                <a:spcPts val="500"/>
              </a:spcBef>
              <a:spcAft>
                <a:spcPts val="0"/>
              </a:spcAft>
              <a:buClr>
                <a:srgbClr val="E86507"/>
              </a:buClr>
              <a:buSzPts val="2400"/>
              <a:buChar char="▪"/>
              <a:defRPr sz="2400"/>
            </a:lvl3pPr>
            <a:lvl4pPr marL="1828800" lvl="3" indent="-355600" algn="l">
              <a:lnSpc>
                <a:spcPct val="90000"/>
              </a:lnSpc>
              <a:spcBef>
                <a:spcPts val="500"/>
              </a:spcBef>
              <a:spcAft>
                <a:spcPts val="0"/>
              </a:spcAft>
              <a:buClr>
                <a:srgbClr val="E86507"/>
              </a:buClr>
              <a:buSzPts val="2000"/>
              <a:buChar char="▪"/>
              <a:defRPr sz="2000"/>
            </a:lvl4pPr>
            <a:lvl5pPr marL="2286000" lvl="4" indent="-355600" algn="l">
              <a:lnSpc>
                <a:spcPct val="90000"/>
              </a:lnSpc>
              <a:spcBef>
                <a:spcPts val="500"/>
              </a:spcBef>
              <a:spcAft>
                <a:spcPts val="0"/>
              </a:spcAft>
              <a:buClr>
                <a:srgbClr val="E86507"/>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5" name="Google Shape;115;p48"/>
          <p:cNvSpPr txBox="1">
            <a:spLocks noGrp="1"/>
          </p:cNvSpPr>
          <p:nvPr>
            <p:ph type="body" idx="2"/>
          </p:nvPr>
        </p:nvSpPr>
        <p:spPr>
          <a:xfrm>
            <a:off x="537579" y="2589599"/>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48"/>
          <p:cNvSpPr txBox="1">
            <a:spLocks noGrp="1"/>
          </p:cNvSpPr>
          <p:nvPr>
            <p:ph type="ftr" idx="11"/>
          </p:nvPr>
        </p:nvSpPr>
        <p:spPr>
          <a:xfrm>
            <a:off x="5770270" y="635476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a:latin typeface="Jost"/>
                <a:ea typeface="Jost"/>
                <a:cs typeface="Jost"/>
                <a:sym typeface="Jo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117" name="Google Shape;117;p48"/>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a:solidFill>
                  <a:srgbClr val="888888"/>
                </a:solidFill>
                <a:latin typeface="Jost"/>
                <a:ea typeface="Jost"/>
                <a:cs typeface="Jost"/>
                <a:sym typeface="Jost"/>
              </a:defRPr>
            </a:lvl1pPr>
            <a:lvl2pPr marL="0" lvl="1" indent="0" algn="r">
              <a:spcBef>
                <a:spcPts val="0"/>
              </a:spcBef>
              <a:buNone/>
              <a:defRPr sz="1200" b="0">
                <a:solidFill>
                  <a:srgbClr val="888888"/>
                </a:solidFill>
                <a:latin typeface="Jost"/>
                <a:ea typeface="Jost"/>
                <a:cs typeface="Jost"/>
                <a:sym typeface="Jost"/>
              </a:defRPr>
            </a:lvl2pPr>
            <a:lvl3pPr marL="0" lvl="2" indent="0" algn="r">
              <a:spcBef>
                <a:spcPts val="0"/>
              </a:spcBef>
              <a:buNone/>
              <a:defRPr sz="1200" b="0">
                <a:solidFill>
                  <a:srgbClr val="888888"/>
                </a:solidFill>
                <a:latin typeface="Jost"/>
                <a:ea typeface="Jost"/>
                <a:cs typeface="Jost"/>
                <a:sym typeface="Jost"/>
              </a:defRPr>
            </a:lvl3pPr>
            <a:lvl4pPr marL="0" lvl="3" indent="0" algn="r">
              <a:spcBef>
                <a:spcPts val="0"/>
              </a:spcBef>
              <a:buNone/>
              <a:defRPr sz="1200" b="0">
                <a:solidFill>
                  <a:srgbClr val="888888"/>
                </a:solidFill>
                <a:latin typeface="Jost"/>
                <a:ea typeface="Jost"/>
                <a:cs typeface="Jost"/>
                <a:sym typeface="Jost"/>
              </a:defRPr>
            </a:lvl4pPr>
            <a:lvl5pPr marL="0" lvl="4" indent="0" algn="r">
              <a:spcBef>
                <a:spcPts val="0"/>
              </a:spcBef>
              <a:buNone/>
              <a:defRPr sz="1200" b="0">
                <a:solidFill>
                  <a:srgbClr val="888888"/>
                </a:solidFill>
                <a:latin typeface="Jost"/>
                <a:ea typeface="Jost"/>
                <a:cs typeface="Jost"/>
                <a:sym typeface="Jost"/>
              </a:defRPr>
            </a:lvl5pPr>
            <a:lvl6pPr marL="0" lvl="5" indent="0" algn="r">
              <a:spcBef>
                <a:spcPts val="0"/>
              </a:spcBef>
              <a:buNone/>
              <a:defRPr sz="1200" b="0">
                <a:solidFill>
                  <a:srgbClr val="888888"/>
                </a:solidFill>
                <a:latin typeface="Jost"/>
                <a:ea typeface="Jost"/>
                <a:cs typeface="Jost"/>
                <a:sym typeface="Jost"/>
              </a:defRPr>
            </a:lvl6pPr>
            <a:lvl7pPr marL="0" lvl="6" indent="0" algn="r">
              <a:spcBef>
                <a:spcPts val="0"/>
              </a:spcBef>
              <a:buNone/>
              <a:defRPr sz="1200" b="0">
                <a:solidFill>
                  <a:srgbClr val="888888"/>
                </a:solidFill>
                <a:latin typeface="Jost"/>
                <a:ea typeface="Jost"/>
                <a:cs typeface="Jost"/>
                <a:sym typeface="Jost"/>
              </a:defRPr>
            </a:lvl7pPr>
            <a:lvl8pPr marL="0" lvl="7" indent="0" algn="r">
              <a:spcBef>
                <a:spcPts val="0"/>
              </a:spcBef>
              <a:buNone/>
              <a:defRPr sz="1200" b="0">
                <a:solidFill>
                  <a:srgbClr val="888888"/>
                </a:solidFill>
                <a:latin typeface="Jost"/>
                <a:ea typeface="Jost"/>
                <a:cs typeface="Jost"/>
                <a:sym typeface="Jost"/>
              </a:defRPr>
            </a:lvl8pPr>
            <a:lvl9pPr marL="0" lvl="8" indent="0" algn="r">
              <a:spcBef>
                <a:spcPts val="0"/>
              </a:spcBef>
              <a:buNone/>
              <a:defRPr sz="1200" b="0">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pic>
        <p:nvPicPr>
          <p:cNvPr id="118" name="Google Shape;118;p48" descr="Afbeelding met wit&#10;&#10;Automatisch gegenereerde beschrijving"/>
          <p:cNvPicPr preferRelativeResize="0"/>
          <p:nvPr/>
        </p:nvPicPr>
        <p:blipFill rotWithShape="1">
          <a:blip r:embed="rId3">
            <a:alphaModFix/>
          </a:blip>
          <a:srcRect/>
          <a:stretch/>
        </p:blipFill>
        <p:spPr>
          <a:xfrm>
            <a:off x="103877" y="75396"/>
            <a:ext cx="1075842" cy="981555"/>
          </a:xfrm>
          <a:prstGeom prst="rect">
            <a:avLst/>
          </a:prstGeom>
          <a:noFill/>
          <a:ln>
            <a:noFill/>
          </a:ln>
        </p:spPr>
      </p:pic>
      <p:grpSp>
        <p:nvGrpSpPr>
          <p:cNvPr id="119" name="Google Shape;119;p48"/>
          <p:cNvGrpSpPr/>
          <p:nvPr/>
        </p:nvGrpSpPr>
        <p:grpSpPr>
          <a:xfrm>
            <a:off x="332944" y="275641"/>
            <a:ext cx="677454" cy="637243"/>
            <a:chOff x="10552300" y="392719"/>
            <a:chExt cx="1300957" cy="1223738"/>
          </a:xfrm>
        </p:grpSpPr>
        <p:pic>
          <p:nvPicPr>
            <p:cNvPr id="120" name="Google Shape;120;p48"/>
            <p:cNvPicPr preferRelativeResize="0"/>
            <p:nvPr/>
          </p:nvPicPr>
          <p:blipFill rotWithShape="1">
            <a:blip r:embed="rId4">
              <a:alphaModFix/>
            </a:blip>
            <a:srcRect l="-212" r="50000"/>
            <a:stretch/>
          </p:blipFill>
          <p:spPr>
            <a:xfrm>
              <a:off x="10588829" y="392719"/>
              <a:ext cx="1264428" cy="575848"/>
            </a:xfrm>
            <a:prstGeom prst="rect">
              <a:avLst/>
            </a:prstGeom>
            <a:noFill/>
            <a:ln>
              <a:noFill/>
            </a:ln>
          </p:spPr>
        </p:pic>
        <p:pic>
          <p:nvPicPr>
            <p:cNvPr id="121" name="Google Shape;121;p48"/>
            <p:cNvPicPr preferRelativeResize="0"/>
            <p:nvPr/>
          </p:nvPicPr>
          <p:blipFill rotWithShape="1">
            <a:blip r:embed="rId5">
              <a:alphaModFix/>
              <a:biLevel thresh="75000"/>
            </a:blip>
            <a:srcRect l="50560" b="32361"/>
            <a:stretch/>
          </p:blipFill>
          <p:spPr>
            <a:xfrm>
              <a:off x="10552300" y="968566"/>
              <a:ext cx="1300957" cy="647891"/>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ulletpoints">
  <p:cSld name="1_Bulletpoints">
    <p:spTree>
      <p:nvGrpSpPr>
        <p:cNvPr id="1" name="Shape 130"/>
        <p:cNvGrpSpPr/>
        <p:nvPr/>
      </p:nvGrpSpPr>
      <p:grpSpPr>
        <a:xfrm>
          <a:off x="0" y="0"/>
          <a:ext cx="0" cy="0"/>
          <a:chOff x="0" y="0"/>
          <a:chExt cx="0" cy="0"/>
        </a:xfrm>
      </p:grpSpPr>
      <p:pic>
        <p:nvPicPr>
          <p:cNvPr id="131" name="Google Shape;131;p40" descr="Afbeelding met Graphics, sinaasappel&#10;&#10;Automatisch gegenereerde beschrijving"/>
          <p:cNvPicPr preferRelativeResize="0"/>
          <p:nvPr/>
        </p:nvPicPr>
        <p:blipFill rotWithShape="1">
          <a:blip r:embed="rId2">
            <a:alphaModFix amt="20000"/>
          </a:blip>
          <a:srcRect/>
          <a:stretch/>
        </p:blipFill>
        <p:spPr>
          <a:xfrm>
            <a:off x="-2144918" y="-211030"/>
            <a:ext cx="7596694" cy="6930916"/>
          </a:xfrm>
          <a:prstGeom prst="rect">
            <a:avLst/>
          </a:prstGeom>
          <a:noFill/>
          <a:ln>
            <a:noFill/>
          </a:ln>
        </p:spPr>
      </p:pic>
      <p:sp>
        <p:nvSpPr>
          <p:cNvPr id="132" name="Google Shape;132;p40"/>
          <p:cNvSpPr txBox="1">
            <a:spLocks noGrp="1"/>
          </p:cNvSpPr>
          <p:nvPr>
            <p:ph type="body" idx="1"/>
          </p:nvPr>
        </p:nvSpPr>
        <p:spPr>
          <a:xfrm>
            <a:off x="5278692" y="995718"/>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E86507"/>
              </a:buClr>
              <a:buSzPts val="3200"/>
              <a:buChar char="▪"/>
              <a:defRPr sz="3200"/>
            </a:lvl1pPr>
            <a:lvl2pPr marL="914400" lvl="1" indent="-406400" algn="l">
              <a:lnSpc>
                <a:spcPct val="90000"/>
              </a:lnSpc>
              <a:spcBef>
                <a:spcPts val="500"/>
              </a:spcBef>
              <a:spcAft>
                <a:spcPts val="0"/>
              </a:spcAft>
              <a:buClr>
                <a:srgbClr val="E86507"/>
              </a:buClr>
              <a:buSzPts val="2800"/>
              <a:buChar char="▪"/>
              <a:defRPr sz="2800"/>
            </a:lvl2pPr>
            <a:lvl3pPr marL="1371600" lvl="2" indent="-381000" algn="l">
              <a:lnSpc>
                <a:spcPct val="90000"/>
              </a:lnSpc>
              <a:spcBef>
                <a:spcPts val="500"/>
              </a:spcBef>
              <a:spcAft>
                <a:spcPts val="0"/>
              </a:spcAft>
              <a:buClr>
                <a:srgbClr val="E86507"/>
              </a:buClr>
              <a:buSzPts val="2400"/>
              <a:buChar char="▪"/>
              <a:defRPr sz="2400"/>
            </a:lvl3pPr>
            <a:lvl4pPr marL="1828800" lvl="3" indent="-355600" algn="l">
              <a:lnSpc>
                <a:spcPct val="90000"/>
              </a:lnSpc>
              <a:spcBef>
                <a:spcPts val="500"/>
              </a:spcBef>
              <a:spcAft>
                <a:spcPts val="0"/>
              </a:spcAft>
              <a:buClr>
                <a:srgbClr val="E86507"/>
              </a:buClr>
              <a:buSzPts val="2000"/>
              <a:buChar char="▪"/>
              <a:defRPr sz="2000"/>
            </a:lvl4pPr>
            <a:lvl5pPr marL="2286000" lvl="4" indent="-355600" algn="l">
              <a:lnSpc>
                <a:spcPct val="90000"/>
              </a:lnSpc>
              <a:spcBef>
                <a:spcPts val="500"/>
              </a:spcBef>
              <a:spcAft>
                <a:spcPts val="0"/>
              </a:spcAft>
              <a:buClr>
                <a:srgbClr val="E86507"/>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3" name="Google Shape;133;p40"/>
          <p:cNvSpPr txBox="1">
            <a:spLocks noGrp="1"/>
          </p:cNvSpPr>
          <p:nvPr>
            <p:ph type="body" idx="2"/>
          </p:nvPr>
        </p:nvSpPr>
        <p:spPr>
          <a:xfrm>
            <a:off x="537579" y="2589599"/>
            <a:ext cx="3587836" cy="16788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i="1"/>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40"/>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pic>
        <p:nvPicPr>
          <p:cNvPr id="135" name="Google Shape;135;p40" descr="Afbeelding met wit&#10;&#10;Automatisch gegenereerde beschrijving"/>
          <p:cNvPicPr preferRelativeResize="0"/>
          <p:nvPr/>
        </p:nvPicPr>
        <p:blipFill rotWithShape="1">
          <a:blip r:embed="rId3">
            <a:alphaModFix/>
          </a:blip>
          <a:srcRect/>
          <a:stretch/>
        </p:blipFill>
        <p:spPr>
          <a:xfrm>
            <a:off x="103877" y="75396"/>
            <a:ext cx="1075842" cy="981555"/>
          </a:xfrm>
          <a:prstGeom prst="rect">
            <a:avLst/>
          </a:prstGeom>
          <a:noFill/>
          <a:ln>
            <a:noFill/>
          </a:ln>
        </p:spPr>
      </p:pic>
      <p:grpSp>
        <p:nvGrpSpPr>
          <p:cNvPr id="136" name="Google Shape;136;p40"/>
          <p:cNvGrpSpPr/>
          <p:nvPr/>
        </p:nvGrpSpPr>
        <p:grpSpPr>
          <a:xfrm>
            <a:off x="332944" y="275641"/>
            <a:ext cx="677454" cy="637243"/>
            <a:chOff x="10552300" y="392719"/>
            <a:chExt cx="1300957" cy="1223738"/>
          </a:xfrm>
        </p:grpSpPr>
        <p:pic>
          <p:nvPicPr>
            <p:cNvPr id="137" name="Google Shape;137;p40"/>
            <p:cNvPicPr preferRelativeResize="0"/>
            <p:nvPr/>
          </p:nvPicPr>
          <p:blipFill rotWithShape="1">
            <a:blip r:embed="rId4">
              <a:alphaModFix/>
            </a:blip>
            <a:srcRect l="-212" r="50000"/>
            <a:stretch/>
          </p:blipFill>
          <p:spPr>
            <a:xfrm>
              <a:off x="10588829" y="392719"/>
              <a:ext cx="1264428" cy="575848"/>
            </a:xfrm>
            <a:prstGeom prst="rect">
              <a:avLst/>
            </a:prstGeom>
            <a:noFill/>
            <a:ln>
              <a:noFill/>
            </a:ln>
          </p:spPr>
        </p:pic>
        <p:pic>
          <p:nvPicPr>
            <p:cNvPr id="138" name="Google Shape;138;p40"/>
            <p:cNvPicPr preferRelativeResize="0"/>
            <p:nvPr/>
          </p:nvPicPr>
          <p:blipFill rotWithShape="1">
            <a:blip r:embed="rId5">
              <a:alphaModFix/>
              <a:biLevel thresh="75000"/>
            </a:blip>
            <a:srcRect l="50560" b="32361"/>
            <a:stretch/>
          </p:blipFill>
          <p:spPr>
            <a:xfrm>
              <a:off x="10552300" y="968566"/>
              <a:ext cx="1300957" cy="647891"/>
            </a:xfrm>
            <a:prstGeom prst="rect">
              <a:avLst/>
            </a:prstGeom>
            <a:noFill/>
            <a:ln>
              <a:noFill/>
            </a:ln>
          </p:spPr>
        </p:pic>
      </p:grpSp>
      <p:sp>
        <p:nvSpPr>
          <p:cNvPr id="139" name="Google Shape;139;p40"/>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140"/>
        <p:cNvGrpSpPr/>
        <p:nvPr/>
      </p:nvGrpSpPr>
      <p:grpSpPr>
        <a:xfrm>
          <a:off x="0" y="0"/>
          <a:ext cx="0" cy="0"/>
          <a:chOff x="0" y="0"/>
          <a:chExt cx="0" cy="0"/>
        </a:xfrm>
      </p:grpSpPr>
      <p:sp>
        <p:nvSpPr>
          <p:cNvPr id="141" name="Google Shape;141;p41"/>
          <p:cNvSpPr/>
          <p:nvPr/>
        </p:nvSpPr>
        <p:spPr>
          <a:xfrm>
            <a:off x="0" y="0"/>
            <a:ext cx="12192000" cy="1473200"/>
          </a:xfrm>
          <a:prstGeom prst="rect">
            <a:avLst/>
          </a:prstGeom>
          <a:solidFill>
            <a:srgbClr val="FDEC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pic>
        <p:nvPicPr>
          <p:cNvPr id="142" name="Google Shape;142;p41" descr="Afbeelding met wit&#10;&#10;Automatisch gegenereerde beschrijving"/>
          <p:cNvPicPr preferRelativeResize="0"/>
          <p:nvPr/>
        </p:nvPicPr>
        <p:blipFill rotWithShape="1">
          <a:blip r:embed="rId2">
            <a:alphaModFix/>
          </a:blip>
          <a:srcRect/>
          <a:stretch/>
        </p:blipFill>
        <p:spPr>
          <a:xfrm>
            <a:off x="10961490" y="281354"/>
            <a:ext cx="1156427" cy="1055077"/>
          </a:xfrm>
          <a:prstGeom prst="rect">
            <a:avLst/>
          </a:prstGeom>
          <a:noFill/>
          <a:ln>
            <a:noFill/>
          </a:ln>
        </p:spPr>
      </p:pic>
      <p:grpSp>
        <p:nvGrpSpPr>
          <p:cNvPr id="143" name="Google Shape;143;p41"/>
          <p:cNvGrpSpPr/>
          <p:nvPr/>
        </p:nvGrpSpPr>
        <p:grpSpPr>
          <a:xfrm>
            <a:off x="11225726" y="464015"/>
            <a:ext cx="677454" cy="637243"/>
            <a:chOff x="10552300" y="392719"/>
            <a:chExt cx="1300957" cy="1223738"/>
          </a:xfrm>
        </p:grpSpPr>
        <p:pic>
          <p:nvPicPr>
            <p:cNvPr id="144" name="Google Shape;144;p41"/>
            <p:cNvPicPr preferRelativeResize="0"/>
            <p:nvPr/>
          </p:nvPicPr>
          <p:blipFill rotWithShape="1">
            <a:blip r:embed="rId3">
              <a:alphaModFix/>
            </a:blip>
            <a:srcRect l="-212" r="50000"/>
            <a:stretch/>
          </p:blipFill>
          <p:spPr>
            <a:xfrm>
              <a:off x="10588829" y="392719"/>
              <a:ext cx="1264428" cy="575848"/>
            </a:xfrm>
            <a:prstGeom prst="rect">
              <a:avLst/>
            </a:prstGeom>
            <a:noFill/>
            <a:ln>
              <a:noFill/>
            </a:ln>
          </p:spPr>
        </p:pic>
        <p:pic>
          <p:nvPicPr>
            <p:cNvPr id="145" name="Google Shape;145;p41"/>
            <p:cNvPicPr preferRelativeResize="0"/>
            <p:nvPr/>
          </p:nvPicPr>
          <p:blipFill rotWithShape="1">
            <a:blip r:embed="rId4">
              <a:alphaModFix/>
              <a:biLevel thresh="75000"/>
            </a:blip>
            <a:srcRect l="50560" b="32361"/>
            <a:stretch/>
          </p:blipFill>
          <p:spPr>
            <a:xfrm>
              <a:off x="10552300" y="968566"/>
              <a:ext cx="1300957" cy="647891"/>
            </a:xfrm>
            <a:prstGeom prst="rect">
              <a:avLst/>
            </a:prstGeom>
            <a:noFill/>
            <a:ln>
              <a:noFill/>
            </a:ln>
          </p:spPr>
        </p:pic>
      </p:grpSp>
      <p:sp>
        <p:nvSpPr>
          <p:cNvPr id="146" name="Google Shape;146;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08/03/2024</a:t>
            </a:r>
            <a:endParaRPr/>
          </a:p>
        </p:txBody>
      </p:sp>
      <p:sp>
        <p:nvSpPr>
          <p:cNvPr id="148" name="Google Shape;148;p41"/>
          <p:cNvSpPr txBox="1">
            <a:spLocks noGrp="1"/>
          </p:cNvSpPr>
          <p:nvPr>
            <p:ph type="ftr" idx="11"/>
          </p:nvPr>
        </p:nvSpPr>
        <p:spPr>
          <a:xfrm>
            <a:off x="4038600" y="635476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sp>
        <p:nvSpPr>
          <p:cNvPr id="149" name="Google Shape;149;p41"/>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‹Nr.›</a:t>
            </a:fld>
            <a:endParaRPr/>
          </a:p>
        </p:txBody>
      </p:sp>
      <p:sp>
        <p:nvSpPr>
          <p:cNvPr id="150" name="Google Shape;150;p41"/>
          <p:cNvSpPr/>
          <p:nvPr/>
        </p:nvSpPr>
        <p:spPr>
          <a:xfrm>
            <a:off x="10977153" y="6398576"/>
            <a:ext cx="75694" cy="277496"/>
          </a:xfrm>
          <a:prstGeom prst="rect">
            <a:avLst/>
          </a:prstGeom>
          <a:solidFill>
            <a:srgbClr val="E86507"/>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hu-HU" sz="1200" b="1" i="1">
                <a:solidFill>
                  <a:schemeClr val="lt1"/>
                </a:solidFill>
                <a:latin typeface="Jost"/>
                <a:ea typeface="Jost"/>
                <a:cs typeface="Jost"/>
                <a:sym typeface="Jost"/>
              </a:rPr>
              <a:t> </a:t>
            </a:r>
            <a:endParaRPr/>
          </a:p>
        </p:txBody>
      </p:sp>
      <p:sp>
        <p:nvSpPr>
          <p:cNvPr id="151" name="Google Shape;151;p41"/>
          <p:cNvSpPr txBox="1">
            <a:spLocks noGrp="1"/>
          </p:cNvSpPr>
          <p:nvPr>
            <p:ph type="title"/>
          </p:nvPr>
        </p:nvSpPr>
        <p:spPr>
          <a:xfrm>
            <a:off x="838200" y="372637"/>
            <a:ext cx="9082088" cy="7805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6000"/>
              <a:buFont typeface="Jos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elfolie" type="title">
  <p:cSld name="TITLE">
    <p:spTree>
      <p:nvGrpSpPr>
        <p:cNvPr id="1" name="Shape 152"/>
        <p:cNvGrpSpPr/>
        <p:nvPr/>
      </p:nvGrpSpPr>
      <p:grpSpPr>
        <a:xfrm>
          <a:off x="0" y="0"/>
          <a:ext cx="0" cy="0"/>
          <a:chOff x="0" y="0"/>
          <a:chExt cx="0" cy="0"/>
        </a:xfrm>
      </p:grpSpPr>
      <p:pic>
        <p:nvPicPr>
          <p:cNvPr id="153" name="Google Shape;153;p49" descr="Afbeelding met Graphics, sinaasappel&#10;&#10;Automatisch gegenereerde beschrijving"/>
          <p:cNvPicPr preferRelativeResize="0"/>
          <p:nvPr/>
        </p:nvPicPr>
        <p:blipFill rotWithShape="1">
          <a:blip r:embed="rId2">
            <a:alphaModFix/>
          </a:blip>
          <a:srcRect/>
          <a:stretch/>
        </p:blipFill>
        <p:spPr>
          <a:xfrm>
            <a:off x="1904021" y="-932669"/>
            <a:ext cx="8383956" cy="7649181"/>
          </a:xfrm>
          <a:prstGeom prst="rect">
            <a:avLst/>
          </a:prstGeom>
          <a:noFill/>
          <a:ln>
            <a:noFill/>
          </a:ln>
        </p:spPr>
      </p:pic>
      <p:pic>
        <p:nvPicPr>
          <p:cNvPr id="154" name="Google Shape;154;p49" descr="Afbeelding met Graphics, sinaasappel&#10;&#10;Automatisch gegenereerde beschrijving"/>
          <p:cNvPicPr preferRelativeResize="0"/>
          <p:nvPr/>
        </p:nvPicPr>
        <p:blipFill rotWithShape="1">
          <a:blip r:embed="rId2">
            <a:alphaModFix amt="16000"/>
          </a:blip>
          <a:srcRect/>
          <a:stretch/>
        </p:blipFill>
        <p:spPr>
          <a:xfrm rot="1680000">
            <a:off x="6873423" y="1594649"/>
            <a:ext cx="4995107" cy="4557333"/>
          </a:xfrm>
          <a:prstGeom prst="rect">
            <a:avLst/>
          </a:prstGeom>
          <a:noFill/>
          <a:ln>
            <a:noFill/>
          </a:ln>
        </p:spPr>
      </p:pic>
      <p:sp>
        <p:nvSpPr>
          <p:cNvPr id="155" name="Google Shape;155;p49"/>
          <p:cNvSpPr txBox="1">
            <a:spLocks noGrp="1"/>
          </p:cNvSpPr>
          <p:nvPr>
            <p:ph type="ctrTitle"/>
          </p:nvPr>
        </p:nvSpPr>
        <p:spPr>
          <a:xfrm>
            <a:off x="1524000" y="1853389"/>
            <a:ext cx="9144000" cy="17970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t"/>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9"/>
          <p:cNvSpPr txBox="1">
            <a:spLocks noGrp="1"/>
          </p:cNvSpPr>
          <p:nvPr>
            <p:ph type="subTitle" idx="1"/>
          </p:nvPr>
        </p:nvSpPr>
        <p:spPr>
          <a:xfrm>
            <a:off x="1511868" y="3873316"/>
            <a:ext cx="9144000" cy="64774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1"/>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7" name="Google Shape;157;p49"/>
          <p:cNvSpPr txBox="1">
            <a:spLocks noGrp="1"/>
          </p:cNvSpPr>
          <p:nvPr>
            <p:ph type="ftr" idx="11"/>
          </p:nvPr>
        </p:nvSpPr>
        <p:spPr>
          <a:xfrm>
            <a:off x="248775" y="632543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ERASMUS+ DIGIGEN  Project Ref. No. 2021-1-DE02-KA220-VET-000025335</a:t>
            </a:r>
            <a:endParaRPr/>
          </a:p>
        </p:txBody>
      </p:sp>
      <p:pic>
        <p:nvPicPr>
          <p:cNvPr id="158" name="Google Shape;158;p49" descr="Ein Bild, das Text enthält.&#10;&#10;Automatisch generierte Beschreibung"/>
          <p:cNvPicPr preferRelativeResize="0"/>
          <p:nvPr/>
        </p:nvPicPr>
        <p:blipFill rotWithShape="1">
          <a:blip r:embed="rId3">
            <a:alphaModFix/>
          </a:blip>
          <a:srcRect/>
          <a:stretch/>
        </p:blipFill>
        <p:spPr>
          <a:xfrm>
            <a:off x="8953099" y="6089733"/>
            <a:ext cx="2990124" cy="626779"/>
          </a:xfrm>
          <a:prstGeom prst="rect">
            <a:avLst/>
          </a:prstGeom>
          <a:noFill/>
          <a:ln>
            <a:noFill/>
          </a:ln>
        </p:spPr>
      </p:pic>
      <p:grpSp>
        <p:nvGrpSpPr>
          <p:cNvPr id="159" name="Google Shape;159;p49"/>
          <p:cNvGrpSpPr/>
          <p:nvPr/>
        </p:nvGrpSpPr>
        <p:grpSpPr>
          <a:xfrm>
            <a:off x="6130459" y="5042853"/>
            <a:ext cx="1538493" cy="1403659"/>
            <a:chOff x="5190780" y="208592"/>
            <a:chExt cx="1538493" cy="1403659"/>
          </a:xfrm>
        </p:grpSpPr>
        <p:pic>
          <p:nvPicPr>
            <p:cNvPr id="160" name="Google Shape;160;p49" descr="Afbeelding met wit&#10;&#10;Automatisch gegenereerde beschrijving"/>
            <p:cNvPicPr preferRelativeResize="0"/>
            <p:nvPr/>
          </p:nvPicPr>
          <p:blipFill rotWithShape="1">
            <a:blip r:embed="rId4">
              <a:alphaModFix/>
            </a:blip>
            <a:srcRect/>
            <a:stretch/>
          </p:blipFill>
          <p:spPr>
            <a:xfrm>
              <a:off x="5190780" y="208592"/>
              <a:ext cx="1538493" cy="1403659"/>
            </a:xfrm>
            <a:prstGeom prst="rect">
              <a:avLst/>
            </a:prstGeom>
            <a:noFill/>
            <a:ln>
              <a:noFill/>
            </a:ln>
          </p:spPr>
        </p:pic>
        <p:grpSp>
          <p:nvGrpSpPr>
            <p:cNvPr id="161" name="Google Shape;161;p49"/>
            <p:cNvGrpSpPr/>
            <p:nvPr/>
          </p:nvGrpSpPr>
          <p:grpSpPr>
            <a:xfrm>
              <a:off x="5508625" y="459249"/>
              <a:ext cx="968784" cy="911281"/>
              <a:chOff x="10552300" y="392719"/>
              <a:chExt cx="1300957" cy="1223738"/>
            </a:xfrm>
          </p:grpSpPr>
          <p:pic>
            <p:nvPicPr>
              <p:cNvPr id="162" name="Google Shape;162;p49"/>
              <p:cNvPicPr preferRelativeResize="0"/>
              <p:nvPr/>
            </p:nvPicPr>
            <p:blipFill rotWithShape="1">
              <a:blip r:embed="rId5">
                <a:alphaModFix/>
              </a:blip>
              <a:srcRect l="-212" r="50000"/>
              <a:stretch/>
            </p:blipFill>
            <p:spPr>
              <a:xfrm>
                <a:off x="10588829" y="392719"/>
                <a:ext cx="1264428" cy="575848"/>
              </a:xfrm>
              <a:prstGeom prst="rect">
                <a:avLst/>
              </a:prstGeom>
              <a:noFill/>
              <a:ln>
                <a:noFill/>
              </a:ln>
            </p:spPr>
          </p:pic>
          <p:pic>
            <p:nvPicPr>
              <p:cNvPr id="163" name="Google Shape;163;p49"/>
              <p:cNvPicPr preferRelativeResize="0"/>
              <p:nvPr/>
            </p:nvPicPr>
            <p:blipFill rotWithShape="1">
              <a:blip r:embed="rId6">
                <a:alphaModFix/>
                <a:biLevel thresh="75000"/>
              </a:blip>
              <a:srcRect l="50560" b="32361"/>
              <a:stretch/>
            </p:blipFill>
            <p:spPr>
              <a:xfrm>
                <a:off x="10552300" y="968566"/>
                <a:ext cx="1300957" cy="647891"/>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2067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t Medium"/>
              <a:buNone/>
              <a:defRPr sz="4400" b="0" i="0" u="none" strike="noStrike" cap="none">
                <a:solidFill>
                  <a:schemeClr val="dk1"/>
                </a:solidFill>
                <a:latin typeface="Jost Medium"/>
                <a:ea typeface="Jost Medium"/>
                <a:cs typeface="Jost Medium"/>
                <a:sym typeface="Jos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86507"/>
              </a:buClr>
              <a:buSzPts val="2800"/>
              <a:buFont typeface="Noto Sans Symbols"/>
              <a:buChar char="▪"/>
              <a:defRPr sz="2800" b="1" i="1" u="none" strike="noStrike" cap="none">
                <a:solidFill>
                  <a:schemeClr val="dk1"/>
                </a:solidFill>
                <a:latin typeface="Jost"/>
                <a:ea typeface="Jost"/>
                <a:cs typeface="Jost"/>
                <a:sym typeface="Jost"/>
              </a:defRPr>
            </a:lvl1pPr>
            <a:lvl2pPr marL="914400" marR="0" lvl="1" indent="-381000" algn="l" rtl="0">
              <a:lnSpc>
                <a:spcPct val="90000"/>
              </a:lnSpc>
              <a:spcBef>
                <a:spcPts val="500"/>
              </a:spcBef>
              <a:spcAft>
                <a:spcPts val="0"/>
              </a:spcAft>
              <a:buClr>
                <a:srgbClr val="E86507"/>
              </a:buClr>
              <a:buSzPts val="2400"/>
              <a:buFont typeface="Noto Sans Symbols"/>
              <a:buChar char="▪"/>
              <a:defRPr sz="2400" b="1" i="1" u="none" strike="noStrike" cap="none">
                <a:solidFill>
                  <a:schemeClr val="dk1"/>
                </a:solidFill>
                <a:latin typeface="Jost"/>
                <a:ea typeface="Jost"/>
                <a:cs typeface="Jost"/>
                <a:sym typeface="Jost"/>
              </a:defRPr>
            </a:lvl2pPr>
            <a:lvl3pPr marL="1371600" marR="0" lvl="2" indent="-355600" algn="l" rtl="0">
              <a:lnSpc>
                <a:spcPct val="90000"/>
              </a:lnSpc>
              <a:spcBef>
                <a:spcPts val="500"/>
              </a:spcBef>
              <a:spcAft>
                <a:spcPts val="0"/>
              </a:spcAft>
              <a:buClr>
                <a:srgbClr val="E86507"/>
              </a:buClr>
              <a:buSzPts val="2000"/>
              <a:buFont typeface="Noto Sans Symbols"/>
              <a:buChar char="▪"/>
              <a:defRPr sz="2000" b="1" i="1" u="none" strike="noStrike" cap="none">
                <a:solidFill>
                  <a:schemeClr val="dk1"/>
                </a:solidFill>
                <a:latin typeface="Jost"/>
                <a:ea typeface="Jost"/>
                <a:cs typeface="Jost"/>
                <a:sym typeface="Jost"/>
              </a:defRPr>
            </a:lvl3pPr>
            <a:lvl4pPr marL="1828800" marR="0" lvl="3" indent="-342900" algn="l" rtl="0">
              <a:lnSpc>
                <a:spcPct val="90000"/>
              </a:lnSpc>
              <a:spcBef>
                <a:spcPts val="500"/>
              </a:spcBef>
              <a:spcAft>
                <a:spcPts val="0"/>
              </a:spcAft>
              <a:buClr>
                <a:srgbClr val="E86507"/>
              </a:buClr>
              <a:buSzPts val="1800"/>
              <a:buFont typeface="Noto Sans Symbols"/>
              <a:buChar char="▪"/>
              <a:defRPr sz="1800" b="1" i="1" u="none" strike="noStrike" cap="none">
                <a:solidFill>
                  <a:schemeClr val="dk1"/>
                </a:solidFill>
                <a:latin typeface="Jost"/>
                <a:ea typeface="Jost"/>
                <a:cs typeface="Jost"/>
                <a:sym typeface="Jost"/>
              </a:defRPr>
            </a:lvl4pPr>
            <a:lvl5pPr marL="2286000" marR="0" lvl="4" indent="-342900" algn="l" rtl="0">
              <a:lnSpc>
                <a:spcPct val="90000"/>
              </a:lnSpc>
              <a:spcBef>
                <a:spcPts val="500"/>
              </a:spcBef>
              <a:spcAft>
                <a:spcPts val="0"/>
              </a:spcAft>
              <a:buClr>
                <a:srgbClr val="E86507"/>
              </a:buClr>
              <a:buSzPts val="1800"/>
              <a:buFont typeface="Noto Sans Symbols"/>
              <a:buChar char="▪"/>
              <a:defRPr sz="1800" b="1" i="1"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1" u="none" strike="noStrike" cap="none">
                <a:solidFill>
                  <a:srgbClr val="888888"/>
                </a:solidFill>
                <a:latin typeface="Jost"/>
                <a:ea typeface="Jost"/>
                <a:cs typeface="Jost"/>
                <a:sym typeface="Jost"/>
              </a:defRPr>
            </a:lvl1pPr>
            <a:lvl2pPr marR="0" lvl="1" algn="l" rtl="0">
              <a:spcBef>
                <a:spcPts val="0"/>
              </a:spcBef>
              <a:spcAft>
                <a:spcPts val="0"/>
              </a:spcAft>
              <a:buSzPts val="1400"/>
              <a:buNone/>
              <a:defRPr sz="1800" b="0" i="0" u="none" strike="noStrike" cap="none">
                <a:solidFill>
                  <a:schemeClr val="dk1"/>
                </a:solidFill>
                <a:latin typeface="Jost"/>
                <a:ea typeface="Jost"/>
                <a:cs typeface="Jost"/>
                <a:sym typeface="Jost"/>
              </a:defRPr>
            </a:lvl2pPr>
            <a:lvl3pPr marR="0" lvl="2" algn="l" rtl="0">
              <a:spcBef>
                <a:spcPts val="0"/>
              </a:spcBef>
              <a:spcAft>
                <a:spcPts val="0"/>
              </a:spcAft>
              <a:buSzPts val="1400"/>
              <a:buNone/>
              <a:defRPr sz="1800" b="0" i="0" u="none" strike="noStrike" cap="none">
                <a:solidFill>
                  <a:schemeClr val="dk1"/>
                </a:solidFill>
                <a:latin typeface="Jost"/>
                <a:ea typeface="Jost"/>
                <a:cs typeface="Jost"/>
                <a:sym typeface="Jost"/>
              </a:defRPr>
            </a:lvl3pPr>
            <a:lvl4pPr marR="0" lvl="3" algn="l" rtl="0">
              <a:spcBef>
                <a:spcPts val="0"/>
              </a:spcBef>
              <a:spcAft>
                <a:spcPts val="0"/>
              </a:spcAft>
              <a:buSzPts val="1400"/>
              <a:buNone/>
              <a:defRPr sz="1800" b="0" i="0" u="none" strike="noStrike" cap="none">
                <a:solidFill>
                  <a:schemeClr val="dk1"/>
                </a:solidFill>
                <a:latin typeface="Jost"/>
                <a:ea typeface="Jost"/>
                <a:cs typeface="Jost"/>
                <a:sym typeface="Jost"/>
              </a:defRPr>
            </a:lvl4pPr>
            <a:lvl5pPr marR="0" lvl="4" algn="l" rtl="0">
              <a:spcBef>
                <a:spcPts val="0"/>
              </a:spcBef>
              <a:spcAft>
                <a:spcPts val="0"/>
              </a:spcAft>
              <a:buSzPts val="1400"/>
              <a:buNone/>
              <a:defRPr sz="1800" b="0" i="0" u="none" strike="noStrike" cap="none">
                <a:solidFill>
                  <a:schemeClr val="dk1"/>
                </a:solidFill>
                <a:latin typeface="Jost"/>
                <a:ea typeface="Jost"/>
                <a:cs typeface="Jost"/>
                <a:sym typeface="Jost"/>
              </a:defRPr>
            </a:lvl5pPr>
            <a:lvl6pPr marR="0" lvl="5" algn="l" rtl="0">
              <a:spcBef>
                <a:spcPts val="0"/>
              </a:spcBef>
              <a:spcAft>
                <a:spcPts val="0"/>
              </a:spcAft>
              <a:buSzPts val="1400"/>
              <a:buNone/>
              <a:defRPr sz="1800" b="0" i="0" u="none" strike="noStrike" cap="none">
                <a:solidFill>
                  <a:schemeClr val="dk1"/>
                </a:solidFill>
                <a:latin typeface="Jost"/>
                <a:ea typeface="Jost"/>
                <a:cs typeface="Jost"/>
                <a:sym typeface="Jost"/>
              </a:defRPr>
            </a:lvl6pPr>
            <a:lvl7pPr marR="0" lvl="6" algn="l" rtl="0">
              <a:spcBef>
                <a:spcPts val="0"/>
              </a:spcBef>
              <a:spcAft>
                <a:spcPts val="0"/>
              </a:spcAft>
              <a:buSzPts val="1400"/>
              <a:buNone/>
              <a:defRPr sz="1800" b="0" i="0" u="none" strike="noStrike" cap="none">
                <a:solidFill>
                  <a:schemeClr val="dk1"/>
                </a:solidFill>
                <a:latin typeface="Jost"/>
                <a:ea typeface="Jost"/>
                <a:cs typeface="Jost"/>
                <a:sym typeface="Jost"/>
              </a:defRPr>
            </a:lvl7pPr>
            <a:lvl8pPr marR="0" lvl="7" algn="l" rtl="0">
              <a:spcBef>
                <a:spcPts val="0"/>
              </a:spcBef>
              <a:spcAft>
                <a:spcPts val="0"/>
              </a:spcAft>
              <a:buSzPts val="1400"/>
              <a:buNone/>
              <a:defRPr sz="1800" b="0" i="0" u="none" strike="noStrike" cap="none">
                <a:solidFill>
                  <a:schemeClr val="dk1"/>
                </a:solidFill>
                <a:latin typeface="Jost"/>
                <a:ea typeface="Jost"/>
                <a:cs typeface="Jost"/>
                <a:sym typeface="Jost"/>
              </a:defRPr>
            </a:lvl8pPr>
            <a:lvl9pPr marR="0" lvl="8" algn="l" rtl="0">
              <a:spcBef>
                <a:spcPts val="0"/>
              </a:spcBef>
              <a:spcAft>
                <a:spcPts val="0"/>
              </a:spcAft>
              <a:buSzPts val="1400"/>
              <a:buNone/>
              <a:defRPr sz="1800" b="0" i="0" u="none" strike="noStrike" cap="none">
                <a:solidFill>
                  <a:schemeClr val="dk1"/>
                </a:solidFill>
                <a:latin typeface="Jost"/>
                <a:ea typeface="Jost"/>
                <a:cs typeface="Jost"/>
                <a:sym typeface="Jost"/>
              </a:defRPr>
            </a:lvl9pPr>
          </a:lstStyle>
          <a:p>
            <a:r>
              <a:rPr lang="de-DE"/>
              <a:t>08/03/2024</a:t>
            </a:r>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1" u="none" strike="noStrike" cap="none">
                <a:solidFill>
                  <a:srgbClr val="888888"/>
                </a:solidFill>
                <a:latin typeface="Jost"/>
                <a:ea typeface="Jost"/>
                <a:cs typeface="Jost"/>
                <a:sym typeface="Jost"/>
              </a:defRPr>
            </a:lvl1pPr>
            <a:lvl2pPr marR="0" lvl="1" algn="l" rtl="0">
              <a:spcBef>
                <a:spcPts val="0"/>
              </a:spcBef>
              <a:spcAft>
                <a:spcPts val="0"/>
              </a:spcAft>
              <a:buSzPts val="1400"/>
              <a:buNone/>
              <a:defRPr sz="1800" b="0" i="0" u="none" strike="noStrike" cap="none">
                <a:solidFill>
                  <a:schemeClr val="dk1"/>
                </a:solidFill>
                <a:latin typeface="Jost"/>
                <a:ea typeface="Jost"/>
                <a:cs typeface="Jost"/>
                <a:sym typeface="Jost"/>
              </a:defRPr>
            </a:lvl2pPr>
            <a:lvl3pPr marR="0" lvl="2" algn="l" rtl="0">
              <a:spcBef>
                <a:spcPts val="0"/>
              </a:spcBef>
              <a:spcAft>
                <a:spcPts val="0"/>
              </a:spcAft>
              <a:buSzPts val="1400"/>
              <a:buNone/>
              <a:defRPr sz="1800" b="0" i="0" u="none" strike="noStrike" cap="none">
                <a:solidFill>
                  <a:schemeClr val="dk1"/>
                </a:solidFill>
                <a:latin typeface="Jost"/>
                <a:ea typeface="Jost"/>
                <a:cs typeface="Jost"/>
                <a:sym typeface="Jost"/>
              </a:defRPr>
            </a:lvl3pPr>
            <a:lvl4pPr marR="0" lvl="3" algn="l" rtl="0">
              <a:spcBef>
                <a:spcPts val="0"/>
              </a:spcBef>
              <a:spcAft>
                <a:spcPts val="0"/>
              </a:spcAft>
              <a:buSzPts val="1400"/>
              <a:buNone/>
              <a:defRPr sz="1800" b="0" i="0" u="none" strike="noStrike" cap="none">
                <a:solidFill>
                  <a:schemeClr val="dk1"/>
                </a:solidFill>
                <a:latin typeface="Jost"/>
                <a:ea typeface="Jost"/>
                <a:cs typeface="Jost"/>
                <a:sym typeface="Jost"/>
              </a:defRPr>
            </a:lvl4pPr>
            <a:lvl5pPr marR="0" lvl="4" algn="l" rtl="0">
              <a:spcBef>
                <a:spcPts val="0"/>
              </a:spcBef>
              <a:spcAft>
                <a:spcPts val="0"/>
              </a:spcAft>
              <a:buSzPts val="1400"/>
              <a:buNone/>
              <a:defRPr sz="1800" b="0" i="0" u="none" strike="noStrike" cap="none">
                <a:solidFill>
                  <a:schemeClr val="dk1"/>
                </a:solidFill>
                <a:latin typeface="Jost"/>
                <a:ea typeface="Jost"/>
                <a:cs typeface="Jost"/>
                <a:sym typeface="Jost"/>
              </a:defRPr>
            </a:lvl5pPr>
            <a:lvl6pPr marR="0" lvl="5" algn="l" rtl="0">
              <a:spcBef>
                <a:spcPts val="0"/>
              </a:spcBef>
              <a:spcAft>
                <a:spcPts val="0"/>
              </a:spcAft>
              <a:buSzPts val="1400"/>
              <a:buNone/>
              <a:defRPr sz="1800" b="0" i="0" u="none" strike="noStrike" cap="none">
                <a:solidFill>
                  <a:schemeClr val="dk1"/>
                </a:solidFill>
                <a:latin typeface="Jost"/>
                <a:ea typeface="Jost"/>
                <a:cs typeface="Jost"/>
                <a:sym typeface="Jost"/>
              </a:defRPr>
            </a:lvl6pPr>
            <a:lvl7pPr marR="0" lvl="6" algn="l" rtl="0">
              <a:spcBef>
                <a:spcPts val="0"/>
              </a:spcBef>
              <a:spcAft>
                <a:spcPts val="0"/>
              </a:spcAft>
              <a:buSzPts val="1400"/>
              <a:buNone/>
              <a:defRPr sz="1800" b="0" i="0" u="none" strike="noStrike" cap="none">
                <a:solidFill>
                  <a:schemeClr val="dk1"/>
                </a:solidFill>
                <a:latin typeface="Jost"/>
                <a:ea typeface="Jost"/>
                <a:cs typeface="Jost"/>
                <a:sym typeface="Jost"/>
              </a:defRPr>
            </a:lvl7pPr>
            <a:lvl8pPr marR="0" lvl="7" algn="l" rtl="0">
              <a:spcBef>
                <a:spcPts val="0"/>
              </a:spcBef>
              <a:spcAft>
                <a:spcPts val="0"/>
              </a:spcAft>
              <a:buSzPts val="1400"/>
              <a:buNone/>
              <a:defRPr sz="1800" b="0" i="0" u="none" strike="noStrike" cap="none">
                <a:solidFill>
                  <a:schemeClr val="dk1"/>
                </a:solidFill>
                <a:latin typeface="Jost"/>
                <a:ea typeface="Jost"/>
                <a:cs typeface="Jost"/>
                <a:sym typeface="Jost"/>
              </a:defRPr>
            </a:lvl8pPr>
            <a:lvl9pPr marR="0" lvl="8" algn="l" rtl="0">
              <a:spcBef>
                <a:spcPts val="0"/>
              </a:spcBef>
              <a:spcAft>
                <a:spcPts val="0"/>
              </a:spcAft>
              <a:buSzPts val="1400"/>
              <a:buNone/>
              <a:defRPr sz="1800" b="0" i="0" u="none" strike="noStrike" cap="none">
                <a:solidFill>
                  <a:schemeClr val="dk1"/>
                </a:solidFill>
                <a:latin typeface="Jost"/>
                <a:ea typeface="Jost"/>
                <a:cs typeface="Jost"/>
                <a:sym typeface="Jost"/>
              </a:defRPr>
            </a:lvl9pPr>
          </a:lstStyle>
          <a:p>
            <a:r>
              <a:rPr lang="de-DE"/>
              <a:t>ERASMUS+ DIGIGEN  Project Ref. No. 2021-1-DE02-KA220-VET-000025335</a:t>
            </a:r>
            <a:endParaRPr/>
          </a:p>
        </p:txBody>
      </p:sp>
      <p:sp>
        <p:nvSpPr>
          <p:cNvPr id="14" name="Google Shape;14;p37"/>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1" u="none" strike="noStrike" cap="none">
                <a:solidFill>
                  <a:srgbClr val="888888"/>
                </a:solidFill>
                <a:latin typeface="Jost"/>
                <a:ea typeface="Jost"/>
                <a:cs typeface="Jost"/>
                <a:sym typeface="Jost"/>
              </a:defRPr>
            </a:lvl1pPr>
            <a:lvl2pPr marL="0" marR="0" lvl="1" indent="0" algn="r" rtl="0">
              <a:spcBef>
                <a:spcPts val="0"/>
              </a:spcBef>
              <a:buNone/>
              <a:defRPr sz="1200" b="1" i="1" u="none" strike="noStrike" cap="none">
                <a:solidFill>
                  <a:srgbClr val="888888"/>
                </a:solidFill>
                <a:latin typeface="Jost"/>
                <a:ea typeface="Jost"/>
                <a:cs typeface="Jost"/>
                <a:sym typeface="Jost"/>
              </a:defRPr>
            </a:lvl2pPr>
            <a:lvl3pPr marL="0" marR="0" lvl="2" indent="0" algn="r" rtl="0">
              <a:spcBef>
                <a:spcPts val="0"/>
              </a:spcBef>
              <a:buNone/>
              <a:defRPr sz="1200" b="1" i="1" u="none" strike="noStrike" cap="none">
                <a:solidFill>
                  <a:srgbClr val="888888"/>
                </a:solidFill>
                <a:latin typeface="Jost"/>
                <a:ea typeface="Jost"/>
                <a:cs typeface="Jost"/>
                <a:sym typeface="Jost"/>
              </a:defRPr>
            </a:lvl3pPr>
            <a:lvl4pPr marL="0" marR="0" lvl="3" indent="0" algn="r" rtl="0">
              <a:spcBef>
                <a:spcPts val="0"/>
              </a:spcBef>
              <a:buNone/>
              <a:defRPr sz="1200" b="1" i="1" u="none" strike="noStrike" cap="none">
                <a:solidFill>
                  <a:srgbClr val="888888"/>
                </a:solidFill>
                <a:latin typeface="Jost"/>
                <a:ea typeface="Jost"/>
                <a:cs typeface="Jost"/>
                <a:sym typeface="Jost"/>
              </a:defRPr>
            </a:lvl4pPr>
            <a:lvl5pPr marL="0" marR="0" lvl="4" indent="0" algn="r" rtl="0">
              <a:spcBef>
                <a:spcPts val="0"/>
              </a:spcBef>
              <a:buNone/>
              <a:defRPr sz="1200" b="1" i="1" u="none" strike="noStrike" cap="none">
                <a:solidFill>
                  <a:srgbClr val="888888"/>
                </a:solidFill>
                <a:latin typeface="Jost"/>
                <a:ea typeface="Jost"/>
                <a:cs typeface="Jost"/>
                <a:sym typeface="Jost"/>
              </a:defRPr>
            </a:lvl5pPr>
            <a:lvl6pPr marL="0" marR="0" lvl="5" indent="0" algn="r" rtl="0">
              <a:spcBef>
                <a:spcPts val="0"/>
              </a:spcBef>
              <a:buNone/>
              <a:defRPr sz="1200" b="1" i="1" u="none" strike="noStrike" cap="none">
                <a:solidFill>
                  <a:srgbClr val="888888"/>
                </a:solidFill>
                <a:latin typeface="Jost"/>
                <a:ea typeface="Jost"/>
                <a:cs typeface="Jost"/>
                <a:sym typeface="Jost"/>
              </a:defRPr>
            </a:lvl6pPr>
            <a:lvl7pPr marL="0" marR="0" lvl="6" indent="0" algn="r" rtl="0">
              <a:spcBef>
                <a:spcPts val="0"/>
              </a:spcBef>
              <a:buNone/>
              <a:defRPr sz="1200" b="1" i="1" u="none" strike="noStrike" cap="none">
                <a:solidFill>
                  <a:srgbClr val="888888"/>
                </a:solidFill>
                <a:latin typeface="Jost"/>
                <a:ea typeface="Jost"/>
                <a:cs typeface="Jost"/>
                <a:sym typeface="Jost"/>
              </a:defRPr>
            </a:lvl7pPr>
            <a:lvl8pPr marL="0" marR="0" lvl="7" indent="0" algn="r" rtl="0">
              <a:spcBef>
                <a:spcPts val="0"/>
              </a:spcBef>
              <a:buNone/>
              <a:defRPr sz="1200" b="1" i="1" u="none" strike="noStrike" cap="none">
                <a:solidFill>
                  <a:srgbClr val="888888"/>
                </a:solidFill>
                <a:latin typeface="Jost"/>
                <a:ea typeface="Jost"/>
                <a:cs typeface="Jost"/>
                <a:sym typeface="Jost"/>
              </a:defRPr>
            </a:lvl8pPr>
            <a:lvl9pPr marL="0" marR="0" lvl="8" indent="0" algn="r" rtl="0">
              <a:spcBef>
                <a:spcPts val="0"/>
              </a:spcBef>
              <a:buNone/>
              <a:defRPr sz="1200" b="1" i="1" u="none" strike="noStrike" cap="none">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sp>
        <p:nvSpPr>
          <p:cNvPr id="15" name="Google Shape;15;p37"/>
          <p:cNvSpPr txBox="1"/>
          <p:nvPr/>
        </p:nvSpPr>
        <p:spPr>
          <a:xfrm>
            <a:off x="6553200" y="6553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16" name="Google Shape;16;p37"/>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9"/>
          <p:cNvSpPr txBox="1">
            <a:spLocks noGrp="1"/>
          </p:cNvSpPr>
          <p:nvPr>
            <p:ph type="title"/>
          </p:nvPr>
        </p:nvSpPr>
        <p:spPr>
          <a:xfrm>
            <a:off x="838200" y="32067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Jost"/>
              <a:buNone/>
              <a:defRPr sz="6000" b="0" i="0" u="none" strike="noStrike" cap="none">
                <a:solidFill>
                  <a:schemeClr val="dk1"/>
                </a:solidFill>
                <a:latin typeface="Jost"/>
                <a:ea typeface="Jost"/>
                <a:cs typeface="Jost"/>
                <a:sym typeface="Jos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86507"/>
              </a:buClr>
              <a:buSzPts val="2800"/>
              <a:buFont typeface="Noto Sans Symbols"/>
              <a:buChar char="▪"/>
              <a:defRPr sz="2800" b="0" i="0" u="none" strike="noStrike" cap="none">
                <a:solidFill>
                  <a:schemeClr val="dk1"/>
                </a:solidFill>
                <a:latin typeface="Jost"/>
                <a:ea typeface="Jost"/>
                <a:cs typeface="Jost"/>
                <a:sym typeface="Jost"/>
              </a:defRPr>
            </a:lvl1pPr>
            <a:lvl2pPr marL="914400" marR="0" lvl="1" indent="-381000" algn="l" rtl="0">
              <a:lnSpc>
                <a:spcPct val="90000"/>
              </a:lnSpc>
              <a:spcBef>
                <a:spcPts val="500"/>
              </a:spcBef>
              <a:spcAft>
                <a:spcPts val="0"/>
              </a:spcAft>
              <a:buClr>
                <a:srgbClr val="E86507"/>
              </a:buClr>
              <a:buSzPts val="2400"/>
              <a:buFont typeface="Noto Sans Symbols"/>
              <a:buChar char="▪"/>
              <a:defRPr sz="2400" b="0" i="0" u="none" strike="noStrike" cap="none">
                <a:solidFill>
                  <a:schemeClr val="dk1"/>
                </a:solidFill>
                <a:latin typeface="Jost"/>
                <a:ea typeface="Jost"/>
                <a:cs typeface="Jost"/>
                <a:sym typeface="Jost"/>
              </a:defRPr>
            </a:lvl2pPr>
            <a:lvl3pPr marL="1371600" marR="0" lvl="2" indent="-355600" algn="l" rtl="0">
              <a:lnSpc>
                <a:spcPct val="90000"/>
              </a:lnSpc>
              <a:spcBef>
                <a:spcPts val="500"/>
              </a:spcBef>
              <a:spcAft>
                <a:spcPts val="0"/>
              </a:spcAft>
              <a:buClr>
                <a:srgbClr val="E86507"/>
              </a:buClr>
              <a:buSzPts val="2000"/>
              <a:buFont typeface="Noto Sans Symbols"/>
              <a:buChar char="▪"/>
              <a:defRPr sz="2000" b="0" i="0" u="none" strike="noStrike" cap="none">
                <a:solidFill>
                  <a:schemeClr val="dk1"/>
                </a:solidFill>
                <a:latin typeface="Jost"/>
                <a:ea typeface="Jost"/>
                <a:cs typeface="Jost"/>
                <a:sym typeface="Jost"/>
              </a:defRPr>
            </a:lvl3pPr>
            <a:lvl4pPr marL="1828800" marR="0" lvl="3" indent="-342900" algn="l" rtl="0">
              <a:lnSpc>
                <a:spcPct val="90000"/>
              </a:lnSpc>
              <a:spcBef>
                <a:spcPts val="500"/>
              </a:spcBef>
              <a:spcAft>
                <a:spcPts val="0"/>
              </a:spcAft>
              <a:buClr>
                <a:srgbClr val="E86507"/>
              </a:buClr>
              <a:buSzPts val="1800"/>
              <a:buFont typeface="Noto Sans Symbols"/>
              <a:buChar char="▪"/>
              <a:defRPr sz="1800" b="0" i="0" u="none" strike="noStrike" cap="none">
                <a:solidFill>
                  <a:schemeClr val="dk1"/>
                </a:solidFill>
                <a:latin typeface="Jost"/>
                <a:ea typeface="Jost"/>
                <a:cs typeface="Jost"/>
                <a:sym typeface="Jost"/>
              </a:defRPr>
            </a:lvl4pPr>
            <a:lvl5pPr marL="2286000" marR="0" lvl="4" indent="-342900" algn="l" rtl="0">
              <a:lnSpc>
                <a:spcPct val="90000"/>
              </a:lnSpc>
              <a:spcBef>
                <a:spcPts val="500"/>
              </a:spcBef>
              <a:spcAft>
                <a:spcPts val="0"/>
              </a:spcAft>
              <a:buClr>
                <a:srgbClr val="E86507"/>
              </a:buClr>
              <a:buSzPts val="1800"/>
              <a:buFont typeface="Noto Sans Symbols"/>
              <a:buChar char="▪"/>
              <a:defRPr sz="18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Jost"/>
                <a:ea typeface="Jost"/>
                <a:cs typeface="Jost"/>
                <a:sym typeface="Jost"/>
              </a:defRPr>
            </a:lvl9pPr>
          </a:lstStyle>
          <a:p>
            <a:endParaRPr/>
          </a:p>
        </p:txBody>
      </p:sp>
      <p:sp>
        <p:nvSpPr>
          <p:cNvPr id="125" name="Google Shape;12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Jost"/>
                <a:ea typeface="Jost"/>
                <a:cs typeface="Jost"/>
                <a:sym typeface="Jost"/>
              </a:defRPr>
            </a:lvl1pPr>
            <a:lvl2pPr marR="0" lvl="1" algn="l" rtl="0">
              <a:spcBef>
                <a:spcPts val="0"/>
              </a:spcBef>
              <a:spcAft>
                <a:spcPts val="0"/>
              </a:spcAft>
              <a:buSzPts val="1400"/>
              <a:buNone/>
              <a:defRPr sz="1800" b="0" i="0" u="none" strike="noStrike" cap="none">
                <a:solidFill>
                  <a:schemeClr val="dk1"/>
                </a:solidFill>
                <a:latin typeface="Jost"/>
                <a:ea typeface="Jost"/>
                <a:cs typeface="Jost"/>
                <a:sym typeface="Jost"/>
              </a:defRPr>
            </a:lvl2pPr>
            <a:lvl3pPr marR="0" lvl="2" algn="l" rtl="0">
              <a:spcBef>
                <a:spcPts val="0"/>
              </a:spcBef>
              <a:spcAft>
                <a:spcPts val="0"/>
              </a:spcAft>
              <a:buSzPts val="1400"/>
              <a:buNone/>
              <a:defRPr sz="1800" b="0" i="0" u="none" strike="noStrike" cap="none">
                <a:solidFill>
                  <a:schemeClr val="dk1"/>
                </a:solidFill>
                <a:latin typeface="Jost"/>
                <a:ea typeface="Jost"/>
                <a:cs typeface="Jost"/>
                <a:sym typeface="Jost"/>
              </a:defRPr>
            </a:lvl3pPr>
            <a:lvl4pPr marR="0" lvl="3" algn="l" rtl="0">
              <a:spcBef>
                <a:spcPts val="0"/>
              </a:spcBef>
              <a:spcAft>
                <a:spcPts val="0"/>
              </a:spcAft>
              <a:buSzPts val="1400"/>
              <a:buNone/>
              <a:defRPr sz="1800" b="0" i="0" u="none" strike="noStrike" cap="none">
                <a:solidFill>
                  <a:schemeClr val="dk1"/>
                </a:solidFill>
                <a:latin typeface="Jost"/>
                <a:ea typeface="Jost"/>
                <a:cs typeface="Jost"/>
                <a:sym typeface="Jost"/>
              </a:defRPr>
            </a:lvl4pPr>
            <a:lvl5pPr marR="0" lvl="4" algn="l" rtl="0">
              <a:spcBef>
                <a:spcPts val="0"/>
              </a:spcBef>
              <a:spcAft>
                <a:spcPts val="0"/>
              </a:spcAft>
              <a:buSzPts val="1400"/>
              <a:buNone/>
              <a:defRPr sz="1800" b="0" i="0" u="none" strike="noStrike" cap="none">
                <a:solidFill>
                  <a:schemeClr val="dk1"/>
                </a:solidFill>
                <a:latin typeface="Jost"/>
                <a:ea typeface="Jost"/>
                <a:cs typeface="Jost"/>
                <a:sym typeface="Jost"/>
              </a:defRPr>
            </a:lvl5pPr>
            <a:lvl6pPr marR="0" lvl="5" algn="l" rtl="0">
              <a:spcBef>
                <a:spcPts val="0"/>
              </a:spcBef>
              <a:spcAft>
                <a:spcPts val="0"/>
              </a:spcAft>
              <a:buSzPts val="1400"/>
              <a:buNone/>
              <a:defRPr sz="1800" b="0" i="0" u="none" strike="noStrike" cap="none">
                <a:solidFill>
                  <a:schemeClr val="dk1"/>
                </a:solidFill>
                <a:latin typeface="Jost"/>
                <a:ea typeface="Jost"/>
                <a:cs typeface="Jost"/>
                <a:sym typeface="Jost"/>
              </a:defRPr>
            </a:lvl6pPr>
            <a:lvl7pPr marR="0" lvl="6" algn="l" rtl="0">
              <a:spcBef>
                <a:spcPts val="0"/>
              </a:spcBef>
              <a:spcAft>
                <a:spcPts val="0"/>
              </a:spcAft>
              <a:buSzPts val="1400"/>
              <a:buNone/>
              <a:defRPr sz="1800" b="0" i="0" u="none" strike="noStrike" cap="none">
                <a:solidFill>
                  <a:schemeClr val="dk1"/>
                </a:solidFill>
                <a:latin typeface="Jost"/>
                <a:ea typeface="Jost"/>
                <a:cs typeface="Jost"/>
                <a:sym typeface="Jost"/>
              </a:defRPr>
            </a:lvl7pPr>
            <a:lvl8pPr marR="0" lvl="7" algn="l" rtl="0">
              <a:spcBef>
                <a:spcPts val="0"/>
              </a:spcBef>
              <a:spcAft>
                <a:spcPts val="0"/>
              </a:spcAft>
              <a:buSzPts val="1400"/>
              <a:buNone/>
              <a:defRPr sz="1800" b="0" i="0" u="none" strike="noStrike" cap="none">
                <a:solidFill>
                  <a:schemeClr val="dk1"/>
                </a:solidFill>
                <a:latin typeface="Jost"/>
                <a:ea typeface="Jost"/>
                <a:cs typeface="Jost"/>
                <a:sym typeface="Jost"/>
              </a:defRPr>
            </a:lvl8pPr>
            <a:lvl9pPr marR="0" lvl="8" algn="l" rtl="0">
              <a:spcBef>
                <a:spcPts val="0"/>
              </a:spcBef>
              <a:spcAft>
                <a:spcPts val="0"/>
              </a:spcAft>
              <a:buSzPts val="1400"/>
              <a:buNone/>
              <a:defRPr sz="1800" b="0" i="0" u="none" strike="noStrike" cap="none">
                <a:solidFill>
                  <a:schemeClr val="dk1"/>
                </a:solidFill>
                <a:latin typeface="Jost"/>
                <a:ea typeface="Jost"/>
                <a:cs typeface="Jost"/>
                <a:sym typeface="Jost"/>
              </a:defRPr>
            </a:lvl9pPr>
          </a:lstStyle>
          <a:p>
            <a:r>
              <a:rPr lang="de-DE"/>
              <a:t>08/03/2024</a:t>
            </a:r>
            <a:endParaRPr/>
          </a:p>
        </p:txBody>
      </p:sp>
      <p:sp>
        <p:nvSpPr>
          <p:cNvPr id="126" name="Google Shape;12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Jost"/>
                <a:ea typeface="Jost"/>
                <a:cs typeface="Jost"/>
                <a:sym typeface="Jost"/>
              </a:defRPr>
            </a:lvl1pPr>
            <a:lvl2pPr marR="0" lvl="1" algn="l" rtl="0">
              <a:spcBef>
                <a:spcPts val="0"/>
              </a:spcBef>
              <a:spcAft>
                <a:spcPts val="0"/>
              </a:spcAft>
              <a:buSzPts val="1400"/>
              <a:buNone/>
              <a:defRPr sz="1800" b="0" i="0" u="none" strike="noStrike" cap="none">
                <a:solidFill>
                  <a:schemeClr val="dk1"/>
                </a:solidFill>
                <a:latin typeface="Jost"/>
                <a:ea typeface="Jost"/>
                <a:cs typeface="Jost"/>
                <a:sym typeface="Jost"/>
              </a:defRPr>
            </a:lvl2pPr>
            <a:lvl3pPr marR="0" lvl="2" algn="l" rtl="0">
              <a:spcBef>
                <a:spcPts val="0"/>
              </a:spcBef>
              <a:spcAft>
                <a:spcPts val="0"/>
              </a:spcAft>
              <a:buSzPts val="1400"/>
              <a:buNone/>
              <a:defRPr sz="1800" b="0" i="0" u="none" strike="noStrike" cap="none">
                <a:solidFill>
                  <a:schemeClr val="dk1"/>
                </a:solidFill>
                <a:latin typeface="Jost"/>
                <a:ea typeface="Jost"/>
                <a:cs typeface="Jost"/>
                <a:sym typeface="Jost"/>
              </a:defRPr>
            </a:lvl3pPr>
            <a:lvl4pPr marR="0" lvl="3" algn="l" rtl="0">
              <a:spcBef>
                <a:spcPts val="0"/>
              </a:spcBef>
              <a:spcAft>
                <a:spcPts val="0"/>
              </a:spcAft>
              <a:buSzPts val="1400"/>
              <a:buNone/>
              <a:defRPr sz="1800" b="0" i="0" u="none" strike="noStrike" cap="none">
                <a:solidFill>
                  <a:schemeClr val="dk1"/>
                </a:solidFill>
                <a:latin typeface="Jost"/>
                <a:ea typeface="Jost"/>
                <a:cs typeface="Jost"/>
                <a:sym typeface="Jost"/>
              </a:defRPr>
            </a:lvl4pPr>
            <a:lvl5pPr marR="0" lvl="4" algn="l" rtl="0">
              <a:spcBef>
                <a:spcPts val="0"/>
              </a:spcBef>
              <a:spcAft>
                <a:spcPts val="0"/>
              </a:spcAft>
              <a:buSzPts val="1400"/>
              <a:buNone/>
              <a:defRPr sz="1800" b="0" i="0" u="none" strike="noStrike" cap="none">
                <a:solidFill>
                  <a:schemeClr val="dk1"/>
                </a:solidFill>
                <a:latin typeface="Jost"/>
                <a:ea typeface="Jost"/>
                <a:cs typeface="Jost"/>
                <a:sym typeface="Jost"/>
              </a:defRPr>
            </a:lvl5pPr>
            <a:lvl6pPr marR="0" lvl="5" algn="l" rtl="0">
              <a:spcBef>
                <a:spcPts val="0"/>
              </a:spcBef>
              <a:spcAft>
                <a:spcPts val="0"/>
              </a:spcAft>
              <a:buSzPts val="1400"/>
              <a:buNone/>
              <a:defRPr sz="1800" b="0" i="0" u="none" strike="noStrike" cap="none">
                <a:solidFill>
                  <a:schemeClr val="dk1"/>
                </a:solidFill>
                <a:latin typeface="Jost"/>
                <a:ea typeface="Jost"/>
                <a:cs typeface="Jost"/>
                <a:sym typeface="Jost"/>
              </a:defRPr>
            </a:lvl6pPr>
            <a:lvl7pPr marR="0" lvl="6" algn="l" rtl="0">
              <a:spcBef>
                <a:spcPts val="0"/>
              </a:spcBef>
              <a:spcAft>
                <a:spcPts val="0"/>
              </a:spcAft>
              <a:buSzPts val="1400"/>
              <a:buNone/>
              <a:defRPr sz="1800" b="0" i="0" u="none" strike="noStrike" cap="none">
                <a:solidFill>
                  <a:schemeClr val="dk1"/>
                </a:solidFill>
                <a:latin typeface="Jost"/>
                <a:ea typeface="Jost"/>
                <a:cs typeface="Jost"/>
                <a:sym typeface="Jost"/>
              </a:defRPr>
            </a:lvl7pPr>
            <a:lvl8pPr marR="0" lvl="7" algn="l" rtl="0">
              <a:spcBef>
                <a:spcPts val="0"/>
              </a:spcBef>
              <a:spcAft>
                <a:spcPts val="0"/>
              </a:spcAft>
              <a:buSzPts val="1400"/>
              <a:buNone/>
              <a:defRPr sz="1800" b="0" i="0" u="none" strike="noStrike" cap="none">
                <a:solidFill>
                  <a:schemeClr val="dk1"/>
                </a:solidFill>
                <a:latin typeface="Jost"/>
                <a:ea typeface="Jost"/>
                <a:cs typeface="Jost"/>
                <a:sym typeface="Jost"/>
              </a:defRPr>
            </a:lvl8pPr>
            <a:lvl9pPr marR="0" lvl="8" algn="l" rtl="0">
              <a:spcBef>
                <a:spcPts val="0"/>
              </a:spcBef>
              <a:spcAft>
                <a:spcPts val="0"/>
              </a:spcAft>
              <a:buSzPts val="1400"/>
              <a:buNone/>
              <a:defRPr sz="1800" b="0" i="0" u="none" strike="noStrike" cap="none">
                <a:solidFill>
                  <a:schemeClr val="dk1"/>
                </a:solidFill>
                <a:latin typeface="Jost"/>
                <a:ea typeface="Jost"/>
                <a:cs typeface="Jost"/>
                <a:sym typeface="Jost"/>
              </a:defRPr>
            </a:lvl9pPr>
          </a:lstStyle>
          <a:p>
            <a:r>
              <a:rPr lang="de-DE"/>
              <a:t>ERASMUS+ DIGIGEN  Project Ref. No. 2021-1-DE02-KA220-VET-000025335</a:t>
            </a:r>
            <a:endParaRPr/>
          </a:p>
        </p:txBody>
      </p:sp>
      <p:sp>
        <p:nvSpPr>
          <p:cNvPr id="127" name="Google Shape;127;p39"/>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Jost"/>
                <a:ea typeface="Jost"/>
                <a:cs typeface="Jost"/>
                <a:sym typeface="Jost"/>
              </a:defRPr>
            </a:lvl1pPr>
            <a:lvl2pPr marL="0" marR="0" lvl="1" indent="0" algn="r" rtl="0">
              <a:spcBef>
                <a:spcPts val="0"/>
              </a:spcBef>
              <a:buNone/>
              <a:defRPr sz="1200">
                <a:solidFill>
                  <a:srgbClr val="888888"/>
                </a:solidFill>
                <a:latin typeface="Jost"/>
                <a:ea typeface="Jost"/>
                <a:cs typeface="Jost"/>
                <a:sym typeface="Jost"/>
              </a:defRPr>
            </a:lvl2pPr>
            <a:lvl3pPr marL="0" marR="0" lvl="2" indent="0" algn="r" rtl="0">
              <a:spcBef>
                <a:spcPts val="0"/>
              </a:spcBef>
              <a:buNone/>
              <a:defRPr sz="1200">
                <a:solidFill>
                  <a:srgbClr val="888888"/>
                </a:solidFill>
                <a:latin typeface="Jost"/>
                <a:ea typeface="Jost"/>
                <a:cs typeface="Jost"/>
                <a:sym typeface="Jost"/>
              </a:defRPr>
            </a:lvl3pPr>
            <a:lvl4pPr marL="0" marR="0" lvl="3" indent="0" algn="r" rtl="0">
              <a:spcBef>
                <a:spcPts val="0"/>
              </a:spcBef>
              <a:buNone/>
              <a:defRPr sz="1200">
                <a:solidFill>
                  <a:srgbClr val="888888"/>
                </a:solidFill>
                <a:latin typeface="Jost"/>
                <a:ea typeface="Jost"/>
                <a:cs typeface="Jost"/>
                <a:sym typeface="Jost"/>
              </a:defRPr>
            </a:lvl4pPr>
            <a:lvl5pPr marL="0" marR="0" lvl="4" indent="0" algn="r" rtl="0">
              <a:spcBef>
                <a:spcPts val="0"/>
              </a:spcBef>
              <a:buNone/>
              <a:defRPr sz="1200">
                <a:solidFill>
                  <a:srgbClr val="888888"/>
                </a:solidFill>
                <a:latin typeface="Jost"/>
                <a:ea typeface="Jost"/>
                <a:cs typeface="Jost"/>
                <a:sym typeface="Jost"/>
              </a:defRPr>
            </a:lvl5pPr>
            <a:lvl6pPr marL="0" marR="0" lvl="5" indent="0" algn="r" rtl="0">
              <a:spcBef>
                <a:spcPts val="0"/>
              </a:spcBef>
              <a:buNone/>
              <a:defRPr sz="1200">
                <a:solidFill>
                  <a:srgbClr val="888888"/>
                </a:solidFill>
                <a:latin typeface="Jost"/>
                <a:ea typeface="Jost"/>
                <a:cs typeface="Jost"/>
                <a:sym typeface="Jost"/>
              </a:defRPr>
            </a:lvl6pPr>
            <a:lvl7pPr marL="0" marR="0" lvl="6" indent="0" algn="r" rtl="0">
              <a:spcBef>
                <a:spcPts val="0"/>
              </a:spcBef>
              <a:buNone/>
              <a:defRPr sz="1200">
                <a:solidFill>
                  <a:srgbClr val="888888"/>
                </a:solidFill>
                <a:latin typeface="Jost"/>
                <a:ea typeface="Jost"/>
                <a:cs typeface="Jost"/>
                <a:sym typeface="Jost"/>
              </a:defRPr>
            </a:lvl7pPr>
            <a:lvl8pPr marL="0" marR="0" lvl="7" indent="0" algn="r" rtl="0">
              <a:spcBef>
                <a:spcPts val="0"/>
              </a:spcBef>
              <a:buNone/>
              <a:defRPr sz="1200">
                <a:solidFill>
                  <a:srgbClr val="888888"/>
                </a:solidFill>
                <a:latin typeface="Jost"/>
                <a:ea typeface="Jost"/>
                <a:cs typeface="Jost"/>
                <a:sym typeface="Jost"/>
              </a:defRPr>
            </a:lvl8pPr>
            <a:lvl9pPr marL="0" marR="0" lvl="8" indent="0" algn="r" rtl="0">
              <a:spcBef>
                <a:spcPts val="0"/>
              </a:spcBef>
              <a:buNone/>
              <a:defRPr sz="1200">
                <a:solidFill>
                  <a:srgbClr val="888888"/>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hu-HU"/>
              <a:t>‹Nr.›</a:t>
            </a:fld>
            <a:endParaRPr/>
          </a:p>
        </p:txBody>
      </p:sp>
      <p:sp>
        <p:nvSpPr>
          <p:cNvPr id="128" name="Google Shape;128;p39"/>
          <p:cNvSpPr txBox="1"/>
          <p:nvPr/>
        </p:nvSpPr>
        <p:spPr>
          <a:xfrm>
            <a:off x="6553200" y="6553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129" name="Google Shape;129;p39"/>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3" r:id="rId4"/>
    <p:sldLayoutId id="2147483664" r:id="rId5"/>
    <p:sldLayoutId id="2147483665" r:id="rId6"/>
    <p:sldLayoutId id="2147483666" r:id="rId7"/>
    <p:sldLayoutId id="2147483667" r:id="rId8"/>
    <p:sldLayoutId id="2147483670" r:id="rId9"/>
    <p:sldLayoutId id="2147483671"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uropean-digital-innovation-hubs.ec.europa.eu/hom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lay.google.com/store/apps/details?id=com.google.ar.lens&amp;hl=h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HdspGNcD_I"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process.st/category/case-study/" TargetMode="External"/><Relationship Id="rId4" Type="http://schemas.openxmlformats.org/officeDocument/2006/relationships/hyperlink" Target="https://www.youtube.com/watch?v=vdYYcuRVFl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zapier.com/blog/state-of-business-automation-202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kissflow.com/success-stories/" TargetMode="External"/><Relationship Id="rId4" Type="http://schemas.openxmlformats.org/officeDocument/2006/relationships/hyperlink" Target="https://www.youtube.com/watch?v=9v_ob4MwukQ&amp;list=PL891ahseKXxfby1AnVnry0S_K39hpePWT&amp;index=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youtube.com/watch?v=WXAVibMRkeQ" TargetMode="External"/><Relationship Id="rId4" Type="http://schemas.openxmlformats.org/officeDocument/2006/relationships/hyperlink" Target="https://www.edrawma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igital-competence.eu/dc/e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www.apqc.org/resource-library/resource-listing/apqcs-levels-knowledge-management-maturity" TargetMode="External"/><Relationship Id="rId3" Type="http://schemas.openxmlformats.org/officeDocument/2006/relationships/hyperlink" Target="https://www.youtube.com/watch?v=SHdspGNcD_I" TargetMode="External"/><Relationship Id="rId7" Type="http://schemas.openxmlformats.org/officeDocument/2006/relationships/hyperlink" Target="https://play.google.com/store/apps/details?id=com.google.ar.lens&amp;hl=hu&amp;pli=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ommission.europa.eu/strategy-and-policy/priorities-2019-2024/europe-fit-digital-age/europes-digital-decade-digital-targets-2030_en" TargetMode="External"/><Relationship Id="rId5" Type="http://schemas.openxmlformats.org/officeDocument/2006/relationships/hyperlink" Target="https://european-digital-innovation-hubs.ec.europa.eu/home" TargetMode="External"/><Relationship Id="rId4" Type="http://schemas.openxmlformats.org/officeDocument/2006/relationships/hyperlink" Target="https://www.canva.co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igital-competence.eu/dc/en/" TargetMode="External"/><Relationship Id="rId3" Type="http://schemas.openxmlformats.org/officeDocument/2006/relationships/hyperlink" Target="https://www.youtube.com/watch?v=Qkw41DTrLt8&amp;list=RDLVFjAq1xjBv_4&amp;index=16" TargetMode="External"/><Relationship Id="rId7" Type="http://schemas.openxmlformats.org/officeDocument/2006/relationships/hyperlink" Target="https://www.youtube.com/watch?v=vdYYcuRVFl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process.st/category/case-study/" TargetMode="External"/><Relationship Id="rId5" Type="http://schemas.openxmlformats.org/officeDocument/2006/relationships/hyperlink" Target="https://www.youtube.com/watch?v=9v_ob4MwukQ&amp;list=PL891ahseKXxfby1AnVnry0S_K39hpePWT&amp;index=17" TargetMode="External"/><Relationship Id="rId4" Type="http://schemas.openxmlformats.org/officeDocument/2006/relationships/hyperlink" Target="https://kissflow.com/success-stori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7" Type="http://schemas.openxmlformats.org/officeDocument/2006/relationships/hyperlink" Target="https://zapier.com/blog/state-of-business-automation-202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youtube.com/watch?v=Bjifg2wWZkQ" TargetMode="External"/><Relationship Id="rId5" Type="http://schemas.openxmlformats.org/officeDocument/2006/relationships/hyperlink" Target="https://www.edrawmax.com/" TargetMode="External"/><Relationship Id="rId4" Type="http://schemas.openxmlformats.org/officeDocument/2006/relationships/hyperlink" Target="https://www.youtube.com/watch?v=bPcx_XMLXk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kw41DTrLt8&amp;list=RDLVFjAq1xjBv_4&amp;index=1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mmission.europa.eu/strategy-and-policy/priorities-2019-2024/europe-fit-digital-age/europes-digital-decade-digital-targets-2030_en"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
          <p:cNvSpPr txBox="1">
            <a:spLocks noGrp="1"/>
          </p:cNvSpPr>
          <p:nvPr>
            <p:ph type="ctrTitle"/>
          </p:nvPr>
        </p:nvSpPr>
        <p:spPr>
          <a:xfrm>
            <a:off x="1524000" y="1114425"/>
            <a:ext cx="9144000" cy="297421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Jost"/>
              <a:buNone/>
            </a:pPr>
            <a:r>
              <a:rPr lang="hu-HU" dirty="0">
                <a:solidFill>
                  <a:schemeClr val="lt1"/>
                </a:solidFill>
                <a:latin typeface="Jost"/>
                <a:ea typeface="Jost"/>
                <a:cs typeface="Jost"/>
                <a:sym typeface="Jost"/>
              </a:rPr>
              <a:t>NŐI </a:t>
            </a:r>
            <a:br>
              <a:rPr lang="hu-HU" dirty="0">
                <a:solidFill>
                  <a:schemeClr val="lt1"/>
                </a:solidFill>
                <a:latin typeface="Jost"/>
                <a:ea typeface="Jost"/>
                <a:cs typeface="Jost"/>
                <a:sym typeface="Jost"/>
              </a:rPr>
            </a:br>
            <a:r>
              <a:rPr lang="hu-HU" dirty="0">
                <a:solidFill>
                  <a:schemeClr val="lt1"/>
                </a:solidFill>
                <a:latin typeface="Jost"/>
                <a:ea typeface="Jost"/>
                <a:cs typeface="Jost"/>
                <a:sym typeface="Jost"/>
              </a:rPr>
              <a:t>VEZETŐK </a:t>
            </a:r>
            <a:br>
              <a:rPr lang="hu-HU" dirty="0">
                <a:solidFill>
                  <a:schemeClr val="lt1"/>
                </a:solidFill>
                <a:latin typeface="Jost"/>
                <a:ea typeface="Jost"/>
                <a:cs typeface="Jost"/>
                <a:sym typeface="Jost"/>
              </a:rPr>
            </a:br>
            <a:r>
              <a:rPr lang="hu-HU" dirty="0">
                <a:solidFill>
                  <a:schemeClr val="lt1"/>
                </a:solidFill>
                <a:latin typeface="Jost"/>
                <a:ea typeface="Jost"/>
                <a:cs typeface="Jost"/>
                <a:sym typeface="Jost"/>
              </a:rPr>
              <a:t>DIGITÁLIS KÖRNYEZETBEN</a:t>
            </a:r>
            <a:endParaRPr dirty="0"/>
          </a:p>
        </p:txBody>
      </p:sp>
      <p:sp>
        <p:nvSpPr>
          <p:cNvPr id="299" name="Google Shape;299;p1"/>
          <p:cNvSpPr txBox="1">
            <a:spLocks noGrp="1"/>
          </p:cNvSpPr>
          <p:nvPr>
            <p:ph type="subTitle" idx="1"/>
          </p:nvPr>
        </p:nvSpPr>
        <p:spPr>
          <a:xfrm>
            <a:off x="1511868" y="4311466"/>
            <a:ext cx="9144000" cy="6477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hu-HU" dirty="0">
                <a:latin typeface="Jost"/>
                <a:ea typeface="Jost"/>
                <a:cs typeface="Jost"/>
                <a:sym typeface="Jost"/>
              </a:rPr>
              <a:t>2. téma</a:t>
            </a:r>
            <a:endParaRPr dirty="0"/>
          </a:p>
        </p:txBody>
      </p:sp>
      <p:sp>
        <p:nvSpPr>
          <p:cNvPr id="300" name="Google Shape;300;p1"/>
          <p:cNvSpPr/>
          <p:nvPr/>
        </p:nvSpPr>
        <p:spPr>
          <a:xfrm rot="10800000" flipH="1">
            <a:off x="2441653" y="4052638"/>
            <a:ext cx="7308693" cy="36000"/>
          </a:xfrm>
          <a:custGeom>
            <a:avLst/>
            <a:gdLst/>
            <a:ahLst/>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Jost"/>
              <a:buNone/>
            </a:pPr>
            <a:endParaRPr sz="1800" b="0" i="0" u="none" strike="noStrike" cap="none">
              <a:solidFill>
                <a:srgbClr val="FFFFFF"/>
              </a:solidFill>
              <a:latin typeface="Jost"/>
              <a:ea typeface="Jost"/>
              <a:cs typeface="Jost"/>
              <a:sym typeface="Jo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0"/>
          <p:cNvSpPr txBox="1">
            <a:spLocks noGrp="1"/>
          </p:cNvSpPr>
          <p:nvPr>
            <p:ph type="body" idx="1"/>
          </p:nvPr>
        </p:nvSpPr>
        <p:spPr>
          <a:xfrm>
            <a:off x="1166813" y="2354264"/>
            <a:ext cx="9858374" cy="3779836"/>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50000"/>
              </a:lnSpc>
              <a:spcBef>
                <a:spcPts val="0"/>
              </a:spcBef>
              <a:spcAft>
                <a:spcPts val="0"/>
              </a:spcAft>
              <a:buSzPts val="2400"/>
              <a:buNone/>
            </a:pPr>
            <a:r>
              <a:rPr lang="hu-HU" sz="2400" i="0" u="sng" dirty="0">
                <a:solidFill>
                  <a:schemeClr val="hlink"/>
                </a:solidFill>
                <a:latin typeface="Jost"/>
                <a:ea typeface="Jost"/>
                <a:cs typeface="Jost"/>
                <a:sym typeface="Jost"/>
                <a:hlinkClick r:id="rId3"/>
              </a:rPr>
              <a:t>A DIGITÁLIS GAZDASÁG ÉS TÁRSADALOM INDEXE </a:t>
            </a:r>
            <a:r>
              <a:rPr lang="hu-HU" sz="2400" i="0" dirty="0">
                <a:latin typeface="Jost"/>
                <a:ea typeface="Jost"/>
                <a:cs typeface="Jost"/>
                <a:sym typeface="Jost"/>
              </a:rPr>
              <a:t>(DESI)</a:t>
            </a:r>
            <a:endParaRPr dirty="0"/>
          </a:p>
          <a:p>
            <a:pPr marL="457200" lvl="1" indent="0" algn="ctr" rtl="0">
              <a:lnSpc>
                <a:spcPct val="150000"/>
              </a:lnSpc>
              <a:spcBef>
                <a:spcPts val="500"/>
              </a:spcBef>
              <a:spcAft>
                <a:spcPts val="0"/>
              </a:spcAft>
              <a:buSzPts val="1600"/>
              <a:buNone/>
            </a:pPr>
            <a:r>
              <a:rPr lang="hu-HU" sz="1600" b="0" dirty="0">
                <a:latin typeface="Jost"/>
                <a:ea typeface="Jost"/>
                <a:cs typeface="Jost"/>
                <a:sym typeface="Jost"/>
              </a:rPr>
              <a:t>Mekkora az országa DESI-indexe? Hogyan áll a többi uniós országhoz képest? Melyek a legfontosabb területek? </a:t>
            </a:r>
            <a:endParaRPr b="0" dirty="0"/>
          </a:p>
          <a:p>
            <a:pPr marL="457200" lvl="1" indent="0" algn="ctr" rtl="0">
              <a:lnSpc>
                <a:spcPct val="150000"/>
              </a:lnSpc>
              <a:spcBef>
                <a:spcPts val="500"/>
              </a:spcBef>
              <a:spcAft>
                <a:spcPts val="0"/>
              </a:spcAft>
              <a:buSzPts val="1600"/>
              <a:buNone/>
            </a:pPr>
            <a:r>
              <a:rPr lang="hu-HU" sz="1600" b="0" dirty="0">
                <a:latin typeface="Jost"/>
                <a:ea typeface="Jost"/>
                <a:cs typeface="Jost"/>
                <a:sym typeface="Jost"/>
              </a:rPr>
              <a:t>Milyen mértékben vesznek részt a nők a digitális munkakörökben az Ön országában? Nézze meg a </a:t>
            </a:r>
            <a:r>
              <a:rPr lang="hu-HU" sz="1600" b="0" dirty="0" err="1">
                <a:latin typeface="Jost"/>
                <a:ea typeface="Jost"/>
                <a:cs typeface="Jost"/>
                <a:sym typeface="Jost"/>
              </a:rPr>
              <a:t>WiD</a:t>
            </a:r>
            <a:r>
              <a:rPr lang="hu-HU" sz="1600" b="0" dirty="0">
                <a:latin typeface="Jost"/>
                <a:ea typeface="Jost"/>
                <a:cs typeface="Jost"/>
                <a:sym typeface="Jost"/>
              </a:rPr>
              <a:t> eredménytáblát. </a:t>
            </a:r>
            <a:endParaRPr sz="1600" b="0" dirty="0">
              <a:latin typeface="Jost"/>
              <a:ea typeface="Jost"/>
              <a:cs typeface="Jost"/>
              <a:sym typeface="Jost"/>
            </a:endParaRPr>
          </a:p>
          <a:p>
            <a:pPr marL="457200" lvl="1" indent="0" algn="ctr" rtl="0">
              <a:lnSpc>
                <a:spcPct val="150000"/>
              </a:lnSpc>
              <a:spcBef>
                <a:spcPts val="500"/>
              </a:spcBef>
              <a:spcAft>
                <a:spcPts val="0"/>
              </a:spcAft>
              <a:buSzPts val="1600"/>
              <a:buNone/>
            </a:pPr>
            <a:endParaRPr sz="1600" dirty="0">
              <a:uFill>
                <a:noFill/>
              </a:uFill>
              <a:latin typeface="Jost"/>
              <a:ea typeface="Jost"/>
              <a:cs typeface="Jost"/>
              <a:sym typeface="Jost"/>
              <a:hlinkClick r:id="rId4"/>
            </a:endParaRPr>
          </a:p>
          <a:p>
            <a:pPr marL="0" lvl="0" indent="0" algn="ctr" rtl="0">
              <a:lnSpc>
                <a:spcPct val="150000"/>
              </a:lnSpc>
              <a:spcBef>
                <a:spcPts val="1000"/>
              </a:spcBef>
              <a:spcAft>
                <a:spcPts val="0"/>
              </a:spcAft>
              <a:buSzPts val="2400"/>
              <a:buNone/>
            </a:pPr>
            <a:r>
              <a:rPr lang="hu-HU" sz="2400" i="0" u="sng" dirty="0">
                <a:solidFill>
                  <a:schemeClr val="hlink"/>
                </a:solidFill>
                <a:latin typeface="Jost"/>
                <a:ea typeface="Jost"/>
                <a:cs typeface="Jost"/>
                <a:sym typeface="Jost"/>
                <a:hlinkClick r:id="rId4"/>
              </a:rPr>
              <a:t>EURÓPAI DIGITÁLIS INNOVÁCIÓS FÓRUMOK </a:t>
            </a:r>
            <a:r>
              <a:rPr lang="hu-HU" sz="2400" i="0" dirty="0">
                <a:latin typeface="Jost"/>
                <a:ea typeface="Jost"/>
                <a:cs typeface="Jost"/>
                <a:sym typeface="Jost"/>
              </a:rPr>
              <a:t>(EDIH-ek)</a:t>
            </a:r>
            <a:endParaRPr dirty="0"/>
          </a:p>
          <a:p>
            <a:pPr marL="457200" lvl="1" indent="0" algn="ctr" rtl="0">
              <a:lnSpc>
                <a:spcPct val="150000"/>
              </a:lnSpc>
              <a:spcBef>
                <a:spcPts val="500"/>
              </a:spcBef>
              <a:spcAft>
                <a:spcPts val="0"/>
              </a:spcAft>
              <a:buSzPts val="1600"/>
              <a:buNone/>
            </a:pPr>
            <a:r>
              <a:rPr lang="hu-HU" sz="1600" b="0" dirty="0">
                <a:latin typeface="Jost"/>
                <a:ea typeface="Jost"/>
                <a:cs typeface="Jost"/>
                <a:sym typeface="Jost"/>
              </a:rPr>
              <a:t>Mik azok az EDIH-</a:t>
            </a:r>
            <a:r>
              <a:rPr lang="hu-HU" sz="1600" b="0" dirty="0" err="1">
                <a:latin typeface="Jost"/>
                <a:ea typeface="Jost"/>
                <a:cs typeface="Jost"/>
                <a:sym typeface="Jost"/>
              </a:rPr>
              <a:t>k</a:t>
            </a:r>
            <a:r>
              <a:rPr lang="hu-HU" sz="1600" b="0" dirty="0">
                <a:latin typeface="Jost"/>
                <a:ea typeface="Jost"/>
                <a:cs typeface="Jost"/>
                <a:sym typeface="Jost"/>
              </a:rPr>
              <a:t>?</a:t>
            </a:r>
            <a:endParaRPr b="0" dirty="0"/>
          </a:p>
          <a:p>
            <a:pPr marL="457200" lvl="1" indent="0" algn="ctr" rtl="0">
              <a:lnSpc>
                <a:spcPct val="150000"/>
              </a:lnSpc>
              <a:spcBef>
                <a:spcPts val="500"/>
              </a:spcBef>
              <a:spcAft>
                <a:spcPts val="0"/>
              </a:spcAft>
              <a:buSzPts val="1600"/>
              <a:buNone/>
            </a:pPr>
            <a:r>
              <a:rPr lang="hu-HU" sz="1600" b="0" dirty="0">
                <a:latin typeface="Jost"/>
                <a:ea typeface="Jost"/>
                <a:cs typeface="Jost"/>
                <a:sym typeface="Jost"/>
              </a:rPr>
              <a:t>Hogyan tudnak segíteni a kkv-knak a digitális kihívásokra való reagálásban? </a:t>
            </a:r>
            <a:endParaRPr sz="1600" b="0" dirty="0">
              <a:latin typeface="Jost"/>
              <a:ea typeface="Jost"/>
              <a:cs typeface="Jost"/>
              <a:sym typeface="Jost"/>
            </a:endParaRPr>
          </a:p>
        </p:txBody>
      </p:sp>
      <p:sp>
        <p:nvSpPr>
          <p:cNvPr id="487" name="Google Shape;487;p10"/>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10</a:t>
            </a:fld>
            <a:endParaRPr b="0" i="0"/>
          </a:p>
        </p:txBody>
      </p:sp>
      <p:sp>
        <p:nvSpPr>
          <p:cNvPr id="488" name="Google Shape;488;p10"/>
          <p:cNvSpPr txBox="1">
            <a:spLocks noGrp="1"/>
          </p:cNvSpPr>
          <p:nvPr>
            <p:ph type="title" idx="4294967295"/>
          </p:nvPr>
        </p:nvSpPr>
        <p:spPr>
          <a:xfrm>
            <a:off x="1910312" y="258824"/>
            <a:ext cx="8371375" cy="1468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800" b="1" dirty="0">
                <a:latin typeface="Jost"/>
                <a:ea typeface="Jost"/>
                <a:cs typeface="Jost"/>
                <a:sym typeface="Jost"/>
              </a:rPr>
              <a:t> </a:t>
            </a:r>
            <a:br>
              <a:rPr lang="hu-HU" sz="4800" b="1" dirty="0">
                <a:latin typeface="Jost"/>
                <a:ea typeface="Jost"/>
                <a:cs typeface="Jost"/>
                <a:sym typeface="Jost"/>
              </a:rPr>
            </a:br>
            <a:r>
              <a:rPr lang="hu-HU" sz="4800" b="1" dirty="0">
                <a:latin typeface="Jost"/>
                <a:ea typeface="Jost"/>
                <a:cs typeface="Jost"/>
                <a:sym typeface="Jost"/>
              </a:rPr>
              <a:t>JÁRJON UTÁNA:</a:t>
            </a:r>
            <a:endParaRPr sz="4800" b="1" dirty="0">
              <a:latin typeface="Jost"/>
              <a:ea typeface="Jost"/>
              <a:cs typeface="Jost"/>
              <a:sym typeface="Jost"/>
            </a:endParaRPr>
          </a:p>
          <a:p>
            <a:pPr marL="0" marR="0" lvl="0" indent="0" algn="ctr" rtl="0">
              <a:lnSpc>
                <a:spcPct val="100000"/>
              </a:lnSpc>
              <a:spcBef>
                <a:spcPts val="0"/>
              </a:spcBef>
              <a:spcAft>
                <a:spcPts val="0"/>
              </a:spcAft>
              <a:buClr>
                <a:srgbClr val="E86507"/>
              </a:buClr>
              <a:buSzPts val="4800"/>
              <a:buFont typeface="Noto Sans Symbols"/>
              <a:buNone/>
            </a:pPr>
            <a:r>
              <a:rPr lang="hu-HU" sz="4800" b="1" dirty="0">
                <a:latin typeface="Jost"/>
                <a:ea typeface="Jost"/>
                <a:cs typeface="Jost"/>
                <a:sym typeface="Jost"/>
              </a:rPr>
              <a:t>DIGITÁLIS TELJESÍTMÉNY</a:t>
            </a:r>
            <a:br>
              <a:rPr lang="hu-HU" sz="3600" dirty="0">
                <a:latin typeface="Jost"/>
                <a:ea typeface="Jost"/>
                <a:cs typeface="Jost"/>
                <a:sym typeface="Jost"/>
              </a:rPr>
            </a:br>
            <a:r>
              <a:rPr lang="hu-HU" sz="1400" i="1" dirty="0">
                <a:solidFill>
                  <a:srgbClr val="000000"/>
                </a:solidFill>
                <a:latin typeface="Jost"/>
                <a:ea typeface="Jost"/>
                <a:cs typeface="Jost"/>
                <a:sym typeface="Jost"/>
              </a:rPr>
              <a:t>3. feladat: Egyéni munka</a:t>
            </a:r>
            <a:endParaRPr sz="3600" dirty="0">
              <a:latin typeface="Jost"/>
              <a:ea typeface="Jost"/>
              <a:cs typeface="Jost"/>
              <a:sym typeface="Jo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11"/>
          <p:cNvSpPr txBox="1">
            <a:spLocks noGrp="1"/>
          </p:cNvSpPr>
          <p:nvPr>
            <p:ph type="ftr" idx="11"/>
          </p:nvPr>
        </p:nvSpPr>
        <p:spPr>
          <a:xfrm rot="-5400000">
            <a:off x="9911131" y="362460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495" name="Google Shape;495;p11"/>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11</a:t>
            </a:fld>
            <a:endParaRPr b="0" i="0" dirty="0"/>
          </a:p>
        </p:txBody>
      </p:sp>
      <p:sp>
        <p:nvSpPr>
          <p:cNvPr id="496" name="Google Shape;496;p11"/>
          <p:cNvSpPr txBox="1">
            <a:spLocks noGrp="1"/>
          </p:cNvSpPr>
          <p:nvPr>
            <p:ph type="title"/>
          </p:nvPr>
        </p:nvSpPr>
        <p:spPr>
          <a:xfrm>
            <a:off x="838200" y="372625"/>
            <a:ext cx="10164000" cy="78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2. MODERN TECHNOLÓGIÁK A KKV-k SZÁMÁRA</a:t>
            </a:r>
            <a:endParaRPr sz="3600">
              <a:latin typeface="Jost"/>
              <a:ea typeface="Jost"/>
              <a:cs typeface="Jost"/>
              <a:sym typeface="Jost"/>
            </a:endParaRPr>
          </a:p>
        </p:txBody>
      </p:sp>
      <p:sp>
        <p:nvSpPr>
          <p:cNvPr id="497" name="Google Shape;497;p11"/>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2.2.  </a:t>
            </a:r>
            <a:r>
              <a:rPr lang="hu-HU" sz="2000" b="0" i="0" cap="none">
                <a:solidFill>
                  <a:schemeClr val="dk1"/>
                </a:solidFill>
                <a:latin typeface="Jost"/>
                <a:ea typeface="Jost"/>
                <a:cs typeface="Jost"/>
                <a:sym typeface="Jost"/>
              </a:rPr>
              <a:t>JELENTŐSÉGE A VÁLLALKOZÓK SZÁMÁRA </a:t>
            </a:r>
            <a:endParaRPr/>
          </a:p>
        </p:txBody>
      </p:sp>
      <p:sp>
        <p:nvSpPr>
          <p:cNvPr id="498" name="Google Shape;498;p11"/>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grpSp>
        <p:nvGrpSpPr>
          <p:cNvPr id="499" name="Google Shape;499;p11"/>
          <p:cNvGrpSpPr/>
          <p:nvPr/>
        </p:nvGrpSpPr>
        <p:grpSpPr>
          <a:xfrm>
            <a:off x="3494685" y="1576978"/>
            <a:ext cx="5202627" cy="5105427"/>
            <a:chOff x="1308165" y="19127"/>
            <a:chExt cx="5202627" cy="5105427"/>
          </a:xfrm>
        </p:grpSpPr>
        <p:sp>
          <p:nvSpPr>
            <p:cNvPr id="500" name="Google Shape;500;p11"/>
            <p:cNvSpPr/>
            <p:nvPr/>
          </p:nvSpPr>
          <p:spPr>
            <a:xfrm>
              <a:off x="3246575" y="2007387"/>
              <a:ext cx="1325808" cy="1325808"/>
            </a:xfrm>
            <a:prstGeom prst="ellipse">
              <a:avLst/>
            </a:prstGeom>
            <a:gradFill>
              <a:gsLst>
                <a:gs pos="0">
                  <a:srgbClr val="C25D47"/>
                </a:gs>
                <a:gs pos="50000">
                  <a:srgbClr val="C04000"/>
                </a:gs>
                <a:gs pos="100000">
                  <a:srgbClr val="B135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txBox="1"/>
            <p:nvPr/>
          </p:nvSpPr>
          <p:spPr>
            <a:xfrm>
              <a:off x="3440735" y="2201547"/>
              <a:ext cx="937488" cy="9374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Jost"/>
                <a:buNone/>
              </a:pPr>
              <a:r>
                <a:rPr lang="hu-HU" sz="2200" b="0">
                  <a:solidFill>
                    <a:schemeClr val="lt1"/>
                  </a:solidFill>
                  <a:latin typeface="Jost"/>
                  <a:ea typeface="Jost"/>
                  <a:cs typeface="Jost"/>
                  <a:sym typeface="Jost"/>
                </a:rPr>
                <a:t>Előny-</a:t>
              </a:r>
              <a:endParaRPr sz="2200" b="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2200"/>
                <a:buFont typeface="Jost"/>
                <a:buNone/>
              </a:pPr>
              <a:r>
                <a:rPr lang="hu-HU" sz="2200" b="0">
                  <a:solidFill>
                    <a:schemeClr val="lt1"/>
                  </a:solidFill>
                  <a:latin typeface="Jost"/>
                  <a:ea typeface="Jost"/>
                  <a:cs typeface="Jost"/>
                  <a:sym typeface="Jost"/>
                </a:rPr>
                <a:t>ök</a:t>
              </a:r>
              <a:endParaRPr sz="2200" b="0">
                <a:solidFill>
                  <a:schemeClr val="lt1"/>
                </a:solidFill>
                <a:latin typeface="Jost"/>
                <a:ea typeface="Jost"/>
                <a:cs typeface="Jost"/>
                <a:sym typeface="Jost"/>
              </a:endParaRPr>
            </a:p>
          </p:txBody>
        </p:sp>
        <p:sp>
          <p:nvSpPr>
            <p:cNvPr id="502" name="Google Shape;502;p11"/>
            <p:cNvSpPr/>
            <p:nvPr/>
          </p:nvSpPr>
          <p:spPr>
            <a:xfrm rot="-5400000">
              <a:off x="3578254" y="1660900"/>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txBox="1"/>
            <p:nvPr/>
          </p:nvSpPr>
          <p:spPr>
            <a:xfrm rot="-5400000">
              <a:off x="3892918" y="1659600"/>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04" name="Google Shape;504;p11"/>
            <p:cNvSpPr/>
            <p:nvPr/>
          </p:nvSpPr>
          <p:spPr>
            <a:xfrm>
              <a:off x="3246575" y="19127"/>
              <a:ext cx="1325808" cy="1325808"/>
            </a:xfrm>
            <a:prstGeom prst="ellipse">
              <a:avLst/>
            </a:prstGeom>
            <a:gradFill>
              <a:gsLst>
                <a:gs pos="0">
                  <a:srgbClr val="B55A47"/>
                </a:gs>
                <a:gs pos="50000">
                  <a:srgbClr val="B23900"/>
                </a:gs>
                <a:gs pos="100000">
                  <a:srgbClr val="A430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txBox="1"/>
            <p:nvPr/>
          </p:nvSpPr>
          <p:spPr>
            <a:xfrm>
              <a:off x="3440735" y="213287"/>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Hatékonyság és termelékenység</a:t>
              </a:r>
              <a:endParaRPr sz="1700"/>
            </a:p>
          </p:txBody>
        </p:sp>
        <p:sp>
          <p:nvSpPr>
            <p:cNvPr id="506" name="Google Shape;506;p11"/>
            <p:cNvSpPr/>
            <p:nvPr/>
          </p:nvSpPr>
          <p:spPr>
            <a:xfrm rot="-2314286">
              <a:off x="4355495" y="2035200"/>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txBox="1"/>
            <p:nvPr/>
          </p:nvSpPr>
          <p:spPr>
            <a:xfrm rot="-2314286">
              <a:off x="4670160" y="2033900"/>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08" name="Google Shape;508;p11"/>
            <p:cNvSpPr/>
            <p:nvPr/>
          </p:nvSpPr>
          <p:spPr>
            <a:xfrm>
              <a:off x="4801059" y="767727"/>
              <a:ext cx="1325808" cy="1325808"/>
            </a:xfrm>
            <a:prstGeom prst="ellipse">
              <a:avLst/>
            </a:prstGeom>
            <a:gradFill>
              <a:gsLst>
                <a:gs pos="0">
                  <a:srgbClr val="EE6248"/>
                </a:gs>
                <a:gs pos="50000">
                  <a:srgbClr val="F04604"/>
                </a:gs>
                <a:gs pos="100000">
                  <a:srgbClr val="DD39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txBox="1"/>
            <p:nvPr/>
          </p:nvSpPr>
          <p:spPr>
            <a:xfrm>
              <a:off x="4995219" y="961887"/>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Költség-</a:t>
              </a:r>
              <a:endParaRPr sz="1100" b="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megtakarítás</a:t>
              </a:r>
              <a:endParaRPr sz="1100"/>
            </a:p>
          </p:txBody>
        </p:sp>
        <p:sp>
          <p:nvSpPr>
            <p:cNvPr id="510" name="Google Shape;510;p11"/>
            <p:cNvSpPr/>
            <p:nvPr/>
          </p:nvSpPr>
          <p:spPr>
            <a:xfrm rot="771429">
              <a:off x="4547458" y="2876245"/>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txBox="1"/>
            <p:nvPr/>
          </p:nvSpPr>
          <p:spPr>
            <a:xfrm rot="771429">
              <a:off x="4862122" y="2874944"/>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12" name="Google Shape;512;p11"/>
            <p:cNvSpPr/>
            <p:nvPr/>
          </p:nvSpPr>
          <p:spPr>
            <a:xfrm>
              <a:off x="5184984" y="2449816"/>
              <a:ext cx="1325808" cy="1325808"/>
            </a:xfrm>
            <a:prstGeom prst="ellipse">
              <a:avLst/>
            </a:prstGeom>
            <a:gradFill>
              <a:gsLst>
                <a:gs pos="0">
                  <a:srgbClr val="EF8267"/>
                </a:gs>
                <a:gs pos="50000">
                  <a:srgbClr val="F36C47"/>
                </a:gs>
                <a:gs pos="100000">
                  <a:srgbClr val="DF5B3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txBox="1"/>
            <p:nvPr/>
          </p:nvSpPr>
          <p:spPr>
            <a:xfrm>
              <a:off x="5379144" y="2643976"/>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Globális jelenlét</a:t>
              </a:r>
              <a:endParaRPr sz="1100"/>
            </a:p>
          </p:txBody>
        </p:sp>
        <p:sp>
          <p:nvSpPr>
            <p:cNvPr id="514" name="Google Shape;514;p11"/>
            <p:cNvSpPr/>
            <p:nvPr/>
          </p:nvSpPr>
          <p:spPr>
            <a:xfrm rot="3857143">
              <a:off x="4009590" y="3550710"/>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txBox="1"/>
            <p:nvPr/>
          </p:nvSpPr>
          <p:spPr>
            <a:xfrm rot="3857143">
              <a:off x="4324254" y="3549409"/>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16" name="Google Shape;516;p11"/>
            <p:cNvSpPr/>
            <p:nvPr/>
          </p:nvSpPr>
          <p:spPr>
            <a:xfrm>
              <a:off x="4109248" y="3798746"/>
              <a:ext cx="1325808" cy="1325808"/>
            </a:xfrm>
            <a:prstGeom prst="ellipse">
              <a:avLst/>
            </a:prstGeom>
            <a:gradFill>
              <a:gsLst>
                <a:gs pos="0">
                  <a:srgbClr val="F1ADA0"/>
                </a:gs>
                <a:gs pos="50000">
                  <a:srgbClr val="F29E8E"/>
                </a:gs>
                <a:gs pos="100000">
                  <a:srgbClr val="DC877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txBox="1"/>
            <p:nvPr/>
          </p:nvSpPr>
          <p:spPr>
            <a:xfrm>
              <a:off x="4303408" y="3992906"/>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Adatkezelés és elemzés</a:t>
              </a:r>
              <a:endParaRPr sz="1100" b="0">
                <a:solidFill>
                  <a:schemeClr val="lt1"/>
                </a:solidFill>
                <a:latin typeface="Jost"/>
                <a:ea typeface="Jost"/>
                <a:cs typeface="Jost"/>
                <a:sym typeface="Jost"/>
              </a:endParaRPr>
            </a:p>
          </p:txBody>
        </p:sp>
        <p:sp>
          <p:nvSpPr>
            <p:cNvPr id="518" name="Google Shape;518;p11"/>
            <p:cNvSpPr/>
            <p:nvPr/>
          </p:nvSpPr>
          <p:spPr>
            <a:xfrm rot="6942857">
              <a:off x="3146917" y="3550710"/>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txBox="1"/>
            <p:nvPr/>
          </p:nvSpPr>
          <p:spPr>
            <a:xfrm rot="-3857143">
              <a:off x="3461581" y="3549409"/>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20" name="Google Shape;520;p11"/>
            <p:cNvSpPr/>
            <p:nvPr/>
          </p:nvSpPr>
          <p:spPr>
            <a:xfrm>
              <a:off x="2383901" y="3798746"/>
              <a:ext cx="1325808" cy="1325808"/>
            </a:xfrm>
            <a:prstGeom prst="ellipse">
              <a:avLst/>
            </a:prstGeom>
            <a:gradFill>
              <a:gsLst>
                <a:gs pos="0">
                  <a:srgbClr val="F1ADA0"/>
                </a:gs>
                <a:gs pos="50000">
                  <a:srgbClr val="F29E8E"/>
                </a:gs>
                <a:gs pos="100000">
                  <a:srgbClr val="DC877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txBox="1"/>
            <p:nvPr/>
          </p:nvSpPr>
          <p:spPr>
            <a:xfrm>
              <a:off x="2578061" y="3992906"/>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Javított ügyfél-</a:t>
              </a:r>
              <a:endParaRPr sz="1100" b="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elkötelezettség</a:t>
              </a:r>
              <a:endParaRPr sz="1100" b="0">
                <a:solidFill>
                  <a:schemeClr val="lt1"/>
                </a:solidFill>
                <a:latin typeface="Jost"/>
                <a:ea typeface="Jost"/>
                <a:cs typeface="Jost"/>
                <a:sym typeface="Jost"/>
              </a:endParaRPr>
            </a:p>
          </p:txBody>
        </p:sp>
        <p:sp>
          <p:nvSpPr>
            <p:cNvPr id="522" name="Google Shape;522;p11"/>
            <p:cNvSpPr/>
            <p:nvPr/>
          </p:nvSpPr>
          <p:spPr>
            <a:xfrm rot="10028571">
              <a:off x="2609049" y="2876245"/>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txBox="1"/>
            <p:nvPr/>
          </p:nvSpPr>
          <p:spPr>
            <a:xfrm rot="-771429">
              <a:off x="2923713" y="2874944"/>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24" name="Google Shape;524;p11"/>
            <p:cNvSpPr/>
            <p:nvPr/>
          </p:nvSpPr>
          <p:spPr>
            <a:xfrm>
              <a:off x="1308165" y="2449816"/>
              <a:ext cx="1325808" cy="1325808"/>
            </a:xfrm>
            <a:prstGeom prst="ellipse">
              <a:avLst/>
            </a:prstGeom>
            <a:gradFill>
              <a:gsLst>
                <a:gs pos="0">
                  <a:srgbClr val="EF8267"/>
                </a:gs>
                <a:gs pos="50000">
                  <a:srgbClr val="F36C47"/>
                </a:gs>
                <a:gs pos="100000">
                  <a:srgbClr val="DF5B3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txBox="1"/>
            <p:nvPr/>
          </p:nvSpPr>
          <p:spPr>
            <a:xfrm>
              <a:off x="1502325" y="2643976"/>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Távmunka és együttműködés</a:t>
              </a:r>
              <a:endParaRPr sz="1100" b="0">
                <a:solidFill>
                  <a:schemeClr val="lt1"/>
                </a:solidFill>
                <a:latin typeface="Jost"/>
                <a:ea typeface="Jost"/>
                <a:cs typeface="Jost"/>
                <a:sym typeface="Jost"/>
              </a:endParaRPr>
            </a:p>
          </p:txBody>
        </p:sp>
        <p:sp>
          <p:nvSpPr>
            <p:cNvPr id="526" name="Google Shape;526;p11"/>
            <p:cNvSpPr/>
            <p:nvPr/>
          </p:nvSpPr>
          <p:spPr>
            <a:xfrm rot="-8485714">
              <a:off x="2801012" y="2035200"/>
              <a:ext cx="662450" cy="30521"/>
            </a:xfrm>
            <a:custGeom>
              <a:avLst/>
              <a:gdLst/>
              <a:ahLst/>
              <a:cxnLst/>
              <a:rect l="l" t="t" r="r" b="b"/>
              <a:pathLst>
                <a:path w="120000" h="120000" extrusionOk="0">
                  <a:moveTo>
                    <a:pt x="0" y="59998"/>
                  </a:moveTo>
                  <a:lnTo>
                    <a:pt x="120000" y="59998"/>
                  </a:lnTo>
                </a:path>
              </a:pathLst>
            </a:custGeom>
            <a:noFill/>
            <a:ln w="9525" cap="flat" cmpd="sng">
              <a:solidFill>
                <a:srgbClr val="EA74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txBox="1"/>
            <p:nvPr/>
          </p:nvSpPr>
          <p:spPr>
            <a:xfrm rot="2314286">
              <a:off x="3115676" y="2033900"/>
              <a:ext cx="33122" cy="331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dk1"/>
                </a:solidFill>
                <a:latin typeface="Jost"/>
                <a:ea typeface="Jost"/>
                <a:cs typeface="Jost"/>
                <a:sym typeface="Jost"/>
              </a:endParaRPr>
            </a:p>
          </p:txBody>
        </p:sp>
        <p:sp>
          <p:nvSpPr>
            <p:cNvPr id="528" name="Google Shape;528;p11"/>
            <p:cNvSpPr/>
            <p:nvPr/>
          </p:nvSpPr>
          <p:spPr>
            <a:xfrm>
              <a:off x="1692091" y="767727"/>
              <a:ext cx="1325808" cy="1325808"/>
            </a:xfrm>
            <a:prstGeom prst="ellipse">
              <a:avLst/>
            </a:prstGeom>
            <a:gradFill>
              <a:gsLst>
                <a:gs pos="0">
                  <a:srgbClr val="EE6248"/>
                </a:gs>
                <a:gs pos="50000">
                  <a:srgbClr val="F04604"/>
                </a:gs>
                <a:gs pos="100000">
                  <a:srgbClr val="DD39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txBox="1"/>
            <p:nvPr/>
          </p:nvSpPr>
          <p:spPr>
            <a:xfrm>
              <a:off x="1886251" y="961887"/>
              <a:ext cx="937488" cy="937488"/>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Jost"/>
                <a:buNone/>
              </a:pPr>
              <a:r>
                <a:rPr lang="hu-HU" sz="1100" b="0">
                  <a:solidFill>
                    <a:schemeClr val="lt1"/>
                  </a:solidFill>
                  <a:latin typeface="Jost"/>
                  <a:ea typeface="Jost"/>
                  <a:cs typeface="Jost"/>
                  <a:sym typeface="Jost"/>
                </a:rPr>
                <a:t>Kiberbiztonság</a:t>
              </a:r>
              <a:endParaRPr sz="1100" b="0">
                <a:solidFill>
                  <a:schemeClr val="lt1"/>
                </a:solidFill>
                <a:latin typeface="Jost"/>
                <a:ea typeface="Jost"/>
                <a:cs typeface="Jost"/>
                <a:sym typeface="Jos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536" name="Google Shape;536;p12"/>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12</a:t>
            </a:fld>
            <a:endParaRPr b="0" i="0" dirty="0"/>
          </a:p>
        </p:txBody>
      </p:sp>
      <p:sp>
        <p:nvSpPr>
          <p:cNvPr id="537" name="Google Shape;537;p12"/>
          <p:cNvSpPr txBox="1">
            <a:spLocks noGrp="1"/>
          </p:cNvSpPr>
          <p:nvPr>
            <p:ph type="title"/>
          </p:nvPr>
        </p:nvSpPr>
        <p:spPr>
          <a:xfrm>
            <a:off x="838200" y="372625"/>
            <a:ext cx="10205400" cy="78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2. MODERN TECHNOLÓGIÁK A KKV-k SZÁMÁRA</a:t>
            </a:r>
            <a:endParaRPr sz="3600">
              <a:latin typeface="Jost"/>
              <a:ea typeface="Jost"/>
              <a:cs typeface="Jost"/>
              <a:sym typeface="Jost"/>
            </a:endParaRPr>
          </a:p>
        </p:txBody>
      </p:sp>
      <p:sp>
        <p:nvSpPr>
          <p:cNvPr id="538" name="Google Shape;538;p12"/>
          <p:cNvSpPr txBox="1"/>
          <p:nvPr/>
        </p:nvSpPr>
        <p:spPr>
          <a:xfrm>
            <a:off x="838200" y="616226"/>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a:ea typeface="Jost"/>
              <a:cs typeface="Jost"/>
              <a:sym typeface="Jost"/>
            </a:endParaRPr>
          </a:p>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2.3. </a:t>
            </a:r>
            <a:r>
              <a:rPr lang="hu-HU" sz="2000" b="0" i="0" cap="none">
                <a:solidFill>
                  <a:schemeClr val="dk1"/>
                </a:solidFill>
                <a:latin typeface="Jost"/>
                <a:ea typeface="Jost"/>
                <a:cs typeface="Jost"/>
                <a:sym typeface="Jost"/>
              </a:rPr>
              <a:t>A MODERN TECHNOLÓGIÁK BEVEZETÉSÉNEK FOLYAMATA ÉS KÖVETELMÉNYEI A VÁLLALKOZÁSOK FELHATALMAZÁSA ÉRDEKÉBEN </a:t>
            </a:r>
            <a:endParaRPr/>
          </a:p>
        </p:txBody>
      </p:sp>
      <p:sp>
        <p:nvSpPr>
          <p:cNvPr id="539" name="Google Shape;539;p12"/>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grpSp>
        <p:nvGrpSpPr>
          <p:cNvPr id="540" name="Google Shape;540;p12"/>
          <p:cNvGrpSpPr/>
          <p:nvPr/>
        </p:nvGrpSpPr>
        <p:grpSpPr>
          <a:xfrm>
            <a:off x="1358093" y="1763470"/>
            <a:ext cx="9163062" cy="4306006"/>
            <a:chOff x="282562" y="0"/>
            <a:chExt cx="9163062" cy="4306006"/>
          </a:xfrm>
        </p:grpSpPr>
        <p:sp>
          <p:nvSpPr>
            <p:cNvPr id="541" name="Google Shape;541;p12"/>
            <p:cNvSpPr/>
            <p:nvPr/>
          </p:nvSpPr>
          <p:spPr>
            <a:xfrm>
              <a:off x="282562" y="0"/>
              <a:ext cx="8899515" cy="4306006"/>
            </a:xfrm>
            <a:custGeom>
              <a:avLst/>
              <a:gdLst/>
              <a:ahLst/>
              <a:cxnLst/>
              <a:rect l="l" t="t" r="r" b="b"/>
              <a:pathLst>
                <a:path w="120000" h="120000" extrusionOk="0">
                  <a:moveTo>
                    <a:pt x="0" y="120000"/>
                  </a:moveTo>
                  <a:quadBezTo>
                    <a:pt x="20000" y="40000"/>
                    <a:pt x="105485" y="15000"/>
                  </a:quadBezTo>
                  <a:lnTo>
                    <a:pt x="104667" y="0"/>
                  </a:lnTo>
                  <a:lnTo>
                    <a:pt x="120000" y="24000"/>
                  </a:lnTo>
                  <a:lnTo>
                    <a:pt x="107938" y="60000"/>
                  </a:lnTo>
                  <a:lnTo>
                    <a:pt x="107120" y="45000"/>
                  </a:lnTo>
                  <a:quadBezTo>
                    <a:pt x="30000" y="55000"/>
                    <a:pt x="0" y="120000"/>
                  </a:quadBezTo>
                  <a:close/>
                </a:path>
              </a:pathLst>
            </a:custGeom>
            <a:solidFill>
              <a:srgbClr val="F0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1241013" y="3153075"/>
              <a:ext cx="180000" cy="180000"/>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1549400" y="3156634"/>
              <a:ext cx="3153732" cy="4246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txBox="1"/>
            <p:nvPr/>
          </p:nvSpPr>
          <p:spPr>
            <a:xfrm>
              <a:off x="1549399" y="3156634"/>
              <a:ext cx="3904825" cy="424638"/>
            </a:xfrm>
            <a:prstGeom prst="rect">
              <a:avLst/>
            </a:prstGeom>
            <a:noFill/>
            <a:ln>
              <a:noFill/>
            </a:ln>
          </p:spPr>
          <p:txBody>
            <a:bodyPr spcFirstLastPara="1" wrap="square" lIns="83950" tIns="0" rIns="0" bIns="0" anchor="t" anchorCtr="0">
              <a:noAutofit/>
            </a:bodyPr>
            <a:lstStyle/>
            <a:p>
              <a:pPr marL="0" marR="0" lvl="0" indent="0" algn="l" rtl="0">
                <a:lnSpc>
                  <a:spcPct val="90000"/>
                </a:lnSpc>
                <a:spcBef>
                  <a:spcPts val="0"/>
                </a:spcBef>
                <a:spcAft>
                  <a:spcPts val="0"/>
                </a:spcAft>
                <a:buClr>
                  <a:schemeClr val="dk1"/>
                </a:buClr>
                <a:buSzPts val="1300"/>
                <a:buFont typeface="Jost"/>
                <a:buNone/>
              </a:pPr>
              <a:r>
                <a:rPr lang="hu-HU" sz="1300" b="0" dirty="0">
                  <a:solidFill>
                    <a:schemeClr val="dk1"/>
                  </a:solidFill>
                  <a:latin typeface="Jost"/>
                  <a:ea typeface="Jost"/>
                  <a:cs typeface="Jost"/>
                  <a:sym typeface="Jost"/>
                </a:rPr>
                <a:t>1. Célkitűzések és felhasználási esetek meghatározása</a:t>
              </a:r>
              <a:endParaRPr dirty="0"/>
            </a:p>
          </p:txBody>
        </p:sp>
        <p:sp>
          <p:nvSpPr>
            <p:cNvPr id="545" name="Google Shape;545;p12"/>
            <p:cNvSpPr/>
            <p:nvPr/>
          </p:nvSpPr>
          <p:spPr>
            <a:xfrm>
              <a:off x="2461026" y="2357789"/>
              <a:ext cx="288000" cy="288000"/>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2718869" y="2451533"/>
              <a:ext cx="3164926" cy="414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txBox="1"/>
            <p:nvPr/>
          </p:nvSpPr>
          <p:spPr>
            <a:xfrm>
              <a:off x="2718869" y="2451533"/>
              <a:ext cx="3164926" cy="414049"/>
            </a:xfrm>
            <a:prstGeom prst="rect">
              <a:avLst/>
            </a:prstGeom>
            <a:noFill/>
            <a:ln>
              <a:noFill/>
            </a:ln>
          </p:spPr>
          <p:txBody>
            <a:bodyPr spcFirstLastPara="1" wrap="square" lIns="131400" tIns="0" rIns="0" bIns="0" anchor="t" anchorCtr="0">
              <a:noAutofit/>
            </a:bodyPr>
            <a:lstStyle/>
            <a:p>
              <a:pPr marL="0" marR="0" lvl="0" indent="0" algn="l" rtl="0">
                <a:lnSpc>
                  <a:spcPct val="90000"/>
                </a:lnSpc>
                <a:spcBef>
                  <a:spcPts val="0"/>
                </a:spcBef>
                <a:spcAft>
                  <a:spcPts val="0"/>
                </a:spcAft>
                <a:buClr>
                  <a:schemeClr val="dk1"/>
                </a:buClr>
                <a:buSzPts val="1300"/>
                <a:buFont typeface="Jost"/>
                <a:buNone/>
              </a:pPr>
              <a:r>
                <a:rPr lang="hu-HU" sz="1300" b="0">
                  <a:solidFill>
                    <a:schemeClr val="dk1"/>
                  </a:solidFill>
                  <a:latin typeface="Jost"/>
                  <a:ea typeface="Jost"/>
                  <a:cs typeface="Jost"/>
                  <a:sym typeface="Jost"/>
                </a:rPr>
                <a:t>2. A technikai felkészültség felmérése</a:t>
              </a:r>
              <a:endParaRPr/>
            </a:p>
          </p:txBody>
        </p:sp>
        <p:sp>
          <p:nvSpPr>
            <p:cNvPr id="548" name="Google Shape;548;p12"/>
            <p:cNvSpPr/>
            <p:nvPr/>
          </p:nvSpPr>
          <p:spPr>
            <a:xfrm>
              <a:off x="3586344" y="1763178"/>
              <a:ext cx="360001" cy="360001"/>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3852068" y="1909334"/>
              <a:ext cx="2748957" cy="50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txBox="1"/>
            <p:nvPr/>
          </p:nvSpPr>
          <p:spPr>
            <a:xfrm>
              <a:off x="3852068" y="1909334"/>
              <a:ext cx="2748957" cy="506500"/>
            </a:xfrm>
            <a:prstGeom prst="rect">
              <a:avLst/>
            </a:prstGeom>
            <a:noFill/>
            <a:ln>
              <a:noFill/>
            </a:ln>
          </p:spPr>
          <p:txBody>
            <a:bodyPr spcFirstLastPara="1" wrap="square" lIns="175225" tIns="0" rIns="0" bIns="0" anchor="t" anchorCtr="0">
              <a:noAutofit/>
            </a:bodyPr>
            <a:lstStyle/>
            <a:p>
              <a:pPr marL="0" marR="0" lvl="0" indent="0" algn="l" rtl="0">
                <a:lnSpc>
                  <a:spcPct val="90000"/>
                </a:lnSpc>
                <a:spcBef>
                  <a:spcPts val="0"/>
                </a:spcBef>
                <a:spcAft>
                  <a:spcPts val="0"/>
                </a:spcAft>
                <a:buClr>
                  <a:schemeClr val="dk1"/>
                </a:buClr>
                <a:buSzPts val="1300"/>
                <a:buFont typeface="Jost"/>
                <a:buNone/>
              </a:pPr>
              <a:r>
                <a:rPr lang="hu-HU" sz="1300" b="0" dirty="0">
                  <a:solidFill>
                    <a:schemeClr val="dk1"/>
                  </a:solidFill>
                  <a:latin typeface="Jost"/>
                  <a:ea typeface="Jost"/>
                  <a:cs typeface="Jost"/>
                  <a:sym typeface="Jost"/>
                </a:rPr>
                <a:t>3. </a:t>
              </a:r>
              <a:r>
                <a:rPr lang="hu-HU" sz="1300" dirty="0">
                  <a:solidFill>
                    <a:schemeClr val="dk1"/>
                  </a:solidFill>
                  <a:latin typeface="Jost"/>
                  <a:ea typeface="Jost"/>
                  <a:cs typeface="Jost"/>
                  <a:sym typeface="Jost"/>
                </a:rPr>
                <a:t>E</a:t>
              </a:r>
              <a:r>
                <a:rPr lang="hu-HU" sz="1300" b="0" dirty="0">
                  <a:solidFill>
                    <a:schemeClr val="dk1"/>
                  </a:solidFill>
                  <a:latin typeface="Jost"/>
                  <a:ea typeface="Jost"/>
                  <a:cs typeface="Jost"/>
                  <a:sym typeface="Jost"/>
                </a:rPr>
                <a:t>rőforrások</a:t>
              </a:r>
              <a:r>
                <a:rPr lang="hu-HU" sz="1300" dirty="0">
                  <a:solidFill>
                    <a:schemeClr val="dk1"/>
                  </a:solidFill>
                  <a:latin typeface="Jost"/>
                  <a:ea typeface="Jost"/>
                  <a:cs typeface="Jost"/>
                  <a:sym typeface="Jost"/>
                </a:rPr>
                <a:t> allokációja</a:t>
              </a:r>
              <a:endParaRPr dirty="0"/>
            </a:p>
          </p:txBody>
        </p:sp>
        <p:sp>
          <p:nvSpPr>
            <p:cNvPr id="551" name="Google Shape;551;p12"/>
            <p:cNvSpPr/>
            <p:nvPr/>
          </p:nvSpPr>
          <p:spPr>
            <a:xfrm>
              <a:off x="4950223" y="1239120"/>
              <a:ext cx="504001" cy="504001"/>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5275200" y="1540681"/>
              <a:ext cx="3451294" cy="3809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txBox="1"/>
            <p:nvPr/>
          </p:nvSpPr>
          <p:spPr>
            <a:xfrm>
              <a:off x="5275199" y="1540681"/>
              <a:ext cx="3851921" cy="380996"/>
            </a:xfrm>
            <a:prstGeom prst="rect">
              <a:avLst/>
            </a:prstGeom>
            <a:noFill/>
            <a:ln>
              <a:noFill/>
            </a:ln>
          </p:spPr>
          <p:txBody>
            <a:bodyPr spcFirstLastPara="1" wrap="square" lIns="226325" tIns="0" rIns="0" bIns="0" anchor="t" anchorCtr="0">
              <a:noAutofit/>
            </a:bodyPr>
            <a:lstStyle/>
            <a:p>
              <a:pPr marL="0" marR="0" lvl="0" indent="0" algn="l" rtl="0">
                <a:lnSpc>
                  <a:spcPct val="90000"/>
                </a:lnSpc>
                <a:spcBef>
                  <a:spcPts val="0"/>
                </a:spcBef>
                <a:spcAft>
                  <a:spcPts val="0"/>
                </a:spcAft>
                <a:buClr>
                  <a:schemeClr val="dk1"/>
                </a:buClr>
                <a:buSzPts val="1300"/>
                <a:buFont typeface="Jost"/>
                <a:buNone/>
              </a:pPr>
              <a:r>
                <a:rPr lang="hu-HU" sz="1300" b="0" dirty="0">
                  <a:solidFill>
                    <a:schemeClr val="dk1"/>
                  </a:solidFill>
                  <a:latin typeface="Jost"/>
                  <a:ea typeface="Jost"/>
                  <a:cs typeface="Jost"/>
                  <a:sym typeface="Jost"/>
                </a:rPr>
                <a:t>4. </a:t>
              </a:r>
              <a:r>
                <a:rPr lang="hu-HU" sz="1300" dirty="0">
                  <a:solidFill>
                    <a:schemeClr val="dk1"/>
                  </a:solidFill>
                  <a:latin typeface="Jost"/>
                  <a:ea typeface="Jost"/>
                  <a:cs typeface="Jost"/>
                  <a:sym typeface="Jost"/>
                </a:rPr>
                <a:t>M</a:t>
              </a:r>
              <a:r>
                <a:rPr lang="hu-HU" sz="1300" b="0" dirty="0">
                  <a:solidFill>
                    <a:schemeClr val="dk1"/>
                  </a:solidFill>
                  <a:latin typeface="Jost"/>
                  <a:ea typeface="Jost"/>
                  <a:cs typeface="Jost"/>
                  <a:sym typeface="Jost"/>
                </a:rPr>
                <a:t>egfelelő technológi</a:t>
              </a:r>
              <a:r>
                <a:rPr lang="hu-HU" sz="1300" dirty="0">
                  <a:solidFill>
                    <a:schemeClr val="dk1"/>
                  </a:solidFill>
                  <a:latin typeface="Jost"/>
                  <a:ea typeface="Jost"/>
                  <a:cs typeface="Jost"/>
                  <a:sym typeface="Jost"/>
                </a:rPr>
                <a:t>a</a:t>
              </a:r>
              <a:r>
                <a:rPr lang="hu-HU" sz="1300" b="0" dirty="0">
                  <a:solidFill>
                    <a:schemeClr val="dk1"/>
                  </a:solidFill>
                  <a:latin typeface="Jost"/>
                  <a:ea typeface="Jost"/>
                  <a:cs typeface="Jost"/>
                  <a:sym typeface="Jost"/>
                </a:rPr>
                <a:t> és partnerek</a:t>
              </a:r>
              <a:r>
                <a:rPr lang="hu-HU" sz="1300" dirty="0">
                  <a:solidFill>
                    <a:schemeClr val="dk1"/>
                  </a:solidFill>
                  <a:latin typeface="Jost"/>
                  <a:ea typeface="Jost"/>
                  <a:cs typeface="Jost"/>
                  <a:sym typeface="Jost"/>
                </a:rPr>
                <a:t> kiválasztása</a:t>
              </a:r>
              <a:endParaRPr dirty="0"/>
            </a:p>
          </p:txBody>
        </p:sp>
        <p:sp>
          <p:nvSpPr>
            <p:cNvPr id="554" name="Google Shape;554;p12"/>
            <p:cNvSpPr/>
            <p:nvPr/>
          </p:nvSpPr>
          <p:spPr>
            <a:xfrm>
              <a:off x="6320722" y="872423"/>
              <a:ext cx="575999" cy="575999"/>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6721349" y="1045638"/>
              <a:ext cx="2724275" cy="6652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txBox="1"/>
            <p:nvPr/>
          </p:nvSpPr>
          <p:spPr>
            <a:xfrm>
              <a:off x="6721349" y="1045638"/>
              <a:ext cx="2724275" cy="665219"/>
            </a:xfrm>
            <a:prstGeom prst="rect">
              <a:avLst/>
            </a:prstGeom>
            <a:noFill/>
            <a:ln>
              <a:noFill/>
            </a:ln>
          </p:spPr>
          <p:txBody>
            <a:bodyPr spcFirstLastPara="1" wrap="square" lIns="288400" tIns="0" rIns="0" bIns="0" anchor="t" anchorCtr="0">
              <a:noAutofit/>
            </a:bodyPr>
            <a:lstStyle/>
            <a:p>
              <a:pPr marL="0" marR="0" lvl="0" indent="0" algn="l" rtl="0">
                <a:lnSpc>
                  <a:spcPct val="90000"/>
                </a:lnSpc>
                <a:spcBef>
                  <a:spcPts val="0"/>
                </a:spcBef>
                <a:spcAft>
                  <a:spcPts val="0"/>
                </a:spcAft>
                <a:buClr>
                  <a:schemeClr val="dk1"/>
                </a:buClr>
                <a:buSzPts val="1300"/>
                <a:buFont typeface="Jost"/>
                <a:buNone/>
              </a:pPr>
              <a:r>
                <a:rPr lang="hu-HU" sz="1300" b="0">
                  <a:solidFill>
                    <a:schemeClr val="dk1"/>
                  </a:solidFill>
                  <a:latin typeface="Jost"/>
                  <a:ea typeface="Jost"/>
                  <a:cs typeface="Jost"/>
                  <a:sym typeface="Jost"/>
                </a:rPr>
                <a:t>5. Kísérleti tesztelés és képzés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563" name="Google Shape;563;p13"/>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13</a:t>
            </a:fld>
            <a:endParaRPr b="0" i="0" dirty="0"/>
          </a:p>
        </p:txBody>
      </p:sp>
      <p:sp>
        <p:nvSpPr>
          <p:cNvPr id="564" name="Google Shape;564;p13"/>
          <p:cNvSpPr txBox="1">
            <a:spLocks noGrp="1"/>
          </p:cNvSpPr>
          <p:nvPr>
            <p:ph type="title"/>
          </p:nvPr>
        </p:nvSpPr>
        <p:spPr>
          <a:xfrm>
            <a:off x="838200" y="372625"/>
            <a:ext cx="10246800" cy="78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2. MODERN TECHNOLÓGIÁK A KKV-k SZÁMÁRA</a:t>
            </a:r>
            <a:endParaRPr sz="2800"/>
          </a:p>
        </p:txBody>
      </p:sp>
      <p:sp>
        <p:nvSpPr>
          <p:cNvPr id="565" name="Google Shape;565;p13"/>
          <p:cNvSpPr txBox="1"/>
          <p:nvPr/>
        </p:nvSpPr>
        <p:spPr>
          <a:xfrm>
            <a:off x="838200" y="616226"/>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a:ea typeface="Jost"/>
              <a:cs typeface="Jost"/>
              <a:sym typeface="Jost"/>
            </a:endParaRPr>
          </a:p>
          <a:p>
            <a:pPr marL="0" marR="0" lvl="0" indent="0" algn="l" rtl="0">
              <a:lnSpc>
                <a:spcPct val="90000"/>
              </a:lnSpc>
              <a:spcBef>
                <a:spcPts val="0"/>
              </a:spcBef>
              <a:spcAft>
                <a:spcPts val="0"/>
              </a:spcAft>
              <a:buClr>
                <a:schemeClr val="dk1"/>
              </a:buClr>
              <a:buSzPts val="2000"/>
              <a:buFont typeface="Jost"/>
              <a:buNone/>
            </a:pPr>
            <a:r>
              <a:rPr lang="hu-HU" sz="2000" b="0" i="0" cap="none">
                <a:solidFill>
                  <a:schemeClr val="dk1"/>
                </a:solidFill>
                <a:latin typeface="Jost"/>
                <a:ea typeface="Jost"/>
                <a:cs typeface="Jost"/>
                <a:sym typeface="Jost"/>
              </a:rPr>
              <a:t>2.4. A VÁLLALKOZÁSOK SZÁMÁRA ELÉRHETŐ MEGOLDÁSOK TÍPUSAI</a:t>
            </a:r>
            <a:endParaRPr/>
          </a:p>
        </p:txBody>
      </p:sp>
      <p:grpSp>
        <p:nvGrpSpPr>
          <p:cNvPr id="567" name="Google Shape;567;p13"/>
          <p:cNvGrpSpPr/>
          <p:nvPr/>
        </p:nvGrpSpPr>
        <p:grpSpPr>
          <a:xfrm>
            <a:off x="1460993" y="1702337"/>
            <a:ext cx="9995725" cy="4027028"/>
            <a:chOff x="3760" y="695819"/>
            <a:chExt cx="9995725" cy="4027028"/>
          </a:xfrm>
        </p:grpSpPr>
        <p:sp>
          <p:nvSpPr>
            <p:cNvPr id="568" name="Google Shape;568;p13"/>
            <p:cNvSpPr/>
            <p:nvPr/>
          </p:nvSpPr>
          <p:spPr>
            <a:xfrm>
              <a:off x="3760" y="695819"/>
              <a:ext cx="2261476" cy="904590"/>
            </a:xfrm>
            <a:prstGeom prst="rect">
              <a:avLst/>
            </a:prstGeom>
            <a:solidFill>
              <a:srgbClr val="E9540A"/>
            </a:solidFill>
            <a:ln w="12700"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txBox="1"/>
            <p:nvPr/>
          </p:nvSpPr>
          <p:spPr>
            <a:xfrm>
              <a:off x="3760" y="695819"/>
              <a:ext cx="2261476" cy="90459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AI</a:t>
              </a:r>
              <a:endParaRPr/>
            </a:p>
          </p:txBody>
        </p:sp>
        <p:sp>
          <p:nvSpPr>
            <p:cNvPr id="570" name="Google Shape;570;p13"/>
            <p:cNvSpPr/>
            <p:nvPr/>
          </p:nvSpPr>
          <p:spPr>
            <a:xfrm>
              <a:off x="3760" y="1600410"/>
              <a:ext cx="2261476" cy="3122437"/>
            </a:xfrm>
            <a:prstGeom prst="rect">
              <a:avLst/>
            </a:prstGeom>
            <a:solidFill>
              <a:srgbClr val="F5CFC9">
                <a:alpha val="89803"/>
              </a:srgbClr>
            </a:solidFill>
            <a:ln w="12700" cap="flat" cmpd="sng">
              <a:solidFill>
                <a:srgbClr val="F5CF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txBox="1"/>
            <p:nvPr/>
          </p:nvSpPr>
          <p:spPr>
            <a:xfrm>
              <a:off x="3760" y="1600410"/>
              <a:ext cx="2261476" cy="3122437"/>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Chatbot az ügyfélszolgálat számára</a:t>
              </a:r>
              <a:br>
                <a:rPr lang="hu-HU" sz="1600" b="0" i="0" u="none" strike="noStrike" cap="none" dirty="0">
                  <a:solidFill>
                    <a:schemeClr val="dk1"/>
                  </a:solidFill>
                  <a:latin typeface="Jost"/>
                  <a:ea typeface="Jost"/>
                  <a:cs typeface="Jost"/>
                  <a:sym typeface="Jost"/>
                </a:rPr>
              </a:br>
              <a:endParaRPr sz="1600" b="0" i="0" u="none" strike="noStrike" cap="none" dirty="0">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Értékesítési előrejelzés prediktív analitikával</a:t>
              </a:r>
              <a:br>
                <a:rPr lang="hu-HU" sz="1600" b="0" i="0" u="none" strike="noStrike" cap="none" dirty="0">
                  <a:solidFill>
                    <a:schemeClr val="dk1"/>
                  </a:solidFill>
                  <a:latin typeface="Jost"/>
                  <a:ea typeface="Jost"/>
                  <a:cs typeface="Jost"/>
                  <a:sym typeface="Jost"/>
                </a:rPr>
              </a:br>
              <a:endParaRPr sz="1600" b="0" i="0" u="none" strike="noStrike" cap="none" dirty="0">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Személyre szabott e-mail marketing kampány</a:t>
              </a:r>
              <a:endParaRPr sz="1200" dirty="0"/>
            </a:p>
          </p:txBody>
        </p:sp>
        <p:sp>
          <p:nvSpPr>
            <p:cNvPr id="572" name="Google Shape;572;p13"/>
            <p:cNvSpPr/>
            <p:nvPr/>
          </p:nvSpPr>
          <p:spPr>
            <a:xfrm>
              <a:off x="2581843" y="695819"/>
              <a:ext cx="2261476" cy="904590"/>
            </a:xfrm>
            <a:prstGeom prst="rect">
              <a:avLst/>
            </a:prstGeom>
            <a:solidFill>
              <a:srgbClr val="E9540A"/>
            </a:solidFill>
            <a:ln w="12700"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txBox="1"/>
            <p:nvPr/>
          </p:nvSpPr>
          <p:spPr>
            <a:xfrm>
              <a:off x="2581843" y="695819"/>
              <a:ext cx="2261476" cy="90459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AR/VR</a:t>
              </a:r>
              <a:endParaRPr sz="2000" b="0">
                <a:solidFill>
                  <a:schemeClr val="lt1"/>
                </a:solidFill>
                <a:latin typeface="Jost"/>
                <a:ea typeface="Jost"/>
                <a:cs typeface="Jost"/>
                <a:sym typeface="Jost"/>
              </a:endParaRPr>
            </a:p>
          </p:txBody>
        </p:sp>
        <p:sp>
          <p:nvSpPr>
            <p:cNvPr id="574" name="Google Shape;574;p13"/>
            <p:cNvSpPr/>
            <p:nvPr/>
          </p:nvSpPr>
          <p:spPr>
            <a:xfrm>
              <a:off x="2581843" y="1600410"/>
              <a:ext cx="2261476" cy="3122437"/>
            </a:xfrm>
            <a:prstGeom prst="rect">
              <a:avLst/>
            </a:prstGeom>
            <a:solidFill>
              <a:srgbClr val="F5CFC9">
                <a:alpha val="89803"/>
              </a:srgbClr>
            </a:solidFill>
            <a:ln w="12700" cap="flat" cmpd="sng">
              <a:solidFill>
                <a:srgbClr val="F5CF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txBox="1"/>
            <p:nvPr/>
          </p:nvSpPr>
          <p:spPr>
            <a:xfrm>
              <a:off x="2581843" y="1600410"/>
              <a:ext cx="2261476" cy="3122437"/>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AR termékkatalógus</a:t>
              </a:r>
              <a:br>
                <a:rPr lang="hu-HU" sz="1600" b="0" i="0" u="none" strike="noStrike" cap="none" dirty="0">
                  <a:solidFill>
                    <a:schemeClr val="dk1"/>
                  </a:solidFill>
                  <a:latin typeface="Jost"/>
                  <a:ea typeface="Jost"/>
                  <a:cs typeface="Jost"/>
                  <a:sym typeface="Jost"/>
                </a:rPr>
              </a:br>
              <a:endParaRPr sz="1600" b="0" i="0" u="none" strike="noStrike" cap="none" dirty="0">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Virtuális képzési szimuláció</a:t>
              </a:r>
              <a:br>
                <a:rPr lang="hu-HU" sz="1600" b="0" i="0" u="none" strike="noStrike" cap="none" dirty="0">
                  <a:solidFill>
                    <a:schemeClr val="dk1"/>
                  </a:solidFill>
                  <a:latin typeface="Jost"/>
                  <a:ea typeface="Jost"/>
                  <a:cs typeface="Jost"/>
                  <a:sym typeface="Jost"/>
                </a:rPr>
              </a:br>
              <a:endParaRPr sz="1600" b="0" i="0" u="none" strike="noStrike" cap="none" dirty="0">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dirty="0">
                  <a:solidFill>
                    <a:schemeClr val="dk1"/>
                  </a:solidFill>
                  <a:latin typeface="Jost"/>
                  <a:ea typeface="Jost"/>
                  <a:cs typeface="Jost"/>
                  <a:sym typeface="Jost"/>
                </a:rPr>
                <a:t>AR interaktív marketing</a:t>
              </a:r>
              <a:endParaRPr sz="1600" dirty="0"/>
            </a:p>
          </p:txBody>
        </p:sp>
        <p:sp>
          <p:nvSpPr>
            <p:cNvPr id="576" name="Google Shape;576;p13"/>
            <p:cNvSpPr/>
            <p:nvPr/>
          </p:nvSpPr>
          <p:spPr>
            <a:xfrm>
              <a:off x="5159926" y="695819"/>
              <a:ext cx="2261476" cy="904590"/>
            </a:xfrm>
            <a:prstGeom prst="rect">
              <a:avLst/>
            </a:prstGeom>
            <a:solidFill>
              <a:srgbClr val="E9540A"/>
            </a:solidFill>
            <a:ln w="12700"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txBox="1"/>
            <p:nvPr/>
          </p:nvSpPr>
          <p:spPr>
            <a:xfrm>
              <a:off x="5159926" y="695819"/>
              <a:ext cx="2261476" cy="90459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a:solidFill>
                    <a:schemeClr val="lt1"/>
                  </a:solidFill>
                  <a:latin typeface="Jost"/>
                  <a:ea typeface="Jost"/>
                  <a:cs typeface="Jost"/>
                  <a:sym typeface="Jost"/>
                </a:rPr>
                <a:t>BIG DATA</a:t>
              </a:r>
              <a:endParaRPr sz="2000">
                <a:solidFill>
                  <a:schemeClr val="lt1"/>
                </a:solidFill>
                <a:latin typeface="Jost"/>
                <a:ea typeface="Jost"/>
                <a:cs typeface="Jost"/>
                <a:sym typeface="Jost"/>
              </a:endParaRPr>
            </a:p>
          </p:txBody>
        </p:sp>
        <p:sp>
          <p:nvSpPr>
            <p:cNvPr id="578" name="Google Shape;578;p13"/>
            <p:cNvSpPr/>
            <p:nvPr/>
          </p:nvSpPr>
          <p:spPr>
            <a:xfrm>
              <a:off x="5159926" y="1600410"/>
              <a:ext cx="2261476" cy="3122437"/>
            </a:xfrm>
            <a:prstGeom prst="rect">
              <a:avLst/>
            </a:prstGeom>
            <a:solidFill>
              <a:srgbClr val="F5CFC9">
                <a:alpha val="89803"/>
              </a:srgbClr>
            </a:solidFill>
            <a:ln w="12700" cap="flat" cmpd="sng">
              <a:solidFill>
                <a:srgbClr val="F5CF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txBox="1"/>
            <p:nvPr/>
          </p:nvSpPr>
          <p:spPr>
            <a:xfrm>
              <a:off x="5159926" y="1600410"/>
              <a:ext cx="2261476" cy="3122437"/>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Ügyfélszegmentálás és személyre szabás</a:t>
              </a:r>
              <a:br>
                <a:rPr lang="hu-HU" sz="1600" b="0" i="0" u="none" strike="noStrike" cap="none">
                  <a:solidFill>
                    <a:schemeClr val="dk1"/>
                  </a:solidFill>
                  <a:latin typeface="Jost"/>
                  <a:ea typeface="Jost"/>
                  <a:cs typeface="Jost"/>
                  <a:sym typeface="Jost"/>
                </a:rPr>
              </a:br>
              <a:endParaRPr sz="1600" b="0" i="0" u="none" strike="noStrike" cap="none">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Kereslet előrejelzés</a:t>
              </a:r>
              <a:br>
                <a:rPr lang="hu-HU" sz="1600" b="0" i="0" u="none" strike="noStrike" cap="none">
                  <a:solidFill>
                    <a:schemeClr val="dk1"/>
                  </a:solidFill>
                  <a:latin typeface="Jost"/>
                  <a:ea typeface="Jost"/>
                  <a:cs typeface="Jost"/>
                  <a:sym typeface="Jost"/>
                </a:rPr>
              </a:br>
              <a:endParaRPr sz="1600" b="0" i="0" u="none" strike="noStrike" cap="none">
                <a:solidFill>
                  <a:schemeClr val="dk1"/>
                </a:solidFill>
                <a:latin typeface="Jost"/>
                <a:ea typeface="Jost"/>
                <a:cs typeface="Jost"/>
                <a:sym typeface="Jost"/>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Közösségi média analitika</a:t>
              </a:r>
              <a:endParaRPr sz="1600"/>
            </a:p>
          </p:txBody>
        </p:sp>
        <p:sp>
          <p:nvSpPr>
            <p:cNvPr id="580" name="Google Shape;580;p13"/>
            <p:cNvSpPr/>
            <p:nvPr/>
          </p:nvSpPr>
          <p:spPr>
            <a:xfrm>
              <a:off x="7738009" y="695819"/>
              <a:ext cx="2261476" cy="904590"/>
            </a:xfrm>
            <a:prstGeom prst="rect">
              <a:avLst/>
            </a:prstGeom>
            <a:solidFill>
              <a:srgbClr val="E9540A"/>
            </a:solidFill>
            <a:ln w="12700"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txBox="1"/>
            <p:nvPr/>
          </p:nvSpPr>
          <p:spPr>
            <a:xfrm>
              <a:off x="7738009" y="695819"/>
              <a:ext cx="2261476" cy="90459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Jost"/>
                <a:buNone/>
              </a:pPr>
              <a:r>
                <a:rPr lang="hu-HU" sz="1800">
                  <a:solidFill>
                    <a:schemeClr val="lt1"/>
                  </a:solidFill>
                  <a:latin typeface="Jost"/>
                  <a:ea typeface="Jost"/>
                  <a:cs typeface="Jost"/>
                  <a:sym typeface="Jost"/>
                </a:rPr>
                <a:t>KIBERBIZTONSÁG</a:t>
              </a:r>
              <a:endParaRPr sz="1800" b="0">
                <a:solidFill>
                  <a:schemeClr val="lt1"/>
                </a:solidFill>
                <a:latin typeface="Jost"/>
                <a:ea typeface="Jost"/>
                <a:cs typeface="Jost"/>
                <a:sym typeface="Jost"/>
              </a:endParaRPr>
            </a:p>
          </p:txBody>
        </p:sp>
        <p:sp>
          <p:nvSpPr>
            <p:cNvPr id="582" name="Google Shape;582;p13"/>
            <p:cNvSpPr/>
            <p:nvPr/>
          </p:nvSpPr>
          <p:spPr>
            <a:xfrm>
              <a:off x="7738009" y="1600410"/>
              <a:ext cx="2261476" cy="3122437"/>
            </a:xfrm>
            <a:prstGeom prst="rect">
              <a:avLst/>
            </a:prstGeom>
            <a:solidFill>
              <a:srgbClr val="F5CFC9">
                <a:alpha val="89803"/>
              </a:srgbClr>
            </a:solidFill>
            <a:ln w="12700" cap="flat" cmpd="sng">
              <a:solidFill>
                <a:srgbClr val="F5CF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txBox="1"/>
            <p:nvPr/>
          </p:nvSpPr>
          <p:spPr>
            <a:xfrm>
              <a:off x="7738009" y="1600410"/>
              <a:ext cx="2261476" cy="3122437"/>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Munkavállalói biztonsági képzés</a:t>
              </a:r>
              <a:endParaRPr sz="1600"/>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Többfaktoros hitelesítés (MFA) </a:t>
              </a:r>
              <a:r>
                <a:rPr lang="hu-HU" sz="1600">
                  <a:solidFill>
                    <a:schemeClr val="dk1"/>
                  </a:solidFill>
                  <a:latin typeface="Jost"/>
                  <a:ea typeface="Jost"/>
                  <a:cs typeface="Jost"/>
                  <a:sym typeface="Jost"/>
                </a:rPr>
                <a:t>bevezetése</a:t>
              </a:r>
              <a:endParaRPr sz="1600"/>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a:solidFill>
                    <a:schemeClr val="dk1"/>
                  </a:solidFill>
                  <a:latin typeface="Jost"/>
                  <a:ea typeface="Jost"/>
                  <a:cs typeface="Jost"/>
                  <a:sym typeface="Jost"/>
                </a:rPr>
                <a:t>Sebezhetőségi értékelés</a:t>
              </a:r>
              <a:endParaRPr sz="16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4"/>
          <p:cNvSpPr txBox="1">
            <a:spLocks noGrp="1"/>
          </p:cNvSpPr>
          <p:nvPr>
            <p:ph type="body" idx="1"/>
          </p:nvPr>
        </p:nvSpPr>
        <p:spPr>
          <a:xfrm>
            <a:off x="1350168" y="2354264"/>
            <a:ext cx="9491662" cy="377983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SzPct val="100000"/>
              <a:buNone/>
            </a:pPr>
            <a:r>
              <a:rPr lang="hu-HU" sz="2600" b="0" i="0" dirty="0">
                <a:latin typeface="Jost"/>
                <a:ea typeface="Jost"/>
                <a:cs typeface="Jost"/>
                <a:sym typeface="Jost"/>
              </a:rPr>
              <a:t>Töltse le és próbálja ki a </a:t>
            </a:r>
            <a:r>
              <a:rPr lang="hu-HU" sz="2600" b="0" i="0" u="sng" dirty="0">
                <a:solidFill>
                  <a:schemeClr val="hlink"/>
                </a:solidFill>
                <a:latin typeface="Jost"/>
                <a:ea typeface="Jost"/>
                <a:cs typeface="Jost"/>
                <a:sym typeface="Jost"/>
                <a:hlinkClick r:id="rId3"/>
              </a:rPr>
              <a:t>Google Lens-t</a:t>
            </a:r>
            <a:r>
              <a:rPr lang="hu-HU" sz="2600" b="0" i="0" dirty="0">
                <a:latin typeface="Jost"/>
                <a:ea typeface="Jost"/>
                <a:cs typeface="Jost"/>
                <a:sym typeface="Jost"/>
              </a:rPr>
              <a:t>, amely a Google által kifejlesztett vizuális keresési technológia, amely gépi tanulást, képfelismerést és kiterjesztett valóságot (AR) használ, hogy információt nyújtson a való világban található tárgyakról. Lehetővé teszi a felhasználók számára, hogy okostelefonjuk kamerája segítségével interakcióba lépjenek a környezetükkel, hogy azonosítsák, értelmezzék és többet tudjanak meg a különböző tárgyakról, képekről és szövegekről.</a:t>
            </a:r>
            <a:endParaRPr sz="2600" b="0" i="0" dirty="0">
              <a:latin typeface="Jost"/>
              <a:ea typeface="Jost"/>
              <a:cs typeface="Jost"/>
              <a:sym typeface="Jost"/>
            </a:endParaRPr>
          </a:p>
          <a:p>
            <a:pPr marL="0" lvl="0" indent="0" algn="ctr" rtl="0">
              <a:lnSpc>
                <a:spcPct val="90000"/>
              </a:lnSpc>
              <a:spcBef>
                <a:spcPts val="1000"/>
              </a:spcBef>
              <a:spcAft>
                <a:spcPts val="0"/>
              </a:spcAft>
              <a:buSzPct val="100000"/>
              <a:buNone/>
            </a:pPr>
            <a:endParaRPr sz="2800" b="0" i="0" dirty="0">
              <a:latin typeface="Jost"/>
              <a:ea typeface="Jost"/>
              <a:cs typeface="Jost"/>
              <a:sym typeface="Jost"/>
            </a:endParaRPr>
          </a:p>
          <a:p>
            <a:pPr marL="0" lvl="0" indent="0" algn="ctr" rtl="0">
              <a:lnSpc>
                <a:spcPct val="90000"/>
              </a:lnSpc>
              <a:spcBef>
                <a:spcPts val="1000"/>
              </a:spcBef>
              <a:spcAft>
                <a:spcPts val="0"/>
              </a:spcAft>
              <a:buSzPct val="100000"/>
              <a:buNone/>
            </a:pPr>
            <a:r>
              <a:rPr lang="hu-HU" sz="2800" b="0" i="0" dirty="0">
                <a:latin typeface="Jost"/>
                <a:ea typeface="Jost"/>
                <a:cs typeface="Jost"/>
                <a:sym typeface="Jost"/>
              </a:rPr>
              <a:t>🡪 </a:t>
            </a:r>
            <a:r>
              <a:rPr lang="hu-HU" sz="2600" i="0" dirty="0">
                <a:latin typeface="Jost"/>
                <a:ea typeface="Jost"/>
                <a:cs typeface="Jost"/>
                <a:sym typeface="Wingdings" pitchFamily="2" charset="2"/>
              </a:rPr>
              <a:t> </a:t>
            </a:r>
            <a:r>
              <a:rPr lang="hu-HU" sz="2600" i="0" dirty="0">
                <a:latin typeface="Jost"/>
                <a:ea typeface="Jost"/>
                <a:cs typeface="Jost"/>
                <a:sym typeface="Jost"/>
              </a:rPr>
              <a:t>Gondolja át a kkv-k számára lehetséges előnyöket és alkalmazási területeket.</a:t>
            </a:r>
            <a:endParaRPr dirty="0"/>
          </a:p>
        </p:txBody>
      </p:sp>
      <p:sp>
        <p:nvSpPr>
          <p:cNvPr id="590" name="Google Shape;590;p1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14</a:t>
            </a:fld>
            <a:endParaRPr b="0" i="0" dirty="0"/>
          </a:p>
        </p:txBody>
      </p:sp>
      <p:sp>
        <p:nvSpPr>
          <p:cNvPr id="591" name="Google Shape;591;p14"/>
          <p:cNvSpPr txBox="1">
            <a:spLocks noGrp="1"/>
          </p:cNvSpPr>
          <p:nvPr>
            <p:ph type="title" idx="4294967295"/>
          </p:nvPr>
        </p:nvSpPr>
        <p:spPr>
          <a:xfrm>
            <a:off x="2047279" y="581024"/>
            <a:ext cx="8097441" cy="14684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300" b="1">
                <a:latin typeface="Jost"/>
                <a:ea typeface="Jost"/>
                <a:cs typeface="Jost"/>
                <a:sym typeface="Jost"/>
              </a:rPr>
              <a:t>A MODERN TECHNOLÓGIÁK GYAKORLATI ALKALMAZÁSA</a:t>
            </a:r>
            <a:br>
              <a:rPr lang="hu-HU" sz="3600">
                <a:latin typeface="Jost"/>
                <a:ea typeface="Jost"/>
                <a:cs typeface="Jost"/>
                <a:sym typeface="Jost"/>
              </a:rPr>
            </a:br>
            <a:r>
              <a:rPr lang="hu-HU" sz="1400" i="1">
                <a:solidFill>
                  <a:srgbClr val="000000"/>
                </a:solidFill>
                <a:latin typeface="Jost"/>
                <a:ea typeface="Jost"/>
                <a:cs typeface="Jost"/>
                <a:sym typeface="Jost"/>
              </a:rPr>
              <a:t>4. feladat: Egyéni munka</a:t>
            </a:r>
            <a:endParaRPr sz="3600">
              <a:latin typeface="Jost"/>
              <a:ea typeface="Jost"/>
              <a:cs typeface="Jost"/>
              <a:sym typeface="Jo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7" name="Google Shape;5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598" name="Google Shape;598;p15"/>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15</a:t>
            </a:fld>
            <a:endParaRPr b="0" i="0"/>
          </a:p>
        </p:txBody>
      </p:sp>
      <p:sp>
        <p:nvSpPr>
          <p:cNvPr id="599" name="Google Shape;599;p15"/>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3. TUDÁSMENEDZSMENT ÉS ESZKÖZÖK</a:t>
            </a:r>
            <a:endParaRPr/>
          </a:p>
        </p:txBody>
      </p:sp>
      <p:sp>
        <p:nvSpPr>
          <p:cNvPr id="600" name="Google Shape;600;p15"/>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3.1. MEGHATÁROZÁS</a:t>
            </a:r>
            <a:endParaRPr/>
          </a:p>
        </p:txBody>
      </p:sp>
      <p:pic>
        <p:nvPicPr>
          <p:cNvPr id="602" name="Google Shape;602;p15"/>
          <p:cNvPicPr preferRelativeResize="0">
            <a:picLocks noGrp="1"/>
          </p:cNvPicPr>
          <p:nvPr>
            <p:ph type="body" idx="1"/>
          </p:nvPr>
        </p:nvPicPr>
        <p:blipFill rotWithShape="1">
          <a:blip r:embed="rId3">
            <a:alphaModFix/>
          </a:blip>
          <a:srcRect/>
          <a:stretch/>
        </p:blipFill>
        <p:spPr>
          <a:xfrm>
            <a:off x="437176" y="1651659"/>
            <a:ext cx="5934765" cy="4265613"/>
          </a:xfrm>
          <a:prstGeom prst="rect">
            <a:avLst/>
          </a:prstGeom>
          <a:noFill/>
          <a:ln>
            <a:noFill/>
          </a:ln>
        </p:spPr>
      </p:pic>
      <p:sp>
        <p:nvSpPr>
          <p:cNvPr id="603" name="Google Shape;603;p15"/>
          <p:cNvSpPr txBox="1"/>
          <p:nvPr/>
        </p:nvSpPr>
        <p:spPr>
          <a:xfrm>
            <a:off x="6642341" y="2410174"/>
            <a:ext cx="457200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Jost"/>
                <a:ea typeface="Jost"/>
                <a:cs typeface="Jost"/>
                <a:sym typeface="Jost"/>
              </a:rPr>
              <a:t>TUDÁSMENEDZSMENT: </a:t>
            </a:r>
            <a:endParaRPr/>
          </a:p>
          <a:p>
            <a:pPr marL="0" marR="0" lvl="0" indent="0" algn="l" rtl="0">
              <a:spcBef>
                <a:spcPts val="0"/>
              </a:spcBef>
              <a:spcAft>
                <a:spcPts val="0"/>
              </a:spcAft>
              <a:buNone/>
            </a:pPr>
            <a:endParaRPr sz="1800">
              <a:solidFill>
                <a:schemeClr val="dk1"/>
              </a:solidFill>
              <a:latin typeface="Jost"/>
              <a:ea typeface="Jost"/>
              <a:cs typeface="Jost"/>
              <a:sym typeface="Jost"/>
            </a:endParaRPr>
          </a:p>
          <a:p>
            <a:pPr marL="0" marR="0" lvl="0" indent="0" algn="l" rtl="0">
              <a:spcBef>
                <a:spcPts val="0"/>
              </a:spcBef>
              <a:spcAft>
                <a:spcPts val="0"/>
              </a:spcAft>
              <a:buNone/>
            </a:pPr>
            <a:r>
              <a:rPr lang="hu-HU" sz="1800">
                <a:solidFill>
                  <a:schemeClr val="dk1"/>
                </a:solidFill>
                <a:latin typeface="Jost"/>
                <a:ea typeface="Jost"/>
                <a:cs typeface="Jost"/>
                <a:sym typeface="Jost"/>
              </a:rPr>
              <a:t>A tudás és az információ szisztematikus kezelése egy szervezeten belül, ami ésszerűsített üzleti folyamatokat eredményez.</a:t>
            </a:r>
            <a:endParaRPr/>
          </a:p>
          <a:p>
            <a:pPr marL="0" marR="0" lvl="0" indent="0" algn="l" rtl="0">
              <a:spcBef>
                <a:spcPts val="0"/>
              </a:spcBef>
              <a:spcAft>
                <a:spcPts val="0"/>
              </a:spcAft>
              <a:buNone/>
            </a:pPr>
            <a:endParaRPr sz="1800">
              <a:solidFill>
                <a:schemeClr val="dk1"/>
              </a:solidFill>
              <a:latin typeface="Jost"/>
              <a:ea typeface="Jost"/>
              <a:cs typeface="Jost"/>
              <a:sym typeface="Jost"/>
            </a:endParaRPr>
          </a:p>
          <a:p>
            <a:pPr marL="0" marR="0" lvl="0" indent="0" algn="l" rtl="0">
              <a:spcBef>
                <a:spcPts val="0"/>
              </a:spcBef>
              <a:spcAft>
                <a:spcPts val="0"/>
              </a:spcAft>
              <a:buNone/>
            </a:pPr>
            <a:endParaRPr sz="1800">
              <a:solidFill>
                <a:schemeClr val="dk1"/>
              </a:solidFill>
              <a:latin typeface="Jost"/>
              <a:ea typeface="Jost"/>
              <a:cs typeface="Jost"/>
              <a:sym typeface="Jo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610" name="Google Shape;610;p16"/>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16</a:t>
            </a:fld>
            <a:endParaRPr b="0" i="0" dirty="0"/>
          </a:p>
        </p:txBody>
      </p:sp>
      <p:sp>
        <p:nvSpPr>
          <p:cNvPr id="611" name="Google Shape;611;p16"/>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3. TUDÁSMENEDZSMENT ÉS ESZKÖZÖK</a:t>
            </a:r>
            <a:endParaRPr/>
          </a:p>
        </p:txBody>
      </p:sp>
      <p:sp>
        <p:nvSpPr>
          <p:cNvPr id="612" name="Google Shape;612;p16"/>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3.2. </a:t>
            </a:r>
            <a:r>
              <a:rPr lang="hu-HU" sz="2000">
                <a:solidFill>
                  <a:schemeClr val="dk1"/>
                </a:solidFill>
                <a:latin typeface="Jost"/>
                <a:ea typeface="Jost"/>
                <a:cs typeface="Jost"/>
                <a:sym typeface="Jost"/>
              </a:rPr>
              <a:t>JELENTŐSÉGE</a:t>
            </a:r>
            <a:r>
              <a:rPr lang="hu-HU" sz="2000" b="0" i="0">
                <a:solidFill>
                  <a:schemeClr val="dk1"/>
                </a:solidFill>
                <a:latin typeface="Jost"/>
                <a:ea typeface="Jost"/>
                <a:cs typeface="Jost"/>
                <a:sym typeface="Jost"/>
              </a:rPr>
              <a:t> A VÁLLALKOZÓK SZÁMÁRA</a:t>
            </a:r>
            <a:endParaRPr/>
          </a:p>
        </p:txBody>
      </p:sp>
      <p:grpSp>
        <p:nvGrpSpPr>
          <p:cNvPr id="614" name="Google Shape;614;p16"/>
          <p:cNvGrpSpPr/>
          <p:nvPr/>
        </p:nvGrpSpPr>
        <p:grpSpPr>
          <a:xfrm>
            <a:off x="838200" y="1865312"/>
            <a:ext cx="10515600" cy="4271963"/>
            <a:chOff x="0" y="39687"/>
            <a:chExt cx="10515600" cy="4271963"/>
          </a:xfrm>
        </p:grpSpPr>
        <p:sp>
          <p:nvSpPr>
            <p:cNvPr id="615" name="Google Shape;615;p16"/>
            <p:cNvSpPr/>
            <p:nvPr/>
          </p:nvSpPr>
          <p:spPr>
            <a:xfrm>
              <a:off x="0" y="39687"/>
              <a:ext cx="3286125" cy="1971675"/>
            </a:xfrm>
            <a:prstGeom prst="rect">
              <a:avLst/>
            </a:prstGeom>
            <a:solidFill>
              <a:srgbClr val="AA3D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txBox="1"/>
            <p:nvPr/>
          </p:nvSpPr>
          <p:spPr>
            <a:xfrm>
              <a:off x="0" y="39687"/>
              <a:ext cx="3286125" cy="1971675"/>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JOBB DÖNTÉS-</a:t>
              </a:r>
              <a:endParaRPr sz="310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HOZATALI FOLYAMAT</a:t>
              </a:r>
              <a:endParaRPr/>
            </a:p>
          </p:txBody>
        </p:sp>
        <p:sp>
          <p:nvSpPr>
            <p:cNvPr id="617" name="Google Shape;617;p16"/>
            <p:cNvSpPr/>
            <p:nvPr/>
          </p:nvSpPr>
          <p:spPr>
            <a:xfrm>
              <a:off x="3614737" y="39687"/>
              <a:ext cx="3286125" cy="1971675"/>
            </a:xfrm>
            <a:prstGeom prst="rect">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txBox="1"/>
            <p:nvPr/>
          </p:nvSpPr>
          <p:spPr>
            <a:xfrm>
              <a:off x="3614737" y="39687"/>
              <a:ext cx="3286125" cy="1971675"/>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A KÉSZSÉGEK JOBB AZONOSÍTÁSA</a:t>
              </a:r>
              <a:endParaRPr/>
            </a:p>
          </p:txBody>
        </p:sp>
        <p:sp>
          <p:nvSpPr>
            <p:cNvPr id="619" name="Google Shape;619;p16"/>
            <p:cNvSpPr/>
            <p:nvPr/>
          </p:nvSpPr>
          <p:spPr>
            <a:xfrm>
              <a:off x="7229475" y="39687"/>
              <a:ext cx="3286125" cy="1971675"/>
            </a:xfrm>
            <a:prstGeom prst="rect">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txBox="1"/>
            <p:nvPr/>
          </p:nvSpPr>
          <p:spPr>
            <a:xfrm>
              <a:off x="7229475" y="39687"/>
              <a:ext cx="3286125" cy="1971675"/>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A TUDÁS FENNTARTÁSA</a:t>
              </a:r>
              <a:endParaRPr/>
            </a:p>
          </p:txBody>
        </p:sp>
        <p:sp>
          <p:nvSpPr>
            <p:cNvPr id="621" name="Google Shape;621;p16"/>
            <p:cNvSpPr/>
            <p:nvPr/>
          </p:nvSpPr>
          <p:spPr>
            <a:xfrm>
              <a:off x="1807368" y="2339975"/>
              <a:ext cx="3286125" cy="1971675"/>
            </a:xfrm>
            <a:prstGeom prst="rect">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txBox="1"/>
            <p:nvPr/>
          </p:nvSpPr>
          <p:spPr>
            <a:xfrm>
              <a:off x="1807368" y="2339975"/>
              <a:ext cx="3286125" cy="1971675"/>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JOBB KOMMUNIKÁCIÓ</a:t>
              </a:r>
              <a:endParaRPr/>
            </a:p>
          </p:txBody>
        </p:sp>
        <p:sp>
          <p:nvSpPr>
            <p:cNvPr id="623" name="Google Shape;623;p16"/>
            <p:cNvSpPr/>
            <p:nvPr/>
          </p:nvSpPr>
          <p:spPr>
            <a:xfrm>
              <a:off x="5422106" y="2339975"/>
              <a:ext cx="3286125" cy="1971675"/>
            </a:xfrm>
            <a:prstGeom prst="rect">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txBox="1"/>
            <p:nvPr/>
          </p:nvSpPr>
          <p:spPr>
            <a:xfrm>
              <a:off x="5422106" y="2339975"/>
              <a:ext cx="3286125" cy="1971675"/>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Jost"/>
                <a:buNone/>
              </a:pPr>
              <a:r>
                <a:rPr lang="hu-HU" sz="3100">
                  <a:solidFill>
                    <a:schemeClr val="lt1"/>
                  </a:solidFill>
                  <a:latin typeface="Jost"/>
                  <a:ea typeface="Jost"/>
                  <a:cs typeface="Jost"/>
                  <a:sym typeface="Jost"/>
                </a:rPr>
                <a:t>FOKOZOTT ADATBIZTONSÁG</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17"/>
          <p:cNvSpPr txBox="1">
            <a:spLocks noGrp="1"/>
          </p:cNvSpPr>
          <p:nvPr>
            <p:ph type="ftr" idx="11"/>
          </p:nvPr>
        </p:nvSpPr>
        <p:spPr>
          <a:xfrm rot="-5400000">
            <a:off x="9858376" y="381858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631" name="Google Shape;631;p17"/>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17</a:t>
            </a:fld>
            <a:endParaRPr b="0" i="0"/>
          </a:p>
        </p:txBody>
      </p:sp>
      <p:sp>
        <p:nvSpPr>
          <p:cNvPr id="632" name="Google Shape;632;p17"/>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3. TUDÁSMENEDZSMENT ÉS ESZKÖZÖK</a:t>
            </a:r>
            <a:endParaRPr/>
          </a:p>
        </p:txBody>
      </p:sp>
      <p:sp>
        <p:nvSpPr>
          <p:cNvPr id="633" name="Google Shape;633;p17"/>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3.3. A TUDÁSMENEDZSMENT FOLYAMATA</a:t>
            </a:r>
            <a:endParaRPr/>
          </a:p>
        </p:txBody>
      </p:sp>
      <p:sp>
        <p:nvSpPr>
          <p:cNvPr id="634" name="Google Shape;634;p17"/>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grpSp>
        <p:nvGrpSpPr>
          <p:cNvPr id="635" name="Google Shape;635;p17"/>
          <p:cNvGrpSpPr/>
          <p:nvPr/>
        </p:nvGrpSpPr>
        <p:grpSpPr>
          <a:xfrm>
            <a:off x="2814658" y="1560610"/>
            <a:ext cx="7348518" cy="5159277"/>
            <a:chOff x="3837203" y="1326086"/>
            <a:chExt cx="7348518" cy="5159277"/>
          </a:xfrm>
        </p:grpSpPr>
        <p:sp>
          <p:nvSpPr>
            <p:cNvPr id="636" name="Google Shape;636;p17"/>
            <p:cNvSpPr/>
            <p:nvPr/>
          </p:nvSpPr>
          <p:spPr>
            <a:xfrm>
              <a:off x="3855655" y="1326086"/>
              <a:ext cx="788867" cy="1126953"/>
            </a:xfrm>
            <a:custGeom>
              <a:avLst/>
              <a:gdLst/>
              <a:ahLst/>
              <a:cxnLst/>
              <a:rect l="l" t="t" r="r" b="b"/>
              <a:pathLst>
                <a:path w="1126953" h="788867" extrusionOk="0">
                  <a:moveTo>
                    <a:pt x="1126952" y="0"/>
                  </a:moveTo>
                  <a:lnTo>
                    <a:pt x="1126952" y="512764"/>
                  </a:lnTo>
                  <a:lnTo>
                    <a:pt x="563476" y="788867"/>
                  </a:lnTo>
                  <a:lnTo>
                    <a:pt x="1" y="512764"/>
                  </a:lnTo>
                  <a:lnTo>
                    <a:pt x="1" y="0"/>
                  </a:lnTo>
                  <a:lnTo>
                    <a:pt x="563476" y="276104"/>
                  </a:lnTo>
                  <a:lnTo>
                    <a:pt x="1126952" y="0"/>
                  </a:lnTo>
                  <a:close/>
                </a:path>
              </a:pathLst>
            </a:custGeom>
            <a:solidFill>
              <a:srgbClr val="AA3D06"/>
            </a:solidFill>
            <a:ln w="12700" cap="flat" cmpd="sng">
              <a:solidFill>
                <a:srgbClr val="AA3D06"/>
              </a:solidFill>
              <a:prstDash val="solid"/>
              <a:miter lim="800000"/>
              <a:headEnd type="none" w="sm" len="sm"/>
              <a:tailEnd type="none" w="sm" len="sm"/>
            </a:ln>
          </p:spPr>
          <p:txBody>
            <a:bodyPr spcFirstLastPara="1" wrap="square" lIns="7600" tIns="402050" rIns="7600" bIns="402050" anchor="ctr" anchorCtr="0">
              <a:noAutofit/>
            </a:bodyPr>
            <a:lstStyle/>
            <a:p>
              <a:pPr marL="0" marR="0" lvl="0" indent="0" algn="ctr" rtl="0">
                <a:lnSpc>
                  <a:spcPct val="90000"/>
                </a:lnSpc>
                <a:spcBef>
                  <a:spcPts val="0"/>
                </a:spcBef>
                <a:spcAft>
                  <a:spcPts val="0"/>
                </a:spcAft>
                <a:buClr>
                  <a:schemeClr val="lt1"/>
                </a:buClr>
                <a:buSzPts val="1200"/>
                <a:buFont typeface="Jost"/>
                <a:buNone/>
              </a:pPr>
              <a:r>
                <a:rPr lang="hu-HU" sz="1200">
                  <a:solidFill>
                    <a:schemeClr val="lt1"/>
                  </a:solidFill>
                  <a:latin typeface="Jost"/>
                  <a:ea typeface="Jost"/>
                  <a:cs typeface="Jost"/>
                  <a:sym typeface="Jost"/>
                </a:rPr>
                <a:t>DISCOVER</a:t>
              </a:r>
              <a:endParaRPr/>
            </a:p>
          </p:txBody>
        </p:sp>
        <p:sp>
          <p:nvSpPr>
            <p:cNvPr id="637" name="Google Shape;637;p17"/>
            <p:cNvSpPr/>
            <p:nvPr/>
          </p:nvSpPr>
          <p:spPr>
            <a:xfrm>
              <a:off x="4975197" y="1496928"/>
              <a:ext cx="6132418" cy="732519"/>
            </a:xfrm>
            <a:custGeom>
              <a:avLst/>
              <a:gdLst/>
              <a:ahLst/>
              <a:cxnLst/>
              <a:rect l="l" t="t" r="r" b="b"/>
              <a:pathLst>
                <a:path w="732519" h="3769859" extrusionOk="0">
                  <a:moveTo>
                    <a:pt x="732519" y="628323"/>
                  </a:moveTo>
                  <a:lnTo>
                    <a:pt x="732519" y="3141536"/>
                  </a:lnTo>
                  <a:cubicBezTo>
                    <a:pt x="732519" y="3488550"/>
                    <a:pt x="721898" y="3769859"/>
                    <a:pt x="708796" y="3769859"/>
                  </a:cubicBezTo>
                  <a:lnTo>
                    <a:pt x="0" y="3769859"/>
                  </a:lnTo>
                  <a:lnTo>
                    <a:pt x="0" y="3769859"/>
                  </a:lnTo>
                  <a:lnTo>
                    <a:pt x="0" y="0"/>
                  </a:lnTo>
                  <a:lnTo>
                    <a:pt x="0" y="0"/>
                  </a:lnTo>
                  <a:lnTo>
                    <a:pt x="708796" y="0"/>
                  </a:lnTo>
                  <a:cubicBezTo>
                    <a:pt x="721898" y="0"/>
                    <a:pt x="732519" y="281309"/>
                    <a:pt x="732519" y="628323"/>
                  </a:cubicBezTo>
                  <a:close/>
                </a:path>
              </a:pathLst>
            </a:custGeom>
            <a:solidFill>
              <a:schemeClr val="lt1">
                <a:alpha val="89803"/>
              </a:schemeClr>
            </a:solidFill>
            <a:ln w="12700" cap="flat" cmpd="sng">
              <a:solidFill>
                <a:srgbClr val="AA3D06"/>
              </a:solidFill>
              <a:prstDash val="solid"/>
              <a:miter lim="800000"/>
              <a:headEnd type="none" w="sm" len="sm"/>
              <a:tailEnd type="none" w="sm" len="sm"/>
            </a:ln>
          </p:spPr>
          <p:txBody>
            <a:bodyPr spcFirstLastPara="1" wrap="square" lIns="128000" tIns="47175" rIns="47175" bIns="47175" anchor="ctr"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dirty="0">
                  <a:solidFill>
                    <a:schemeClr val="dk1"/>
                  </a:solidFill>
                  <a:latin typeface="Jost" pitchFamily="2" charset="77"/>
                  <a:ea typeface="Jost" pitchFamily="2" charset="77"/>
                  <a:cs typeface="Jost"/>
                  <a:sym typeface="Jost"/>
                </a:rPr>
                <a:t>A már meglévő vagy új ismeretek meghatározása</a:t>
              </a:r>
              <a:endParaRPr sz="1600" dirty="0">
                <a:latin typeface="Jost" pitchFamily="2" charset="77"/>
                <a:ea typeface="Jost" pitchFamily="2" charset="77"/>
              </a:endParaRPr>
            </a:p>
            <a:p>
              <a:pPr marL="171450" marR="0" lvl="1" indent="-171450" algn="l" rtl="0">
                <a:lnSpc>
                  <a:spcPct val="90000"/>
                </a:lnSpc>
                <a:spcBef>
                  <a:spcPts val="270"/>
                </a:spcBef>
                <a:spcAft>
                  <a:spcPts val="0"/>
                </a:spcAft>
                <a:buClr>
                  <a:schemeClr val="dk1"/>
                </a:buClr>
                <a:buSzPts val="1800"/>
                <a:buFont typeface="Jost"/>
                <a:buChar char="•"/>
              </a:pPr>
              <a:r>
                <a:rPr lang="hu-HU" sz="1600" dirty="0">
                  <a:solidFill>
                    <a:schemeClr val="dk1"/>
                  </a:solidFill>
                  <a:latin typeface="Jost" pitchFamily="2" charset="77"/>
                  <a:ea typeface="Jost" pitchFamily="2" charset="77"/>
                  <a:cs typeface="Jost"/>
                  <a:sym typeface="Jost"/>
                </a:rPr>
                <a:t>Vegyük figyelembe az </a:t>
              </a:r>
              <a:r>
                <a:rPr lang="hu-HU" sz="1600" b="0" i="0" u="none" strike="noStrike" cap="none" dirty="0" err="1">
                  <a:solidFill>
                    <a:schemeClr val="dk1"/>
                  </a:solidFill>
                  <a:latin typeface="Jost" pitchFamily="2" charset="77"/>
                  <a:ea typeface="Jost" pitchFamily="2" charset="77"/>
                  <a:cs typeface="Jost"/>
                  <a:sym typeface="Jost"/>
                </a:rPr>
                <a:t>gyéni</a:t>
              </a:r>
              <a:r>
                <a:rPr lang="hu-HU" sz="1600" b="0" i="0" u="none" strike="noStrike" cap="none" dirty="0">
                  <a:solidFill>
                    <a:schemeClr val="dk1"/>
                  </a:solidFill>
                  <a:latin typeface="Jost" pitchFamily="2" charset="77"/>
                  <a:ea typeface="Jost" pitchFamily="2" charset="77"/>
                  <a:cs typeface="Jost"/>
                  <a:sym typeface="Jost"/>
                </a:rPr>
                <a:t>, csoportos és szervezeti szint</a:t>
              </a:r>
              <a:r>
                <a:rPr lang="hu-HU" sz="1600" dirty="0">
                  <a:solidFill>
                    <a:schemeClr val="dk1"/>
                  </a:solidFill>
                  <a:latin typeface="Jost" pitchFamily="2" charset="77"/>
                  <a:ea typeface="Jost" pitchFamily="2" charset="77"/>
                  <a:cs typeface="Jost"/>
                  <a:sym typeface="Jost"/>
                </a:rPr>
                <a:t>et!</a:t>
              </a:r>
              <a:endParaRPr sz="1600" dirty="0">
                <a:latin typeface="Jost" pitchFamily="2" charset="77"/>
                <a:ea typeface="Jost" pitchFamily="2" charset="77"/>
              </a:endParaRPr>
            </a:p>
          </p:txBody>
        </p:sp>
        <p:sp>
          <p:nvSpPr>
            <p:cNvPr id="638" name="Google Shape;638;p17"/>
            <p:cNvSpPr/>
            <p:nvPr/>
          </p:nvSpPr>
          <p:spPr>
            <a:xfrm>
              <a:off x="3864885" y="2317371"/>
              <a:ext cx="788867" cy="1126953"/>
            </a:xfrm>
            <a:custGeom>
              <a:avLst/>
              <a:gdLst/>
              <a:ahLst/>
              <a:cxnLst/>
              <a:rect l="l" t="t" r="r" b="b"/>
              <a:pathLst>
                <a:path w="1126953" h="788867" extrusionOk="0">
                  <a:moveTo>
                    <a:pt x="1126952" y="0"/>
                  </a:moveTo>
                  <a:lnTo>
                    <a:pt x="1126952" y="512764"/>
                  </a:lnTo>
                  <a:lnTo>
                    <a:pt x="563476" y="788867"/>
                  </a:lnTo>
                  <a:lnTo>
                    <a:pt x="1" y="512764"/>
                  </a:lnTo>
                  <a:lnTo>
                    <a:pt x="1" y="0"/>
                  </a:lnTo>
                  <a:lnTo>
                    <a:pt x="563476" y="276104"/>
                  </a:lnTo>
                  <a:lnTo>
                    <a:pt x="1126952" y="0"/>
                  </a:lnTo>
                  <a:close/>
                </a:path>
              </a:pathLst>
            </a:custGeom>
            <a:solidFill>
              <a:srgbClr val="EC5826"/>
            </a:solidFill>
            <a:ln w="12700" cap="flat" cmpd="sng">
              <a:solidFill>
                <a:srgbClr val="EC5826"/>
              </a:solidFill>
              <a:prstDash val="solid"/>
              <a:miter lim="800000"/>
              <a:headEnd type="none" w="sm" len="sm"/>
              <a:tailEnd type="none" w="sm" len="sm"/>
            </a:ln>
          </p:spPr>
          <p:txBody>
            <a:bodyPr spcFirstLastPara="1" wrap="square" lIns="7600" tIns="402050" rIns="7600" bIns="402050" anchor="ctr" anchorCtr="0">
              <a:noAutofit/>
            </a:bodyPr>
            <a:lstStyle/>
            <a:p>
              <a:pPr marL="0" marR="0" lvl="0" indent="0" algn="ctr" rtl="0">
                <a:lnSpc>
                  <a:spcPct val="90000"/>
                </a:lnSpc>
                <a:spcBef>
                  <a:spcPts val="0"/>
                </a:spcBef>
                <a:spcAft>
                  <a:spcPts val="0"/>
                </a:spcAft>
                <a:buClr>
                  <a:schemeClr val="lt1"/>
                </a:buClr>
                <a:buSzPts val="1200"/>
                <a:buFont typeface="Jost"/>
                <a:buNone/>
              </a:pPr>
              <a:r>
                <a:rPr lang="hu-HU" sz="1200">
                  <a:solidFill>
                    <a:schemeClr val="lt1"/>
                  </a:solidFill>
                  <a:latin typeface="Jost"/>
                  <a:ea typeface="Jost"/>
                  <a:cs typeface="Jost"/>
                  <a:sym typeface="Jost"/>
                </a:rPr>
                <a:t>CAPTURE</a:t>
              </a:r>
              <a:endParaRPr/>
            </a:p>
          </p:txBody>
        </p:sp>
        <p:sp>
          <p:nvSpPr>
            <p:cNvPr id="639" name="Google Shape;639;p17"/>
            <p:cNvSpPr/>
            <p:nvPr/>
          </p:nvSpPr>
          <p:spPr>
            <a:xfrm>
              <a:off x="4911314" y="2430725"/>
              <a:ext cx="6196301" cy="732519"/>
            </a:xfrm>
            <a:custGeom>
              <a:avLst/>
              <a:gdLst/>
              <a:ahLst/>
              <a:cxnLst/>
              <a:rect l="l" t="t" r="r" b="b"/>
              <a:pathLst>
                <a:path w="732519" h="4448857" extrusionOk="0">
                  <a:moveTo>
                    <a:pt x="732519" y="741491"/>
                  </a:moveTo>
                  <a:lnTo>
                    <a:pt x="732519" y="3707366"/>
                  </a:lnTo>
                  <a:cubicBezTo>
                    <a:pt x="732519" y="4116881"/>
                    <a:pt x="723519" y="4448857"/>
                    <a:pt x="712417" y="4448857"/>
                  </a:cubicBezTo>
                  <a:lnTo>
                    <a:pt x="0" y="4448857"/>
                  </a:lnTo>
                  <a:lnTo>
                    <a:pt x="0" y="4448857"/>
                  </a:lnTo>
                  <a:lnTo>
                    <a:pt x="0" y="0"/>
                  </a:lnTo>
                  <a:lnTo>
                    <a:pt x="0" y="0"/>
                  </a:lnTo>
                  <a:lnTo>
                    <a:pt x="712417" y="0"/>
                  </a:lnTo>
                  <a:cubicBezTo>
                    <a:pt x="723519" y="0"/>
                    <a:pt x="732519" y="331976"/>
                    <a:pt x="732519" y="741491"/>
                  </a:cubicBezTo>
                  <a:close/>
                </a:path>
              </a:pathLst>
            </a:custGeom>
            <a:solidFill>
              <a:srgbClr val="FFFFFF">
                <a:alpha val="89803"/>
              </a:srgbClr>
            </a:solidFill>
            <a:ln w="12700" cap="flat" cmpd="sng">
              <a:solidFill>
                <a:srgbClr val="AA3D06"/>
              </a:solidFill>
              <a:prstDash val="solid"/>
              <a:miter lim="800000"/>
              <a:headEnd type="none" w="sm" len="sm"/>
              <a:tailEnd type="none" w="sm" len="sm"/>
            </a:ln>
          </p:spPr>
          <p:txBody>
            <a:bodyPr spcFirstLastPara="1" wrap="square" lIns="149350" tIns="49075" rIns="49075" bIns="49075" anchor="ctr"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a:solidFill>
                    <a:schemeClr val="dk1"/>
                  </a:solidFill>
                  <a:latin typeface="Jost" pitchFamily="2" charset="77"/>
                  <a:ea typeface="Jost" pitchFamily="2" charset="77"/>
                  <a:cs typeface="Jost"/>
                  <a:sym typeface="Jost"/>
                </a:rPr>
                <a:t>A meghatározott ismeretek </a:t>
              </a:r>
              <a:r>
                <a:rPr lang="hu-HU" sz="1600" b="0" i="0" u="none" strike="noStrike" cap="none">
                  <a:solidFill>
                    <a:srgbClr val="000000"/>
                  </a:solidFill>
                  <a:latin typeface="Jost" pitchFamily="2" charset="77"/>
                  <a:ea typeface="Jost" pitchFamily="2" charset="77"/>
                  <a:cs typeface="Jost"/>
                  <a:sym typeface="Jost"/>
                </a:rPr>
                <a:t>összegyűjtése</a:t>
              </a:r>
              <a:endParaRPr sz="1600">
                <a:latin typeface="Jost" pitchFamily="2" charset="77"/>
                <a:ea typeface="Jost" pitchFamily="2" charset="77"/>
              </a:endParaRPr>
            </a:p>
            <a:p>
              <a:pPr marL="171450" marR="0" lvl="1" indent="-171450" algn="l" rtl="0">
                <a:lnSpc>
                  <a:spcPct val="90000"/>
                </a:lnSpc>
                <a:spcBef>
                  <a:spcPts val="270"/>
                </a:spcBef>
                <a:spcAft>
                  <a:spcPts val="0"/>
                </a:spcAft>
                <a:buClr>
                  <a:schemeClr val="dk1"/>
                </a:buClr>
                <a:buSzPts val="1800"/>
                <a:buFont typeface="Jost"/>
                <a:buChar char="•"/>
              </a:pPr>
              <a:r>
                <a:rPr lang="hu-HU" sz="1600">
                  <a:solidFill>
                    <a:schemeClr val="dk1"/>
                  </a:solidFill>
                  <a:latin typeface="Jost" pitchFamily="2" charset="77"/>
                  <a:ea typeface="Jost" pitchFamily="2" charset="77"/>
                  <a:cs typeface="Jost"/>
                  <a:sym typeface="Jost"/>
                </a:rPr>
                <a:t>Vegyük figyelembe</a:t>
              </a:r>
              <a:r>
                <a:rPr lang="hu-HU" sz="1600" b="0" i="0" u="none" strike="noStrike" cap="none">
                  <a:solidFill>
                    <a:schemeClr val="dk1"/>
                  </a:solidFill>
                  <a:latin typeface="Jost" pitchFamily="2" charset="77"/>
                  <a:ea typeface="Jost" pitchFamily="2" charset="77"/>
                  <a:cs typeface="Jost"/>
                  <a:sym typeface="Jost"/>
                </a:rPr>
                <a:t> az explicit, implicit és hallgatólagos tudást</a:t>
              </a:r>
              <a:r>
                <a:rPr lang="hu-HU" sz="1600">
                  <a:solidFill>
                    <a:schemeClr val="dk1"/>
                  </a:solidFill>
                  <a:latin typeface="Jost" pitchFamily="2" charset="77"/>
                  <a:ea typeface="Jost" pitchFamily="2" charset="77"/>
                  <a:cs typeface="Jost"/>
                  <a:sym typeface="Jost"/>
                </a:rPr>
                <a:t>!</a:t>
              </a:r>
              <a:endParaRPr sz="1600">
                <a:latin typeface="Jost" pitchFamily="2" charset="77"/>
                <a:ea typeface="Jost" pitchFamily="2" charset="77"/>
              </a:endParaRPr>
            </a:p>
          </p:txBody>
        </p:sp>
        <p:sp>
          <p:nvSpPr>
            <p:cNvPr id="640" name="Google Shape;640;p17"/>
            <p:cNvSpPr/>
            <p:nvPr/>
          </p:nvSpPr>
          <p:spPr>
            <a:xfrm>
              <a:off x="3846425" y="3285097"/>
              <a:ext cx="788867" cy="1126953"/>
            </a:xfrm>
            <a:custGeom>
              <a:avLst/>
              <a:gdLst/>
              <a:ahLst/>
              <a:cxnLst/>
              <a:rect l="l" t="t" r="r" b="b"/>
              <a:pathLst>
                <a:path w="1126953" h="788867" extrusionOk="0">
                  <a:moveTo>
                    <a:pt x="1126952" y="0"/>
                  </a:moveTo>
                  <a:lnTo>
                    <a:pt x="1126952" y="512764"/>
                  </a:lnTo>
                  <a:lnTo>
                    <a:pt x="563476" y="788867"/>
                  </a:lnTo>
                  <a:lnTo>
                    <a:pt x="1" y="512764"/>
                  </a:lnTo>
                  <a:lnTo>
                    <a:pt x="1" y="0"/>
                  </a:lnTo>
                  <a:lnTo>
                    <a:pt x="563476" y="276104"/>
                  </a:lnTo>
                  <a:lnTo>
                    <a:pt x="1126952" y="0"/>
                  </a:lnTo>
                  <a:close/>
                </a:path>
              </a:pathLst>
            </a:custGeom>
            <a:solidFill>
              <a:srgbClr val="EE9886"/>
            </a:solidFill>
            <a:ln w="12700" cap="flat" cmpd="sng">
              <a:solidFill>
                <a:srgbClr val="EE9886"/>
              </a:solidFill>
              <a:prstDash val="solid"/>
              <a:miter lim="800000"/>
              <a:headEnd type="none" w="sm" len="sm"/>
              <a:tailEnd type="none" w="sm" len="sm"/>
            </a:ln>
          </p:spPr>
          <p:txBody>
            <a:bodyPr spcFirstLastPara="1" wrap="square" lIns="7600" tIns="402050" rIns="7600" bIns="402050" anchor="ctr" anchorCtr="0">
              <a:noAutofit/>
            </a:bodyPr>
            <a:lstStyle/>
            <a:p>
              <a:pPr marL="0" marR="0" lvl="0" indent="0" algn="ctr" rtl="0">
                <a:lnSpc>
                  <a:spcPct val="90000"/>
                </a:lnSpc>
                <a:spcBef>
                  <a:spcPts val="0"/>
                </a:spcBef>
                <a:spcAft>
                  <a:spcPts val="0"/>
                </a:spcAft>
                <a:buClr>
                  <a:schemeClr val="lt1"/>
                </a:buClr>
                <a:buSzPts val="1200"/>
                <a:buFont typeface="Jost"/>
                <a:buNone/>
              </a:pPr>
              <a:r>
                <a:rPr lang="hu-HU" sz="1200">
                  <a:solidFill>
                    <a:schemeClr val="lt1"/>
                  </a:solidFill>
                  <a:latin typeface="Jost"/>
                  <a:ea typeface="Jost"/>
                  <a:cs typeface="Jost"/>
                  <a:sym typeface="Jost"/>
                </a:rPr>
                <a:t>ORGANISE</a:t>
              </a:r>
              <a:endParaRPr/>
            </a:p>
          </p:txBody>
        </p:sp>
        <p:sp>
          <p:nvSpPr>
            <p:cNvPr id="641" name="Google Shape;641;p17"/>
            <p:cNvSpPr/>
            <p:nvPr/>
          </p:nvSpPr>
          <p:spPr>
            <a:xfrm>
              <a:off x="4882073" y="3472964"/>
              <a:ext cx="6303648" cy="732519"/>
            </a:xfrm>
            <a:custGeom>
              <a:avLst/>
              <a:gdLst/>
              <a:ahLst/>
              <a:cxnLst/>
              <a:rect l="l" t="t" r="r" b="b"/>
              <a:pathLst>
                <a:path w="732519" h="4525931" extrusionOk="0">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a:solidFill>
              <a:schemeClr val="lt1">
                <a:alpha val="89803"/>
              </a:schemeClr>
            </a:solidFill>
            <a:ln w="12700" cap="flat" cmpd="sng">
              <a:solidFill>
                <a:srgbClr val="EE9886"/>
              </a:solidFill>
              <a:prstDash val="solid"/>
              <a:miter lim="800000"/>
              <a:headEnd type="none" w="sm" len="sm"/>
              <a:tailEnd type="none" w="sm" len="sm"/>
            </a:ln>
          </p:spPr>
          <p:txBody>
            <a:bodyPr spcFirstLastPara="1" wrap="square" lIns="128000" tIns="47175" rIns="47175" bIns="47175" anchor="ctr"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a:solidFill>
                    <a:schemeClr val="dk1"/>
                  </a:solidFill>
                  <a:latin typeface="Jost" pitchFamily="2" charset="77"/>
                  <a:ea typeface="Jost" pitchFamily="2" charset="77"/>
                  <a:cs typeface="Jost"/>
                  <a:sym typeface="Jost"/>
                </a:rPr>
                <a:t>Az összegyűjtött releváns ismeretek rendszerezése</a:t>
              </a:r>
              <a:endParaRPr sz="1600">
                <a:latin typeface="Jost" pitchFamily="2" charset="77"/>
                <a:ea typeface="Jost" pitchFamily="2" charset="77"/>
              </a:endParaRPr>
            </a:p>
            <a:p>
              <a:pPr marL="171450" marR="0" lvl="1" indent="-171450" algn="l" rtl="0">
                <a:lnSpc>
                  <a:spcPct val="90000"/>
                </a:lnSpc>
                <a:spcBef>
                  <a:spcPts val="270"/>
                </a:spcBef>
                <a:spcAft>
                  <a:spcPts val="0"/>
                </a:spcAft>
                <a:buClr>
                  <a:schemeClr val="dk1"/>
                </a:buClr>
                <a:buSzPts val="1800"/>
                <a:buFont typeface="Jost"/>
                <a:buChar char="•"/>
              </a:pPr>
              <a:r>
                <a:rPr lang="hu-HU" sz="1600">
                  <a:solidFill>
                    <a:schemeClr val="dk1"/>
                  </a:solidFill>
                  <a:latin typeface="Jost" pitchFamily="2" charset="77"/>
                  <a:ea typeface="Jost" pitchFamily="2" charset="77"/>
                  <a:cs typeface="Jost"/>
                  <a:sym typeface="Jost"/>
                </a:rPr>
                <a:t>Gondoljuk át</a:t>
              </a:r>
              <a:r>
                <a:rPr lang="hu-HU" sz="1600" b="0" i="0" u="none" strike="noStrike" cap="none">
                  <a:solidFill>
                    <a:schemeClr val="dk1"/>
                  </a:solidFill>
                  <a:latin typeface="Jost" pitchFamily="2" charset="77"/>
                  <a:ea typeface="Jost" pitchFamily="2" charset="77"/>
                  <a:cs typeface="Jost"/>
                  <a:sym typeface="Jost"/>
                </a:rPr>
                <a:t> a tudásmenedzsment-rendszereket</a:t>
              </a:r>
              <a:endParaRPr sz="1600">
                <a:latin typeface="Jost" pitchFamily="2" charset="77"/>
                <a:ea typeface="Jost" pitchFamily="2" charset="77"/>
              </a:endParaRPr>
            </a:p>
          </p:txBody>
        </p:sp>
        <p:sp>
          <p:nvSpPr>
            <p:cNvPr id="642" name="Google Shape;642;p17"/>
            <p:cNvSpPr/>
            <p:nvPr/>
          </p:nvSpPr>
          <p:spPr>
            <a:xfrm>
              <a:off x="3846425" y="4339170"/>
              <a:ext cx="788867" cy="1126953"/>
            </a:xfrm>
            <a:custGeom>
              <a:avLst/>
              <a:gdLst/>
              <a:ahLst/>
              <a:cxnLst/>
              <a:rect l="l" t="t" r="r" b="b"/>
              <a:pathLst>
                <a:path w="1126953" h="788867" extrusionOk="0">
                  <a:moveTo>
                    <a:pt x="1126952" y="0"/>
                  </a:moveTo>
                  <a:lnTo>
                    <a:pt x="1126952" y="512764"/>
                  </a:lnTo>
                  <a:lnTo>
                    <a:pt x="563476" y="788867"/>
                  </a:lnTo>
                  <a:lnTo>
                    <a:pt x="1" y="512764"/>
                  </a:lnTo>
                  <a:lnTo>
                    <a:pt x="1" y="0"/>
                  </a:lnTo>
                  <a:lnTo>
                    <a:pt x="563476" y="276104"/>
                  </a:lnTo>
                  <a:lnTo>
                    <a:pt x="1126952" y="0"/>
                  </a:lnTo>
                  <a:close/>
                </a:path>
              </a:pathLst>
            </a:custGeom>
            <a:solidFill>
              <a:srgbClr val="EE9886"/>
            </a:solidFill>
            <a:ln w="12700" cap="flat" cmpd="sng">
              <a:solidFill>
                <a:srgbClr val="EE9886"/>
              </a:solidFill>
              <a:prstDash val="solid"/>
              <a:miter lim="800000"/>
              <a:headEnd type="none" w="sm" len="sm"/>
              <a:tailEnd type="none" w="sm" len="sm"/>
            </a:ln>
          </p:spPr>
          <p:txBody>
            <a:bodyPr spcFirstLastPara="1" wrap="square" lIns="7600" tIns="402050" rIns="7600" bIns="402050" anchor="ctr" anchorCtr="0">
              <a:noAutofit/>
            </a:bodyPr>
            <a:lstStyle/>
            <a:p>
              <a:pPr marL="0" marR="0" lvl="0" indent="0" algn="ctr" rtl="0">
                <a:lnSpc>
                  <a:spcPct val="90000"/>
                </a:lnSpc>
                <a:spcBef>
                  <a:spcPts val="0"/>
                </a:spcBef>
                <a:spcAft>
                  <a:spcPts val="0"/>
                </a:spcAft>
                <a:buClr>
                  <a:schemeClr val="lt1"/>
                </a:buClr>
                <a:buSzPts val="1200"/>
                <a:buFont typeface="Jost"/>
                <a:buNone/>
              </a:pPr>
              <a:r>
                <a:rPr lang="hu-HU" sz="1200">
                  <a:solidFill>
                    <a:schemeClr val="lt1"/>
                  </a:solidFill>
                  <a:latin typeface="Jost"/>
                  <a:ea typeface="Jost"/>
                  <a:cs typeface="Jost"/>
                  <a:sym typeface="Jost"/>
                </a:rPr>
                <a:t>ASSESS</a:t>
              </a:r>
              <a:endParaRPr/>
            </a:p>
          </p:txBody>
        </p:sp>
        <p:sp>
          <p:nvSpPr>
            <p:cNvPr id="643" name="Google Shape;643;p17"/>
            <p:cNvSpPr/>
            <p:nvPr/>
          </p:nvSpPr>
          <p:spPr>
            <a:xfrm>
              <a:off x="4882073" y="4515204"/>
              <a:ext cx="6303648" cy="732519"/>
            </a:xfrm>
            <a:custGeom>
              <a:avLst/>
              <a:gdLst/>
              <a:ahLst/>
              <a:cxnLst/>
              <a:rect l="l" t="t" r="r" b="b"/>
              <a:pathLst>
                <a:path w="732519" h="4525931" extrusionOk="0">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a:solidFill>
              <a:schemeClr val="lt1">
                <a:alpha val="89803"/>
              </a:schemeClr>
            </a:solidFill>
            <a:ln w="12700" cap="flat" cmpd="sng">
              <a:solidFill>
                <a:srgbClr val="EE9886"/>
              </a:solidFill>
              <a:prstDash val="solid"/>
              <a:miter lim="800000"/>
              <a:headEnd type="none" w="sm" len="sm"/>
              <a:tailEnd type="none" w="sm" len="sm"/>
            </a:ln>
          </p:spPr>
          <p:txBody>
            <a:bodyPr spcFirstLastPara="1" wrap="square" lIns="128000" tIns="47175" rIns="47175" bIns="47175" anchor="ctr"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b="0" i="0" u="none" strike="noStrike" cap="none">
                  <a:solidFill>
                    <a:schemeClr val="dk1"/>
                  </a:solidFill>
                  <a:latin typeface="Jost" pitchFamily="2" charset="77"/>
                  <a:ea typeface="Jost" pitchFamily="2" charset="77"/>
                  <a:cs typeface="Jost"/>
                  <a:sym typeface="Jost"/>
                </a:rPr>
                <a:t>Az információk kétszeres ellenőrzése és hitelesítése</a:t>
              </a:r>
              <a:endParaRPr sz="1600">
                <a:latin typeface="Jost" pitchFamily="2" charset="77"/>
                <a:ea typeface="Jost" pitchFamily="2" charset="77"/>
              </a:endParaRPr>
            </a:p>
            <a:p>
              <a:pPr marL="171450" marR="0" lvl="1" indent="-171450" algn="l" rtl="0">
                <a:lnSpc>
                  <a:spcPct val="90000"/>
                </a:lnSpc>
                <a:spcBef>
                  <a:spcPts val="270"/>
                </a:spcBef>
                <a:spcAft>
                  <a:spcPts val="0"/>
                </a:spcAft>
                <a:buClr>
                  <a:schemeClr val="dk1"/>
                </a:buClr>
                <a:buSzPts val="1800"/>
                <a:buFont typeface="Jost"/>
                <a:buChar char="•"/>
              </a:pPr>
              <a:r>
                <a:rPr lang="hu-HU" sz="1600" b="0" i="0" u="none" strike="noStrike" cap="none">
                  <a:solidFill>
                    <a:schemeClr val="dk1"/>
                  </a:solidFill>
                  <a:latin typeface="Jost" pitchFamily="2" charset="77"/>
                  <a:ea typeface="Jost" pitchFamily="2" charset="77"/>
                  <a:cs typeface="Jost"/>
                  <a:sym typeface="Jost"/>
                </a:rPr>
                <a:t>Szűrj</a:t>
              </a:r>
              <a:r>
                <a:rPr lang="hu-HU" sz="1600">
                  <a:solidFill>
                    <a:schemeClr val="dk1"/>
                  </a:solidFill>
                  <a:latin typeface="Jost" pitchFamily="2" charset="77"/>
                  <a:ea typeface="Jost" pitchFamily="2" charset="77"/>
                  <a:cs typeface="Jost"/>
                  <a:sym typeface="Jost"/>
                </a:rPr>
                <a:t>ük ki</a:t>
              </a:r>
              <a:r>
                <a:rPr lang="hu-HU" sz="1600" b="0" i="0" u="none" strike="noStrike" cap="none">
                  <a:solidFill>
                    <a:schemeClr val="dk1"/>
                  </a:solidFill>
                  <a:latin typeface="Jost" pitchFamily="2" charset="77"/>
                  <a:ea typeface="Jost" pitchFamily="2" charset="77"/>
                  <a:cs typeface="Jost"/>
                  <a:sym typeface="Jost"/>
                </a:rPr>
                <a:t> a redundanciákat!</a:t>
              </a:r>
              <a:endParaRPr sz="1600">
                <a:latin typeface="Jost" pitchFamily="2" charset="77"/>
                <a:ea typeface="Jost" pitchFamily="2" charset="77"/>
              </a:endParaRPr>
            </a:p>
          </p:txBody>
        </p:sp>
        <p:sp>
          <p:nvSpPr>
            <p:cNvPr id="644" name="Google Shape;644;p17"/>
            <p:cNvSpPr/>
            <p:nvPr/>
          </p:nvSpPr>
          <p:spPr>
            <a:xfrm>
              <a:off x="3837203" y="5358410"/>
              <a:ext cx="788867" cy="1126953"/>
            </a:xfrm>
            <a:custGeom>
              <a:avLst/>
              <a:gdLst/>
              <a:ahLst/>
              <a:cxnLst/>
              <a:rect l="l" t="t" r="r" b="b"/>
              <a:pathLst>
                <a:path w="1126953" h="788867" extrusionOk="0">
                  <a:moveTo>
                    <a:pt x="1126952" y="0"/>
                  </a:moveTo>
                  <a:lnTo>
                    <a:pt x="1126952" y="512764"/>
                  </a:lnTo>
                  <a:lnTo>
                    <a:pt x="563476" y="788867"/>
                  </a:lnTo>
                  <a:lnTo>
                    <a:pt x="1" y="512764"/>
                  </a:lnTo>
                  <a:lnTo>
                    <a:pt x="1" y="0"/>
                  </a:lnTo>
                  <a:lnTo>
                    <a:pt x="563476" y="276104"/>
                  </a:lnTo>
                  <a:lnTo>
                    <a:pt x="1126952" y="0"/>
                  </a:lnTo>
                  <a:close/>
                </a:path>
              </a:pathLst>
            </a:custGeom>
            <a:solidFill>
              <a:srgbClr val="EC5826"/>
            </a:solidFill>
            <a:ln w="12700" cap="flat" cmpd="sng">
              <a:solidFill>
                <a:srgbClr val="EC5826"/>
              </a:solidFill>
              <a:prstDash val="solid"/>
              <a:miter lim="800000"/>
              <a:headEnd type="none" w="sm" len="sm"/>
              <a:tailEnd type="none" w="sm" len="sm"/>
            </a:ln>
          </p:spPr>
          <p:txBody>
            <a:bodyPr spcFirstLastPara="1" wrap="square" lIns="7600" tIns="402050" rIns="7600" bIns="402050" anchor="ctr" anchorCtr="0">
              <a:noAutofit/>
            </a:bodyPr>
            <a:lstStyle/>
            <a:p>
              <a:pPr marL="0" marR="0" lvl="0" indent="0" algn="ctr" rtl="0">
                <a:lnSpc>
                  <a:spcPct val="90000"/>
                </a:lnSpc>
                <a:spcBef>
                  <a:spcPts val="0"/>
                </a:spcBef>
                <a:spcAft>
                  <a:spcPts val="0"/>
                </a:spcAft>
                <a:buClr>
                  <a:schemeClr val="lt1"/>
                </a:buClr>
                <a:buSzPts val="1200"/>
                <a:buFont typeface="Jost"/>
                <a:buNone/>
              </a:pPr>
              <a:r>
                <a:rPr lang="hu-HU" sz="1200">
                  <a:solidFill>
                    <a:schemeClr val="lt1"/>
                  </a:solidFill>
                  <a:latin typeface="Jost"/>
                  <a:ea typeface="Jost"/>
                  <a:cs typeface="Jost"/>
                  <a:sym typeface="Jost"/>
                </a:rPr>
                <a:t>DISTRIBUTE</a:t>
              </a:r>
              <a:endParaRPr/>
            </a:p>
          </p:txBody>
        </p:sp>
        <p:sp>
          <p:nvSpPr>
            <p:cNvPr id="645" name="Google Shape;645;p17"/>
            <p:cNvSpPr/>
            <p:nvPr/>
          </p:nvSpPr>
          <p:spPr>
            <a:xfrm>
              <a:off x="4882073" y="5497795"/>
              <a:ext cx="6303648" cy="732519"/>
            </a:xfrm>
            <a:custGeom>
              <a:avLst/>
              <a:gdLst/>
              <a:ahLst/>
              <a:cxnLst/>
              <a:rect l="l" t="t" r="r" b="b"/>
              <a:pathLst>
                <a:path w="732519" h="4525931" extrusionOk="0">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a:solidFill>
              <a:schemeClr val="lt1">
                <a:alpha val="89803"/>
              </a:schemeClr>
            </a:solidFill>
            <a:ln w="12700" cap="flat" cmpd="sng">
              <a:solidFill>
                <a:srgbClr val="EC5826"/>
              </a:solidFill>
              <a:prstDash val="solid"/>
              <a:miter lim="800000"/>
              <a:headEnd type="none" w="sm" len="sm"/>
              <a:tailEnd type="none" w="sm" len="sm"/>
            </a:ln>
          </p:spPr>
          <p:txBody>
            <a:bodyPr spcFirstLastPara="1" wrap="square" lIns="128000" tIns="47175" rIns="47175" bIns="47175" anchor="ctr" anchorCtr="0">
              <a:noAutofit/>
            </a:bodyPr>
            <a:lstStyle/>
            <a:p>
              <a:pPr marL="171450" marR="0" lvl="1" indent="-171450" algn="l" rtl="0">
                <a:lnSpc>
                  <a:spcPct val="90000"/>
                </a:lnSpc>
                <a:spcBef>
                  <a:spcPts val="0"/>
                </a:spcBef>
                <a:spcAft>
                  <a:spcPts val="0"/>
                </a:spcAft>
                <a:buClr>
                  <a:schemeClr val="dk1"/>
                </a:buClr>
                <a:buSzPts val="1800"/>
                <a:buFont typeface="Jost"/>
                <a:buChar char="•"/>
              </a:pPr>
              <a:r>
                <a:rPr lang="hu-HU" sz="1600">
                  <a:solidFill>
                    <a:schemeClr val="dk1"/>
                  </a:solidFill>
                  <a:latin typeface="Jost" pitchFamily="2" charset="77"/>
                  <a:ea typeface="Jost" pitchFamily="2" charset="77"/>
                  <a:cs typeface="Jost"/>
                  <a:sym typeface="Jost"/>
                </a:rPr>
                <a:t>Hozzuk nyilvánosságra a tudást.</a:t>
              </a:r>
              <a:endParaRPr sz="1600">
                <a:latin typeface="Jost" pitchFamily="2" charset="77"/>
                <a:ea typeface="Jost" pitchFamily="2" charset="77"/>
              </a:endParaRPr>
            </a:p>
            <a:p>
              <a:pPr marL="171450" marR="0" lvl="1" indent="-171450" algn="l" rtl="0">
                <a:lnSpc>
                  <a:spcPct val="90000"/>
                </a:lnSpc>
                <a:spcBef>
                  <a:spcPts val="270"/>
                </a:spcBef>
                <a:spcAft>
                  <a:spcPts val="0"/>
                </a:spcAft>
                <a:buClr>
                  <a:schemeClr val="dk1"/>
                </a:buClr>
                <a:buSzPts val="1800"/>
                <a:buFont typeface="Jost"/>
                <a:buChar char="•"/>
              </a:pPr>
              <a:r>
                <a:rPr lang="hu-HU" sz="1600">
                  <a:solidFill>
                    <a:schemeClr val="dk1"/>
                  </a:solidFill>
                  <a:latin typeface="Jost" pitchFamily="2" charset="77"/>
                  <a:ea typeface="Jost" pitchFamily="2" charset="77"/>
                  <a:cs typeface="Jost"/>
                  <a:sym typeface="Jost"/>
                </a:rPr>
                <a:t>Korlátozzuk az információt bizonyos csoportok számára.</a:t>
              </a:r>
              <a:endParaRPr sz="1600">
                <a:latin typeface="Jost" pitchFamily="2" charset="77"/>
                <a:ea typeface="Jost" pitchFamily="2" charset="77"/>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652" name="Google Shape;652;p18"/>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18</a:t>
            </a:fld>
            <a:endParaRPr b="0" i="0" dirty="0"/>
          </a:p>
        </p:txBody>
      </p:sp>
      <p:sp>
        <p:nvSpPr>
          <p:cNvPr id="653" name="Google Shape;653;p18"/>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3. TUDÁSMENEDZSMENT ÉS ESZKÖZÖK</a:t>
            </a:r>
            <a:endParaRPr/>
          </a:p>
        </p:txBody>
      </p:sp>
      <p:sp>
        <p:nvSpPr>
          <p:cNvPr id="654" name="Google Shape;654;p18"/>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3.4. TUDÁSMENEDZSMENT ÉRETTSÉGI SZINTEK</a:t>
            </a:r>
            <a:endParaRPr/>
          </a:p>
        </p:txBody>
      </p:sp>
      <p:grpSp>
        <p:nvGrpSpPr>
          <p:cNvPr id="656" name="Google Shape;656;p18"/>
          <p:cNvGrpSpPr/>
          <p:nvPr/>
        </p:nvGrpSpPr>
        <p:grpSpPr>
          <a:xfrm>
            <a:off x="1072385" y="2538849"/>
            <a:ext cx="10047227" cy="2908802"/>
            <a:chOff x="6740" y="500779"/>
            <a:chExt cx="10047227" cy="2908802"/>
          </a:xfrm>
        </p:grpSpPr>
        <p:sp>
          <p:nvSpPr>
            <p:cNvPr id="657" name="Google Shape;657;p18"/>
            <p:cNvSpPr/>
            <p:nvPr/>
          </p:nvSpPr>
          <p:spPr>
            <a:xfrm>
              <a:off x="6740" y="1334183"/>
              <a:ext cx="1567279" cy="1292678"/>
            </a:xfrm>
            <a:prstGeom prst="roundRect">
              <a:avLst>
                <a:gd name="adj" fmla="val 10000"/>
              </a:avLst>
            </a:prstGeom>
            <a:solidFill>
              <a:schemeClr val="lt1">
                <a:alpha val="89803"/>
              </a:schemeClr>
            </a:solidFill>
            <a:ln w="12700" cap="flat" cmpd="sng">
              <a:solidFill>
                <a:srgbClr val="2E384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txBox="1"/>
            <p:nvPr/>
          </p:nvSpPr>
          <p:spPr>
            <a:xfrm>
              <a:off x="36488" y="1363931"/>
              <a:ext cx="1507783" cy="956179"/>
            </a:xfrm>
            <a:prstGeom prst="rect">
              <a:avLst/>
            </a:prstGeom>
            <a:noFill/>
            <a:ln>
              <a:noFill/>
            </a:ln>
          </p:spPr>
          <p:txBody>
            <a:bodyPr spcFirstLastPara="1" wrap="square" lIns="24750" tIns="24750" rIns="24750" bIns="24750" anchor="t" anchorCtr="0">
              <a:noAutofit/>
            </a:bodyPr>
            <a:lstStyle/>
            <a:p>
              <a:pPr marL="114300" marR="0" lvl="1" indent="-31750" algn="l" rtl="0">
                <a:lnSpc>
                  <a:spcPct val="90000"/>
                </a:lnSpc>
                <a:spcBef>
                  <a:spcPts val="0"/>
                </a:spcBef>
                <a:spcAft>
                  <a:spcPts val="0"/>
                </a:spcAft>
                <a:buClr>
                  <a:schemeClr val="dk1"/>
                </a:buClr>
                <a:buSzPts val="1300"/>
                <a:buFont typeface="Jost"/>
                <a:buNone/>
              </a:pPr>
              <a:endParaRPr sz="1300" b="0" i="0" u="none" strike="noStrike" cap="none">
                <a:solidFill>
                  <a:schemeClr val="dk1"/>
                </a:solidFill>
                <a:latin typeface="Jost"/>
                <a:ea typeface="Jost"/>
                <a:cs typeface="Jost"/>
                <a:sym typeface="Jost"/>
              </a:endParaRPr>
            </a:p>
            <a:p>
              <a:pPr marL="114300" marR="0" lvl="1" indent="-114300" algn="l" rtl="0">
                <a:lnSpc>
                  <a:spcPct val="90000"/>
                </a:lnSpc>
                <a:spcBef>
                  <a:spcPts val="195"/>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NÖVEKVŐ TUDATOSSÁG</a:t>
              </a:r>
              <a:endParaRPr sz="1300" b="0" i="0" u="none" strike="noStrike" cap="none">
                <a:solidFill>
                  <a:schemeClr val="dk1"/>
                </a:solidFill>
                <a:latin typeface="Jost"/>
                <a:ea typeface="Jost"/>
                <a:cs typeface="Jost"/>
                <a:sym typeface="Jost"/>
              </a:endParaRPr>
            </a:p>
          </p:txBody>
        </p:sp>
        <p:sp>
          <p:nvSpPr>
            <p:cNvPr id="659" name="Google Shape;659;p18"/>
            <p:cNvSpPr/>
            <p:nvPr/>
          </p:nvSpPr>
          <p:spPr>
            <a:xfrm>
              <a:off x="864699" y="1560133"/>
              <a:ext cx="1849448" cy="1849448"/>
            </a:xfrm>
            <a:custGeom>
              <a:avLst/>
              <a:gdLst/>
              <a:ahLst/>
              <a:cxnLst/>
              <a:rect l="l" t="t" r="r" b="b"/>
              <a:pathLst>
                <a:path w="120000" h="120000" extrusionOk="0">
                  <a:moveTo>
                    <a:pt x="10472" y="88126"/>
                  </a:moveTo>
                  <a:lnTo>
                    <a:pt x="14442" y="85872"/>
                  </a:lnTo>
                  <a:lnTo>
                    <a:pt x="14442" y="85872"/>
                  </a:lnTo>
                  <a:cubicBezTo>
                    <a:pt x="23086" y="101094"/>
                    <a:pt x="38762" y="110993"/>
                    <a:pt x="56221" y="112256"/>
                  </a:cubicBezTo>
                  <a:cubicBezTo>
                    <a:pt x="73681" y="113518"/>
                    <a:pt x="90618" y="105977"/>
                    <a:pt x="101362" y="92158"/>
                  </a:cubicBezTo>
                  <a:lnTo>
                    <a:pt x="98736" y="90666"/>
                  </a:lnTo>
                  <a:lnTo>
                    <a:pt x="107543" y="86999"/>
                  </a:lnTo>
                  <a:lnTo>
                    <a:pt x="107998" y="95926"/>
                  </a:lnTo>
                  <a:lnTo>
                    <a:pt x="105370" y="94433"/>
                  </a:lnTo>
                  <a:lnTo>
                    <a:pt x="105370" y="94433"/>
                  </a:lnTo>
                  <a:cubicBezTo>
                    <a:pt x="93794" y="109686"/>
                    <a:pt x="75329" y="118101"/>
                    <a:pt x="56223" y="116831"/>
                  </a:cubicBezTo>
                  <a:cubicBezTo>
                    <a:pt x="37117" y="115562"/>
                    <a:pt x="19928" y="104777"/>
                    <a:pt x="10472" y="88126"/>
                  </a:cubicBezTo>
                  <a:close/>
                </a:path>
              </a:pathLst>
            </a:custGeom>
            <a:solidFill>
              <a:srgbClr val="30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355024" y="2349859"/>
              <a:ext cx="1393137" cy="554004"/>
            </a:xfrm>
            <a:prstGeom prst="roundRect">
              <a:avLst>
                <a:gd name="adj" fmla="val 10000"/>
              </a:avLst>
            </a:prstGeom>
            <a:solidFill>
              <a:srgbClr val="2E38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txBox="1"/>
            <p:nvPr/>
          </p:nvSpPr>
          <p:spPr>
            <a:xfrm>
              <a:off x="371250" y="2366085"/>
              <a:ext cx="1360685" cy="521552"/>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1. SZINT: INDÍTÁS</a:t>
              </a:r>
              <a:endParaRPr/>
            </a:p>
          </p:txBody>
        </p:sp>
        <p:sp>
          <p:nvSpPr>
            <p:cNvPr id="662" name="Google Shape;662;p18"/>
            <p:cNvSpPr/>
            <p:nvPr/>
          </p:nvSpPr>
          <p:spPr>
            <a:xfrm>
              <a:off x="2083191" y="1334183"/>
              <a:ext cx="1567279" cy="1292678"/>
            </a:xfrm>
            <a:prstGeom prst="roundRect">
              <a:avLst>
                <a:gd name="adj" fmla="val 10000"/>
              </a:avLst>
            </a:prstGeom>
            <a:solidFill>
              <a:schemeClr val="lt1">
                <a:alpha val="89803"/>
              </a:schemeClr>
            </a:solidFill>
            <a:ln w="12700" cap="flat" cmpd="sng">
              <a:solidFill>
                <a:srgbClr val="444E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txBox="1"/>
            <p:nvPr/>
          </p:nvSpPr>
          <p:spPr>
            <a:xfrm>
              <a:off x="2112939" y="1640934"/>
              <a:ext cx="1507783" cy="956179"/>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LOKALIZÁLT ÉS MEGISMÉTEL-</a:t>
              </a:r>
              <a:endParaRPr sz="1300" b="0" i="0" u="none" strike="noStrike" cap="none">
                <a:solidFill>
                  <a:schemeClr val="dk1"/>
                </a:solidFill>
                <a:latin typeface="Jost"/>
                <a:ea typeface="Jost"/>
                <a:cs typeface="Jost"/>
                <a:sym typeface="Jost"/>
              </a:endParaRPr>
            </a:p>
            <a:p>
              <a:pPr marL="114300" marR="0" lvl="1" indent="-114300" algn="l" rtl="0">
                <a:lnSpc>
                  <a:spcPct val="90000"/>
                </a:lnSpc>
                <a:spcBef>
                  <a:spcPts val="0"/>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HETŐ GYAKORLATOK</a:t>
              </a:r>
              <a:endParaRPr/>
            </a:p>
          </p:txBody>
        </p:sp>
        <p:sp>
          <p:nvSpPr>
            <p:cNvPr id="664" name="Google Shape;664;p18"/>
            <p:cNvSpPr/>
            <p:nvPr/>
          </p:nvSpPr>
          <p:spPr>
            <a:xfrm>
              <a:off x="2928090" y="500779"/>
              <a:ext cx="2049711" cy="2049711"/>
            </a:xfrm>
            <a:custGeom>
              <a:avLst/>
              <a:gdLst/>
              <a:ahLst/>
              <a:cxnLst/>
              <a:rect l="l" t="t" r="r" b="b"/>
              <a:pathLst>
                <a:path w="120000" h="120000" extrusionOk="0">
                  <a:moveTo>
                    <a:pt x="10215" y="31727"/>
                  </a:moveTo>
                  <a:lnTo>
                    <a:pt x="10215" y="31727"/>
                  </a:lnTo>
                  <a:cubicBezTo>
                    <a:pt x="19787" y="14871"/>
                    <a:pt x="37239" y="4003"/>
                    <a:pt x="56589" y="2848"/>
                  </a:cubicBezTo>
                  <a:cubicBezTo>
                    <a:pt x="75940" y="1694"/>
                    <a:pt x="94560" y="10409"/>
                    <a:pt x="106069" y="26007"/>
                  </a:cubicBezTo>
                  <a:lnTo>
                    <a:pt x="108445" y="24658"/>
                  </a:lnTo>
                  <a:lnTo>
                    <a:pt x="107995" y="32744"/>
                  </a:lnTo>
                  <a:lnTo>
                    <a:pt x="100086" y="29404"/>
                  </a:lnTo>
                  <a:lnTo>
                    <a:pt x="102461" y="28056"/>
                  </a:lnTo>
                  <a:lnTo>
                    <a:pt x="102461" y="28056"/>
                  </a:lnTo>
                  <a:cubicBezTo>
                    <a:pt x="91698" y="13750"/>
                    <a:pt x="74454" y="5825"/>
                    <a:pt x="56588" y="6975"/>
                  </a:cubicBezTo>
                  <a:cubicBezTo>
                    <a:pt x="38722" y="8124"/>
                    <a:pt x="22637" y="18193"/>
                    <a:pt x="13796" y="33761"/>
                  </a:cubicBezTo>
                  <a:close/>
                </a:path>
              </a:pathLst>
            </a:custGeom>
            <a:solidFill>
              <a:srgbClr val="4D5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2431476" y="1057181"/>
              <a:ext cx="1393137" cy="554004"/>
            </a:xfrm>
            <a:prstGeom prst="roundRect">
              <a:avLst>
                <a:gd name="adj" fmla="val 10000"/>
              </a:avLst>
            </a:prstGeom>
            <a:solidFill>
              <a:srgbClr val="444E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txBox="1"/>
            <p:nvPr/>
          </p:nvSpPr>
          <p:spPr>
            <a:xfrm>
              <a:off x="2447702" y="1073407"/>
              <a:ext cx="1360685" cy="521552"/>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2. SZINT: FEJLESZTÉS</a:t>
              </a:r>
              <a:endParaRPr/>
            </a:p>
          </p:txBody>
        </p:sp>
        <p:sp>
          <p:nvSpPr>
            <p:cNvPr id="667" name="Google Shape;667;p18"/>
            <p:cNvSpPr/>
            <p:nvPr/>
          </p:nvSpPr>
          <p:spPr>
            <a:xfrm>
              <a:off x="4159643" y="1334183"/>
              <a:ext cx="1567279" cy="1292678"/>
            </a:xfrm>
            <a:prstGeom prst="roundRect">
              <a:avLst>
                <a:gd name="adj" fmla="val 10000"/>
              </a:avLst>
            </a:prstGeom>
            <a:solidFill>
              <a:schemeClr val="lt1">
                <a:alpha val="89803"/>
              </a:schemeClr>
            </a:solidFill>
            <a:ln w="12700" cap="flat" cmpd="sng">
              <a:solidFill>
                <a:srgbClr val="5E677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txBox="1"/>
            <p:nvPr/>
          </p:nvSpPr>
          <p:spPr>
            <a:xfrm>
              <a:off x="4189391" y="1363931"/>
              <a:ext cx="1507783" cy="956179"/>
            </a:xfrm>
            <a:prstGeom prst="rect">
              <a:avLst/>
            </a:prstGeom>
            <a:noFill/>
            <a:ln>
              <a:noFill/>
            </a:ln>
          </p:spPr>
          <p:txBody>
            <a:bodyPr spcFirstLastPara="1" wrap="square" lIns="24750" tIns="24750" rIns="24750" bIns="24750" anchor="t" anchorCtr="0">
              <a:noAutofit/>
            </a:bodyPr>
            <a:lstStyle/>
            <a:p>
              <a:pPr marL="114300" marR="0" lvl="1" indent="-31750" algn="l" rtl="0">
                <a:lnSpc>
                  <a:spcPct val="90000"/>
                </a:lnSpc>
                <a:spcBef>
                  <a:spcPts val="0"/>
                </a:spcBef>
                <a:spcAft>
                  <a:spcPts val="0"/>
                </a:spcAft>
                <a:buClr>
                  <a:schemeClr val="dk1"/>
                </a:buClr>
                <a:buSzPts val="1300"/>
                <a:buFont typeface="Jost"/>
                <a:buNone/>
              </a:pPr>
              <a:endParaRPr sz="1300" b="0" i="0" u="none" strike="noStrike" cap="none">
                <a:solidFill>
                  <a:schemeClr val="dk1"/>
                </a:solidFill>
                <a:latin typeface="Jost"/>
                <a:ea typeface="Jost"/>
                <a:cs typeface="Jost"/>
                <a:sym typeface="Jost"/>
              </a:endParaRPr>
            </a:p>
            <a:p>
              <a:pPr marL="114300" marR="0" lvl="1" indent="-114300" algn="l" rtl="0">
                <a:lnSpc>
                  <a:spcPct val="90000"/>
                </a:lnSpc>
                <a:spcBef>
                  <a:spcPts val="195"/>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KÖZÖS FOLYAMATOK ÉS MEGKÖZELÍTÉSEK</a:t>
              </a:r>
              <a:endParaRPr/>
            </a:p>
          </p:txBody>
        </p:sp>
        <p:sp>
          <p:nvSpPr>
            <p:cNvPr id="669" name="Google Shape;669;p18"/>
            <p:cNvSpPr/>
            <p:nvPr/>
          </p:nvSpPr>
          <p:spPr>
            <a:xfrm>
              <a:off x="5045878" y="1582725"/>
              <a:ext cx="1819200" cy="1819200"/>
            </a:xfrm>
            <a:custGeom>
              <a:avLst/>
              <a:gdLst/>
              <a:ahLst/>
              <a:cxnLst/>
              <a:rect l="l" t="t" r="r" b="b"/>
              <a:pathLst>
                <a:path w="120000" h="120000" extrusionOk="0">
                  <a:moveTo>
                    <a:pt x="10517" y="88101"/>
                  </a:moveTo>
                  <a:lnTo>
                    <a:pt x="14552" y="85810"/>
                  </a:lnTo>
                  <a:lnTo>
                    <a:pt x="14552" y="85810"/>
                  </a:lnTo>
                  <a:cubicBezTo>
                    <a:pt x="23163" y="100973"/>
                    <a:pt x="38769" y="110843"/>
                    <a:pt x="56159" y="112124"/>
                  </a:cubicBezTo>
                  <a:cubicBezTo>
                    <a:pt x="73549" y="113406"/>
                    <a:pt x="90433" y="105930"/>
                    <a:pt x="101174" y="92193"/>
                  </a:cubicBezTo>
                  <a:lnTo>
                    <a:pt x="98504" y="90677"/>
                  </a:lnTo>
                  <a:lnTo>
                    <a:pt x="107466" y="86955"/>
                  </a:lnTo>
                  <a:lnTo>
                    <a:pt x="107921" y="96024"/>
                  </a:lnTo>
                  <a:lnTo>
                    <a:pt x="105249" y="94507"/>
                  </a:lnTo>
                  <a:cubicBezTo>
                    <a:pt x="93663" y="109701"/>
                    <a:pt x="75224" y="118065"/>
                    <a:pt x="56161" y="116776"/>
                  </a:cubicBezTo>
                  <a:cubicBezTo>
                    <a:pt x="37097" y="115487"/>
                    <a:pt x="19952" y="104716"/>
                    <a:pt x="10517" y="88101"/>
                  </a:cubicBezTo>
                  <a:close/>
                </a:path>
              </a:pathLst>
            </a:custGeom>
            <a:solidFill>
              <a:srgbClr val="6F7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4534230" y="2349859"/>
              <a:ext cx="1393137" cy="554004"/>
            </a:xfrm>
            <a:prstGeom prst="roundRect">
              <a:avLst>
                <a:gd name="adj" fmla="val 10000"/>
              </a:avLst>
            </a:prstGeom>
            <a:solidFill>
              <a:srgbClr val="5E67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txBox="1"/>
            <p:nvPr/>
          </p:nvSpPr>
          <p:spPr>
            <a:xfrm>
              <a:off x="4550456" y="2366085"/>
              <a:ext cx="1376911" cy="521552"/>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200" dirty="0">
                  <a:solidFill>
                    <a:schemeClr val="lt1"/>
                  </a:solidFill>
                  <a:latin typeface="Jost"/>
                  <a:ea typeface="Jost"/>
                  <a:cs typeface="Jost"/>
                  <a:sym typeface="Jost"/>
                </a:rPr>
                <a:t>3. SZINT: SZABVÁNYOS-</a:t>
              </a:r>
              <a:endParaRPr sz="1200" dirty="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1400"/>
                <a:buFont typeface="Jost"/>
                <a:buNone/>
              </a:pPr>
              <a:r>
                <a:rPr lang="hu-HU" sz="1200" dirty="0">
                  <a:solidFill>
                    <a:schemeClr val="lt1"/>
                  </a:solidFill>
                  <a:latin typeface="Jost"/>
                  <a:ea typeface="Jost"/>
                  <a:cs typeface="Jost"/>
                  <a:sym typeface="Jost"/>
                </a:rPr>
                <a:t>ÍTÁS</a:t>
              </a:r>
              <a:endParaRPr sz="1200" dirty="0"/>
            </a:p>
          </p:txBody>
        </p:sp>
        <p:sp>
          <p:nvSpPr>
            <p:cNvPr id="672" name="Google Shape;672;p18"/>
            <p:cNvSpPr/>
            <p:nvPr/>
          </p:nvSpPr>
          <p:spPr>
            <a:xfrm>
              <a:off x="6236094" y="1334183"/>
              <a:ext cx="1567279" cy="1292678"/>
            </a:xfrm>
            <a:prstGeom prst="roundRect">
              <a:avLst>
                <a:gd name="adj" fmla="val 10000"/>
              </a:avLst>
            </a:prstGeom>
            <a:solidFill>
              <a:schemeClr val="lt1">
                <a:alpha val="89803"/>
              </a:schemeClr>
            </a:solidFill>
            <a:ln w="12700" cap="flat" cmpd="sng">
              <a:solidFill>
                <a:srgbClr val="7B81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txBox="1"/>
            <p:nvPr/>
          </p:nvSpPr>
          <p:spPr>
            <a:xfrm>
              <a:off x="6265842" y="1640934"/>
              <a:ext cx="1507783" cy="956179"/>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MÉRHETŐ ÉS ADAPTÍV </a:t>
              </a:r>
              <a:endParaRPr/>
            </a:p>
            <a:p>
              <a:pPr marL="114300" marR="0" lvl="1" indent="-31750" algn="l" rtl="0">
                <a:lnSpc>
                  <a:spcPct val="90000"/>
                </a:lnSpc>
                <a:spcBef>
                  <a:spcPts val="195"/>
                </a:spcBef>
                <a:spcAft>
                  <a:spcPts val="0"/>
                </a:spcAft>
                <a:buClr>
                  <a:schemeClr val="dk1"/>
                </a:buClr>
                <a:buSzPts val="1300"/>
                <a:buFont typeface="Jost"/>
                <a:buNone/>
              </a:pPr>
              <a:endParaRPr sz="1300" b="0" i="0" u="none" strike="noStrike" cap="none">
                <a:solidFill>
                  <a:schemeClr val="dk1"/>
                </a:solidFill>
                <a:latin typeface="Jost"/>
                <a:ea typeface="Jost"/>
                <a:cs typeface="Jost"/>
                <a:sym typeface="Jost"/>
              </a:endParaRPr>
            </a:p>
          </p:txBody>
        </p:sp>
        <p:sp>
          <p:nvSpPr>
            <p:cNvPr id="674" name="Google Shape;674;p18"/>
            <p:cNvSpPr/>
            <p:nvPr/>
          </p:nvSpPr>
          <p:spPr>
            <a:xfrm>
              <a:off x="7080993" y="500779"/>
              <a:ext cx="2049711" cy="2049711"/>
            </a:xfrm>
            <a:custGeom>
              <a:avLst/>
              <a:gdLst/>
              <a:ahLst/>
              <a:cxnLst/>
              <a:rect l="l" t="t" r="r" b="b"/>
              <a:pathLst>
                <a:path w="120000" h="120000" extrusionOk="0">
                  <a:moveTo>
                    <a:pt x="10215" y="31727"/>
                  </a:moveTo>
                  <a:lnTo>
                    <a:pt x="10215" y="31727"/>
                  </a:lnTo>
                  <a:cubicBezTo>
                    <a:pt x="19787" y="14871"/>
                    <a:pt x="37239" y="4003"/>
                    <a:pt x="56589" y="2848"/>
                  </a:cubicBezTo>
                  <a:cubicBezTo>
                    <a:pt x="75940" y="1694"/>
                    <a:pt x="94560" y="10409"/>
                    <a:pt x="106069" y="26007"/>
                  </a:cubicBezTo>
                  <a:lnTo>
                    <a:pt x="108445" y="24658"/>
                  </a:lnTo>
                  <a:lnTo>
                    <a:pt x="107995" y="32744"/>
                  </a:lnTo>
                  <a:lnTo>
                    <a:pt x="100086" y="29404"/>
                  </a:lnTo>
                  <a:lnTo>
                    <a:pt x="102461" y="28056"/>
                  </a:lnTo>
                  <a:lnTo>
                    <a:pt x="102461" y="28056"/>
                  </a:lnTo>
                  <a:cubicBezTo>
                    <a:pt x="91698" y="13750"/>
                    <a:pt x="74454" y="5825"/>
                    <a:pt x="56588" y="6975"/>
                  </a:cubicBezTo>
                  <a:cubicBezTo>
                    <a:pt x="38722" y="8124"/>
                    <a:pt x="22637" y="18193"/>
                    <a:pt x="13796" y="33761"/>
                  </a:cubicBezTo>
                  <a:close/>
                </a:path>
              </a:pathLst>
            </a:custGeom>
            <a:solidFill>
              <a:srgbClr val="989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6584379" y="1057181"/>
              <a:ext cx="1393137" cy="554004"/>
            </a:xfrm>
            <a:prstGeom prst="roundRect">
              <a:avLst>
                <a:gd name="adj" fmla="val 10000"/>
              </a:avLst>
            </a:prstGeom>
            <a:solidFill>
              <a:srgbClr val="7B81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txBox="1"/>
            <p:nvPr/>
          </p:nvSpPr>
          <p:spPr>
            <a:xfrm>
              <a:off x="6600605" y="1073407"/>
              <a:ext cx="1360685" cy="521552"/>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4. SZINT: OPTIMALIZÁLÁS</a:t>
              </a:r>
              <a:endParaRPr/>
            </a:p>
          </p:txBody>
        </p:sp>
        <p:sp>
          <p:nvSpPr>
            <p:cNvPr id="677" name="Google Shape;677;p18"/>
            <p:cNvSpPr/>
            <p:nvPr/>
          </p:nvSpPr>
          <p:spPr>
            <a:xfrm>
              <a:off x="8312546" y="1334183"/>
              <a:ext cx="1567279" cy="1292678"/>
            </a:xfrm>
            <a:prstGeom prst="roundRect">
              <a:avLst>
                <a:gd name="adj" fmla="val 10000"/>
              </a:avLst>
            </a:prstGeom>
            <a:solidFill>
              <a:schemeClr val="lt1">
                <a:alpha val="89803"/>
              </a:schemeClr>
            </a:solidFill>
            <a:ln w="12700" cap="flat" cmpd="sng">
              <a:solidFill>
                <a:srgbClr val="9B9C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txBox="1"/>
            <p:nvPr/>
          </p:nvSpPr>
          <p:spPr>
            <a:xfrm>
              <a:off x="8342294" y="1363931"/>
              <a:ext cx="1507783" cy="956179"/>
            </a:xfrm>
            <a:prstGeom prst="rect">
              <a:avLst/>
            </a:prstGeom>
            <a:noFill/>
            <a:ln>
              <a:noFill/>
            </a:ln>
          </p:spPr>
          <p:txBody>
            <a:bodyPr spcFirstLastPara="1" wrap="square" lIns="24750" tIns="24750" rIns="24750" bIns="24750" anchor="t" anchorCtr="0">
              <a:noAutofit/>
            </a:bodyPr>
            <a:lstStyle/>
            <a:p>
              <a:pPr marL="114300" marR="0" lvl="1" indent="-31750" algn="l" rtl="0">
                <a:lnSpc>
                  <a:spcPct val="90000"/>
                </a:lnSpc>
                <a:spcBef>
                  <a:spcPts val="0"/>
                </a:spcBef>
                <a:spcAft>
                  <a:spcPts val="0"/>
                </a:spcAft>
                <a:buClr>
                  <a:schemeClr val="dk1"/>
                </a:buClr>
                <a:buSzPts val="1300"/>
                <a:buFont typeface="Jost"/>
                <a:buNone/>
              </a:pPr>
              <a:endParaRPr sz="1300" b="0" i="0" u="none" strike="noStrike" cap="none">
                <a:solidFill>
                  <a:schemeClr val="dk1"/>
                </a:solidFill>
                <a:latin typeface="Jost"/>
                <a:ea typeface="Jost"/>
                <a:cs typeface="Jost"/>
                <a:sym typeface="Jost"/>
              </a:endParaRPr>
            </a:p>
            <a:p>
              <a:pPr marL="114300" marR="0" lvl="1" indent="-114300" algn="l" rtl="0">
                <a:lnSpc>
                  <a:spcPct val="90000"/>
                </a:lnSpc>
                <a:spcBef>
                  <a:spcPts val="195"/>
                </a:spcBef>
                <a:spcAft>
                  <a:spcPts val="0"/>
                </a:spcAft>
                <a:buClr>
                  <a:schemeClr val="dk1"/>
                </a:buClr>
                <a:buSzPts val="1300"/>
                <a:buFont typeface="Jost"/>
                <a:buChar char="•"/>
              </a:pPr>
              <a:r>
                <a:rPr lang="hu-HU" sz="1300" b="0" i="0" u="none" strike="noStrike" cap="none">
                  <a:solidFill>
                    <a:schemeClr val="dk1"/>
                  </a:solidFill>
                  <a:latin typeface="Jost"/>
                  <a:ea typeface="Jost"/>
                  <a:cs typeface="Jost"/>
                  <a:sym typeface="Jost"/>
                </a:rPr>
                <a:t>FOLYAMATOSAN NÖVEKVŐ GYAKORLAT</a:t>
              </a:r>
              <a:endParaRPr/>
            </a:p>
          </p:txBody>
        </p:sp>
        <p:sp>
          <p:nvSpPr>
            <p:cNvPr id="679" name="Google Shape;679;p18"/>
            <p:cNvSpPr/>
            <p:nvPr/>
          </p:nvSpPr>
          <p:spPr>
            <a:xfrm>
              <a:off x="8660830" y="2349859"/>
              <a:ext cx="1393137" cy="554004"/>
            </a:xfrm>
            <a:prstGeom prst="roundRect">
              <a:avLst>
                <a:gd name="adj" fmla="val 10000"/>
              </a:avLst>
            </a:prstGeom>
            <a:solidFill>
              <a:srgbClr val="9B9C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txBox="1"/>
            <p:nvPr/>
          </p:nvSpPr>
          <p:spPr>
            <a:xfrm>
              <a:off x="8677056" y="2366085"/>
              <a:ext cx="1360685" cy="521552"/>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5. SZINT: INNOVÁCIÓ</a:t>
              </a:r>
              <a:endParaRPr/>
            </a:p>
          </p:txBody>
        </p:sp>
      </p:grpSp>
      <p:sp>
        <p:nvSpPr>
          <p:cNvPr id="681" name="Google Shape;681;p18"/>
          <p:cNvSpPr txBox="1"/>
          <p:nvPr/>
        </p:nvSpPr>
        <p:spPr>
          <a:xfrm>
            <a:off x="1862479" y="5526598"/>
            <a:ext cx="20441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i="1">
                <a:solidFill>
                  <a:srgbClr val="2F3C4C"/>
                </a:solidFill>
                <a:latin typeface="Jost"/>
                <a:ea typeface="Jost"/>
                <a:cs typeface="Jost"/>
                <a:sym typeface="Jost"/>
              </a:rPr>
              <a:t>Ad Hoc tudás</a:t>
            </a:r>
            <a:endParaRPr sz="1800" i="1">
              <a:solidFill>
                <a:srgbClr val="2F3C4C"/>
              </a:solidFill>
              <a:latin typeface="Jost"/>
              <a:ea typeface="Jost"/>
              <a:cs typeface="Jost"/>
              <a:sym typeface="Jost"/>
            </a:endParaRPr>
          </a:p>
        </p:txBody>
      </p:sp>
      <p:sp>
        <p:nvSpPr>
          <p:cNvPr id="682" name="Google Shape;682;p18"/>
          <p:cNvSpPr txBox="1"/>
          <p:nvPr/>
        </p:nvSpPr>
        <p:spPr>
          <a:xfrm>
            <a:off x="4031333" y="2131425"/>
            <a:ext cx="20665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i="1">
                <a:solidFill>
                  <a:srgbClr val="4E5B6C"/>
                </a:solidFill>
                <a:latin typeface="Jost"/>
                <a:ea typeface="Jost"/>
                <a:cs typeface="Jost"/>
                <a:sym typeface="Jost"/>
              </a:rPr>
              <a:t>Alkalmazott tudás</a:t>
            </a:r>
            <a:endParaRPr sz="1800" i="1">
              <a:solidFill>
                <a:srgbClr val="4E5B6C"/>
              </a:solidFill>
              <a:latin typeface="Jost"/>
              <a:ea typeface="Jost"/>
              <a:cs typeface="Jost"/>
              <a:sym typeface="Jost"/>
            </a:endParaRPr>
          </a:p>
        </p:txBody>
      </p:sp>
      <p:sp>
        <p:nvSpPr>
          <p:cNvPr id="683" name="Google Shape;683;p18"/>
          <p:cNvSpPr txBox="1"/>
          <p:nvPr/>
        </p:nvSpPr>
        <p:spPr>
          <a:xfrm>
            <a:off x="6200092" y="5468202"/>
            <a:ext cx="21451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i="1">
                <a:solidFill>
                  <a:srgbClr val="5E6979"/>
                </a:solidFill>
                <a:latin typeface="Jost"/>
                <a:ea typeface="Jost"/>
                <a:cs typeface="Jost"/>
                <a:sym typeface="Jost"/>
              </a:rPr>
              <a:t>Dinamikus tudás</a:t>
            </a:r>
            <a:endParaRPr sz="1800" i="1">
              <a:solidFill>
                <a:srgbClr val="5E6979"/>
              </a:solidFill>
              <a:latin typeface="Jost"/>
              <a:ea typeface="Jost"/>
              <a:cs typeface="Jost"/>
              <a:sym typeface="Jost"/>
            </a:endParaRPr>
          </a:p>
        </p:txBody>
      </p:sp>
      <p:sp>
        <p:nvSpPr>
          <p:cNvPr id="684" name="Google Shape;684;p18"/>
          <p:cNvSpPr txBox="1"/>
          <p:nvPr/>
        </p:nvSpPr>
        <p:spPr>
          <a:xfrm>
            <a:off x="8122870" y="2131425"/>
            <a:ext cx="23166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i="1">
                <a:solidFill>
                  <a:srgbClr val="9A9CA2"/>
                </a:solidFill>
                <a:latin typeface="Jost"/>
                <a:ea typeface="Jost"/>
                <a:cs typeface="Jost"/>
                <a:sym typeface="Jost"/>
              </a:rPr>
              <a:t>Hasznosított tudás</a:t>
            </a:r>
            <a:endParaRPr sz="1800" i="1">
              <a:solidFill>
                <a:srgbClr val="9A9CA2"/>
              </a:solidFill>
              <a:latin typeface="Jost"/>
              <a:ea typeface="Jost"/>
              <a:cs typeface="Jost"/>
              <a:sym typeface="Jost"/>
            </a:endParaRPr>
          </a:p>
        </p:txBody>
      </p:sp>
      <p:sp>
        <p:nvSpPr>
          <p:cNvPr id="685" name="Google Shape;685;p18"/>
          <p:cNvSpPr txBox="1"/>
          <p:nvPr/>
        </p:nvSpPr>
        <p:spPr>
          <a:xfrm>
            <a:off x="8518967" y="1469978"/>
            <a:ext cx="3872346"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100">
                <a:solidFill>
                  <a:schemeClr val="dk1"/>
                </a:solidFill>
                <a:latin typeface="Jost"/>
                <a:ea typeface="Jost"/>
                <a:cs typeface="Jost"/>
                <a:sym typeface="Jost"/>
              </a:rPr>
              <a:t>Az APQC tudásmenedzsment-érettségi szintekből adaptálva</a:t>
            </a:r>
            <a:endParaRPr sz="1100">
              <a:solidFill>
                <a:schemeClr val="dk1"/>
              </a:solidFill>
              <a:latin typeface="Jost"/>
              <a:ea typeface="Jost"/>
              <a:cs typeface="Jost"/>
              <a:sym typeface="Jo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1" name="Google Shape;69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692" name="Google Shape;692;p19"/>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19</a:t>
            </a:fld>
            <a:endParaRPr b="0" i="0" dirty="0"/>
          </a:p>
        </p:txBody>
      </p:sp>
      <p:sp>
        <p:nvSpPr>
          <p:cNvPr id="693" name="Google Shape;693;p19"/>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3. TUDÁSMENEDZSMENT ÉS ESZKÖZÖK</a:t>
            </a:r>
            <a:endParaRPr/>
          </a:p>
        </p:txBody>
      </p:sp>
      <p:sp>
        <p:nvSpPr>
          <p:cNvPr id="694" name="Google Shape;694;p19"/>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3.5. A TUDÁSMENEDZSMENT ESZKÖZÖK TÍPUSAI</a:t>
            </a:r>
            <a:endParaRPr/>
          </a:p>
        </p:txBody>
      </p:sp>
      <p:sp>
        <p:nvSpPr>
          <p:cNvPr id="695" name="Google Shape;695;p19"/>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grpSp>
        <p:nvGrpSpPr>
          <p:cNvPr id="696" name="Google Shape;696;p19"/>
          <p:cNvGrpSpPr/>
          <p:nvPr/>
        </p:nvGrpSpPr>
        <p:grpSpPr>
          <a:xfrm>
            <a:off x="838203" y="2016037"/>
            <a:ext cx="10515592" cy="2869270"/>
            <a:chOff x="3" y="190412"/>
            <a:chExt cx="10515592" cy="2869270"/>
          </a:xfrm>
        </p:grpSpPr>
        <p:sp>
          <p:nvSpPr>
            <p:cNvPr id="697" name="Google Shape;697;p19"/>
            <p:cNvSpPr/>
            <p:nvPr/>
          </p:nvSpPr>
          <p:spPr>
            <a:xfrm>
              <a:off x="3" y="190412"/>
              <a:ext cx="2443028" cy="1683246"/>
            </a:xfrm>
            <a:prstGeom prst="roundRect">
              <a:avLst>
                <a:gd name="adj" fmla="val 16667"/>
              </a:avLst>
            </a:prstGeom>
            <a:blipFill rotWithShape="1">
              <a:blip r:embed="rId3">
                <a:alphaModFix/>
              </a:blip>
              <a:stretch>
                <a:fillRect t="-5999" b="-5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3" y="2152521"/>
              <a:ext cx="2443028" cy="90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txBox="1"/>
            <p:nvPr/>
          </p:nvSpPr>
          <p:spPr>
            <a:xfrm>
              <a:off x="3" y="2152521"/>
              <a:ext cx="2443028" cy="906363"/>
            </a:xfrm>
            <a:prstGeom prst="rect">
              <a:avLst/>
            </a:prstGeom>
            <a:noFill/>
            <a:ln>
              <a:noFill/>
            </a:ln>
          </p:spPr>
          <p:txBody>
            <a:bodyPr spcFirstLastPara="1" wrap="square" lIns="113775" tIns="113775" rIns="113775" bIns="0" anchor="t"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TUDÁSBÁZIS</a:t>
              </a:r>
              <a:endParaRPr/>
            </a:p>
          </p:txBody>
        </p:sp>
        <p:sp>
          <p:nvSpPr>
            <p:cNvPr id="700" name="Google Shape;700;p19"/>
            <p:cNvSpPr/>
            <p:nvPr/>
          </p:nvSpPr>
          <p:spPr>
            <a:xfrm>
              <a:off x="2743212" y="190412"/>
              <a:ext cx="2443028" cy="1683246"/>
            </a:xfrm>
            <a:prstGeom prst="roundRect">
              <a:avLst>
                <a:gd name="adj" fmla="val 16667"/>
              </a:avLst>
            </a:prstGeom>
            <a:blipFill rotWithShape="1">
              <a:blip r:embed="rId4">
                <a:alphaModFix/>
              </a:blip>
              <a:stretch>
                <a:fillRect t="-12999" b="-12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2814768" y="2152521"/>
              <a:ext cx="2443028" cy="90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txBox="1"/>
            <p:nvPr/>
          </p:nvSpPr>
          <p:spPr>
            <a:xfrm>
              <a:off x="2604588" y="2152525"/>
              <a:ext cx="2653200" cy="906300"/>
            </a:xfrm>
            <a:prstGeom prst="rect">
              <a:avLst/>
            </a:prstGeom>
            <a:noFill/>
            <a:ln>
              <a:noFill/>
            </a:ln>
          </p:spPr>
          <p:txBody>
            <a:bodyPr spcFirstLastPara="1" wrap="square" lIns="113775" tIns="113775" rIns="113775" bIns="0" anchor="t"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TANULÁSMENEDZSMENT RENDSZEREK</a:t>
              </a:r>
              <a:endParaRPr/>
            </a:p>
          </p:txBody>
        </p:sp>
        <p:sp>
          <p:nvSpPr>
            <p:cNvPr id="703" name="Google Shape;703;p19"/>
            <p:cNvSpPr/>
            <p:nvPr/>
          </p:nvSpPr>
          <p:spPr>
            <a:xfrm>
              <a:off x="5397250" y="190412"/>
              <a:ext cx="2443028" cy="1683246"/>
            </a:xfrm>
            <a:prstGeom prst="roundRect">
              <a:avLst>
                <a:gd name="adj" fmla="val 16667"/>
              </a:avLst>
            </a:prstGeom>
            <a:blipFill rotWithShape="1">
              <a:blip r:embed="rId5">
                <a:alphaModFix/>
              </a:blip>
              <a:stretch>
                <a:fillRect t="-22999" b="-22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5397250" y="2152521"/>
              <a:ext cx="2443028" cy="90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txBox="1"/>
            <p:nvPr/>
          </p:nvSpPr>
          <p:spPr>
            <a:xfrm>
              <a:off x="5397250" y="2152521"/>
              <a:ext cx="2443028" cy="906363"/>
            </a:xfrm>
            <a:prstGeom prst="rect">
              <a:avLst/>
            </a:prstGeom>
            <a:noFill/>
            <a:ln>
              <a:noFill/>
            </a:ln>
          </p:spPr>
          <p:txBody>
            <a:bodyPr spcFirstLastPara="1" wrap="square" lIns="113775" tIns="113775" rIns="113775" bIns="0" anchor="t"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ÜGYFÉLKAPCSOLAT-</a:t>
              </a:r>
              <a:endParaRPr sz="1600">
                <a:solidFill>
                  <a:schemeClr val="dk1"/>
                </a:solidFill>
                <a:latin typeface="Jost"/>
                <a:ea typeface="Jost"/>
                <a:cs typeface="Jost"/>
                <a:sym typeface="Jost"/>
              </a:endParaRPr>
            </a:p>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KEZELÉS</a:t>
              </a:r>
              <a:endParaRPr/>
            </a:p>
          </p:txBody>
        </p:sp>
        <p:sp>
          <p:nvSpPr>
            <p:cNvPr id="706" name="Google Shape;706;p19"/>
            <p:cNvSpPr/>
            <p:nvPr/>
          </p:nvSpPr>
          <p:spPr>
            <a:xfrm>
              <a:off x="7929406" y="190412"/>
              <a:ext cx="2443028" cy="1683246"/>
            </a:xfrm>
            <a:prstGeom prst="roundRect">
              <a:avLst>
                <a:gd name="adj" fmla="val 16667"/>
              </a:avLst>
            </a:prstGeom>
            <a:blipFill rotWithShape="1">
              <a:blip r:embed="rId6">
                <a:alphaModFix/>
              </a:blip>
              <a:stretch>
                <a:fillRect l="-10999" r="-10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8072567" y="2153319"/>
              <a:ext cx="2443028" cy="90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txBox="1"/>
            <p:nvPr/>
          </p:nvSpPr>
          <p:spPr>
            <a:xfrm>
              <a:off x="8072567" y="2153319"/>
              <a:ext cx="2443028" cy="906363"/>
            </a:xfrm>
            <a:prstGeom prst="rect">
              <a:avLst/>
            </a:prstGeom>
            <a:noFill/>
            <a:ln>
              <a:noFill/>
            </a:ln>
          </p:spPr>
          <p:txBody>
            <a:bodyPr spcFirstLastPara="1" wrap="square" lIns="113775" tIns="113775" rIns="113775" bIns="0" anchor="t"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TARTALOMKEZELŐ RENDSZEREK</a:t>
              </a:r>
              <a:endParaRPr/>
            </a:p>
          </p:txBody>
        </p:sp>
      </p:grpSp>
      <p:sp>
        <p:nvSpPr>
          <p:cNvPr id="709" name="Google Shape;709;p19"/>
          <p:cNvSpPr txBox="1"/>
          <p:nvPr/>
        </p:nvSpPr>
        <p:spPr>
          <a:xfrm>
            <a:off x="838200" y="5018186"/>
            <a:ext cx="21549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800">
                <a:solidFill>
                  <a:schemeClr val="dk1"/>
                </a:solidFill>
                <a:latin typeface="Jost"/>
                <a:ea typeface="Jost"/>
                <a:cs typeface="Jost"/>
                <a:sym typeface="Jost"/>
              </a:rPr>
              <a:t>Információk önkiszolgáló könyvtára</a:t>
            </a:r>
            <a:endParaRPr/>
          </a:p>
          <a:p>
            <a:pPr marL="0" marR="0" lvl="0" indent="0" algn="l" rtl="0">
              <a:spcBef>
                <a:spcPts val="0"/>
              </a:spcBef>
              <a:spcAft>
                <a:spcPts val="0"/>
              </a:spcAft>
              <a:buNone/>
            </a:pPr>
            <a:endParaRPr sz="1800">
              <a:solidFill>
                <a:schemeClr val="dk1"/>
              </a:solidFill>
              <a:latin typeface="Jost"/>
              <a:ea typeface="Jost"/>
              <a:cs typeface="Jost"/>
              <a:sym typeface="Jost"/>
            </a:endParaRPr>
          </a:p>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710" name="Google Shape;710;p19"/>
          <p:cNvSpPr txBox="1"/>
          <p:nvPr/>
        </p:nvSpPr>
        <p:spPr>
          <a:xfrm>
            <a:off x="3719067" y="4972768"/>
            <a:ext cx="23769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800">
                <a:solidFill>
                  <a:schemeClr val="dk1"/>
                </a:solidFill>
                <a:latin typeface="Jost"/>
                <a:ea typeface="Jost"/>
                <a:cs typeface="Jost"/>
                <a:sym typeface="Jost"/>
              </a:rPr>
              <a:t>Platformok</a:t>
            </a:r>
            <a:endParaRPr/>
          </a:p>
          <a:p>
            <a:pPr marL="0" marR="0" lvl="0" indent="0" algn="ctr" rtl="0">
              <a:spcBef>
                <a:spcPts val="0"/>
              </a:spcBef>
              <a:spcAft>
                <a:spcPts val="0"/>
              </a:spcAft>
              <a:buNone/>
            </a:pPr>
            <a:r>
              <a:rPr lang="hu-HU" sz="1800">
                <a:solidFill>
                  <a:schemeClr val="dk1"/>
                </a:solidFill>
                <a:latin typeface="Jost"/>
                <a:ea typeface="Jost"/>
                <a:cs typeface="Jost"/>
                <a:sym typeface="Jost"/>
              </a:rPr>
              <a:t>tanulási programok kezelésére</a:t>
            </a:r>
            <a:endParaRPr/>
          </a:p>
          <a:p>
            <a:pPr marL="0" marR="0" lvl="0" indent="0" algn="l" rtl="0">
              <a:spcBef>
                <a:spcPts val="0"/>
              </a:spcBef>
              <a:spcAft>
                <a:spcPts val="0"/>
              </a:spcAft>
              <a:buNone/>
            </a:pPr>
            <a:endParaRPr sz="1800">
              <a:solidFill>
                <a:schemeClr val="dk1"/>
              </a:solidFill>
              <a:latin typeface="Jost"/>
              <a:ea typeface="Jost"/>
              <a:cs typeface="Jost"/>
              <a:sym typeface="Jost"/>
            </a:endParaRPr>
          </a:p>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711" name="Google Shape;711;p19"/>
          <p:cNvSpPr txBox="1"/>
          <p:nvPr/>
        </p:nvSpPr>
        <p:spPr>
          <a:xfrm>
            <a:off x="6490442" y="5018264"/>
            <a:ext cx="22344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800" dirty="0">
                <a:solidFill>
                  <a:schemeClr val="dk1"/>
                </a:solidFill>
                <a:latin typeface="Jost"/>
                <a:ea typeface="Jost"/>
                <a:cs typeface="Jost"/>
                <a:sym typeface="Jost"/>
              </a:rPr>
              <a:t>Rendszerek az</a:t>
            </a:r>
            <a:endParaRPr dirty="0"/>
          </a:p>
          <a:p>
            <a:pPr marL="0" marR="0" lvl="0" indent="0" algn="ctr" rtl="0">
              <a:spcBef>
                <a:spcPts val="0"/>
              </a:spcBef>
              <a:spcAft>
                <a:spcPts val="0"/>
              </a:spcAft>
              <a:buNone/>
            </a:pPr>
            <a:r>
              <a:rPr lang="hu-HU" sz="1800" dirty="0">
                <a:solidFill>
                  <a:schemeClr val="dk1"/>
                </a:solidFill>
                <a:latin typeface="Jost"/>
                <a:ea typeface="Jost"/>
                <a:cs typeface="Jost"/>
                <a:sym typeface="Jost"/>
              </a:rPr>
              <a:t>ügyfélinformáció</a:t>
            </a:r>
            <a:endParaRPr dirty="0"/>
          </a:p>
          <a:p>
            <a:pPr marL="0" marR="0" lvl="0" indent="0" algn="ctr" rtl="0">
              <a:spcBef>
                <a:spcPts val="0"/>
              </a:spcBef>
              <a:spcAft>
                <a:spcPts val="0"/>
              </a:spcAft>
              <a:buNone/>
            </a:pPr>
            <a:r>
              <a:rPr lang="hu-HU" sz="1800" dirty="0">
                <a:solidFill>
                  <a:schemeClr val="dk1"/>
                </a:solidFill>
                <a:latin typeface="Jost"/>
                <a:ea typeface="Jost"/>
                <a:cs typeface="Jost"/>
                <a:sym typeface="Jost"/>
              </a:rPr>
              <a:t>és interakció kezelésére</a:t>
            </a:r>
            <a:endParaRPr dirty="0"/>
          </a:p>
          <a:p>
            <a:pPr marL="0" marR="0" lvl="0" indent="0" algn="l" rtl="0">
              <a:spcBef>
                <a:spcPts val="0"/>
              </a:spcBef>
              <a:spcAft>
                <a:spcPts val="0"/>
              </a:spcAft>
              <a:buNone/>
            </a:pPr>
            <a:endParaRPr sz="1800" dirty="0">
              <a:solidFill>
                <a:schemeClr val="dk1"/>
              </a:solidFill>
              <a:latin typeface="Jost"/>
              <a:ea typeface="Jost"/>
              <a:cs typeface="Jost"/>
              <a:sym typeface="Jost"/>
            </a:endParaRPr>
          </a:p>
          <a:p>
            <a:pPr marL="0" marR="0" lvl="0" indent="0" algn="l" rtl="0">
              <a:spcBef>
                <a:spcPts val="0"/>
              </a:spcBef>
              <a:spcAft>
                <a:spcPts val="0"/>
              </a:spcAft>
              <a:buNone/>
            </a:pPr>
            <a:endParaRPr sz="1800" dirty="0">
              <a:solidFill>
                <a:schemeClr val="dk1"/>
              </a:solidFill>
              <a:latin typeface="Jost"/>
              <a:ea typeface="Jost"/>
              <a:cs typeface="Jost"/>
              <a:sym typeface="Jost"/>
            </a:endParaRPr>
          </a:p>
        </p:txBody>
      </p:sp>
      <p:sp>
        <p:nvSpPr>
          <p:cNvPr id="712" name="Google Shape;712;p19"/>
          <p:cNvSpPr txBox="1"/>
          <p:nvPr/>
        </p:nvSpPr>
        <p:spPr>
          <a:xfrm>
            <a:off x="8840940" y="5018264"/>
            <a:ext cx="27435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800" dirty="0">
                <a:solidFill>
                  <a:schemeClr val="dk1"/>
                </a:solidFill>
                <a:latin typeface="Jost"/>
                <a:ea typeface="Jost"/>
                <a:cs typeface="Jost"/>
                <a:sym typeface="Jost"/>
              </a:rPr>
              <a:t>Rendszerek a vállalati honlap létrehozására,</a:t>
            </a:r>
            <a:endParaRPr dirty="0"/>
          </a:p>
          <a:p>
            <a:pPr marL="0" marR="0" lvl="0" indent="0" algn="ctr" rtl="0">
              <a:spcBef>
                <a:spcPts val="0"/>
              </a:spcBef>
              <a:spcAft>
                <a:spcPts val="0"/>
              </a:spcAft>
              <a:buNone/>
            </a:pPr>
            <a:r>
              <a:rPr lang="hu-HU" sz="1800" dirty="0">
                <a:solidFill>
                  <a:schemeClr val="dk1"/>
                </a:solidFill>
                <a:latin typeface="Jost"/>
                <a:ea typeface="Jost"/>
                <a:cs typeface="Jost"/>
                <a:sym typeface="Jost"/>
              </a:rPr>
              <a:t>kezelésére és módosítására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
          <p:cNvSpPr txBox="1">
            <a:spLocks noGrp="1"/>
          </p:cNvSpPr>
          <p:nvPr>
            <p:ph type="body" idx="1"/>
          </p:nvPr>
        </p:nvSpPr>
        <p:spPr>
          <a:xfrm>
            <a:off x="5695950" y="512763"/>
            <a:ext cx="6496050" cy="4371845"/>
          </a:xfrm>
          <a:prstGeom prst="rect">
            <a:avLst/>
          </a:prstGeom>
          <a:noFill/>
          <a:ln>
            <a:noFill/>
          </a:ln>
        </p:spPr>
        <p:txBody>
          <a:bodyPr spcFirstLastPara="1" wrap="square" lIns="91425" tIns="45700" rIns="91425" bIns="45700" anchor="ctr" anchorCtr="0">
            <a:normAutofit/>
          </a:bodyPr>
          <a:lstStyle/>
          <a:p>
            <a:pPr marL="342900" lvl="0" indent="-342900" algn="l" rtl="0">
              <a:lnSpc>
                <a:spcPct val="150000"/>
              </a:lnSpc>
              <a:spcBef>
                <a:spcPts val="0"/>
              </a:spcBef>
              <a:spcAft>
                <a:spcPts val="0"/>
              </a:spcAft>
              <a:buSzPts val="2400"/>
              <a:buFont typeface="Jost"/>
              <a:buAutoNum type="arabicParenR"/>
            </a:pPr>
            <a:r>
              <a:rPr lang="hu-HU" sz="2400">
                <a:latin typeface="Jost"/>
                <a:ea typeface="Jost"/>
                <a:cs typeface="Jost"/>
                <a:sym typeface="Jost"/>
              </a:rPr>
              <a:t>Digitalizáció és digitális átalakulás </a:t>
            </a:r>
            <a:endParaRPr/>
          </a:p>
          <a:p>
            <a:pPr marL="342900" lvl="0" indent="-342900" algn="l" rtl="0">
              <a:lnSpc>
                <a:spcPct val="150000"/>
              </a:lnSpc>
              <a:spcBef>
                <a:spcPts val="1000"/>
              </a:spcBef>
              <a:spcAft>
                <a:spcPts val="0"/>
              </a:spcAft>
              <a:buSzPts val="2400"/>
              <a:buFont typeface="Jost"/>
              <a:buAutoNum type="arabicParenR"/>
            </a:pPr>
            <a:r>
              <a:rPr lang="hu-HU" sz="2400">
                <a:latin typeface="Jost"/>
                <a:ea typeface="Jost"/>
                <a:cs typeface="Jost"/>
                <a:sym typeface="Jost"/>
              </a:rPr>
              <a:t>Modern technológiák a kkv-k számára </a:t>
            </a:r>
            <a:endParaRPr/>
          </a:p>
          <a:p>
            <a:pPr marL="342900" lvl="0" indent="-342900" algn="l" rtl="0">
              <a:lnSpc>
                <a:spcPct val="150000"/>
              </a:lnSpc>
              <a:spcBef>
                <a:spcPts val="1000"/>
              </a:spcBef>
              <a:spcAft>
                <a:spcPts val="0"/>
              </a:spcAft>
              <a:buSzPts val="2400"/>
              <a:buFont typeface="Jost"/>
              <a:buAutoNum type="arabicParenR"/>
            </a:pPr>
            <a:r>
              <a:rPr lang="hu-HU" sz="2400">
                <a:latin typeface="Jost"/>
                <a:ea typeface="Jost"/>
                <a:cs typeface="Jost"/>
                <a:sym typeface="Jost"/>
              </a:rPr>
              <a:t>Tudásmenedzsment és eszközök </a:t>
            </a:r>
            <a:endParaRPr/>
          </a:p>
          <a:p>
            <a:pPr marL="342900" lvl="0" indent="-342900" algn="l" rtl="0">
              <a:lnSpc>
                <a:spcPct val="150000"/>
              </a:lnSpc>
              <a:spcBef>
                <a:spcPts val="1000"/>
              </a:spcBef>
              <a:spcAft>
                <a:spcPts val="0"/>
              </a:spcAft>
              <a:buSzPts val="2400"/>
              <a:buFont typeface="Jost"/>
              <a:buAutoNum type="arabicParenR"/>
            </a:pPr>
            <a:r>
              <a:rPr lang="hu-HU" sz="2400">
                <a:latin typeface="Jost"/>
                <a:ea typeface="Jost"/>
                <a:cs typeface="Jost"/>
                <a:sym typeface="Jost"/>
              </a:rPr>
              <a:t>Munkafolyamat-menedzsment és eszközök </a:t>
            </a:r>
            <a:endParaRPr/>
          </a:p>
          <a:p>
            <a:pPr marL="342900" lvl="0" indent="-342900" algn="l" rtl="0">
              <a:lnSpc>
                <a:spcPct val="150000"/>
              </a:lnSpc>
              <a:spcBef>
                <a:spcPts val="1000"/>
              </a:spcBef>
              <a:spcAft>
                <a:spcPts val="0"/>
              </a:spcAft>
              <a:buSzPts val="2400"/>
              <a:buFont typeface="Jost"/>
              <a:buAutoNum type="arabicParenR"/>
            </a:pPr>
            <a:r>
              <a:rPr lang="hu-HU" sz="2400">
                <a:latin typeface="Jost"/>
                <a:ea typeface="Jost"/>
                <a:cs typeface="Jost"/>
                <a:sym typeface="Jost"/>
              </a:rPr>
              <a:t>Vállalati adatkezelés és eszközök </a:t>
            </a:r>
            <a:endParaRPr/>
          </a:p>
          <a:p>
            <a:pPr marL="342900" lvl="0" indent="-342900" algn="l" rtl="0">
              <a:lnSpc>
                <a:spcPct val="150000"/>
              </a:lnSpc>
              <a:spcBef>
                <a:spcPts val="1000"/>
              </a:spcBef>
              <a:spcAft>
                <a:spcPts val="0"/>
              </a:spcAft>
              <a:buSzPts val="2400"/>
              <a:buFont typeface="Jost"/>
              <a:buAutoNum type="arabicParenR"/>
            </a:pPr>
            <a:r>
              <a:rPr lang="hu-HU" sz="2400">
                <a:latin typeface="Jost"/>
                <a:ea typeface="Jost"/>
                <a:cs typeface="Jost"/>
                <a:sym typeface="Jost"/>
              </a:rPr>
              <a:t>Digitális vezetés</a:t>
            </a:r>
            <a:endParaRPr/>
          </a:p>
        </p:txBody>
      </p:sp>
      <p:sp>
        <p:nvSpPr>
          <p:cNvPr id="307" name="Google Shape;307;p2"/>
          <p:cNvSpPr txBox="1">
            <a:spLocks noGrp="1"/>
          </p:cNvSpPr>
          <p:nvPr>
            <p:ph type="body" idx="2"/>
          </p:nvPr>
        </p:nvSpPr>
        <p:spPr>
          <a:xfrm>
            <a:off x="313008" y="1954359"/>
            <a:ext cx="4817258" cy="20252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00"/>
              <a:buNone/>
            </a:pPr>
            <a:r>
              <a:rPr lang="hu-HU" sz="4800" b="1" i="0" u="none" strike="noStrike" cap="none">
                <a:solidFill>
                  <a:schemeClr val="dk1"/>
                </a:solidFill>
                <a:latin typeface="Jost"/>
                <a:ea typeface="Jost"/>
                <a:cs typeface="Jost"/>
                <a:sym typeface="Jost"/>
              </a:rPr>
              <a:t>DIGITÁLIS IRÁNYÍTÁSI ESZKÖZÖK</a:t>
            </a:r>
            <a:endParaRPr/>
          </a:p>
        </p:txBody>
      </p:sp>
      <p:grpSp>
        <p:nvGrpSpPr>
          <p:cNvPr id="309" name="Google Shape;309;p2"/>
          <p:cNvGrpSpPr/>
          <p:nvPr/>
        </p:nvGrpSpPr>
        <p:grpSpPr>
          <a:xfrm>
            <a:off x="604835" y="4995261"/>
            <a:ext cx="10823348" cy="1248847"/>
            <a:chOff x="4760" y="508098"/>
            <a:chExt cx="10823348" cy="1248847"/>
          </a:xfrm>
        </p:grpSpPr>
        <p:sp>
          <p:nvSpPr>
            <p:cNvPr id="310" name="Google Shape;310;p2"/>
            <p:cNvSpPr/>
            <p:nvPr/>
          </p:nvSpPr>
          <p:spPr>
            <a:xfrm>
              <a:off x="4760" y="508098"/>
              <a:ext cx="2081413" cy="1248847"/>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txBox="1"/>
            <p:nvPr/>
          </p:nvSpPr>
          <p:spPr>
            <a:xfrm>
              <a:off x="41337" y="544675"/>
              <a:ext cx="2008259" cy="117569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a:solidFill>
                    <a:schemeClr val="lt1"/>
                  </a:solidFill>
                  <a:latin typeface="Jost"/>
                  <a:ea typeface="Jost"/>
                  <a:cs typeface="Jost"/>
                  <a:sym typeface="Jost"/>
                </a:rPr>
                <a:t>DEFINÍCIÓ</a:t>
              </a:r>
              <a:r>
                <a:rPr lang="hu-HU" sz="2000" b="0">
                  <a:solidFill>
                    <a:schemeClr val="lt1"/>
                  </a:solidFill>
                  <a:latin typeface="Jost"/>
                  <a:ea typeface="Jost"/>
                  <a:cs typeface="Jost"/>
                  <a:sym typeface="Jost"/>
                </a:rPr>
                <a:t>, ALAPVETŐ TERMINOLÓGIA</a:t>
              </a:r>
              <a:endParaRPr/>
            </a:p>
          </p:txBody>
        </p:sp>
        <p:sp>
          <p:nvSpPr>
            <p:cNvPr id="312" name="Google Shape;312;p2"/>
            <p:cNvSpPr/>
            <p:nvPr/>
          </p:nvSpPr>
          <p:spPr>
            <a:xfrm>
              <a:off x="2294314" y="874426"/>
              <a:ext cx="441259" cy="516190"/>
            </a:xfrm>
            <a:prstGeom prst="rightArrow">
              <a:avLst>
                <a:gd name="adj1" fmla="val 60000"/>
                <a:gd name="adj2" fmla="val 50000"/>
              </a:avLst>
            </a:prstGeom>
            <a:solidFill>
              <a:srgbClr val="ABA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txBox="1"/>
            <p:nvPr/>
          </p:nvSpPr>
          <p:spPr>
            <a:xfrm>
              <a:off x="2294314" y="977664"/>
              <a:ext cx="308881" cy="3097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Jost"/>
                <a:buNone/>
              </a:pPr>
              <a:endParaRPr sz="1600">
                <a:solidFill>
                  <a:schemeClr val="lt1"/>
                </a:solidFill>
                <a:latin typeface="Jost"/>
                <a:ea typeface="Jost"/>
                <a:cs typeface="Jost"/>
                <a:sym typeface="Jost"/>
              </a:endParaRPr>
            </a:p>
          </p:txBody>
        </p:sp>
        <p:sp>
          <p:nvSpPr>
            <p:cNvPr id="314" name="Google Shape;314;p2"/>
            <p:cNvSpPr/>
            <p:nvPr/>
          </p:nvSpPr>
          <p:spPr>
            <a:xfrm>
              <a:off x="2918738" y="508098"/>
              <a:ext cx="2081413" cy="1248847"/>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txBox="1"/>
            <p:nvPr/>
          </p:nvSpPr>
          <p:spPr>
            <a:xfrm>
              <a:off x="2955315" y="544675"/>
              <a:ext cx="2008259" cy="117569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a:solidFill>
                    <a:schemeClr val="lt1"/>
                  </a:solidFill>
                  <a:latin typeface="Jost"/>
                  <a:ea typeface="Jost"/>
                  <a:cs typeface="Jost"/>
                  <a:sym typeface="Jost"/>
                </a:rPr>
                <a:t>JELENTŐSÉG VÁLLALKOZÓK SZÁMÁRA</a:t>
              </a:r>
              <a:endParaRPr/>
            </a:p>
          </p:txBody>
        </p:sp>
        <p:sp>
          <p:nvSpPr>
            <p:cNvPr id="316" name="Google Shape;316;p2"/>
            <p:cNvSpPr/>
            <p:nvPr/>
          </p:nvSpPr>
          <p:spPr>
            <a:xfrm>
              <a:off x="5208293" y="874426"/>
              <a:ext cx="441259" cy="516190"/>
            </a:xfrm>
            <a:prstGeom prst="rightArrow">
              <a:avLst>
                <a:gd name="adj1" fmla="val 60000"/>
                <a:gd name="adj2" fmla="val 50000"/>
              </a:avLst>
            </a:prstGeom>
            <a:solidFill>
              <a:srgbClr val="ABA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txBox="1"/>
            <p:nvPr/>
          </p:nvSpPr>
          <p:spPr>
            <a:xfrm>
              <a:off x="5208293" y="977664"/>
              <a:ext cx="308881" cy="3097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Jost"/>
                <a:buNone/>
              </a:pPr>
              <a:endParaRPr sz="1600">
                <a:solidFill>
                  <a:schemeClr val="lt1"/>
                </a:solidFill>
                <a:latin typeface="Jost"/>
                <a:ea typeface="Jost"/>
                <a:cs typeface="Jost"/>
                <a:sym typeface="Jost"/>
              </a:endParaRPr>
            </a:p>
          </p:txBody>
        </p:sp>
        <p:sp>
          <p:nvSpPr>
            <p:cNvPr id="318" name="Google Shape;318;p2"/>
            <p:cNvSpPr/>
            <p:nvPr/>
          </p:nvSpPr>
          <p:spPr>
            <a:xfrm>
              <a:off x="5832717" y="508098"/>
              <a:ext cx="2081413" cy="1248847"/>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txBox="1"/>
            <p:nvPr/>
          </p:nvSpPr>
          <p:spPr>
            <a:xfrm>
              <a:off x="5869294" y="544675"/>
              <a:ext cx="2008259" cy="117569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a:solidFill>
                    <a:schemeClr val="lt1"/>
                  </a:solidFill>
                  <a:latin typeface="Jost"/>
                  <a:ea typeface="Jost"/>
                  <a:cs typeface="Jost"/>
                  <a:sym typeface="Jost"/>
                </a:rPr>
                <a:t>FOLYAMATOK</a:t>
              </a:r>
              <a:endParaRPr/>
            </a:p>
          </p:txBody>
        </p:sp>
        <p:sp>
          <p:nvSpPr>
            <p:cNvPr id="320" name="Google Shape;320;p2"/>
            <p:cNvSpPr/>
            <p:nvPr/>
          </p:nvSpPr>
          <p:spPr>
            <a:xfrm>
              <a:off x="8122271" y="874426"/>
              <a:ext cx="441259" cy="516190"/>
            </a:xfrm>
            <a:prstGeom prst="rightArrow">
              <a:avLst>
                <a:gd name="adj1" fmla="val 60000"/>
                <a:gd name="adj2" fmla="val 50000"/>
              </a:avLst>
            </a:prstGeom>
            <a:solidFill>
              <a:srgbClr val="ABA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txBox="1"/>
            <p:nvPr/>
          </p:nvSpPr>
          <p:spPr>
            <a:xfrm>
              <a:off x="8122271" y="977664"/>
              <a:ext cx="308881" cy="3097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Jost"/>
                <a:buNone/>
              </a:pPr>
              <a:endParaRPr sz="1600">
                <a:solidFill>
                  <a:schemeClr val="lt1"/>
                </a:solidFill>
                <a:latin typeface="Jost"/>
                <a:ea typeface="Jost"/>
                <a:cs typeface="Jost"/>
                <a:sym typeface="Jost"/>
              </a:endParaRPr>
            </a:p>
          </p:txBody>
        </p:sp>
        <p:sp>
          <p:nvSpPr>
            <p:cNvPr id="322" name="Google Shape;322;p2"/>
            <p:cNvSpPr/>
            <p:nvPr/>
          </p:nvSpPr>
          <p:spPr>
            <a:xfrm>
              <a:off x="8746695" y="508098"/>
              <a:ext cx="2081413" cy="1248847"/>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txBox="1"/>
            <p:nvPr/>
          </p:nvSpPr>
          <p:spPr>
            <a:xfrm>
              <a:off x="8783272" y="544675"/>
              <a:ext cx="2008259" cy="117569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a:solidFill>
                    <a:schemeClr val="lt1"/>
                  </a:solidFill>
                  <a:latin typeface="Jost"/>
                  <a:ea typeface="Jost"/>
                  <a:cs typeface="Jost"/>
                  <a:sym typeface="Jost"/>
                </a:rPr>
                <a:t>ESZKÖZÖK</a:t>
              </a:r>
              <a:endParaRPr/>
            </a:p>
          </p:txBody>
        </p:sp>
      </p:grpSp>
      <p:sp>
        <p:nvSpPr>
          <p:cNvPr id="2" name="Foliennummernplatzhalter 1">
            <a:extLst>
              <a:ext uri="{FF2B5EF4-FFF2-40B4-BE49-F238E27FC236}">
                <a16:creationId xmlns:a16="http://schemas.microsoft.com/office/drawing/2014/main" id="{CBDB1B36-AB63-931B-C9DB-6DD9F8740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u-HU" smtClean="0"/>
              <a:t>2</a:t>
            </a:fld>
            <a:endParaRPr 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0"/>
          <p:cNvSpPr txBox="1">
            <a:spLocks noGrp="1"/>
          </p:cNvSpPr>
          <p:nvPr>
            <p:ph type="body" idx="1"/>
          </p:nvPr>
        </p:nvSpPr>
        <p:spPr>
          <a:xfrm>
            <a:off x="1778344" y="2300289"/>
            <a:ext cx="8635307" cy="4237035"/>
          </a:xfrm>
          <a:prstGeom prst="rect">
            <a:avLst/>
          </a:prstGeom>
          <a:noFill/>
          <a:ln>
            <a:noFill/>
          </a:ln>
        </p:spPr>
        <p:txBody>
          <a:bodyPr spcFirstLastPara="1" wrap="square" lIns="91425" tIns="45700" rIns="91425" bIns="45700" anchor="t" anchorCtr="0">
            <a:normAutofit fontScale="92500" lnSpcReduction="20000"/>
          </a:bodyPr>
          <a:lstStyle/>
          <a:p>
            <a:pPr marL="0" lvl="1" indent="0" algn="ctr">
              <a:lnSpc>
                <a:spcPct val="150000"/>
              </a:lnSpc>
              <a:spcBef>
                <a:spcPts val="0"/>
              </a:spcBef>
              <a:buSzPts val="1800"/>
            </a:pPr>
            <a:r>
              <a:rPr lang="hu-HU" sz="1800" b="0" i="0" dirty="0">
                <a:latin typeface="Jost"/>
                <a:ea typeface="Jost"/>
                <a:cs typeface="Jost"/>
                <a:sym typeface="Jost"/>
              </a:rPr>
              <a:t>Ismerkedjen meg a legjobb tudásmenedzsment szoftverekkel a </a:t>
            </a:r>
            <a:r>
              <a:rPr lang="hu-HU" sz="1800" b="0" i="0" u="sng" dirty="0">
                <a:solidFill>
                  <a:schemeClr val="hlink"/>
                </a:solidFill>
                <a:latin typeface="Jost"/>
                <a:ea typeface="Jost"/>
                <a:cs typeface="Jost"/>
                <a:sym typeface="Jost"/>
                <a:hlinkClick r:id="rId3"/>
              </a:rPr>
              <a:t>"7 legjobb tudásmenedzsment szoftvereszköz 2023-ban"</a:t>
            </a:r>
            <a:r>
              <a:rPr lang="hu-HU" sz="1800" b="0" i="0" dirty="0">
                <a:latin typeface="Jost"/>
                <a:ea typeface="Jost"/>
                <a:cs typeface="Jost"/>
                <a:sym typeface="Jost"/>
              </a:rPr>
              <a:t> című film megtekintése által.</a:t>
            </a:r>
            <a:endParaRPr b="0" i="0" dirty="0"/>
          </a:p>
          <a:p>
            <a:pPr marL="0" lvl="1" indent="0" algn="ctr" rtl="0">
              <a:lnSpc>
                <a:spcPct val="150000"/>
              </a:lnSpc>
              <a:spcBef>
                <a:spcPts val="500"/>
              </a:spcBef>
              <a:spcAft>
                <a:spcPts val="0"/>
              </a:spcAft>
              <a:buSzPts val="1800"/>
              <a:buNone/>
            </a:pPr>
            <a:endParaRPr sz="1800" b="0" i="0" dirty="0">
              <a:latin typeface="Jost"/>
              <a:ea typeface="Jost"/>
              <a:cs typeface="Jost"/>
              <a:sym typeface="Jost"/>
            </a:endParaRPr>
          </a:p>
          <a:p>
            <a:pPr marL="0" lvl="1" indent="0" algn="ctr" rtl="0">
              <a:lnSpc>
                <a:spcPct val="150000"/>
              </a:lnSpc>
              <a:spcBef>
                <a:spcPts val="500"/>
              </a:spcBef>
              <a:spcAft>
                <a:spcPts val="0"/>
              </a:spcAft>
              <a:buSzPts val="1800"/>
              <a:buNone/>
            </a:pPr>
            <a:r>
              <a:rPr lang="hu-HU" sz="1800" b="0" i="0" dirty="0">
                <a:latin typeface="Jost"/>
                <a:ea typeface="Jost"/>
                <a:cs typeface="Jost"/>
                <a:sym typeface="Jost"/>
              </a:rPr>
              <a:t>Vizsgáljon meg részletesen egy eszközt (pl. </a:t>
            </a:r>
            <a:r>
              <a:rPr lang="hu-HU" sz="1800" b="0" i="0" u="sng" dirty="0">
                <a:solidFill>
                  <a:schemeClr val="hlink"/>
                </a:solidFill>
                <a:latin typeface="Jost"/>
                <a:ea typeface="Jost"/>
                <a:cs typeface="Jost"/>
                <a:sym typeface="Jost"/>
                <a:hlinkClick r:id="rId4"/>
              </a:rPr>
              <a:t>Small Business Knowledge Management with Process Street</a:t>
            </a:r>
            <a:r>
              <a:rPr lang="hu-HU" sz="1800" b="0" i="0" dirty="0">
                <a:latin typeface="Jost"/>
                <a:ea typeface="Jost"/>
                <a:cs typeface="Jost"/>
                <a:sym typeface="Jost"/>
              </a:rPr>
              <a:t>) és válaszoljon a kérdésekre:</a:t>
            </a:r>
            <a:endParaRPr sz="1800" b="0" i="0" dirty="0">
              <a:latin typeface="Jost"/>
              <a:ea typeface="Jost"/>
              <a:cs typeface="Jost"/>
              <a:sym typeface="Jost"/>
            </a:endParaRPr>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 Milyen funkciókat kínál a szoftver? </a:t>
            </a:r>
            <a:endParaRPr sz="1800" b="0" i="0" dirty="0">
              <a:latin typeface="Jost"/>
              <a:ea typeface="Jost"/>
              <a:cs typeface="Jost"/>
              <a:sym typeface="Jost"/>
            </a:endParaRPr>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 Milyen előnyökkel jár az eszköz használata? </a:t>
            </a:r>
            <a:endParaRPr sz="1800" b="0" i="0" dirty="0">
              <a:latin typeface="Jost"/>
              <a:ea typeface="Jost"/>
              <a:cs typeface="Jost"/>
              <a:sym typeface="Jost"/>
            </a:endParaRPr>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 Kinek ajánlott? </a:t>
            </a:r>
            <a:endParaRPr sz="1800" b="0" i="0" dirty="0">
              <a:latin typeface="Jost"/>
              <a:ea typeface="Jost"/>
              <a:cs typeface="Jost"/>
              <a:sym typeface="Jost"/>
            </a:endParaRPr>
          </a:p>
          <a:p>
            <a:pPr marL="0" lvl="2" indent="0" algn="ctr" rtl="0">
              <a:lnSpc>
                <a:spcPct val="150000"/>
              </a:lnSpc>
              <a:spcBef>
                <a:spcPts val="0"/>
              </a:spcBef>
              <a:spcAft>
                <a:spcPts val="0"/>
              </a:spcAft>
              <a:buSzPts val="1800"/>
              <a:buNone/>
            </a:pPr>
            <a:endParaRPr sz="1800" b="0" i="0" dirty="0">
              <a:latin typeface="Jost"/>
              <a:ea typeface="Jost"/>
              <a:cs typeface="Jost"/>
              <a:sym typeface="Jost"/>
            </a:endParaRPr>
          </a:p>
          <a:p>
            <a:pPr marL="0" lvl="1" indent="0" algn="ctr" rtl="0">
              <a:lnSpc>
                <a:spcPct val="150000"/>
              </a:lnSpc>
              <a:spcBef>
                <a:spcPts val="500"/>
              </a:spcBef>
              <a:spcAft>
                <a:spcPts val="0"/>
              </a:spcAft>
              <a:buSzPts val="1800"/>
              <a:buNone/>
            </a:pPr>
            <a:r>
              <a:rPr lang="hu-HU" sz="1800" b="0" i="0" dirty="0">
                <a:latin typeface="Jost"/>
                <a:ea typeface="Jost"/>
                <a:cs typeface="Jost"/>
                <a:sym typeface="Jost"/>
              </a:rPr>
              <a:t>Keressen sikertörténeteket, esettanulmányokat vagy a terméket használó vállalatokról szóló beszámolókat. (pl. </a:t>
            </a:r>
            <a:r>
              <a:rPr lang="hu-HU" sz="1800" b="0" i="0" u="sng" dirty="0">
                <a:solidFill>
                  <a:schemeClr val="hlink"/>
                </a:solidFill>
                <a:hlinkClick r:id="rId5">
                  <a:extLst>
                    <a:ext uri="{A12FA001-AC4F-418D-AE19-62706E023703}">
                      <ahyp:hlinkClr xmlns:ahyp="http://schemas.microsoft.com/office/drawing/2018/hyperlinkcolor" val="tx"/>
                    </a:ext>
                  </a:extLst>
                </a:hlinkClick>
              </a:rPr>
              <a:t>Process Street esettanulmányok</a:t>
            </a:r>
            <a:r>
              <a:rPr lang="hu-HU" sz="1800" b="0" i="0" u="sng" dirty="0">
                <a:latin typeface="Jost"/>
                <a:ea typeface="Jost"/>
                <a:cs typeface="Jost"/>
                <a:sym typeface="Jost"/>
              </a:rPr>
              <a:t>)</a:t>
            </a:r>
            <a:endParaRPr sz="1800" b="0" i="0" dirty="0">
              <a:latin typeface="Jost"/>
              <a:ea typeface="Jost"/>
              <a:cs typeface="Jost"/>
              <a:sym typeface="Jost"/>
            </a:endParaRPr>
          </a:p>
        </p:txBody>
      </p:sp>
      <p:sp>
        <p:nvSpPr>
          <p:cNvPr id="719" name="Google Shape;719;p20"/>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20</a:t>
            </a:fld>
            <a:endParaRPr b="0" i="0"/>
          </a:p>
        </p:txBody>
      </p:sp>
      <p:sp>
        <p:nvSpPr>
          <p:cNvPr id="720" name="Google Shape;720;p20"/>
          <p:cNvSpPr txBox="1">
            <a:spLocks noGrp="1"/>
          </p:cNvSpPr>
          <p:nvPr>
            <p:ph type="title" idx="4294967295"/>
          </p:nvPr>
        </p:nvSpPr>
        <p:spPr>
          <a:xfrm>
            <a:off x="1509438" y="160699"/>
            <a:ext cx="9173100" cy="1468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800" b="1">
                <a:latin typeface="Jost"/>
                <a:ea typeface="Jost"/>
                <a:cs typeface="Jost"/>
                <a:sym typeface="Jost"/>
              </a:rPr>
              <a:t> </a:t>
            </a:r>
            <a:br>
              <a:rPr lang="hu-HU" sz="4800" b="1">
                <a:latin typeface="Jost"/>
                <a:ea typeface="Jost"/>
                <a:cs typeface="Jost"/>
                <a:sym typeface="Jost"/>
              </a:rPr>
            </a:br>
            <a:r>
              <a:rPr lang="hu-HU" sz="4800" b="1">
                <a:latin typeface="Jost"/>
                <a:ea typeface="Jost"/>
                <a:cs typeface="Jost"/>
                <a:sym typeface="Jost"/>
              </a:rPr>
              <a:t>JÁRJON UTÁNA:</a:t>
            </a:r>
            <a:endParaRPr sz="4800" b="1">
              <a:latin typeface="Jost"/>
              <a:ea typeface="Jost"/>
              <a:cs typeface="Jost"/>
              <a:sym typeface="Jost"/>
            </a:endParaRPr>
          </a:p>
          <a:p>
            <a:pPr marL="0" marR="0" lvl="0" indent="0" algn="ctr" rtl="0">
              <a:lnSpc>
                <a:spcPct val="100000"/>
              </a:lnSpc>
              <a:spcBef>
                <a:spcPts val="0"/>
              </a:spcBef>
              <a:spcAft>
                <a:spcPts val="0"/>
              </a:spcAft>
              <a:buClr>
                <a:srgbClr val="E86507"/>
              </a:buClr>
              <a:buSzPts val="4800"/>
              <a:buFont typeface="Noto Sans Symbols"/>
              <a:buNone/>
            </a:pPr>
            <a:r>
              <a:rPr lang="hu-HU" sz="4800" b="1">
                <a:latin typeface="Jost"/>
                <a:ea typeface="Jost"/>
                <a:cs typeface="Jost"/>
                <a:sym typeface="Jost"/>
              </a:rPr>
              <a:t>TUDÁSMENEDZSMENT</a:t>
            </a:r>
            <a:br>
              <a:rPr lang="hu-HU" sz="4800" b="1">
                <a:latin typeface="Jost"/>
                <a:ea typeface="Jost"/>
                <a:cs typeface="Jost"/>
                <a:sym typeface="Jost"/>
              </a:rPr>
            </a:br>
            <a:r>
              <a:rPr lang="hu-HU" sz="1400" i="1">
                <a:solidFill>
                  <a:srgbClr val="000000"/>
                </a:solidFill>
                <a:latin typeface="Jost"/>
                <a:ea typeface="Jost"/>
                <a:cs typeface="Jost"/>
                <a:sym typeface="Jost"/>
              </a:rPr>
              <a:t>5. feladat: Egyéni munka</a:t>
            </a:r>
            <a:endParaRPr sz="3600">
              <a:latin typeface="Jost"/>
              <a:ea typeface="Jost"/>
              <a:cs typeface="Jost"/>
              <a:sym typeface="Jo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727" name="Google Shape;727;p21"/>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21</a:t>
            </a:fld>
            <a:endParaRPr b="0" i="0"/>
          </a:p>
        </p:txBody>
      </p:sp>
      <p:sp>
        <p:nvSpPr>
          <p:cNvPr id="728" name="Google Shape;728;p21"/>
          <p:cNvSpPr txBox="1">
            <a:spLocks noGrp="1"/>
          </p:cNvSpPr>
          <p:nvPr>
            <p:ph type="title"/>
          </p:nvPr>
        </p:nvSpPr>
        <p:spPr>
          <a:xfrm>
            <a:off x="838200" y="372625"/>
            <a:ext cx="10164000" cy="78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200" dirty="0">
                <a:latin typeface="Jost"/>
                <a:ea typeface="Jost"/>
                <a:cs typeface="Jost"/>
                <a:sym typeface="Jost"/>
              </a:rPr>
              <a:t>4. MUNKAFOLYAMAT-MENEDZSMENT ÉS ESZKÖZÖK</a:t>
            </a:r>
            <a:endParaRPr sz="5400" dirty="0"/>
          </a:p>
        </p:txBody>
      </p:sp>
      <p:sp>
        <p:nvSpPr>
          <p:cNvPr id="729" name="Google Shape;729;p21"/>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4.1. MEGHATÁROZÁS</a:t>
            </a:r>
            <a:endParaRPr/>
          </a:p>
        </p:txBody>
      </p:sp>
      <p:sp>
        <p:nvSpPr>
          <p:cNvPr id="730" name="Google Shape;730;p21"/>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sp>
        <p:nvSpPr>
          <p:cNvPr id="731" name="Google Shape;731;p21"/>
          <p:cNvSpPr txBox="1"/>
          <p:nvPr/>
        </p:nvSpPr>
        <p:spPr>
          <a:xfrm>
            <a:off x="7377112" y="4300057"/>
            <a:ext cx="45720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Jost"/>
                <a:ea typeface="Jost"/>
                <a:cs typeface="Jost"/>
                <a:sym typeface="Jost"/>
              </a:rPr>
              <a:t>MUNKAFOLYAMAT-MENEDZSMENT: </a:t>
            </a:r>
            <a:endParaRPr/>
          </a:p>
          <a:p>
            <a:pPr marL="0" marR="0" lvl="0" indent="0" algn="l" rtl="0">
              <a:spcBef>
                <a:spcPts val="0"/>
              </a:spcBef>
              <a:spcAft>
                <a:spcPts val="0"/>
              </a:spcAft>
              <a:buNone/>
            </a:pPr>
            <a:r>
              <a:rPr lang="hu-HU" sz="1800">
                <a:solidFill>
                  <a:schemeClr val="dk1"/>
                </a:solidFill>
                <a:latin typeface="Calibri"/>
                <a:ea typeface="Calibri"/>
                <a:cs typeface="Calibri"/>
                <a:sym typeface="Calibri"/>
              </a:rPr>
              <a:t>A sikeres vállalatirányításhoz hozzájáruló és a termelékenységet növelő feladatok létrehozásának, szervezésének és nyomon követésének folyamata. </a:t>
            </a:r>
            <a:endParaRPr sz="1800">
              <a:solidFill>
                <a:schemeClr val="dk1"/>
              </a:solidFill>
              <a:latin typeface="Jost"/>
              <a:ea typeface="Jost"/>
              <a:cs typeface="Jost"/>
              <a:sym typeface="Jost"/>
            </a:endParaRPr>
          </a:p>
        </p:txBody>
      </p:sp>
      <p:grpSp>
        <p:nvGrpSpPr>
          <p:cNvPr id="732" name="Google Shape;732;p21"/>
          <p:cNvGrpSpPr/>
          <p:nvPr/>
        </p:nvGrpSpPr>
        <p:grpSpPr>
          <a:xfrm>
            <a:off x="447675" y="2061249"/>
            <a:ext cx="4619625" cy="3885499"/>
            <a:chOff x="204787" y="0"/>
            <a:chExt cx="4619625" cy="3885499"/>
          </a:xfrm>
        </p:grpSpPr>
        <p:sp>
          <p:nvSpPr>
            <p:cNvPr id="733" name="Google Shape;733;p21"/>
            <p:cNvSpPr/>
            <p:nvPr/>
          </p:nvSpPr>
          <p:spPr>
            <a:xfrm>
              <a:off x="204787" y="0"/>
              <a:ext cx="4619625" cy="388549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txBox="1"/>
            <p:nvPr/>
          </p:nvSpPr>
          <p:spPr>
            <a:xfrm>
              <a:off x="1707320" y="194274"/>
              <a:ext cx="1614559" cy="58282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ÜZLETI FOLYAMAT-</a:t>
              </a:r>
              <a:endParaRPr sz="140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MENEDZSMENT</a:t>
              </a:r>
              <a:endParaRPr/>
            </a:p>
          </p:txBody>
        </p:sp>
        <p:sp>
          <p:nvSpPr>
            <p:cNvPr id="735" name="Google Shape;735;p21"/>
            <p:cNvSpPr/>
            <p:nvPr/>
          </p:nvSpPr>
          <p:spPr>
            <a:xfrm>
              <a:off x="883768" y="971374"/>
              <a:ext cx="3261662" cy="2914124"/>
            </a:xfrm>
            <a:prstGeom prst="ellipse">
              <a:avLst/>
            </a:prstGeom>
            <a:solidFill>
              <a:srgbClr val="F69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txBox="1"/>
            <p:nvPr/>
          </p:nvSpPr>
          <p:spPr>
            <a:xfrm>
              <a:off x="1754632" y="1153507"/>
              <a:ext cx="1519934" cy="546398"/>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PROJEKT-</a:t>
              </a:r>
              <a:endParaRPr sz="140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MENEDZSMENT</a:t>
              </a:r>
              <a:endParaRPr/>
            </a:p>
          </p:txBody>
        </p:sp>
        <p:sp>
          <p:nvSpPr>
            <p:cNvPr id="737" name="Google Shape;737;p21"/>
            <p:cNvSpPr/>
            <p:nvPr/>
          </p:nvSpPr>
          <p:spPr>
            <a:xfrm>
              <a:off x="1443037" y="1942749"/>
              <a:ext cx="2143124" cy="1942749"/>
            </a:xfrm>
            <a:prstGeom prst="ellipse">
              <a:avLst/>
            </a:prstGeom>
            <a:solidFill>
              <a:srgbClr val="F7A3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txBox="1"/>
            <p:nvPr/>
          </p:nvSpPr>
          <p:spPr>
            <a:xfrm>
              <a:off x="1756891" y="2428436"/>
              <a:ext cx="1515417" cy="97137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MUNKA-</a:t>
              </a:r>
              <a:endParaRPr sz="140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FOLYAMAT-</a:t>
              </a:r>
              <a:endParaRPr sz="140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1400"/>
                <a:buFont typeface="Jost"/>
                <a:buNone/>
              </a:pPr>
              <a:r>
                <a:rPr lang="hu-HU" sz="1400">
                  <a:solidFill>
                    <a:schemeClr val="lt1"/>
                  </a:solidFill>
                  <a:latin typeface="Jost"/>
                  <a:ea typeface="Jost"/>
                  <a:cs typeface="Jost"/>
                  <a:sym typeface="Jost"/>
                </a:rPr>
                <a:t>MENEDZSMENT</a:t>
              </a:r>
              <a:endParaRPr/>
            </a:p>
          </p:txBody>
        </p:sp>
      </p:grpSp>
      <p:sp>
        <p:nvSpPr>
          <p:cNvPr id="739" name="Google Shape;739;p21"/>
          <p:cNvSpPr txBox="1"/>
          <p:nvPr/>
        </p:nvSpPr>
        <p:spPr>
          <a:xfrm>
            <a:off x="5867400" y="3080669"/>
            <a:ext cx="45720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Jost"/>
                <a:ea typeface="Jost"/>
                <a:cs typeface="Jost"/>
                <a:sym typeface="Jost"/>
              </a:rPr>
              <a:t>PROJEKTMENEDZSMENT: </a:t>
            </a:r>
            <a:endParaRPr/>
          </a:p>
          <a:p>
            <a:pPr marL="0" marR="0" lvl="0" indent="0" algn="l" rtl="0">
              <a:spcBef>
                <a:spcPts val="0"/>
              </a:spcBef>
              <a:spcAft>
                <a:spcPts val="0"/>
              </a:spcAft>
              <a:buNone/>
            </a:pPr>
            <a:r>
              <a:rPr lang="hu-HU" sz="1800">
                <a:solidFill>
                  <a:schemeClr val="dk1"/>
                </a:solidFill>
                <a:latin typeface="Calibri"/>
                <a:ea typeface="Calibri"/>
                <a:cs typeface="Calibri"/>
                <a:sym typeface="Calibri"/>
              </a:rPr>
              <a:t>Egy vállalat feladatainak és erőforrásainak tervezése és szervezése a projektek befejezése érdekében.</a:t>
            </a:r>
            <a:endParaRPr sz="1800">
              <a:solidFill>
                <a:schemeClr val="dk1"/>
              </a:solidFill>
              <a:latin typeface="Jost"/>
              <a:ea typeface="Jost"/>
              <a:cs typeface="Jost"/>
              <a:sym typeface="Jost"/>
            </a:endParaRPr>
          </a:p>
        </p:txBody>
      </p:sp>
      <p:sp>
        <p:nvSpPr>
          <p:cNvPr id="740" name="Google Shape;740;p21"/>
          <p:cNvSpPr txBox="1"/>
          <p:nvPr/>
        </p:nvSpPr>
        <p:spPr>
          <a:xfrm>
            <a:off x="4388321" y="1798915"/>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a:solidFill>
                  <a:schemeClr val="dk1"/>
                </a:solidFill>
                <a:latin typeface="Jost"/>
                <a:ea typeface="Jost"/>
                <a:cs typeface="Jost"/>
                <a:sym typeface="Jost"/>
              </a:rPr>
              <a:t>ÜZLETI FOLYAMATOK KEZELÉSE: </a:t>
            </a:r>
            <a:endParaRPr/>
          </a:p>
          <a:p>
            <a:pPr marL="0" marR="0" lvl="0" indent="0" algn="l" rtl="0">
              <a:spcBef>
                <a:spcPts val="0"/>
              </a:spcBef>
              <a:spcAft>
                <a:spcPts val="0"/>
              </a:spcAft>
              <a:buNone/>
            </a:pPr>
            <a:r>
              <a:rPr lang="hu-HU" sz="1800">
                <a:solidFill>
                  <a:schemeClr val="dk1"/>
                </a:solidFill>
                <a:latin typeface="Calibri"/>
                <a:ea typeface="Calibri"/>
                <a:cs typeface="Calibri"/>
                <a:sym typeface="Calibri"/>
              </a:rPr>
              <a:t>Az üzleti folyamatok feltárása, modellezése, elemzése, mérése és optimalizálása.</a:t>
            </a:r>
            <a:endParaRPr sz="1800">
              <a:solidFill>
                <a:schemeClr val="dk1"/>
              </a:solidFill>
              <a:latin typeface="Jost"/>
              <a:ea typeface="Jost"/>
              <a:cs typeface="Jost"/>
              <a:sym typeface="Jo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22"/>
          <p:cNvPicPr preferRelativeResize="0">
            <a:picLocks noGrp="1"/>
          </p:cNvPicPr>
          <p:nvPr>
            <p:ph type="body" idx="1"/>
          </p:nvPr>
        </p:nvPicPr>
        <p:blipFill rotWithShape="1">
          <a:blip r:embed="rId3">
            <a:alphaModFix/>
          </a:blip>
          <a:srcRect/>
          <a:stretch/>
        </p:blipFill>
        <p:spPr>
          <a:xfrm>
            <a:off x="684362" y="1894325"/>
            <a:ext cx="6096000" cy="3914775"/>
          </a:xfrm>
          <a:prstGeom prst="rect">
            <a:avLst/>
          </a:prstGeom>
          <a:noFill/>
          <a:ln>
            <a:noFill/>
          </a:ln>
        </p:spPr>
      </p:pic>
      <p:sp>
        <p:nvSpPr>
          <p:cNvPr id="746" name="Google Shape;74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747" name="Google Shape;747;p22"/>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22</a:t>
            </a:fld>
            <a:endParaRPr b="0" i="0" dirty="0"/>
          </a:p>
        </p:txBody>
      </p:sp>
      <p:sp>
        <p:nvSpPr>
          <p:cNvPr id="748" name="Google Shape;748;p22"/>
          <p:cNvSpPr txBox="1">
            <a:spLocks noGrp="1"/>
          </p:cNvSpPr>
          <p:nvPr>
            <p:ph type="title"/>
          </p:nvPr>
        </p:nvSpPr>
        <p:spPr>
          <a:xfrm>
            <a:off x="838200" y="373075"/>
            <a:ext cx="10183800" cy="77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200" dirty="0">
                <a:latin typeface="Jost"/>
                <a:ea typeface="Jost"/>
                <a:cs typeface="Jost"/>
                <a:sym typeface="Jost"/>
              </a:rPr>
              <a:t>4. MUNKAFOLYAMAT-MENEDZSMENT ÉS ESZKÖZÖK</a:t>
            </a:r>
            <a:endParaRPr sz="5400" dirty="0"/>
          </a:p>
        </p:txBody>
      </p:sp>
      <p:sp>
        <p:nvSpPr>
          <p:cNvPr id="749" name="Google Shape;749;p22"/>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4.2. </a:t>
            </a:r>
            <a:r>
              <a:rPr lang="hu-HU" sz="2000">
                <a:solidFill>
                  <a:schemeClr val="dk1"/>
                </a:solidFill>
                <a:latin typeface="Jost"/>
                <a:ea typeface="Jost"/>
                <a:cs typeface="Jost"/>
                <a:sym typeface="Jost"/>
              </a:rPr>
              <a:t>JELENTŐSÉGE</a:t>
            </a:r>
            <a:r>
              <a:rPr lang="hu-HU" sz="2000" b="0" i="0">
                <a:solidFill>
                  <a:schemeClr val="dk1"/>
                </a:solidFill>
                <a:latin typeface="Jost"/>
                <a:ea typeface="Jost"/>
                <a:cs typeface="Jost"/>
                <a:sym typeface="Jost"/>
              </a:rPr>
              <a:t> A VÁLLALKOZÓK SZÁMÁRA</a:t>
            </a:r>
            <a:endParaRPr/>
          </a:p>
        </p:txBody>
      </p:sp>
      <p:sp>
        <p:nvSpPr>
          <p:cNvPr id="750" name="Google Shape;750;p22"/>
          <p:cNvSpPr txBox="1"/>
          <p:nvPr/>
        </p:nvSpPr>
        <p:spPr>
          <a:xfrm>
            <a:off x="6990350" y="1729675"/>
            <a:ext cx="4203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100" dirty="0">
                <a:solidFill>
                  <a:schemeClr val="dk1"/>
                </a:solidFill>
                <a:latin typeface="Jost"/>
                <a:ea typeface="Jost"/>
                <a:cs typeface="Jost"/>
                <a:sym typeface="Jost"/>
              </a:rPr>
              <a:t>HATÉKONYSÁGI HIÁNYOSSÁGOK </a:t>
            </a:r>
            <a:br>
              <a:rPr lang="hu-HU" sz="2100" dirty="0">
                <a:solidFill>
                  <a:schemeClr val="dk1"/>
                </a:solidFill>
                <a:latin typeface="Jost"/>
                <a:ea typeface="Jost"/>
                <a:cs typeface="Jost"/>
                <a:sym typeface="Jost"/>
              </a:rPr>
            </a:br>
            <a:r>
              <a:rPr lang="hu-HU" sz="2100" dirty="0">
                <a:solidFill>
                  <a:schemeClr val="dk1"/>
                </a:solidFill>
                <a:latin typeface="Jost"/>
                <a:ea typeface="Jost"/>
                <a:cs typeface="Jost"/>
                <a:sym typeface="Jost"/>
              </a:rPr>
              <a:t>AZONOSÍTÁSA</a:t>
            </a:r>
            <a:endParaRPr sz="2100" dirty="0">
              <a:solidFill>
                <a:schemeClr val="dk1"/>
              </a:solidFill>
              <a:latin typeface="Jost"/>
              <a:ea typeface="Jost"/>
              <a:cs typeface="Jost"/>
              <a:sym typeface="Jost"/>
            </a:endParaRPr>
          </a:p>
        </p:txBody>
      </p:sp>
      <p:sp>
        <p:nvSpPr>
          <p:cNvPr id="751" name="Google Shape;751;p22"/>
          <p:cNvSpPr txBox="1"/>
          <p:nvPr/>
        </p:nvSpPr>
        <p:spPr>
          <a:xfrm>
            <a:off x="6780351" y="2752688"/>
            <a:ext cx="3509400" cy="47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500">
                <a:solidFill>
                  <a:schemeClr val="dk1"/>
                </a:solidFill>
                <a:latin typeface="Jost"/>
                <a:ea typeface="Jost"/>
                <a:cs typeface="Jost"/>
                <a:sym typeface="Jost"/>
              </a:rPr>
              <a:t>KÖLTSÉGCSÖKKENTÉS</a:t>
            </a:r>
            <a:endParaRPr sz="2500"/>
          </a:p>
        </p:txBody>
      </p:sp>
      <p:sp>
        <p:nvSpPr>
          <p:cNvPr id="752" name="Google Shape;752;p22"/>
          <p:cNvSpPr txBox="1"/>
          <p:nvPr/>
        </p:nvSpPr>
        <p:spPr>
          <a:xfrm>
            <a:off x="7079100" y="4232700"/>
            <a:ext cx="41148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100">
                <a:solidFill>
                  <a:schemeClr val="dk1"/>
                </a:solidFill>
                <a:latin typeface="Jost"/>
                <a:ea typeface="Jost"/>
                <a:cs typeface="Jost"/>
                <a:sym typeface="Jost"/>
              </a:rPr>
              <a:t>JOBB KOMMUNIKÁCIÓ</a:t>
            </a:r>
            <a:endParaRPr sz="2100">
              <a:solidFill>
                <a:schemeClr val="dk1"/>
              </a:solidFill>
              <a:latin typeface="Jost"/>
              <a:ea typeface="Jost"/>
              <a:cs typeface="Jost"/>
              <a:sym typeface="Jost"/>
            </a:endParaRPr>
          </a:p>
          <a:p>
            <a:pPr marL="0" marR="0" lvl="0" indent="0" algn="l" rtl="0">
              <a:spcBef>
                <a:spcPts val="0"/>
              </a:spcBef>
              <a:spcAft>
                <a:spcPts val="0"/>
              </a:spcAft>
              <a:buNone/>
            </a:pPr>
            <a:r>
              <a:rPr lang="hu-HU" sz="2100">
                <a:solidFill>
                  <a:schemeClr val="dk1"/>
                </a:solidFill>
                <a:latin typeface="Jost"/>
                <a:ea typeface="Jost"/>
                <a:cs typeface="Jost"/>
                <a:sym typeface="Jost"/>
              </a:rPr>
              <a:t>ÉS</a:t>
            </a:r>
            <a:r>
              <a:rPr lang="hu-HU" sz="2100">
                <a:solidFill>
                  <a:schemeClr val="dk1"/>
                </a:solidFill>
                <a:latin typeface="Bookman Old Style"/>
                <a:ea typeface="Bookman Old Style"/>
                <a:cs typeface="Bookman Old Style"/>
                <a:sym typeface="Bookman Old Style"/>
              </a:rPr>
              <a:t> </a:t>
            </a:r>
            <a:r>
              <a:rPr lang="hu-HU" sz="2100">
                <a:solidFill>
                  <a:schemeClr val="dk1"/>
                </a:solidFill>
                <a:latin typeface="Jost"/>
                <a:ea typeface="Jost"/>
                <a:cs typeface="Jost"/>
                <a:sym typeface="Jost"/>
              </a:rPr>
              <a:t>EGYÜTTMŰKÖDÉS</a:t>
            </a:r>
            <a:endParaRPr sz="2100"/>
          </a:p>
        </p:txBody>
      </p:sp>
      <p:sp>
        <p:nvSpPr>
          <p:cNvPr id="753" name="Google Shape;753;p22"/>
          <p:cNvSpPr txBox="1"/>
          <p:nvPr/>
        </p:nvSpPr>
        <p:spPr>
          <a:xfrm>
            <a:off x="7249108" y="3513822"/>
            <a:ext cx="35094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3000">
                <a:solidFill>
                  <a:schemeClr val="dk1"/>
                </a:solidFill>
                <a:latin typeface="Jost"/>
                <a:ea typeface="Jost"/>
                <a:cs typeface="Jost"/>
                <a:sym typeface="Jost"/>
              </a:rPr>
              <a:t>JOBB LÁTHATÓSÁG</a:t>
            </a:r>
            <a:endParaRPr/>
          </a:p>
        </p:txBody>
      </p:sp>
      <p:sp>
        <p:nvSpPr>
          <p:cNvPr id="754" name="Google Shape;754;p22"/>
          <p:cNvSpPr txBox="1"/>
          <p:nvPr/>
        </p:nvSpPr>
        <p:spPr>
          <a:xfrm>
            <a:off x="7436104" y="5143707"/>
            <a:ext cx="3322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3000">
                <a:solidFill>
                  <a:schemeClr val="dk1"/>
                </a:solidFill>
                <a:latin typeface="Jost"/>
                <a:ea typeface="Jost"/>
                <a:cs typeface="Jost"/>
                <a:sym typeface="Jost"/>
              </a:rPr>
              <a:t>NAGYOBB </a:t>
            </a:r>
            <a:br>
              <a:rPr lang="hu-HU" sz="3000">
                <a:solidFill>
                  <a:schemeClr val="dk1"/>
                </a:solidFill>
                <a:latin typeface="Jost"/>
                <a:ea typeface="Jost"/>
                <a:cs typeface="Jost"/>
                <a:sym typeface="Jost"/>
              </a:rPr>
            </a:br>
            <a:r>
              <a:rPr lang="hu-HU" sz="3000">
                <a:solidFill>
                  <a:schemeClr val="dk1"/>
                </a:solidFill>
                <a:latin typeface="Jost"/>
                <a:ea typeface="Jost"/>
                <a:cs typeface="Jost"/>
                <a:sym typeface="Jost"/>
              </a:rPr>
              <a:t>PRODUKTIVITÁS</a:t>
            </a:r>
            <a:endParaRPr sz="1200">
              <a:latin typeface="Jost"/>
              <a:ea typeface="Jost"/>
              <a:cs typeface="Jost"/>
              <a:sym typeface="Jost"/>
            </a:endParaRPr>
          </a:p>
        </p:txBody>
      </p:sp>
      <p:pic>
        <p:nvPicPr>
          <p:cNvPr id="755" name="Google Shape;755;p22" descr="Ketyegés, Teljes, Jelölje Be, Jobb"/>
          <p:cNvPicPr preferRelativeResize="0"/>
          <p:nvPr/>
        </p:nvPicPr>
        <p:blipFill rotWithShape="1">
          <a:blip r:embed="rId4">
            <a:alphaModFix/>
          </a:blip>
          <a:srcRect/>
          <a:stretch/>
        </p:blipFill>
        <p:spPr>
          <a:xfrm>
            <a:off x="11231903" y="1760462"/>
            <a:ext cx="597365" cy="584776"/>
          </a:xfrm>
          <a:prstGeom prst="rect">
            <a:avLst/>
          </a:prstGeom>
          <a:noFill/>
          <a:ln>
            <a:noFill/>
          </a:ln>
        </p:spPr>
      </p:pic>
      <p:pic>
        <p:nvPicPr>
          <p:cNvPr id="756" name="Google Shape;756;p22"/>
          <p:cNvPicPr preferRelativeResize="0"/>
          <p:nvPr/>
        </p:nvPicPr>
        <p:blipFill rotWithShape="1">
          <a:blip r:embed="rId5">
            <a:alphaModFix/>
          </a:blip>
          <a:srcRect/>
          <a:stretch/>
        </p:blipFill>
        <p:spPr>
          <a:xfrm>
            <a:off x="10253167" y="2545870"/>
            <a:ext cx="529766" cy="521010"/>
          </a:xfrm>
          <a:prstGeom prst="rect">
            <a:avLst/>
          </a:prstGeom>
          <a:noFill/>
          <a:ln>
            <a:noFill/>
          </a:ln>
        </p:spPr>
      </p:pic>
      <p:pic>
        <p:nvPicPr>
          <p:cNvPr id="757" name="Google Shape;757;p22"/>
          <p:cNvPicPr preferRelativeResize="0"/>
          <p:nvPr/>
        </p:nvPicPr>
        <p:blipFill rotWithShape="1">
          <a:blip r:embed="rId5">
            <a:alphaModFix/>
          </a:blip>
          <a:srcRect/>
          <a:stretch/>
        </p:blipFill>
        <p:spPr>
          <a:xfrm>
            <a:off x="10886968" y="3292400"/>
            <a:ext cx="737680" cy="725487"/>
          </a:xfrm>
          <a:prstGeom prst="rect">
            <a:avLst/>
          </a:prstGeom>
          <a:noFill/>
          <a:ln>
            <a:noFill/>
          </a:ln>
        </p:spPr>
      </p:pic>
      <p:pic>
        <p:nvPicPr>
          <p:cNvPr id="758" name="Google Shape;758;p22"/>
          <p:cNvPicPr preferRelativeResize="0"/>
          <p:nvPr/>
        </p:nvPicPr>
        <p:blipFill rotWithShape="1">
          <a:blip r:embed="rId5">
            <a:alphaModFix/>
          </a:blip>
          <a:srcRect/>
          <a:stretch/>
        </p:blipFill>
        <p:spPr>
          <a:xfrm>
            <a:off x="10385031" y="4514881"/>
            <a:ext cx="440024" cy="432751"/>
          </a:xfrm>
          <a:prstGeom prst="rect">
            <a:avLst/>
          </a:prstGeom>
          <a:noFill/>
          <a:ln>
            <a:noFill/>
          </a:ln>
        </p:spPr>
      </p:pic>
      <p:pic>
        <p:nvPicPr>
          <p:cNvPr id="759" name="Google Shape;759;p22"/>
          <p:cNvPicPr preferRelativeResize="0"/>
          <p:nvPr/>
        </p:nvPicPr>
        <p:blipFill rotWithShape="1">
          <a:blip r:embed="rId5">
            <a:alphaModFix/>
          </a:blip>
          <a:srcRect/>
          <a:stretch/>
        </p:blipFill>
        <p:spPr>
          <a:xfrm>
            <a:off x="11056144" y="5358810"/>
            <a:ext cx="594603" cy="584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23"/>
          <p:cNvGrpSpPr/>
          <p:nvPr/>
        </p:nvGrpSpPr>
        <p:grpSpPr>
          <a:xfrm>
            <a:off x="712424" y="2693103"/>
            <a:ext cx="10860449" cy="2442289"/>
            <a:chOff x="56817" y="867478"/>
            <a:chExt cx="10860449" cy="2442289"/>
          </a:xfrm>
        </p:grpSpPr>
        <p:sp>
          <p:nvSpPr>
            <p:cNvPr id="766" name="Google Shape;766;p23"/>
            <p:cNvSpPr/>
            <p:nvPr/>
          </p:nvSpPr>
          <p:spPr>
            <a:xfrm>
              <a:off x="56817" y="868097"/>
              <a:ext cx="2264236" cy="965679"/>
            </a:xfrm>
            <a:prstGeom prst="roundRect">
              <a:avLst>
                <a:gd name="adj" fmla="val 10000"/>
              </a:avLst>
            </a:prstGeom>
            <a:solidFill>
              <a:srgbClr val="AA3D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txBox="1"/>
            <p:nvPr/>
          </p:nvSpPr>
          <p:spPr>
            <a:xfrm>
              <a:off x="85101" y="896381"/>
              <a:ext cx="2207668" cy="90911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1900">
                  <a:solidFill>
                    <a:schemeClr val="lt1"/>
                  </a:solidFill>
                  <a:latin typeface="Jost"/>
                  <a:ea typeface="Jost"/>
                  <a:cs typeface="Jost"/>
                  <a:sym typeface="Jost"/>
                </a:rPr>
                <a:t>működési folyamatok</a:t>
              </a:r>
              <a:r>
                <a:rPr lang="hu-HU" sz="1900" b="0">
                  <a:solidFill>
                    <a:schemeClr val="lt1"/>
                  </a:solidFill>
                  <a:latin typeface="Jost"/>
                  <a:ea typeface="Jost"/>
                  <a:cs typeface="Jost"/>
                  <a:sym typeface="Jost"/>
                </a:rPr>
                <a:t> gyűjtése és azonosítása</a:t>
              </a:r>
              <a:endParaRPr sz="1900" b="0">
                <a:solidFill>
                  <a:schemeClr val="lt1"/>
                </a:solidFill>
                <a:latin typeface="Jost"/>
                <a:ea typeface="Jost"/>
                <a:cs typeface="Jost"/>
                <a:sym typeface="Jost"/>
              </a:endParaRPr>
            </a:p>
          </p:txBody>
        </p:sp>
        <p:sp>
          <p:nvSpPr>
            <p:cNvPr id="768" name="Google Shape;768;p23"/>
            <p:cNvSpPr/>
            <p:nvPr/>
          </p:nvSpPr>
          <p:spPr>
            <a:xfrm rot="1845149">
              <a:off x="2112699" y="1939662"/>
              <a:ext cx="335050" cy="121176"/>
            </a:xfrm>
            <a:prstGeom prst="rightArrow">
              <a:avLst>
                <a:gd name="adj1" fmla="val 60000"/>
                <a:gd name="adj2" fmla="val 50000"/>
              </a:avLst>
            </a:prstGeom>
            <a:solidFill>
              <a:srgbClr val="DC51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txBox="1"/>
            <p:nvPr/>
          </p:nvSpPr>
          <p:spPr>
            <a:xfrm rot="1845149">
              <a:off x="2115255" y="1954603"/>
              <a:ext cx="298697" cy="7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lt1"/>
                </a:solidFill>
                <a:latin typeface="Jost"/>
                <a:ea typeface="Jost"/>
                <a:cs typeface="Jost"/>
                <a:sym typeface="Jost"/>
              </a:endParaRPr>
            </a:p>
          </p:txBody>
        </p:sp>
        <p:sp>
          <p:nvSpPr>
            <p:cNvPr id="770" name="Google Shape;770;p23"/>
            <p:cNvSpPr/>
            <p:nvPr/>
          </p:nvSpPr>
          <p:spPr>
            <a:xfrm>
              <a:off x="2524180" y="2157025"/>
              <a:ext cx="1976462" cy="1152742"/>
            </a:xfrm>
            <a:prstGeom prst="roundRect">
              <a:avLst>
                <a:gd name="adj" fmla="val 10000"/>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txBox="1"/>
            <p:nvPr/>
          </p:nvSpPr>
          <p:spPr>
            <a:xfrm>
              <a:off x="2557943" y="2190788"/>
              <a:ext cx="1908936" cy="108521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feladatvégzés megértése</a:t>
              </a:r>
              <a:endParaRPr sz="2000" b="0">
                <a:solidFill>
                  <a:schemeClr val="lt1"/>
                </a:solidFill>
                <a:latin typeface="Jost"/>
                <a:ea typeface="Jost"/>
                <a:cs typeface="Jost"/>
                <a:sym typeface="Jost"/>
              </a:endParaRPr>
            </a:p>
          </p:txBody>
        </p:sp>
        <p:sp>
          <p:nvSpPr>
            <p:cNvPr id="772" name="Google Shape;772;p23"/>
            <p:cNvSpPr/>
            <p:nvPr/>
          </p:nvSpPr>
          <p:spPr>
            <a:xfrm rot="-1850879">
              <a:off x="4584060" y="1937503"/>
              <a:ext cx="318984" cy="121176"/>
            </a:xfrm>
            <a:prstGeom prst="rightArrow">
              <a:avLst>
                <a:gd name="adj1" fmla="val 60000"/>
                <a:gd name="adj2" fmla="val 50000"/>
              </a:avLst>
            </a:prstGeom>
            <a:solidFill>
              <a:srgbClr val="EE7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txBox="1"/>
            <p:nvPr/>
          </p:nvSpPr>
          <p:spPr>
            <a:xfrm rot="-1850879">
              <a:off x="4586631" y="1971058"/>
              <a:ext cx="282631" cy="7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lt1"/>
                </a:solidFill>
                <a:latin typeface="Jost"/>
                <a:ea typeface="Jost"/>
                <a:cs typeface="Jost"/>
                <a:sym typeface="Jost"/>
              </a:endParaRPr>
            </a:p>
          </p:txBody>
        </p:sp>
        <p:sp>
          <p:nvSpPr>
            <p:cNvPr id="774" name="Google Shape;774;p23"/>
            <p:cNvSpPr/>
            <p:nvPr/>
          </p:nvSpPr>
          <p:spPr>
            <a:xfrm>
              <a:off x="4714265" y="882735"/>
              <a:ext cx="2176652" cy="965679"/>
            </a:xfrm>
            <a:prstGeom prst="roundRect">
              <a:avLst>
                <a:gd name="adj" fmla="val 10000"/>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txBox="1"/>
            <p:nvPr/>
          </p:nvSpPr>
          <p:spPr>
            <a:xfrm>
              <a:off x="4742549" y="911019"/>
              <a:ext cx="2120084" cy="90911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érdekelt felek bevonása</a:t>
              </a:r>
              <a:endParaRPr sz="2000" b="0">
                <a:solidFill>
                  <a:schemeClr val="lt1"/>
                </a:solidFill>
                <a:latin typeface="Jost"/>
                <a:ea typeface="Jost"/>
                <a:cs typeface="Jost"/>
                <a:sym typeface="Jost"/>
              </a:endParaRPr>
            </a:p>
          </p:txBody>
        </p:sp>
        <p:sp>
          <p:nvSpPr>
            <p:cNvPr id="776" name="Google Shape;776;p23"/>
            <p:cNvSpPr/>
            <p:nvPr/>
          </p:nvSpPr>
          <p:spPr>
            <a:xfrm rot="1925091">
              <a:off x="6669789" y="1942746"/>
              <a:ext cx="300148" cy="121176"/>
            </a:xfrm>
            <a:prstGeom prst="rightArrow">
              <a:avLst>
                <a:gd name="adj1" fmla="val 60000"/>
                <a:gd name="adj2" fmla="val 50000"/>
              </a:avLst>
            </a:prstGeom>
            <a:solidFill>
              <a:srgbClr val="F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txBox="1"/>
            <p:nvPr/>
          </p:nvSpPr>
          <p:spPr>
            <a:xfrm rot="1925091">
              <a:off x="6672565" y="1957326"/>
              <a:ext cx="263795" cy="7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lt1"/>
                </a:solidFill>
                <a:latin typeface="Jost"/>
                <a:ea typeface="Jost"/>
                <a:cs typeface="Jost"/>
                <a:sym typeface="Jost"/>
              </a:endParaRPr>
            </a:p>
          </p:txBody>
        </p:sp>
        <p:sp>
          <p:nvSpPr>
            <p:cNvPr id="778" name="Google Shape;778;p23"/>
            <p:cNvSpPr/>
            <p:nvPr/>
          </p:nvSpPr>
          <p:spPr>
            <a:xfrm>
              <a:off x="7009588" y="2149229"/>
              <a:ext cx="1826018" cy="1090884"/>
            </a:xfrm>
            <a:prstGeom prst="roundRect">
              <a:avLst>
                <a:gd name="adj" fmla="val 10000"/>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txBox="1"/>
            <p:nvPr/>
          </p:nvSpPr>
          <p:spPr>
            <a:xfrm>
              <a:off x="7041539" y="2181180"/>
              <a:ext cx="1762116" cy="102698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folyamat vizualizálása</a:t>
              </a:r>
              <a:endParaRPr sz="2000" b="0">
                <a:solidFill>
                  <a:schemeClr val="lt1"/>
                </a:solidFill>
                <a:latin typeface="Jost"/>
                <a:ea typeface="Jost"/>
                <a:cs typeface="Jost"/>
                <a:sym typeface="Jost"/>
              </a:endParaRPr>
            </a:p>
          </p:txBody>
        </p:sp>
        <p:sp>
          <p:nvSpPr>
            <p:cNvPr id="780" name="Google Shape;780;p23"/>
            <p:cNvSpPr/>
            <p:nvPr/>
          </p:nvSpPr>
          <p:spPr>
            <a:xfrm rot="-1967184">
              <a:off x="8856271" y="1944398"/>
              <a:ext cx="274130" cy="121176"/>
            </a:xfrm>
            <a:prstGeom prst="rightArrow">
              <a:avLst>
                <a:gd name="adj1" fmla="val 60000"/>
                <a:gd name="adj2" fmla="val 50000"/>
              </a:avLst>
            </a:prstGeom>
            <a:solidFill>
              <a:srgbClr val="EE7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txBox="1"/>
            <p:nvPr/>
          </p:nvSpPr>
          <p:spPr>
            <a:xfrm rot="-1967184">
              <a:off x="8859167" y="1978476"/>
              <a:ext cx="237777" cy="7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Jost"/>
                <a:buNone/>
              </a:pPr>
              <a:endParaRPr sz="500" b="0">
                <a:solidFill>
                  <a:schemeClr val="lt1"/>
                </a:solidFill>
                <a:latin typeface="Jost"/>
                <a:ea typeface="Jost"/>
                <a:cs typeface="Jost"/>
                <a:sym typeface="Jost"/>
              </a:endParaRPr>
            </a:p>
          </p:txBody>
        </p:sp>
        <p:sp>
          <p:nvSpPr>
            <p:cNvPr id="782" name="Google Shape;782;p23"/>
            <p:cNvSpPr/>
            <p:nvPr/>
          </p:nvSpPr>
          <p:spPr>
            <a:xfrm>
              <a:off x="9046286" y="867478"/>
              <a:ext cx="1870980" cy="1001668"/>
            </a:xfrm>
            <a:prstGeom prst="roundRect">
              <a:avLst>
                <a:gd name="adj" fmla="val 10000"/>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txBox="1"/>
            <p:nvPr/>
          </p:nvSpPr>
          <p:spPr>
            <a:xfrm>
              <a:off x="9075624" y="896816"/>
              <a:ext cx="1812304" cy="94299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Jost"/>
                <a:buNone/>
              </a:pPr>
              <a:r>
                <a:rPr lang="hu-HU" sz="2000" b="0">
                  <a:solidFill>
                    <a:schemeClr val="lt1"/>
                  </a:solidFill>
                  <a:latin typeface="Jost"/>
                  <a:ea typeface="Jost"/>
                  <a:cs typeface="Jost"/>
                  <a:sym typeface="Jost"/>
                </a:rPr>
                <a:t>Tesztelés és optimalizálás</a:t>
              </a:r>
              <a:endParaRPr sz="2000" b="0">
                <a:solidFill>
                  <a:schemeClr val="lt1"/>
                </a:solidFill>
                <a:latin typeface="Jost"/>
                <a:ea typeface="Jost"/>
                <a:cs typeface="Jost"/>
                <a:sym typeface="Jost"/>
              </a:endParaRPr>
            </a:p>
          </p:txBody>
        </p:sp>
      </p:grpSp>
      <p:sp>
        <p:nvSpPr>
          <p:cNvPr id="785" name="Google Shape;7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786" name="Google Shape;786;p23"/>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23</a:t>
            </a:fld>
            <a:endParaRPr b="0" i="0"/>
          </a:p>
        </p:txBody>
      </p:sp>
      <p:sp>
        <p:nvSpPr>
          <p:cNvPr id="787" name="Google Shape;787;p23"/>
          <p:cNvSpPr txBox="1">
            <a:spLocks noGrp="1"/>
          </p:cNvSpPr>
          <p:nvPr>
            <p:ph type="title"/>
          </p:nvPr>
        </p:nvSpPr>
        <p:spPr>
          <a:xfrm>
            <a:off x="838200" y="373075"/>
            <a:ext cx="10122600" cy="77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200" b="0" i="0" u="none" strike="noStrike" cap="none" dirty="0">
                <a:solidFill>
                  <a:schemeClr val="dk1"/>
                </a:solidFill>
                <a:latin typeface="Jost"/>
                <a:ea typeface="Jost"/>
                <a:cs typeface="Jost"/>
                <a:sym typeface="Jost"/>
              </a:rPr>
              <a:t>4. MUNKAFOLYAMAT-MENEDZSMENT ÉS ESZKÖZÖK</a:t>
            </a:r>
            <a:endParaRPr dirty="0"/>
          </a:p>
        </p:txBody>
      </p:sp>
      <p:sp>
        <p:nvSpPr>
          <p:cNvPr id="788" name="Google Shape;788;p23"/>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4.3. MUNKAFOLYAMAT-</a:t>
            </a:r>
            <a:r>
              <a:rPr lang="hu-HU" sz="2000">
                <a:solidFill>
                  <a:schemeClr val="dk1"/>
                </a:solidFill>
                <a:latin typeface="Jost"/>
                <a:ea typeface="Jost"/>
                <a:cs typeface="Jost"/>
                <a:sym typeface="Jost"/>
              </a:rPr>
              <a:t>MENEDZSMENT</a:t>
            </a:r>
            <a:r>
              <a:rPr lang="hu-HU" sz="2000" b="0" i="0">
                <a:solidFill>
                  <a:schemeClr val="dk1"/>
                </a:solidFill>
                <a:latin typeface="Jost"/>
                <a:ea typeface="Jost"/>
                <a:cs typeface="Jost"/>
                <a:sym typeface="Jost"/>
              </a:rPr>
              <a:t> FOLYAMATA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4" name="Google Shape;79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795" name="Google Shape;795;p2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24</a:t>
            </a:fld>
            <a:endParaRPr b="0" i="0" dirty="0"/>
          </a:p>
        </p:txBody>
      </p:sp>
      <p:grpSp>
        <p:nvGrpSpPr>
          <p:cNvPr id="796" name="Google Shape;796;p24"/>
          <p:cNvGrpSpPr/>
          <p:nvPr/>
        </p:nvGrpSpPr>
        <p:grpSpPr>
          <a:xfrm>
            <a:off x="575166" y="1651180"/>
            <a:ext cx="7331093" cy="3867501"/>
            <a:chOff x="32462" y="416249"/>
            <a:chExt cx="7331093" cy="3867501"/>
          </a:xfrm>
        </p:grpSpPr>
        <p:sp>
          <p:nvSpPr>
            <p:cNvPr id="797" name="Google Shape;797;p24"/>
            <p:cNvSpPr/>
            <p:nvPr/>
          </p:nvSpPr>
          <p:spPr>
            <a:xfrm>
              <a:off x="190903" y="528623"/>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txBox="1"/>
            <p:nvPr/>
          </p:nvSpPr>
          <p:spPr>
            <a:xfrm>
              <a:off x="190903" y="528623"/>
              <a:ext cx="3373277" cy="1054149"/>
            </a:xfrm>
            <a:prstGeom prst="rect">
              <a:avLst/>
            </a:prstGeom>
            <a:noFill/>
            <a:ln>
              <a:noFill/>
            </a:ln>
          </p:spPr>
          <p:txBody>
            <a:bodyPr spcFirstLastPara="1" wrap="square" lIns="714000" tIns="53325" rIns="53325" bIns="53325" anchor="ctr" anchorCtr="0">
              <a:noAutofit/>
            </a:bodyPr>
            <a:lstStyle/>
            <a:p>
              <a:pPr marL="0" marR="0" lvl="0" indent="0" algn="l" rtl="0">
                <a:lnSpc>
                  <a:spcPct val="90000"/>
                </a:lnSpc>
                <a:spcBef>
                  <a:spcPts val="0"/>
                </a:spcBef>
                <a:spcAft>
                  <a:spcPts val="0"/>
                </a:spcAft>
                <a:buClr>
                  <a:schemeClr val="dk1"/>
                </a:buClr>
                <a:buSzPts val="1400"/>
                <a:buFont typeface="Jost"/>
                <a:buNone/>
              </a:pPr>
              <a:r>
                <a:rPr lang="hu-HU" sz="1400">
                  <a:solidFill>
                    <a:schemeClr val="dk1"/>
                  </a:solidFill>
                  <a:latin typeface="Jost"/>
                  <a:ea typeface="Jost"/>
                  <a:cs typeface="Jost"/>
                  <a:sym typeface="Jost"/>
                </a:rPr>
                <a:t>A munkavállalók </a:t>
              </a:r>
              <a:r>
                <a:rPr lang="hu-HU" sz="2400" b="1">
                  <a:solidFill>
                    <a:srgbClr val="E0580F"/>
                  </a:solidFill>
                  <a:latin typeface="Jost"/>
                  <a:ea typeface="Jost"/>
                  <a:cs typeface="Jost"/>
                  <a:sym typeface="Jost"/>
                </a:rPr>
                <a:t>94%-a </a:t>
              </a:r>
              <a:r>
                <a:rPr lang="hu-HU" sz="1400">
                  <a:solidFill>
                    <a:schemeClr val="dk1"/>
                  </a:solidFill>
                  <a:latin typeface="Jost"/>
                  <a:ea typeface="Jost"/>
                  <a:cs typeface="Jost"/>
                  <a:sym typeface="Jost"/>
                </a:rPr>
                <a:t>állítja, hogy munkakörében ismétlődő, időigényes feladatokat lát el.</a:t>
              </a:r>
              <a:endParaRPr sz="1400">
                <a:solidFill>
                  <a:schemeClr val="dk1"/>
                </a:solidFill>
                <a:latin typeface="Jost"/>
                <a:ea typeface="Jost"/>
                <a:cs typeface="Jost"/>
                <a:sym typeface="Jost"/>
              </a:endParaRPr>
            </a:p>
          </p:txBody>
        </p:sp>
        <p:sp>
          <p:nvSpPr>
            <p:cNvPr id="799" name="Google Shape;799;p24"/>
            <p:cNvSpPr/>
            <p:nvPr/>
          </p:nvSpPr>
          <p:spPr>
            <a:xfrm>
              <a:off x="94709" y="490076"/>
              <a:ext cx="649186" cy="947292"/>
            </a:xfrm>
            <a:prstGeom prst="rect">
              <a:avLst/>
            </a:prstGeom>
            <a:blipFill rotWithShape="1">
              <a:blip r:embed="rId3">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3928030" y="568515"/>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txBox="1"/>
            <p:nvPr/>
          </p:nvSpPr>
          <p:spPr>
            <a:xfrm>
              <a:off x="3928030" y="568515"/>
              <a:ext cx="3373277" cy="1054149"/>
            </a:xfrm>
            <a:prstGeom prst="rect">
              <a:avLst/>
            </a:prstGeom>
            <a:noFill/>
            <a:ln>
              <a:noFill/>
            </a:ln>
          </p:spPr>
          <p:txBody>
            <a:bodyPr spcFirstLastPara="1" wrap="square" lIns="714000" tIns="91425" rIns="91425" bIns="91425" anchor="ctr" anchorCtr="0">
              <a:noAutofit/>
            </a:bodyPr>
            <a:lstStyle/>
            <a:p>
              <a:pPr marL="0" marR="0" lvl="0" indent="0" algn="l" rtl="0">
                <a:lnSpc>
                  <a:spcPct val="90000"/>
                </a:lnSpc>
                <a:spcBef>
                  <a:spcPts val="0"/>
                </a:spcBef>
                <a:spcAft>
                  <a:spcPts val="0"/>
                </a:spcAft>
                <a:buClr>
                  <a:srgbClr val="E0580F"/>
                </a:buClr>
                <a:buSzPts val="2400"/>
                <a:buFont typeface="Jost"/>
                <a:buNone/>
              </a:pPr>
              <a:r>
                <a:rPr lang="hu-HU" sz="2400" b="1">
                  <a:solidFill>
                    <a:srgbClr val="E0580F"/>
                  </a:solidFill>
                  <a:latin typeface="Jost"/>
                  <a:ea typeface="Jost"/>
                  <a:cs typeface="Jost"/>
                  <a:sym typeface="Jost"/>
                </a:rPr>
                <a:t>3 </a:t>
              </a:r>
              <a:r>
                <a:rPr lang="hu-HU" sz="1400">
                  <a:solidFill>
                    <a:schemeClr val="dk1"/>
                  </a:solidFill>
                  <a:latin typeface="Jost"/>
                  <a:ea typeface="Jost"/>
                  <a:cs typeface="Jost"/>
                  <a:sym typeface="Jost"/>
                </a:rPr>
                <a:t>tudásalapú munkavállalóból 2 azt mondja, hogy az automatizálás segített neki abban, hogy produktívabb legyen a munkahely</a:t>
              </a:r>
              <a:r>
                <a:rPr lang="hu-HU">
                  <a:solidFill>
                    <a:schemeClr val="dk1"/>
                  </a:solidFill>
                  <a:latin typeface="Jost"/>
                  <a:ea typeface="Jost"/>
                  <a:cs typeface="Jost"/>
                  <a:sym typeface="Jost"/>
                </a:rPr>
                <a:t>én</a:t>
              </a:r>
              <a:r>
                <a:rPr lang="hu-HU" sz="1400">
                  <a:solidFill>
                    <a:schemeClr val="dk1"/>
                  </a:solidFill>
                  <a:latin typeface="Jost"/>
                  <a:ea typeface="Jost"/>
                  <a:cs typeface="Jost"/>
                  <a:sym typeface="Jost"/>
                </a:rPr>
                <a:t>.</a:t>
              </a:r>
              <a:endParaRPr sz="1400">
                <a:solidFill>
                  <a:schemeClr val="dk1"/>
                </a:solidFill>
                <a:latin typeface="Jost"/>
                <a:ea typeface="Jost"/>
                <a:cs typeface="Jost"/>
                <a:sym typeface="Jost"/>
              </a:endParaRPr>
            </a:p>
          </p:txBody>
        </p:sp>
        <p:sp>
          <p:nvSpPr>
            <p:cNvPr id="802" name="Google Shape;802;p24"/>
            <p:cNvSpPr/>
            <p:nvPr/>
          </p:nvSpPr>
          <p:spPr>
            <a:xfrm>
              <a:off x="3787477" y="416249"/>
              <a:ext cx="737904" cy="1106856"/>
            </a:xfrm>
            <a:prstGeom prst="rect">
              <a:avLst/>
            </a:prstGeom>
            <a:blipFill rotWithShape="1">
              <a:blip r:embed="rId4">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173015" y="1899058"/>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txBox="1"/>
            <p:nvPr/>
          </p:nvSpPr>
          <p:spPr>
            <a:xfrm>
              <a:off x="173015" y="1899058"/>
              <a:ext cx="3373277" cy="1054149"/>
            </a:xfrm>
            <a:prstGeom prst="rect">
              <a:avLst/>
            </a:prstGeom>
            <a:noFill/>
            <a:ln>
              <a:noFill/>
            </a:ln>
          </p:spPr>
          <p:txBody>
            <a:bodyPr spcFirstLastPara="1" wrap="square" lIns="714000" tIns="91425" rIns="91425" bIns="91425" anchor="ctr" anchorCtr="0">
              <a:noAutofit/>
            </a:bodyPr>
            <a:lstStyle/>
            <a:p>
              <a:pPr marL="0" marR="0" lvl="0" indent="0" algn="l" rtl="0">
                <a:lnSpc>
                  <a:spcPct val="90000"/>
                </a:lnSpc>
                <a:spcBef>
                  <a:spcPts val="0"/>
                </a:spcBef>
                <a:spcAft>
                  <a:spcPts val="0"/>
                </a:spcAft>
                <a:buClr>
                  <a:srgbClr val="E0580F"/>
                </a:buClr>
                <a:buSzPts val="2400"/>
                <a:buFont typeface="Jost"/>
                <a:buNone/>
              </a:pPr>
              <a:r>
                <a:rPr lang="hu-HU" sz="2400" b="1">
                  <a:solidFill>
                    <a:srgbClr val="E0580F"/>
                  </a:solidFill>
                  <a:latin typeface="Jost"/>
                  <a:ea typeface="Jost"/>
                  <a:cs typeface="Jost"/>
                  <a:sym typeface="Jost"/>
                </a:rPr>
                <a:t>10-ből 9 </a:t>
              </a:r>
              <a:r>
                <a:rPr lang="hu-HU" sz="1400">
                  <a:solidFill>
                    <a:schemeClr val="dk1"/>
                  </a:solidFill>
                  <a:latin typeface="Jost"/>
                  <a:ea typeface="Jost"/>
                  <a:cs typeface="Jost"/>
                  <a:sym typeface="Jost"/>
                </a:rPr>
                <a:t>tudásalapú dolgozó szerint az automatizálás javította az emberek életét a munkahelyen.</a:t>
              </a:r>
              <a:endParaRPr sz="1400">
                <a:solidFill>
                  <a:schemeClr val="dk1"/>
                </a:solidFill>
                <a:latin typeface="Jost"/>
                <a:ea typeface="Jost"/>
                <a:cs typeface="Jost"/>
                <a:sym typeface="Jost"/>
              </a:endParaRPr>
            </a:p>
          </p:txBody>
        </p:sp>
        <p:sp>
          <p:nvSpPr>
            <p:cNvPr id="805" name="Google Shape;805;p24"/>
            <p:cNvSpPr/>
            <p:nvPr/>
          </p:nvSpPr>
          <p:spPr>
            <a:xfrm>
              <a:off x="32462" y="1746792"/>
              <a:ext cx="737904" cy="1106856"/>
            </a:xfrm>
            <a:prstGeom prst="rect">
              <a:avLst/>
            </a:prstGeom>
            <a:blipFill rotWithShape="1">
              <a:blip r:embed="rId5">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3990278" y="1902544"/>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txBox="1"/>
            <p:nvPr/>
          </p:nvSpPr>
          <p:spPr>
            <a:xfrm>
              <a:off x="3990278" y="1902544"/>
              <a:ext cx="3373277" cy="1054149"/>
            </a:xfrm>
            <a:prstGeom prst="rect">
              <a:avLst/>
            </a:prstGeom>
            <a:noFill/>
            <a:ln>
              <a:noFill/>
            </a:ln>
          </p:spPr>
          <p:txBody>
            <a:bodyPr spcFirstLastPara="1" wrap="square" lIns="714000" tIns="53325" rIns="53325" bIns="53325" anchor="ctr" anchorCtr="0">
              <a:noAutofit/>
            </a:bodyPr>
            <a:lstStyle/>
            <a:p>
              <a:pPr marL="0" marR="0" lvl="0" indent="0" algn="l" rtl="0">
                <a:lnSpc>
                  <a:spcPct val="90000"/>
                </a:lnSpc>
                <a:spcBef>
                  <a:spcPts val="0"/>
                </a:spcBef>
                <a:spcAft>
                  <a:spcPts val="0"/>
                </a:spcAft>
                <a:buClr>
                  <a:schemeClr val="dk1"/>
                </a:buClr>
                <a:buSzPts val="1400"/>
                <a:buFont typeface="Jost"/>
                <a:buNone/>
              </a:pPr>
              <a:r>
                <a:rPr lang="hu-HU" sz="1400">
                  <a:solidFill>
                    <a:schemeClr val="dk1"/>
                  </a:solidFill>
                  <a:latin typeface="Jost"/>
                  <a:ea typeface="Jost"/>
                  <a:cs typeface="Jost"/>
                  <a:sym typeface="Jost"/>
                </a:rPr>
                <a:t>A tudásalapú munkavállalók 65%-a kevésbé stresszes a munkahelyén, mert automatizálják a manuális feladatokat.</a:t>
              </a:r>
              <a:endParaRPr sz="1400">
                <a:solidFill>
                  <a:schemeClr val="dk1"/>
                </a:solidFill>
                <a:latin typeface="Jost"/>
                <a:ea typeface="Jost"/>
                <a:cs typeface="Jost"/>
                <a:sym typeface="Jost"/>
              </a:endParaRPr>
            </a:p>
          </p:txBody>
        </p:sp>
        <p:sp>
          <p:nvSpPr>
            <p:cNvPr id="808" name="Google Shape;808;p24"/>
            <p:cNvSpPr/>
            <p:nvPr/>
          </p:nvSpPr>
          <p:spPr>
            <a:xfrm>
              <a:off x="3769588" y="1743305"/>
              <a:ext cx="898177" cy="1120803"/>
            </a:xfrm>
            <a:prstGeom prst="rect">
              <a:avLst/>
            </a:prstGeom>
            <a:blipFill rotWithShape="1">
              <a:blip r:embed="rId6">
                <a:alphaModFix/>
              </a:blip>
              <a:stretch>
                <a:fillRect l="-11999" r="-11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227142" y="3229601"/>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txBox="1"/>
            <p:nvPr/>
          </p:nvSpPr>
          <p:spPr>
            <a:xfrm>
              <a:off x="227142" y="3229601"/>
              <a:ext cx="3373277" cy="1054149"/>
            </a:xfrm>
            <a:prstGeom prst="rect">
              <a:avLst/>
            </a:prstGeom>
            <a:noFill/>
            <a:ln>
              <a:noFill/>
            </a:ln>
          </p:spPr>
          <p:txBody>
            <a:bodyPr spcFirstLastPara="1" wrap="square" lIns="714000" tIns="53325" rIns="53325" bIns="53325" anchor="ctr" anchorCtr="0">
              <a:noAutofit/>
            </a:bodyPr>
            <a:lstStyle/>
            <a:p>
              <a:pPr marL="0" marR="0" lvl="0" indent="0" algn="l" rtl="0">
                <a:lnSpc>
                  <a:spcPct val="90000"/>
                </a:lnSpc>
                <a:spcBef>
                  <a:spcPts val="0"/>
                </a:spcBef>
                <a:spcAft>
                  <a:spcPts val="0"/>
                </a:spcAft>
                <a:buClr>
                  <a:schemeClr val="dk1"/>
                </a:buClr>
                <a:buSzPts val="1400"/>
                <a:buFont typeface="Jost"/>
                <a:buNone/>
              </a:pPr>
              <a:r>
                <a:rPr lang="hu-HU" sz="1400">
                  <a:solidFill>
                    <a:schemeClr val="dk1"/>
                  </a:solidFill>
                  <a:latin typeface="Jost"/>
                  <a:ea typeface="Jost"/>
                  <a:cs typeface="Jost"/>
                  <a:sym typeface="Jost"/>
                </a:rPr>
                <a:t>A kkv-k </a:t>
              </a:r>
              <a:r>
                <a:rPr lang="hu-HU" sz="2400" b="1">
                  <a:solidFill>
                    <a:srgbClr val="E0580F"/>
                  </a:solidFill>
                  <a:latin typeface="Jost"/>
                  <a:ea typeface="Jost"/>
                  <a:cs typeface="Jost"/>
                  <a:sym typeface="Jost"/>
                </a:rPr>
                <a:t>88%-a </a:t>
              </a:r>
              <a:r>
                <a:rPr lang="hu-HU" sz="1400">
                  <a:solidFill>
                    <a:schemeClr val="dk1"/>
                  </a:solidFill>
                  <a:latin typeface="Jost"/>
                  <a:ea typeface="Jost"/>
                  <a:cs typeface="Jost"/>
                  <a:sym typeface="Jost"/>
                </a:rPr>
                <a:t>szerint az automatizálás lehetővé teszi, hogy vállalatuk felvegye a versenyt a nagyobb vállalatokkal.</a:t>
              </a:r>
              <a:endParaRPr sz="1400">
                <a:solidFill>
                  <a:schemeClr val="dk1"/>
                </a:solidFill>
                <a:latin typeface="Jost"/>
                <a:ea typeface="Jost"/>
                <a:cs typeface="Jost"/>
                <a:sym typeface="Jost"/>
              </a:endParaRPr>
            </a:p>
          </p:txBody>
        </p:sp>
        <p:sp>
          <p:nvSpPr>
            <p:cNvPr id="811" name="Google Shape;811;p24"/>
            <p:cNvSpPr/>
            <p:nvPr/>
          </p:nvSpPr>
          <p:spPr>
            <a:xfrm>
              <a:off x="56416" y="3077335"/>
              <a:ext cx="798250" cy="1106856"/>
            </a:xfrm>
            <a:prstGeom prst="rect">
              <a:avLst/>
            </a:prstGeom>
            <a:blipFill rotWithShape="1">
              <a:blip r:embed="rId7">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3966324" y="3188678"/>
              <a:ext cx="3373277" cy="1054149"/>
            </a:xfrm>
            <a:prstGeom prst="rect">
              <a:avLst/>
            </a:prstGeom>
            <a:solidFill>
              <a:schemeClr val="lt1">
                <a:alpha val="40000"/>
              </a:schemeClr>
            </a:solidFill>
            <a:ln w="9525" cap="flat" cmpd="sng">
              <a:solidFill>
                <a:srgbClr val="E9540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txBox="1"/>
            <p:nvPr/>
          </p:nvSpPr>
          <p:spPr>
            <a:xfrm>
              <a:off x="3966324" y="3188678"/>
              <a:ext cx="3373277" cy="1054149"/>
            </a:xfrm>
            <a:prstGeom prst="rect">
              <a:avLst/>
            </a:prstGeom>
            <a:noFill/>
            <a:ln>
              <a:noFill/>
            </a:ln>
          </p:spPr>
          <p:txBody>
            <a:bodyPr spcFirstLastPara="1" wrap="square" lIns="714000" tIns="53325" rIns="53325" bIns="53325" anchor="ctr" anchorCtr="0">
              <a:noAutofit/>
            </a:bodyPr>
            <a:lstStyle/>
            <a:p>
              <a:pPr marL="0" marR="0" lvl="0" indent="0" algn="l" rtl="0">
                <a:lnSpc>
                  <a:spcPct val="90000"/>
                </a:lnSpc>
                <a:spcBef>
                  <a:spcPts val="0"/>
                </a:spcBef>
                <a:spcAft>
                  <a:spcPts val="0"/>
                </a:spcAft>
                <a:buClr>
                  <a:schemeClr val="dk1"/>
                </a:buClr>
                <a:buSzPts val="1400"/>
                <a:buFont typeface="Jost"/>
                <a:buNone/>
              </a:pPr>
              <a:r>
                <a:rPr lang="hu-HU" sz="1400">
                  <a:solidFill>
                    <a:schemeClr val="dk1"/>
                  </a:solidFill>
                  <a:latin typeface="Jost"/>
                  <a:ea typeface="Jost"/>
                  <a:cs typeface="Jost"/>
                  <a:sym typeface="Jost"/>
                </a:rPr>
                <a:t>A tudásalapú munkavállalók </a:t>
              </a:r>
              <a:r>
                <a:rPr lang="hu-HU" sz="2400" b="1">
                  <a:solidFill>
                    <a:srgbClr val="E0580F"/>
                  </a:solidFill>
                  <a:latin typeface="Jost"/>
                  <a:ea typeface="Jost"/>
                  <a:cs typeface="Jost"/>
                  <a:sym typeface="Jost"/>
                </a:rPr>
                <a:t>kétharmada </a:t>
              </a:r>
              <a:r>
                <a:rPr lang="hu-HU" sz="1400">
                  <a:solidFill>
                    <a:schemeClr val="dk1"/>
                  </a:solidFill>
                  <a:latin typeface="Jost"/>
                  <a:ea typeface="Jost"/>
                  <a:cs typeface="Jost"/>
                  <a:sym typeface="Jost"/>
                </a:rPr>
                <a:t>ajánlaná az automatizálást más vállalkozásoknak is.</a:t>
              </a:r>
              <a:endParaRPr/>
            </a:p>
          </p:txBody>
        </p:sp>
        <p:sp>
          <p:nvSpPr>
            <p:cNvPr id="814" name="Google Shape;814;p24"/>
            <p:cNvSpPr/>
            <p:nvPr/>
          </p:nvSpPr>
          <p:spPr>
            <a:xfrm>
              <a:off x="3823715" y="3118259"/>
              <a:ext cx="742014" cy="943163"/>
            </a:xfrm>
            <a:prstGeom prst="rect">
              <a:avLst/>
            </a:prstGeom>
            <a:blipFill rotWithShape="1">
              <a:blip r:embed="rId8">
                <a:alphaModFix/>
              </a:blip>
              <a:stretch>
                <a:fillRect l="-7998" r="-7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24"/>
          <p:cNvSpPr txBox="1"/>
          <p:nvPr/>
        </p:nvSpPr>
        <p:spPr>
          <a:xfrm>
            <a:off x="7951288" y="1776548"/>
            <a:ext cx="4114800"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dirty="0">
                <a:solidFill>
                  <a:schemeClr val="dk1"/>
                </a:solidFill>
                <a:latin typeface="Jost" pitchFamily="2" charset="77"/>
                <a:ea typeface="Jost" pitchFamily="2" charset="77"/>
                <a:cs typeface="Jost"/>
                <a:sym typeface="Jost"/>
              </a:rPr>
              <a:t>KÖZÖS JELLEMZŐK:</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Adatok láthatósága és biztonsága</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Könnyen használható</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Felhő alapú</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Integráció más alkalmazásokkal</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err="1">
                <a:solidFill>
                  <a:schemeClr val="dk1"/>
                </a:solidFill>
                <a:latin typeface="Jost" pitchFamily="2" charset="77"/>
                <a:ea typeface="Jost" pitchFamily="2" charset="77"/>
                <a:cs typeface="Jost"/>
                <a:sym typeface="Jost"/>
              </a:rPr>
              <a:t>Testreszabható</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Mobilbarát</a:t>
            </a:r>
            <a:endParaRPr sz="1200" dirty="0">
              <a:latin typeface="Jost" pitchFamily="2" charset="77"/>
              <a:ea typeface="Jost" pitchFamily="2" charset="77"/>
            </a:endParaRPr>
          </a:p>
        </p:txBody>
      </p:sp>
      <p:sp>
        <p:nvSpPr>
          <p:cNvPr id="816" name="Google Shape;816;p24"/>
          <p:cNvSpPr txBox="1"/>
          <p:nvPr/>
        </p:nvSpPr>
        <p:spPr>
          <a:xfrm>
            <a:off x="7951288" y="4140108"/>
            <a:ext cx="41148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dirty="0">
                <a:solidFill>
                  <a:schemeClr val="dk1"/>
                </a:solidFill>
                <a:latin typeface="Jost" pitchFamily="2" charset="77"/>
                <a:ea typeface="Jost" pitchFamily="2" charset="77"/>
                <a:cs typeface="Jost"/>
                <a:sym typeface="Jost"/>
              </a:rPr>
              <a:t>LEGFŐBB FELHASZNÁLÁSI TERÜLETEK:</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Projektmenedzsment</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Értékesítés és marketing</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Pénzügyek</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Ügyfélszolgálat</a:t>
            </a:r>
            <a:endParaRPr sz="1200" dirty="0">
              <a:latin typeface="Jost" pitchFamily="2" charset="77"/>
              <a:ea typeface="Jost" pitchFamily="2" charset="77"/>
            </a:endParaRPr>
          </a:p>
          <a:p>
            <a:pPr marL="285750" marR="0" lvl="0" indent="-285750" algn="l" rtl="0">
              <a:spcBef>
                <a:spcPts val="0"/>
              </a:spcBef>
              <a:spcAft>
                <a:spcPts val="0"/>
              </a:spcAft>
              <a:buClr>
                <a:schemeClr val="accent1"/>
              </a:buClr>
              <a:buSzPts val="1800"/>
              <a:buFont typeface="Wingdings" pitchFamily="2" charset="2"/>
              <a:buChar char="§"/>
            </a:pPr>
            <a:r>
              <a:rPr lang="hu-HU" sz="1600" dirty="0">
                <a:solidFill>
                  <a:schemeClr val="dk1"/>
                </a:solidFill>
                <a:latin typeface="Jost" pitchFamily="2" charset="77"/>
                <a:ea typeface="Jost" pitchFamily="2" charset="77"/>
                <a:cs typeface="Jost"/>
                <a:sym typeface="Jost"/>
              </a:rPr>
              <a:t>Emberi erőforrás menedzsment</a:t>
            </a:r>
            <a:endParaRPr sz="1200" dirty="0">
              <a:latin typeface="Jost" pitchFamily="2" charset="77"/>
              <a:ea typeface="Jost" pitchFamily="2" charset="77"/>
            </a:endParaRPr>
          </a:p>
        </p:txBody>
      </p:sp>
      <p:sp>
        <p:nvSpPr>
          <p:cNvPr id="817" name="Google Shape;817;p24"/>
          <p:cNvSpPr txBox="1">
            <a:spLocks noGrp="1"/>
          </p:cNvSpPr>
          <p:nvPr>
            <p:ph type="title"/>
          </p:nvPr>
        </p:nvSpPr>
        <p:spPr>
          <a:xfrm>
            <a:off x="838200" y="373075"/>
            <a:ext cx="10226100" cy="77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200" b="0" i="0" u="none" strike="noStrike" cap="none" dirty="0">
                <a:solidFill>
                  <a:schemeClr val="dk1"/>
                </a:solidFill>
                <a:latin typeface="Jost"/>
                <a:ea typeface="Jost"/>
                <a:cs typeface="Jost"/>
                <a:sym typeface="Jost"/>
              </a:rPr>
              <a:t>4. MUNKAFOLYAMAT-MENEDZSMENT ÉS ESZKÖZÖK</a:t>
            </a:r>
            <a:endParaRPr dirty="0"/>
          </a:p>
        </p:txBody>
      </p:sp>
      <p:sp>
        <p:nvSpPr>
          <p:cNvPr id="818" name="Google Shape;818;p24"/>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4.4. A MUNKAFOLYAMAT-</a:t>
            </a:r>
            <a:r>
              <a:rPr lang="hu-HU" sz="2000">
                <a:solidFill>
                  <a:schemeClr val="dk1"/>
                </a:solidFill>
                <a:latin typeface="Jost"/>
                <a:ea typeface="Jost"/>
                <a:cs typeface="Jost"/>
                <a:sym typeface="Jost"/>
              </a:rPr>
              <a:t>MENEDZSMENT</a:t>
            </a:r>
            <a:r>
              <a:rPr lang="hu-HU" sz="2000" b="0" i="0">
                <a:solidFill>
                  <a:schemeClr val="dk1"/>
                </a:solidFill>
                <a:latin typeface="Jost"/>
                <a:ea typeface="Jost"/>
                <a:cs typeface="Jost"/>
                <a:sym typeface="Jost"/>
              </a:rPr>
              <a:t> ESZKÖZ</a:t>
            </a:r>
            <a:r>
              <a:rPr lang="hu-HU" sz="2000">
                <a:solidFill>
                  <a:schemeClr val="dk1"/>
                </a:solidFill>
                <a:latin typeface="Jost"/>
                <a:ea typeface="Jost"/>
                <a:cs typeface="Jost"/>
                <a:sym typeface="Jost"/>
              </a:rPr>
              <a:t>EINEK</a:t>
            </a:r>
            <a:r>
              <a:rPr lang="hu-HU" sz="2000" b="0" i="0">
                <a:solidFill>
                  <a:schemeClr val="dk1"/>
                </a:solidFill>
                <a:latin typeface="Jost"/>
                <a:ea typeface="Jost"/>
                <a:cs typeface="Jost"/>
                <a:sym typeface="Jost"/>
              </a:rPr>
              <a:t> TÍPUSAI</a:t>
            </a:r>
            <a:endParaRPr/>
          </a:p>
        </p:txBody>
      </p:sp>
      <p:sp>
        <p:nvSpPr>
          <p:cNvPr id="819" name="Google Shape;819;p24"/>
          <p:cNvSpPr txBox="1"/>
          <p:nvPr/>
        </p:nvSpPr>
        <p:spPr>
          <a:xfrm>
            <a:off x="699921" y="5617435"/>
            <a:ext cx="404469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200" i="1">
                <a:solidFill>
                  <a:schemeClr val="dk1"/>
                </a:solidFill>
                <a:latin typeface="Jost"/>
                <a:ea typeface="Jost"/>
                <a:cs typeface="Jost"/>
                <a:sym typeface="Jost"/>
              </a:rPr>
              <a:t>Forrás: Az üzleti automatizálás helyzete. Adaptálva: </a:t>
            </a:r>
            <a:r>
              <a:rPr lang="hu-HU" sz="1200" i="1" u="sng">
                <a:solidFill>
                  <a:schemeClr val="dk1"/>
                </a:solidFill>
                <a:latin typeface="Jost"/>
                <a:ea typeface="Jost"/>
                <a:cs typeface="Jost"/>
                <a:sym typeface="Jost"/>
                <a:hlinkClick r:id="rId9">
                  <a:extLst>
                    <a:ext uri="{A12FA001-AC4F-418D-AE19-62706E023703}">
                      <ahyp:hlinkClr xmlns:ahyp="http://schemas.microsoft.com/office/drawing/2018/hyperlinkcolor" val="tx"/>
                    </a:ext>
                  </a:extLst>
                </a:hlinkClick>
              </a:rPr>
              <a:t>Zapier</a:t>
            </a:r>
            <a:endParaRPr sz="1200" i="1">
              <a:solidFill>
                <a:schemeClr val="dk1"/>
              </a:solidFill>
              <a:latin typeface="Jost"/>
              <a:ea typeface="Jost"/>
              <a:cs typeface="Jost"/>
              <a:sym typeface="Jo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5"/>
          <p:cNvSpPr txBox="1">
            <a:spLocks noGrp="1"/>
          </p:cNvSpPr>
          <p:nvPr>
            <p:ph type="body" idx="1"/>
          </p:nvPr>
        </p:nvSpPr>
        <p:spPr>
          <a:xfrm>
            <a:off x="1828079" y="2300289"/>
            <a:ext cx="8535837" cy="4237035"/>
          </a:xfrm>
          <a:prstGeom prst="rect">
            <a:avLst/>
          </a:prstGeom>
          <a:noFill/>
          <a:ln>
            <a:noFill/>
          </a:ln>
        </p:spPr>
        <p:txBody>
          <a:bodyPr spcFirstLastPara="1" wrap="square" lIns="91425" tIns="45700" rIns="91425" bIns="45700" anchor="t" anchorCtr="0">
            <a:normAutofit lnSpcReduction="10000"/>
          </a:bodyPr>
          <a:lstStyle/>
          <a:p>
            <a:pPr marL="0" lvl="1" indent="0" algn="ctr">
              <a:lnSpc>
                <a:spcPct val="150000"/>
              </a:lnSpc>
              <a:spcBef>
                <a:spcPts val="0"/>
              </a:spcBef>
              <a:buSzPts val="1800"/>
            </a:pPr>
            <a:r>
              <a:rPr lang="hu-HU" sz="1800" b="0" i="0" dirty="0">
                <a:latin typeface="Jost"/>
                <a:ea typeface="Jost"/>
                <a:cs typeface="Jost"/>
                <a:sym typeface="Jost"/>
              </a:rPr>
              <a:t>Ismerkedjen meg a legjobb </a:t>
            </a:r>
            <a:r>
              <a:rPr lang="hu-HU" sz="1800" b="0" i="0" u="sng" dirty="0">
                <a:solidFill>
                  <a:schemeClr val="hlink"/>
                </a:solidFill>
                <a:latin typeface="Jost"/>
                <a:ea typeface="Jost"/>
                <a:cs typeface="Jost"/>
                <a:sym typeface="Jost"/>
                <a:hlinkClick r:id="rId3"/>
              </a:rPr>
              <a:t>munkafolyamat-kezelő </a:t>
            </a:r>
            <a:r>
              <a:rPr lang="hu-HU" sz="1800" b="0" i="0" dirty="0">
                <a:latin typeface="Jost"/>
                <a:ea typeface="Jost"/>
                <a:cs typeface="Jost"/>
                <a:sym typeface="Jost"/>
              </a:rPr>
              <a:t>szoftverekkel a </a:t>
            </a:r>
            <a:r>
              <a:rPr lang="hu-HU" sz="1800" b="0" i="0" u="sng" dirty="0">
                <a:solidFill>
                  <a:schemeClr val="hlink"/>
                </a:solidFill>
                <a:latin typeface="Jost"/>
                <a:ea typeface="Jost"/>
                <a:cs typeface="Jost"/>
                <a:sym typeface="Jost"/>
                <a:hlinkClick r:id="rId3"/>
              </a:rPr>
              <a:t>"The 10 Best Workflow Management Software Reviewed"</a:t>
            </a:r>
            <a:r>
              <a:rPr lang="hu-HU" sz="1800" b="0" i="0" dirty="0">
                <a:latin typeface="Jost"/>
                <a:ea typeface="Jost"/>
                <a:cs typeface="Jost"/>
                <a:sym typeface="Jost"/>
              </a:rPr>
              <a:t> című film megtekintésével. </a:t>
            </a:r>
            <a:endParaRPr b="0" i="0" dirty="0"/>
          </a:p>
          <a:p>
            <a:pPr marL="0" lvl="1" indent="0" algn="ctr" rtl="0">
              <a:lnSpc>
                <a:spcPct val="100000"/>
              </a:lnSpc>
              <a:spcBef>
                <a:spcPts val="0"/>
              </a:spcBef>
              <a:spcAft>
                <a:spcPts val="0"/>
              </a:spcAft>
              <a:buSzPts val="1800"/>
              <a:buNone/>
            </a:pPr>
            <a:endParaRPr sz="1800" b="0" i="0" dirty="0">
              <a:latin typeface="Jost"/>
              <a:ea typeface="Jost"/>
              <a:cs typeface="Jost"/>
              <a:sym typeface="Jost"/>
            </a:endParaRPr>
          </a:p>
          <a:p>
            <a:pPr marL="0" lvl="1" indent="0" algn="ctr" rtl="0">
              <a:lnSpc>
                <a:spcPct val="150000"/>
              </a:lnSpc>
              <a:spcBef>
                <a:spcPts val="500"/>
              </a:spcBef>
              <a:spcAft>
                <a:spcPts val="0"/>
              </a:spcAft>
              <a:buSzPts val="1800"/>
              <a:buNone/>
            </a:pPr>
            <a:r>
              <a:rPr lang="hu-HU" sz="1800" b="0" i="0" dirty="0">
                <a:latin typeface="Jost"/>
                <a:ea typeface="Jost"/>
                <a:cs typeface="Jost"/>
                <a:sym typeface="Jost"/>
              </a:rPr>
              <a:t>Nézzen meg egy eszközt részletesen (pl. </a:t>
            </a:r>
            <a:r>
              <a:rPr lang="hu-HU" sz="1800" b="0" i="0" u="sng" dirty="0">
                <a:solidFill>
                  <a:schemeClr val="hlink"/>
                </a:solidFill>
                <a:latin typeface="Jost"/>
                <a:ea typeface="Jost"/>
                <a:cs typeface="Jost"/>
                <a:sym typeface="Jost"/>
                <a:hlinkClick r:id="rId4"/>
              </a:rPr>
              <a:t>Kissflow Workflow demo</a:t>
            </a:r>
            <a:r>
              <a:rPr lang="hu-HU" sz="1800" b="0" i="0" dirty="0">
                <a:latin typeface="Jost"/>
                <a:ea typeface="Jost"/>
                <a:cs typeface="Jost"/>
                <a:sym typeface="Jost"/>
              </a:rPr>
              <a:t>) és válaszoljon a kérdésekre:</a:t>
            </a:r>
            <a:endParaRPr b="0" i="0" dirty="0"/>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Milyen funkciókat kínál a szoftver? </a:t>
            </a:r>
            <a:endParaRPr sz="1800" b="0" i="0" dirty="0">
              <a:latin typeface="Jost"/>
              <a:ea typeface="Jost"/>
              <a:cs typeface="Jost"/>
              <a:sym typeface="Jost"/>
            </a:endParaRPr>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Milyen előnyökkel jár az eszköz használata? </a:t>
            </a:r>
            <a:endParaRPr sz="1800" b="0" i="0" dirty="0">
              <a:latin typeface="Jost"/>
              <a:ea typeface="Jost"/>
              <a:cs typeface="Jost"/>
              <a:sym typeface="Jost"/>
            </a:endParaRPr>
          </a:p>
          <a:p>
            <a:pPr marL="171450" lvl="2" indent="-285750" algn="ctr" rtl="0">
              <a:lnSpc>
                <a:spcPct val="150000"/>
              </a:lnSpc>
              <a:spcBef>
                <a:spcPts val="0"/>
              </a:spcBef>
              <a:spcAft>
                <a:spcPts val="0"/>
              </a:spcAft>
              <a:buSzPts val="1800"/>
              <a:buFont typeface="Wingdings" pitchFamily="2" charset="2"/>
              <a:buChar char="§"/>
            </a:pPr>
            <a:r>
              <a:rPr lang="hu-HU" sz="1800" b="0" i="0" dirty="0">
                <a:latin typeface="Jost"/>
                <a:ea typeface="Jost"/>
                <a:cs typeface="Jost"/>
                <a:sym typeface="Jost"/>
              </a:rPr>
              <a:t>Kinek ajánlott? </a:t>
            </a:r>
            <a:endParaRPr sz="1800" b="0" i="0" dirty="0">
              <a:latin typeface="Jost"/>
              <a:ea typeface="Jost"/>
              <a:cs typeface="Jost"/>
              <a:sym typeface="Jost"/>
            </a:endParaRPr>
          </a:p>
          <a:p>
            <a:pPr marL="0" lvl="1" indent="0" algn="ctr" rtl="0">
              <a:lnSpc>
                <a:spcPct val="150000"/>
              </a:lnSpc>
              <a:spcBef>
                <a:spcPts val="1700"/>
              </a:spcBef>
              <a:spcAft>
                <a:spcPts val="0"/>
              </a:spcAft>
              <a:buSzPts val="1800"/>
              <a:buNone/>
            </a:pPr>
            <a:r>
              <a:rPr lang="hu-HU" sz="1800" b="0" i="0" dirty="0">
                <a:latin typeface="Jost"/>
                <a:ea typeface="Jost"/>
                <a:cs typeface="Jost"/>
                <a:sym typeface="Jost"/>
              </a:rPr>
              <a:t>Keressen sikertörténeteket, esettanulmányokat vagy a terméket használó vállalatokról szóló beszámolókat. (pl. </a:t>
            </a:r>
            <a:r>
              <a:rPr lang="hu-HU" sz="1700" b="0" i="0" u="sng" dirty="0">
                <a:solidFill>
                  <a:schemeClr val="hlink"/>
                </a:solidFill>
                <a:hlinkClick r:id="rId5">
                  <a:extLst>
                    <a:ext uri="{A12FA001-AC4F-418D-AE19-62706E023703}">
                      <ahyp:hlinkClr xmlns:ahyp="http://schemas.microsoft.com/office/drawing/2018/hyperlinkcolor" val="tx"/>
                    </a:ext>
                  </a:extLst>
                </a:hlinkClick>
              </a:rPr>
              <a:t>Kissflow sikertörténetek</a:t>
            </a:r>
            <a:r>
              <a:rPr lang="hu-HU" sz="1800" b="0" i="0" u="sng" dirty="0">
                <a:latin typeface="Jost"/>
                <a:ea typeface="Jost"/>
                <a:cs typeface="Jost"/>
                <a:sym typeface="Jost"/>
              </a:rPr>
              <a:t>)</a:t>
            </a:r>
            <a:endParaRPr sz="1800" b="0" i="0" dirty="0">
              <a:latin typeface="Jost"/>
              <a:ea typeface="Jost"/>
              <a:cs typeface="Jost"/>
              <a:sym typeface="Jost"/>
            </a:endParaRPr>
          </a:p>
        </p:txBody>
      </p:sp>
      <p:sp>
        <p:nvSpPr>
          <p:cNvPr id="826" name="Google Shape;826;p25"/>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25</a:t>
            </a:fld>
            <a:endParaRPr b="0" i="0" dirty="0"/>
          </a:p>
        </p:txBody>
      </p:sp>
      <p:sp>
        <p:nvSpPr>
          <p:cNvPr id="827" name="Google Shape;827;p25"/>
          <p:cNvSpPr txBox="1">
            <a:spLocks noGrp="1"/>
          </p:cNvSpPr>
          <p:nvPr>
            <p:ph type="title" idx="4294967295"/>
          </p:nvPr>
        </p:nvSpPr>
        <p:spPr>
          <a:xfrm>
            <a:off x="1329975" y="422139"/>
            <a:ext cx="9532047" cy="174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100" b="1" dirty="0">
                <a:latin typeface="Jost"/>
                <a:ea typeface="Jost"/>
                <a:cs typeface="Jost"/>
                <a:sym typeface="Jost"/>
              </a:rPr>
              <a:t>JÁRJON UTÁNA: </a:t>
            </a:r>
            <a:br>
              <a:rPr lang="hu-HU" sz="4100" b="1" dirty="0">
                <a:latin typeface="Jost"/>
                <a:ea typeface="Jost"/>
                <a:cs typeface="Jost"/>
                <a:sym typeface="Jost"/>
              </a:rPr>
            </a:br>
            <a:r>
              <a:rPr lang="hu-HU" sz="4100" b="1" dirty="0">
                <a:latin typeface="Jost"/>
                <a:ea typeface="Jost"/>
                <a:cs typeface="Jost"/>
                <a:sym typeface="Jost"/>
              </a:rPr>
              <a:t>MUNKAFOLYAMAT-MENEDZSMENT</a:t>
            </a:r>
            <a:br>
              <a:rPr lang="hu-HU" sz="4100" b="1" dirty="0">
                <a:latin typeface="Jost"/>
                <a:ea typeface="Jost"/>
                <a:cs typeface="Jost"/>
                <a:sym typeface="Jost"/>
              </a:rPr>
            </a:br>
            <a:r>
              <a:rPr lang="hu-HU" sz="1400" i="1" dirty="0">
                <a:solidFill>
                  <a:srgbClr val="000000"/>
                </a:solidFill>
                <a:latin typeface="Jost"/>
                <a:ea typeface="Jost"/>
                <a:cs typeface="Jost"/>
                <a:sym typeface="Jost"/>
              </a:rPr>
              <a:t>6. feladat: Egyéni munka</a:t>
            </a:r>
            <a:endParaRPr sz="3600" dirty="0">
              <a:latin typeface="Jost"/>
              <a:ea typeface="Jost"/>
              <a:cs typeface="Jost"/>
              <a:sym typeface="Jost"/>
            </a:endParaRPr>
          </a:p>
        </p:txBody>
      </p:sp>
      <p:pic>
        <p:nvPicPr>
          <p:cNvPr id="828" name="Google Shape;828;p25"/>
          <p:cNvPicPr preferRelativeResize="0"/>
          <p:nvPr/>
        </p:nvPicPr>
        <p:blipFill rotWithShape="1">
          <a:blip r:embed="rId6">
            <a:alphaModFix/>
          </a:blip>
          <a:srcRect/>
          <a:stretch/>
        </p:blipFill>
        <p:spPr>
          <a:xfrm>
            <a:off x="8660511" y="4814655"/>
            <a:ext cx="2201511" cy="509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26"/>
          <p:cNvSpPr txBox="1">
            <a:spLocks noGrp="1"/>
          </p:cNvSpPr>
          <p:nvPr>
            <p:ph type="body" idx="1"/>
          </p:nvPr>
        </p:nvSpPr>
        <p:spPr>
          <a:xfrm>
            <a:off x="2047279" y="2762250"/>
            <a:ext cx="8097441" cy="3800474"/>
          </a:xfrm>
          <a:prstGeom prst="rect">
            <a:avLst/>
          </a:prstGeom>
          <a:noFill/>
          <a:ln>
            <a:noFill/>
          </a:ln>
        </p:spPr>
        <p:txBody>
          <a:bodyPr spcFirstLastPara="1" wrap="square" lIns="91425" tIns="45700" rIns="91425" bIns="45700" anchor="t" anchorCtr="0">
            <a:normAutofit/>
          </a:bodyPr>
          <a:lstStyle/>
          <a:p>
            <a:pPr marL="0" lvl="1" indent="0" algn="l" rtl="0">
              <a:lnSpc>
                <a:spcPct val="90000"/>
              </a:lnSpc>
              <a:spcBef>
                <a:spcPts val="0"/>
              </a:spcBef>
              <a:spcAft>
                <a:spcPts val="0"/>
              </a:spcAft>
              <a:buSzPts val="1800"/>
              <a:buNone/>
            </a:pPr>
            <a:r>
              <a:rPr lang="hu-HU" sz="1800" b="0" i="0" dirty="0">
                <a:latin typeface="Jost"/>
                <a:ea typeface="Jost"/>
                <a:cs typeface="Jost"/>
                <a:sym typeface="Jost"/>
              </a:rPr>
              <a:t>🡪 TERVEZZE MEG SAJÁT MUNKAFOLYAMAT DIAGRAMJÁT</a:t>
            </a:r>
            <a:endParaRPr b="0" i="0" dirty="0"/>
          </a:p>
          <a:p>
            <a:pPr marL="809625" lvl="1" indent="-285750" algn="l" rtl="0">
              <a:lnSpc>
                <a:spcPct val="90000"/>
              </a:lnSpc>
              <a:spcBef>
                <a:spcPts val="500"/>
              </a:spcBef>
              <a:spcAft>
                <a:spcPts val="0"/>
              </a:spcAft>
              <a:buSzPts val="1800"/>
              <a:buFont typeface="Wingdings" pitchFamily="2" charset="2"/>
              <a:buChar char="§"/>
            </a:pPr>
            <a:r>
              <a:rPr lang="hu-HU" sz="1800" b="0" i="0" dirty="0">
                <a:latin typeface="Jost"/>
                <a:ea typeface="Jost"/>
                <a:cs typeface="Jost"/>
                <a:sym typeface="Jost"/>
              </a:rPr>
              <a:t>Válasszon egy konkrét feladatot (pl. tanácsadási folyamat) a munkafolyamat létrehozásához.</a:t>
            </a:r>
            <a:endParaRPr sz="1800" b="0" i="0" dirty="0">
              <a:latin typeface="Jost"/>
              <a:ea typeface="Jost"/>
              <a:cs typeface="Jost"/>
              <a:sym typeface="Jost"/>
            </a:endParaRPr>
          </a:p>
          <a:p>
            <a:pPr marL="809625" lvl="1" indent="-285750" algn="l" rtl="0">
              <a:lnSpc>
                <a:spcPct val="90000"/>
              </a:lnSpc>
              <a:spcBef>
                <a:spcPts val="500"/>
              </a:spcBef>
              <a:spcAft>
                <a:spcPts val="0"/>
              </a:spcAft>
              <a:buSzPts val="1800"/>
              <a:buFont typeface="Wingdings" pitchFamily="2" charset="2"/>
              <a:buChar char="§"/>
            </a:pPr>
            <a:r>
              <a:rPr lang="hu-HU" sz="1800" b="0" i="0" dirty="0">
                <a:latin typeface="Jost"/>
                <a:ea typeface="Jost"/>
                <a:cs typeface="Jost"/>
                <a:sym typeface="Jost"/>
              </a:rPr>
              <a:t>Határozza meg a célt, gyűjtse össze a szükséges adatokat, tervezze meg a folyamatot, és elemezze az eredményt.</a:t>
            </a:r>
            <a:endParaRPr sz="1800" b="0" i="0" dirty="0">
              <a:latin typeface="Jost"/>
              <a:ea typeface="Jost"/>
              <a:cs typeface="Jost"/>
              <a:sym typeface="Jost"/>
            </a:endParaRPr>
          </a:p>
          <a:p>
            <a:pPr marL="809625" lvl="1" indent="-285750" algn="l" rtl="0">
              <a:lnSpc>
                <a:spcPct val="90000"/>
              </a:lnSpc>
              <a:spcBef>
                <a:spcPts val="500"/>
              </a:spcBef>
              <a:spcAft>
                <a:spcPts val="0"/>
              </a:spcAft>
              <a:buSzPts val="1800"/>
              <a:buFont typeface="Wingdings" pitchFamily="2" charset="2"/>
              <a:buChar char="§"/>
            </a:pPr>
            <a:r>
              <a:rPr lang="hu-HU" sz="1800" b="0" i="0" dirty="0">
                <a:latin typeface="Jost"/>
                <a:ea typeface="Jost"/>
                <a:cs typeface="Jost"/>
                <a:sym typeface="Jost"/>
              </a:rPr>
              <a:t>A vizualizációhoz használjon bármilyen, az interneten elérhető ingyenes online eszközt.</a:t>
            </a:r>
            <a:endParaRPr b="0" i="0" dirty="0"/>
          </a:p>
          <a:p>
            <a:pPr marL="0" lvl="1" indent="0" algn="l" rtl="0">
              <a:lnSpc>
                <a:spcPct val="90000"/>
              </a:lnSpc>
              <a:spcBef>
                <a:spcPts val="500"/>
              </a:spcBef>
              <a:spcAft>
                <a:spcPts val="0"/>
              </a:spcAft>
              <a:buSzPts val="1800"/>
              <a:buNone/>
            </a:pPr>
            <a:endParaRPr sz="1800" b="0" i="0" dirty="0">
              <a:latin typeface="Jost"/>
              <a:ea typeface="Jost"/>
              <a:cs typeface="Jost"/>
              <a:sym typeface="Jost"/>
            </a:endParaRPr>
          </a:p>
          <a:p>
            <a:pPr marL="0" lvl="1" indent="0" algn="l" rtl="0">
              <a:lnSpc>
                <a:spcPct val="90000"/>
              </a:lnSpc>
              <a:spcBef>
                <a:spcPts val="500"/>
              </a:spcBef>
              <a:spcAft>
                <a:spcPts val="0"/>
              </a:spcAft>
              <a:buSzPts val="1800"/>
              <a:buNone/>
            </a:pPr>
            <a:endParaRPr sz="1800" b="0" i="0" dirty="0">
              <a:latin typeface="Jost"/>
              <a:ea typeface="Jost"/>
              <a:cs typeface="Jost"/>
              <a:sym typeface="Jost"/>
            </a:endParaRPr>
          </a:p>
          <a:p>
            <a:pPr marL="0" lvl="1" indent="0" algn="l" rtl="0">
              <a:lnSpc>
                <a:spcPct val="90000"/>
              </a:lnSpc>
              <a:spcBef>
                <a:spcPts val="500"/>
              </a:spcBef>
              <a:spcAft>
                <a:spcPts val="0"/>
              </a:spcAft>
              <a:buSzPts val="1800"/>
              <a:buNone/>
            </a:pPr>
            <a:r>
              <a:rPr lang="hu-HU" sz="1800" b="0" i="0" dirty="0">
                <a:latin typeface="Jost"/>
                <a:ea typeface="Jost"/>
                <a:cs typeface="Jost"/>
                <a:sym typeface="Jost"/>
              </a:rPr>
              <a:t>TANÁCSOK: </a:t>
            </a:r>
            <a:r>
              <a:rPr lang="hu-HU" sz="1800" b="0" i="0" u="sng" dirty="0">
                <a:solidFill>
                  <a:schemeClr val="hlink"/>
                </a:solidFill>
                <a:latin typeface="Jost"/>
                <a:ea typeface="Jost"/>
                <a:cs typeface="Jost"/>
                <a:sym typeface="Jost"/>
                <a:hlinkClick r:id="rId3"/>
              </a:rPr>
              <a:t>Canva</a:t>
            </a:r>
            <a:r>
              <a:rPr lang="hu-HU" sz="1800" b="0" i="0" dirty="0">
                <a:latin typeface="Jost"/>
                <a:ea typeface="Jost"/>
                <a:cs typeface="Jost"/>
                <a:sym typeface="Jost"/>
              </a:rPr>
              <a:t>, </a:t>
            </a:r>
            <a:r>
              <a:rPr lang="hu-HU" sz="1800" b="0" i="0" u="sng" dirty="0">
                <a:solidFill>
                  <a:schemeClr val="hlink"/>
                </a:solidFill>
                <a:latin typeface="Jost"/>
                <a:ea typeface="Jost"/>
                <a:cs typeface="Jost"/>
                <a:sym typeface="Jost"/>
                <a:hlinkClick r:id="rId4"/>
              </a:rPr>
              <a:t>Wondershare Edraw Max</a:t>
            </a:r>
            <a:r>
              <a:rPr lang="hu-HU" sz="1800" b="0" i="0" dirty="0">
                <a:solidFill>
                  <a:schemeClr val="hlink"/>
                </a:solidFill>
                <a:latin typeface="Jost"/>
                <a:ea typeface="Jost"/>
                <a:cs typeface="Jost"/>
                <a:sym typeface="Jost"/>
              </a:rPr>
              <a:t> </a:t>
            </a:r>
            <a:r>
              <a:rPr lang="hu-HU" sz="1800" b="0" i="0" dirty="0"/>
              <a:t>(</a:t>
            </a:r>
            <a:r>
              <a:rPr lang="hu-HU" sz="1800" b="0" i="0" dirty="0">
                <a:solidFill>
                  <a:schemeClr val="hlink"/>
                </a:solidFill>
                <a:latin typeface="Jost"/>
                <a:ea typeface="Jost"/>
                <a:cs typeface="Jost"/>
                <a:sym typeface="Jost"/>
                <a:hlinkClick r:id="rId5"/>
              </a:rPr>
              <a:t>oktatóvideó</a:t>
            </a:r>
            <a:r>
              <a:rPr lang="hu-HU" sz="1800" b="0" i="0" dirty="0">
                <a:latin typeface="Jost"/>
                <a:ea typeface="Jost"/>
                <a:cs typeface="Jost"/>
                <a:sym typeface="Jost"/>
              </a:rPr>
              <a:t>)</a:t>
            </a:r>
            <a:endParaRPr b="0" i="0" dirty="0"/>
          </a:p>
        </p:txBody>
      </p:sp>
      <p:sp>
        <p:nvSpPr>
          <p:cNvPr id="835" name="Google Shape;835;p26"/>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26</a:t>
            </a:fld>
            <a:endParaRPr b="0" i="0"/>
          </a:p>
        </p:txBody>
      </p:sp>
      <p:sp>
        <p:nvSpPr>
          <p:cNvPr id="836" name="Google Shape;836;p26"/>
          <p:cNvSpPr txBox="1">
            <a:spLocks noGrp="1"/>
          </p:cNvSpPr>
          <p:nvPr>
            <p:ph type="title" idx="4294967295"/>
          </p:nvPr>
        </p:nvSpPr>
        <p:spPr>
          <a:xfrm>
            <a:off x="1699617" y="858835"/>
            <a:ext cx="9058871" cy="17446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800" b="1" dirty="0">
                <a:latin typeface="Jost"/>
                <a:ea typeface="Jost"/>
                <a:cs typeface="Jost"/>
                <a:sym typeface="Jost"/>
              </a:rPr>
              <a:t>MUNKAFOLYAMAT DIAGRAM LÉTREHOZÁSA</a:t>
            </a:r>
            <a:br>
              <a:rPr lang="hu-HU" sz="4800" b="1" dirty="0">
                <a:latin typeface="Jost"/>
                <a:ea typeface="Jost"/>
                <a:cs typeface="Jost"/>
                <a:sym typeface="Jost"/>
              </a:rPr>
            </a:br>
            <a:r>
              <a:rPr lang="hu-HU" sz="1400" i="1" dirty="0">
                <a:solidFill>
                  <a:srgbClr val="000000"/>
                </a:solidFill>
                <a:latin typeface="Jost"/>
                <a:ea typeface="Jost"/>
                <a:cs typeface="Jost"/>
                <a:sym typeface="Jost"/>
              </a:rPr>
              <a:t>7. feladat: Egyéni munka</a:t>
            </a:r>
            <a:endParaRPr sz="3600" dirty="0">
              <a:latin typeface="Jost"/>
              <a:ea typeface="Jost"/>
              <a:cs typeface="Jost"/>
              <a:sym typeface="Jo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2" name="Google Shape;8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843" name="Google Shape;843;p27"/>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27</a:t>
            </a:fld>
            <a:endParaRPr b="0" i="0"/>
          </a:p>
        </p:txBody>
      </p:sp>
      <p:sp>
        <p:nvSpPr>
          <p:cNvPr id="844" name="Google Shape;844;p27"/>
          <p:cNvSpPr txBox="1">
            <a:spLocks noGrp="1"/>
          </p:cNvSpPr>
          <p:nvPr>
            <p:ph type="title"/>
          </p:nvPr>
        </p:nvSpPr>
        <p:spPr>
          <a:xfrm>
            <a:off x="838200" y="383505"/>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600">
                <a:latin typeface="Jost"/>
                <a:ea typeface="Jost"/>
                <a:cs typeface="Jost"/>
                <a:sym typeface="Jost"/>
              </a:rPr>
              <a:t>5. VÁLLALATI ADATKEZELÉS ÉS ESZKÖZÖK</a:t>
            </a:r>
            <a:endParaRPr sz="6400"/>
          </a:p>
        </p:txBody>
      </p:sp>
      <p:sp>
        <p:nvSpPr>
          <p:cNvPr id="845" name="Google Shape;845;p27"/>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5.1. MEGHATÁROZÁS</a:t>
            </a:r>
            <a:endParaRPr/>
          </a:p>
        </p:txBody>
      </p:sp>
      <p:pic>
        <p:nvPicPr>
          <p:cNvPr id="847" name="Google Shape;847;p27"/>
          <p:cNvPicPr preferRelativeResize="0"/>
          <p:nvPr/>
        </p:nvPicPr>
        <p:blipFill rotWithShape="1">
          <a:blip r:embed="rId3">
            <a:alphaModFix/>
          </a:blip>
          <a:srcRect/>
          <a:stretch/>
        </p:blipFill>
        <p:spPr>
          <a:xfrm>
            <a:off x="1043017" y="2113369"/>
            <a:ext cx="3322753" cy="2216899"/>
          </a:xfrm>
          <a:prstGeom prst="rect">
            <a:avLst/>
          </a:prstGeom>
          <a:noFill/>
          <a:ln>
            <a:noFill/>
          </a:ln>
        </p:spPr>
      </p:pic>
      <p:pic>
        <p:nvPicPr>
          <p:cNvPr id="848" name="Google Shape;848;p27"/>
          <p:cNvPicPr preferRelativeResize="0"/>
          <p:nvPr/>
        </p:nvPicPr>
        <p:blipFill rotWithShape="1">
          <a:blip r:embed="rId4">
            <a:alphaModFix/>
          </a:blip>
          <a:srcRect/>
          <a:stretch/>
        </p:blipFill>
        <p:spPr>
          <a:xfrm>
            <a:off x="4038600" y="3429000"/>
            <a:ext cx="4002088" cy="2720169"/>
          </a:xfrm>
          <a:prstGeom prst="rect">
            <a:avLst/>
          </a:prstGeom>
          <a:noFill/>
          <a:ln>
            <a:noFill/>
          </a:ln>
        </p:spPr>
      </p:pic>
      <p:sp>
        <p:nvSpPr>
          <p:cNvPr id="849" name="Google Shape;849;p27"/>
          <p:cNvSpPr txBox="1"/>
          <p:nvPr/>
        </p:nvSpPr>
        <p:spPr>
          <a:xfrm>
            <a:off x="4825490" y="1755750"/>
            <a:ext cx="66558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a:solidFill>
                  <a:schemeClr val="dk1"/>
                </a:solidFill>
                <a:latin typeface="Jost"/>
                <a:ea typeface="Jost"/>
                <a:cs typeface="Jost"/>
                <a:sym typeface="Jost"/>
              </a:rPr>
              <a:t>A vállalati adatkezelés az üzleti adatok leltározásának és szabályozásának folyamata, valamint a további felhasználás céljából zökkenőmentesen áramló információvá alakítása.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856" name="Google Shape;856;p28"/>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28</a:t>
            </a:fld>
            <a:endParaRPr b="0" i="0"/>
          </a:p>
        </p:txBody>
      </p:sp>
      <p:sp>
        <p:nvSpPr>
          <p:cNvPr id="857" name="Google Shape;857;p28"/>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5.2. </a:t>
            </a:r>
            <a:r>
              <a:rPr lang="hu-HU" sz="2000">
                <a:solidFill>
                  <a:schemeClr val="dk1"/>
                </a:solidFill>
                <a:latin typeface="Jost"/>
                <a:ea typeface="Jost"/>
                <a:cs typeface="Jost"/>
                <a:sym typeface="Jost"/>
              </a:rPr>
              <a:t>JELENTŐSÉGE</a:t>
            </a:r>
            <a:r>
              <a:rPr lang="hu-HU" sz="2000" b="0" i="0">
                <a:solidFill>
                  <a:schemeClr val="dk1"/>
                </a:solidFill>
                <a:latin typeface="Jost"/>
                <a:ea typeface="Jost"/>
                <a:cs typeface="Jost"/>
                <a:sym typeface="Jost"/>
              </a:rPr>
              <a:t> A VÁLLALKOZÓK SZÁMÁRA</a:t>
            </a:r>
            <a:endParaRPr/>
          </a:p>
        </p:txBody>
      </p:sp>
      <p:sp>
        <p:nvSpPr>
          <p:cNvPr id="858" name="Google Shape;858;p28"/>
          <p:cNvSpPr txBox="1"/>
          <p:nvPr/>
        </p:nvSpPr>
        <p:spPr>
          <a:xfrm>
            <a:off x="6775025" y="1660450"/>
            <a:ext cx="3918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000">
                <a:solidFill>
                  <a:schemeClr val="dk1"/>
                </a:solidFill>
                <a:latin typeface="Jost"/>
                <a:ea typeface="Jost"/>
                <a:cs typeface="Jost"/>
                <a:sym typeface="Jost"/>
              </a:rPr>
              <a:t>Magasabb</a:t>
            </a:r>
            <a:r>
              <a:rPr lang="hu-HU" sz="2000">
                <a:solidFill>
                  <a:schemeClr val="dk1"/>
                </a:solidFill>
                <a:latin typeface="Constantia"/>
                <a:ea typeface="Constantia"/>
                <a:cs typeface="Constantia"/>
                <a:sym typeface="Constantia"/>
              </a:rPr>
              <a:t> </a:t>
            </a:r>
            <a:r>
              <a:rPr lang="hu-HU" sz="2000">
                <a:solidFill>
                  <a:schemeClr val="dk1"/>
                </a:solidFill>
                <a:latin typeface="Jost"/>
                <a:ea typeface="Jost"/>
                <a:cs typeface="Jost"/>
                <a:sym typeface="Jost"/>
              </a:rPr>
              <a:t>termelékenységi</a:t>
            </a:r>
            <a:r>
              <a:rPr lang="hu-HU" sz="2000">
                <a:solidFill>
                  <a:schemeClr val="dk1"/>
                </a:solidFill>
                <a:latin typeface="Constantia"/>
                <a:ea typeface="Constantia"/>
                <a:cs typeface="Constantia"/>
                <a:sym typeface="Constantia"/>
              </a:rPr>
              <a:t> </a:t>
            </a:r>
            <a:r>
              <a:rPr lang="hu-HU" sz="2000">
                <a:solidFill>
                  <a:schemeClr val="dk1"/>
                </a:solidFill>
                <a:latin typeface="Jost"/>
                <a:ea typeface="Jost"/>
                <a:cs typeface="Jost"/>
                <a:sym typeface="Jost"/>
              </a:rPr>
              <a:t>szint</a:t>
            </a:r>
            <a:endParaRPr sz="2000"/>
          </a:p>
        </p:txBody>
      </p:sp>
      <p:sp>
        <p:nvSpPr>
          <p:cNvPr id="859" name="Google Shape;859;p28"/>
          <p:cNvSpPr txBox="1"/>
          <p:nvPr/>
        </p:nvSpPr>
        <p:spPr>
          <a:xfrm>
            <a:off x="7653004" y="2211946"/>
            <a:ext cx="2678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a:solidFill>
                  <a:schemeClr val="dk1"/>
                </a:solidFill>
                <a:latin typeface="Jost"/>
                <a:ea typeface="Jost"/>
                <a:cs typeface="Jost"/>
                <a:sym typeface="Jost"/>
              </a:rPr>
              <a:t>Gördülékenyebb </a:t>
            </a:r>
            <a:endParaRPr sz="2400">
              <a:solidFill>
                <a:schemeClr val="dk1"/>
              </a:solidFill>
              <a:latin typeface="Jost"/>
              <a:ea typeface="Jost"/>
              <a:cs typeface="Jost"/>
              <a:sym typeface="Jost"/>
            </a:endParaRPr>
          </a:p>
          <a:p>
            <a:pPr marL="0" marR="0" lvl="0" indent="0" algn="l" rtl="0">
              <a:spcBef>
                <a:spcPts val="0"/>
              </a:spcBef>
              <a:spcAft>
                <a:spcPts val="0"/>
              </a:spcAft>
              <a:buNone/>
            </a:pPr>
            <a:r>
              <a:rPr lang="hu-HU" sz="2400">
                <a:solidFill>
                  <a:schemeClr val="dk1"/>
                </a:solidFill>
                <a:latin typeface="Jost"/>
                <a:ea typeface="Jost"/>
                <a:cs typeface="Jost"/>
                <a:sym typeface="Jost"/>
              </a:rPr>
              <a:t>munkafolyamatok</a:t>
            </a:r>
            <a:endParaRPr sz="2400">
              <a:solidFill>
                <a:schemeClr val="dk1"/>
              </a:solidFill>
              <a:latin typeface="Jost"/>
              <a:ea typeface="Jost"/>
              <a:cs typeface="Jost"/>
              <a:sym typeface="Jost"/>
            </a:endParaRPr>
          </a:p>
        </p:txBody>
      </p:sp>
      <p:sp>
        <p:nvSpPr>
          <p:cNvPr id="860" name="Google Shape;860;p28"/>
          <p:cNvSpPr txBox="1"/>
          <p:nvPr/>
        </p:nvSpPr>
        <p:spPr>
          <a:xfrm>
            <a:off x="7362575" y="4244288"/>
            <a:ext cx="2743200" cy="4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300">
                <a:solidFill>
                  <a:schemeClr val="dk1"/>
                </a:solidFill>
                <a:latin typeface="Jost"/>
                <a:ea typeface="Jost"/>
                <a:cs typeface="Jost"/>
                <a:sym typeface="Jost"/>
              </a:rPr>
              <a:t>Költséghatékonyság</a:t>
            </a:r>
            <a:endParaRPr sz="900">
              <a:solidFill>
                <a:schemeClr val="dk1"/>
              </a:solidFill>
              <a:latin typeface="Bookman Old Style"/>
              <a:ea typeface="Bookman Old Style"/>
              <a:cs typeface="Bookman Old Style"/>
              <a:sym typeface="Bookman Old Style"/>
            </a:endParaRPr>
          </a:p>
        </p:txBody>
      </p:sp>
      <p:sp>
        <p:nvSpPr>
          <p:cNvPr id="861" name="Google Shape;861;p28"/>
          <p:cNvSpPr txBox="1"/>
          <p:nvPr/>
        </p:nvSpPr>
        <p:spPr>
          <a:xfrm>
            <a:off x="7171199" y="3194259"/>
            <a:ext cx="4182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800">
                <a:solidFill>
                  <a:schemeClr val="dk1"/>
                </a:solidFill>
                <a:latin typeface="Jost"/>
                <a:ea typeface="Jost"/>
                <a:cs typeface="Jost"/>
                <a:sym typeface="Jost"/>
              </a:rPr>
              <a:t>Csökkentett biztonsági </a:t>
            </a:r>
            <a:br>
              <a:rPr lang="hu-HU" sz="2800">
                <a:solidFill>
                  <a:schemeClr val="dk1"/>
                </a:solidFill>
                <a:latin typeface="Jost"/>
                <a:ea typeface="Jost"/>
                <a:cs typeface="Jost"/>
                <a:sym typeface="Jost"/>
              </a:rPr>
            </a:br>
            <a:r>
              <a:rPr lang="hu-HU" sz="2800">
                <a:solidFill>
                  <a:schemeClr val="dk1"/>
                </a:solidFill>
                <a:latin typeface="Jost"/>
                <a:ea typeface="Jost"/>
                <a:cs typeface="Jost"/>
                <a:sym typeface="Jost"/>
              </a:rPr>
              <a:t>kockázatok</a:t>
            </a:r>
            <a:endParaRPr sz="2800">
              <a:solidFill>
                <a:schemeClr val="dk1"/>
              </a:solidFill>
              <a:latin typeface="Jost"/>
              <a:ea typeface="Jost"/>
              <a:cs typeface="Jost"/>
              <a:sym typeface="Jost"/>
            </a:endParaRPr>
          </a:p>
        </p:txBody>
      </p:sp>
      <p:sp>
        <p:nvSpPr>
          <p:cNvPr id="862" name="Google Shape;862;p28"/>
          <p:cNvSpPr txBox="1"/>
          <p:nvPr/>
        </p:nvSpPr>
        <p:spPr>
          <a:xfrm>
            <a:off x="6673746" y="4743797"/>
            <a:ext cx="4292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3200">
                <a:solidFill>
                  <a:schemeClr val="dk1"/>
                </a:solidFill>
                <a:latin typeface="Jost"/>
                <a:ea typeface="Jost"/>
                <a:cs typeface="Jost"/>
                <a:sym typeface="Jost"/>
              </a:rPr>
              <a:t>Adatvesztés csökkentett</a:t>
            </a:r>
            <a:br>
              <a:rPr lang="hu-HU" sz="3200">
                <a:solidFill>
                  <a:schemeClr val="dk1"/>
                </a:solidFill>
                <a:latin typeface="Jost"/>
                <a:ea typeface="Jost"/>
                <a:cs typeface="Jost"/>
                <a:sym typeface="Jost"/>
              </a:rPr>
            </a:br>
            <a:r>
              <a:rPr lang="hu-HU" sz="3200">
                <a:solidFill>
                  <a:schemeClr val="dk1"/>
                </a:solidFill>
                <a:latin typeface="Jost"/>
                <a:ea typeface="Jost"/>
                <a:cs typeface="Jost"/>
                <a:sym typeface="Jost"/>
              </a:rPr>
              <a:t>veszélye</a:t>
            </a:r>
            <a:endParaRPr/>
          </a:p>
        </p:txBody>
      </p:sp>
      <p:pic>
        <p:nvPicPr>
          <p:cNvPr id="863" name="Google Shape;863;p28" descr="Ketyegés, Teljes, Jelölje Be, Jobb"/>
          <p:cNvPicPr preferRelativeResize="0"/>
          <p:nvPr/>
        </p:nvPicPr>
        <p:blipFill rotWithShape="1">
          <a:blip r:embed="rId3">
            <a:alphaModFix/>
          </a:blip>
          <a:srcRect/>
          <a:stretch/>
        </p:blipFill>
        <p:spPr>
          <a:xfrm>
            <a:off x="10701654" y="1530115"/>
            <a:ext cx="597365" cy="584776"/>
          </a:xfrm>
          <a:prstGeom prst="rect">
            <a:avLst/>
          </a:prstGeom>
          <a:noFill/>
          <a:ln>
            <a:noFill/>
          </a:ln>
        </p:spPr>
      </p:pic>
      <p:pic>
        <p:nvPicPr>
          <p:cNvPr id="864" name="Google Shape;864;p28"/>
          <p:cNvPicPr preferRelativeResize="0"/>
          <p:nvPr/>
        </p:nvPicPr>
        <p:blipFill rotWithShape="1">
          <a:blip r:embed="rId4">
            <a:alphaModFix/>
          </a:blip>
          <a:srcRect/>
          <a:stretch/>
        </p:blipFill>
        <p:spPr>
          <a:xfrm>
            <a:off x="10436771" y="2366950"/>
            <a:ext cx="529766" cy="521010"/>
          </a:xfrm>
          <a:prstGeom prst="rect">
            <a:avLst/>
          </a:prstGeom>
          <a:noFill/>
          <a:ln>
            <a:noFill/>
          </a:ln>
        </p:spPr>
      </p:pic>
      <p:pic>
        <p:nvPicPr>
          <p:cNvPr id="865" name="Google Shape;865;p28"/>
          <p:cNvPicPr preferRelativeResize="0"/>
          <p:nvPr/>
        </p:nvPicPr>
        <p:blipFill rotWithShape="1">
          <a:blip r:embed="rId4">
            <a:alphaModFix/>
          </a:blip>
          <a:srcRect/>
          <a:stretch/>
        </p:blipFill>
        <p:spPr>
          <a:xfrm>
            <a:off x="11425301" y="3069364"/>
            <a:ext cx="572935" cy="563465"/>
          </a:xfrm>
          <a:prstGeom prst="rect">
            <a:avLst/>
          </a:prstGeom>
          <a:noFill/>
          <a:ln>
            <a:noFill/>
          </a:ln>
        </p:spPr>
      </p:pic>
      <p:pic>
        <p:nvPicPr>
          <p:cNvPr id="866" name="Google Shape;866;p28"/>
          <p:cNvPicPr preferRelativeResize="0"/>
          <p:nvPr/>
        </p:nvPicPr>
        <p:blipFill rotWithShape="1">
          <a:blip r:embed="rId4">
            <a:alphaModFix/>
          </a:blip>
          <a:srcRect/>
          <a:stretch/>
        </p:blipFill>
        <p:spPr>
          <a:xfrm>
            <a:off x="10216759" y="4070892"/>
            <a:ext cx="440024" cy="432751"/>
          </a:xfrm>
          <a:prstGeom prst="rect">
            <a:avLst/>
          </a:prstGeom>
          <a:noFill/>
          <a:ln>
            <a:noFill/>
          </a:ln>
        </p:spPr>
      </p:pic>
      <p:pic>
        <p:nvPicPr>
          <p:cNvPr id="867" name="Google Shape;867;p28"/>
          <p:cNvPicPr preferRelativeResize="0"/>
          <p:nvPr/>
        </p:nvPicPr>
        <p:blipFill rotWithShape="1">
          <a:blip r:embed="rId4">
            <a:alphaModFix/>
          </a:blip>
          <a:srcRect/>
          <a:stretch/>
        </p:blipFill>
        <p:spPr>
          <a:xfrm>
            <a:off x="10927579" y="4851840"/>
            <a:ext cx="461843" cy="454209"/>
          </a:xfrm>
          <a:prstGeom prst="rect">
            <a:avLst/>
          </a:prstGeom>
          <a:noFill/>
          <a:ln>
            <a:noFill/>
          </a:ln>
        </p:spPr>
      </p:pic>
      <p:sp>
        <p:nvSpPr>
          <p:cNvPr id="868" name="Google Shape;868;p28"/>
          <p:cNvSpPr txBox="1">
            <a:spLocks noGrp="1"/>
          </p:cNvSpPr>
          <p:nvPr>
            <p:ph type="title"/>
          </p:nvPr>
        </p:nvSpPr>
        <p:spPr>
          <a:xfrm>
            <a:off x="838199" y="373063"/>
            <a:ext cx="9944734" cy="7794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600">
                <a:latin typeface="Jost"/>
                <a:ea typeface="Jost"/>
                <a:cs typeface="Jost"/>
                <a:sym typeface="Jost"/>
              </a:rPr>
              <a:t>5. VÁLLALATI ADATKEZELÉS ÉS ESZKÖZÖK</a:t>
            </a:r>
            <a:endParaRPr sz="3600"/>
          </a:p>
        </p:txBody>
      </p:sp>
      <p:sp>
        <p:nvSpPr>
          <p:cNvPr id="869" name="Google Shape;869;p28"/>
          <p:cNvSpPr txBox="1"/>
          <p:nvPr/>
        </p:nvSpPr>
        <p:spPr>
          <a:xfrm>
            <a:off x="6857282" y="5715772"/>
            <a:ext cx="4568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000">
                <a:solidFill>
                  <a:schemeClr val="dk1"/>
                </a:solidFill>
                <a:latin typeface="Jost"/>
                <a:ea typeface="Jost"/>
                <a:cs typeface="Jost"/>
                <a:sym typeface="Jost"/>
              </a:rPr>
              <a:t>Javított döntéshozatali</a:t>
            </a:r>
            <a:r>
              <a:rPr lang="hu-HU" sz="2000">
                <a:solidFill>
                  <a:schemeClr val="dk1"/>
                </a:solidFill>
                <a:latin typeface="Arial"/>
                <a:ea typeface="Arial"/>
                <a:cs typeface="Arial"/>
                <a:sym typeface="Arial"/>
              </a:rPr>
              <a:t> </a:t>
            </a:r>
            <a:r>
              <a:rPr lang="hu-HU" sz="2000">
                <a:solidFill>
                  <a:schemeClr val="dk1"/>
                </a:solidFill>
                <a:latin typeface="Jost"/>
                <a:ea typeface="Jost"/>
                <a:cs typeface="Jost"/>
                <a:sym typeface="Jost"/>
              </a:rPr>
              <a:t>folyamatok</a:t>
            </a:r>
            <a:endParaRPr sz="2000">
              <a:solidFill>
                <a:schemeClr val="dk1"/>
              </a:solidFill>
              <a:latin typeface="Arial"/>
              <a:ea typeface="Arial"/>
              <a:cs typeface="Arial"/>
              <a:sym typeface="Arial"/>
            </a:endParaRPr>
          </a:p>
        </p:txBody>
      </p:sp>
      <p:pic>
        <p:nvPicPr>
          <p:cNvPr id="870" name="Google Shape;870;p28"/>
          <p:cNvPicPr preferRelativeResize="0"/>
          <p:nvPr/>
        </p:nvPicPr>
        <p:blipFill rotWithShape="1">
          <a:blip r:embed="rId4">
            <a:alphaModFix/>
          </a:blip>
          <a:srcRect/>
          <a:stretch/>
        </p:blipFill>
        <p:spPr>
          <a:xfrm>
            <a:off x="10630277" y="5606293"/>
            <a:ext cx="594603" cy="584775"/>
          </a:xfrm>
          <a:prstGeom prst="rect">
            <a:avLst/>
          </a:prstGeom>
          <a:noFill/>
          <a:ln>
            <a:noFill/>
          </a:ln>
        </p:spPr>
      </p:pic>
      <p:pic>
        <p:nvPicPr>
          <p:cNvPr id="871" name="Google Shape;871;p28" descr="Digitális Marketing, Technológia"/>
          <p:cNvPicPr preferRelativeResize="0">
            <a:picLocks noGrp="1"/>
          </p:cNvPicPr>
          <p:nvPr>
            <p:ph type="body" idx="1"/>
          </p:nvPr>
        </p:nvPicPr>
        <p:blipFill rotWithShape="1">
          <a:blip r:embed="rId5">
            <a:alphaModFix/>
          </a:blip>
          <a:srcRect/>
          <a:stretch/>
        </p:blipFill>
        <p:spPr>
          <a:xfrm>
            <a:off x="463111" y="1811414"/>
            <a:ext cx="6096000" cy="4067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8" name="Google Shape;8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879" name="Google Shape;879;p29"/>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29</a:t>
            </a:fld>
            <a:endParaRPr b="0" i="0"/>
          </a:p>
        </p:txBody>
      </p:sp>
      <p:sp>
        <p:nvSpPr>
          <p:cNvPr id="880" name="Google Shape;880;p29"/>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5.3. VÁLLALATI ADATKEZELÉSI FOLYAMAT ÉS STRATÉGIA</a:t>
            </a:r>
            <a:endParaRPr/>
          </a:p>
        </p:txBody>
      </p:sp>
      <p:sp>
        <p:nvSpPr>
          <p:cNvPr id="881" name="Google Shape;881;p29"/>
          <p:cNvSpPr txBox="1">
            <a:spLocks noGrp="1"/>
          </p:cNvSpPr>
          <p:nvPr>
            <p:ph type="title"/>
          </p:nvPr>
        </p:nvSpPr>
        <p:spPr>
          <a:xfrm>
            <a:off x="838199" y="373063"/>
            <a:ext cx="9944734" cy="7794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600">
                <a:latin typeface="Jost"/>
                <a:ea typeface="Jost"/>
                <a:cs typeface="Jost"/>
                <a:sym typeface="Jost"/>
              </a:rPr>
              <a:t>5. VÁLLALATI ADATKEZELÉS ÉS ESZKÖZÖK</a:t>
            </a:r>
            <a:endParaRPr sz="3600"/>
          </a:p>
        </p:txBody>
      </p:sp>
      <p:grpSp>
        <p:nvGrpSpPr>
          <p:cNvPr id="882" name="Google Shape;882;p29"/>
          <p:cNvGrpSpPr/>
          <p:nvPr/>
        </p:nvGrpSpPr>
        <p:grpSpPr>
          <a:xfrm>
            <a:off x="838200" y="1720190"/>
            <a:ext cx="10515600" cy="4457677"/>
            <a:chOff x="838200" y="1720190"/>
            <a:chExt cx="10515600" cy="4457677"/>
          </a:xfrm>
        </p:grpSpPr>
        <p:sp>
          <p:nvSpPr>
            <p:cNvPr id="883" name="Google Shape;883;p29"/>
            <p:cNvSpPr/>
            <p:nvPr/>
          </p:nvSpPr>
          <p:spPr>
            <a:xfrm>
              <a:off x="838200" y="3131026"/>
              <a:ext cx="10515600" cy="1740535"/>
            </a:xfrm>
            <a:prstGeom prst="notchedRightArrow">
              <a:avLst>
                <a:gd name="adj1" fmla="val 50000"/>
                <a:gd name="adj2" fmla="val 50000"/>
              </a:avLst>
            </a:prstGeom>
            <a:solidFill>
              <a:srgbClr val="F3BA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Jost"/>
                <a:ea typeface="Jost"/>
                <a:cs typeface="Jost"/>
                <a:sym typeface="Jost"/>
              </a:endParaRPr>
            </a:p>
          </p:txBody>
        </p:sp>
        <p:sp>
          <p:nvSpPr>
            <p:cNvPr id="884" name="Google Shape;884;p29"/>
            <p:cNvSpPr/>
            <p:nvPr/>
          </p:nvSpPr>
          <p:spPr>
            <a:xfrm>
              <a:off x="840799" y="1825625"/>
              <a:ext cx="1513414"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b"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A jelenlegi helyzet értékelése</a:t>
              </a:r>
              <a:endParaRPr sz="1500">
                <a:solidFill>
                  <a:schemeClr val="dk1"/>
                </a:solidFill>
                <a:latin typeface="Jost"/>
                <a:ea typeface="Jost"/>
                <a:cs typeface="Jost"/>
                <a:sym typeface="Jost"/>
              </a:endParaRPr>
            </a:p>
          </p:txBody>
        </p:sp>
        <p:sp>
          <p:nvSpPr>
            <p:cNvPr id="885" name="Google Shape;885;p29"/>
            <p:cNvSpPr/>
            <p:nvPr/>
          </p:nvSpPr>
          <p:spPr>
            <a:xfrm>
              <a:off x="1379939" y="3783727"/>
              <a:ext cx="435133" cy="435133"/>
            </a:xfrm>
            <a:prstGeom prst="ellipse">
              <a:avLst/>
            </a:prstGeom>
            <a:solidFill>
              <a:srgbClr val="AA3D0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sp>
          <p:nvSpPr>
            <p:cNvPr id="886" name="Google Shape;886;p29"/>
            <p:cNvSpPr/>
            <p:nvPr/>
          </p:nvSpPr>
          <p:spPr>
            <a:xfrm>
              <a:off x="2322667" y="4437332"/>
              <a:ext cx="1800922"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A jelenlegi igények és a végső célok meghatározása</a:t>
              </a:r>
              <a:endParaRPr sz="1500">
                <a:solidFill>
                  <a:schemeClr val="dk1"/>
                </a:solidFill>
                <a:latin typeface="Jost"/>
                <a:ea typeface="Jost"/>
                <a:cs typeface="Jost"/>
                <a:sym typeface="Jost"/>
              </a:endParaRPr>
            </a:p>
          </p:txBody>
        </p:sp>
        <p:sp>
          <p:nvSpPr>
            <p:cNvPr id="887" name="Google Shape;887;p29"/>
            <p:cNvSpPr/>
            <p:nvPr/>
          </p:nvSpPr>
          <p:spPr>
            <a:xfrm>
              <a:off x="2969025" y="3783727"/>
              <a:ext cx="435133" cy="435133"/>
            </a:xfrm>
            <a:prstGeom prst="ellipse">
              <a:avLst/>
            </a:prstGeom>
            <a:solidFill>
              <a:srgbClr val="EC4E1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sp>
          <p:nvSpPr>
            <p:cNvPr id="888" name="Google Shape;888;p29"/>
            <p:cNvSpPr/>
            <p:nvPr/>
          </p:nvSpPr>
          <p:spPr>
            <a:xfrm>
              <a:off x="4018970" y="1825625"/>
              <a:ext cx="1513414"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b"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Megfelelő eszköz azonosítása</a:t>
              </a:r>
              <a:endParaRPr/>
            </a:p>
          </p:txBody>
        </p:sp>
        <p:sp>
          <p:nvSpPr>
            <p:cNvPr id="889" name="Google Shape;889;p29"/>
            <p:cNvSpPr/>
            <p:nvPr/>
          </p:nvSpPr>
          <p:spPr>
            <a:xfrm>
              <a:off x="4558110" y="3783727"/>
              <a:ext cx="435133" cy="435133"/>
            </a:xfrm>
            <a:prstGeom prst="ellipse">
              <a:avLst/>
            </a:prstGeom>
            <a:solidFill>
              <a:srgbClr val="EC816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sp>
          <p:nvSpPr>
            <p:cNvPr id="890" name="Google Shape;890;p29"/>
            <p:cNvSpPr/>
            <p:nvPr/>
          </p:nvSpPr>
          <p:spPr>
            <a:xfrm>
              <a:off x="5300648" y="4437332"/>
              <a:ext cx="2128226"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Az adatkezelési megoldás bevezetése</a:t>
              </a:r>
              <a:endParaRPr sz="1500">
                <a:solidFill>
                  <a:schemeClr val="dk1"/>
                </a:solidFill>
                <a:latin typeface="Jost"/>
                <a:ea typeface="Jost"/>
                <a:cs typeface="Jost"/>
                <a:sym typeface="Jost"/>
              </a:endParaRPr>
            </a:p>
          </p:txBody>
        </p:sp>
        <p:sp>
          <p:nvSpPr>
            <p:cNvPr id="891" name="Google Shape;891;p29"/>
            <p:cNvSpPr/>
            <p:nvPr/>
          </p:nvSpPr>
          <p:spPr>
            <a:xfrm>
              <a:off x="6147195" y="3783727"/>
              <a:ext cx="435133" cy="435133"/>
            </a:xfrm>
            <a:prstGeom prst="ellipse">
              <a:avLst/>
            </a:prstGeom>
            <a:solidFill>
              <a:srgbClr val="F2BBB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sp>
          <p:nvSpPr>
            <p:cNvPr id="892" name="Google Shape;892;p29"/>
            <p:cNvSpPr/>
            <p:nvPr/>
          </p:nvSpPr>
          <p:spPr>
            <a:xfrm>
              <a:off x="6987241" y="1720190"/>
              <a:ext cx="1933212"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b"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Adatkezelési politikák létrehozása</a:t>
              </a:r>
              <a:endParaRPr/>
            </a:p>
          </p:txBody>
        </p:sp>
        <p:sp>
          <p:nvSpPr>
            <p:cNvPr id="893" name="Google Shape;893;p29"/>
            <p:cNvSpPr/>
            <p:nvPr/>
          </p:nvSpPr>
          <p:spPr>
            <a:xfrm>
              <a:off x="7736281" y="3783727"/>
              <a:ext cx="435133" cy="435133"/>
            </a:xfrm>
            <a:prstGeom prst="ellipse">
              <a:avLst/>
            </a:prstGeom>
            <a:solidFill>
              <a:srgbClr val="EC8167"/>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sp>
          <p:nvSpPr>
            <p:cNvPr id="894" name="Google Shape;894;p29"/>
            <p:cNvSpPr/>
            <p:nvPr/>
          </p:nvSpPr>
          <p:spPr>
            <a:xfrm>
              <a:off x="8786226" y="4436427"/>
              <a:ext cx="1513414" cy="1740535"/>
            </a:xfrm>
            <a:custGeom>
              <a:avLst/>
              <a:gdLst/>
              <a:ahLst/>
              <a:cxnLst/>
              <a:rect l="l" t="t" r="r" b="b"/>
              <a:pathLst>
                <a:path w="1513414" h="1740535" extrusionOk="0">
                  <a:moveTo>
                    <a:pt x="0" y="0"/>
                  </a:moveTo>
                  <a:lnTo>
                    <a:pt x="1513414" y="0"/>
                  </a:lnTo>
                  <a:lnTo>
                    <a:pt x="1513414" y="1740535"/>
                  </a:lnTo>
                  <a:lnTo>
                    <a:pt x="0" y="1740535"/>
                  </a:lnTo>
                  <a:lnTo>
                    <a:pt x="0" y="0"/>
                  </a:lnTo>
                  <a:close/>
                </a:path>
              </a:pathLst>
            </a:custGeom>
            <a:noFill/>
            <a:ln>
              <a:noFill/>
            </a:ln>
          </p:spPr>
          <p:txBody>
            <a:bodyPr spcFirstLastPara="1" wrap="square" lIns="106675" tIns="106675" rIns="106675" bIns="106675" anchor="t" anchorCtr="0">
              <a:noAutofit/>
            </a:bodyPr>
            <a:lstStyle/>
            <a:p>
              <a:pPr marL="0" marR="0" lvl="0" indent="0" algn="ctr" rtl="0">
                <a:lnSpc>
                  <a:spcPct val="90000"/>
                </a:lnSpc>
                <a:spcBef>
                  <a:spcPts val="0"/>
                </a:spcBef>
                <a:spcAft>
                  <a:spcPts val="0"/>
                </a:spcAft>
                <a:buClr>
                  <a:schemeClr val="dk1"/>
                </a:buClr>
                <a:buSzPts val="1500"/>
                <a:buFont typeface="Jost"/>
                <a:buNone/>
              </a:pPr>
              <a:r>
                <a:rPr lang="hu-HU" sz="1500">
                  <a:solidFill>
                    <a:schemeClr val="dk1"/>
                  </a:solidFill>
                  <a:latin typeface="Jost"/>
                  <a:ea typeface="Jost"/>
                  <a:cs typeface="Jost"/>
                  <a:sym typeface="Jost"/>
                </a:rPr>
                <a:t>A munkavállalók képzése</a:t>
              </a:r>
              <a:endParaRPr sz="1500">
                <a:solidFill>
                  <a:schemeClr val="dk1"/>
                </a:solidFill>
                <a:latin typeface="Jost"/>
                <a:ea typeface="Jost"/>
                <a:cs typeface="Jost"/>
                <a:sym typeface="Jost"/>
              </a:endParaRPr>
            </a:p>
          </p:txBody>
        </p:sp>
        <p:sp>
          <p:nvSpPr>
            <p:cNvPr id="895" name="Google Shape;895;p29"/>
            <p:cNvSpPr/>
            <p:nvPr/>
          </p:nvSpPr>
          <p:spPr>
            <a:xfrm>
              <a:off x="9325366" y="3783727"/>
              <a:ext cx="435133" cy="435133"/>
            </a:xfrm>
            <a:prstGeom prst="ellipse">
              <a:avLst/>
            </a:prstGeom>
            <a:solidFill>
              <a:srgbClr val="EC4E1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Jost"/>
                <a:ea typeface="Jost"/>
                <a:cs typeface="Jost"/>
                <a:sym typeface="Jos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Google Shape;328;p3"/>
          <p:cNvGrpSpPr/>
          <p:nvPr/>
        </p:nvGrpSpPr>
        <p:grpSpPr>
          <a:xfrm>
            <a:off x="1137066" y="1663872"/>
            <a:ext cx="9917866" cy="4045470"/>
            <a:chOff x="1210" y="0"/>
            <a:chExt cx="9917866" cy="4045470"/>
          </a:xfrm>
        </p:grpSpPr>
        <p:sp>
          <p:nvSpPr>
            <p:cNvPr id="329" name="Google Shape;329;p3"/>
            <p:cNvSpPr/>
            <p:nvPr/>
          </p:nvSpPr>
          <p:spPr>
            <a:xfrm>
              <a:off x="1210" y="0"/>
              <a:ext cx="3148528" cy="4045470"/>
            </a:xfrm>
            <a:prstGeom prst="roundRect">
              <a:avLst>
                <a:gd name="adj" fmla="val 10000"/>
              </a:avLst>
            </a:prstGeom>
            <a:solidFill>
              <a:srgbClr val="FBD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txBox="1"/>
            <p:nvPr/>
          </p:nvSpPr>
          <p:spPr>
            <a:xfrm>
              <a:off x="1210" y="0"/>
              <a:ext cx="3148528" cy="1213641"/>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Jost"/>
                <a:buNone/>
              </a:pPr>
              <a:r>
                <a:rPr lang="hu-HU" sz="3400">
                  <a:solidFill>
                    <a:schemeClr val="dk1"/>
                  </a:solidFill>
                  <a:latin typeface="Jost"/>
                  <a:ea typeface="Jost"/>
                  <a:cs typeface="Jost"/>
                  <a:sym typeface="Jost"/>
                </a:rPr>
                <a:t>DIGITIZÁCIÓ</a:t>
              </a:r>
              <a:endParaRPr/>
            </a:p>
          </p:txBody>
        </p:sp>
        <p:sp>
          <p:nvSpPr>
            <p:cNvPr id="331" name="Google Shape;331;p3"/>
            <p:cNvSpPr/>
            <p:nvPr/>
          </p:nvSpPr>
          <p:spPr>
            <a:xfrm>
              <a:off x="316063" y="121482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txBox="1"/>
            <p:nvPr/>
          </p:nvSpPr>
          <p:spPr>
            <a:xfrm>
              <a:off x="351789" y="125055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a:solidFill>
                    <a:schemeClr val="lt1"/>
                  </a:solidFill>
                  <a:latin typeface="Jost"/>
                  <a:ea typeface="Jost"/>
                  <a:cs typeface="Jost"/>
                  <a:sym typeface="Jost"/>
                </a:rPr>
                <a:t>Analógról digitálisra történő átalakítás</a:t>
              </a:r>
              <a:endParaRPr/>
            </a:p>
          </p:txBody>
        </p:sp>
        <p:sp>
          <p:nvSpPr>
            <p:cNvPr id="333" name="Google Shape;333;p3"/>
            <p:cNvSpPr/>
            <p:nvPr/>
          </p:nvSpPr>
          <p:spPr>
            <a:xfrm>
              <a:off x="316063" y="262224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txBox="1"/>
            <p:nvPr/>
          </p:nvSpPr>
          <p:spPr>
            <a:xfrm>
              <a:off x="351789" y="265797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a:solidFill>
                    <a:schemeClr val="lt1"/>
                  </a:solidFill>
                  <a:latin typeface="Jost"/>
                  <a:ea typeface="Jost"/>
                  <a:cs typeface="Jost"/>
                  <a:sym typeface="Jost"/>
                </a:rPr>
                <a:t>pl. szkennelés</a:t>
              </a:r>
              <a:endParaRPr/>
            </a:p>
          </p:txBody>
        </p:sp>
        <p:sp>
          <p:nvSpPr>
            <p:cNvPr id="335" name="Google Shape;335;p3"/>
            <p:cNvSpPr/>
            <p:nvPr/>
          </p:nvSpPr>
          <p:spPr>
            <a:xfrm>
              <a:off x="3385879" y="0"/>
              <a:ext cx="3148528" cy="4045470"/>
            </a:xfrm>
            <a:prstGeom prst="roundRect">
              <a:avLst>
                <a:gd name="adj" fmla="val 10000"/>
              </a:avLst>
            </a:prstGeom>
            <a:solidFill>
              <a:srgbClr val="FBD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txBox="1"/>
            <p:nvPr/>
          </p:nvSpPr>
          <p:spPr>
            <a:xfrm>
              <a:off x="3285673" y="0"/>
              <a:ext cx="3248734" cy="1213641"/>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Jost"/>
                <a:buNone/>
              </a:pPr>
              <a:r>
                <a:rPr lang="hu-HU" sz="3400" dirty="0">
                  <a:solidFill>
                    <a:schemeClr val="dk1"/>
                  </a:solidFill>
                  <a:latin typeface="Jost"/>
                  <a:ea typeface="Jost"/>
                  <a:cs typeface="Jost"/>
                  <a:sym typeface="Jost"/>
                </a:rPr>
                <a:t>DIGITALIZÁCIÓ</a:t>
              </a:r>
              <a:endParaRPr dirty="0"/>
            </a:p>
          </p:txBody>
        </p:sp>
        <p:sp>
          <p:nvSpPr>
            <p:cNvPr id="337" name="Google Shape;337;p3"/>
            <p:cNvSpPr/>
            <p:nvPr/>
          </p:nvSpPr>
          <p:spPr>
            <a:xfrm>
              <a:off x="3700732" y="121482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txBox="1"/>
            <p:nvPr/>
          </p:nvSpPr>
          <p:spPr>
            <a:xfrm>
              <a:off x="3736458" y="125055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a:solidFill>
                    <a:schemeClr val="lt1"/>
                  </a:solidFill>
                  <a:latin typeface="Jost"/>
                  <a:ea typeface="Jost"/>
                  <a:cs typeface="Jost"/>
                  <a:sym typeface="Jost"/>
                </a:rPr>
                <a:t>A digitalizált adatok és a technológiai eszközök kombinálása</a:t>
              </a:r>
              <a:endParaRPr/>
            </a:p>
          </p:txBody>
        </p:sp>
        <p:sp>
          <p:nvSpPr>
            <p:cNvPr id="339" name="Google Shape;339;p3"/>
            <p:cNvSpPr/>
            <p:nvPr/>
          </p:nvSpPr>
          <p:spPr>
            <a:xfrm>
              <a:off x="3700732" y="262224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txBox="1"/>
            <p:nvPr/>
          </p:nvSpPr>
          <p:spPr>
            <a:xfrm>
              <a:off x="3736458" y="265797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a:solidFill>
                    <a:schemeClr val="lt1"/>
                  </a:solidFill>
                  <a:latin typeface="Jost"/>
                  <a:ea typeface="Jost"/>
                  <a:cs typeface="Jost"/>
                  <a:sym typeface="Jost"/>
                </a:rPr>
                <a:t>pl. fájlmegosztás</a:t>
              </a:r>
              <a:endParaRPr/>
            </a:p>
          </p:txBody>
        </p:sp>
        <p:sp>
          <p:nvSpPr>
            <p:cNvPr id="341" name="Google Shape;341;p3"/>
            <p:cNvSpPr/>
            <p:nvPr/>
          </p:nvSpPr>
          <p:spPr>
            <a:xfrm>
              <a:off x="6770548" y="0"/>
              <a:ext cx="3148528" cy="4045470"/>
            </a:xfrm>
            <a:prstGeom prst="roundRect">
              <a:avLst>
                <a:gd name="adj" fmla="val 10000"/>
              </a:avLst>
            </a:prstGeom>
            <a:solidFill>
              <a:srgbClr val="FBD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txBox="1"/>
            <p:nvPr/>
          </p:nvSpPr>
          <p:spPr>
            <a:xfrm>
              <a:off x="6770548" y="0"/>
              <a:ext cx="3148528" cy="1213641"/>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Jost"/>
                <a:buNone/>
              </a:pPr>
              <a:r>
                <a:rPr lang="hu-HU" sz="3400">
                  <a:solidFill>
                    <a:schemeClr val="dk1"/>
                  </a:solidFill>
                  <a:latin typeface="Jost"/>
                  <a:ea typeface="Jost"/>
                  <a:cs typeface="Jost"/>
                  <a:sym typeface="Jost"/>
                </a:rPr>
                <a:t>DIGITÁLIS ÁTALAKULÁS</a:t>
              </a:r>
              <a:endParaRPr/>
            </a:p>
          </p:txBody>
        </p:sp>
        <p:sp>
          <p:nvSpPr>
            <p:cNvPr id="343" name="Google Shape;343;p3"/>
            <p:cNvSpPr/>
            <p:nvPr/>
          </p:nvSpPr>
          <p:spPr>
            <a:xfrm>
              <a:off x="7085401" y="121482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txBox="1"/>
            <p:nvPr/>
          </p:nvSpPr>
          <p:spPr>
            <a:xfrm>
              <a:off x="7121127" y="125055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dirty="0">
                  <a:solidFill>
                    <a:schemeClr val="lt1"/>
                  </a:solidFill>
                  <a:latin typeface="Jost"/>
                  <a:ea typeface="Jost"/>
                  <a:cs typeface="Jost"/>
                  <a:sym typeface="Jost"/>
                </a:rPr>
                <a:t>Új technológiák alkalmazása a folyamatok átalakítására</a:t>
              </a:r>
              <a:endParaRPr dirty="0"/>
            </a:p>
          </p:txBody>
        </p:sp>
        <p:sp>
          <p:nvSpPr>
            <p:cNvPr id="345" name="Google Shape;345;p3"/>
            <p:cNvSpPr/>
            <p:nvPr/>
          </p:nvSpPr>
          <p:spPr>
            <a:xfrm>
              <a:off x="7085401" y="2622246"/>
              <a:ext cx="2518823" cy="121976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txBox="1"/>
            <p:nvPr/>
          </p:nvSpPr>
          <p:spPr>
            <a:xfrm>
              <a:off x="7121127" y="2657972"/>
              <a:ext cx="2447371" cy="1148312"/>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Jost"/>
                <a:buNone/>
              </a:pPr>
              <a:r>
                <a:rPr lang="hu-HU" sz="1900">
                  <a:solidFill>
                    <a:schemeClr val="lt1"/>
                  </a:solidFill>
                  <a:latin typeface="Jost"/>
                  <a:ea typeface="Jost"/>
                  <a:cs typeface="Jost"/>
                  <a:sym typeface="Jost"/>
                </a:rPr>
                <a:t>pl. automatizált folyamatok az értékesítésben</a:t>
              </a:r>
              <a:endParaRPr sz="1900">
                <a:solidFill>
                  <a:schemeClr val="lt1"/>
                </a:solidFill>
                <a:latin typeface="Jost"/>
                <a:ea typeface="Jost"/>
                <a:cs typeface="Jost"/>
                <a:sym typeface="Jost"/>
              </a:endParaRPr>
            </a:p>
          </p:txBody>
        </p:sp>
      </p:grpSp>
      <p:sp>
        <p:nvSpPr>
          <p:cNvPr id="348" name="Google Shape;348;p3"/>
          <p:cNvSpPr txBox="1">
            <a:spLocks noGrp="1"/>
          </p:cNvSpPr>
          <p:nvPr>
            <p:ph type="ftr" idx="11"/>
          </p:nvPr>
        </p:nvSpPr>
        <p:spPr>
          <a:xfrm>
            <a:off x="4038600" y="635476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dirty="0"/>
              <a:t>ERASMUS+ DIGIGEN  </a:t>
            </a:r>
          </a:p>
          <a:p>
            <a:pPr marL="0" lvl="0" indent="0" algn="ctr" rtl="0">
              <a:spcBef>
                <a:spcPts val="0"/>
              </a:spcBef>
              <a:spcAft>
                <a:spcPts val="0"/>
              </a:spcAft>
              <a:buNone/>
            </a:pPr>
            <a:r>
              <a:rPr lang="hu-HU" dirty="0"/>
              <a:t>Project Ref. No. 2021-1-DE02-KA220-VET-000025335</a:t>
            </a:r>
            <a:endParaRPr dirty="0"/>
          </a:p>
        </p:txBody>
      </p:sp>
      <p:sp>
        <p:nvSpPr>
          <p:cNvPr id="349" name="Google Shape;349;p3"/>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a:t>3</a:t>
            </a:fld>
            <a:endParaRPr/>
          </a:p>
        </p:txBody>
      </p:sp>
      <p:sp>
        <p:nvSpPr>
          <p:cNvPr id="350" name="Google Shape;350;p3"/>
          <p:cNvSpPr txBox="1">
            <a:spLocks noGrp="1"/>
          </p:cNvSpPr>
          <p:nvPr>
            <p:ph type="title"/>
          </p:nvPr>
        </p:nvSpPr>
        <p:spPr>
          <a:xfrm>
            <a:off x="838200" y="372637"/>
            <a:ext cx="9772650"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200"/>
              <a:t>1. </a:t>
            </a:r>
            <a:r>
              <a:rPr lang="hu-HU" sz="3600"/>
              <a:t>DIGITALIZÁCIÓ</a:t>
            </a:r>
            <a:r>
              <a:rPr lang="hu-HU" sz="3200"/>
              <a:t> ÉS DIGITÁLIS ÁTALAKULÁS</a:t>
            </a:r>
            <a:endParaRPr/>
          </a:p>
        </p:txBody>
      </p:sp>
      <p:sp>
        <p:nvSpPr>
          <p:cNvPr id="351" name="Google Shape;351;p3"/>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1.1. </a:t>
            </a:r>
            <a:r>
              <a:rPr lang="hu-HU" sz="2000">
                <a:solidFill>
                  <a:schemeClr val="dk1"/>
                </a:solidFill>
                <a:latin typeface="Jost"/>
                <a:ea typeface="Jost"/>
                <a:cs typeface="Jost"/>
                <a:sym typeface="Jost"/>
              </a:rPr>
              <a:t>DEFINÍCIÓK</a:t>
            </a:r>
            <a:endParaRPr/>
          </a:p>
        </p:txBody>
      </p:sp>
      <p:sp>
        <p:nvSpPr>
          <p:cNvPr id="352" name="Google Shape;352;p3"/>
          <p:cNvSpPr txBox="1"/>
          <p:nvPr/>
        </p:nvSpPr>
        <p:spPr>
          <a:xfrm>
            <a:off x="838200" y="5825117"/>
            <a:ext cx="9920288" cy="3948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4540C"/>
              </a:buClr>
              <a:buSzPts val="2800"/>
              <a:buFont typeface="Jost Medium"/>
              <a:buNone/>
            </a:pPr>
            <a:r>
              <a:rPr lang="hu-HU" sz="2800" b="1" i="0">
                <a:solidFill>
                  <a:srgbClr val="E4540C"/>
                </a:solidFill>
                <a:latin typeface="Jost Medium"/>
                <a:ea typeface="Jost Medium"/>
                <a:cs typeface="Jost Medium"/>
                <a:sym typeface="Jost Medium"/>
              </a:rPr>
              <a:t>1. FELADAT</a:t>
            </a:r>
            <a:r>
              <a:rPr lang="hu-HU" sz="2800" b="1">
                <a:solidFill>
                  <a:srgbClr val="E4540C"/>
                </a:solidFill>
                <a:latin typeface="Jost Medium"/>
                <a:ea typeface="Jost Medium"/>
                <a:cs typeface="Jost Medium"/>
                <a:sym typeface="Jost Medium"/>
              </a:rPr>
              <a:t> -</a:t>
            </a:r>
            <a:r>
              <a:rPr lang="hu-HU" sz="2800" b="1" i="0">
                <a:solidFill>
                  <a:srgbClr val="E4540C"/>
                </a:solidFill>
                <a:latin typeface="Jost Medium"/>
                <a:ea typeface="Jost Medium"/>
                <a:cs typeface="Jost Medium"/>
                <a:sym typeface="Jost Medium"/>
              </a:rPr>
              <a:t> EGYÉNI MUNKA: 1. </a:t>
            </a:r>
            <a:r>
              <a:rPr lang="hu-HU" sz="2800" b="1">
                <a:solidFill>
                  <a:srgbClr val="E4540C"/>
                </a:solidFill>
                <a:latin typeface="Jost Medium"/>
                <a:ea typeface="Jost Medium"/>
                <a:cs typeface="Jost Medium"/>
                <a:sym typeface="Jost Medium"/>
              </a:rPr>
              <a:t>HANDOUT</a:t>
            </a:r>
            <a:r>
              <a:rPr lang="hu-HU" sz="2800" b="1" i="0">
                <a:solidFill>
                  <a:srgbClr val="E4540C"/>
                </a:solidFill>
                <a:latin typeface="Jost Medium"/>
                <a:ea typeface="Jost Medium"/>
                <a:cs typeface="Jost Medium"/>
                <a:sym typeface="Jost Medium"/>
              </a:rPr>
              <a:t>. </a:t>
            </a:r>
            <a:endParaRPr sz="2800" b="1" i="0">
              <a:solidFill>
                <a:srgbClr val="E4540C"/>
              </a:solidFill>
              <a:latin typeface="Jost Medium"/>
              <a:ea typeface="Jost Medium"/>
              <a:cs typeface="Jost Medium"/>
              <a:sym typeface="Jost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2" name="Google Shape;90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903" name="Google Shape;903;p30"/>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30</a:t>
            </a:fld>
            <a:endParaRPr b="0" i="0" dirty="0"/>
          </a:p>
        </p:txBody>
      </p:sp>
      <p:sp>
        <p:nvSpPr>
          <p:cNvPr id="904" name="Google Shape;904;p30"/>
          <p:cNvSpPr txBox="1">
            <a:spLocks noGrp="1"/>
          </p:cNvSpPr>
          <p:nvPr>
            <p:ph type="title"/>
          </p:nvPr>
        </p:nvSpPr>
        <p:spPr>
          <a:xfrm>
            <a:off x="838200" y="400170"/>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Jost"/>
              <a:buNone/>
            </a:pPr>
            <a:r>
              <a:rPr lang="hu-HU" sz="3600">
                <a:latin typeface="Jost"/>
                <a:ea typeface="Jost"/>
                <a:cs typeface="Jost"/>
                <a:sym typeface="Jost"/>
              </a:rPr>
              <a:t>5. VÁLLALATI ADATKEZELÉS ÉS ESZKÖZÖK</a:t>
            </a:r>
            <a:endParaRPr sz="3600"/>
          </a:p>
        </p:txBody>
      </p:sp>
      <p:sp>
        <p:nvSpPr>
          <p:cNvPr id="905" name="Google Shape;905;p30"/>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5.4. A VÁLLALATI ADATKEZELÉSI ESZKÖZÖK TÍPUSAI</a:t>
            </a:r>
            <a:endParaRPr/>
          </a:p>
        </p:txBody>
      </p:sp>
      <p:grpSp>
        <p:nvGrpSpPr>
          <p:cNvPr id="907" name="Google Shape;907;p30"/>
          <p:cNvGrpSpPr/>
          <p:nvPr/>
        </p:nvGrpSpPr>
        <p:grpSpPr>
          <a:xfrm>
            <a:off x="838200" y="1897994"/>
            <a:ext cx="10515600" cy="4206600"/>
            <a:chOff x="0" y="72369"/>
            <a:chExt cx="10515600" cy="4206600"/>
          </a:xfrm>
        </p:grpSpPr>
        <p:sp>
          <p:nvSpPr>
            <p:cNvPr id="908" name="Google Shape;908;p30"/>
            <p:cNvSpPr/>
            <p:nvPr/>
          </p:nvSpPr>
          <p:spPr>
            <a:xfrm>
              <a:off x="0" y="352809"/>
              <a:ext cx="10515600" cy="478800"/>
            </a:xfrm>
            <a:prstGeom prst="rect">
              <a:avLst/>
            </a:prstGeom>
            <a:solidFill>
              <a:schemeClr val="lt1">
                <a:alpha val="89803"/>
              </a:schemeClr>
            </a:solidFill>
            <a:ln w="12700" cap="flat" cmpd="sng">
              <a:solidFill>
                <a:srgbClr val="AA3D0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525780" y="72369"/>
              <a:ext cx="7360920" cy="560880"/>
            </a:xfrm>
            <a:prstGeom prst="roundRect">
              <a:avLst>
                <a:gd name="adj" fmla="val 16667"/>
              </a:avLst>
            </a:prstGeom>
            <a:solidFill>
              <a:srgbClr val="AA3D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txBox="1"/>
            <p:nvPr/>
          </p:nvSpPr>
          <p:spPr>
            <a:xfrm>
              <a:off x="553160" y="99749"/>
              <a:ext cx="7306160" cy="50612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2800"/>
                <a:buFont typeface="Jost"/>
                <a:buNone/>
              </a:pPr>
              <a:r>
                <a:rPr lang="hu-HU" sz="2800">
                  <a:solidFill>
                    <a:schemeClr val="lt1"/>
                  </a:solidFill>
                  <a:latin typeface="Jost"/>
                  <a:ea typeface="Jost"/>
                  <a:cs typeface="Jost"/>
                  <a:sym typeface="Jost"/>
                </a:rPr>
                <a:t>Viselkedési adatkezelési eszközök</a:t>
              </a:r>
              <a:endParaRPr sz="2800">
                <a:solidFill>
                  <a:schemeClr val="lt1"/>
                </a:solidFill>
                <a:latin typeface="Jost"/>
                <a:ea typeface="Jost"/>
                <a:cs typeface="Jost"/>
                <a:sym typeface="Jost"/>
              </a:endParaRPr>
            </a:p>
          </p:txBody>
        </p:sp>
        <p:sp>
          <p:nvSpPr>
            <p:cNvPr id="911" name="Google Shape;911;p30"/>
            <p:cNvSpPr/>
            <p:nvPr/>
          </p:nvSpPr>
          <p:spPr>
            <a:xfrm>
              <a:off x="0" y="1214649"/>
              <a:ext cx="10515600" cy="478800"/>
            </a:xfrm>
            <a:prstGeom prst="rect">
              <a:avLst/>
            </a:prstGeom>
            <a:solidFill>
              <a:schemeClr val="lt1">
                <a:alpha val="89803"/>
              </a:schemeClr>
            </a:solidFill>
            <a:ln w="12700" cap="flat" cmpd="sng">
              <a:solidFill>
                <a:srgbClr val="EC58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525780" y="934209"/>
              <a:ext cx="7360920" cy="560880"/>
            </a:xfrm>
            <a:prstGeom prst="roundRect">
              <a:avLst>
                <a:gd name="adj" fmla="val 16667"/>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txBox="1"/>
            <p:nvPr/>
          </p:nvSpPr>
          <p:spPr>
            <a:xfrm>
              <a:off x="553160" y="961589"/>
              <a:ext cx="7306160" cy="50612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2800"/>
                <a:buFont typeface="Jost"/>
                <a:buNone/>
              </a:pPr>
              <a:r>
                <a:rPr lang="hu-HU" sz="2800">
                  <a:solidFill>
                    <a:srgbClr val="FFFFFF"/>
                  </a:solidFill>
                  <a:latin typeface="Jost"/>
                  <a:ea typeface="Jost"/>
                  <a:cs typeface="Jost"/>
                  <a:sym typeface="Jost"/>
                </a:rPr>
                <a:t>Üzleti intelligencia </a:t>
              </a:r>
              <a:endParaRPr/>
            </a:p>
          </p:txBody>
        </p:sp>
        <p:sp>
          <p:nvSpPr>
            <p:cNvPr id="914" name="Google Shape;914;p30"/>
            <p:cNvSpPr/>
            <p:nvPr/>
          </p:nvSpPr>
          <p:spPr>
            <a:xfrm>
              <a:off x="0" y="2076489"/>
              <a:ext cx="10515600" cy="478800"/>
            </a:xfrm>
            <a:prstGeom prst="rect">
              <a:avLst/>
            </a:prstGeom>
            <a:solidFill>
              <a:schemeClr val="lt1">
                <a:alpha val="89803"/>
              </a:schemeClr>
            </a:solidFill>
            <a:ln w="12700" cap="flat" cmpd="sng">
              <a:solidFill>
                <a:srgbClr val="EE988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525780" y="1796049"/>
              <a:ext cx="7360920" cy="560880"/>
            </a:xfrm>
            <a:prstGeom prst="roundRect">
              <a:avLst>
                <a:gd name="adj" fmla="val 16667"/>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txBox="1"/>
            <p:nvPr/>
          </p:nvSpPr>
          <p:spPr>
            <a:xfrm>
              <a:off x="553160" y="1823429"/>
              <a:ext cx="7306160" cy="50612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2800"/>
                <a:buFont typeface="Jost"/>
                <a:buNone/>
              </a:pPr>
              <a:r>
                <a:rPr lang="hu-HU" sz="2800">
                  <a:solidFill>
                    <a:srgbClr val="FFFFFF"/>
                  </a:solidFill>
                  <a:latin typeface="Jost"/>
                  <a:ea typeface="Jost"/>
                  <a:cs typeface="Jost"/>
                  <a:sym typeface="Jost"/>
                </a:rPr>
                <a:t>Ügyféladat-kezelő eszközök</a:t>
              </a:r>
              <a:endParaRPr sz="2800">
                <a:solidFill>
                  <a:srgbClr val="FFFFFF"/>
                </a:solidFill>
                <a:latin typeface="Jost"/>
                <a:ea typeface="Jost"/>
                <a:cs typeface="Jost"/>
                <a:sym typeface="Jost"/>
              </a:endParaRPr>
            </a:p>
          </p:txBody>
        </p:sp>
        <p:sp>
          <p:nvSpPr>
            <p:cNvPr id="917" name="Google Shape;917;p30"/>
            <p:cNvSpPr/>
            <p:nvPr/>
          </p:nvSpPr>
          <p:spPr>
            <a:xfrm>
              <a:off x="0" y="2938329"/>
              <a:ext cx="10515600" cy="478800"/>
            </a:xfrm>
            <a:prstGeom prst="rect">
              <a:avLst/>
            </a:prstGeom>
            <a:solidFill>
              <a:schemeClr val="lt1">
                <a:alpha val="89803"/>
              </a:schemeClr>
            </a:solidFill>
            <a:ln w="12700" cap="flat" cmpd="sng">
              <a:solidFill>
                <a:srgbClr val="EE988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525780" y="2657889"/>
              <a:ext cx="7360920" cy="560880"/>
            </a:xfrm>
            <a:prstGeom prst="roundRect">
              <a:avLst>
                <a:gd name="adj" fmla="val 16667"/>
              </a:avLst>
            </a:prstGeom>
            <a:solidFill>
              <a:srgbClr val="EE988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txBox="1"/>
            <p:nvPr/>
          </p:nvSpPr>
          <p:spPr>
            <a:xfrm>
              <a:off x="553160" y="2685269"/>
              <a:ext cx="7306160" cy="50612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2800"/>
                <a:buFont typeface="Jost"/>
                <a:buNone/>
              </a:pPr>
              <a:r>
                <a:rPr lang="hu-HU" sz="2800">
                  <a:solidFill>
                    <a:srgbClr val="FFFFFF"/>
                  </a:solidFill>
                  <a:latin typeface="Jost"/>
                  <a:ea typeface="Jost"/>
                  <a:cs typeface="Jost"/>
                  <a:sym typeface="Jost"/>
                </a:rPr>
                <a:t>Adattárház-kezelés</a:t>
              </a:r>
              <a:endParaRPr/>
            </a:p>
          </p:txBody>
        </p:sp>
        <p:sp>
          <p:nvSpPr>
            <p:cNvPr id="920" name="Google Shape;920;p30"/>
            <p:cNvSpPr/>
            <p:nvPr/>
          </p:nvSpPr>
          <p:spPr>
            <a:xfrm>
              <a:off x="0" y="3800169"/>
              <a:ext cx="10515600" cy="478800"/>
            </a:xfrm>
            <a:prstGeom prst="rect">
              <a:avLst/>
            </a:prstGeom>
            <a:solidFill>
              <a:schemeClr val="lt1">
                <a:alpha val="89803"/>
              </a:schemeClr>
            </a:solidFill>
            <a:ln w="12700" cap="flat" cmpd="sng">
              <a:solidFill>
                <a:srgbClr val="EC58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525780" y="3519729"/>
              <a:ext cx="7360920" cy="560880"/>
            </a:xfrm>
            <a:prstGeom prst="roundRect">
              <a:avLst>
                <a:gd name="adj" fmla="val 16667"/>
              </a:avLst>
            </a:prstGeom>
            <a:solidFill>
              <a:srgbClr val="EC582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txBox="1"/>
            <p:nvPr/>
          </p:nvSpPr>
          <p:spPr>
            <a:xfrm>
              <a:off x="553160" y="3547109"/>
              <a:ext cx="7306160" cy="50612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2800"/>
                <a:buFont typeface="Jost"/>
                <a:buNone/>
              </a:pPr>
              <a:r>
                <a:rPr lang="hu-HU" sz="2800">
                  <a:solidFill>
                    <a:srgbClr val="FFFFFF"/>
                  </a:solidFill>
                  <a:latin typeface="Jost"/>
                  <a:ea typeface="Jost"/>
                  <a:cs typeface="Jost"/>
                  <a:sym typeface="Jost"/>
                </a:rPr>
                <a:t>Termékelemzési adatok kezelése</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p31"/>
          <p:cNvPicPr preferRelativeResize="0"/>
          <p:nvPr/>
        </p:nvPicPr>
        <p:blipFill rotWithShape="1">
          <a:blip r:embed="rId3">
            <a:alphaModFix/>
          </a:blip>
          <a:srcRect r="12413"/>
          <a:stretch/>
        </p:blipFill>
        <p:spPr>
          <a:xfrm>
            <a:off x="7890933" y="3060367"/>
            <a:ext cx="4301067" cy="2731558"/>
          </a:xfrm>
          <a:prstGeom prst="rect">
            <a:avLst/>
          </a:prstGeom>
          <a:noFill/>
          <a:ln>
            <a:noFill/>
          </a:ln>
        </p:spPr>
      </p:pic>
      <p:sp>
        <p:nvSpPr>
          <p:cNvPr id="929" name="Google Shape;9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930" name="Google Shape;930;p31"/>
          <p:cNvSpPr txBox="1">
            <a:spLocks noGrp="1"/>
          </p:cNvSpPr>
          <p:nvPr>
            <p:ph type="sldNum" idx="12"/>
          </p:nvPr>
        </p:nvSpPr>
        <p:spPr>
          <a:xfrm>
            <a:off x="10746913"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31</a:t>
            </a:fld>
            <a:endParaRPr b="0" i="0" dirty="0"/>
          </a:p>
        </p:txBody>
      </p:sp>
      <p:sp>
        <p:nvSpPr>
          <p:cNvPr id="931" name="Google Shape;931;p31"/>
          <p:cNvSpPr txBox="1">
            <a:spLocks noGrp="1"/>
          </p:cNvSpPr>
          <p:nvPr>
            <p:ph type="title"/>
          </p:nvPr>
        </p:nvSpPr>
        <p:spPr>
          <a:xfrm>
            <a:off x="838200" y="400170"/>
            <a:ext cx="99202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6. DIGITÁLIS VEZETÉS</a:t>
            </a:r>
            <a:endParaRPr/>
          </a:p>
        </p:txBody>
      </p:sp>
      <p:sp>
        <p:nvSpPr>
          <p:cNvPr id="932" name="Google Shape;932;p31"/>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6.2. A DIGITÁLIS VEZETÉS ETIKÁJA (DIGITÁLIS ETIKA)</a:t>
            </a:r>
            <a:endParaRPr/>
          </a:p>
        </p:txBody>
      </p:sp>
      <p:sp>
        <p:nvSpPr>
          <p:cNvPr id="934" name="Google Shape;934;p31"/>
          <p:cNvSpPr txBox="1">
            <a:spLocks noGrp="1"/>
          </p:cNvSpPr>
          <p:nvPr>
            <p:ph type="body" idx="1"/>
          </p:nvPr>
        </p:nvSpPr>
        <p:spPr>
          <a:xfrm>
            <a:off x="838199" y="2001574"/>
            <a:ext cx="10964159" cy="435133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SzPts val="2800"/>
              <a:buFont typeface="Wingdings" pitchFamily="2" charset="2"/>
              <a:buChar char="§"/>
            </a:pPr>
            <a:r>
              <a:rPr lang="hu-HU" b="0" i="0" dirty="0">
                <a:latin typeface="Jost"/>
                <a:ea typeface="Jost"/>
                <a:cs typeface="Jost"/>
                <a:sym typeface="Jost"/>
              </a:rPr>
              <a:t>Digitális etika = az emberek, szervezetek és dolgok közötti elektronikus interakciókat vezérlő értékek és erkölcsi elvek rendszere. (Gartner)</a:t>
            </a:r>
            <a:endParaRPr b="0" i="0" dirty="0"/>
          </a:p>
          <a:p>
            <a:pPr marL="635000" lvl="0" indent="-457200" algn="l" rtl="0">
              <a:lnSpc>
                <a:spcPct val="90000"/>
              </a:lnSpc>
              <a:spcBef>
                <a:spcPts val="1000"/>
              </a:spcBef>
              <a:spcAft>
                <a:spcPts val="0"/>
              </a:spcAft>
              <a:buSzPts val="2800"/>
              <a:buFont typeface="Wingdings" pitchFamily="2" charset="2"/>
              <a:buChar char="§"/>
            </a:pPr>
            <a:endParaRPr b="0" i="0" dirty="0">
              <a:latin typeface="Jost"/>
              <a:ea typeface="Jost"/>
              <a:cs typeface="Jost"/>
              <a:sym typeface="Jost"/>
            </a:endParaRPr>
          </a:p>
          <a:p>
            <a:pPr lvl="0" indent="-457200" algn="l" rtl="0">
              <a:lnSpc>
                <a:spcPct val="90000"/>
              </a:lnSpc>
              <a:spcBef>
                <a:spcPts val="1000"/>
              </a:spcBef>
              <a:spcAft>
                <a:spcPts val="0"/>
              </a:spcAft>
              <a:buSzPts val="2800"/>
              <a:buFont typeface="Wingdings" pitchFamily="2" charset="2"/>
              <a:buChar char="§"/>
            </a:pPr>
            <a:r>
              <a:rPr lang="hu-HU" b="0" i="0" dirty="0">
                <a:latin typeface="Jost"/>
                <a:ea typeface="Jost"/>
                <a:cs typeface="Jost"/>
                <a:sym typeface="Jost"/>
              </a:rPr>
              <a:t>Az etikus vezetés magában foglalja:</a:t>
            </a:r>
            <a:endParaRPr b="0" i="0" dirty="0"/>
          </a:p>
          <a:p>
            <a:pPr marL="800100" lvl="1" algn="l" rtl="0">
              <a:lnSpc>
                <a:spcPct val="90000"/>
              </a:lnSpc>
              <a:spcBef>
                <a:spcPts val="500"/>
              </a:spcBef>
              <a:spcAft>
                <a:spcPts val="0"/>
              </a:spcAft>
              <a:buSzPts val="2400"/>
              <a:buFont typeface="Wingdings" pitchFamily="2" charset="2"/>
              <a:buChar char="§"/>
            </a:pPr>
            <a:r>
              <a:rPr lang="hu-HU" b="0" i="0" dirty="0">
                <a:latin typeface="Jost"/>
                <a:ea typeface="Jost"/>
                <a:cs typeface="Jost"/>
                <a:sym typeface="Jost"/>
              </a:rPr>
              <a:t>Etikus adatgazdálkodás,</a:t>
            </a:r>
            <a:endParaRPr b="0" i="0" dirty="0"/>
          </a:p>
          <a:p>
            <a:pPr marL="800100" lvl="1" algn="l" rtl="0">
              <a:lnSpc>
                <a:spcPct val="90000"/>
              </a:lnSpc>
              <a:spcBef>
                <a:spcPts val="500"/>
              </a:spcBef>
              <a:spcAft>
                <a:spcPts val="0"/>
              </a:spcAft>
              <a:buSzPts val="2400"/>
              <a:buFont typeface="Wingdings" pitchFamily="2" charset="2"/>
              <a:buChar char="§"/>
            </a:pPr>
            <a:r>
              <a:rPr lang="hu-HU" b="0" i="0" dirty="0">
                <a:latin typeface="Jost"/>
                <a:ea typeface="Jost"/>
                <a:cs typeface="Jost"/>
                <a:sym typeface="Jost"/>
              </a:rPr>
              <a:t>Etikai partnerségekben és együttműködésekben </a:t>
            </a:r>
            <a:br>
              <a:rPr lang="hu-HU" b="0" i="0" dirty="0">
                <a:latin typeface="Jost"/>
                <a:ea typeface="Jost"/>
                <a:cs typeface="Jost"/>
                <a:sym typeface="Jost"/>
              </a:rPr>
            </a:br>
            <a:r>
              <a:rPr lang="hu-HU" b="0" i="0" dirty="0">
                <a:latin typeface="Jost"/>
                <a:ea typeface="Jost"/>
                <a:cs typeface="Jost"/>
                <a:sym typeface="Jost"/>
              </a:rPr>
              <a:t>való részvétel,</a:t>
            </a:r>
            <a:endParaRPr b="0" i="0" dirty="0"/>
          </a:p>
          <a:p>
            <a:pPr marL="800100" lvl="1" algn="l" rtl="0">
              <a:lnSpc>
                <a:spcPct val="90000"/>
              </a:lnSpc>
              <a:spcBef>
                <a:spcPts val="500"/>
              </a:spcBef>
              <a:spcAft>
                <a:spcPts val="0"/>
              </a:spcAft>
              <a:buSzPts val="2400"/>
              <a:buFont typeface="Wingdings" pitchFamily="2" charset="2"/>
              <a:buChar char="§"/>
            </a:pPr>
            <a:r>
              <a:rPr lang="hu-HU" b="0" i="0" dirty="0">
                <a:latin typeface="Jost"/>
                <a:ea typeface="Jost"/>
                <a:cs typeface="Jost"/>
                <a:sym typeface="Jost"/>
              </a:rPr>
              <a:t>Legyünk az etikai megfontolások szószólói.</a:t>
            </a:r>
            <a:endParaRPr b="0" i="0" dirty="0"/>
          </a:p>
          <a:p>
            <a:pPr marL="228600" lvl="0" indent="-50800" algn="l" rtl="0">
              <a:lnSpc>
                <a:spcPct val="90000"/>
              </a:lnSpc>
              <a:spcBef>
                <a:spcPts val="1000"/>
              </a:spcBef>
              <a:spcAft>
                <a:spcPts val="0"/>
              </a:spcAft>
              <a:buSzPts val="2800"/>
              <a:buNone/>
            </a:pPr>
            <a:endParaRPr b="0" i="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32"/>
          <p:cNvSpPr txBox="1">
            <a:spLocks noGrp="1"/>
          </p:cNvSpPr>
          <p:nvPr>
            <p:ph type="body" idx="1"/>
          </p:nvPr>
        </p:nvSpPr>
        <p:spPr>
          <a:xfrm>
            <a:off x="3596649" y="2736850"/>
            <a:ext cx="7285420" cy="3800474"/>
          </a:xfrm>
          <a:prstGeom prst="rect">
            <a:avLst/>
          </a:prstGeom>
          <a:noFill/>
          <a:ln>
            <a:noFill/>
          </a:ln>
        </p:spPr>
        <p:txBody>
          <a:bodyPr spcFirstLastPara="1" wrap="square" lIns="91425" tIns="45700" rIns="91425" bIns="45700" anchor="t" anchorCtr="0">
            <a:normAutofit/>
          </a:bodyPr>
          <a:lstStyle/>
          <a:p>
            <a:pPr marL="0" lvl="1" indent="0" algn="ctr" rtl="0">
              <a:lnSpc>
                <a:spcPct val="150000"/>
              </a:lnSpc>
              <a:spcBef>
                <a:spcPts val="0"/>
              </a:spcBef>
              <a:spcAft>
                <a:spcPts val="0"/>
              </a:spcAft>
              <a:buSzPts val="2000"/>
              <a:buNone/>
            </a:pPr>
            <a:r>
              <a:rPr lang="hu-HU" sz="1800" b="0" i="0" dirty="0">
                <a:latin typeface="Jost"/>
                <a:ea typeface="Jost"/>
                <a:cs typeface="Jost"/>
                <a:sym typeface="Jost"/>
              </a:rPr>
              <a:t>🡪 </a:t>
            </a:r>
            <a:r>
              <a:rPr lang="hu-HU" sz="1800" i="0" dirty="0">
                <a:latin typeface="Jost"/>
                <a:ea typeface="Jost"/>
                <a:cs typeface="Jost"/>
                <a:sym typeface="Wingdings" pitchFamily="2" charset="2"/>
              </a:rPr>
              <a:t> </a:t>
            </a:r>
            <a:r>
              <a:rPr lang="hu-HU" sz="1800" i="0" dirty="0">
                <a:latin typeface="Jost"/>
                <a:ea typeface="Jost"/>
                <a:cs typeface="Jost"/>
                <a:sym typeface="Jost"/>
              </a:rPr>
              <a:t>MELYEK AZ ÖN DIGITÁLIS KOMPETENCIATERÜLETEI? </a:t>
            </a:r>
            <a:endParaRPr sz="1200" i="0" dirty="0"/>
          </a:p>
          <a:p>
            <a:pPr marL="0" lvl="1" indent="0" algn="ctr" rtl="0">
              <a:lnSpc>
                <a:spcPct val="150000"/>
              </a:lnSpc>
              <a:spcBef>
                <a:spcPts val="500"/>
              </a:spcBef>
              <a:spcAft>
                <a:spcPts val="0"/>
              </a:spcAft>
              <a:buSzPts val="2000"/>
              <a:buNone/>
            </a:pPr>
            <a:r>
              <a:rPr lang="hu-HU" sz="1800" b="0" i="0" dirty="0">
                <a:latin typeface="Jost"/>
                <a:ea typeface="Jost"/>
                <a:cs typeface="Jost"/>
                <a:sym typeface="Jost"/>
              </a:rPr>
              <a:t>Töltse ki a </a:t>
            </a:r>
            <a:r>
              <a:rPr lang="hu-HU" sz="1800" b="0" i="0" u="sng" dirty="0">
                <a:solidFill>
                  <a:schemeClr val="hlink"/>
                </a:solidFill>
                <a:latin typeface="Jost"/>
                <a:ea typeface="Jost"/>
                <a:cs typeface="Jost"/>
                <a:sym typeface="Jost"/>
                <a:hlinkClick r:id="rId3"/>
              </a:rPr>
              <a:t>Digitális kompetencia kerék felmérést</a:t>
            </a:r>
            <a:r>
              <a:rPr lang="hu-HU" sz="1800" b="0" i="0" dirty="0">
                <a:latin typeface="Jost"/>
                <a:ea typeface="Jost"/>
                <a:cs typeface="Jost"/>
                <a:sym typeface="Jost"/>
              </a:rPr>
              <a:t>. Melyek az erősségei és a fejlesztendő területek? </a:t>
            </a:r>
            <a:endParaRPr sz="1200" b="0" i="0" dirty="0"/>
          </a:p>
          <a:p>
            <a:pPr marL="0" lvl="1" indent="0" algn="l" rtl="0">
              <a:lnSpc>
                <a:spcPct val="150000"/>
              </a:lnSpc>
              <a:spcBef>
                <a:spcPts val="500"/>
              </a:spcBef>
              <a:spcAft>
                <a:spcPts val="0"/>
              </a:spcAft>
              <a:buSzPts val="2000"/>
              <a:buNone/>
            </a:pPr>
            <a:endParaRPr sz="1800" b="0" i="0" dirty="0">
              <a:latin typeface="Jost"/>
              <a:ea typeface="Jost"/>
              <a:cs typeface="Jost"/>
              <a:sym typeface="Jost"/>
            </a:endParaRPr>
          </a:p>
          <a:p>
            <a:pPr marL="0" lvl="1" indent="0" algn="ctr" rtl="0">
              <a:lnSpc>
                <a:spcPct val="150000"/>
              </a:lnSpc>
              <a:spcBef>
                <a:spcPts val="500"/>
              </a:spcBef>
              <a:spcAft>
                <a:spcPts val="0"/>
              </a:spcAft>
              <a:buSzPts val="2000"/>
              <a:buNone/>
            </a:pPr>
            <a:r>
              <a:rPr lang="hu-HU" sz="1800" i="0" dirty="0">
                <a:latin typeface="Jost"/>
                <a:ea typeface="Jost"/>
                <a:cs typeface="Jost"/>
                <a:sym typeface="Jost"/>
              </a:rPr>
              <a:t>🡪 </a:t>
            </a:r>
            <a:r>
              <a:rPr lang="hu-HU" sz="1800" i="0" dirty="0">
                <a:latin typeface="Jost"/>
                <a:ea typeface="Jost"/>
                <a:cs typeface="Jost"/>
                <a:sym typeface="Wingdings" pitchFamily="2" charset="2"/>
              </a:rPr>
              <a:t> </a:t>
            </a:r>
            <a:r>
              <a:rPr lang="hu-HU" sz="1800" i="0" dirty="0">
                <a:latin typeface="Jost"/>
                <a:ea typeface="Jost"/>
                <a:cs typeface="Jost"/>
                <a:sym typeface="Jost"/>
              </a:rPr>
              <a:t>Gondolja át/beszélje meg, hogyan lehetne ezt (vagy bármilyen hasonló eszközt) használni a tanácsadói munkájában.</a:t>
            </a:r>
            <a:endParaRPr sz="1800" i="0" dirty="0">
              <a:latin typeface="Jost"/>
              <a:ea typeface="Jost"/>
              <a:cs typeface="Jost"/>
              <a:sym typeface="Jost"/>
            </a:endParaRPr>
          </a:p>
        </p:txBody>
      </p:sp>
      <p:sp>
        <p:nvSpPr>
          <p:cNvPr id="941" name="Google Shape;941;p32"/>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32</a:t>
            </a:fld>
            <a:endParaRPr b="0" i="0"/>
          </a:p>
        </p:txBody>
      </p:sp>
      <p:sp>
        <p:nvSpPr>
          <p:cNvPr id="942" name="Google Shape;942;p32"/>
          <p:cNvSpPr txBox="1">
            <a:spLocks noGrp="1"/>
          </p:cNvSpPr>
          <p:nvPr>
            <p:ph type="title" idx="4294967295"/>
          </p:nvPr>
        </p:nvSpPr>
        <p:spPr>
          <a:xfrm>
            <a:off x="1566563" y="438149"/>
            <a:ext cx="9058871" cy="17446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86507"/>
              </a:buClr>
              <a:buSzPts val="4800"/>
              <a:buFont typeface="Noto Sans Symbols"/>
              <a:buNone/>
            </a:pPr>
            <a:r>
              <a:rPr lang="hu-HU" sz="4800" b="1">
                <a:latin typeface="Jost"/>
                <a:ea typeface="Jost"/>
                <a:cs typeface="Jost"/>
                <a:sym typeface="Jost"/>
              </a:rPr>
              <a:t>JÁRJON UTÁNA: </a:t>
            </a:r>
            <a:br>
              <a:rPr lang="hu-HU" sz="4800" b="1">
                <a:latin typeface="Jost"/>
                <a:ea typeface="Jost"/>
                <a:cs typeface="Jost"/>
                <a:sym typeface="Jost"/>
              </a:rPr>
            </a:br>
            <a:r>
              <a:rPr lang="hu-HU" sz="4800" b="1">
                <a:latin typeface="Jost"/>
                <a:ea typeface="Jost"/>
                <a:cs typeface="Jost"/>
                <a:sym typeface="Jost"/>
              </a:rPr>
              <a:t>DIGITÁLIS VEZETÉS</a:t>
            </a:r>
            <a:br>
              <a:rPr lang="hu-HU" sz="4800" b="1">
                <a:latin typeface="Jost"/>
                <a:ea typeface="Jost"/>
                <a:cs typeface="Jost"/>
                <a:sym typeface="Jost"/>
              </a:rPr>
            </a:br>
            <a:r>
              <a:rPr lang="hu-HU" sz="1400" i="1">
                <a:solidFill>
                  <a:srgbClr val="000000"/>
                </a:solidFill>
                <a:latin typeface="Jost"/>
                <a:ea typeface="Jost"/>
                <a:cs typeface="Jost"/>
                <a:sym typeface="Jost"/>
              </a:rPr>
              <a:t>8. feladat: Egyéni munka és csoportmunka</a:t>
            </a:r>
            <a:endParaRPr sz="3600">
              <a:latin typeface="Jost"/>
              <a:ea typeface="Jost"/>
              <a:cs typeface="Jost"/>
              <a:sym typeface="Jost"/>
            </a:endParaRPr>
          </a:p>
        </p:txBody>
      </p:sp>
      <p:pic>
        <p:nvPicPr>
          <p:cNvPr id="943" name="Google Shape;943;p32"/>
          <p:cNvPicPr preferRelativeResize="0"/>
          <p:nvPr/>
        </p:nvPicPr>
        <p:blipFill rotWithShape="1">
          <a:blip r:embed="rId4">
            <a:alphaModFix/>
          </a:blip>
          <a:srcRect l="235" t="7500" b="471"/>
          <a:stretch/>
        </p:blipFill>
        <p:spPr>
          <a:xfrm>
            <a:off x="733424" y="2524124"/>
            <a:ext cx="2750556" cy="2626610"/>
          </a:xfrm>
          <a:prstGeom prst="ellipse">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3" name="Google Shape;9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954" name="Google Shape;954;p3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34</a:t>
            </a:fld>
            <a:endParaRPr b="0" i="0"/>
          </a:p>
        </p:txBody>
      </p:sp>
      <p:sp>
        <p:nvSpPr>
          <p:cNvPr id="955" name="Google Shape;955;p34"/>
          <p:cNvSpPr txBox="1">
            <a:spLocks noGrp="1"/>
          </p:cNvSpPr>
          <p:nvPr>
            <p:ph type="title"/>
          </p:nvPr>
        </p:nvSpPr>
        <p:spPr>
          <a:xfrm>
            <a:off x="838200" y="290744"/>
            <a:ext cx="90820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Jost Medium"/>
              <a:buNone/>
            </a:pPr>
            <a:r>
              <a:rPr lang="hu-HU"/>
              <a:t>Hivatkozások</a:t>
            </a:r>
            <a:endParaRPr/>
          </a:p>
        </p:txBody>
      </p:sp>
      <p:sp>
        <p:nvSpPr>
          <p:cNvPr id="3" name="Tartalom helye 1">
            <a:extLst>
              <a:ext uri="{FF2B5EF4-FFF2-40B4-BE49-F238E27FC236}">
                <a16:creationId xmlns:a16="http://schemas.microsoft.com/office/drawing/2014/main" id="{CCCCF54E-C59F-848E-5BEE-B4119A5481C2}"/>
              </a:ext>
            </a:extLst>
          </p:cNvPr>
          <p:cNvSpPr txBox="1">
            <a:spLocks/>
          </p:cNvSpPr>
          <p:nvPr/>
        </p:nvSpPr>
        <p:spPr>
          <a:xfrm>
            <a:off x="838200" y="1825625"/>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Business Solution (2023)</a:t>
            </a: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7 Best Knowledge Management  Software Tools in 2023,</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accessed </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18</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August 2023</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3"/>
              </a:rPr>
              <a:t>https://www.youtube.com/watch?v=SHdspGNcD_I</a:t>
            </a:r>
            <a:r>
              <a:rPr kumimoji="0" lang="de-DE"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Canva website, accessed 21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4"/>
              </a:rPr>
              <a:t>https://www.canva.com/</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European Digital Innovation Hubs Network, </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European Commission website, accessed 14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5"/>
              </a:rPr>
              <a:t>https://european-digital-innovation-hubs.ec.europa.eu/home</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a:ln>
                  <a:noFill/>
                </a:ln>
                <a:solidFill>
                  <a:srgbClr val="000000"/>
                </a:solidFill>
                <a:effectLst/>
                <a:uLnTx/>
                <a:uFillTx/>
                <a:latin typeface="Jost"/>
                <a:ea typeface="Calibri" panose="020F0502020204030204" pitchFamily="34" charset="0"/>
                <a:cs typeface="Times New Roman" panose="02020603050405020304" pitchFamily="18" charset="0"/>
              </a:rPr>
              <a:t>Europe’s Digital Decade: digital targets for 2023, </a:t>
            </a:r>
            <a:r>
              <a:rPr kumimoji="0" lang="hu-HU" sz="1800" b="0" i="0" u="none" strike="noStrike" kern="100" cap="none" spc="0" normalizeH="0" baseline="0" noProof="0">
                <a:ln>
                  <a:noFill/>
                </a:ln>
                <a:solidFill>
                  <a:srgbClr val="000000"/>
                </a:solidFill>
                <a:effectLst/>
                <a:uLnTx/>
                <a:uFillTx/>
                <a:latin typeface="Jost"/>
                <a:ea typeface="Calibri" panose="020F0502020204030204" pitchFamily="34" charset="0"/>
                <a:cs typeface="Times New Roman" panose="02020603050405020304" pitchFamily="18" charset="0"/>
              </a:rPr>
              <a:t>accessed 06 November 2023, </a:t>
            </a:r>
            <a:r>
              <a:rPr kumimoji="0" lang="hu-HU" sz="1800" b="0" i="0" u="sng" strike="noStrike" kern="100" cap="none" spc="0" normalizeH="0" baseline="0" noProof="0">
                <a:ln>
                  <a:noFill/>
                </a:ln>
                <a:solidFill>
                  <a:srgbClr val="0563C1"/>
                </a:solidFill>
                <a:effectLst/>
                <a:uLnTx/>
                <a:uFillTx/>
                <a:latin typeface="Jost"/>
                <a:ea typeface="Calibri" panose="020F0502020204030204" pitchFamily="34" charset="0"/>
                <a:cs typeface="Times New Roman" panose="02020603050405020304" pitchFamily="18" charset="0"/>
                <a:hlinkClick r:id="rId6"/>
              </a:rPr>
              <a:t>https://commission.europa.eu/strategy-and-policy/priorities-2019-2024/europe-fit-digital-age/europes-digital-decade-digital-targets-2030_en</a:t>
            </a:r>
            <a:r>
              <a:rPr kumimoji="0" lang="de-DE"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Google Lens, </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Google Play website, accessed 28 </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S</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eptember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7"/>
              </a:rPr>
              <a:t>https://play.google.com/store/apps/details?id=com.google.ar.lens&amp;hl=hu&amp;pli=1</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hu-HU" sz="1800" b="0" i="0" u="none" strike="noStrike" kern="1200" cap="none" spc="0" normalizeH="0" baseline="0" noProof="0">
                <a:ln>
                  <a:noFill/>
                </a:ln>
                <a:solidFill>
                  <a:srgbClr val="000000"/>
                </a:solidFill>
                <a:effectLst/>
                <a:uLnTx/>
                <a:uFillTx/>
                <a:latin typeface="Jost"/>
                <a:ea typeface="Calibri" panose="020F0502020204030204" pitchFamily="34" charset="0"/>
                <a:cs typeface="Times New Roman" panose="02020603050405020304" pitchFamily="18" charset="0"/>
              </a:rPr>
              <a:t>Hubert, Cindy and Lemons, Darcy, 2019, </a:t>
            </a:r>
            <a:r>
              <a:rPr kumimoji="0" lang="hu-HU" sz="1800" b="0" i="1" u="none" strike="noStrike" kern="1200" cap="none" spc="0" normalizeH="0" baseline="0" noProof="0">
                <a:ln>
                  <a:noFill/>
                </a:ln>
                <a:solidFill>
                  <a:srgbClr val="000000"/>
                </a:solidFill>
                <a:effectLst/>
                <a:uLnTx/>
                <a:uFillTx/>
                <a:latin typeface="Jost"/>
                <a:ea typeface="Calibri" panose="020F0502020204030204" pitchFamily="34" charset="0"/>
                <a:cs typeface="Times New Roman" panose="02020603050405020304" pitchFamily="18" charset="0"/>
              </a:rPr>
              <a:t>APQC's Levels of Knowledge Management Maturity, </a:t>
            </a:r>
            <a:r>
              <a:rPr kumimoji="0" lang="hu-HU" sz="1800" b="0" i="0" u="none" strike="noStrike" kern="1200" cap="none" spc="0" normalizeH="0" baseline="0" noProof="0">
                <a:ln>
                  <a:noFill/>
                </a:ln>
                <a:solidFill>
                  <a:srgbClr val="000000"/>
                </a:solidFill>
                <a:effectLst/>
                <a:uLnTx/>
                <a:uFillTx/>
                <a:latin typeface="Jost"/>
                <a:ea typeface="Calibri" panose="020F0502020204030204" pitchFamily="34" charset="0"/>
                <a:cs typeface="Times New Roman" panose="02020603050405020304" pitchFamily="18" charset="0"/>
              </a:rPr>
              <a:t>accessed 06 November 2023, </a:t>
            </a:r>
            <a:r>
              <a:rPr kumimoji="0" lang="hu-HU" sz="1800" b="0" i="0" u="sng" strike="noStrike" kern="1200" cap="none" spc="0" normalizeH="0" baseline="0" noProof="0">
                <a:ln>
                  <a:noFill/>
                </a:ln>
                <a:solidFill>
                  <a:srgbClr val="0563C1"/>
                </a:solidFill>
                <a:effectLst/>
                <a:uLnTx/>
                <a:uFillTx/>
                <a:latin typeface="Jost"/>
                <a:ea typeface="Calibri" panose="020F0502020204030204" pitchFamily="34" charset="0"/>
                <a:cs typeface="Times New Roman" panose="02020603050405020304" pitchFamily="18" charset="0"/>
                <a:hlinkClick r:id="rId8"/>
              </a:rPr>
              <a:t>https://www.apqc.org/resource-library/resource-listing/apqcs-levels-knowledge-management-maturity</a:t>
            </a:r>
            <a:r>
              <a:rPr kumimoji="0" lang="de-DE" sz="1800" b="0" i="0" u="none" strike="noStrike" kern="12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rPr>
              <a:t>.</a:t>
            </a:r>
            <a:endParaRPr kumimoji="0" lang="hu-HU" sz="2800" b="0" i="0" u="none" strike="noStrike" kern="1200" cap="none" spc="0" normalizeH="0" baseline="0" noProof="0" dirty="0">
              <a:ln>
                <a:noFill/>
              </a:ln>
              <a:solidFill>
                <a:sysClr val="windowText" lastClr="000000"/>
              </a:solidFill>
              <a:effectLst/>
              <a:uLnTx/>
              <a:uFillTx/>
              <a:latin typeface="Jost"/>
              <a:ea typeface="Jost Bold Italic" pitchFamily="2" charset="77"/>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2" name="Google Shape;96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963" name="Google Shape;963;p35"/>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35</a:t>
            </a:fld>
            <a:endParaRPr b="0" i="0"/>
          </a:p>
        </p:txBody>
      </p:sp>
      <p:sp>
        <p:nvSpPr>
          <p:cNvPr id="964" name="Google Shape;964;p35"/>
          <p:cNvSpPr txBox="1">
            <a:spLocks noGrp="1"/>
          </p:cNvSpPr>
          <p:nvPr>
            <p:ph type="title"/>
          </p:nvPr>
        </p:nvSpPr>
        <p:spPr>
          <a:xfrm>
            <a:off x="838200" y="290744"/>
            <a:ext cx="90820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Jost Medium"/>
              <a:buNone/>
            </a:pPr>
            <a:r>
              <a:rPr lang="hu-HU"/>
              <a:t>Hivatkozások</a:t>
            </a:r>
            <a:endParaRPr/>
          </a:p>
        </p:txBody>
      </p:sp>
      <p:sp>
        <p:nvSpPr>
          <p:cNvPr id="5" name="Tartalom helye 1">
            <a:extLst>
              <a:ext uri="{FF2B5EF4-FFF2-40B4-BE49-F238E27FC236}">
                <a16:creationId xmlns:a16="http://schemas.microsoft.com/office/drawing/2014/main" id="{1D1F1159-D4ED-5E52-314B-F794C984DFE4}"/>
              </a:ext>
            </a:extLst>
          </p:cNvPr>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222222"/>
                </a:solidFill>
                <a:effectLst/>
                <a:uLnTx/>
                <a:uFillTx/>
                <a:latin typeface="Jost"/>
                <a:ea typeface="Calibri" panose="020F0502020204030204" pitchFamily="34" charset="0"/>
                <a:cs typeface="Times New Roman" panose="02020603050405020304" pitchFamily="18" charset="0"/>
              </a:rPr>
              <a:t>Ionology (2022) </a:t>
            </a: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5 Most Important Elements of Digital Transformation</a:t>
            </a:r>
            <a:r>
              <a:rPr kumimoji="0" lang="de-DE"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en-GB"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accessed</a:t>
            </a:r>
            <a:r>
              <a:rPr kumimoji="0" lang="de-DE"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14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3"/>
              </a:rPr>
              <a:t>https://www.youtube.com/watch?v=Qkw41DTrLt8&amp;list=RDLVFjAq1xjBv_4&amp;index=16</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p>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Kissflow Success Stories, </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Kissflow website, accessed 21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4"/>
              </a:rPr>
              <a:t>https://kissflow.com/success-stories/</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Kissflow, </a:t>
            </a: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Kissflow Workflow – Overwiew</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accessed 21 August 2023,</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5"/>
              </a:rPr>
              <a:t>https://www.youtube.com/watch?v=9v_ob4MwukQ&amp;list=PL891ahseKXxfby1AnVnry0S_K39hpePWT&amp;index=17</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p>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Process Street Helped Leverage Retain Knowledge &amp; Increase Efficiency, </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Process Street website, accessed 17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6"/>
              </a:rPr>
              <a:t>https://www.process.st/category/case-study/</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Process Street (2014) </a:t>
            </a:r>
            <a:r>
              <a:rPr kumimoji="0" lang="hu-HU" sz="1800" b="0" i="1"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Small Business Knowledge Management with Process Street</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accessed </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18</a:t>
            </a: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7"/>
              </a:rPr>
              <a:t>https://www.youtube.com/watch?v=vdYYcuRVFl0</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534988" marR="0" lvl="0" indent="-534988"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The Digital Competence Wheel website, accessed 23 August 2023, </a:t>
            </a:r>
            <a:r>
              <a:rPr kumimoji="0" lang="hu-HU" sz="1800" b="0" i="0" u="sng"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hlinkClick r:id="rId8"/>
              </a:rPr>
              <a:t>https://digital-competence.eu/dc/en/</a:t>
            </a:r>
            <a:r>
              <a:rPr kumimoji="0" lang="de-DE" sz="1800" b="0" i="0" u="none" strike="noStrike" kern="100" cap="none" spc="0" normalizeH="0" baseline="0" noProof="0">
                <a:ln>
                  <a:noFill/>
                </a:ln>
                <a:solidFill>
                  <a:srgbClr val="0F0F0F"/>
                </a:solidFill>
                <a:effectLst/>
                <a:uLnTx/>
                <a:uFillTx/>
                <a:latin typeface="Jos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endParaRPr kumimoji="0" lang="hu-HU" sz="2800" b="0" i="0" u="none" strike="noStrike" kern="1200" cap="none" spc="0" normalizeH="0" baseline="0" noProof="0" dirty="0">
              <a:ln>
                <a:noFill/>
              </a:ln>
              <a:solidFill>
                <a:sysClr val="windowText" lastClr="000000"/>
              </a:solidFill>
              <a:effectLst/>
              <a:uLnTx/>
              <a:uFillTx/>
              <a:latin typeface="Jost"/>
              <a:ea typeface="Jost Bold Italic" pitchFamily="2" charset="77"/>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973" name="Google Shape;973;p36"/>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36</a:t>
            </a:fld>
            <a:endParaRPr b="0" i="0"/>
          </a:p>
        </p:txBody>
      </p:sp>
      <p:sp>
        <p:nvSpPr>
          <p:cNvPr id="974" name="Google Shape;974;p36"/>
          <p:cNvSpPr txBox="1">
            <a:spLocks noGrp="1"/>
          </p:cNvSpPr>
          <p:nvPr>
            <p:ph type="title"/>
          </p:nvPr>
        </p:nvSpPr>
        <p:spPr>
          <a:xfrm>
            <a:off x="838200" y="290744"/>
            <a:ext cx="9082088" cy="7805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0"/>
              <a:buFont typeface="Jost Medium"/>
              <a:buNone/>
            </a:pPr>
            <a:r>
              <a:rPr lang="hu-HU" dirty="0"/>
              <a:t>Hivatkozások</a:t>
            </a:r>
            <a:endParaRPr dirty="0"/>
          </a:p>
        </p:txBody>
      </p:sp>
      <p:sp>
        <p:nvSpPr>
          <p:cNvPr id="3" name="Tartalom helye 1">
            <a:extLst>
              <a:ext uri="{FF2B5EF4-FFF2-40B4-BE49-F238E27FC236}">
                <a16:creationId xmlns:a16="http://schemas.microsoft.com/office/drawing/2014/main" id="{774D193D-5524-7AD3-DDE0-1299893FF8BD}"/>
              </a:ext>
            </a:extLst>
          </p:cNvPr>
          <p:cNvSpPr txBox="1">
            <a:spLocks/>
          </p:cNvSpPr>
          <p:nvPr/>
        </p:nvSpPr>
        <p:spPr>
          <a:xfrm>
            <a:off x="990600" y="1978025"/>
            <a:ext cx="10515600"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The Digital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Economy</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and Society Index (DESI), </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European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Commission</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website,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accessed</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14 August 2023, </a:t>
            </a:r>
            <a:r>
              <a:rPr kumimoji="0" lang="hu-HU" sz="1800" b="0" i="0" u="sng"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hlinkClick r:id="rId3"/>
              </a:rPr>
              <a:t>https://digital-strategy.ec.europa.eu/en/policies/desi</a:t>
            </a:r>
            <a:r>
              <a:rPr kumimoji="0" lang="de-DE"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The Digital Project Manager, </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The 10 Best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Workflow</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Management Software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Reviewed</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accessed</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21 August 2023, </a:t>
            </a:r>
            <a:r>
              <a:rPr kumimoji="0" lang="hu-HU" sz="1800" b="0" i="0" u="sng"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hlinkClick r:id="rId4"/>
              </a:rPr>
              <a:t>https://www.youtube.com/watch?v=bPcx_XMLXkM</a:t>
            </a:r>
            <a:r>
              <a:rPr kumimoji="0" lang="de-DE"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Wondershare</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EdrawMax</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website,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accessed</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21 August 2023, </a:t>
            </a:r>
            <a:r>
              <a:rPr kumimoji="0" lang="hu-HU" sz="1800" b="0" i="0" u="sng"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hlinkClick r:id="rId5"/>
              </a:rPr>
              <a:t>https://www.edrawmax.com/</a:t>
            </a:r>
            <a:r>
              <a:rPr kumimoji="0" lang="de-DE"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Wondershare</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Edraw</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Workflow</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Diagram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Tutorial</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How</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to</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Create</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 </a:t>
            </a:r>
            <a:r>
              <a:rPr kumimoji="0" lang="hu-HU" sz="1800" b="0" i="1"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Workflow</a:t>
            </a:r>
            <a:r>
              <a:rPr kumimoji="0" lang="hu-HU" sz="1800" b="0" i="1"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Diagram</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F0F0F"/>
                </a:solidFill>
                <a:effectLst/>
                <a:uLnTx/>
                <a:uFillTx/>
                <a:latin typeface="Jost"/>
                <a:ea typeface="Calibri" panose="020F0502020204030204" pitchFamily="34" charset="0"/>
                <a:cs typeface="Times New Roman" panose="02020603050405020304" pitchFamily="18" charset="0"/>
              </a:rPr>
              <a:t>accessed</a:t>
            </a:r>
            <a:r>
              <a:rPr kumimoji="0" lang="hu-HU"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 21 August 2023, </a:t>
            </a:r>
            <a:r>
              <a:rPr kumimoji="0" lang="hu-HU" sz="1800" b="0" i="0" u="sng"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hlinkClick r:id="rId6"/>
              </a:rPr>
              <a:t>https://www.youtube.com/watch?v=Bjifg2wWZkQ</a:t>
            </a:r>
            <a:r>
              <a:rPr kumimoji="0" lang="de-DE" sz="1800" b="0" i="0" u="none" strike="noStrike" kern="100" cap="none" spc="0" normalizeH="0" baseline="0" noProof="0" dirty="0">
                <a:ln>
                  <a:noFill/>
                </a:ln>
                <a:solidFill>
                  <a:srgbClr val="0F0F0F"/>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447675" marR="0" lvl="0" indent="-447675" algn="l" defTabSz="914400" rtl="0" eaLnBrk="1" fontAlgn="auto" latinLnBrk="0" hangingPunct="1">
              <a:lnSpc>
                <a:spcPct val="107000"/>
              </a:lnSpc>
              <a:spcBef>
                <a:spcPts val="1000"/>
              </a:spcBef>
              <a:spcAft>
                <a:spcPts val="800"/>
              </a:spcAft>
              <a:buClr>
                <a:srgbClr val="E86507"/>
              </a:buClr>
              <a:buSzTx/>
              <a:buFont typeface="Wingdings" pitchFamily="2" charset="2"/>
              <a:buNone/>
              <a:tabLst/>
              <a:defRPr/>
            </a:pPr>
            <a:r>
              <a:rPr kumimoji="0" lang="hu-HU" sz="1800" b="0" i="0"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Zapier</a:t>
            </a:r>
            <a:r>
              <a:rPr kumimoji="0" lang="hu-HU" sz="1800" b="0" i="0"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Editorial</a:t>
            </a:r>
            <a:r>
              <a:rPr kumimoji="0" lang="hu-HU" sz="1800" b="0" i="0"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Team, 2021, </a:t>
            </a:r>
            <a:r>
              <a:rPr kumimoji="0" lang="hu-HU" sz="1800" b="0" i="1"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Zapier</a:t>
            </a:r>
            <a:r>
              <a:rPr kumimoji="0" lang="hu-HU" sz="1800" b="0" i="1"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a:t>
            </a:r>
            <a:r>
              <a:rPr kumimoji="0" lang="hu-HU" sz="1800" b="0" i="1"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report</a:t>
            </a:r>
            <a:r>
              <a:rPr kumimoji="0" lang="hu-HU" sz="1800" b="0" i="1"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The 2021 </a:t>
            </a:r>
            <a:r>
              <a:rPr kumimoji="0" lang="hu-HU" sz="1800" b="0" i="1"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state</a:t>
            </a:r>
            <a:r>
              <a:rPr kumimoji="0" lang="hu-HU" sz="1800" b="0" i="1"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of business </a:t>
            </a:r>
            <a:r>
              <a:rPr kumimoji="0" lang="hu-HU" sz="1800" b="0" i="1"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automation</a:t>
            </a:r>
            <a:r>
              <a:rPr kumimoji="0" lang="hu-HU" sz="1800" b="0" i="1"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Cflow</a:t>
            </a:r>
            <a:r>
              <a:rPr kumimoji="0" lang="hu-HU" sz="1800" b="0" i="0"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website,</a:t>
            </a:r>
            <a:r>
              <a:rPr kumimoji="0" lang="hu-HU" sz="1800" b="0" i="1"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a:t>
            </a:r>
            <a:r>
              <a:rPr kumimoji="0" lang="hu-HU" sz="1800" b="0" i="0" u="none" strike="noStrike" kern="100" cap="none" spc="0" normalizeH="0" baseline="0" noProof="0" dirty="0" err="1">
                <a:ln>
                  <a:noFill/>
                </a:ln>
                <a:solidFill>
                  <a:srgbClr val="000000"/>
                </a:solidFill>
                <a:effectLst/>
                <a:uLnTx/>
                <a:uFillTx/>
                <a:latin typeface="Jost"/>
                <a:ea typeface="Calibri" panose="020F0502020204030204" pitchFamily="34" charset="0"/>
                <a:cs typeface="Times New Roman" panose="02020603050405020304" pitchFamily="18" charset="0"/>
              </a:rPr>
              <a:t>accessed</a:t>
            </a:r>
            <a:r>
              <a:rPr kumimoji="0" lang="hu-HU" sz="1800" b="0" i="0" u="none" strike="noStrike" kern="100" cap="none" spc="0" normalizeH="0" baseline="0" noProof="0" dirty="0">
                <a:ln>
                  <a:noFill/>
                </a:ln>
                <a:solidFill>
                  <a:srgbClr val="000000"/>
                </a:solidFill>
                <a:effectLst/>
                <a:uLnTx/>
                <a:uFillTx/>
                <a:latin typeface="Jost"/>
                <a:ea typeface="Calibri" panose="020F0502020204030204" pitchFamily="34" charset="0"/>
                <a:cs typeface="Times New Roman" panose="02020603050405020304" pitchFamily="18" charset="0"/>
              </a:rPr>
              <a:t> 06 November 2023, </a:t>
            </a:r>
            <a:r>
              <a:rPr kumimoji="0" lang="hu-HU" sz="1800" b="0" i="0" u="sng" strike="noStrike" kern="100" cap="none" spc="0" normalizeH="0" baseline="0" noProof="0" dirty="0">
                <a:ln>
                  <a:noFill/>
                </a:ln>
                <a:solidFill>
                  <a:srgbClr val="0563C1"/>
                </a:solidFill>
                <a:effectLst/>
                <a:uLnTx/>
                <a:uFillTx/>
                <a:latin typeface="Jost"/>
                <a:ea typeface="Calibri" panose="020F0502020204030204" pitchFamily="34" charset="0"/>
                <a:cs typeface="Times New Roman" panose="02020603050405020304" pitchFamily="18" charset="0"/>
                <a:hlinkClick r:id="rId7"/>
              </a:rPr>
              <a:t>https://zapier.com/blog/state-of-business-automation-2021/</a:t>
            </a:r>
            <a:r>
              <a:rPr kumimoji="0" lang="de-DE"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a:p>
            <a:pPr marL="0" lvl="0" indent="0" algn="l" rtl="0">
              <a:lnSpc>
                <a:spcPct val="120000"/>
              </a:lnSpc>
              <a:spcBef>
                <a:spcPts val="800"/>
              </a:spcBef>
              <a:spcAft>
                <a:spcPts val="0"/>
              </a:spcAft>
              <a:buSzPct val="100000"/>
              <a:buNone/>
            </a:pPr>
            <a:r>
              <a:rPr lang="hu-HU" sz="1800" b="1" i="0" dirty="0">
                <a:latin typeface="Jost"/>
                <a:ea typeface="Jost"/>
                <a:cs typeface="Jost"/>
                <a:sym typeface="Jost"/>
              </a:rPr>
              <a:t>Megjegyzések:</a:t>
            </a:r>
          </a:p>
          <a:p>
            <a:pPr marL="0" lvl="0" indent="0" algn="just" rtl="0">
              <a:lnSpc>
                <a:spcPct val="120000"/>
              </a:lnSpc>
              <a:spcBef>
                <a:spcPts val="0"/>
              </a:spcBef>
              <a:spcAft>
                <a:spcPts val="0"/>
              </a:spcAft>
              <a:buSzPct val="100000"/>
              <a:buNone/>
            </a:pPr>
            <a:r>
              <a:rPr lang="hu-HU" sz="1800" b="0" i="0" dirty="0">
                <a:latin typeface="Jost"/>
                <a:ea typeface="Jost"/>
                <a:cs typeface="Jost"/>
                <a:sym typeface="Jost"/>
              </a:rPr>
              <a:t>Az összes témakörrel kapcsolatos háttérinformációkat az Olvasóban találja. Felhívjuk figyelmét, hogy a háttéranyagok (videók, cikkek) többsége angol nyelvű. Ha a résztvevőknek nehézséget okoz az angol nyelv használata, fontolja meg fordító igénybevételét, vagy keressen hasonló anyagokat a résztvevők által használt nemzeti nyelven</a:t>
            </a:r>
            <a:r>
              <a:rPr kumimoji="0" lang="en-GB" sz="1800" b="0" i="0" u="none" strike="noStrike" kern="12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rPr>
              <a:t>.</a:t>
            </a:r>
            <a:endParaRPr kumimoji="0" lang="hu-HU" sz="1800" b="0" i="0" u="none" strike="noStrike" kern="1200" cap="none" spc="0" normalizeH="0" baseline="0" noProof="0" dirty="0">
              <a:ln>
                <a:noFill/>
              </a:ln>
              <a:solidFill>
                <a:sysClr val="windowText" lastClr="000000"/>
              </a:solidFill>
              <a:effectLst/>
              <a:uLnTx/>
              <a:uFillTx/>
              <a:latin typeface="Jost"/>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359" name="Google Shape;359;p4"/>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4</a:t>
            </a:fld>
            <a:endParaRPr b="0" i="0" dirty="0"/>
          </a:p>
        </p:txBody>
      </p:sp>
      <p:sp>
        <p:nvSpPr>
          <p:cNvPr id="360" name="Google Shape;360;p4"/>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2800" dirty="0"/>
              <a:t>1. </a:t>
            </a:r>
            <a:r>
              <a:rPr lang="hu-HU" sz="3600" dirty="0">
                <a:latin typeface="Jost" pitchFamily="2" charset="77"/>
                <a:ea typeface="Jost" pitchFamily="2" charset="77"/>
                <a:cs typeface="Jost"/>
                <a:sym typeface="Jost"/>
              </a:rPr>
              <a:t>DIGITALIZÁCIÓ</a:t>
            </a:r>
            <a:r>
              <a:rPr lang="hu-HU" sz="3600" dirty="0">
                <a:latin typeface="Jost" pitchFamily="2" charset="77"/>
                <a:ea typeface="Jost" pitchFamily="2" charset="77"/>
              </a:rPr>
              <a:t> ÉS DIGITÁLIS ÁTALAKULÁS</a:t>
            </a:r>
            <a:endParaRPr sz="2800" dirty="0">
              <a:latin typeface="Jost" pitchFamily="2" charset="77"/>
              <a:ea typeface="Jost" pitchFamily="2" charset="77"/>
            </a:endParaRPr>
          </a:p>
        </p:txBody>
      </p:sp>
      <p:sp>
        <p:nvSpPr>
          <p:cNvPr id="361" name="Google Shape;361;p4"/>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1.2. A DIGITÁLIS ÁTALAKULÁS MOZGATÓRUGÓI</a:t>
            </a:r>
            <a:endParaRPr/>
          </a:p>
        </p:txBody>
      </p:sp>
      <p:grpSp>
        <p:nvGrpSpPr>
          <p:cNvPr id="362" name="Google Shape;362;p4"/>
          <p:cNvGrpSpPr/>
          <p:nvPr/>
        </p:nvGrpSpPr>
        <p:grpSpPr>
          <a:xfrm>
            <a:off x="841258" y="2176658"/>
            <a:ext cx="10434669" cy="3154667"/>
            <a:chOff x="3058" y="670969"/>
            <a:chExt cx="10434669" cy="3154667"/>
          </a:xfrm>
        </p:grpSpPr>
        <p:sp>
          <p:nvSpPr>
            <p:cNvPr id="363" name="Google Shape;363;p4"/>
            <p:cNvSpPr/>
            <p:nvPr/>
          </p:nvSpPr>
          <p:spPr>
            <a:xfrm>
              <a:off x="3058" y="670969"/>
              <a:ext cx="2426667" cy="1456000"/>
            </a:xfrm>
            <a:prstGeom prst="rect">
              <a:avLst/>
            </a:prstGeom>
            <a:solidFill>
              <a:srgbClr val="252D3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txBox="1"/>
            <p:nvPr/>
          </p:nvSpPr>
          <p:spPr>
            <a:xfrm>
              <a:off x="3058" y="670969"/>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Új üzleti modellek</a:t>
              </a:r>
              <a:endParaRPr/>
            </a:p>
          </p:txBody>
        </p:sp>
        <p:sp>
          <p:nvSpPr>
            <p:cNvPr id="365" name="Google Shape;365;p4"/>
            <p:cNvSpPr/>
            <p:nvPr/>
          </p:nvSpPr>
          <p:spPr>
            <a:xfrm>
              <a:off x="2672392" y="670969"/>
              <a:ext cx="2426667" cy="1456000"/>
            </a:xfrm>
            <a:prstGeom prst="rect">
              <a:avLst/>
            </a:prstGeom>
            <a:solidFill>
              <a:srgbClr val="4751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txBox="1"/>
            <p:nvPr/>
          </p:nvSpPr>
          <p:spPr>
            <a:xfrm>
              <a:off x="2672392" y="670969"/>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Ügyfélélmény és elvárások</a:t>
              </a:r>
              <a:endParaRPr/>
            </a:p>
          </p:txBody>
        </p:sp>
        <p:sp>
          <p:nvSpPr>
            <p:cNvPr id="367" name="Google Shape;367;p4"/>
            <p:cNvSpPr/>
            <p:nvPr/>
          </p:nvSpPr>
          <p:spPr>
            <a:xfrm>
              <a:off x="5341726" y="670969"/>
              <a:ext cx="2426667" cy="1456000"/>
            </a:xfrm>
            <a:prstGeom prst="rect">
              <a:avLst/>
            </a:prstGeom>
            <a:solidFill>
              <a:srgbClr val="7078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txBox="1"/>
            <p:nvPr/>
          </p:nvSpPr>
          <p:spPr>
            <a:xfrm>
              <a:off x="5341726" y="670969"/>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Az IT-infrastruktúra korszerűsítése</a:t>
              </a:r>
              <a:endParaRPr/>
            </a:p>
          </p:txBody>
        </p:sp>
        <p:sp>
          <p:nvSpPr>
            <p:cNvPr id="369" name="Google Shape;369;p4"/>
            <p:cNvSpPr/>
            <p:nvPr/>
          </p:nvSpPr>
          <p:spPr>
            <a:xfrm>
              <a:off x="8011060" y="670969"/>
              <a:ext cx="2426667" cy="1456000"/>
            </a:xfrm>
            <a:prstGeom prst="rect">
              <a:avLst/>
            </a:prstGeom>
            <a:solidFill>
              <a:srgbClr val="A2A4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txBox="1"/>
            <p:nvPr/>
          </p:nvSpPr>
          <p:spPr>
            <a:xfrm>
              <a:off x="8011060" y="670969"/>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Működési hatékonyság</a:t>
              </a:r>
              <a:endParaRPr/>
            </a:p>
          </p:txBody>
        </p:sp>
        <p:sp>
          <p:nvSpPr>
            <p:cNvPr id="371" name="Google Shape;371;p4"/>
            <p:cNvSpPr/>
            <p:nvPr/>
          </p:nvSpPr>
          <p:spPr>
            <a:xfrm>
              <a:off x="1337725" y="2369636"/>
              <a:ext cx="2426667" cy="1456000"/>
            </a:xfrm>
            <a:prstGeom prst="rect">
              <a:avLst/>
            </a:prstGeom>
            <a:solidFill>
              <a:srgbClr val="A2A4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txBox="1"/>
            <p:nvPr/>
          </p:nvSpPr>
          <p:spPr>
            <a:xfrm>
              <a:off x="1337725" y="2369636"/>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A munkavállalók készségeinek frissítése</a:t>
              </a:r>
              <a:endParaRPr/>
            </a:p>
          </p:txBody>
        </p:sp>
        <p:sp>
          <p:nvSpPr>
            <p:cNvPr id="373" name="Google Shape;373;p4"/>
            <p:cNvSpPr/>
            <p:nvPr/>
          </p:nvSpPr>
          <p:spPr>
            <a:xfrm>
              <a:off x="4007059" y="2369636"/>
              <a:ext cx="2426667" cy="1456000"/>
            </a:xfrm>
            <a:prstGeom prst="rect">
              <a:avLst/>
            </a:prstGeom>
            <a:solidFill>
              <a:srgbClr val="7078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txBox="1"/>
            <p:nvPr/>
          </p:nvSpPr>
          <p:spPr>
            <a:xfrm>
              <a:off x="4007059" y="2369636"/>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Adatok láthatósága és biztonsága</a:t>
              </a:r>
              <a:endParaRPr/>
            </a:p>
          </p:txBody>
        </p:sp>
        <p:sp>
          <p:nvSpPr>
            <p:cNvPr id="375" name="Google Shape;375;p4"/>
            <p:cNvSpPr/>
            <p:nvPr/>
          </p:nvSpPr>
          <p:spPr>
            <a:xfrm>
              <a:off x="6676393" y="2369636"/>
              <a:ext cx="2426667" cy="1456000"/>
            </a:xfrm>
            <a:prstGeom prst="rect">
              <a:avLst/>
            </a:prstGeom>
            <a:solidFill>
              <a:srgbClr val="4751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txBox="1"/>
            <p:nvPr/>
          </p:nvSpPr>
          <p:spPr>
            <a:xfrm>
              <a:off x="6676393" y="2369636"/>
              <a:ext cx="2426667" cy="145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Jost"/>
                <a:buNone/>
              </a:pPr>
              <a:r>
                <a:rPr lang="hu-HU" sz="2600">
                  <a:solidFill>
                    <a:schemeClr val="lt1"/>
                  </a:solidFill>
                  <a:latin typeface="Jost"/>
                  <a:ea typeface="Jost"/>
                  <a:cs typeface="Jost"/>
                  <a:sym typeface="Jost"/>
                </a:rPr>
                <a:t>Együttműködés az érdekelt felekkel</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
          <p:cNvSpPr txBox="1">
            <a:spLocks noGrp="1"/>
          </p:cNvSpPr>
          <p:nvPr>
            <p:ph type="body" idx="1"/>
          </p:nvPr>
        </p:nvSpPr>
        <p:spPr>
          <a:xfrm>
            <a:off x="1166813" y="2260601"/>
            <a:ext cx="9858374" cy="3779836"/>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SzPts val="1800"/>
              <a:buNone/>
            </a:pPr>
            <a:r>
              <a:rPr lang="hu-HU" sz="1800" b="0" i="0" dirty="0">
                <a:latin typeface="Jost"/>
                <a:ea typeface="Jost"/>
                <a:cs typeface="Jost"/>
                <a:sym typeface="Jost"/>
              </a:rPr>
              <a:t>Mi lassítja a digitális átalakulást a vállalatoknál?</a:t>
            </a:r>
            <a:endParaRPr sz="1800" b="0" i="0" dirty="0">
              <a:latin typeface="Jost"/>
              <a:ea typeface="Jost"/>
              <a:cs typeface="Jost"/>
              <a:sym typeface="Jost"/>
            </a:endParaRPr>
          </a:p>
          <a:p>
            <a:pPr marL="0" lvl="0" indent="0" algn="ctr" rtl="0">
              <a:lnSpc>
                <a:spcPct val="150000"/>
              </a:lnSpc>
              <a:spcBef>
                <a:spcPts val="1000"/>
              </a:spcBef>
              <a:spcAft>
                <a:spcPts val="0"/>
              </a:spcAft>
              <a:buSzPts val="1800"/>
              <a:buNone/>
            </a:pPr>
            <a:r>
              <a:rPr lang="hu-HU" sz="1800" b="0" i="0" dirty="0">
                <a:latin typeface="Jost"/>
                <a:ea typeface="Jost"/>
                <a:cs typeface="Jost"/>
                <a:sym typeface="Jost"/>
              </a:rPr>
              <a:t>Mik lehetnek a főbb akadályok?  </a:t>
            </a:r>
            <a:endParaRPr b="0" dirty="0"/>
          </a:p>
          <a:p>
            <a:pPr marL="0" lvl="0" indent="0" algn="ctr" rtl="0">
              <a:lnSpc>
                <a:spcPct val="90000"/>
              </a:lnSpc>
              <a:spcBef>
                <a:spcPts val="1000"/>
              </a:spcBef>
              <a:spcAft>
                <a:spcPts val="0"/>
              </a:spcAft>
              <a:buSzPts val="2800"/>
              <a:buNone/>
            </a:pPr>
            <a:endParaRPr sz="2800" b="0" i="0" dirty="0">
              <a:latin typeface="Jost"/>
              <a:ea typeface="Jost"/>
              <a:cs typeface="Jost"/>
              <a:sym typeface="Jost"/>
            </a:endParaRPr>
          </a:p>
          <a:p>
            <a:pPr marL="0" lvl="0" indent="0" algn="ctr" rtl="0">
              <a:lnSpc>
                <a:spcPct val="90000"/>
              </a:lnSpc>
              <a:spcBef>
                <a:spcPts val="1000"/>
              </a:spcBef>
              <a:spcAft>
                <a:spcPts val="0"/>
              </a:spcAft>
              <a:buSzPts val="2400"/>
              <a:buNone/>
            </a:pPr>
            <a:r>
              <a:rPr lang="hu-HU" sz="2400" b="0" i="0" dirty="0">
                <a:latin typeface="Jost"/>
                <a:ea typeface="Jost"/>
                <a:cs typeface="Jost"/>
                <a:sym typeface="Jost"/>
              </a:rPr>
              <a:t>Videó: </a:t>
            </a:r>
            <a:r>
              <a:rPr lang="hu-HU" sz="2400" b="0" i="0" dirty="0"/>
              <a:t>"</a:t>
            </a:r>
            <a:r>
              <a:rPr lang="hu-HU" sz="2400" b="0" i="0" u="sng" dirty="0">
                <a:solidFill>
                  <a:srgbClr val="C45911"/>
                </a:solidFill>
                <a:latin typeface="Jost"/>
                <a:ea typeface="Jost"/>
                <a:cs typeface="Jost"/>
                <a:sym typeface="Jost"/>
                <a:hlinkClick r:id="rId3"/>
              </a:rPr>
              <a:t>A digitális átalakulás 5 legfontosabb eleme</a:t>
            </a:r>
            <a:r>
              <a:rPr lang="hu-HU" sz="2400" b="0" i="0" dirty="0">
                <a:solidFill>
                  <a:schemeClr val="tx1"/>
                </a:solidFill>
                <a:latin typeface="Jost"/>
                <a:ea typeface="Jost"/>
                <a:cs typeface="Jost"/>
                <a:sym typeface="Jost"/>
              </a:rPr>
              <a:t>”</a:t>
            </a:r>
            <a:endParaRPr lang="hu-HU" sz="2400" b="0" i="0" dirty="0">
              <a:solidFill>
                <a:schemeClr val="tx1"/>
              </a:solidFill>
            </a:endParaRPr>
          </a:p>
          <a:p>
            <a:pPr marL="0" lvl="0" indent="0" algn="ctr" rtl="0">
              <a:lnSpc>
                <a:spcPct val="90000"/>
              </a:lnSpc>
              <a:spcBef>
                <a:spcPts val="1000"/>
              </a:spcBef>
              <a:spcAft>
                <a:spcPts val="0"/>
              </a:spcAft>
              <a:buSzPts val="2400"/>
              <a:buNone/>
            </a:pPr>
            <a:endParaRPr sz="2800" b="0" dirty="0">
              <a:solidFill>
                <a:srgbClr val="C45911"/>
              </a:solidFill>
              <a:latin typeface="Jost"/>
              <a:ea typeface="Jost"/>
              <a:cs typeface="Jost"/>
              <a:sym typeface="Jost"/>
            </a:endParaRPr>
          </a:p>
          <a:p>
            <a:pPr marL="0" lvl="0" indent="0" algn="ctr" rtl="0">
              <a:lnSpc>
                <a:spcPct val="90000"/>
              </a:lnSpc>
              <a:spcBef>
                <a:spcPts val="1000"/>
              </a:spcBef>
              <a:spcAft>
                <a:spcPts val="0"/>
              </a:spcAft>
              <a:buSzPts val="2800"/>
              <a:buNone/>
            </a:pPr>
            <a:r>
              <a:rPr lang="hu-HU" sz="2800" b="0" i="0" dirty="0">
                <a:latin typeface="Jost"/>
                <a:ea typeface="Jost"/>
                <a:cs typeface="Jost"/>
                <a:sym typeface="Jost"/>
              </a:rPr>
              <a:t>🡪 </a:t>
            </a:r>
            <a:r>
              <a:rPr lang="hu-HU" sz="2800" b="0" i="0" dirty="0">
                <a:latin typeface="Jost"/>
                <a:ea typeface="Jost"/>
                <a:cs typeface="Jost"/>
                <a:sym typeface="Wingdings" pitchFamily="2" charset="2"/>
              </a:rPr>
              <a:t> </a:t>
            </a:r>
            <a:r>
              <a:rPr lang="hu-HU" sz="2800" i="0" dirty="0">
                <a:latin typeface="Jost"/>
                <a:ea typeface="Jost"/>
                <a:cs typeface="Jost"/>
                <a:sym typeface="Jost"/>
              </a:rPr>
              <a:t>Előrejelzések összehasonlítása</a:t>
            </a:r>
            <a:endParaRPr dirty="0"/>
          </a:p>
        </p:txBody>
      </p:sp>
      <p:sp>
        <p:nvSpPr>
          <p:cNvPr id="383" name="Google Shape;383;p5"/>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5</a:t>
            </a:fld>
            <a:endParaRPr b="0" i="0" dirty="0"/>
          </a:p>
        </p:txBody>
      </p:sp>
      <p:sp>
        <p:nvSpPr>
          <p:cNvPr id="384" name="Google Shape;384;p5"/>
          <p:cNvSpPr txBox="1">
            <a:spLocks noGrp="1"/>
          </p:cNvSpPr>
          <p:nvPr>
            <p:ph type="title" idx="4294967295"/>
          </p:nvPr>
        </p:nvSpPr>
        <p:spPr>
          <a:xfrm>
            <a:off x="2287786" y="503238"/>
            <a:ext cx="7616428" cy="1468439"/>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rgbClr val="E86507"/>
              </a:buClr>
              <a:buSzPct val="100000"/>
              <a:buFont typeface="Noto Sans Symbols"/>
              <a:buNone/>
            </a:pPr>
            <a:r>
              <a:rPr lang="hu-HU" sz="6000" b="1" dirty="0">
                <a:latin typeface="Jost"/>
                <a:ea typeface="Jost"/>
                <a:cs typeface="Jost"/>
                <a:sym typeface="Jost"/>
              </a:rPr>
              <a:t>CSOPORTOS MEGBESZÉLÉS</a:t>
            </a:r>
            <a:br>
              <a:rPr lang="hu-HU" dirty="0">
                <a:latin typeface="Jost"/>
                <a:ea typeface="Jost"/>
                <a:cs typeface="Jost"/>
                <a:sym typeface="Jost"/>
              </a:rPr>
            </a:br>
            <a:r>
              <a:rPr lang="hu-HU" sz="1750" i="1" dirty="0">
                <a:latin typeface="Jost"/>
                <a:ea typeface="Jost"/>
                <a:cs typeface="Jost"/>
                <a:sym typeface="Jost"/>
              </a:rPr>
              <a:t>2. </a:t>
            </a:r>
            <a:r>
              <a:rPr lang="hu-HU" sz="1800" i="1" dirty="0">
                <a:solidFill>
                  <a:srgbClr val="000000"/>
                </a:solidFill>
                <a:latin typeface="Jost"/>
                <a:ea typeface="Jost"/>
                <a:cs typeface="Jost"/>
                <a:sym typeface="Jost"/>
              </a:rPr>
              <a:t>feladat </a:t>
            </a:r>
            <a:endParaRPr dirty="0">
              <a:latin typeface="Jost"/>
              <a:ea typeface="Jost"/>
              <a:cs typeface="Jost"/>
              <a:sym typeface="Jo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p6"/>
          <p:cNvGrpSpPr/>
          <p:nvPr/>
        </p:nvGrpSpPr>
        <p:grpSpPr>
          <a:xfrm>
            <a:off x="2028825" y="1547382"/>
            <a:ext cx="8134350" cy="5168968"/>
            <a:chOff x="0" y="0"/>
            <a:chExt cx="8134350" cy="5168968"/>
          </a:xfrm>
        </p:grpSpPr>
        <p:sp>
          <p:nvSpPr>
            <p:cNvPr id="390" name="Google Shape;390;p6"/>
            <p:cNvSpPr/>
            <p:nvPr/>
          </p:nvSpPr>
          <p:spPr>
            <a:xfrm>
              <a:off x="0" y="0"/>
              <a:ext cx="8134350" cy="957216"/>
            </a:xfrm>
            <a:prstGeom prst="roundRect">
              <a:avLst>
                <a:gd name="adj" fmla="val 10000"/>
              </a:avLst>
            </a:prstGeom>
            <a:solidFill>
              <a:srgbClr val="2E38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txBox="1"/>
            <p:nvPr/>
          </p:nvSpPr>
          <p:spPr>
            <a:xfrm>
              <a:off x="1722591" y="0"/>
              <a:ext cx="6411758" cy="95721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Jost"/>
                <a:buNone/>
              </a:pPr>
              <a:r>
                <a:rPr lang="hu-HU" sz="1600">
                  <a:solidFill>
                    <a:schemeClr val="lt1"/>
                  </a:solidFill>
                  <a:latin typeface="Jost"/>
                  <a:ea typeface="Jost"/>
                  <a:cs typeface="Jost"/>
                  <a:sym typeface="Jost"/>
                </a:rPr>
                <a:t>LOW-CODE vagy NO CODE PLATFORMOK</a:t>
              </a:r>
              <a:endParaRPr/>
            </a:p>
            <a:p>
              <a:pPr marL="114300" marR="0" lvl="1" indent="-114300" algn="l" rtl="0">
                <a:lnSpc>
                  <a:spcPct val="90000"/>
                </a:lnSpc>
                <a:spcBef>
                  <a:spcPts val="72"/>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Egyszerűsített megoldások az alkalmazásfejlesztéshez </a:t>
              </a:r>
              <a:endParaRPr/>
            </a:p>
            <a:p>
              <a:pPr marL="114300" marR="0" lvl="1" indent="-114300" algn="l" rtl="0">
                <a:lnSpc>
                  <a:spcPct val="90000"/>
                </a:lnSpc>
                <a:spcBef>
                  <a:spcPts val="210"/>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A fejlesztési költségek csökkentése</a:t>
              </a:r>
              <a:endParaRPr sz="1400" b="0" i="0" u="none" strike="noStrike" cap="none">
                <a:solidFill>
                  <a:schemeClr val="lt1"/>
                </a:solidFill>
                <a:latin typeface="Jost"/>
                <a:ea typeface="Jost"/>
                <a:cs typeface="Jost"/>
                <a:sym typeface="Jost"/>
              </a:endParaRPr>
            </a:p>
          </p:txBody>
        </p:sp>
        <p:sp>
          <p:nvSpPr>
            <p:cNvPr id="392" name="Google Shape;392;p6"/>
            <p:cNvSpPr/>
            <p:nvPr/>
          </p:nvSpPr>
          <p:spPr>
            <a:xfrm>
              <a:off x="84317" y="106105"/>
              <a:ext cx="1626870" cy="765773"/>
            </a:xfrm>
            <a:prstGeom prst="roundRect">
              <a:avLst>
                <a:gd name="adj" fmla="val 10000"/>
              </a:avLst>
            </a:prstGeom>
            <a:blipFill rotWithShape="1">
              <a:blip r:embed="rId3">
                <a:alphaModFix/>
              </a:blip>
              <a:stretch>
                <a:fillRect t="-45998" b="-45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0" y="1052938"/>
              <a:ext cx="8134350" cy="957216"/>
            </a:xfrm>
            <a:prstGeom prst="roundRect">
              <a:avLst>
                <a:gd name="adj" fmla="val 10000"/>
              </a:avLst>
            </a:prstGeom>
            <a:solidFill>
              <a:srgbClr val="444E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txBox="1"/>
            <p:nvPr/>
          </p:nvSpPr>
          <p:spPr>
            <a:xfrm>
              <a:off x="1722591" y="1052938"/>
              <a:ext cx="6411758" cy="95721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Jost"/>
                <a:buNone/>
              </a:pPr>
              <a:r>
                <a:rPr lang="hu-HU" sz="1600">
                  <a:solidFill>
                    <a:schemeClr val="lt1"/>
                  </a:solidFill>
                  <a:latin typeface="Jost"/>
                  <a:ea typeface="Jost"/>
                  <a:cs typeface="Jost"/>
                  <a:sym typeface="Jost"/>
                </a:rPr>
                <a:t>FELHŐTECHNOLÓGIA</a:t>
              </a:r>
              <a:endParaRPr/>
            </a:p>
            <a:p>
              <a:pPr marL="114300" marR="0" lvl="1" indent="-114300" algn="l" rtl="0">
                <a:lnSpc>
                  <a:spcPct val="90000"/>
                </a:lnSpc>
                <a:spcBef>
                  <a:spcPts val="72"/>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Tárolás és infrastruktúra</a:t>
              </a:r>
              <a:endParaRPr sz="1400" b="0" i="0" u="none" strike="noStrike" cap="none">
                <a:solidFill>
                  <a:schemeClr val="lt1"/>
                </a:solidFill>
                <a:latin typeface="Jost"/>
                <a:ea typeface="Jost"/>
                <a:cs typeface="Jost"/>
                <a:sym typeface="Jost"/>
              </a:endParaRPr>
            </a:p>
            <a:p>
              <a:pPr marL="114300" marR="0" lvl="1" indent="-114300" algn="l" rtl="0">
                <a:lnSpc>
                  <a:spcPct val="90000"/>
                </a:lnSpc>
                <a:spcBef>
                  <a:spcPts val="210"/>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Gyors és egyszerű megoldások a távmunkához, együttműködéshez, adatelérhetőséghez és biztonsághoz</a:t>
              </a:r>
              <a:endParaRPr sz="1400" b="0" i="0" u="none" strike="noStrike" cap="none">
                <a:solidFill>
                  <a:schemeClr val="lt1"/>
                </a:solidFill>
                <a:latin typeface="Jost"/>
                <a:ea typeface="Jost"/>
                <a:cs typeface="Jost"/>
                <a:sym typeface="Jost"/>
              </a:endParaRPr>
            </a:p>
          </p:txBody>
        </p:sp>
        <p:sp>
          <p:nvSpPr>
            <p:cNvPr id="395" name="Google Shape;395;p6"/>
            <p:cNvSpPr/>
            <p:nvPr/>
          </p:nvSpPr>
          <p:spPr>
            <a:xfrm>
              <a:off x="95721" y="1148659"/>
              <a:ext cx="1626870" cy="765773"/>
            </a:xfrm>
            <a:prstGeom prst="roundRect">
              <a:avLst>
                <a:gd name="adj" fmla="val 10000"/>
              </a:avLst>
            </a:prstGeom>
            <a:blipFill rotWithShape="1">
              <a:blip r:embed="rId4">
                <a:alphaModFix/>
              </a:blip>
              <a:stretch>
                <a:fillRect t="-13997" b="-13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0" y="2105876"/>
              <a:ext cx="8134350" cy="957216"/>
            </a:xfrm>
            <a:prstGeom prst="roundRect">
              <a:avLst>
                <a:gd name="adj" fmla="val 10000"/>
              </a:avLst>
            </a:prstGeom>
            <a:solidFill>
              <a:srgbClr val="5E67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txBox="1"/>
            <p:nvPr/>
          </p:nvSpPr>
          <p:spPr>
            <a:xfrm>
              <a:off x="1722591" y="2105876"/>
              <a:ext cx="6411758" cy="95721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Jost"/>
                <a:buNone/>
              </a:pPr>
              <a:r>
                <a:rPr lang="hu-HU" sz="1600">
                  <a:solidFill>
                    <a:schemeClr val="lt1"/>
                  </a:solidFill>
                  <a:latin typeface="Jost"/>
                  <a:ea typeface="Jost"/>
                  <a:cs typeface="Jost"/>
                  <a:sym typeface="Jost"/>
                </a:rPr>
                <a:t>AUTOMATIZÁCIÓ</a:t>
              </a:r>
              <a:endParaRPr/>
            </a:p>
            <a:p>
              <a:pPr marL="114300" marR="0" lvl="1" indent="-114300" algn="l" rtl="0">
                <a:lnSpc>
                  <a:spcPct val="90000"/>
                </a:lnSpc>
                <a:spcBef>
                  <a:spcPts val="72"/>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Csökkent</a:t>
              </a:r>
              <a:r>
                <a:rPr lang="hu-HU">
                  <a:solidFill>
                    <a:schemeClr val="lt1"/>
                  </a:solidFill>
                  <a:latin typeface="Jost"/>
                  <a:ea typeface="Jost"/>
                  <a:cs typeface="Jost"/>
                  <a:sym typeface="Jost"/>
                </a:rPr>
                <a:t>i</a:t>
              </a:r>
              <a:r>
                <a:rPr lang="hu-HU" sz="1400" b="0" i="0" u="none" strike="noStrike" cap="none">
                  <a:solidFill>
                    <a:schemeClr val="lt1"/>
                  </a:solidFill>
                  <a:latin typeface="Jost"/>
                  <a:ea typeface="Jost"/>
                  <a:cs typeface="Jost"/>
                  <a:sym typeface="Jost"/>
                </a:rPr>
                <a:t> az ismétlődő munkát</a:t>
              </a:r>
              <a:endParaRPr sz="1400" b="0" i="0" u="none" strike="noStrike" cap="none">
                <a:solidFill>
                  <a:schemeClr val="lt1"/>
                </a:solidFill>
                <a:latin typeface="Jost"/>
                <a:ea typeface="Jost"/>
                <a:cs typeface="Jost"/>
                <a:sym typeface="Jost"/>
              </a:endParaRPr>
            </a:p>
            <a:p>
              <a:pPr marL="114300" marR="0" lvl="1" indent="-114300" algn="l" rtl="0">
                <a:lnSpc>
                  <a:spcPct val="90000"/>
                </a:lnSpc>
                <a:spcBef>
                  <a:spcPts val="210"/>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A termelékenység javítása</a:t>
              </a:r>
              <a:endParaRPr sz="1400" b="0" i="0" u="none" strike="noStrike" cap="none">
                <a:solidFill>
                  <a:schemeClr val="lt1"/>
                </a:solidFill>
                <a:latin typeface="Jost"/>
                <a:ea typeface="Jost"/>
                <a:cs typeface="Jost"/>
                <a:sym typeface="Jost"/>
              </a:endParaRPr>
            </a:p>
          </p:txBody>
        </p:sp>
        <p:sp>
          <p:nvSpPr>
            <p:cNvPr id="398" name="Google Shape;398;p6"/>
            <p:cNvSpPr/>
            <p:nvPr/>
          </p:nvSpPr>
          <p:spPr>
            <a:xfrm>
              <a:off x="67999" y="2238232"/>
              <a:ext cx="1626870" cy="765773"/>
            </a:xfrm>
            <a:prstGeom prst="roundRect">
              <a:avLst>
                <a:gd name="adj" fmla="val 10000"/>
              </a:avLst>
            </a:prstGeom>
            <a:blipFill rotWithShape="1">
              <a:blip r:embed="rId5">
                <a:alphaModFix/>
              </a:blip>
              <a:stretch>
                <a:fillRect t="-40998" b="-40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0" y="3158814"/>
              <a:ext cx="8134350" cy="957216"/>
            </a:xfrm>
            <a:prstGeom prst="roundRect">
              <a:avLst>
                <a:gd name="adj" fmla="val 10000"/>
              </a:avLst>
            </a:prstGeom>
            <a:solidFill>
              <a:srgbClr val="7B81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txBox="1"/>
            <p:nvPr/>
          </p:nvSpPr>
          <p:spPr>
            <a:xfrm>
              <a:off x="1722591" y="3158814"/>
              <a:ext cx="6411758" cy="95721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Jost"/>
                <a:buNone/>
              </a:pPr>
              <a:r>
                <a:rPr lang="hu-HU" sz="1600">
                  <a:solidFill>
                    <a:schemeClr val="lt1"/>
                  </a:solidFill>
                  <a:latin typeface="Jost"/>
                  <a:ea typeface="Jost"/>
                  <a:cs typeface="Jost"/>
                  <a:sym typeface="Jost"/>
                </a:rPr>
                <a:t>MESTERSÉGES INTELLIGENCIA (AI) ÉS GÉPI TANULÁS (ML)</a:t>
              </a:r>
              <a:endParaRPr/>
            </a:p>
            <a:p>
              <a:pPr marL="114300" marR="0" lvl="1" indent="-114300" algn="l" rtl="0">
                <a:lnSpc>
                  <a:spcPct val="90000"/>
                </a:lnSpc>
                <a:spcBef>
                  <a:spcPts val="72"/>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Kölcsönhatások elemzése</a:t>
              </a:r>
              <a:endParaRPr sz="1400" b="0" i="0" u="none" strike="noStrike" cap="none">
                <a:solidFill>
                  <a:schemeClr val="lt1"/>
                </a:solidFill>
                <a:latin typeface="Jost"/>
                <a:ea typeface="Jost"/>
                <a:cs typeface="Jost"/>
                <a:sym typeface="Jost"/>
              </a:endParaRPr>
            </a:p>
            <a:p>
              <a:pPr marL="114300" marR="0" lvl="1" indent="-114300" algn="l" rtl="0">
                <a:lnSpc>
                  <a:spcPct val="90000"/>
                </a:lnSpc>
                <a:spcBef>
                  <a:spcPts val="210"/>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A jövőbeli minták becslése</a:t>
              </a:r>
              <a:endParaRPr sz="1400" b="0" i="0" u="none" strike="noStrike" cap="none">
                <a:solidFill>
                  <a:schemeClr val="lt1"/>
                </a:solidFill>
                <a:latin typeface="Jost"/>
                <a:ea typeface="Jost"/>
                <a:cs typeface="Jost"/>
                <a:sym typeface="Jost"/>
              </a:endParaRPr>
            </a:p>
          </p:txBody>
        </p:sp>
        <p:sp>
          <p:nvSpPr>
            <p:cNvPr id="401" name="Google Shape;401;p6"/>
            <p:cNvSpPr/>
            <p:nvPr/>
          </p:nvSpPr>
          <p:spPr>
            <a:xfrm>
              <a:off x="95721" y="3254536"/>
              <a:ext cx="1626870" cy="765773"/>
            </a:xfrm>
            <a:prstGeom prst="roundRect">
              <a:avLst>
                <a:gd name="adj" fmla="val 10000"/>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0" y="4211752"/>
              <a:ext cx="8134350" cy="957216"/>
            </a:xfrm>
            <a:prstGeom prst="roundRect">
              <a:avLst>
                <a:gd name="adj" fmla="val 10000"/>
              </a:avLst>
            </a:prstGeom>
            <a:solidFill>
              <a:srgbClr val="9B9C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txBox="1"/>
            <p:nvPr/>
          </p:nvSpPr>
          <p:spPr>
            <a:xfrm>
              <a:off x="1722591" y="4211752"/>
              <a:ext cx="6411758" cy="95721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Jost"/>
                <a:buNone/>
              </a:pPr>
              <a:r>
                <a:rPr lang="hu-HU" sz="1600">
                  <a:solidFill>
                    <a:schemeClr val="lt1"/>
                  </a:solidFill>
                  <a:latin typeface="Jost"/>
                  <a:ea typeface="Jost"/>
                  <a:cs typeface="Jost"/>
                  <a:sym typeface="Jost"/>
                </a:rPr>
                <a:t>BLOCKCHAIN</a:t>
              </a:r>
              <a:endParaRPr/>
            </a:p>
            <a:p>
              <a:pPr marL="114300" marR="0" lvl="1" indent="-114300" algn="l" rtl="0">
                <a:lnSpc>
                  <a:spcPct val="90000"/>
                </a:lnSpc>
                <a:spcBef>
                  <a:spcPts val="72"/>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A bővülő adatblokkok közös adatbázisa</a:t>
              </a:r>
              <a:endParaRPr sz="1400" b="0" i="0" u="none" strike="noStrike" cap="none">
                <a:solidFill>
                  <a:schemeClr val="lt1"/>
                </a:solidFill>
                <a:latin typeface="Jost"/>
                <a:ea typeface="Jost"/>
                <a:cs typeface="Jost"/>
                <a:sym typeface="Jost"/>
              </a:endParaRPr>
            </a:p>
            <a:p>
              <a:pPr marL="114300" marR="0" lvl="1" indent="-114300" algn="l" rtl="0">
                <a:lnSpc>
                  <a:spcPct val="90000"/>
                </a:lnSpc>
                <a:spcBef>
                  <a:spcPts val="210"/>
                </a:spcBef>
                <a:spcAft>
                  <a:spcPts val="0"/>
                </a:spcAft>
                <a:buClr>
                  <a:schemeClr val="lt1"/>
                </a:buClr>
                <a:buSzPts val="1400"/>
                <a:buFont typeface="Jost"/>
                <a:buChar char="•"/>
              </a:pPr>
              <a:r>
                <a:rPr lang="hu-HU" sz="1400" b="0" i="0" u="none" strike="noStrike" cap="none">
                  <a:solidFill>
                    <a:schemeClr val="lt1"/>
                  </a:solidFill>
                  <a:latin typeface="Jost"/>
                  <a:ea typeface="Jost"/>
                  <a:cs typeface="Jost"/>
                  <a:sym typeface="Jost"/>
                </a:rPr>
                <a:t>Vi</a:t>
              </a:r>
              <a:r>
                <a:rPr lang="hu-HU">
                  <a:solidFill>
                    <a:schemeClr val="lt1"/>
                  </a:solidFill>
                  <a:latin typeface="Jost"/>
                  <a:ea typeface="Jost"/>
                  <a:cs typeface="Jost"/>
                  <a:sym typeface="Jost"/>
                </a:rPr>
                <a:t>rtuális</a:t>
              </a:r>
              <a:r>
                <a:rPr lang="hu-HU" sz="1400" b="0" i="0" u="none" strike="noStrike" cap="none">
                  <a:solidFill>
                    <a:schemeClr val="lt1"/>
                  </a:solidFill>
                  <a:latin typeface="Jost"/>
                  <a:ea typeface="Jost"/>
                  <a:cs typeface="Jost"/>
                  <a:sym typeface="Jost"/>
                </a:rPr>
                <a:t> </a:t>
              </a:r>
              <a:r>
                <a:rPr lang="hu-HU">
                  <a:solidFill>
                    <a:schemeClr val="lt1"/>
                  </a:solidFill>
                  <a:latin typeface="Jost"/>
                  <a:ea typeface="Jost"/>
                  <a:cs typeface="Jost"/>
                  <a:sym typeface="Jost"/>
                </a:rPr>
                <a:t>csapat</a:t>
              </a:r>
              <a:r>
                <a:rPr lang="hu-HU" sz="1400" b="0" i="0" u="none" strike="noStrike" cap="none">
                  <a:solidFill>
                    <a:schemeClr val="lt1"/>
                  </a:solidFill>
                  <a:latin typeface="Jost"/>
                  <a:ea typeface="Jost"/>
                  <a:cs typeface="Jost"/>
                  <a:sym typeface="Jost"/>
                </a:rPr>
                <a:t> vagy dokumentum együttműködés</a:t>
              </a:r>
              <a:endParaRPr sz="1400" b="0" i="0" u="none" strike="noStrike" cap="none">
                <a:solidFill>
                  <a:schemeClr val="lt1"/>
                </a:solidFill>
                <a:latin typeface="Jost"/>
                <a:ea typeface="Jost"/>
                <a:cs typeface="Jost"/>
                <a:sym typeface="Jost"/>
              </a:endParaRPr>
            </a:p>
          </p:txBody>
        </p:sp>
        <p:sp>
          <p:nvSpPr>
            <p:cNvPr id="404" name="Google Shape;404;p6"/>
            <p:cNvSpPr/>
            <p:nvPr/>
          </p:nvSpPr>
          <p:spPr>
            <a:xfrm>
              <a:off x="95721" y="4307474"/>
              <a:ext cx="1626870" cy="765773"/>
            </a:xfrm>
            <a:prstGeom prst="roundRect">
              <a:avLst>
                <a:gd name="adj" fmla="val 10000"/>
              </a:avLst>
            </a:prstGeom>
            <a:blipFill rotWithShape="1">
              <a:blip r:embed="rId7">
                <a:alphaModFix/>
              </a:blip>
              <a:stretch>
                <a:fillRect t="-21996" b="-2199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txBox="1">
            <a:spLocks noGrp="1"/>
          </p:cNvSpPr>
          <p:nvPr>
            <p:ph type="ftr" idx="11"/>
          </p:nvPr>
        </p:nvSpPr>
        <p:spPr>
          <a:xfrm rot="-5400000">
            <a:off x="9791701" y="3768508"/>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dirty="0"/>
              <a:t>ERASMUS+ DIGIGEN  </a:t>
            </a:r>
          </a:p>
          <a:p>
            <a:pPr marL="0" lvl="0" indent="0" algn="ctr" rtl="0">
              <a:spcBef>
                <a:spcPts val="0"/>
              </a:spcBef>
              <a:spcAft>
                <a:spcPts val="0"/>
              </a:spcAft>
              <a:buNone/>
            </a:pPr>
            <a:r>
              <a:rPr lang="hu-HU" dirty="0"/>
              <a:t>Project Ref. No. 2021-1-DE02-KA220-VET-000025335</a:t>
            </a:r>
            <a:endParaRPr dirty="0"/>
          </a:p>
        </p:txBody>
      </p:sp>
      <p:sp>
        <p:nvSpPr>
          <p:cNvPr id="407" name="Google Shape;407;p6"/>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a:t>6</a:t>
            </a:fld>
            <a:endParaRPr/>
          </a:p>
        </p:txBody>
      </p:sp>
      <p:sp>
        <p:nvSpPr>
          <p:cNvPr id="408" name="Google Shape;408;p6"/>
          <p:cNvSpPr txBox="1">
            <a:spLocks noGrp="1"/>
          </p:cNvSpPr>
          <p:nvPr>
            <p:ph type="title"/>
          </p:nvPr>
        </p:nvSpPr>
        <p:spPr>
          <a:xfrm>
            <a:off x="838200" y="372637"/>
            <a:ext cx="9729486"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dirty="0"/>
              <a:t>1. DIGITALIZÁCIÓ ÉS DIGITÁLIS ÁTALAKULÁS</a:t>
            </a:r>
            <a:endParaRPr sz="3600" dirty="0"/>
          </a:p>
        </p:txBody>
      </p:sp>
      <p:sp>
        <p:nvSpPr>
          <p:cNvPr id="409" name="Google Shape;409;p6"/>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1.3. JELENLEGI DIGITÁLIS ÁTALAKULÁSI TRENDEK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4" name="Google Shape;414;p7"/>
          <p:cNvGrpSpPr/>
          <p:nvPr/>
        </p:nvGrpSpPr>
        <p:grpSpPr>
          <a:xfrm>
            <a:off x="2679155" y="1825625"/>
            <a:ext cx="6833689" cy="4351338"/>
            <a:chOff x="1840955" y="0"/>
            <a:chExt cx="6833689" cy="4351338"/>
          </a:xfrm>
        </p:grpSpPr>
        <p:sp>
          <p:nvSpPr>
            <p:cNvPr id="415" name="Google Shape;415;p7"/>
            <p:cNvSpPr/>
            <p:nvPr/>
          </p:nvSpPr>
          <p:spPr>
            <a:xfrm>
              <a:off x="1840955" y="0"/>
              <a:ext cx="6833689" cy="4351338"/>
            </a:xfrm>
            <a:prstGeom prst="triangle">
              <a:avLst>
                <a:gd name="adj" fmla="val 5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5272351" y="435194"/>
              <a:ext cx="2799265" cy="335599"/>
            </a:xfrm>
            <a:prstGeom prst="roundRect">
              <a:avLst>
                <a:gd name="adj" fmla="val 16667"/>
              </a:avLst>
            </a:prstGeom>
            <a:solidFill>
              <a:schemeClr val="lt1">
                <a:alpha val="89803"/>
              </a:schemeClr>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txBox="1"/>
            <p:nvPr/>
          </p:nvSpPr>
          <p:spPr>
            <a:xfrm>
              <a:off x="5288734" y="451577"/>
              <a:ext cx="2766499" cy="30283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MOBILINTERNET</a:t>
              </a:r>
              <a:endParaRPr/>
            </a:p>
          </p:txBody>
        </p:sp>
        <p:sp>
          <p:nvSpPr>
            <p:cNvPr id="418" name="Google Shape;418;p7"/>
            <p:cNvSpPr/>
            <p:nvPr/>
          </p:nvSpPr>
          <p:spPr>
            <a:xfrm>
              <a:off x="5264927" y="808400"/>
              <a:ext cx="2814114" cy="362448"/>
            </a:xfrm>
            <a:prstGeom prst="roundRect">
              <a:avLst>
                <a:gd name="adj" fmla="val 16667"/>
              </a:avLst>
            </a:prstGeom>
            <a:solidFill>
              <a:schemeClr val="lt1">
                <a:alpha val="89803"/>
              </a:schemeClr>
            </a:solidFill>
            <a:ln w="12700" cap="flat" cmpd="sng">
              <a:solidFill>
                <a:srgbClr val="3F4D6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txBox="1"/>
            <p:nvPr/>
          </p:nvSpPr>
          <p:spPr>
            <a:xfrm>
              <a:off x="5282620" y="826093"/>
              <a:ext cx="2778728" cy="32706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AI ÉS ML</a:t>
              </a:r>
              <a:endParaRPr/>
            </a:p>
          </p:txBody>
        </p:sp>
        <p:sp>
          <p:nvSpPr>
            <p:cNvPr id="420" name="Google Shape;420;p7"/>
            <p:cNvSpPr/>
            <p:nvPr/>
          </p:nvSpPr>
          <p:spPr>
            <a:xfrm>
              <a:off x="5257800" y="1208455"/>
              <a:ext cx="2828369" cy="300854"/>
            </a:xfrm>
            <a:prstGeom prst="roundRect">
              <a:avLst>
                <a:gd name="adj" fmla="val 16667"/>
              </a:avLst>
            </a:prstGeom>
            <a:solidFill>
              <a:schemeClr val="lt1">
                <a:alpha val="89803"/>
              </a:schemeClr>
            </a:solidFill>
            <a:ln w="12700" cap="flat" cmpd="sng">
              <a:solidFill>
                <a:srgbClr val="4C5D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txBox="1"/>
            <p:nvPr/>
          </p:nvSpPr>
          <p:spPr>
            <a:xfrm>
              <a:off x="5272486" y="1223141"/>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VR ÉS AR</a:t>
              </a:r>
              <a:endParaRPr/>
            </a:p>
          </p:txBody>
        </p:sp>
        <p:sp>
          <p:nvSpPr>
            <p:cNvPr id="422" name="Google Shape;422;p7"/>
            <p:cNvSpPr/>
            <p:nvPr/>
          </p:nvSpPr>
          <p:spPr>
            <a:xfrm>
              <a:off x="5257800" y="1546916"/>
              <a:ext cx="2828369" cy="300854"/>
            </a:xfrm>
            <a:prstGeom prst="roundRect">
              <a:avLst>
                <a:gd name="adj" fmla="val 16667"/>
              </a:avLst>
            </a:prstGeom>
            <a:solidFill>
              <a:schemeClr val="lt1">
                <a:alpha val="89803"/>
              </a:schemeClr>
            </a:solidFill>
            <a:ln w="12700" cap="flat" cmpd="sng">
              <a:solidFill>
                <a:srgbClr val="596D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txBox="1"/>
            <p:nvPr/>
          </p:nvSpPr>
          <p:spPr>
            <a:xfrm>
              <a:off x="5272486" y="1561602"/>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CLOUD</a:t>
              </a:r>
              <a:endParaRPr/>
            </a:p>
          </p:txBody>
        </p:sp>
        <p:sp>
          <p:nvSpPr>
            <p:cNvPr id="424" name="Google Shape;424;p7"/>
            <p:cNvSpPr/>
            <p:nvPr/>
          </p:nvSpPr>
          <p:spPr>
            <a:xfrm>
              <a:off x="5257800" y="1885377"/>
              <a:ext cx="2828369" cy="300854"/>
            </a:xfrm>
            <a:prstGeom prst="roundRect">
              <a:avLst>
                <a:gd name="adj" fmla="val 16667"/>
              </a:avLst>
            </a:prstGeom>
            <a:solidFill>
              <a:schemeClr val="lt1">
                <a:alpha val="89803"/>
              </a:schemeClr>
            </a:solidFill>
            <a:ln w="12700" cap="flat" cmpd="sng">
              <a:solidFill>
                <a:srgbClr val="6A7EA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txBox="1"/>
            <p:nvPr/>
          </p:nvSpPr>
          <p:spPr>
            <a:xfrm>
              <a:off x="5272486" y="1900063"/>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IoT</a:t>
              </a:r>
              <a:endParaRPr sz="1600">
                <a:solidFill>
                  <a:schemeClr val="dk1"/>
                </a:solidFill>
                <a:latin typeface="Jost"/>
                <a:ea typeface="Jost"/>
                <a:cs typeface="Jost"/>
                <a:sym typeface="Jost"/>
              </a:endParaRPr>
            </a:p>
          </p:txBody>
        </p:sp>
        <p:sp>
          <p:nvSpPr>
            <p:cNvPr id="426" name="Google Shape;426;p7"/>
            <p:cNvSpPr/>
            <p:nvPr/>
          </p:nvSpPr>
          <p:spPr>
            <a:xfrm>
              <a:off x="5257800" y="2223838"/>
              <a:ext cx="2828369" cy="300854"/>
            </a:xfrm>
            <a:prstGeom prst="roundRect">
              <a:avLst>
                <a:gd name="adj" fmla="val 16667"/>
              </a:avLst>
            </a:prstGeom>
            <a:solidFill>
              <a:schemeClr val="lt1">
                <a:alpha val="89803"/>
              </a:schemeClr>
            </a:solidFill>
            <a:ln w="12700" cap="flat" cmpd="sng">
              <a:solidFill>
                <a:srgbClr val="7F91A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txBox="1"/>
            <p:nvPr/>
          </p:nvSpPr>
          <p:spPr>
            <a:xfrm>
              <a:off x="5272486" y="2238524"/>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FEJLETT ROBOTIKA</a:t>
              </a:r>
              <a:endParaRPr/>
            </a:p>
          </p:txBody>
        </p:sp>
        <p:sp>
          <p:nvSpPr>
            <p:cNvPr id="428" name="Google Shape;428;p7"/>
            <p:cNvSpPr/>
            <p:nvPr/>
          </p:nvSpPr>
          <p:spPr>
            <a:xfrm>
              <a:off x="5257800" y="2562299"/>
              <a:ext cx="2828369" cy="300854"/>
            </a:xfrm>
            <a:prstGeom prst="roundRect">
              <a:avLst>
                <a:gd name="adj" fmla="val 16667"/>
              </a:avLst>
            </a:prstGeom>
            <a:solidFill>
              <a:schemeClr val="lt1">
                <a:alpha val="89803"/>
              </a:schemeClr>
            </a:solidFill>
            <a:ln w="12700" cap="flat" cmpd="sng">
              <a:solidFill>
                <a:srgbClr val="95A3B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txBox="1"/>
            <p:nvPr/>
          </p:nvSpPr>
          <p:spPr>
            <a:xfrm>
              <a:off x="5272486" y="2576985"/>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BIOMETRIKUS TECHNOLÓGIA</a:t>
              </a:r>
              <a:endParaRPr/>
            </a:p>
          </p:txBody>
        </p:sp>
        <p:sp>
          <p:nvSpPr>
            <p:cNvPr id="430" name="Google Shape;430;p7"/>
            <p:cNvSpPr/>
            <p:nvPr/>
          </p:nvSpPr>
          <p:spPr>
            <a:xfrm>
              <a:off x="5257800" y="2900760"/>
              <a:ext cx="2828369" cy="300854"/>
            </a:xfrm>
            <a:prstGeom prst="roundRect">
              <a:avLst>
                <a:gd name="adj" fmla="val 16667"/>
              </a:avLst>
            </a:prstGeom>
            <a:solidFill>
              <a:schemeClr val="lt1">
                <a:alpha val="89803"/>
              </a:schemeClr>
            </a:solidFill>
            <a:ln w="12700" cap="flat" cmpd="sng">
              <a:solidFill>
                <a:srgbClr val="AAB6C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txBox="1"/>
            <p:nvPr/>
          </p:nvSpPr>
          <p:spPr>
            <a:xfrm>
              <a:off x="5272486" y="2915446"/>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3D NYOMTATÁS</a:t>
              </a:r>
              <a:endParaRPr/>
            </a:p>
          </p:txBody>
        </p:sp>
        <p:sp>
          <p:nvSpPr>
            <p:cNvPr id="432" name="Google Shape;432;p7"/>
            <p:cNvSpPr/>
            <p:nvPr/>
          </p:nvSpPr>
          <p:spPr>
            <a:xfrm>
              <a:off x="5257800" y="3239221"/>
              <a:ext cx="2828369" cy="300854"/>
            </a:xfrm>
            <a:prstGeom prst="roundRect">
              <a:avLst>
                <a:gd name="adj" fmla="val 16667"/>
              </a:avLst>
            </a:prstGeom>
            <a:solidFill>
              <a:schemeClr val="lt1">
                <a:alpha val="89803"/>
              </a:schemeClr>
            </a:solidFill>
            <a:ln w="12700" cap="flat" cmpd="sng">
              <a:solidFill>
                <a:srgbClr val="BFC8D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txBox="1"/>
            <p:nvPr/>
          </p:nvSpPr>
          <p:spPr>
            <a:xfrm>
              <a:off x="5272486" y="3253907"/>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GENOMICS</a:t>
              </a:r>
              <a:endParaRPr/>
            </a:p>
          </p:txBody>
        </p:sp>
        <p:sp>
          <p:nvSpPr>
            <p:cNvPr id="434" name="Google Shape;434;p7"/>
            <p:cNvSpPr/>
            <p:nvPr/>
          </p:nvSpPr>
          <p:spPr>
            <a:xfrm>
              <a:off x="5257800" y="3577682"/>
              <a:ext cx="2828369" cy="300854"/>
            </a:xfrm>
            <a:prstGeom prst="roundRect">
              <a:avLst>
                <a:gd name="adj" fmla="val 16667"/>
              </a:avLst>
            </a:prstGeom>
            <a:solidFill>
              <a:schemeClr val="lt1">
                <a:alpha val="89803"/>
              </a:schemeClr>
            </a:solidFill>
            <a:ln w="12700" cap="flat" cmpd="sng">
              <a:solidFill>
                <a:srgbClr val="D5DAE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txBox="1"/>
            <p:nvPr/>
          </p:nvSpPr>
          <p:spPr>
            <a:xfrm>
              <a:off x="5272486" y="3592368"/>
              <a:ext cx="2798997" cy="2714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Jost"/>
                <a:buNone/>
              </a:pPr>
              <a:r>
                <a:rPr lang="hu-HU" sz="1600">
                  <a:solidFill>
                    <a:schemeClr val="dk1"/>
                  </a:solidFill>
                  <a:latin typeface="Jost"/>
                  <a:ea typeface="Jost"/>
                  <a:cs typeface="Jost"/>
                  <a:sym typeface="Jost"/>
                </a:rPr>
                <a:t>BLOCKCHAIN</a:t>
              </a:r>
              <a:endParaRPr/>
            </a:p>
          </p:txBody>
        </p:sp>
      </p:grpSp>
      <p:sp>
        <p:nvSpPr>
          <p:cNvPr id="437" name="Google Shape;437;p7"/>
          <p:cNvSpPr txBox="1">
            <a:spLocks noGrp="1"/>
          </p:cNvSpPr>
          <p:nvPr>
            <p:ph type="ftr" idx="11"/>
          </p:nvPr>
        </p:nvSpPr>
        <p:spPr>
          <a:xfrm>
            <a:off x="4038600" y="635476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dirty="0"/>
              <a:t>ERASMUS+ DIGIGEN  </a:t>
            </a:r>
          </a:p>
          <a:p>
            <a:pPr marL="0" lvl="0" indent="0" algn="ctr" rtl="0">
              <a:spcBef>
                <a:spcPts val="0"/>
              </a:spcBef>
              <a:spcAft>
                <a:spcPts val="0"/>
              </a:spcAft>
              <a:buNone/>
            </a:pPr>
            <a:r>
              <a:rPr lang="hu-HU" dirty="0"/>
              <a:t>Project Ref. No. 2021-1-DE02-KA220-VET-000025335</a:t>
            </a:r>
            <a:endParaRPr dirty="0"/>
          </a:p>
        </p:txBody>
      </p:sp>
      <p:sp>
        <p:nvSpPr>
          <p:cNvPr id="438" name="Google Shape;438;p7"/>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a:t>7</a:t>
            </a:fld>
            <a:endParaRPr/>
          </a:p>
        </p:txBody>
      </p:sp>
      <p:sp>
        <p:nvSpPr>
          <p:cNvPr id="439" name="Google Shape;439;p7"/>
          <p:cNvSpPr txBox="1">
            <a:spLocks noGrp="1"/>
          </p:cNvSpPr>
          <p:nvPr>
            <p:ph type="title"/>
          </p:nvPr>
        </p:nvSpPr>
        <p:spPr>
          <a:xfrm>
            <a:off x="838199" y="372637"/>
            <a:ext cx="9509567"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t>1. DIGITALIZÁCIÓ ÉS DIGITÁLIS ÁTALAKULÁS</a:t>
            </a:r>
            <a:endParaRPr sz="3600"/>
          </a:p>
        </p:txBody>
      </p:sp>
      <p:sp>
        <p:nvSpPr>
          <p:cNvPr id="440" name="Google Shape;440;p7"/>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1.4. JÖVŐBELI DIGITÁLIS ÁTALAKULÁSI TRENDEK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447" name="Google Shape;447;p8"/>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8</a:t>
            </a:fld>
            <a:endParaRPr b="0" i="0" dirty="0"/>
          </a:p>
        </p:txBody>
      </p:sp>
      <p:sp>
        <p:nvSpPr>
          <p:cNvPr id="448" name="Google Shape;448;p8"/>
          <p:cNvSpPr txBox="1">
            <a:spLocks noGrp="1"/>
          </p:cNvSpPr>
          <p:nvPr>
            <p:ph type="title"/>
          </p:nvPr>
        </p:nvSpPr>
        <p:spPr>
          <a:xfrm>
            <a:off x="838200" y="372637"/>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1. DIGITALIZÁCIÓ ÉS DIGITÁLIS ÁTALAKULÁS</a:t>
            </a:r>
            <a:endParaRPr sz="3600">
              <a:latin typeface="Jost"/>
              <a:ea typeface="Jost"/>
              <a:cs typeface="Jost"/>
              <a:sym typeface="Jost"/>
            </a:endParaRPr>
          </a:p>
        </p:txBody>
      </p:sp>
      <p:sp>
        <p:nvSpPr>
          <p:cNvPr id="449" name="Google Shape;449;p8"/>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r>
              <a:rPr lang="hu-HU" sz="2000">
                <a:solidFill>
                  <a:schemeClr val="dk1"/>
                </a:solidFill>
                <a:latin typeface="Jost"/>
                <a:ea typeface="Jost"/>
                <a:cs typeface="Jost"/>
                <a:sym typeface="Jost"/>
              </a:rPr>
              <a:t>1.5. JÖVŐBELI DIGITÁLIS ÁTALAKULÁSI TRENDEK</a:t>
            </a:r>
            <a:endParaRPr/>
          </a:p>
        </p:txBody>
      </p:sp>
      <p:pic>
        <p:nvPicPr>
          <p:cNvPr id="450" name="Google Shape;450;p8"/>
          <p:cNvPicPr preferRelativeResize="0"/>
          <p:nvPr/>
        </p:nvPicPr>
        <p:blipFill rotWithShape="1">
          <a:blip r:embed="rId3">
            <a:alphaModFix/>
          </a:blip>
          <a:srcRect/>
          <a:stretch/>
        </p:blipFill>
        <p:spPr>
          <a:xfrm>
            <a:off x="688829" y="1825625"/>
            <a:ext cx="5785142" cy="3256821"/>
          </a:xfrm>
          <a:prstGeom prst="rect">
            <a:avLst/>
          </a:prstGeom>
          <a:noFill/>
          <a:ln>
            <a:noFill/>
          </a:ln>
        </p:spPr>
      </p:pic>
      <p:pic>
        <p:nvPicPr>
          <p:cNvPr id="452" name="Google Shape;452;p8"/>
          <p:cNvPicPr preferRelativeResize="0"/>
          <p:nvPr/>
        </p:nvPicPr>
        <p:blipFill rotWithShape="1">
          <a:blip r:embed="rId4">
            <a:alphaModFix/>
          </a:blip>
          <a:srcRect/>
          <a:stretch/>
        </p:blipFill>
        <p:spPr>
          <a:xfrm>
            <a:off x="6932416" y="1730003"/>
            <a:ext cx="4504511" cy="4056668"/>
          </a:xfrm>
          <a:prstGeom prst="rect">
            <a:avLst/>
          </a:prstGeom>
          <a:noFill/>
          <a:ln>
            <a:noFill/>
          </a:ln>
        </p:spPr>
      </p:pic>
      <p:sp>
        <p:nvSpPr>
          <p:cNvPr id="453" name="Google Shape;453;p8"/>
          <p:cNvSpPr txBox="1"/>
          <p:nvPr/>
        </p:nvSpPr>
        <p:spPr>
          <a:xfrm>
            <a:off x="8632679" y="1479591"/>
            <a:ext cx="36728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100" i="1" dirty="0">
                <a:solidFill>
                  <a:schemeClr val="dk1"/>
                </a:solidFill>
                <a:latin typeface="Jost"/>
                <a:ea typeface="Jost"/>
                <a:cs typeface="Jost"/>
                <a:sym typeface="Jost"/>
              </a:rPr>
              <a:t>(Forrás: </a:t>
            </a:r>
            <a:r>
              <a:rPr lang="hu-HU" sz="1100" i="1" u="sng" dirty="0">
                <a:solidFill>
                  <a:schemeClr val="dk1"/>
                </a:solidFill>
                <a:latin typeface="Jost"/>
                <a:ea typeface="Jost"/>
                <a:cs typeface="Jost"/>
                <a:sym typeface="Jost"/>
                <a:hlinkClick r:id="rId5">
                  <a:extLst>
                    <a:ext uri="{A12FA001-AC4F-418D-AE19-62706E023703}">
                      <ahyp:hlinkClr xmlns:ahyp="http://schemas.microsoft.com/office/drawing/2018/hyperlinkcolor" val="tx"/>
                    </a:ext>
                  </a:extLst>
                </a:hlinkClick>
              </a:rPr>
              <a:t>Európa digitális évtizede: digitális célok 2030-ig</a:t>
            </a:r>
            <a:r>
              <a:rPr lang="hu-HU" sz="1100" i="1" dirty="0">
                <a:solidFill>
                  <a:schemeClr val="dk1"/>
                </a:solidFill>
                <a:latin typeface="Jost"/>
                <a:ea typeface="Jost"/>
                <a:cs typeface="Jost"/>
                <a:sym typeface="Jost"/>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b="0" i="0" dirty="0"/>
              <a:t>ERASMUS+ DIGIGEN  </a:t>
            </a:r>
          </a:p>
          <a:p>
            <a:pPr marL="0" lvl="0" indent="0" algn="ctr" rtl="0">
              <a:spcBef>
                <a:spcPts val="0"/>
              </a:spcBef>
              <a:spcAft>
                <a:spcPts val="0"/>
              </a:spcAft>
              <a:buNone/>
            </a:pPr>
            <a:r>
              <a:rPr lang="hu-HU" b="0" i="0" dirty="0"/>
              <a:t>Project Ref. No. 2021-1-DE02-KA220-VET-000025335</a:t>
            </a:r>
            <a:endParaRPr b="0" i="0" dirty="0"/>
          </a:p>
        </p:txBody>
      </p:sp>
      <p:sp>
        <p:nvSpPr>
          <p:cNvPr id="460" name="Google Shape;460;p9"/>
          <p:cNvSpPr txBox="1">
            <a:spLocks noGrp="1"/>
          </p:cNvSpPr>
          <p:nvPr>
            <p:ph type="sldNum" idx="12"/>
          </p:nvPr>
        </p:nvSpPr>
        <p:spPr>
          <a:xfrm>
            <a:off x="10758488" y="6354762"/>
            <a:ext cx="5953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u-HU" b="0" i="0"/>
              <a:t>9</a:t>
            </a:fld>
            <a:endParaRPr b="0" i="0" dirty="0"/>
          </a:p>
        </p:txBody>
      </p:sp>
      <p:sp>
        <p:nvSpPr>
          <p:cNvPr id="461" name="Google Shape;461;p9"/>
          <p:cNvSpPr txBox="1">
            <a:spLocks noGrp="1"/>
          </p:cNvSpPr>
          <p:nvPr>
            <p:ph type="title"/>
          </p:nvPr>
        </p:nvSpPr>
        <p:spPr>
          <a:xfrm>
            <a:off x="838200" y="372625"/>
            <a:ext cx="10154100" cy="78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Jost"/>
              <a:buNone/>
            </a:pPr>
            <a:r>
              <a:rPr lang="hu-HU" sz="3600">
                <a:latin typeface="Jost"/>
                <a:ea typeface="Jost"/>
                <a:cs typeface="Jost"/>
                <a:sym typeface="Jost"/>
              </a:rPr>
              <a:t>2. MODERN TECHNOLÓGIÁK A KKV-k SZÁMÁRA</a:t>
            </a:r>
            <a:endParaRPr sz="3600">
              <a:latin typeface="Jost"/>
              <a:ea typeface="Jost"/>
              <a:cs typeface="Jost"/>
              <a:sym typeface="Jost"/>
            </a:endParaRPr>
          </a:p>
        </p:txBody>
      </p:sp>
      <p:sp>
        <p:nvSpPr>
          <p:cNvPr id="462" name="Google Shape;462;p9"/>
          <p:cNvSpPr txBox="1"/>
          <p:nvPr/>
        </p:nvSpPr>
        <p:spPr>
          <a:xfrm>
            <a:off x="838200" y="940728"/>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a:buNone/>
            </a:pPr>
            <a:r>
              <a:rPr lang="hu-HU" sz="2000" b="0" i="0">
                <a:solidFill>
                  <a:schemeClr val="dk1"/>
                </a:solidFill>
                <a:latin typeface="Jost"/>
                <a:ea typeface="Jost"/>
                <a:cs typeface="Jost"/>
                <a:sym typeface="Jost"/>
              </a:rPr>
              <a:t>2.1. </a:t>
            </a:r>
            <a:r>
              <a:rPr lang="hu-HU" sz="2000" b="0" i="0" cap="none">
                <a:solidFill>
                  <a:schemeClr val="dk1"/>
                </a:solidFill>
                <a:latin typeface="Jost"/>
                <a:ea typeface="Jost"/>
                <a:cs typeface="Jost"/>
                <a:sym typeface="Jost"/>
              </a:rPr>
              <a:t>MODERN TECHNOLÓGIÁK A-Z</a:t>
            </a:r>
            <a:endParaRPr/>
          </a:p>
        </p:txBody>
      </p:sp>
      <p:sp>
        <p:nvSpPr>
          <p:cNvPr id="463" name="Google Shape;463;p9"/>
          <p:cNvSpPr txBox="1"/>
          <p:nvPr/>
        </p:nvSpPr>
        <p:spPr>
          <a:xfrm>
            <a:off x="838200" y="5677245"/>
            <a:ext cx="9920288" cy="7805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Jost Medium"/>
              <a:buNone/>
            </a:pPr>
            <a:endParaRPr sz="2000" b="0" i="0">
              <a:solidFill>
                <a:schemeClr val="dk1"/>
              </a:solidFill>
              <a:latin typeface="Jost Medium"/>
              <a:ea typeface="Jost Medium"/>
              <a:cs typeface="Jost Medium"/>
              <a:sym typeface="Jost Medium"/>
            </a:endParaRPr>
          </a:p>
        </p:txBody>
      </p:sp>
      <p:grpSp>
        <p:nvGrpSpPr>
          <p:cNvPr id="464" name="Google Shape;464;p9"/>
          <p:cNvGrpSpPr/>
          <p:nvPr/>
        </p:nvGrpSpPr>
        <p:grpSpPr>
          <a:xfrm>
            <a:off x="2406418" y="1595464"/>
            <a:ext cx="7379162" cy="4611977"/>
            <a:chOff x="162510" y="2858"/>
            <a:chExt cx="7379162" cy="4611977"/>
          </a:xfrm>
        </p:grpSpPr>
        <p:sp>
          <p:nvSpPr>
            <p:cNvPr id="465" name="Google Shape;465;p9"/>
            <p:cNvSpPr/>
            <p:nvPr/>
          </p:nvSpPr>
          <p:spPr>
            <a:xfrm>
              <a:off x="162510" y="2858"/>
              <a:ext cx="2305988" cy="1383593"/>
            </a:xfrm>
            <a:prstGeom prst="rect">
              <a:avLst/>
            </a:prstGeom>
            <a:solidFill>
              <a:srgbClr val="252D3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txBox="1"/>
            <p:nvPr/>
          </p:nvSpPr>
          <p:spPr>
            <a:xfrm>
              <a:off x="162510" y="2858"/>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Mesterséges intelligencia </a:t>
              </a:r>
              <a:endParaRPr/>
            </a:p>
          </p:txBody>
        </p:sp>
        <p:sp>
          <p:nvSpPr>
            <p:cNvPr id="467" name="Google Shape;467;p9"/>
            <p:cNvSpPr/>
            <p:nvPr/>
          </p:nvSpPr>
          <p:spPr>
            <a:xfrm>
              <a:off x="2699097" y="2858"/>
              <a:ext cx="2305988" cy="1383593"/>
            </a:xfrm>
            <a:prstGeom prst="rect">
              <a:avLst/>
            </a:prstGeom>
            <a:solidFill>
              <a:srgbClr val="434C5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txBox="1"/>
            <p:nvPr/>
          </p:nvSpPr>
          <p:spPr>
            <a:xfrm>
              <a:off x="2699097" y="2858"/>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Kiterjesztett valóság </a:t>
              </a:r>
              <a:endParaRPr/>
            </a:p>
          </p:txBody>
        </p:sp>
        <p:sp>
          <p:nvSpPr>
            <p:cNvPr id="469" name="Google Shape;469;p9"/>
            <p:cNvSpPr/>
            <p:nvPr/>
          </p:nvSpPr>
          <p:spPr>
            <a:xfrm>
              <a:off x="5235684" y="2858"/>
              <a:ext cx="2305988" cy="1383593"/>
            </a:xfrm>
            <a:prstGeom prst="rect">
              <a:avLst/>
            </a:prstGeom>
            <a:solidFill>
              <a:srgbClr val="656F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txBox="1"/>
            <p:nvPr/>
          </p:nvSpPr>
          <p:spPr>
            <a:xfrm>
              <a:off x="5235684" y="2858"/>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a:solidFill>
                    <a:schemeClr val="lt1"/>
                  </a:solidFill>
                  <a:latin typeface="Jost"/>
                  <a:ea typeface="Jost"/>
                  <a:cs typeface="Jost"/>
                  <a:sym typeface="Jost"/>
                </a:rPr>
                <a:t>Big data</a:t>
              </a:r>
              <a:r>
                <a:rPr lang="hu-HU" sz="2700" b="0">
                  <a:solidFill>
                    <a:schemeClr val="lt1"/>
                  </a:solidFill>
                  <a:latin typeface="Jost"/>
                  <a:ea typeface="Jost"/>
                  <a:cs typeface="Jost"/>
                  <a:sym typeface="Jost"/>
                </a:rPr>
                <a:t> </a:t>
              </a:r>
              <a:endParaRPr/>
            </a:p>
          </p:txBody>
        </p:sp>
        <p:sp>
          <p:nvSpPr>
            <p:cNvPr id="471" name="Google Shape;471;p9"/>
            <p:cNvSpPr/>
            <p:nvPr/>
          </p:nvSpPr>
          <p:spPr>
            <a:xfrm>
              <a:off x="162510" y="1617050"/>
              <a:ext cx="2305988" cy="1383593"/>
            </a:xfrm>
            <a:prstGeom prst="rect">
              <a:avLst/>
            </a:prstGeom>
            <a:solidFill>
              <a:srgbClr val="90949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txBox="1"/>
            <p:nvPr/>
          </p:nvSpPr>
          <p:spPr>
            <a:xfrm>
              <a:off x="162510" y="1617050"/>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Blockchain</a:t>
              </a:r>
              <a:endParaRPr sz="2700" b="0">
                <a:solidFill>
                  <a:schemeClr val="lt1"/>
                </a:solidFill>
                <a:latin typeface="Jost"/>
                <a:ea typeface="Jost"/>
                <a:cs typeface="Jost"/>
                <a:sym typeface="Jost"/>
              </a:endParaRPr>
            </a:p>
          </p:txBody>
        </p:sp>
        <p:sp>
          <p:nvSpPr>
            <p:cNvPr id="473" name="Google Shape;473;p9"/>
            <p:cNvSpPr/>
            <p:nvPr/>
          </p:nvSpPr>
          <p:spPr>
            <a:xfrm>
              <a:off x="2699097" y="1617050"/>
              <a:ext cx="2305988" cy="1383593"/>
            </a:xfrm>
            <a:prstGeom prst="rect">
              <a:avLst/>
            </a:prstGeom>
            <a:solidFill>
              <a:srgbClr val="B8B9B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txBox="1"/>
            <p:nvPr/>
          </p:nvSpPr>
          <p:spPr>
            <a:xfrm>
              <a:off x="2699097" y="1617050"/>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Kiber-</a:t>
              </a:r>
              <a:endParaRPr sz="2700" b="0">
                <a:solidFill>
                  <a:schemeClr val="lt1"/>
                </a:solidFill>
                <a:latin typeface="Jost"/>
                <a:ea typeface="Jost"/>
                <a:cs typeface="Jost"/>
                <a:sym typeface="Jost"/>
              </a:endParaRPr>
            </a:p>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biztonság</a:t>
              </a:r>
              <a:endParaRPr/>
            </a:p>
          </p:txBody>
        </p:sp>
        <p:sp>
          <p:nvSpPr>
            <p:cNvPr id="475" name="Google Shape;475;p9"/>
            <p:cNvSpPr/>
            <p:nvPr/>
          </p:nvSpPr>
          <p:spPr>
            <a:xfrm>
              <a:off x="5235684" y="1617050"/>
              <a:ext cx="2305988" cy="1383593"/>
            </a:xfrm>
            <a:prstGeom prst="rect">
              <a:avLst/>
            </a:prstGeom>
            <a:solidFill>
              <a:srgbClr val="90949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txBox="1"/>
            <p:nvPr/>
          </p:nvSpPr>
          <p:spPr>
            <a:xfrm>
              <a:off x="5235684" y="1617050"/>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A dolgok internete </a:t>
              </a:r>
              <a:endParaRPr/>
            </a:p>
          </p:txBody>
        </p:sp>
        <p:sp>
          <p:nvSpPr>
            <p:cNvPr id="477" name="Google Shape;477;p9"/>
            <p:cNvSpPr/>
            <p:nvPr/>
          </p:nvSpPr>
          <p:spPr>
            <a:xfrm>
              <a:off x="1430803" y="3231242"/>
              <a:ext cx="2305988" cy="1383593"/>
            </a:xfrm>
            <a:prstGeom prst="rect">
              <a:avLst/>
            </a:prstGeom>
            <a:solidFill>
              <a:srgbClr val="656F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txBox="1"/>
            <p:nvPr/>
          </p:nvSpPr>
          <p:spPr>
            <a:xfrm>
              <a:off x="1430803" y="3231242"/>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Gépi tanulás </a:t>
              </a:r>
              <a:endParaRPr sz="2700" b="0">
                <a:solidFill>
                  <a:schemeClr val="lt1"/>
                </a:solidFill>
                <a:latin typeface="Jost"/>
                <a:ea typeface="Jost"/>
                <a:cs typeface="Jost"/>
                <a:sym typeface="Jost"/>
              </a:endParaRPr>
            </a:p>
          </p:txBody>
        </p:sp>
        <p:sp>
          <p:nvSpPr>
            <p:cNvPr id="479" name="Google Shape;479;p9"/>
            <p:cNvSpPr/>
            <p:nvPr/>
          </p:nvSpPr>
          <p:spPr>
            <a:xfrm>
              <a:off x="3967390" y="3231242"/>
              <a:ext cx="2305988" cy="1383593"/>
            </a:xfrm>
            <a:prstGeom prst="rect">
              <a:avLst/>
            </a:prstGeom>
            <a:solidFill>
              <a:srgbClr val="434C5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txBox="1"/>
            <p:nvPr/>
          </p:nvSpPr>
          <p:spPr>
            <a:xfrm>
              <a:off x="3967390" y="3231242"/>
              <a:ext cx="2305988" cy="1383593"/>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Jost"/>
                <a:buNone/>
              </a:pPr>
              <a:r>
                <a:rPr lang="hu-HU" sz="2700" b="0">
                  <a:solidFill>
                    <a:schemeClr val="lt1"/>
                  </a:solidFill>
                  <a:latin typeface="Jost"/>
                  <a:ea typeface="Jost"/>
                  <a:cs typeface="Jost"/>
                  <a:sym typeface="Jost"/>
                </a:rPr>
                <a:t>Virtuális valóság </a:t>
              </a:r>
              <a:endParaRPr sz="2700" b="0">
                <a:solidFill>
                  <a:schemeClr val="lt1"/>
                </a:solidFill>
                <a:latin typeface="Jost"/>
                <a:ea typeface="Jost"/>
                <a:cs typeface="Jost"/>
                <a:sym typeface="Jost"/>
              </a:endParaRPr>
            </a:p>
          </p:txBody>
        </p:sp>
      </p:grpSp>
    </p:spTree>
  </p:cSld>
  <p:clrMapOvr>
    <a:masterClrMapping/>
  </p:clrMapOvr>
</p:sld>
</file>

<file path=ppt/theme/theme1.xml><?xml version="1.0" encoding="utf-8"?>
<a:theme xmlns:a="http://schemas.openxmlformats.org/drawingml/2006/main" name="Office">
  <a:themeElements>
    <a:clrScheme name="DIGIGEN">
      <a:dk1>
        <a:srgbClr val="000000"/>
      </a:dk1>
      <a:lt1>
        <a:srgbClr val="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DIGIGEN">
      <a:dk1>
        <a:srgbClr val="000000"/>
      </a:dk1>
      <a:lt1>
        <a:srgbClr val="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8526a-872d-4332-a3be-d415821f5f21">
      <Terms xmlns="http://schemas.microsoft.com/office/infopath/2007/PartnerControls"/>
    </lcf76f155ced4ddcb4097134ff3c332f>
    <TaxCatchAll xmlns="ebad3182-2dc0-43e0-9217-85dfa6f0ff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0FA7B4E93E75B48AE5A7F52419B6F0E" ma:contentTypeVersion="15" ma:contentTypeDescription="Ein neues Dokument erstellen." ma:contentTypeScope="" ma:versionID="473210ee93ef6739477c02627801f4eb">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9c9be4b4242dd4df6c946f64da901115"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221BF9-5750-45BE-A2A2-78F913C3E7DB}">
  <ds:schemaRefs>
    <ds:schemaRef ds:uri="http://schemas.microsoft.com/office/2006/metadata/properties"/>
    <ds:schemaRef ds:uri="http://schemas.microsoft.com/office/2006/documentManagement/types"/>
    <ds:schemaRef ds:uri="http://www.w3.org/XML/1998/namespace"/>
    <ds:schemaRef ds:uri="ebad3182-2dc0-43e0-9217-85dfa6f0ff35"/>
    <ds:schemaRef ds:uri="http://purl.org/dc/terms/"/>
    <ds:schemaRef ds:uri="http://purl.org/dc/elements/1.1/"/>
    <ds:schemaRef ds:uri="http://schemas.microsoft.com/office/infopath/2007/PartnerControls"/>
    <ds:schemaRef ds:uri="http://schemas.openxmlformats.org/package/2006/metadata/core-properties"/>
    <ds:schemaRef ds:uri="cf28526a-872d-4332-a3be-d415821f5f21"/>
    <ds:schemaRef ds:uri="http://purl.org/dc/dcmitype/"/>
  </ds:schemaRefs>
</ds:datastoreItem>
</file>

<file path=customXml/itemProps2.xml><?xml version="1.0" encoding="utf-8"?>
<ds:datastoreItem xmlns:ds="http://schemas.openxmlformats.org/officeDocument/2006/customXml" ds:itemID="{1EC7896D-5CB9-45E1-8872-1DAD413D7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259F5A-3ACB-4B62-8E37-DAD4F0BD3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2505</Words>
  <Application>Microsoft Macintosh PowerPoint</Application>
  <PresentationFormat>Breitbild</PresentationFormat>
  <Paragraphs>438</Paragraphs>
  <Slides>36</Slides>
  <Notes>36</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36</vt:i4>
      </vt:variant>
    </vt:vector>
  </HeadingPairs>
  <TitlesOfParts>
    <vt:vector size="46" baseType="lpstr">
      <vt:lpstr>Jost Medium</vt:lpstr>
      <vt:lpstr>Arial</vt:lpstr>
      <vt:lpstr>Constantia</vt:lpstr>
      <vt:lpstr>Noto Sans Symbols</vt:lpstr>
      <vt:lpstr>Bookman Old Style</vt:lpstr>
      <vt:lpstr>Calibri</vt:lpstr>
      <vt:lpstr>Jost</vt:lpstr>
      <vt:lpstr>Wingdings</vt:lpstr>
      <vt:lpstr>Office</vt:lpstr>
      <vt:lpstr>1_Office</vt:lpstr>
      <vt:lpstr>NŐI  VEZETŐK  DIGITÁLIS KÖRNYEZETBEN</vt:lpstr>
      <vt:lpstr>PowerPoint-Präsentation</vt:lpstr>
      <vt:lpstr>1. DIGITALIZÁCIÓ ÉS DIGITÁLIS ÁTALAKULÁS</vt:lpstr>
      <vt:lpstr>1. DIGITALIZÁCIÓ ÉS DIGITÁLIS ÁTALAKULÁS</vt:lpstr>
      <vt:lpstr>CSOPORTOS MEGBESZÉLÉS 2. feladat </vt:lpstr>
      <vt:lpstr>1. DIGITALIZÁCIÓ ÉS DIGITÁLIS ÁTALAKULÁS</vt:lpstr>
      <vt:lpstr>1. DIGITALIZÁCIÓ ÉS DIGITÁLIS ÁTALAKULÁS</vt:lpstr>
      <vt:lpstr>1. DIGITALIZÁCIÓ ÉS DIGITÁLIS ÁTALAKULÁS</vt:lpstr>
      <vt:lpstr>2. MODERN TECHNOLÓGIÁK A KKV-k SZÁMÁRA</vt:lpstr>
      <vt:lpstr>  JÁRJON UTÁNA: DIGITÁLIS TELJESÍTMÉNY 3. feladat: Egyéni munka</vt:lpstr>
      <vt:lpstr>2. MODERN TECHNOLÓGIÁK A KKV-k SZÁMÁRA</vt:lpstr>
      <vt:lpstr>2. MODERN TECHNOLÓGIÁK A KKV-k SZÁMÁRA</vt:lpstr>
      <vt:lpstr>2. MODERN TECHNOLÓGIÁK A KKV-k SZÁMÁRA</vt:lpstr>
      <vt:lpstr>A MODERN TECHNOLÓGIÁK GYAKORLATI ALKALMAZÁSA 4. feladat: Egyéni munka</vt:lpstr>
      <vt:lpstr>3. TUDÁSMENEDZSMENT ÉS ESZKÖZÖK</vt:lpstr>
      <vt:lpstr>3. TUDÁSMENEDZSMENT ÉS ESZKÖZÖK</vt:lpstr>
      <vt:lpstr>3. TUDÁSMENEDZSMENT ÉS ESZKÖZÖK</vt:lpstr>
      <vt:lpstr>3. TUDÁSMENEDZSMENT ÉS ESZKÖZÖK</vt:lpstr>
      <vt:lpstr>3. TUDÁSMENEDZSMENT ÉS ESZKÖZÖK</vt:lpstr>
      <vt:lpstr>  JÁRJON UTÁNA: TUDÁSMENEDZSMENT 5. feladat: Egyéni munka</vt:lpstr>
      <vt:lpstr>4. MUNKAFOLYAMAT-MENEDZSMENT ÉS ESZKÖZÖK</vt:lpstr>
      <vt:lpstr>4. MUNKAFOLYAMAT-MENEDZSMENT ÉS ESZKÖZÖK</vt:lpstr>
      <vt:lpstr>4. MUNKAFOLYAMAT-MENEDZSMENT ÉS ESZKÖZÖK</vt:lpstr>
      <vt:lpstr>4. MUNKAFOLYAMAT-MENEDZSMENT ÉS ESZKÖZÖK</vt:lpstr>
      <vt:lpstr>JÁRJON UTÁNA:  MUNKAFOLYAMAT-MENEDZSMENT 6. feladat: Egyéni munka</vt:lpstr>
      <vt:lpstr>MUNKAFOLYAMAT DIAGRAM LÉTREHOZÁSA 7. feladat: Egyéni munka</vt:lpstr>
      <vt:lpstr>5. VÁLLALATI ADATKEZELÉS ÉS ESZKÖZÖK</vt:lpstr>
      <vt:lpstr>5. VÁLLALATI ADATKEZELÉS ÉS ESZKÖZÖK</vt:lpstr>
      <vt:lpstr>5. VÁLLALATI ADATKEZELÉS ÉS ESZKÖZÖK</vt:lpstr>
      <vt:lpstr>5. VÁLLALATI ADATKEZELÉS ÉS ESZKÖZÖK</vt:lpstr>
      <vt:lpstr>6. DIGITÁLIS VEZETÉS</vt:lpstr>
      <vt:lpstr>JÁRJON UTÁNA:  DIGITÁLIS VEZETÉS 8. feladat: Egyéni munka és csoportmunka</vt:lpstr>
      <vt:lpstr>PowerPoint-Präsentation</vt:lpstr>
      <vt:lpstr>Hivatkozások</vt:lpstr>
      <vt:lpstr>Hivatkozások</vt:lpstr>
      <vt:lpstr>Hivatkozások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NŐI  VEZETŐK  DIGITÁLIS KÖRNYEZETBEN</dc:title>
  <dc:creator>Cserkúti Ágnes</dc:creator>
  <cp:lastModifiedBy>Anke Reuter</cp:lastModifiedBy>
  <cp:revision>1</cp:revision>
  <dcterms:created xsi:type="dcterms:W3CDTF">2023-08-15T13:58:30Z</dcterms:created>
  <dcterms:modified xsi:type="dcterms:W3CDTF">2024-05-30T10:12:26Z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ies>
</file>