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4"/>
    <p:sldMasterId id="2147483666" r:id="rId5"/>
  </p:sldMasterIdLst>
  <p:notesMasterIdLst>
    <p:notesMasterId r:id="rId3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2192000" cy="6858000"/>
  <p:notesSz cx="6858000" cy="9144000"/>
  <p:embeddedFontLst>
    <p:embeddedFont>
      <p:font typeface="Jost" pitchFamily="2" charset="77"/>
      <p:regular r:id="rId40"/>
      <p:bold r:id="rId41"/>
      <p:italic r:id="rId42"/>
      <p:boldItalic r:id="rId43"/>
    </p:embeddedFont>
    <p:embeddedFont>
      <p:font typeface="Jost Medium" pitchFamily="2" charset="77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gAvtf9fO2JyKMsJ4dOAU162GsV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67BDAC-BC5B-DB42-9A83-6A23A270F987}" v="21" dt="2024-05-30T10:28:10.707"/>
  </p1510:revLst>
</p1510:revInfo>
</file>

<file path=ppt/tableStyles.xml><?xml version="1.0" encoding="utf-8"?>
<a:tblStyleLst xmlns:a="http://schemas.openxmlformats.org/drawingml/2006/main" def="{81940528-2347-404D-877B-3B69CE7D324A}">
  <a:tblStyle styleId="{81940528-2347-404D-877B-3B69CE7D324A}" styleName="Table_0">
    <a:wholeTbl>
      <a:tcTxStyle b="off" i="off">
        <a:font>
          <a:latin typeface="Jost"/>
          <a:ea typeface="Jost"/>
          <a:cs typeface="Jos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BE9E6"/>
          </a:solidFill>
        </a:fill>
      </a:tcStyle>
    </a:wholeTbl>
    <a:band1H>
      <a:tcTxStyle/>
      <a:tcStyle>
        <a:tcBdr/>
        <a:fill>
          <a:solidFill>
            <a:srgbClr val="F6D0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6D0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Jost"/>
          <a:ea typeface="Jost"/>
          <a:cs typeface="Jos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Jost"/>
          <a:ea typeface="Jost"/>
          <a:cs typeface="Jos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Jost"/>
          <a:ea typeface="Jost"/>
          <a:cs typeface="Jos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Jost"/>
          <a:ea typeface="Jost"/>
          <a:cs typeface="Jos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6"/>
    <p:restoredTop sz="69559"/>
  </p:normalViewPr>
  <p:slideViewPr>
    <p:cSldViewPr snapToGrid="0">
      <p:cViewPr>
        <p:scale>
          <a:sx n="90" d="100"/>
          <a:sy n="90" d="100"/>
        </p:scale>
        <p:origin x="6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4.fntdata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7.fntdata"/><Relationship Id="rId20" Type="http://schemas.openxmlformats.org/officeDocument/2006/relationships/slide" Target="slides/slide15.xml"/><Relationship Id="rId41" Type="http://schemas.openxmlformats.org/officeDocument/2006/relationships/font" Target="fonts/font2.fntdata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uter Anke" userId="3da67a77-c39f-4ee8-b0d8-279da2db4dd7" providerId="ADAL" clId="{BA67BDAC-BC5B-DB42-9A83-6A23A270F987}"/>
    <pc:docChg chg="custSel modSld modMainMaster">
      <pc:chgData name="Reuter Anke" userId="3da67a77-c39f-4ee8-b0d8-279da2db4dd7" providerId="ADAL" clId="{BA67BDAC-BC5B-DB42-9A83-6A23A270F987}" dt="2024-05-30T10:30:01.732" v="184" actId="20577"/>
      <pc:docMkLst>
        <pc:docMk/>
      </pc:docMkLst>
      <pc:sldChg chg="delSp mod modNotesTx">
        <pc:chgData name="Reuter Anke" userId="3da67a77-c39f-4ee8-b0d8-279da2db4dd7" providerId="ADAL" clId="{BA67BDAC-BC5B-DB42-9A83-6A23A270F987}" dt="2024-05-30T10:29:04.447" v="178" actId="20577"/>
        <pc:sldMkLst>
          <pc:docMk/>
          <pc:sldMk cId="0" sldId="256"/>
        </pc:sldMkLst>
        <pc:spChg chg="del">
          <ac:chgData name="Reuter Anke" userId="3da67a77-c39f-4ee8-b0d8-279da2db4dd7" providerId="ADAL" clId="{BA67BDAC-BC5B-DB42-9A83-6A23A270F987}" dt="2024-05-30T10:17:20.276" v="55" actId="478"/>
          <ac:spMkLst>
            <pc:docMk/>
            <pc:sldMk cId="0" sldId="256"/>
            <ac:spMk id="467" creationId="{00000000-0000-0000-0000-000000000000}"/>
          </ac:spMkLst>
        </pc:spChg>
      </pc:sldChg>
      <pc:sldChg chg="modSp mod modNotesTx">
        <pc:chgData name="Reuter Anke" userId="3da67a77-c39f-4ee8-b0d8-279da2db4dd7" providerId="ADAL" clId="{BA67BDAC-BC5B-DB42-9A83-6A23A270F987}" dt="2024-05-30T10:29:20.398" v="179" actId="20577"/>
        <pc:sldMkLst>
          <pc:docMk/>
          <pc:sldMk cId="0" sldId="257"/>
        </pc:sldMkLst>
        <pc:spChg chg="mod">
          <ac:chgData name="Reuter Anke" userId="3da67a77-c39f-4ee8-b0d8-279da2db4dd7" providerId="ADAL" clId="{BA67BDAC-BC5B-DB42-9A83-6A23A270F987}" dt="2024-05-30T10:17:31.397" v="56" actId="12"/>
          <ac:spMkLst>
            <pc:docMk/>
            <pc:sldMk cId="0" sldId="257"/>
            <ac:spMk id="473" creationId="{00000000-0000-0000-0000-000000000000}"/>
          </ac:spMkLst>
        </pc:spChg>
      </pc:sldChg>
      <pc:sldChg chg="modSp mod">
        <pc:chgData name="Reuter Anke" userId="3da67a77-c39f-4ee8-b0d8-279da2db4dd7" providerId="ADAL" clId="{BA67BDAC-BC5B-DB42-9A83-6A23A270F987}" dt="2024-05-30T10:20:20.612" v="84" actId="403"/>
        <pc:sldMkLst>
          <pc:docMk/>
          <pc:sldMk cId="0" sldId="258"/>
        </pc:sldMkLst>
        <pc:spChg chg="mod">
          <ac:chgData name="Reuter Anke" userId="3da67a77-c39f-4ee8-b0d8-279da2db4dd7" providerId="ADAL" clId="{BA67BDAC-BC5B-DB42-9A83-6A23A270F987}" dt="2024-05-30T10:20:20.612" v="84" actId="403"/>
          <ac:spMkLst>
            <pc:docMk/>
            <pc:sldMk cId="0" sldId="258"/>
            <ac:spMk id="482" creationId="{00000000-0000-0000-0000-000000000000}"/>
          </ac:spMkLst>
        </pc:spChg>
      </pc:sldChg>
      <pc:sldChg chg="delSp modSp mod">
        <pc:chgData name="Reuter Anke" userId="3da67a77-c39f-4ee8-b0d8-279da2db4dd7" providerId="ADAL" clId="{BA67BDAC-BC5B-DB42-9A83-6A23A270F987}" dt="2024-05-30T10:20:32.874" v="87" actId="1076"/>
        <pc:sldMkLst>
          <pc:docMk/>
          <pc:sldMk cId="0" sldId="259"/>
        </pc:sldMkLst>
        <pc:spChg chg="del">
          <ac:chgData name="Reuter Anke" userId="3da67a77-c39f-4ee8-b0d8-279da2db4dd7" providerId="ADAL" clId="{BA67BDAC-BC5B-DB42-9A83-6A23A270F987}" dt="2024-05-30T10:17:46.705" v="57"/>
          <ac:spMkLst>
            <pc:docMk/>
            <pc:sldMk cId="0" sldId="259"/>
            <ac:spMk id="488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0:32.874" v="87" actId="1076"/>
          <ac:spMkLst>
            <pc:docMk/>
            <pc:sldMk cId="0" sldId="259"/>
            <ac:spMk id="491" creationId="{00000000-0000-0000-0000-000000000000}"/>
          </ac:spMkLst>
        </pc:spChg>
      </pc:sldChg>
      <pc:sldChg chg="delSp modSp mod">
        <pc:chgData name="Reuter Anke" userId="3da67a77-c39f-4ee8-b0d8-279da2db4dd7" providerId="ADAL" clId="{BA67BDAC-BC5B-DB42-9A83-6A23A270F987}" dt="2024-05-30T10:20:42.678" v="88" actId="1076"/>
        <pc:sldMkLst>
          <pc:docMk/>
          <pc:sldMk cId="0" sldId="260"/>
        </pc:sldMkLst>
        <pc:spChg chg="del">
          <ac:chgData name="Reuter Anke" userId="3da67a77-c39f-4ee8-b0d8-279da2db4dd7" providerId="ADAL" clId="{BA67BDAC-BC5B-DB42-9A83-6A23A270F987}" dt="2024-05-30T10:17:46.705" v="57"/>
          <ac:spMkLst>
            <pc:docMk/>
            <pc:sldMk cId="0" sldId="260"/>
            <ac:spMk id="498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18:13.356" v="59" actId="1035"/>
          <ac:spMkLst>
            <pc:docMk/>
            <pc:sldMk cId="0" sldId="260"/>
            <ac:spMk id="500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0:42.678" v="88" actId="1076"/>
          <ac:spMkLst>
            <pc:docMk/>
            <pc:sldMk cId="0" sldId="260"/>
            <ac:spMk id="501" creationId="{00000000-0000-0000-0000-000000000000}"/>
          </ac:spMkLst>
        </pc:spChg>
      </pc:sldChg>
      <pc:sldChg chg="addSp delSp modSp mod modNotesTx">
        <pc:chgData name="Reuter Anke" userId="3da67a77-c39f-4ee8-b0d8-279da2db4dd7" providerId="ADAL" clId="{BA67BDAC-BC5B-DB42-9A83-6A23A270F987}" dt="2024-05-30T10:29:29.025" v="181" actId="20577"/>
        <pc:sldMkLst>
          <pc:docMk/>
          <pc:sldMk cId="0" sldId="261"/>
        </pc:sldMkLst>
        <pc:spChg chg="add mod">
          <ac:chgData name="Reuter Anke" userId="3da67a77-c39f-4ee8-b0d8-279da2db4dd7" providerId="ADAL" clId="{BA67BDAC-BC5B-DB42-9A83-6A23A270F987}" dt="2024-05-30T10:18:22.938" v="64" actId="114"/>
          <ac:spMkLst>
            <pc:docMk/>
            <pc:sldMk cId="0" sldId="261"/>
            <ac:spMk id="2" creationId="{FA317B96-42F5-2DAD-D360-6BB788C000DF}"/>
          </ac:spMkLst>
        </pc:spChg>
        <pc:spChg chg="mod">
          <ac:chgData name="Reuter Anke" userId="3da67a77-c39f-4ee8-b0d8-279da2db4dd7" providerId="ADAL" clId="{BA67BDAC-BC5B-DB42-9A83-6A23A270F987}" dt="2024-05-30T10:20:54.995" v="89" actId="113"/>
          <ac:spMkLst>
            <pc:docMk/>
            <pc:sldMk cId="0" sldId="261"/>
            <ac:spMk id="508" creationId="{00000000-0000-0000-0000-000000000000}"/>
          </ac:spMkLst>
        </pc:spChg>
        <pc:spChg chg="del">
          <ac:chgData name="Reuter Anke" userId="3da67a77-c39f-4ee8-b0d8-279da2db4dd7" providerId="ADAL" clId="{BA67BDAC-BC5B-DB42-9A83-6A23A270F987}" dt="2024-05-30T10:17:46.705" v="57"/>
          <ac:spMkLst>
            <pc:docMk/>
            <pc:sldMk cId="0" sldId="261"/>
            <ac:spMk id="509" creationId="{00000000-0000-0000-0000-000000000000}"/>
          </ac:spMkLst>
        </pc:spChg>
      </pc:sldChg>
      <pc:sldChg chg="delSp modSp mod modNotesTx">
        <pc:chgData name="Reuter Anke" userId="3da67a77-c39f-4ee8-b0d8-279da2db4dd7" providerId="ADAL" clId="{BA67BDAC-BC5B-DB42-9A83-6A23A270F987}" dt="2024-05-30T10:29:37.675" v="182" actId="20577"/>
        <pc:sldMkLst>
          <pc:docMk/>
          <pc:sldMk cId="0" sldId="262"/>
        </pc:sldMkLst>
        <pc:spChg chg="mod">
          <ac:chgData name="Reuter Anke" userId="3da67a77-c39f-4ee8-b0d8-279da2db4dd7" providerId="ADAL" clId="{BA67BDAC-BC5B-DB42-9A83-6A23A270F987}" dt="2024-05-30T10:21:12.566" v="95" actId="20577"/>
          <ac:spMkLst>
            <pc:docMk/>
            <pc:sldMk cId="0" sldId="262"/>
            <ac:spMk id="516" creationId="{00000000-0000-0000-0000-000000000000}"/>
          </ac:spMkLst>
        </pc:spChg>
        <pc:spChg chg="del">
          <ac:chgData name="Reuter Anke" userId="3da67a77-c39f-4ee8-b0d8-279da2db4dd7" providerId="ADAL" clId="{BA67BDAC-BC5B-DB42-9A83-6A23A270F987}" dt="2024-05-30T10:17:46.705" v="57"/>
          <ac:spMkLst>
            <pc:docMk/>
            <pc:sldMk cId="0" sldId="262"/>
            <ac:spMk id="517" creationId="{00000000-0000-0000-0000-000000000000}"/>
          </ac:spMkLst>
        </pc:spChg>
        <pc:picChg chg="del">
          <ac:chgData name="Reuter Anke" userId="3da67a77-c39f-4ee8-b0d8-279da2db4dd7" providerId="ADAL" clId="{BA67BDAC-BC5B-DB42-9A83-6A23A270F987}" dt="2024-05-30T10:18:30.292" v="65" actId="478"/>
          <ac:picMkLst>
            <pc:docMk/>
            <pc:sldMk cId="0" sldId="262"/>
            <ac:picMk id="521" creationId="{00000000-0000-0000-0000-000000000000}"/>
          </ac:picMkLst>
        </pc:picChg>
      </pc:sldChg>
      <pc:sldChg chg="modSp mod">
        <pc:chgData name="Reuter Anke" userId="3da67a77-c39f-4ee8-b0d8-279da2db4dd7" providerId="ADAL" clId="{BA67BDAC-BC5B-DB42-9A83-6A23A270F987}" dt="2024-05-30T10:21:18.357" v="96" actId="1076"/>
        <pc:sldMkLst>
          <pc:docMk/>
          <pc:sldMk cId="0" sldId="263"/>
        </pc:sldMkLst>
        <pc:spChg chg="mod">
          <ac:chgData name="Reuter Anke" userId="3da67a77-c39f-4ee8-b0d8-279da2db4dd7" providerId="ADAL" clId="{BA67BDAC-BC5B-DB42-9A83-6A23A270F987}" dt="2024-05-30T10:21:18.357" v="96" actId="1076"/>
          <ac:spMkLst>
            <pc:docMk/>
            <pc:sldMk cId="0" sldId="263"/>
            <ac:spMk id="527" creationId="{00000000-0000-0000-0000-000000000000}"/>
          </ac:spMkLst>
        </pc:spChg>
      </pc:sldChg>
      <pc:sldChg chg="delSp modSp mod">
        <pc:chgData name="Reuter Anke" userId="3da67a77-c39f-4ee8-b0d8-279da2db4dd7" providerId="ADAL" clId="{BA67BDAC-BC5B-DB42-9A83-6A23A270F987}" dt="2024-05-30T10:21:41.284" v="100" actId="1076"/>
        <pc:sldMkLst>
          <pc:docMk/>
          <pc:sldMk cId="0" sldId="264"/>
        </pc:sldMkLst>
        <pc:spChg chg="del">
          <ac:chgData name="Reuter Anke" userId="3da67a77-c39f-4ee8-b0d8-279da2db4dd7" providerId="ADAL" clId="{BA67BDAC-BC5B-DB42-9A83-6A23A270F987}" dt="2024-05-30T10:17:46.705" v="57"/>
          <ac:spMkLst>
            <pc:docMk/>
            <pc:sldMk cId="0" sldId="264"/>
            <ac:spMk id="532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1:41.284" v="100" actId="1076"/>
          <ac:spMkLst>
            <pc:docMk/>
            <pc:sldMk cId="0" sldId="264"/>
            <ac:spMk id="535" creationId="{00000000-0000-0000-0000-000000000000}"/>
          </ac:spMkLst>
        </pc:spChg>
      </pc:sldChg>
      <pc:sldChg chg="delSp modSp mod">
        <pc:chgData name="Reuter Anke" userId="3da67a77-c39f-4ee8-b0d8-279da2db4dd7" providerId="ADAL" clId="{BA67BDAC-BC5B-DB42-9A83-6A23A270F987}" dt="2024-05-30T10:22:07.078" v="104"/>
        <pc:sldMkLst>
          <pc:docMk/>
          <pc:sldMk cId="0" sldId="265"/>
        </pc:sldMkLst>
        <pc:spChg chg="del">
          <ac:chgData name="Reuter Anke" userId="3da67a77-c39f-4ee8-b0d8-279da2db4dd7" providerId="ADAL" clId="{BA67BDAC-BC5B-DB42-9A83-6A23A270F987}" dt="2024-05-30T10:17:46.705" v="57"/>
          <ac:spMkLst>
            <pc:docMk/>
            <pc:sldMk cId="0" sldId="265"/>
            <ac:spMk id="548" creationId="{00000000-0000-0000-0000-000000000000}"/>
          </ac:spMkLst>
        </pc:spChg>
        <pc:graphicFrameChg chg="mod modGraphic">
          <ac:chgData name="Reuter Anke" userId="3da67a77-c39f-4ee8-b0d8-279da2db4dd7" providerId="ADAL" clId="{BA67BDAC-BC5B-DB42-9A83-6A23A270F987}" dt="2024-05-30T10:22:07.078" v="104"/>
          <ac:graphicFrameMkLst>
            <pc:docMk/>
            <pc:sldMk cId="0" sldId="265"/>
            <ac:graphicFrameMk id="541" creationId="{00000000-0000-0000-0000-000000000000}"/>
          </ac:graphicFrameMkLst>
        </pc:graphicFrameChg>
      </pc:sldChg>
      <pc:sldChg chg="delSp modSp mod">
        <pc:chgData name="Reuter Anke" userId="3da67a77-c39f-4ee8-b0d8-279da2db4dd7" providerId="ADAL" clId="{BA67BDAC-BC5B-DB42-9A83-6A23A270F987}" dt="2024-05-30T10:23:18.559" v="111" actId="122"/>
        <pc:sldMkLst>
          <pc:docMk/>
          <pc:sldMk cId="0" sldId="266"/>
        </pc:sldMkLst>
        <pc:spChg chg="mod">
          <ac:chgData name="Reuter Anke" userId="3da67a77-c39f-4ee8-b0d8-279da2db4dd7" providerId="ADAL" clId="{BA67BDAC-BC5B-DB42-9A83-6A23A270F987}" dt="2024-05-30T10:23:08.890" v="110" actId="408"/>
          <ac:spMkLst>
            <pc:docMk/>
            <pc:sldMk cId="0" sldId="266"/>
            <ac:spMk id="563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3:08.890" v="110" actId="408"/>
          <ac:spMkLst>
            <pc:docMk/>
            <pc:sldMk cId="0" sldId="266"/>
            <ac:spMk id="564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3:08.890" v="110" actId="408"/>
          <ac:spMkLst>
            <pc:docMk/>
            <pc:sldMk cId="0" sldId="266"/>
            <ac:spMk id="565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3:08.890" v="110" actId="408"/>
          <ac:spMkLst>
            <pc:docMk/>
            <pc:sldMk cId="0" sldId="266"/>
            <ac:spMk id="566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3:08.890" v="110" actId="408"/>
          <ac:spMkLst>
            <pc:docMk/>
            <pc:sldMk cId="0" sldId="266"/>
            <ac:spMk id="567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3:08.890" v="110" actId="408"/>
          <ac:spMkLst>
            <pc:docMk/>
            <pc:sldMk cId="0" sldId="266"/>
            <ac:spMk id="568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3:08.890" v="110" actId="408"/>
          <ac:spMkLst>
            <pc:docMk/>
            <pc:sldMk cId="0" sldId="266"/>
            <ac:spMk id="569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3:08.890" v="110" actId="408"/>
          <ac:spMkLst>
            <pc:docMk/>
            <pc:sldMk cId="0" sldId="266"/>
            <ac:spMk id="570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3:08.890" v="110" actId="408"/>
          <ac:spMkLst>
            <pc:docMk/>
            <pc:sldMk cId="0" sldId="266"/>
            <ac:spMk id="571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3:08.890" v="110" actId="408"/>
          <ac:spMkLst>
            <pc:docMk/>
            <pc:sldMk cId="0" sldId="266"/>
            <ac:spMk id="572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3:18.559" v="111" actId="122"/>
          <ac:spMkLst>
            <pc:docMk/>
            <pc:sldMk cId="0" sldId="266"/>
            <ac:spMk id="584" creationId="{00000000-0000-0000-0000-000000000000}"/>
          </ac:spMkLst>
        </pc:spChg>
        <pc:spChg chg="del">
          <ac:chgData name="Reuter Anke" userId="3da67a77-c39f-4ee8-b0d8-279da2db4dd7" providerId="ADAL" clId="{BA67BDAC-BC5B-DB42-9A83-6A23A270F987}" dt="2024-05-30T10:17:46.705" v="57"/>
          <ac:spMkLst>
            <pc:docMk/>
            <pc:sldMk cId="0" sldId="266"/>
            <ac:spMk id="585" creationId="{00000000-0000-0000-0000-000000000000}"/>
          </ac:spMkLst>
        </pc:spChg>
        <pc:grpChg chg="mod">
          <ac:chgData name="Reuter Anke" userId="3da67a77-c39f-4ee8-b0d8-279da2db4dd7" providerId="ADAL" clId="{BA67BDAC-BC5B-DB42-9A83-6A23A270F987}" dt="2024-05-30T10:23:08.890" v="110" actId="408"/>
          <ac:grpSpMkLst>
            <pc:docMk/>
            <pc:sldMk cId="0" sldId="266"/>
            <ac:grpSpMk id="561" creationId="{00000000-0000-0000-0000-000000000000}"/>
          </ac:grpSpMkLst>
        </pc:grpChg>
        <pc:picChg chg="mod">
          <ac:chgData name="Reuter Anke" userId="3da67a77-c39f-4ee8-b0d8-279da2db4dd7" providerId="ADAL" clId="{BA67BDAC-BC5B-DB42-9A83-6A23A270F987}" dt="2024-05-30T10:23:08.890" v="110" actId="408"/>
          <ac:picMkLst>
            <pc:docMk/>
            <pc:sldMk cId="0" sldId="266"/>
            <ac:picMk id="562" creationId="{00000000-0000-0000-0000-000000000000}"/>
          </ac:picMkLst>
        </pc:picChg>
      </pc:sldChg>
      <pc:sldChg chg="delSp">
        <pc:chgData name="Reuter Anke" userId="3da67a77-c39f-4ee8-b0d8-279da2db4dd7" providerId="ADAL" clId="{BA67BDAC-BC5B-DB42-9A83-6A23A270F987}" dt="2024-05-30T10:17:46.705" v="57"/>
        <pc:sldMkLst>
          <pc:docMk/>
          <pc:sldMk cId="0" sldId="267"/>
        </pc:sldMkLst>
        <pc:spChg chg="del">
          <ac:chgData name="Reuter Anke" userId="3da67a77-c39f-4ee8-b0d8-279da2db4dd7" providerId="ADAL" clId="{BA67BDAC-BC5B-DB42-9A83-6A23A270F987}" dt="2024-05-30T10:17:46.705" v="57"/>
          <ac:spMkLst>
            <pc:docMk/>
            <pc:sldMk cId="0" sldId="267"/>
            <ac:spMk id="596" creationId="{00000000-0000-0000-0000-000000000000}"/>
          </ac:spMkLst>
        </pc:spChg>
      </pc:sldChg>
      <pc:sldChg chg="delSp">
        <pc:chgData name="Reuter Anke" userId="3da67a77-c39f-4ee8-b0d8-279da2db4dd7" providerId="ADAL" clId="{BA67BDAC-BC5B-DB42-9A83-6A23A270F987}" dt="2024-05-30T10:17:46.705" v="57"/>
        <pc:sldMkLst>
          <pc:docMk/>
          <pc:sldMk cId="0" sldId="268"/>
        </pc:sldMkLst>
        <pc:spChg chg="del">
          <ac:chgData name="Reuter Anke" userId="3da67a77-c39f-4ee8-b0d8-279da2db4dd7" providerId="ADAL" clId="{BA67BDAC-BC5B-DB42-9A83-6A23A270F987}" dt="2024-05-30T10:17:46.705" v="57"/>
          <ac:spMkLst>
            <pc:docMk/>
            <pc:sldMk cId="0" sldId="268"/>
            <ac:spMk id="633" creationId="{00000000-0000-0000-0000-000000000000}"/>
          </ac:spMkLst>
        </pc:spChg>
      </pc:sldChg>
      <pc:sldChg chg="delSp">
        <pc:chgData name="Reuter Anke" userId="3da67a77-c39f-4ee8-b0d8-279da2db4dd7" providerId="ADAL" clId="{BA67BDAC-BC5B-DB42-9A83-6A23A270F987}" dt="2024-05-30T10:17:46.705" v="57"/>
        <pc:sldMkLst>
          <pc:docMk/>
          <pc:sldMk cId="0" sldId="269"/>
        </pc:sldMkLst>
        <pc:spChg chg="del">
          <ac:chgData name="Reuter Anke" userId="3da67a77-c39f-4ee8-b0d8-279da2db4dd7" providerId="ADAL" clId="{BA67BDAC-BC5B-DB42-9A83-6A23A270F987}" dt="2024-05-30T10:17:46.705" v="57"/>
          <ac:spMkLst>
            <pc:docMk/>
            <pc:sldMk cId="0" sldId="269"/>
            <ac:spMk id="668" creationId="{00000000-0000-0000-0000-000000000000}"/>
          </ac:spMkLst>
        </pc:spChg>
      </pc:sldChg>
      <pc:sldChg chg="delSp modSp mod">
        <pc:chgData name="Reuter Anke" userId="3da67a77-c39f-4ee8-b0d8-279da2db4dd7" providerId="ADAL" clId="{BA67BDAC-BC5B-DB42-9A83-6A23A270F987}" dt="2024-05-30T10:24:21.331" v="117" actId="12"/>
        <pc:sldMkLst>
          <pc:docMk/>
          <pc:sldMk cId="0" sldId="270"/>
        </pc:sldMkLst>
        <pc:spChg chg="mod">
          <ac:chgData name="Reuter Anke" userId="3da67a77-c39f-4ee8-b0d8-279da2db4dd7" providerId="ADAL" clId="{BA67BDAC-BC5B-DB42-9A83-6A23A270F987}" dt="2024-05-30T10:24:21.331" v="117" actId="12"/>
          <ac:spMkLst>
            <pc:docMk/>
            <pc:sldMk cId="0" sldId="270"/>
            <ac:spMk id="675" creationId="{00000000-0000-0000-0000-000000000000}"/>
          </ac:spMkLst>
        </pc:spChg>
        <pc:spChg chg="del">
          <ac:chgData name="Reuter Anke" userId="3da67a77-c39f-4ee8-b0d8-279da2db4dd7" providerId="ADAL" clId="{BA67BDAC-BC5B-DB42-9A83-6A23A270F987}" dt="2024-05-30T10:17:46.705" v="57"/>
          <ac:spMkLst>
            <pc:docMk/>
            <pc:sldMk cId="0" sldId="270"/>
            <ac:spMk id="678" creationId="{00000000-0000-0000-0000-000000000000}"/>
          </ac:spMkLst>
        </pc:spChg>
      </pc:sldChg>
      <pc:sldChg chg="modSp mod">
        <pc:chgData name="Reuter Anke" userId="3da67a77-c39f-4ee8-b0d8-279da2db4dd7" providerId="ADAL" clId="{BA67BDAC-BC5B-DB42-9A83-6A23A270F987}" dt="2024-05-30T10:24:32.358" v="119" actId="2711"/>
        <pc:sldMkLst>
          <pc:docMk/>
          <pc:sldMk cId="0" sldId="271"/>
        </pc:sldMkLst>
        <pc:spChg chg="mod">
          <ac:chgData name="Reuter Anke" userId="3da67a77-c39f-4ee8-b0d8-279da2db4dd7" providerId="ADAL" clId="{BA67BDAC-BC5B-DB42-9A83-6A23A270F987}" dt="2024-05-30T10:24:32.358" v="119" actId="2711"/>
          <ac:spMkLst>
            <pc:docMk/>
            <pc:sldMk cId="0" sldId="271"/>
            <ac:spMk id="686" creationId="{00000000-0000-0000-0000-000000000000}"/>
          </ac:spMkLst>
        </pc:spChg>
      </pc:sldChg>
      <pc:sldChg chg="delSp modSp mod">
        <pc:chgData name="Reuter Anke" userId="3da67a77-c39f-4ee8-b0d8-279da2db4dd7" providerId="ADAL" clId="{BA67BDAC-BC5B-DB42-9A83-6A23A270F987}" dt="2024-05-30T10:24:47.103" v="120" actId="113"/>
        <pc:sldMkLst>
          <pc:docMk/>
          <pc:sldMk cId="0" sldId="272"/>
        </pc:sldMkLst>
        <pc:spChg chg="del">
          <ac:chgData name="Reuter Anke" userId="3da67a77-c39f-4ee8-b0d8-279da2db4dd7" providerId="ADAL" clId="{BA67BDAC-BC5B-DB42-9A83-6A23A270F987}" dt="2024-05-30T10:17:46.705" v="57"/>
          <ac:spMkLst>
            <pc:docMk/>
            <pc:sldMk cId="0" sldId="272"/>
            <ac:spMk id="691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4:47.103" v="120" actId="113"/>
          <ac:spMkLst>
            <pc:docMk/>
            <pc:sldMk cId="0" sldId="272"/>
            <ac:spMk id="694" creationId="{00000000-0000-0000-0000-000000000000}"/>
          </ac:spMkLst>
        </pc:spChg>
      </pc:sldChg>
      <pc:sldChg chg="delSp modSp mod">
        <pc:chgData name="Reuter Anke" userId="3da67a77-c39f-4ee8-b0d8-279da2db4dd7" providerId="ADAL" clId="{BA67BDAC-BC5B-DB42-9A83-6A23A270F987}" dt="2024-05-30T10:24:59.326" v="122" actId="1076"/>
        <pc:sldMkLst>
          <pc:docMk/>
          <pc:sldMk cId="0" sldId="273"/>
        </pc:sldMkLst>
        <pc:spChg chg="mod">
          <ac:chgData name="Reuter Anke" userId="3da67a77-c39f-4ee8-b0d8-279da2db4dd7" providerId="ADAL" clId="{BA67BDAC-BC5B-DB42-9A83-6A23A270F987}" dt="2024-05-30T10:24:59.326" v="122" actId="1076"/>
          <ac:spMkLst>
            <pc:docMk/>
            <pc:sldMk cId="0" sldId="273"/>
            <ac:spMk id="703" creationId="{00000000-0000-0000-0000-000000000000}"/>
          </ac:spMkLst>
        </pc:spChg>
        <pc:spChg chg="del">
          <ac:chgData name="Reuter Anke" userId="3da67a77-c39f-4ee8-b0d8-279da2db4dd7" providerId="ADAL" clId="{BA67BDAC-BC5B-DB42-9A83-6A23A270F987}" dt="2024-05-30T10:17:46.705" v="57"/>
          <ac:spMkLst>
            <pc:docMk/>
            <pc:sldMk cId="0" sldId="273"/>
            <ac:spMk id="710" creationId="{00000000-0000-0000-0000-000000000000}"/>
          </ac:spMkLst>
        </pc:spChg>
      </pc:sldChg>
      <pc:sldChg chg="delSp modSp mod">
        <pc:chgData name="Reuter Anke" userId="3da67a77-c39f-4ee8-b0d8-279da2db4dd7" providerId="ADAL" clId="{BA67BDAC-BC5B-DB42-9A83-6A23A270F987}" dt="2024-05-30T10:25:53.269" v="151" actId="1076"/>
        <pc:sldMkLst>
          <pc:docMk/>
          <pc:sldMk cId="0" sldId="274"/>
        </pc:sldMkLst>
        <pc:spChg chg="del">
          <ac:chgData name="Reuter Anke" userId="3da67a77-c39f-4ee8-b0d8-279da2db4dd7" providerId="ADAL" clId="{BA67BDAC-BC5B-DB42-9A83-6A23A270F987}" dt="2024-05-30T10:17:46.705" v="57"/>
          <ac:spMkLst>
            <pc:docMk/>
            <pc:sldMk cId="0" sldId="274"/>
            <ac:spMk id="717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5:44.811" v="149" actId="1076"/>
          <ac:spMkLst>
            <pc:docMk/>
            <pc:sldMk cId="0" sldId="274"/>
            <ac:spMk id="725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5:33.332" v="146" actId="1076"/>
          <ac:spMkLst>
            <pc:docMk/>
            <pc:sldMk cId="0" sldId="274"/>
            <ac:spMk id="726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5:53.269" v="151" actId="1076"/>
          <ac:spMkLst>
            <pc:docMk/>
            <pc:sldMk cId="0" sldId="274"/>
            <ac:spMk id="727" creationId="{00000000-0000-0000-0000-000000000000}"/>
          </ac:spMkLst>
        </pc:spChg>
      </pc:sldChg>
      <pc:sldChg chg="modSp mod modNotesTx">
        <pc:chgData name="Reuter Anke" userId="3da67a77-c39f-4ee8-b0d8-279da2db4dd7" providerId="ADAL" clId="{BA67BDAC-BC5B-DB42-9A83-6A23A270F987}" dt="2024-05-30T10:29:51.471" v="183" actId="20577"/>
        <pc:sldMkLst>
          <pc:docMk/>
          <pc:sldMk cId="0" sldId="275"/>
        </pc:sldMkLst>
        <pc:spChg chg="mod">
          <ac:chgData name="Reuter Anke" userId="3da67a77-c39f-4ee8-b0d8-279da2db4dd7" providerId="ADAL" clId="{BA67BDAC-BC5B-DB42-9A83-6A23A270F987}" dt="2024-05-30T10:26:01.318" v="152" actId="12"/>
          <ac:spMkLst>
            <pc:docMk/>
            <pc:sldMk cId="0" sldId="275"/>
            <ac:spMk id="738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15:48.039" v="35"/>
          <ac:spMkLst>
            <pc:docMk/>
            <pc:sldMk cId="0" sldId="275"/>
            <ac:spMk id="741" creationId="{00000000-0000-0000-0000-000000000000}"/>
          </ac:spMkLst>
        </pc:spChg>
      </pc:sldChg>
      <pc:sldChg chg="delSp">
        <pc:chgData name="Reuter Anke" userId="3da67a77-c39f-4ee8-b0d8-279da2db4dd7" providerId="ADAL" clId="{BA67BDAC-BC5B-DB42-9A83-6A23A270F987}" dt="2024-05-30T10:17:46.705" v="57"/>
        <pc:sldMkLst>
          <pc:docMk/>
          <pc:sldMk cId="0" sldId="276"/>
        </pc:sldMkLst>
        <pc:spChg chg="del">
          <ac:chgData name="Reuter Anke" userId="3da67a77-c39f-4ee8-b0d8-279da2db4dd7" providerId="ADAL" clId="{BA67BDAC-BC5B-DB42-9A83-6A23A270F987}" dt="2024-05-30T10:17:46.705" v="57"/>
          <ac:spMkLst>
            <pc:docMk/>
            <pc:sldMk cId="0" sldId="276"/>
            <ac:spMk id="746" creationId="{00000000-0000-0000-0000-000000000000}"/>
          </ac:spMkLst>
        </pc:spChg>
      </pc:sldChg>
      <pc:sldChg chg="delSp modSp mod">
        <pc:chgData name="Reuter Anke" userId="3da67a77-c39f-4ee8-b0d8-279da2db4dd7" providerId="ADAL" clId="{BA67BDAC-BC5B-DB42-9A83-6A23A270F987}" dt="2024-05-30T10:26:16.280" v="154" actId="1076"/>
        <pc:sldMkLst>
          <pc:docMk/>
          <pc:sldMk cId="0" sldId="278"/>
        </pc:sldMkLst>
        <pc:spChg chg="del">
          <ac:chgData name="Reuter Anke" userId="3da67a77-c39f-4ee8-b0d8-279da2db4dd7" providerId="ADAL" clId="{BA67BDAC-BC5B-DB42-9A83-6A23A270F987}" dt="2024-05-30T10:17:46.705" v="57"/>
          <ac:spMkLst>
            <pc:docMk/>
            <pc:sldMk cId="0" sldId="278"/>
            <ac:spMk id="760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6:16.280" v="154" actId="1076"/>
          <ac:spMkLst>
            <pc:docMk/>
            <pc:sldMk cId="0" sldId="278"/>
            <ac:spMk id="764" creationId="{00000000-0000-0000-0000-000000000000}"/>
          </ac:spMkLst>
        </pc:spChg>
      </pc:sldChg>
      <pc:sldChg chg="delSp modSp mod">
        <pc:chgData name="Reuter Anke" userId="3da67a77-c39f-4ee8-b0d8-279da2db4dd7" providerId="ADAL" clId="{BA67BDAC-BC5B-DB42-9A83-6A23A270F987}" dt="2024-05-30T10:26:20.898" v="155" actId="1076"/>
        <pc:sldMkLst>
          <pc:docMk/>
          <pc:sldMk cId="0" sldId="279"/>
        </pc:sldMkLst>
        <pc:spChg chg="del">
          <ac:chgData name="Reuter Anke" userId="3da67a77-c39f-4ee8-b0d8-279da2db4dd7" providerId="ADAL" clId="{BA67BDAC-BC5B-DB42-9A83-6A23A270F987}" dt="2024-05-30T10:17:46.705" v="57"/>
          <ac:spMkLst>
            <pc:docMk/>
            <pc:sldMk cId="0" sldId="279"/>
            <ac:spMk id="769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6:20.898" v="155" actId="1076"/>
          <ac:spMkLst>
            <pc:docMk/>
            <pc:sldMk cId="0" sldId="279"/>
            <ac:spMk id="773" creationId="{00000000-0000-0000-0000-000000000000}"/>
          </ac:spMkLst>
        </pc:spChg>
      </pc:sldChg>
      <pc:sldChg chg="delSp modSp mod">
        <pc:chgData name="Reuter Anke" userId="3da67a77-c39f-4ee8-b0d8-279da2db4dd7" providerId="ADAL" clId="{BA67BDAC-BC5B-DB42-9A83-6A23A270F987}" dt="2024-05-30T10:26:25.212" v="156" actId="1076"/>
        <pc:sldMkLst>
          <pc:docMk/>
          <pc:sldMk cId="0" sldId="280"/>
        </pc:sldMkLst>
        <pc:spChg chg="del">
          <ac:chgData name="Reuter Anke" userId="3da67a77-c39f-4ee8-b0d8-279da2db4dd7" providerId="ADAL" clId="{BA67BDAC-BC5B-DB42-9A83-6A23A270F987}" dt="2024-05-30T10:17:46.705" v="57"/>
          <ac:spMkLst>
            <pc:docMk/>
            <pc:sldMk cId="0" sldId="280"/>
            <ac:spMk id="778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6:25.212" v="156" actId="1076"/>
          <ac:spMkLst>
            <pc:docMk/>
            <pc:sldMk cId="0" sldId="280"/>
            <ac:spMk id="782" creationId="{00000000-0000-0000-0000-000000000000}"/>
          </ac:spMkLst>
        </pc:spChg>
      </pc:sldChg>
      <pc:sldChg chg="delSp modSp mod">
        <pc:chgData name="Reuter Anke" userId="3da67a77-c39f-4ee8-b0d8-279da2db4dd7" providerId="ADAL" clId="{BA67BDAC-BC5B-DB42-9A83-6A23A270F987}" dt="2024-05-30T10:26:34.123" v="157" actId="12"/>
        <pc:sldMkLst>
          <pc:docMk/>
          <pc:sldMk cId="0" sldId="281"/>
        </pc:sldMkLst>
        <pc:spChg chg="del">
          <ac:chgData name="Reuter Anke" userId="3da67a77-c39f-4ee8-b0d8-279da2db4dd7" providerId="ADAL" clId="{BA67BDAC-BC5B-DB42-9A83-6A23A270F987}" dt="2024-05-30T10:17:46.705" v="57"/>
          <ac:spMkLst>
            <pc:docMk/>
            <pc:sldMk cId="0" sldId="281"/>
            <ac:spMk id="787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6:34.123" v="157" actId="12"/>
          <ac:spMkLst>
            <pc:docMk/>
            <pc:sldMk cId="0" sldId="281"/>
            <ac:spMk id="791" creationId="{00000000-0000-0000-0000-000000000000}"/>
          </ac:spMkLst>
        </pc:spChg>
      </pc:sldChg>
      <pc:sldChg chg="delSp modSp mod">
        <pc:chgData name="Reuter Anke" userId="3da67a77-c39f-4ee8-b0d8-279da2db4dd7" providerId="ADAL" clId="{BA67BDAC-BC5B-DB42-9A83-6A23A270F987}" dt="2024-05-30T10:26:43.662" v="158" actId="12"/>
        <pc:sldMkLst>
          <pc:docMk/>
          <pc:sldMk cId="0" sldId="282"/>
        </pc:sldMkLst>
        <pc:spChg chg="del">
          <ac:chgData name="Reuter Anke" userId="3da67a77-c39f-4ee8-b0d8-279da2db4dd7" providerId="ADAL" clId="{BA67BDAC-BC5B-DB42-9A83-6A23A270F987}" dt="2024-05-30T10:17:46.705" v="57"/>
          <ac:spMkLst>
            <pc:docMk/>
            <pc:sldMk cId="0" sldId="282"/>
            <ac:spMk id="796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6:43.662" v="158" actId="12"/>
          <ac:spMkLst>
            <pc:docMk/>
            <pc:sldMk cId="0" sldId="282"/>
            <ac:spMk id="800" creationId="{00000000-0000-0000-0000-000000000000}"/>
          </ac:spMkLst>
        </pc:spChg>
      </pc:sldChg>
      <pc:sldChg chg="addSp delSp modSp mod modNotesTx">
        <pc:chgData name="Reuter Anke" userId="3da67a77-c39f-4ee8-b0d8-279da2db4dd7" providerId="ADAL" clId="{BA67BDAC-BC5B-DB42-9A83-6A23A270F987}" dt="2024-05-30T10:30:01.732" v="184" actId="20577"/>
        <pc:sldMkLst>
          <pc:docMk/>
          <pc:sldMk cId="0" sldId="284"/>
        </pc:sldMkLst>
        <pc:spChg chg="add mod">
          <ac:chgData name="Reuter Anke" userId="3da67a77-c39f-4ee8-b0d8-279da2db4dd7" providerId="ADAL" clId="{BA67BDAC-BC5B-DB42-9A83-6A23A270F987}" dt="2024-05-30T10:19:01.300" v="72" actId="114"/>
          <ac:spMkLst>
            <pc:docMk/>
            <pc:sldMk cId="0" sldId="284"/>
            <ac:spMk id="2" creationId="{6796B41C-66E4-8C49-37C0-53DB9A2C45FF}"/>
          </ac:spMkLst>
        </pc:spChg>
        <pc:spChg chg="mod">
          <ac:chgData name="Reuter Anke" userId="3da67a77-c39f-4ee8-b0d8-279da2db4dd7" providerId="ADAL" clId="{BA67BDAC-BC5B-DB42-9A83-6A23A270F987}" dt="2024-05-30T10:26:50.272" v="159" actId="113"/>
          <ac:spMkLst>
            <pc:docMk/>
            <pc:sldMk cId="0" sldId="284"/>
            <ac:spMk id="812" creationId="{00000000-0000-0000-0000-000000000000}"/>
          </ac:spMkLst>
        </pc:spChg>
        <pc:spChg chg="del">
          <ac:chgData name="Reuter Anke" userId="3da67a77-c39f-4ee8-b0d8-279da2db4dd7" providerId="ADAL" clId="{BA67BDAC-BC5B-DB42-9A83-6A23A270F987}" dt="2024-05-30T10:17:46.705" v="57"/>
          <ac:spMkLst>
            <pc:docMk/>
            <pc:sldMk cId="0" sldId="284"/>
            <ac:spMk id="813" creationId="{00000000-0000-0000-0000-000000000000}"/>
          </ac:spMkLst>
        </pc:spChg>
      </pc:sldChg>
      <pc:sldChg chg="delSp modSp mod">
        <pc:chgData name="Reuter Anke" userId="3da67a77-c39f-4ee8-b0d8-279da2db4dd7" providerId="ADAL" clId="{BA67BDAC-BC5B-DB42-9A83-6A23A270F987}" dt="2024-05-30T10:26:54.656" v="160" actId="1076"/>
        <pc:sldMkLst>
          <pc:docMk/>
          <pc:sldMk cId="0" sldId="285"/>
        </pc:sldMkLst>
        <pc:spChg chg="del">
          <ac:chgData name="Reuter Anke" userId="3da67a77-c39f-4ee8-b0d8-279da2db4dd7" providerId="ADAL" clId="{BA67BDAC-BC5B-DB42-9A83-6A23A270F987}" dt="2024-05-30T10:17:46.705" v="57"/>
          <ac:spMkLst>
            <pc:docMk/>
            <pc:sldMk cId="0" sldId="285"/>
            <ac:spMk id="819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6:54.656" v="160" actId="1076"/>
          <ac:spMkLst>
            <pc:docMk/>
            <pc:sldMk cId="0" sldId="285"/>
            <ac:spMk id="822" creationId="{00000000-0000-0000-0000-000000000000}"/>
          </ac:spMkLst>
        </pc:spChg>
      </pc:sldChg>
      <pc:sldChg chg="delSp modSp mod">
        <pc:chgData name="Reuter Anke" userId="3da67a77-c39f-4ee8-b0d8-279da2db4dd7" providerId="ADAL" clId="{BA67BDAC-BC5B-DB42-9A83-6A23A270F987}" dt="2024-05-30T10:27:21.710" v="172" actId="5793"/>
        <pc:sldMkLst>
          <pc:docMk/>
          <pc:sldMk cId="0" sldId="286"/>
        </pc:sldMkLst>
        <pc:spChg chg="del">
          <ac:chgData name="Reuter Anke" userId="3da67a77-c39f-4ee8-b0d8-279da2db4dd7" providerId="ADAL" clId="{BA67BDAC-BC5B-DB42-9A83-6A23A270F987}" dt="2024-05-30T10:17:46.705" v="57"/>
          <ac:spMkLst>
            <pc:docMk/>
            <pc:sldMk cId="0" sldId="286"/>
            <ac:spMk id="827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7:21.710" v="172" actId="5793"/>
          <ac:spMkLst>
            <pc:docMk/>
            <pc:sldMk cId="0" sldId="286"/>
            <ac:spMk id="831" creationId="{00000000-0000-0000-0000-000000000000}"/>
          </ac:spMkLst>
        </pc:spChg>
        <pc:spChg chg="mod">
          <ac:chgData name="Reuter Anke" userId="3da67a77-c39f-4ee8-b0d8-279da2db4dd7" providerId="ADAL" clId="{BA67BDAC-BC5B-DB42-9A83-6A23A270F987}" dt="2024-05-30T10:27:18.449" v="167" actId="1076"/>
          <ac:spMkLst>
            <pc:docMk/>
            <pc:sldMk cId="0" sldId="286"/>
            <ac:spMk id="832" creationId="{00000000-0000-0000-0000-000000000000}"/>
          </ac:spMkLst>
        </pc:spChg>
      </pc:sldChg>
      <pc:sldChg chg="addSp delSp modSp mod">
        <pc:chgData name="Reuter Anke" userId="3da67a77-c39f-4ee8-b0d8-279da2db4dd7" providerId="ADAL" clId="{BA67BDAC-BC5B-DB42-9A83-6A23A270F987}" dt="2024-05-30T10:28:10.707" v="177"/>
        <pc:sldMkLst>
          <pc:docMk/>
          <pc:sldMk cId="0" sldId="288"/>
        </pc:sldMkLst>
        <pc:spChg chg="add del mod">
          <ac:chgData name="Reuter Anke" userId="3da67a77-c39f-4ee8-b0d8-279da2db4dd7" providerId="ADAL" clId="{BA67BDAC-BC5B-DB42-9A83-6A23A270F987}" dt="2024-05-30T10:28:06.962" v="174" actId="478"/>
          <ac:spMkLst>
            <pc:docMk/>
            <pc:sldMk cId="0" sldId="288"/>
            <ac:spMk id="3" creationId="{7514B497-E704-3790-7320-5FBBF9A33DC8}"/>
          </ac:spMkLst>
        </pc:spChg>
        <pc:spChg chg="add mod">
          <ac:chgData name="Reuter Anke" userId="3da67a77-c39f-4ee8-b0d8-279da2db4dd7" providerId="ADAL" clId="{BA67BDAC-BC5B-DB42-9A83-6A23A270F987}" dt="2024-05-30T10:28:10.688" v="176"/>
          <ac:spMkLst>
            <pc:docMk/>
            <pc:sldMk cId="0" sldId="288"/>
            <ac:spMk id="4" creationId="{01A4F4FB-8873-565C-75E6-43A4958EE822}"/>
          </ac:spMkLst>
        </pc:spChg>
        <pc:spChg chg="add mod">
          <ac:chgData name="Reuter Anke" userId="3da67a77-c39f-4ee8-b0d8-279da2db4dd7" providerId="ADAL" clId="{BA67BDAC-BC5B-DB42-9A83-6A23A270F987}" dt="2024-05-30T10:28:10.707" v="177"/>
          <ac:spMkLst>
            <pc:docMk/>
            <pc:sldMk cId="0" sldId="288"/>
            <ac:spMk id="5" creationId="{32A80795-54F8-9F20-6DB7-61CABAFDA798}"/>
          </ac:spMkLst>
        </pc:spChg>
        <pc:spChg chg="del">
          <ac:chgData name="Reuter Anke" userId="3da67a77-c39f-4ee8-b0d8-279da2db4dd7" providerId="ADAL" clId="{BA67BDAC-BC5B-DB42-9A83-6A23A270F987}" dt="2024-05-30T10:28:05.354" v="173" actId="478"/>
          <ac:spMkLst>
            <pc:docMk/>
            <pc:sldMk cId="0" sldId="288"/>
            <ac:spMk id="841" creationId="{00000000-0000-0000-0000-000000000000}"/>
          </ac:spMkLst>
        </pc:spChg>
        <pc:spChg chg="del">
          <ac:chgData name="Reuter Anke" userId="3da67a77-c39f-4ee8-b0d8-279da2db4dd7" providerId="ADAL" clId="{BA67BDAC-BC5B-DB42-9A83-6A23A270F987}" dt="2024-05-30T10:17:46.705" v="57"/>
          <ac:spMkLst>
            <pc:docMk/>
            <pc:sldMk cId="0" sldId="288"/>
            <ac:spMk id="842" creationId="{00000000-0000-0000-0000-000000000000}"/>
          </ac:spMkLst>
        </pc:spChg>
      </pc:sldChg>
      <pc:sldMasterChg chg="delSldLayout modSldLayout">
        <pc:chgData name="Reuter Anke" userId="3da67a77-c39f-4ee8-b0d8-279da2db4dd7" providerId="ADAL" clId="{BA67BDAC-BC5B-DB42-9A83-6A23A270F987}" dt="2024-05-30T10:16:50.208" v="50" actId="2696"/>
        <pc:sldMasterMkLst>
          <pc:docMk/>
          <pc:sldMasterMk cId="0" sldId="2147483648"/>
        </pc:sldMasterMkLst>
        <pc:sldLayoutChg chg="modSp">
          <pc:chgData name="Reuter Anke" userId="3da67a77-c39f-4ee8-b0d8-279da2db4dd7" providerId="ADAL" clId="{BA67BDAC-BC5B-DB42-9A83-6A23A270F987}" dt="2024-05-30T10:13:51.074" v="0" actId="1367"/>
          <pc:sldLayoutMkLst>
            <pc:docMk/>
            <pc:sldMasterMk cId="0" sldId="2147483648"/>
            <pc:sldLayoutMk cId="0" sldId="2147483649"/>
          </pc:sldLayoutMkLst>
          <pc:picChg chg="mod">
            <ac:chgData name="Reuter Anke" userId="3da67a77-c39f-4ee8-b0d8-279da2db4dd7" providerId="ADAL" clId="{BA67BDAC-BC5B-DB42-9A83-6A23A270F987}" dt="2024-05-30T10:13:51.074" v="0" actId="1367"/>
            <ac:picMkLst>
              <pc:docMk/>
              <pc:sldMasterMk cId="0" sldId="2147483648"/>
              <pc:sldLayoutMk cId="0" sldId="2147483649"/>
              <ac:picMk id="28" creationId="{00000000-0000-0000-0000-000000000000}"/>
            </ac:picMkLst>
          </pc:picChg>
        </pc:sldLayoutChg>
        <pc:sldLayoutChg chg="modSp mod">
          <pc:chgData name="Reuter Anke" userId="3da67a77-c39f-4ee8-b0d8-279da2db4dd7" providerId="ADAL" clId="{BA67BDAC-BC5B-DB42-9A83-6A23A270F987}" dt="2024-05-30T10:13:58.997" v="2" actId="14826"/>
          <pc:sldLayoutMkLst>
            <pc:docMk/>
            <pc:sldMasterMk cId="0" sldId="2147483648"/>
            <pc:sldLayoutMk cId="0" sldId="2147483650"/>
          </pc:sldLayoutMkLst>
          <pc:picChg chg="mod">
            <ac:chgData name="Reuter Anke" userId="3da67a77-c39f-4ee8-b0d8-279da2db4dd7" providerId="ADAL" clId="{BA67BDAC-BC5B-DB42-9A83-6A23A270F987}" dt="2024-05-30T10:13:58.997" v="2" actId="14826"/>
            <ac:picMkLst>
              <pc:docMk/>
              <pc:sldMasterMk cId="0" sldId="2147483648"/>
              <pc:sldLayoutMk cId="0" sldId="2147483650"/>
              <ac:picMk id="37" creationId="{00000000-0000-0000-0000-000000000000}"/>
            </ac:picMkLst>
          </pc:picChg>
        </pc:sldLayoutChg>
        <pc:sldLayoutChg chg="modSp mod">
          <pc:chgData name="Reuter Anke" userId="3da67a77-c39f-4ee8-b0d8-279da2db4dd7" providerId="ADAL" clId="{BA67BDAC-BC5B-DB42-9A83-6A23A270F987}" dt="2024-05-30T10:14:06.075" v="3" actId="14826"/>
          <pc:sldLayoutMkLst>
            <pc:docMk/>
            <pc:sldMasterMk cId="0" sldId="2147483648"/>
            <pc:sldLayoutMk cId="0" sldId="2147483651"/>
          </pc:sldLayoutMkLst>
          <pc:picChg chg="mod">
            <ac:chgData name="Reuter Anke" userId="3da67a77-c39f-4ee8-b0d8-279da2db4dd7" providerId="ADAL" clId="{BA67BDAC-BC5B-DB42-9A83-6A23A270F987}" dt="2024-05-30T10:14:06.075" v="3" actId="14826"/>
            <ac:picMkLst>
              <pc:docMk/>
              <pc:sldMasterMk cId="0" sldId="2147483648"/>
              <pc:sldLayoutMk cId="0" sldId="2147483651"/>
              <ac:picMk id="45" creationId="{00000000-0000-0000-0000-000000000000}"/>
            </ac:picMkLst>
          </pc:picChg>
        </pc:sldLayoutChg>
        <pc:sldLayoutChg chg="modSp mod">
          <pc:chgData name="Reuter Anke" userId="3da67a77-c39f-4ee8-b0d8-279da2db4dd7" providerId="ADAL" clId="{BA67BDAC-BC5B-DB42-9A83-6A23A270F987}" dt="2024-05-30T10:14:12.158" v="4" actId="14826"/>
          <pc:sldLayoutMkLst>
            <pc:docMk/>
            <pc:sldMasterMk cId="0" sldId="2147483648"/>
            <pc:sldLayoutMk cId="0" sldId="2147483653"/>
          </pc:sldLayoutMkLst>
          <pc:picChg chg="mod">
            <ac:chgData name="Reuter Anke" userId="3da67a77-c39f-4ee8-b0d8-279da2db4dd7" providerId="ADAL" clId="{BA67BDAC-BC5B-DB42-9A83-6A23A270F987}" dt="2024-05-30T10:14:12.158" v="4" actId="14826"/>
            <ac:picMkLst>
              <pc:docMk/>
              <pc:sldMasterMk cId="0" sldId="2147483648"/>
              <pc:sldLayoutMk cId="0" sldId="2147483653"/>
              <ac:picMk id="59" creationId="{00000000-0000-0000-0000-000000000000}"/>
            </ac:picMkLst>
          </pc:picChg>
        </pc:sldLayoutChg>
        <pc:sldLayoutChg chg="addSp modSp mod">
          <pc:chgData name="Reuter Anke" userId="3da67a77-c39f-4ee8-b0d8-279da2db4dd7" providerId="ADAL" clId="{BA67BDAC-BC5B-DB42-9A83-6A23A270F987}" dt="2024-05-30T10:14:25.184" v="8" actId="1035"/>
          <pc:sldLayoutMkLst>
            <pc:docMk/>
            <pc:sldMasterMk cId="0" sldId="2147483648"/>
            <pc:sldLayoutMk cId="0" sldId="2147483654"/>
          </pc:sldLayoutMkLst>
          <pc:picChg chg="add mod">
            <ac:chgData name="Reuter Anke" userId="3da67a77-c39f-4ee8-b0d8-279da2db4dd7" providerId="ADAL" clId="{BA67BDAC-BC5B-DB42-9A83-6A23A270F987}" dt="2024-05-30T10:14:18.185" v="5"/>
            <ac:picMkLst>
              <pc:docMk/>
              <pc:sldMasterMk cId="0" sldId="2147483648"/>
              <pc:sldLayoutMk cId="0" sldId="2147483654"/>
              <ac:picMk id="2" creationId="{6C3341D2-730B-F0A8-1B78-CCCDFFE750E8}"/>
            </ac:picMkLst>
          </pc:picChg>
          <pc:picChg chg="mod">
            <ac:chgData name="Reuter Anke" userId="3da67a77-c39f-4ee8-b0d8-279da2db4dd7" providerId="ADAL" clId="{BA67BDAC-BC5B-DB42-9A83-6A23A270F987}" dt="2024-05-30T10:14:25.184" v="8" actId="1035"/>
            <ac:picMkLst>
              <pc:docMk/>
              <pc:sldMasterMk cId="0" sldId="2147483648"/>
              <pc:sldLayoutMk cId="0" sldId="2147483654"/>
              <ac:picMk id="74" creationId="{00000000-0000-0000-0000-000000000000}"/>
            </ac:picMkLst>
          </pc:picChg>
        </pc:sldLayoutChg>
        <pc:sldLayoutChg chg="del">
          <pc:chgData name="Reuter Anke" userId="3da67a77-c39f-4ee8-b0d8-279da2db4dd7" providerId="ADAL" clId="{BA67BDAC-BC5B-DB42-9A83-6A23A270F987}" dt="2024-05-30T10:14:39.785" v="9" actId="2696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Reuter Anke" userId="3da67a77-c39f-4ee8-b0d8-279da2db4dd7" providerId="ADAL" clId="{BA67BDAC-BC5B-DB42-9A83-6A23A270F987}" dt="2024-05-30T10:14:40.998" v="10" actId="2696"/>
          <pc:sldLayoutMkLst>
            <pc:docMk/>
            <pc:sldMasterMk cId="0" sldId="2147483648"/>
            <pc:sldLayoutMk cId="0" sldId="2147483658"/>
          </pc:sldLayoutMkLst>
        </pc:sldLayoutChg>
        <pc:sldLayoutChg chg="modSp del mod">
          <pc:chgData name="Reuter Anke" userId="3da67a77-c39f-4ee8-b0d8-279da2db4dd7" providerId="ADAL" clId="{BA67BDAC-BC5B-DB42-9A83-6A23A270F987}" dt="2024-05-30T10:16:50.208" v="50" actId="2696"/>
          <pc:sldLayoutMkLst>
            <pc:docMk/>
            <pc:sldMasterMk cId="0" sldId="2147483648"/>
            <pc:sldLayoutMk cId="0" sldId="2147483659"/>
          </pc:sldLayoutMkLst>
          <pc:picChg chg="mod">
            <ac:chgData name="Reuter Anke" userId="3da67a77-c39f-4ee8-b0d8-279da2db4dd7" providerId="ADAL" clId="{BA67BDAC-BC5B-DB42-9A83-6A23A270F987}" dt="2024-05-30T10:14:48.226" v="11" actId="14826"/>
            <ac:picMkLst>
              <pc:docMk/>
              <pc:sldMasterMk cId="0" sldId="2147483648"/>
              <pc:sldLayoutMk cId="0" sldId="2147483659"/>
              <ac:picMk id="146" creationId="{00000000-0000-0000-0000-000000000000}"/>
            </ac:picMkLst>
          </pc:picChg>
        </pc:sldLayoutChg>
        <pc:sldLayoutChg chg="del">
          <pc:chgData name="Reuter Anke" userId="3da67a77-c39f-4ee8-b0d8-279da2db4dd7" providerId="ADAL" clId="{BA67BDAC-BC5B-DB42-9A83-6A23A270F987}" dt="2024-05-30T10:14:50.177" v="12" actId="2696"/>
          <pc:sldLayoutMkLst>
            <pc:docMk/>
            <pc:sldMasterMk cId="0" sldId="2147483648"/>
            <pc:sldLayoutMk cId="0" sldId="2147483660"/>
          </pc:sldLayoutMkLst>
        </pc:sldLayoutChg>
        <pc:sldLayoutChg chg="del">
          <pc:chgData name="Reuter Anke" userId="3da67a77-c39f-4ee8-b0d8-279da2db4dd7" providerId="ADAL" clId="{BA67BDAC-BC5B-DB42-9A83-6A23A270F987}" dt="2024-05-30T10:14:51.158" v="13" actId="2696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Reuter Anke" userId="3da67a77-c39f-4ee8-b0d8-279da2db4dd7" providerId="ADAL" clId="{BA67BDAC-BC5B-DB42-9A83-6A23A270F987}" dt="2024-05-30T10:14:52.463" v="14" actId="2696"/>
          <pc:sldLayoutMkLst>
            <pc:docMk/>
            <pc:sldMasterMk cId="0" sldId="2147483648"/>
            <pc:sldLayoutMk cId="0" sldId="2147483662"/>
          </pc:sldLayoutMkLst>
        </pc:sldLayoutChg>
        <pc:sldLayoutChg chg="modSp del mod">
          <pc:chgData name="Reuter Anke" userId="3da67a77-c39f-4ee8-b0d8-279da2db4dd7" providerId="ADAL" clId="{BA67BDAC-BC5B-DB42-9A83-6A23A270F987}" dt="2024-05-30T10:16:47.860" v="49" actId="2696"/>
          <pc:sldLayoutMkLst>
            <pc:docMk/>
            <pc:sldMasterMk cId="0" sldId="2147483648"/>
            <pc:sldLayoutMk cId="0" sldId="2147483663"/>
          </pc:sldLayoutMkLst>
          <pc:picChg chg="mod">
            <ac:chgData name="Reuter Anke" userId="3da67a77-c39f-4ee8-b0d8-279da2db4dd7" providerId="ADAL" clId="{BA67BDAC-BC5B-DB42-9A83-6A23A270F987}" dt="2024-05-30T10:15:00.655" v="15" actId="14826"/>
            <ac:picMkLst>
              <pc:docMk/>
              <pc:sldMasterMk cId="0" sldId="2147483648"/>
              <pc:sldLayoutMk cId="0" sldId="2147483663"/>
              <ac:picMk id="189" creationId="{00000000-0000-0000-0000-000000000000}"/>
            </ac:picMkLst>
          </pc:picChg>
        </pc:sldLayoutChg>
        <pc:sldLayoutChg chg="modSp del mod">
          <pc:chgData name="Reuter Anke" userId="3da67a77-c39f-4ee8-b0d8-279da2db4dd7" providerId="ADAL" clId="{BA67BDAC-BC5B-DB42-9A83-6A23A270F987}" dt="2024-05-30T10:16:44.447" v="48" actId="2696"/>
          <pc:sldLayoutMkLst>
            <pc:docMk/>
            <pc:sldMasterMk cId="0" sldId="2147483648"/>
            <pc:sldLayoutMk cId="0" sldId="2147483664"/>
          </pc:sldLayoutMkLst>
          <pc:picChg chg="mod">
            <ac:chgData name="Reuter Anke" userId="3da67a77-c39f-4ee8-b0d8-279da2db4dd7" providerId="ADAL" clId="{BA67BDAC-BC5B-DB42-9A83-6A23A270F987}" dt="2024-05-30T10:15:10.098" v="16" actId="14826"/>
            <ac:picMkLst>
              <pc:docMk/>
              <pc:sldMasterMk cId="0" sldId="2147483648"/>
              <pc:sldLayoutMk cId="0" sldId="2147483664"/>
              <ac:picMk id="201" creationId="{00000000-0000-0000-0000-000000000000}"/>
            </ac:picMkLst>
          </pc:picChg>
        </pc:sldLayoutChg>
        <pc:sldLayoutChg chg="del">
          <pc:chgData name="Reuter Anke" userId="3da67a77-c39f-4ee8-b0d8-279da2db4dd7" providerId="ADAL" clId="{BA67BDAC-BC5B-DB42-9A83-6A23A270F987}" dt="2024-05-30T10:16:41.045" v="47" actId="2696"/>
          <pc:sldLayoutMkLst>
            <pc:docMk/>
            <pc:sldMasterMk cId="0" sldId="2147483648"/>
            <pc:sldLayoutMk cId="0" sldId="2147483665"/>
          </pc:sldLayoutMkLst>
        </pc:sldLayoutChg>
      </pc:sldMasterChg>
      <pc:sldMasterChg chg="delSldLayout modSldLayout">
        <pc:chgData name="Reuter Anke" userId="3da67a77-c39f-4ee8-b0d8-279da2db4dd7" providerId="ADAL" clId="{BA67BDAC-BC5B-DB42-9A83-6A23A270F987}" dt="2024-05-30T10:17:10.222" v="54" actId="478"/>
        <pc:sldMasterMkLst>
          <pc:docMk/>
          <pc:sldMasterMk cId="0" sldId="2147483666"/>
        </pc:sldMasterMkLst>
        <pc:sldLayoutChg chg="delSp modSp mod">
          <pc:chgData name="Reuter Anke" userId="3da67a77-c39f-4ee8-b0d8-279da2db4dd7" providerId="ADAL" clId="{BA67BDAC-BC5B-DB42-9A83-6A23A270F987}" dt="2024-05-30T10:16:32.619" v="46" actId="478"/>
          <pc:sldLayoutMkLst>
            <pc:docMk/>
            <pc:sldMasterMk cId="0" sldId="2147483666"/>
            <pc:sldLayoutMk cId="0" sldId="2147483667"/>
          </pc:sldLayoutMkLst>
          <pc:spChg chg="del">
            <ac:chgData name="Reuter Anke" userId="3da67a77-c39f-4ee8-b0d8-279da2db4dd7" providerId="ADAL" clId="{BA67BDAC-BC5B-DB42-9A83-6A23A270F987}" dt="2024-05-30T10:16:32.619" v="46" actId="478"/>
            <ac:spMkLst>
              <pc:docMk/>
              <pc:sldMasterMk cId="0" sldId="2147483666"/>
              <pc:sldLayoutMk cId="0" sldId="2147483667"/>
              <ac:spMk id="220" creationId="{00000000-0000-0000-0000-000000000000}"/>
            </ac:spMkLst>
          </pc:spChg>
          <pc:picChg chg="mod">
            <ac:chgData name="Reuter Anke" userId="3da67a77-c39f-4ee8-b0d8-279da2db4dd7" providerId="ADAL" clId="{BA67BDAC-BC5B-DB42-9A83-6A23A270F987}" dt="2024-05-30T10:15:19.806" v="17" actId="14826"/>
            <ac:picMkLst>
              <pc:docMk/>
              <pc:sldMasterMk cId="0" sldId="2147483666"/>
              <pc:sldLayoutMk cId="0" sldId="2147483667"/>
              <ac:picMk id="224" creationId="{00000000-0000-0000-0000-000000000000}"/>
            </ac:picMkLst>
          </pc:picChg>
        </pc:sldLayoutChg>
        <pc:sldLayoutChg chg="delSp modSp mod">
          <pc:chgData name="Reuter Anke" userId="3da67a77-c39f-4ee8-b0d8-279da2db4dd7" providerId="ADAL" clId="{BA67BDAC-BC5B-DB42-9A83-6A23A270F987}" dt="2024-05-30T10:17:10.222" v="54" actId="478"/>
          <pc:sldLayoutMkLst>
            <pc:docMk/>
            <pc:sldMasterMk cId="0" sldId="2147483666"/>
            <pc:sldLayoutMk cId="0" sldId="2147483668"/>
          </pc:sldLayoutMkLst>
          <pc:spChg chg="del">
            <ac:chgData name="Reuter Anke" userId="3da67a77-c39f-4ee8-b0d8-279da2db4dd7" providerId="ADAL" clId="{BA67BDAC-BC5B-DB42-9A83-6A23A270F987}" dt="2024-05-30T10:17:10.222" v="54" actId="478"/>
            <ac:spMkLst>
              <pc:docMk/>
              <pc:sldMasterMk cId="0" sldId="2147483666"/>
              <pc:sldLayoutMk cId="0" sldId="2147483668"/>
              <ac:spMk id="227" creationId="{00000000-0000-0000-0000-000000000000}"/>
            </ac:spMkLst>
          </pc:spChg>
          <pc:spChg chg="mod">
            <ac:chgData name="Reuter Anke" userId="3da67a77-c39f-4ee8-b0d8-279da2db4dd7" providerId="ADAL" clId="{BA67BDAC-BC5B-DB42-9A83-6A23A270F987}" dt="2024-05-30T10:16:28.848" v="45" actId="114"/>
            <ac:spMkLst>
              <pc:docMk/>
              <pc:sldMasterMk cId="0" sldId="2147483666"/>
              <pc:sldLayoutMk cId="0" sldId="2147483668"/>
              <ac:spMk id="228" creationId="{00000000-0000-0000-0000-000000000000}"/>
            </ac:spMkLst>
          </pc:spChg>
          <pc:spChg chg="mod">
            <ac:chgData name="Reuter Anke" userId="3da67a77-c39f-4ee8-b0d8-279da2db4dd7" providerId="ADAL" clId="{BA67BDAC-BC5B-DB42-9A83-6A23A270F987}" dt="2024-05-30T10:16:28.848" v="45" actId="114"/>
            <ac:spMkLst>
              <pc:docMk/>
              <pc:sldMasterMk cId="0" sldId="2147483666"/>
              <pc:sldLayoutMk cId="0" sldId="2147483668"/>
              <ac:spMk id="229" creationId="{00000000-0000-0000-0000-000000000000}"/>
            </ac:spMkLst>
          </pc:spChg>
        </pc:sldLayoutChg>
        <pc:sldLayoutChg chg="delSp del mod">
          <pc:chgData name="Reuter Anke" userId="3da67a77-c39f-4ee8-b0d8-279da2db4dd7" providerId="ADAL" clId="{BA67BDAC-BC5B-DB42-9A83-6A23A270F987}" dt="2024-05-30T10:15:29.857" v="19" actId="2696"/>
          <pc:sldLayoutMkLst>
            <pc:docMk/>
            <pc:sldMasterMk cId="0" sldId="2147483666"/>
            <pc:sldLayoutMk cId="0" sldId="2147483669"/>
          </pc:sldLayoutMkLst>
          <pc:grpChg chg="del">
            <ac:chgData name="Reuter Anke" userId="3da67a77-c39f-4ee8-b0d8-279da2db4dd7" providerId="ADAL" clId="{BA67BDAC-BC5B-DB42-9A83-6A23A270F987}" dt="2024-05-30T10:15:28.167" v="18" actId="478"/>
            <ac:grpSpMkLst>
              <pc:docMk/>
              <pc:sldMasterMk cId="0" sldId="2147483666"/>
              <pc:sldLayoutMk cId="0" sldId="2147483669"/>
              <ac:grpSpMk id="240" creationId="{00000000-0000-0000-0000-000000000000}"/>
            </ac:grpSpMkLst>
          </pc:grpChg>
          <pc:picChg chg="del">
            <ac:chgData name="Reuter Anke" userId="3da67a77-c39f-4ee8-b0d8-279da2db4dd7" providerId="ADAL" clId="{BA67BDAC-BC5B-DB42-9A83-6A23A270F987}" dt="2024-05-30T10:15:28.167" v="18" actId="478"/>
            <ac:picMkLst>
              <pc:docMk/>
              <pc:sldMasterMk cId="0" sldId="2147483666"/>
              <pc:sldLayoutMk cId="0" sldId="2147483669"/>
              <ac:picMk id="242" creationId="{00000000-0000-0000-0000-000000000000}"/>
            </ac:picMkLst>
          </pc:picChg>
        </pc:sldLayoutChg>
        <pc:sldLayoutChg chg="del">
          <pc:chgData name="Reuter Anke" userId="3da67a77-c39f-4ee8-b0d8-279da2db4dd7" providerId="ADAL" clId="{BA67BDAC-BC5B-DB42-9A83-6A23A270F987}" dt="2024-05-30T10:15:31.017" v="20" actId="2696"/>
          <pc:sldLayoutMkLst>
            <pc:docMk/>
            <pc:sldMasterMk cId="0" sldId="2147483666"/>
            <pc:sldLayoutMk cId="0" sldId="2147483670"/>
          </pc:sldLayoutMkLst>
        </pc:sldLayoutChg>
        <pc:sldLayoutChg chg="del">
          <pc:chgData name="Reuter Anke" userId="3da67a77-c39f-4ee8-b0d8-279da2db4dd7" providerId="ADAL" clId="{BA67BDAC-BC5B-DB42-9A83-6A23A270F987}" dt="2024-05-30T10:15:32.210" v="21" actId="2696"/>
          <pc:sldLayoutMkLst>
            <pc:docMk/>
            <pc:sldMasterMk cId="0" sldId="2147483666"/>
            <pc:sldLayoutMk cId="0" sldId="2147483671"/>
          </pc:sldLayoutMkLst>
        </pc:sldLayoutChg>
        <pc:sldLayoutChg chg="modSp del mod">
          <pc:chgData name="Reuter Anke" userId="3da67a77-c39f-4ee8-b0d8-279da2db4dd7" providerId="ADAL" clId="{BA67BDAC-BC5B-DB42-9A83-6A23A270F987}" dt="2024-05-30T10:17:04.988" v="51" actId="2696"/>
          <pc:sldLayoutMkLst>
            <pc:docMk/>
            <pc:sldMasterMk cId="0" sldId="2147483666"/>
            <pc:sldLayoutMk cId="0" sldId="2147483672"/>
          </pc:sldLayoutMkLst>
          <pc:picChg chg="mod">
            <ac:chgData name="Reuter Anke" userId="3da67a77-c39f-4ee8-b0d8-279da2db4dd7" providerId="ADAL" clId="{BA67BDAC-BC5B-DB42-9A83-6A23A270F987}" dt="2024-05-30T10:15:57.963" v="36" actId="14826"/>
            <ac:picMkLst>
              <pc:docMk/>
              <pc:sldMasterMk cId="0" sldId="2147483666"/>
              <pc:sldLayoutMk cId="0" sldId="2147483672"/>
              <ac:picMk id="280" creationId="{00000000-0000-0000-0000-000000000000}"/>
            </ac:picMkLst>
          </pc:picChg>
        </pc:sldLayoutChg>
        <pc:sldLayoutChg chg="modSp del mod">
          <pc:chgData name="Reuter Anke" userId="3da67a77-c39f-4ee8-b0d8-279da2db4dd7" providerId="ADAL" clId="{BA67BDAC-BC5B-DB42-9A83-6A23A270F987}" dt="2024-05-30T10:17:05.954" v="52" actId="2696"/>
          <pc:sldLayoutMkLst>
            <pc:docMk/>
            <pc:sldMasterMk cId="0" sldId="2147483666"/>
            <pc:sldLayoutMk cId="0" sldId="2147483673"/>
          </pc:sldLayoutMkLst>
          <pc:spChg chg="mod">
            <ac:chgData name="Reuter Anke" userId="3da67a77-c39f-4ee8-b0d8-279da2db4dd7" providerId="ADAL" clId="{BA67BDAC-BC5B-DB42-9A83-6A23A270F987}" dt="2024-05-30T10:16:22.675" v="43" actId="114"/>
            <ac:spMkLst>
              <pc:docMk/>
              <pc:sldMasterMk cId="0" sldId="2147483666"/>
              <pc:sldLayoutMk cId="0" sldId="2147483673"/>
              <ac:spMk id="289" creationId="{00000000-0000-0000-0000-000000000000}"/>
            </ac:spMkLst>
          </pc:spChg>
          <pc:spChg chg="mod">
            <ac:chgData name="Reuter Anke" userId="3da67a77-c39f-4ee8-b0d8-279da2db4dd7" providerId="ADAL" clId="{BA67BDAC-BC5B-DB42-9A83-6A23A270F987}" dt="2024-05-30T10:16:22.675" v="43" actId="114"/>
            <ac:spMkLst>
              <pc:docMk/>
              <pc:sldMasterMk cId="0" sldId="2147483666"/>
              <pc:sldLayoutMk cId="0" sldId="2147483673"/>
              <ac:spMk id="290" creationId="{00000000-0000-0000-0000-000000000000}"/>
            </ac:spMkLst>
          </pc:spChg>
          <pc:picChg chg="mod">
            <ac:chgData name="Reuter Anke" userId="3da67a77-c39f-4ee8-b0d8-279da2db4dd7" providerId="ADAL" clId="{BA67BDAC-BC5B-DB42-9A83-6A23A270F987}" dt="2024-05-30T10:16:04.580" v="37" actId="14826"/>
            <ac:picMkLst>
              <pc:docMk/>
              <pc:sldMasterMk cId="0" sldId="2147483666"/>
              <pc:sldLayoutMk cId="0" sldId="2147483673"/>
              <ac:picMk id="286" creationId="{00000000-0000-0000-0000-000000000000}"/>
            </ac:picMkLst>
          </pc:picChg>
        </pc:sldLayoutChg>
        <pc:sldLayoutChg chg="delSp modSp del mod">
          <pc:chgData name="Reuter Anke" userId="3da67a77-c39f-4ee8-b0d8-279da2db4dd7" providerId="ADAL" clId="{BA67BDAC-BC5B-DB42-9A83-6A23A270F987}" dt="2024-05-30T10:17:06.641" v="53" actId="2696"/>
          <pc:sldLayoutMkLst>
            <pc:docMk/>
            <pc:sldMasterMk cId="0" sldId="2147483666"/>
            <pc:sldLayoutMk cId="0" sldId="2147483674"/>
          </pc:sldLayoutMkLst>
          <pc:spChg chg="del">
            <ac:chgData name="Reuter Anke" userId="3da67a77-c39f-4ee8-b0d8-279da2db4dd7" providerId="ADAL" clId="{BA67BDAC-BC5B-DB42-9A83-6A23A270F987}" dt="2024-05-30T10:16:14.464" v="39" actId="478"/>
            <ac:spMkLst>
              <pc:docMk/>
              <pc:sldMasterMk cId="0" sldId="2147483666"/>
              <pc:sldLayoutMk cId="0" sldId="2147483674"/>
              <ac:spMk id="296" creationId="{00000000-0000-0000-0000-000000000000}"/>
            </ac:spMkLst>
          </pc:spChg>
          <pc:spChg chg="mod">
            <ac:chgData name="Reuter Anke" userId="3da67a77-c39f-4ee8-b0d8-279da2db4dd7" providerId="ADAL" clId="{BA67BDAC-BC5B-DB42-9A83-6A23A270F987}" dt="2024-05-30T10:16:18.164" v="41" actId="114"/>
            <ac:spMkLst>
              <pc:docMk/>
              <pc:sldMasterMk cId="0" sldId="2147483666"/>
              <pc:sldLayoutMk cId="0" sldId="2147483674"/>
              <ac:spMk id="297" creationId="{00000000-0000-0000-0000-000000000000}"/>
            </ac:spMkLst>
          </pc:spChg>
          <pc:spChg chg="mod">
            <ac:chgData name="Reuter Anke" userId="3da67a77-c39f-4ee8-b0d8-279da2db4dd7" providerId="ADAL" clId="{BA67BDAC-BC5B-DB42-9A83-6A23A270F987}" dt="2024-05-30T10:16:18.164" v="41" actId="114"/>
            <ac:spMkLst>
              <pc:docMk/>
              <pc:sldMasterMk cId="0" sldId="2147483666"/>
              <pc:sldLayoutMk cId="0" sldId="2147483674"/>
              <ac:spMk id="298" creationId="{00000000-0000-0000-0000-000000000000}"/>
            </ac:spMkLst>
          </pc:spChg>
          <pc:picChg chg="mod">
            <ac:chgData name="Reuter Anke" userId="3da67a77-c39f-4ee8-b0d8-279da2db4dd7" providerId="ADAL" clId="{BA67BDAC-BC5B-DB42-9A83-6A23A270F987}" dt="2024-05-30T10:16:10.870" v="38" actId="14826"/>
            <ac:picMkLst>
              <pc:docMk/>
              <pc:sldMasterMk cId="0" sldId="2147483666"/>
              <pc:sldLayoutMk cId="0" sldId="2147483674"/>
              <ac:picMk id="301" creationId="{00000000-0000-0000-0000-000000000000}"/>
            </ac:picMkLst>
          </pc:picChg>
        </pc:sldLayoutChg>
        <pc:sldLayoutChg chg="del">
          <pc:chgData name="Reuter Anke" userId="3da67a77-c39f-4ee8-b0d8-279da2db4dd7" providerId="ADAL" clId="{BA67BDAC-BC5B-DB42-9A83-6A23A270F987}" dt="2024-05-30T10:15:36.990" v="22" actId="2696"/>
          <pc:sldLayoutMkLst>
            <pc:docMk/>
            <pc:sldMasterMk cId="0" sldId="2147483666"/>
            <pc:sldLayoutMk cId="0" sldId="2147483675"/>
          </pc:sldLayoutMkLst>
        </pc:sldLayoutChg>
      </pc:sldMasterChg>
      <pc:sldMasterChg chg="delSldLayout">
        <pc:chgData name="Reuter Anke" userId="3da67a77-c39f-4ee8-b0d8-279da2db4dd7" providerId="ADAL" clId="{BA67BDAC-BC5B-DB42-9A83-6A23A270F987}" dt="2024-05-30T10:15:45.728" v="34" actId="2696"/>
        <pc:sldMasterMkLst>
          <pc:docMk/>
          <pc:sldMasterMk cId="0" sldId="2147483676"/>
        </pc:sldMasterMkLst>
        <pc:sldLayoutChg chg="del">
          <pc:chgData name="Reuter Anke" userId="3da67a77-c39f-4ee8-b0d8-279da2db4dd7" providerId="ADAL" clId="{BA67BDAC-BC5B-DB42-9A83-6A23A270F987}" dt="2024-05-30T10:15:39.860" v="23" actId="2696"/>
          <pc:sldLayoutMkLst>
            <pc:docMk/>
            <pc:sldMasterMk cId="0" sldId="2147483676"/>
            <pc:sldLayoutMk cId="0" sldId="2147483678"/>
          </pc:sldLayoutMkLst>
        </pc:sldLayoutChg>
        <pc:sldLayoutChg chg="del">
          <pc:chgData name="Reuter Anke" userId="3da67a77-c39f-4ee8-b0d8-279da2db4dd7" providerId="ADAL" clId="{BA67BDAC-BC5B-DB42-9A83-6A23A270F987}" dt="2024-05-30T10:15:41.115" v="24" actId="2696"/>
          <pc:sldLayoutMkLst>
            <pc:docMk/>
            <pc:sldMasterMk cId="0" sldId="2147483676"/>
            <pc:sldLayoutMk cId="0" sldId="2147483679"/>
          </pc:sldLayoutMkLst>
        </pc:sldLayoutChg>
        <pc:sldLayoutChg chg="del">
          <pc:chgData name="Reuter Anke" userId="3da67a77-c39f-4ee8-b0d8-279da2db4dd7" providerId="ADAL" clId="{BA67BDAC-BC5B-DB42-9A83-6A23A270F987}" dt="2024-05-30T10:15:41.914" v="25" actId="2696"/>
          <pc:sldLayoutMkLst>
            <pc:docMk/>
            <pc:sldMasterMk cId="0" sldId="2147483676"/>
            <pc:sldLayoutMk cId="0" sldId="2147483680"/>
          </pc:sldLayoutMkLst>
        </pc:sldLayoutChg>
        <pc:sldLayoutChg chg="del">
          <pc:chgData name="Reuter Anke" userId="3da67a77-c39f-4ee8-b0d8-279da2db4dd7" providerId="ADAL" clId="{BA67BDAC-BC5B-DB42-9A83-6A23A270F987}" dt="2024-05-30T10:15:42.808" v="26" actId="2696"/>
          <pc:sldLayoutMkLst>
            <pc:docMk/>
            <pc:sldMasterMk cId="0" sldId="2147483676"/>
            <pc:sldLayoutMk cId="0" sldId="2147483681"/>
          </pc:sldLayoutMkLst>
        </pc:sldLayoutChg>
        <pc:sldLayoutChg chg="del">
          <pc:chgData name="Reuter Anke" userId="3da67a77-c39f-4ee8-b0d8-279da2db4dd7" providerId="ADAL" clId="{BA67BDAC-BC5B-DB42-9A83-6A23A270F987}" dt="2024-05-30T10:15:43.582" v="27" actId="2696"/>
          <pc:sldLayoutMkLst>
            <pc:docMk/>
            <pc:sldMasterMk cId="0" sldId="2147483676"/>
            <pc:sldLayoutMk cId="0" sldId="2147483682"/>
          </pc:sldLayoutMkLst>
        </pc:sldLayoutChg>
        <pc:sldLayoutChg chg="del">
          <pc:chgData name="Reuter Anke" userId="3da67a77-c39f-4ee8-b0d8-279da2db4dd7" providerId="ADAL" clId="{BA67BDAC-BC5B-DB42-9A83-6A23A270F987}" dt="2024-05-30T10:15:44.133" v="28" actId="2696"/>
          <pc:sldLayoutMkLst>
            <pc:docMk/>
            <pc:sldMasterMk cId="0" sldId="2147483676"/>
            <pc:sldLayoutMk cId="0" sldId="2147483683"/>
          </pc:sldLayoutMkLst>
        </pc:sldLayoutChg>
        <pc:sldLayoutChg chg="del">
          <pc:chgData name="Reuter Anke" userId="3da67a77-c39f-4ee8-b0d8-279da2db4dd7" providerId="ADAL" clId="{BA67BDAC-BC5B-DB42-9A83-6A23A270F987}" dt="2024-05-30T10:15:44.372" v="29" actId="2696"/>
          <pc:sldLayoutMkLst>
            <pc:docMk/>
            <pc:sldMasterMk cId="0" sldId="2147483676"/>
            <pc:sldLayoutMk cId="0" sldId="2147483684"/>
          </pc:sldLayoutMkLst>
        </pc:sldLayoutChg>
        <pc:sldLayoutChg chg="del">
          <pc:chgData name="Reuter Anke" userId="3da67a77-c39f-4ee8-b0d8-279da2db4dd7" providerId="ADAL" clId="{BA67BDAC-BC5B-DB42-9A83-6A23A270F987}" dt="2024-05-30T10:15:44.536" v="30" actId="2696"/>
          <pc:sldLayoutMkLst>
            <pc:docMk/>
            <pc:sldMasterMk cId="0" sldId="2147483676"/>
            <pc:sldLayoutMk cId="0" sldId="2147483685"/>
          </pc:sldLayoutMkLst>
        </pc:sldLayoutChg>
        <pc:sldLayoutChg chg="del">
          <pc:chgData name="Reuter Anke" userId="3da67a77-c39f-4ee8-b0d8-279da2db4dd7" providerId="ADAL" clId="{BA67BDAC-BC5B-DB42-9A83-6A23A270F987}" dt="2024-05-30T10:15:44.844" v="31" actId="2696"/>
          <pc:sldLayoutMkLst>
            <pc:docMk/>
            <pc:sldMasterMk cId="0" sldId="2147483676"/>
            <pc:sldLayoutMk cId="0" sldId="2147483686"/>
          </pc:sldLayoutMkLst>
        </pc:sldLayoutChg>
        <pc:sldLayoutChg chg="del">
          <pc:chgData name="Reuter Anke" userId="3da67a77-c39f-4ee8-b0d8-279da2db4dd7" providerId="ADAL" clId="{BA67BDAC-BC5B-DB42-9A83-6A23A270F987}" dt="2024-05-30T10:15:45.075" v="32" actId="2696"/>
          <pc:sldLayoutMkLst>
            <pc:docMk/>
            <pc:sldMasterMk cId="0" sldId="2147483676"/>
            <pc:sldLayoutMk cId="0" sldId="2147483687"/>
          </pc:sldLayoutMkLst>
        </pc:sldLayoutChg>
        <pc:sldLayoutChg chg="del">
          <pc:chgData name="Reuter Anke" userId="3da67a77-c39f-4ee8-b0d8-279da2db4dd7" providerId="ADAL" clId="{BA67BDAC-BC5B-DB42-9A83-6A23A270F987}" dt="2024-05-30T10:15:45.267" v="33" actId="2696"/>
          <pc:sldLayoutMkLst>
            <pc:docMk/>
            <pc:sldMasterMk cId="0" sldId="2147483676"/>
            <pc:sldLayoutMk cId="0" sldId="2147483688"/>
          </pc:sldLayoutMkLst>
        </pc:sldLayoutChg>
        <pc:sldLayoutChg chg="del">
          <pc:chgData name="Reuter Anke" userId="3da67a77-c39f-4ee8-b0d8-279da2db4dd7" providerId="ADAL" clId="{BA67BDAC-BC5B-DB42-9A83-6A23A270F987}" dt="2024-05-30T10:15:45.728" v="34" actId="2696"/>
          <pc:sldLayoutMkLst>
            <pc:docMk/>
            <pc:sldMasterMk cId="0" sldId="2147483676"/>
            <pc:sldLayoutMk cId="0" sldId="214748368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2" name="Google Shape;4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0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1" name="Google Shape;47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6" name="Google Shape;73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9" name="Google Shape;80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0" name="Google Shape;810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6" name="Google Shape;50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4" name="Google Shape;51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11.jpg"/><Relationship Id="rId10" Type="http://schemas.openxmlformats.org/officeDocument/2006/relationships/hyperlink" Target="https://digi-gen.eu/" TargetMode="External"/><Relationship Id="rId4" Type="http://schemas.openxmlformats.org/officeDocument/2006/relationships/image" Target="../media/image10.png"/><Relationship Id="rId9" Type="http://schemas.openxmlformats.org/officeDocument/2006/relationships/hyperlink" Target="mailto:hochschule.digigen@arbeitsagentur.de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foli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5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04021" y="-932669"/>
            <a:ext cx="8383956" cy="7649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5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16000"/>
          </a:blip>
          <a:srcRect/>
          <a:stretch/>
        </p:blipFill>
        <p:spPr>
          <a:xfrm rot="1680000">
            <a:off x="6873423" y="1594649"/>
            <a:ext cx="4995107" cy="45573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5"/>
          <p:cNvSpPr txBox="1">
            <a:spLocks noGrp="1"/>
          </p:cNvSpPr>
          <p:nvPr>
            <p:ph type="ctrTitle"/>
          </p:nvPr>
        </p:nvSpPr>
        <p:spPr>
          <a:xfrm>
            <a:off x="1524000" y="1853389"/>
            <a:ext cx="9144000" cy="179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subTitle" idx="1"/>
          </p:nvPr>
        </p:nvSpPr>
        <p:spPr>
          <a:xfrm>
            <a:off x="1511868" y="3873316"/>
            <a:ext cx="9144000" cy="64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1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ftr" idx="11"/>
          </p:nvPr>
        </p:nvSpPr>
        <p:spPr>
          <a:xfrm>
            <a:off x="248775" y="632543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grpSp>
        <p:nvGrpSpPr>
          <p:cNvPr id="24" name="Google Shape;24;p35"/>
          <p:cNvGrpSpPr/>
          <p:nvPr/>
        </p:nvGrpSpPr>
        <p:grpSpPr>
          <a:xfrm>
            <a:off x="6130459" y="5042853"/>
            <a:ext cx="1538493" cy="1403659"/>
            <a:chOff x="5190780" y="208592"/>
            <a:chExt cx="1538493" cy="1403659"/>
          </a:xfrm>
        </p:grpSpPr>
        <p:pic>
          <p:nvPicPr>
            <p:cNvPr id="25" name="Google Shape;25;p35" descr="Afbeelding met wit&#10;&#10;Automatisch gegenereerde beschrijv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90780" y="208592"/>
              <a:ext cx="1538493" cy="140365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oogle Shape;26;p35"/>
            <p:cNvGrpSpPr/>
            <p:nvPr/>
          </p:nvGrpSpPr>
          <p:grpSpPr>
            <a:xfrm>
              <a:off x="5508625" y="459249"/>
              <a:ext cx="968784" cy="911281"/>
              <a:chOff x="10552300" y="392719"/>
              <a:chExt cx="1300957" cy="1223738"/>
            </a:xfrm>
          </p:grpSpPr>
          <p:pic>
            <p:nvPicPr>
              <p:cNvPr id="27" name="Google Shape;27;p35"/>
              <p:cNvPicPr preferRelativeResize="0"/>
              <p:nvPr/>
            </p:nvPicPr>
            <p:blipFill rotWithShape="1">
              <a:blip r:embed="rId4">
                <a:alphaModFix/>
              </a:blip>
              <a:srcRect l="-212" r="50000"/>
              <a:stretch/>
            </p:blipFill>
            <p:spPr>
              <a:xfrm>
                <a:off x="10588829" y="392719"/>
                <a:ext cx="1264428" cy="5758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28;p35"/>
              <p:cNvPicPr preferRelativeResize="0"/>
              <p:nvPr/>
            </p:nvPicPr>
            <p:blipFill rotWithShape="1">
              <a:blip r:embed="rId5">
                <a:alphaModFix/>
                <a:biLevel thresh="75000"/>
              </a:blip>
              <a:srcRect l="50560" b="32361"/>
              <a:stretch/>
            </p:blipFill>
            <p:spPr>
              <a:xfrm>
                <a:off x="10552300" y="968566"/>
                <a:ext cx="1300957" cy="6478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CE617E55-E103-DC97-DF04-EA5E65F55A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652" y="6037787"/>
            <a:ext cx="3243010" cy="670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Projekt Ref. No. 2021-1-DE02-KA220-VET-000025335</a:t>
            </a:r>
          </a:p>
        </p:txBody>
      </p:sp>
      <p:sp>
        <p:nvSpPr>
          <p:cNvPr id="229" name="Google Shape;229;p46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230" name="Google Shape;230;p46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ulletpoints">
  <p:cSld name="1_Bulletpoin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36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2144918" y="-211030"/>
            <a:ext cx="7596694" cy="693091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6"/>
          <p:cNvSpPr txBox="1">
            <a:spLocks noGrp="1"/>
          </p:cNvSpPr>
          <p:nvPr>
            <p:ph type="body" idx="1"/>
          </p:nvPr>
        </p:nvSpPr>
        <p:spPr>
          <a:xfrm>
            <a:off x="5278692" y="995718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body" idx="2"/>
          </p:nvPr>
        </p:nvSpPr>
        <p:spPr>
          <a:xfrm>
            <a:off x="537579" y="2589599"/>
            <a:ext cx="3587836" cy="16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34" name="Google Shape;34;p36" descr="Afbeelding met wi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77" y="75396"/>
            <a:ext cx="1075842" cy="9815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36"/>
          <p:cNvGrpSpPr/>
          <p:nvPr/>
        </p:nvGrpSpPr>
        <p:grpSpPr>
          <a:xfrm>
            <a:off x="332944" y="275641"/>
            <a:ext cx="677454" cy="637243"/>
            <a:chOff x="10552300" y="392719"/>
            <a:chExt cx="1300957" cy="1223738"/>
          </a:xfrm>
        </p:grpSpPr>
        <p:pic>
          <p:nvPicPr>
            <p:cNvPr id="36" name="Google Shape;36;p36"/>
            <p:cNvPicPr preferRelativeResize="0"/>
            <p:nvPr/>
          </p:nvPicPr>
          <p:blipFill rotWithShape="1">
            <a:blip r:embed="rId4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36"/>
            <p:cNvPicPr preferRelativeResize="0"/>
            <p:nvPr/>
          </p:nvPicPr>
          <p:blipFill rotWithShape="1">
            <a:blip r:embed="rId5"/>
            <a:srcRect t="837" b="837"/>
            <a:stretch/>
          </p:blipFill>
          <p:spPr>
            <a:xfrm>
              <a:off x="10552300" y="968567"/>
              <a:ext cx="1300957" cy="6478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36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ulletpoints">
  <p:cSld name="2_Bulletpoin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7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1672648" y="2091752"/>
            <a:ext cx="4526164" cy="412948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7"/>
          <p:cNvSpPr txBox="1">
            <a:spLocks noGrp="1"/>
          </p:cNvSpPr>
          <p:nvPr>
            <p:ph type="body" idx="1"/>
          </p:nvPr>
        </p:nvSpPr>
        <p:spPr>
          <a:xfrm>
            <a:off x="4661171" y="3024301"/>
            <a:ext cx="3587836" cy="16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grpSp>
        <p:nvGrpSpPr>
          <p:cNvPr id="43" name="Google Shape;43;p37"/>
          <p:cNvGrpSpPr/>
          <p:nvPr/>
        </p:nvGrpSpPr>
        <p:grpSpPr>
          <a:xfrm>
            <a:off x="332944" y="275641"/>
            <a:ext cx="677454" cy="637243"/>
            <a:chOff x="10552300" y="392719"/>
            <a:chExt cx="1300957" cy="1223738"/>
          </a:xfrm>
        </p:grpSpPr>
        <p:pic>
          <p:nvPicPr>
            <p:cNvPr id="44" name="Google Shape;44;p37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37"/>
            <p:cNvPicPr preferRelativeResize="0"/>
            <p:nvPr/>
          </p:nvPicPr>
          <p:blipFill rotWithShape="1">
            <a:blip r:embed="rId4"/>
            <a:srcRect t="837" b="837"/>
            <a:stretch/>
          </p:blipFill>
          <p:spPr>
            <a:xfrm>
              <a:off x="10552300" y="968567"/>
              <a:ext cx="1300957" cy="6478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" name="Google Shape;46;p37" descr="Afbeelding met Graphics, sinaasappel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0288" y="712411"/>
            <a:ext cx="5891657" cy="537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7" descr="Afbeelding met Graphics, sinaasappel&#10;&#10;Automatisch gegenereerde beschrijving"/>
          <p:cNvPicPr preferRelativeResize="0"/>
          <p:nvPr/>
        </p:nvPicPr>
        <p:blipFill rotWithShape="1">
          <a:blip r:embed="rId6">
            <a:alphaModFix amt="16000"/>
          </a:blip>
          <a:srcRect/>
          <a:stretch/>
        </p:blipFill>
        <p:spPr>
          <a:xfrm rot="1680000">
            <a:off x="5582725" y="251624"/>
            <a:ext cx="3887434" cy="354673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7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19/03/2024</a:t>
            </a:r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53" name="Google Shape;53;p38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">
  <p:cSld name="1_Titel und Inhal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/>
          <p:nvPr/>
        </p:nvSpPr>
        <p:spPr>
          <a:xfrm>
            <a:off x="0" y="0"/>
            <a:ext cx="12192000" cy="1473200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56" name="Google Shape;56;p41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61490" y="281354"/>
            <a:ext cx="1156427" cy="10550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41"/>
          <p:cNvGrpSpPr/>
          <p:nvPr/>
        </p:nvGrpSpPr>
        <p:grpSpPr>
          <a:xfrm>
            <a:off x="11225726" y="464015"/>
            <a:ext cx="677454" cy="637243"/>
            <a:chOff x="10552300" y="392719"/>
            <a:chExt cx="1300957" cy="1223738"/>
          </a:xfrm>
        </p:grpSpPr>
        <p:pic>
          <p:nvPicPr>
            <p:cNvPr id="58" name="Google Shape;58;p41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41"/>
            <p:cNvPicPr preferRelativeResize="0"/>
            <p:nvPr/>
          </p:nvPicPr>
          <p:blipFill rotWithShape="1">
            <a:blip r:embed="rId4"/>
            <a:srcRect t="837" b="837"/>
            <a:stretch/>
          </p:blipFill>
          <p:spPr>
            <a:xfrm>
              <a:off x="10552300" y="968567"/>
              <a:ext cx="1300957" cy="6478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Google Shape;60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19/03/2024</a:t>
            </a:r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64" name="Google Shape;64;p41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ur Titel">
  <p:cSld name="1_Nur Titel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2"/>
          <p:cNvSpPr/>
          <p:nvPr/>
        </p:nvSpPr>
        <p:spPr>
          <a:xfrm>
            <a:off x="0" y="0"/>
            <a:ext cx="12192000" cy="1473200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68" name="Google Shape;68;p42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61490" y="281354"/>
            <a:ext cx="1156427" cy="105507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19/03/2024</a:t>
            </a:r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grpSp>
        <p:nvGrpSpPr>
          <p:cNvPr id="72" name="Google Shape;72;p42"/>
          <p:cNvGrpSpPr/>
          <p:nvPr/>
        </p:nvGrpSpPr>
        <p:grpSpPr>
          <a:xfrm>
            <a:off x="11225726" y="464015"/>
            <a:ext cx="677454" cy="637243"/>
            <a:chOff x="10552300" y="392719"/>
            <a:chExt cx="1300957" cy="1223738"/>
          </a:xfrm>
        </p:grpSpPr>
        <p:pic>
          <p:nvPicPr>
            <p:cNvPr id="73" name="Google Shape;73;p42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42"/>
            <p:cNvPicPr preferRelativeResize="0"/>
            <p:nvPr/>
          </p:nvPicPr>
          <p:blipFill rotWithShape="1">
            <a:blip r:embed="rId4"/>
            <a:srcRect t="837" b="837"/>
            <a:stretch/>
          </p:blipFill>
          <p:spPr>
            <a:xfrm>
              <a:off x="10552300" y="968567"/>
              <a:ext cx="1300957" cy="6478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42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5"/>
          <p:cNvSpPr/>
          <p:nvPr/>
        </p:nvSpPr>
        <p:spPr>
          <a:xfrm>
            <a:off x="0" y="0"/>
            <a:ext cx="12192000" cy="1473200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9" name="Google Shape;79;p45"/>
          <p:cNvSpPr/>
          <p:nvPr/>
        </p:nvSpPr>
        <p:spPr>
          <a:xfrm>
            <a:off x="10758490" y="0"/>
            <a:ext cx="1433510" cy="1473196"/>
          </a:xfrm>
          <a:custGeom>
            <a:avLst/>
            <a:gdLst/>
            <a:ahLst/>
            <a:cxnLst/>
            <a:rect l="l" t="t" r="r" b="b"/>
            <a:pathLst>
              <a:path w="1433510" h="1473196" extrusionOk="0">
                <a:moveTo>
                  <a:pt x="1001689" y="0"/>
                </a:moveTo>
                <a:lnTo>
                  <a:pt x="1433510" y="242581"/>
                </a:lnTo>
                <a:lnTo>
                  <a:pt x="1433510" y="1473196"/>
                </a:lnTo>
                <a:lnTo>
                  <a:pt x="382611" y="1473196"/>
                </a:lnTo>
                <a:lnTo>
                  <a:pt x="0" y="562711"/>
                </a:lnTo>
                <a:lnTo>
                  <a:pt x="1001689" y="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19/03/2024</a:t>
            </a:r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84" name="Google Shape;84;p45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  <p:sp>
        <p:nvSpPr>
          <p:cNvPr id="85" name="Google Shape;85;p45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t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45"/>
          <p:cNvGrpSpPr/>
          <p:nvPr/>
        </p:nvGrpSpPr>
        <p:grpSpPr>
          <a:xfrm>
            <a:off x="11225726" y="464015"/>
            <a:ext cx="677454" cy="637243"/>
            <a:chOff x="10552300" y="392719"/>
            <a:chExt cx="1300957" cy="1223738"/>
          </a:xfrm>
        </p:grpSpPr>
        <p:pic>
          <p:nvPicPr>
            <p:cNvPr id="87" name="Google Shape;87;p45"/>
            <p:cNvPicPr preferRelativeResize="0"/>
            <p:nvPr/>
          </p:nvPicPr>
          <p:blipFill rotWithShape="1">
            <a:blip r:embed="rId2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45"/>
            <p:cNvPicPr preferRelativeResize="0"/>
            <p:nvPr/>
          </p:nvPicPr>
          <p:blipFill rotWithShape="1">
            <a:blip r:embed="rId3">
              <a:alphaModFix/>
            </a:blip>
            <a:srcRect l="50560" b="32361"/>
            <a:stretch/>
          </p:blipFill>
          <p:spPr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bschluss" type="blank">
  <p:cSld name="BLANK">
    <p:bg>
      <p:bgPr>
        <a:solidFill>
          <a:srgbClr val="E9550D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47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543" y="228600"/>
            <a:ext cx="7064728" cy="6445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7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800000">
            <a:off x="7648884" y="1647921"/>
            <a:ext cx="4255795" cy="388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2366" y="4525208"/>
            <a:ext cx="917575" cy="9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9529" y="3626535"/>
            <a:ext cx="1590675" cy="62388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7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95" name="Google Shape;95;p47"/>
          <p:cNvSpPr/>
          <p:nvPr/>
        </p:nvSpPr>
        <p:spPr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7"/>
          <p:cNvSpPr/>
          <p:nvPr/>
        </p:nvSpPr>
        <p:spPr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7"/>
          <p:cNvSpPr/>
          <p:nvPr/>
        </p:nvSpPr>
        <p:spPr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7"/>
          <p:cNvSpPr/>
          <p:nvPr/>
        </p:nvSpPr>
        <p:spPr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99" name="Google Shape;99;p47"/>
          <p:cNvSpPr/>
          <p:nvPr/>
        </p:nvSpPr>
        <p:spPr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0" name="Google Shape;100;p47"/>
          <p:cNvSpPr/>
          <p:nvPr/>
        </p:nvSpPr>
        <p:spPr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101" name="Google Shape;101;p47"/>
          <p:cNvPicPr preferRelativeResize="0"/>
          <p:nvPr/>
        </p:nvPicPr>
        <p:blipFill rotWithShape="1">
          <a:blip r:embed="rId5">
            <a:alphaModFix/>
          </a:blip>
          <a:srcRect t="12325" b="15601"/>
          <a:stretch/>
        </p:blipFill>
        <p:spPr>
          <a:xfrm>
            <a:off x="1148182" y="3569915"/>
            <a:ext cx="1562100" cy="75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97028" y="4458753"/>
            <a:ext cx="1118040" cy="109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14718" y="3574170"/>
            <a:ext cx="175514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7"/>
          <p:cNvPicPr preferRelativeResize="0"/>
          <p:nvPr/>
        </p:nvPicPr>
        <p:blipFill rotWithShape="1">
          <a:blip r:embed="rId8">
            <a:alphaModFix/>
          </a:blip>
          <a:srcRect l="8987" t="18014" r="9153" b="21289"/>
          <a:stretch/>
        </p:blipFill>
        <p:spPr>
          <a:xfrm>
            <a:off x="4687592" y="4744186"/>
            <a:ext cx="1346835" cy="5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7"/>
          <p:cNvSpPr/>
          <p:nvPr/>
        </p:nvSpPr>
        <p:spPr>
          <a:xfrm>
            <a:off x="9924612" y="2986422"/>
            <a:ext cx="97773" cy="57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6" name="Google Shape;106;p47"/>
          <p:cNvSpPr/>
          <p:nvPr/>
        </p:nvSpPr>
        <p:spPr>
          <a:xfrm>
            <a:off x="9618482" y="12281298"/>
            <a:ext cx="4091534" cy="2057507"/>
          </a:xfrm>
          <a:prstGeom prst="rect">
            <a:avLst/>
          </a:prstGeom>
          <a:solidFill>
            <a:srgbClr val="F8A5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7" name="Google Shape;107;p47"/>
          <p:cNvSpPr/>
          <p:nvPr/>
        </p:nvSpPr>
        <p:spPr>
          <a:xfrm>
            <a:off x="6632674" y="5802301"/>
            <a:ext cx="5591175" cy="114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Jost"/>
              <a:buNone/>
            </a:pPr>
            <a:r>
              <a:rPr lang="en-GB" sz="1100" b="1" i="1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ERASMUS+ DIGIGEN Project Ref. No. 2021-1-DE02-KA220-VET-000025335</a:t>
            </a:r>
            <a:endParaRPr sz="1100" b="1" i="1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8" name="Google Shape;108;p47"/>
          <p:cNvSpPr txBox="1"/>
          <p:nvPr/>
        </p:nvSpPr>
        <p:spPr>
          <a:xfrm>
            <a:off x="1272771" y="1559484"/>
            <a:ext cx="5336271" cy="169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</a:pPr>
            <a:r>
              <a:rPr lang="en-GB" sz="1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DISCLAIMER: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</a:pPr>
            <a:endParaRPr sz="1400" b="1" i="1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</a:pP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Unió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finanszírozásával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 Az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itt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szereplő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vélemények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állítások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szerző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(k)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álláspontját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tükrözik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nem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feltétlenül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egyeznek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meg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Unió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vagy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Oktatási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Kulturális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Végrehajtó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Ügynökség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(EACEA)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hivatalos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álláspontjával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 Sem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Unió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sem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EACEA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nem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vonható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felelősségre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miattuk</a:t>
            </a:r>
            <a:r>
              <a:rPr lang="en-GB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0" name="Google Shape;110;p47"/>
          <p:cNvSpPr/>
          <p:nvPr/>
        </p:nvSpPr>
        <p:spPr>
          <a:xfrm>
            <a:off x="8337499" y="2182695"/>
            <a:ext cx="3063755" cy="27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393939"/>
                </a:solidFill>
                <a:latin typeface="Jost"/>
                <a:ea typeface="Jost"/>
                <a:cs typeface="Jost"/>
                <a:sym typeface="Jost"/>
              </a:rPr>
              <a:t>PROJECT INFORMATION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hochschule.digigen@arbeitsagentur.de</a:t>
            </a: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https://digi-gen.eu/</a:t>
            </a: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393939"/>
                </a:solidFill>
                <a:latin typeface="Jost"/>
                <a:ea typeface="Jost"/>
                <a:cs typeface="Jost"/>
                <a:sym typeface="Jost"/>
              </a:rPr>
              <a:t>LICENCE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Jost"/>
              <a:buNone/>
            </a:pPr>
            <a:r>
              <a:rPr lang="en-GB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DIGIGEN © 2024 is licensed under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Jost"/>
              <a:buNone/>
            </a:pPr>
            <a:r>
              <a:rPr lang="en-GB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CC BY-NC-SA 4.0.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Jost"/>
              <a:buNone/>
            </a:pP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Jost"/>
              <a:buNone/>
            </a:pPr>
            <a:r>
              <a:rPr lang="en-GB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To view this license, visit </a:t>
            </a:r>
            <a:r>
              <a:rPr lang="en-GB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</a:t>
            </a:r>
            <a:br>
              <a:rPr lang="en-GB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licenses/by-</a:t>
            </a:r>
            <a:r>
              <a:rPr lang="en-GB" sz="1300" b="0" i="1" u="sng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</a:t>
            </a:r>
            <a:r>
              <a:rPr lang="en-GB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GB" sz="1300" b="0" i="1" u="sng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</a:t>
            </a:r>
            <a:r>
              <a:rPr lang="en-GB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/4.0/</a:t>
            </a: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endParaRPr dirty="0"/>
          </a:p>
        </p:txBody>
      </p:sp>
      <p:pic>
        <p:nvPicPr>
          <p:cNvPr id="2" name="Grafik 1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22E51F17-0B25-E2DA-6F86-C03D149C032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23392" y="656580"/>
            <a:ext cx="3003622" cy="621078"/>
          </a:xfrm>
          <a:prstGeom prst="rect">
            <a:avLst/>
          </a:prstGeom>
        </p:spPr>
      </p:pic>
      <p:pic>
        <p:nvPicPr>
          <p:cNvPr id="111" name="Google Shape;111;p47" descr="Afbeelding met Graphics, sinaasappel&#10;&#10;Automatisch gegenereerde beschrijving"/>
          <p:cNvPicPr preferRelativeResize="0"/>
          <p:nvPr/>
        </p:nvPicPr>
        <p:blipFill rotWithShape="1">
          <a:blip r:embed="rId13">
            <a:alphaModFix amt="15000"/>
          </a:blip>
          <a:srcRect/>
          <a:stretch/>
        </p:blipFill>
        <p:spPr>
          <a:xfrm>
            <a:off x="7371859" y="1067717"/>
            <a:ext cx="4220740" cy="385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ulletpoints">
  <p:cSld name="2_Bulletpoint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0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81182" y="-1207769"/>
            <a:ext cx="10530815" cy="960788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0"/>
          <p:cNvSpPr txBox="1">
            <a:spLocks noGrp="1"/>
          </p:cNvSpPr>
          <p:nvPr>
            <p:ph type="body" idx="1"/>
          </p:nvPr>
        </p:nvSpPr>
        <p:spPr>
          <a:xfrm>
            <a:off x="4661171" y="3024301"/>
            <a:ext cx="3587836" cy="16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1" name="Google Shape;221;p40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grpSp>
        <p:nvGrpSpPr>
          <p:cNvPr id="222" name="Google Shape;222;p40"/>
          <p:cNvGrpSpPr/>
          <p:nvPr/>
        </p:nvGrpSpPr>
        <p:grpSpPr>
          <a:xfrm>
            <a:off x="332944" y="275641"/>
            <a:ext cx="677454" cy="637243"/>
            <a:chOff x="10552300" y="392719"/>
            <a:chExt cx="1300957" cy="1223738"/>
          </a:xfrm>
        </p:grpSpPr>
        <p:pic>
          <p:nvPicPr>
            <p:cNvPr id="223" name="Google Shape;223;p40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40"/>
            <p:cNvPicPr preferRelativeResize="0"/>
            <p:nvPr/>
          </p:nvPicPr>
          <p:blipFill rotWithShape="1">
            <a:blip r:embed="rId4"/>
            <a:srcRect t="837" b="837"/>
            <a:stretch/>
          </p:blipFill>
          <p:spPr>
            <a:xfrm>
              <a:off x="10552300" y="968567"/>
              <a:ext cx="1300957" cy="6478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5" name="Google Shape;225;p40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  <a:defRPr sz="60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r>
              <a:rPr lang="de-DE"/>
              <a:t>19/03/2024</a:t>
            </a:r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5" name="Google Shape;15;p34"/>
          <p:cNvSpPr txBox="1"/>
          <p:nvPr/>
        </p:nvSpPr>
        <p:spPr>
          <a:xfrm>
            <a:off x="6553200" y="65532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6" name="Google Shape;16;p34"/>
          <p:cNvSpPr/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t Medium"/>
              <a:buNone/>
              <a:defRPr sz="4400" b="0" i="0" u="none" strike="noStrike" cap="none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1" name="Google Shape;211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Pts val="2800"/>
              <a:buFont typeface="Noto Sans Symbols"/>
              <a:buChar char="▪"/>
              <a:defRPr sz="2800" b="1" i="1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400"/>
              <a:buFont typeface="Noto Sans Symbols"/>
              <a:buChar char="▪"/>
              <a:defRPr sz="2400" b="1" i="1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000"/>
              <a:buFont typeface="Noto Sans Symbols"/>
              <a:buChar char="▪"/>
              <a:defRPr sz="2000" b="1" i="1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1800"/>
              <a:buFont typeface="Noto Sans Symbols"/>
              <a:buChar char="▪"/>
              <a:defRPr sz="1800" b="1" i="1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1800"/>
              <a:buFont typeface="Noto Sans Symbols"/>
              <a:buChar char="▪"/>
              <a:defRPr sz="1800" b="1" i="1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12" name="Google Shape;21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1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r>
              <a:rPr lang="de-DE"/>
              <a:t>19/03/2024</a:t>
            </a:r>
            <a:endParaRPr/>
          </a:p>
        </p:txBody>
      </p:sp>
      <p:sp>
        <p:nvSpPr>
          <p:cNvPr id="213" name="Google Shape;21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1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sp>
        <p:nvSpPr>
          <p:cNvPr id="214" name="Google Shape;214;p39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1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1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1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1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1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1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1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1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1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15" name="Google Shape;215;p39"/>
          <p:cNvSpPr txBox="1"/>
          <p:nvPr/>
        </p:nvSpPr>
        <p:spPr>
          <a:xfrm>
            <a:off x="6553200" y="65532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16" name="Google Shape;216;p39"/>
          <p:cNvSpPr/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"/>
          <p:cNvSpPr txBox="1">
            <a:spLocks noGrp="1"/>
          </p:cNvSpPr>
          <p:nvPr>
            <p:ph type="ctrTitle"/>
          </p:nvPr>
        </p:nvSpPr>
        <p:spPr>
          <a:xfrm>
            <a:off x="2262433" y="676275"/>
            <a:ext cx="7588578" cy="297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Jost"/>
              <a:buNone/>
            </a:pPr>
            <a:r>
              <a:rPr lang="en-GB" sz="5500" dirty="0">
                <a:solidFill>
                  <a:schemeClr val="lt1"/>
                </a:solidFill>
              </a:rPr>
              <a:t>NŐI KARRIERFEJLESZTÉS ÉS EMPOWERMENT</a:t>
            </a:r>
            <a:endParaRPr sz="5500" dirty="0">
              <a:solidFill>
                <a:schemeClr val="lt1"/>
              </a:solidFill>
            </a:endParaRPr>
          </a:p>
        </p:txBody>
      </p:sp>
      <p:sp>
        <p:nvSpPr>
          <p:cNvPr id="465" name="Google Shape;465;p1"/>
          <p:cNvSpPr txBox="1">
            <a:spLocks noGrp="1"/>
          </p:cNvSpPr>
          <p:nvPr>
            <p:ph type="subTitle" idx="1"/>
          </p:nvPr>
        </p:nvSpPr>
        <p:spPr>
          <a:xfrm>
            <a:off x="1511868" y="3873316"/>
            <a:ext cx="9144000" cy="64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>
                <a:latin typeface="Jost"/>
                <a:ea typeface="Jost"/>
                <a:cs typeface="Jost"/>
                <a:sym typeface="Jost"/>
              </a:rPr>
              <a:t>3. téma </a:t>
            </a:r>
            <a:endParaRPr/>
          </a:p>
        </p:txBody>
      </p:sp>
      <p:sp>
        <p:nvSpPr>
          <p:cNvPr id="466" name="Google Shape;466;p1"/>
          <p:cNvSpPr/>
          <p:nvPr/>
        </p:nvSpPr>
        <p:spPr>
          <a:xfrm rot="10800000" flipH="1">
            <a:off x="2441653" y="3614488"/>
            <a:ext cx="7308693" cy="36000"/>
          </a:xfrm>
          <a:custGeom>
            <a:avLst/>
            <a:gdLst/>
            <a:ahLst/>
            <a:cxnLst/>
            <a:rect l="l" t="t" r="r" b="b"/>
            <a:pathLst>
              <a:path w="7308693" h="36000" fill="none" extrusionOk="0">
                <a:moveTo>
                  <a:pt x="0" y="0"/>
                </a:moveTo>
                <a:cubicBezTo>
                  <a:pt x="139426" y="-10166"/>
                  <a:pt x="349122" y="9869"/>
                  <a:pt x="445166" y="0"/>
                </a:cubicBezTo>
                <a:cubicBezTo>
                  <a:pt x="541210" y="-9869"/>
                  <a:pt x="979808" y="20947"/>
                  <a:pt x="1255766" y="0"/>
                </a:cubicBezTo>
                <a:cubicBezTo>
                  <a:pt x="1531724" y="-20947"/>
                  <a:pt x="1703538" y="18873"/>
                  <a:pt x="1993280" y="0"/>
                </a:cubicBezTo>
                <a:cubicBezTo>
                  <a:pt x="2283022" y="-18873"/>
                  <a:pt x="2243527" y="-17500"/>
                  <a:pt x="2438446" y="0"/>
                </a:cubicBezTo>
                <a:cubicBezTo>
                  <a:pt x="2633365" y="17500"/>
                  <a:pt x="2835509" y="-22141"/>
                  <a:pt x="3029785" y="0"/>
                </a:cubicBezTo>
                <a:cubicBezTo>
                  <a:pt x="3224061" y="22141"/>
                  <a:pt x="3585405" y="-33391"/>
                  <a:pt x="3840386" y="0"/>
                </a:cubicBezTo>
                <a:cubicBezTo>
                  <a:pt x="4095367" y="33391"/>
                  <a:pt x="4189694" y="-14265"/>
                  <a:pt x="4504813" y="0"/>
                </a:cubicBezTo>
                <a:cubicBezTo>
                  <a:pt x="4819932" y="14265"/>
                  <a:pt x="4933197" y="25070"/>
                  <a:pt x="5242326" y="0"/>
                </a:cubicBezTo>
                <a:cubicBezTo>
                  <a:pt x="5551455" y="-25070"/>
                  <a:pt x="5702590" y="5769"/>
                  <a:pt x="5833666" y="0"/>
                </a:cubicBezTo>
                <a:cubicBezTo>
                  <a:pt x="5964742" y="-5769"/>
                  <a:pt x="6261788" y="-4534"/>
                  <a:pt x="6498093" y="0"/>
                </a:cubicBezTo>
                <a:cubicBezTo>
                  <a:pt x="6734398" y="4534"/>
                  <a:pt x="7112233" y="31732"/>
                  <a:pt x="7308693" y="0"/>
                </a:cubicBezTo>
                <a:cubicBezTo>
                  <a:pt x="7307642" y="17719"/>
                  <a:pt x="7308434" y="26067"/>
                  <a:pt x="7308693" y="36000"/>
                </a:cubicBezTo>
                <a:cubicBezTo>
                  <a:pt x="7207354" y="32704"/>
                  <a:pt x="7062438" y="21583"/>
                  <a:pt x="6863527" y="36000"/>
                </a:cubicBezTo>
                <a:cubicBezTo>
                  <a:pt x="6664616" y="50417"/>
                  <a:pt x="6593910" y="56185"/>
                  <a:pt x="6418361" y="36000"/>
                </a:cubicBezTo>
                <a:cubicBezTo>
                  <a:pt x="6242812" y="15815"/>
                  <a:pt x="5963975" y="13923"/>
                  <a:pt x="5680848" y="36000"/>
                </a:cubicBezTo>
                <a:cubicBezTo>
                  <a:pt x="5397721" y="58077"/>
                  <a:pt x="5334122" y="39860"/>
                  <a:pt x="5235682" y="36000"/>
                </a:cubicBezTo>
                <a:cubicBezTo>
                  <a:pt x="5137242" y="32140"/>
                  <a:pt x="4737672" y="49277"/>
                  <a:pt x="4571255" y="36000"/>
                </a:cubicBezTo>
                <a:cubicBezTo>
                  <a:pt x="4404838" y="22723"/>
                  <a:pt x="4291333" y="45334"/>
                  <a:pt x="4053002" y="36000"/>
                </a:cubicBezTo>
                <a:cubicBezTo>
                  <a:pt x="3814671" y="26666"/>
                  <a:pt x="3636222" y="66283"/>
                  <a:pt x="3388576" y="36000"/>
                </a:cubicBezTo>
                <a:cubicBezTo>
                  <a:pt x="3140930" y="5717"/>
                  <a:pt x="2995768" y="19656"/>
                  <a:pt x="2724149" y="36000"/>
                </a:cubicBezTo>
                <a:cubicBezTo>
                  <a:pt x="2452530" y="52344"/>
                  <a:pt x="2367527" y="3467"/>
                  <a:pt x="2059723" y="36000"/>
                </a:cubicBezTo>
                <a:cubicBezTo>
                  <a:pt x="1751919" y="68533"/>
                  <a:pt x="1692950" y="63821"/>
                  <a:pt x="1395296" y="36000"/>
                </a:cubicBezTo>
                <a:cubicBezTo>
                  <a:pt x="1097642" y="8179"/>
                  <a:pt x="1009824" y="18939"/>
                  <a:pt x="803956" y="36000"/>
                </a:cubicBezTo>
                <a:cubicBezTo>
                  <a:pt x="598088" y="53061"/>
                  <a:pt x="286389" y="62194"/>
                  <a:pt x="0" y="36000"/>
                </a:cubicBezTo>
                <a:cubicBezTo>
                  <a:pt x="-1142" y="19484"/>
                  <a:pt x="605" y="12397"/>
                  <a:pt x="0" y="0"/>
                </a:cubicBezTo>
                <a:close/>
              </a:path>
              <a:path w="7308693" h="36000" extrusionOk="0">
                <a:moveTo>
                  <a:pt x="0" y="0"/>
                </a:moveTo>
                <a:cubicBezTo>
                  <a:pt x="191614" y="16548"/>
                  <a:pt x="371516" y="18808"/>
                  <a:pt x="591340" y="0"/>
                </a:cubicBezTo>
                <a:cubicBezTo>
                  <a:pt x="811164" y="-18808"/>
                  <a:pt x="865442" y="-857"/>
                  <a:pt x="1036506" y="0"/>
                </a:cubicBezTo>
                <a:cubicBezTo>
                  <a:pt x="1207570" y="857"/>
                  <a:pt x="1575992" y="-35029"/>
                  <a:pt x="1847106" y="0"/>
                </a:cubicBezTo>
                <a:cubicBezTo>
                  <a:pt x="2118220" y="35029"/>
                  <a:pt x="2280701" y="16126"/>
                  <a:pt x="2438446" y="0"/>
                </a:cubicBezTo>
                <a:cubicBezTo>
                  <a:pt x="2596191" y="-16126"/>
                  <a:pt x="2804292" y="-16570"/>
                  <a:pt x="3029785" y="0"/>
                </a:cubicBezTo>
                <a:cubicBezTo>
                  <a:pt x="3255278" y="16570"/>
                  <a:pt x="3604955" y="29149"/>
                  <a:pt x="3840386" y="0"/>
                </a:cubicBezTo>
                <a:cubicBezTo>
                  <a:pt x="4075817" y="-29149"/>
                  <a:pt x="4212479" y="2629"/>
                  <a:pt x="4358639" y="0"/>
                </a:cubicBezTo>
                <a:cubicBezTo>
                  <a:pt x="4504799" y="-2629"/>
                  <a:pt x="4864953" y="31161"/>
                  <a:pt x="5169239" y="0"/>
                </a:cubicBezTo>
                <a:cubicBezTo>
                  <a:pt x="5473525" y="-31161"/>
                  <a:pt x="5752433" y="31307"/>
                  <a:pt x="5979840" y="0"/>
                </a:cubicBezTo>
                <a:cubicBezTo>
                  <a:pt x="6207247" y="-31307"/>
                  <a:pt x="6420693" y="31719"/>
                  <a:pt x="6644266" y="0"/>
                </a:cubicBezTo>
                <a:cubicBezTo>
                  <a:pt x="6867839" y="-31719"/>
                  <a:pt x="6988829" y="-3827"/>
                  <a:pt x="7308693" y="0"/>
                </a:cubicBezTo>
                <a:cubicBezTo>
                  <a:pt x="7310339" y="16226"/>
                  <a:pt x="7310119" y="24680"/>
                  <a:pt x="7308693" y="36000"/>
                </a:cubicBezTo>
                <a:cubicBezTo>
                  <a:pt x="7097978" y="43650"/>
                  <a:pt x="6963313" y="29836"/>
                  <a:pt x="6863527" y="36000"/>
                </a:cubicBezTo>
                <a:cubicBezTo>
                  <a:pt x="6763741" y="42164"/>
                  <a:pt x="6285945" y="33529"/>
                  <a:pt x="6052927" y="36000"/>
                </a:cubicBezTo>
                <a:cubicBezTo>
                  <a:pt x="5819909" y="38471"/>
                  <a:pt x="5725210" y="18706"/>
                  <a:pt x="5534674" y="36000"/>
                </a:cubicBezTo>
                <a:cubicBezTo>
                  <a:pt x="5344138" y="53294"/>
                  <a:pt x="5132282" y="18378"/>
                  <a:pt x="4870247" y="36000"/>
                </a:cubicBezTo>
                <a:cubicBezTo>
                  <a:pt x="4608212" y="53622"/>
                  <a:pt x="4423550" y="23110"/>
                  <a:pt x="4059647" y="36000"/>
                </a:cubicBezTo>
                <a:cubicBezTo>
                  <a:pt x="3695744" y="48890"/>
                  <a:pt x="3688625" y="7212"/>
                  <a:pt x="3395220" y="36000"/>
                </a:cubicBezTo>
                <a:cubicBezTo>
                  <a:pt x="3101815" y="64788"/>
                  <a:pt x="3125727" y="52317"/>
                  <a:pt x="2950054" y="36000"/>
                </a:cubicBezTo>
                <a:cubicBezTo>
                  <a:pt x="2774381" y="19683"/>
                  <a:pt x="2627035" y="34974"/>
                  <a:pt x="2431801" y="36000"/>
                </a:cubicBezTo>
                <a:cubicBezTo>
                  <a:pt x="2236567" y="37026"/>
                  <a:pt x="1792013" y="55402"/>
                  <a:pt x="1621201" y="36000"/>
                </a:cubicBezTo>
                <a:cubicBezTo>
                  <a:pt x="1450389" y="16598"/>
                  <a:pt x="1117783" y="26960"/>
                  <a:pt x="956774" y="36000"/>
                </a:cubicBezTo>
                <a:cubicBezTo>
                  <a:pt x="795765" y="45040"/>
                  <a:pt x="363819" y="-9361"/>
                  <a:pt x="0" y="36000"/>
                </a:cubicBezTo>
                <a:cubicBezTo>
                  <a:pt x="-286" y="28744"/>
                  <a:pt x="747" y="12402"/>
                  <a:pt x="0" y="0"/>
                </a:cubicBez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1" name="Google Shape;541;p10"/>
          <p:cNvGraphicFramePr/>
          <p:nvPr>
            <p:extLst>
              <p:ext uri="{D42A27DB-BD31-4B8C-83A1-F6EECF244321}">
                <p14:modId xmlns:p14="http://schemas.microsoft.com/office/powerpoint/2010/main" val="1420301458"/>
              </p:ext>
            </p:extLst>
          </p:nvPr>
        </p:nvGraphicFramePr>
        <p:xfrm>
          <a:off x="954100" y="3861051"/>
          <a:ext cx="10515600" cy="944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0"/>
                        <a:t>THINK MANAGER - THINK MALE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0"/>
                        <a:t>CSELEKVÉS</a:t>
                      </a:r>
                      <a:r>
                        <a:rPr lang="en-GB" sz="2800" b="0" u="none" strike="noStrike" cap="none"/>
                        <a:t> - </a:t>
                      </a:r>
                      <a:r>
                        <a:rPr lang="en-GB" sz="2800" b="0"/>
                        <a:t>KÖZÖSSÉG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0" u="none" strike="noStrike" cap="none" dirty="0"/>
                        <a:t>FÉRFIASSÁG - NŐIESSÉG</a:t>
                      </a:r>
                      <a:endParaRPr dirty="0"/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2" name="Google Shape;542;p10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543" name="Google Shape;543;p10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317273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GB" sz="5900"/>
              <a:t>Implicit leadership elméletek</a:t>
            </a:r>
            <a:endParaRPr sz="5900"/>
          </a:p>
        </p:txBody>
      </p:sp>
      <p:sp>
        <p:nvSpPr>
          <p:cNvPr id="544" name="Google Shape;544;p10"/>
          <p:cNvSpPr txBox="1"/>
          <p:nvPr/>
        </p:nvSpPr>
        <p:spPr>
          <a:xfrm>
            <a:off x="10804214" y="1502269"/>
            <a:ext cx="138778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Koenig et al. (2011)</a:t>
            </a:r>
            <a:endParaRPr/>
          </a:p>
        </p:txBody>
      </p:sp>
      <p:sp>
        <p:nvSpPr>
          <p:cNvPr id="545" name="Google Shape;545;p10"/>
          <p:cNvSpPr txBox="1"/>
          <p:nvPr/>
        </p:nvSpPr>
        <p:spPr>
          <a:xfrm>
            <a:off x="2209358" y="2915635"/>
            <a:ext cx="77732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accent2"/>
                </a:solidFill>
                <a:latin typeface="Jost"/>
                <a:ea typeface="Jost"/>
                <a:cs typeface="Jost"/>
                <a:sym typeface="Jost"/>
              </a:rPr>
              <a:t>Mennyire sztereotipikusan férfiasak a vezetők/vezetői pozíciók?</a:t>
            </a:r>
            <a:endParaRPr sz="1800" b="1">
              <a:solidFill>
                <a:schemeClr val="accent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46" name="Google Shape;546;p10"/>
          <p:cNvSpPr txBox="1"/>
          <p:nvPr/>
        </p:nvSpPr>
        <p:spPr>
          <a:xfrm>
            <a:off x="1747501" y="2259897"/>
            <a:ext cx="880047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KUTATÁSI PARADIGMÁK</a:t>
            </a:r>
            <a:endParaRPr/>
          </a:p>
        </p:txBody>
      </p:sp>
      <p:sp>
        <p:nvSpPr>
          <p:cNvPr id="547" name="Google Shape;547;p10"/>
          <p:cNvSpPr txBox="1"/>
          <p:nvPr/>
        </p:nvSpPr>
        <p:spPr>
          <a:xfrm>
            <a:off x="4320196" y="4876178"/>
            <a:ext cx="37834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Koenig et al. metaanalízise (2011)</a:t>
            </a:r>
            <a:endParaRPr sz="1800" i="1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49" name="Google Shape;54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ERASMUS+ DIGIGEN </a:t>
            </a:r>
            <a:br>
              <a:rPr lang="en-GB"/>
            </a:br>
            <a:r>
              <a:rPr lang="en-GB"/>
              <a:t>Projekt Ref. No. 2021-1-DE02-KA220-VET-000025335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1"/>
          <p:cNvSpPr/>
          <p:nvPr/>
        </p:nvSpPr>
        <p:spPr>
          <a:xfrm>
            <a:off x="7753053" y="1779898"/>
            <a:ext cx="3376953" cy="1223528"/>
          </a:xfrm>
          <a:prstGeom prst="rect">
            <a:avLst/>
          </a:prstGeom>
          <a:solidFill>
            <a:srgbClr val="004F8B">
              <a:alpha val="4705"/>
            </a:srgbClr>
          </a:solidFill>
          <a:ln w="571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4F8B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56" name="Google Shape;556;p11"/>
          <p:cNvSpPr/>
          <p:nvPr/>
        </p:nvSpPr>
        <p:spPr>
          <a:xfrm>
            <a:off x="1132944" y="1779898"/>
            <a:ext cx="10002300" cy="1233052"/>
          </a:xfrm>
          <a:prstGeom prst="rect">
            <a:avLst/>
          </a:prstGeom>
          <a:solidFill>
            <a:srgbClr val="004F8B">
              <a:alpha val="4705"/>
            </a:srgbClr>
          </a:solidFill>
          <a:ln w="571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4F8B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57" name="Google Shape;557;p11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558" name="Google Shape;558;p11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Jost"/>
              <a:buNone/>
            </a:pPr>
            <a:r>
              <a:rPr lang="en-GB" sz="5400"/>
              <a:t>Think Manager - Think Male</a:t>
            </a:r>
            <a:br>
              <a:rPr lang="en-GB" sz="5400"/>
            </a:br>
            <a:endParaRPr sz="5400"/>
          </a:p>
        </p:txBody>
      </p:sp>
      <p:sp>
        <p:nvSpPr>
          <p:cNvPr id="559" name="Google Shape;559;p11"/>
          <p:cNvSpPr txBox="1">
            <a:spLocks noGrp="1"/>
          </p:cNvSpPr>
          <p:nvPr>
            <p:ph type="body" idx="4294967295"/>
          </p:nvPr>
        </p:nvSpPr>
        <p:spPr>
          <a:xfrm>
            <a:off x="1392479" y="1933463"/>
            <a:ext cx="62118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sz="2400" i="1"/>
              <a:t>Minden kísérleti csoport ugyanazt az attribútumlistát kapja </a:t>
            </a:r>
            <a:r>
              <a:rPr lang="en-GB" sz="1200" i="1"/>
              <a:t>(pl. Revised Descriptive Index)</a:t>
            </a:r>
            <a:r>
              <a:rPr lang="en-GB" sz="2400" i="1"/>
              <a:t>,</a:t>
            </a:r>
            <a:r>
              <a:rPr lang="en-GB" sz="1200" i="1"/>
              <a:t> </a:t>
            </a:r>
            <a:r>
              <a:rPr lang="en-GB" sz="2400" i="1"/>
              <a:t>amelyet egy bizonyos személycsoporthoz viszonyítva kell értékelni.</a:t>
            </a:r>
            <a:endParaRPr sz="2400"/>
          </a:p>
        </p:txBody>
      </p:sp>
      <p:graphicFrame>
        <p:nvGraphicFramePr>
          <p:cNvPr id="560" name="Google Shape;560;p11"/>
          <p:cNvGraphicFramePr/>
          <p:nvPr/>
        </p:nvGraphicFramePr>
        <p:xfrm>
          <a:off x="1166724" y="3177820"/>
          <a:ext cx="9958500" cy="738445"/>
        </p:xfrm>
        <a:graphic>
          <a:graphicData uri="http://schemas.openxmlformats.org/drawingml/2006/table">
            <a:tbl>
              <a:tblPr firstRow="1">
                <a:noFill/>
                <a:tableStyleId>{81940528-2347-404D-877B-3B69CE7D324A}</a:tableStyleId>
              </a:tblPr>
              <a:tblGrid>
                <a:gridCol w="33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</a:rPr>
                        <a:t>1. csoport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0D6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</a:rPr>
                        <a:t>2. csoport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0D6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</a:rPr>
                        <a:t>3. csoport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0D6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/>
                        <a:t>Nők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Jost"/>
                        <a:buNone/>
                      </a:pPr>
                      <a:r>
                        <a:rPr lang="en-GB" sz="1800" u="none" strike="noStrike" cap="none"/>
                        <a:t>Ideális vezető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Jost"/>
                        <a:buNone/>
                      </a:pPr>
                      <a:r>
                        <a:rPr lang="en-GB" sz="1800" u="none" strike="noStrike" cap="none"/>
                        <a:t>Férfiak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61" name="Google Shape;561;p11"/>
          <p:cNvGrpSpPr/>
          <p:nvPr/>
        </p:nvGrpSpPr>
        <p:grpSpPr>
          <a:xfrm>
            <a:off x="7765717" y="1809476"/>
            <a:ext cx="3408855" cy="1154406"/>
            <a:chOff x="1063752" y="4007926"/>
            <a:chExt cx="3408855" cy="1213562"/>
          </a:xfrm>
        </p:grpSpPr>
        <p:pic>
          <p:nvPicPr>
            <p:cNvPr id="562" name="Google Shape;562;p11" descr="Dokument mit einfarbiger Füllu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13391" y="4319593"/>
              <a:ext cx="901895" cy="9018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3" name="Google Shape;563;p11"/>
            <p:cNvSpPr txBox="1"/>
            <p:nvPr/>
          </p:nvSpPr>
          <p:spPr>
            <a:xfrm>
              <a:off x="2315635" y="4401220"/>
              <a:ext cx="1929800" cy="3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Keményen</a:t>
              </a:r>
              <a:r>
                <a:rPr lang="en-GB" sz="14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4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dolgoz</a:t>
              </a:r>
              <a:r>
                <a:rPr lang="en-GB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nak</a:t>
              </a:r>
              <a:endParaRPr dirty="0"/>
            </a:p>
          </p:txBody>
        </p:sp>
        <p:sp>
          <p:nvSpPr>
            <p:cNvPr id="564" name="Google Shape;564;p11"/>
            <p:cNvSpPr txBox="1"/>
            <p:nvPr/>
          </p:nvSpPr>
          <p:spPr>
            <a:xfrm>
              <a:off x="1063752" y="4007926"/>
              <a:ext cx="25928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nők/férfiak/vezetők:</a:t>
              </a:r>
              <a:endParaRPr/>
            </a:p>
          </p:txBody>
        </p:sp>
        <p:sp>
          <p:nvSpPr>
            <p:cNvPr id="565" name="Google Shape;565;p11"/>
            <p:cNvSpPr txBox="1"/>
            <p:nvPr/>
          </p:nvSpPr>
          <p:spPr>
            <a:xfrm>
              <a:off x="2057313" y="4916313"/>
              <a:ext cx="1313384" cy="2264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Nem igaz</a:t>
              </a:r>
              <a:endParaRPr sz="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66" name="Google Shape;566;p11"/>
            <p:cNvSpPr txBox="1"/>
            <p:nvPr/>
          </p:nvSpPr>
          <p:spPr>
            <a:xfrm>
              <a:off x="3720507" y="4972289"/>
              <a:ext cx="752100" cy="2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Igaz</a:t>
              </a:r>
              <a:endParaRPr sz="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67" name="Google Shape;567;p11"/>
            <p:cNvSpPr txBox="1"/>
            <p:nvPr/>
          </p:nvSpPr>
          <p:spPr>
            <a:xfrm>
              <a:off x="2600890" y="4643650"/>
              <a:ext cx="2012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</a:t>
              </a:r>
              <a:endParaRPr dirty="0"/>
            </a:p>
          </p:txBody>
        </p:sp>
        <p:sp>
          <p:nvSpPr>
            <p:cNvPr id="568" name="Google Shape;568;p11"/>
            <p:cNvSpPr txBox="1"/>
            <p:nvPr/>
          </p:nvSpPr>
          <p:spPr>
            <a:xfrm>
              <a:off x="2823381" y="4642406"/>
              <a:ext cx="2012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</a:t>
              </a:r>
              <a:endParaRPr dirty="0"/>
            </a:p>
          </p:txBody>
        </p:sp>
        <p:sp>
          <p:nvSpPr>
            <p:cNvPr id="569" name="Google Shape;569;p11"/>
            <p:cNvSpPr txBox="1"/>
            <p:nvPr/>
          </p:nvSpPr>
          <p:spPr>
            <a:xfrm>
              <a:off x="3045872" y="4644893"/>
              <a:ext cx="2012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</a:t>
              </a:r>
              <a:endParaRPr/>
            </a:p>
          </p:txBody>
        </p:sp>
        <p:sp>
          <p:nvSpPr>
            <p:cNvPr id="570" name="Google Shape;570;p11"/>
            <p:cNvSpPr txBox="1"/>
            <p:nvPr/>
          </p:nvSpPr>
          <p:spPr>
            <a:xfrm>
              <a:off x="3268363" y="4647381"/>
              <a:ext cx="2012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</a:t>
              </a:r>
              <a:endParaRPr/>
            </a:p>
          </p:txBody>
        </p:sp>
        <p:sp>
          <p:nvSpPr>
            <p:cNvPr id="571" name="Google Shape;571;p11"/>
            <p:cNvSpPr txBox="1"/>
            <p:nvPr/>
          </p:nvSpPr>
          <p:spPr>
            <a:xfrm>
              <a:off x="3490854" y="4646137"/>
              <a:ext cx="2012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</a:t>
              </a:r>
              <a:endParaRPr dirty="0"/>
            </a:p>
          </p:txBody>
        </p:sp>
        <p:sp>
          <p:nvSpPr>
            <p:cNvPr id="572" name="Google Shape;572;p11"/>
            <p:cNvSpPr txBox="1"/>
            <p:nvPr/>
          </p:nvSpPr>
          <p:spPr>
            <a:xfrm>
              <a:off x="3713344" y="4648623"/>
              <a:ext cx="201300" cy="38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</a:t>
              </a:r>
              <a:endParaRPr dirty="0"/>
            </a:p>
          </p:txBody>
        </p:sp>
      </p:grpSp>
      <p:sp>
        <p:nvSpPr>
          <p:cNvPr id="573" name="Google Shape;573;p11"/>
          <p:cNvSpPr/>
          <p:nvPr/>
        </p:nvSpPr>
        <p:spPr>
          <a:xfrm>
            <a:off x="2656702" y="4030191"/>
            <a:ext cx="518983" cy="20074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74" name="Google Shape;574;p11"/>
          <p:cNvSpPr/>
          <p:nvPr/>
        </p:nvSpPr>
        <p:spPr>
          <a:xfrm>
            <a:off x="5886470" y="4030190"/>
            <a:ext cx="518983" cy="20074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75" name="Google Shape;575;p11"/>
          <p:cNvSpPr/>
          <p:nvPr/>
        </p:nvSpPr>
        <p:spPr>
          <a:xfrm>
            <a:off x="9251758" y="4030190"/>
            <a:ext cx="518983" cy="20074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76" name="Google Shape;576;p11"/>
          <p:cNvSpPr txBox="1"/>
          <p:nvPr/>
        </p:nvSpPr>
        <p:spPr>
          <a:xfrm>
            <a:off x="2021612" y="4227495"/>
            <a:ext cx="17891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Átlagos érték</a:t>
            </a:r>
            <a:endParaRPr/>
          </a:p>
        </p:txBody>
      </p:sp>
      <p:sp>
        <p:nvSpPr>
          <p:cNvPr id="577" name="Google Shape;577;p11"/>
          <p:cNvSpPr txBox="1"/>
          <p:nvPr/>
        </p:nvSpPr>
        <p:spPr>
          <a:xfrm>
            <a:off x="8481152" y="4227495"/>
            <a:ext cx="20124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Átlagos érték</a:t>
            </a:r>
            <a:endParaRPr/>
          </a:p>
        </p:txBody>
      </p:sp>
      <p:sp>
        <p:nvSpPr>
          <p:cNvPr id="578" name="Google Shape;578;p11"/>
          <p:cNvSpPr txBox="1"/>
          <p:nvPr/>
        </p:nvSpPr>
        <p:spPr>
          <a:xfrm>
            <a:off x="5251382" y="4200841"/>
            <a:ext cx="17891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Átlagos érték</a:t>
            </a:r>
            <a:endParaRPr/>
          </a:p>
        </p:txBody>
      </p:sp>
      <p:sp>
        <p:nvSpPr>
          <p:cNvPr id="579" name="Google Shape;579;p11"/>
          <p:cNvSpPr/>
          <p:nvPr/>
        </p:nvSpPr>
        <p:spPr>
          <a:xfrm rot="5400000">
            <a:off x="4326275" y="3183300"/>
            <a:ext cx="359641" cy="3179808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80" name="Google Shape;580;p11"/>
          <p:cNvSpPr/>
          <p:nvPr/>
        </p:nvSpPr>
        <p:spPr>
          <a:xfrm rot="5400000">
            <a:off x="7722873" y="3183300"/>
            <a:ext cx="359639" cy="3179808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81" name="Google Shape;581;p11"/>
          <p:cNvSpPr txBox="1"/>
          <p:nvPr/>
        </p:nvSpPr>
        <p:spPr>
          <a:xfrm>
            <a:off x="2930206" y="5025010"/>
            <a:ext cx="31363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Nő-vezető-korreláció</a:t>
            </a:r>
            <a:endParaRPr/>
          </a:p>
        </p:txBody>
      </p:sp>
      <p:sp>
        <p:nvSpPr>
          <p:cNvPr id="582" name="Google Shape;582;p11"/>
          <p:cNvSpPr txBox="1"/>
          <p:nvPr/>
        </p:nvSpPr>
        <p:spPr>
          <a:xfrm>
            <a:off x="6532678" y="5025010"/>
            <a:ext cx="276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Férfi-vezető-korreláció</a:t>
            </a:r>
            <a:endParaRPr/>
          </a:p>
        </p:txBody>
      </p:sp>
      <p:sp>
        <p:nvSpPr>
          <p:cNvPr id="583" name="Google Shape;583;p11"/>
          <p:cNvSpPr/>
          <p:nvPr/>
        </p:nvSpPr>
        <p:spPr>
          <a:xfrm rot="5400000">
            <a:off x="6015053" y="4018975"/>
            <a:ext cx="359639" cy="3179808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84" name="Google Shape;584;p11"/>
          <p:cNvSpPr txBox="1"/>
          <p:nvPr/>
        </p:nvSpPr>
        <p:spPr>
          <a:xfrm>
            <a:off x="1352766" y="5889016"/>
            <a:ext cx="98507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dk1"/>
                </a:solidFill>
                <a:highlight>
                  <a:srgbClr val="FDE0CB"/>
                </a:highlight>
                <a:latin typeface="Jost"/>
                <a:ea typeface="Jost"/>
                <a:cs typeface="Jost"/>
                <a:sym typeface="Jost"/>
              </a:rPr>
              <a:t>Sztereotipikusan</a:t>
            </a:r>
            <a:r>
              <a:rPr lang="en-GB" sz="1800" dirty="0">
                <a:solidFill>
                  <a:schemeClr val="dk1"/>
                </a:solidFill>
                <a:highlight>
                  <a:srgbClr val="FDE0CB"/>
                </a:highlight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highlight>
                  <a:srgbClr val="FDE0CB"/>
                </a:highlight>
                <a:latin typeface="Jost"/>
                <a:ea typeface="Jost"/>
                <a:cs typeface="Jost"/>
                <a:sym typeface="Jost"/>
              </a:rPr>
              <a:t>férfias</a:t>
            </a:r>
            <a:r>
              <a:rPr lang="en-GB" sz="1800" dirty="0">
                <a:solidFill>
                  <a:schemeClr val="dk1"/>
                </a:solidFill>
                <a:highlight>
                  <a:srgbClr val="FDE0CB"/>
                </a:highlight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highlight>
                  <a:srgbClr val="FDE0CB"/>
                </a:highlight>
                <a:latin typeface="Jost"/>
                <a:ea typeface="Jost"/>
                <a:cs typeface="Jost"/>
                <a:sym typeface="Jost"/>
              </a:rPr>
              <a:t>vezetői</a:t>
            </a:r>
            <a:r>
              <a:rPr lang="en-GB" sz="1800" dirty="0">
                <a:solidFill>
                  <a:schemeClr val="dk1"/>
                </a:solidFill>
                <a:highlight>
                  <a:srgbClr val="FDE0CB"/>
                </a:highlight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highlight>
                  <a:srgbClr val="FDE0CB"/>
                </a:highlight>
                <a:latin typeface="Jost"/>
                <a:ea typeface="Jost"/>
                <a:cs typeface="Jost"/>
                <a:sym typeface="Jost"/>
              </a:rPr>
              <a:t>felfogás</a:t>
            </a:r>
            <a:r>
              <a:rPr lang="en-GB" sz="1800" dirty="0">
                <a:solidFill>
                  <a:schemeClr val="dk1"/>
                </a:solidFill>
                <a:highlight>
                  <a:srgbClr val="FDE0CB"/>
                </a:highlight>
                <a:latin typeface="Jost"/>
                <a:ea typeface="Jost"/>
                <a:cs typeface="Jost"/>
                <a:sym typeface="Jost"/>
              </a:rPr>
              <a:t>, ha </a:t>
            </a:r>
            <a:r>
              <a:rPr lang="en-GB" sz="1800" i="1" dirty="0" err="1">
                <a:solidFill>
                  <a:schemeClr val="dk1"/>
                </a:solidFill>
                <a:highlight>
                  <a:srgbClr val="FDE0CB"/>
                </a:highlight>
                <a:latin typeface="Jost"/>
                <a:ea typeface="Jost"/>
                <a:cs typeface="Jost"/>
                <a:sym typeface="Jost"/>
              </a:rPr>
              <a:t>Férfi-vezető-korreláció</a:t>
            </a:r>
            <a:r>
              <a:rPr lang="en-GB" sz="1800" i="1" dirty="0">
                <a:solidFill>
                  <a:schemeClr val="dk1"/>
                </a:solidFill>
                <a:highlight>
                  <a:srgbClr val="FDE0CB"/>
                </a:highlight>
                <a:latin typeface="Jost"/>
                <a:ea typeface="Jost"/>
                <a:cs typeface="Jost"/>
                <a:sym typeface="Jost"/>
              </a:rPr>
              <a:t> &gt; </a:t>
            </a:r>
            <a:r>
              <a:rPr lang="en-GB" sz="1800" i="1" dirty="0" err="1">
                <a:solidFill>
                  <a:schemeClr val="dk1"/>
                </a:solidFill>
                <a:highlight>
                  <a:srgbClr val="FDE0CB"/>
                </a:highlight>
                <a:latin typeface="Jost"/>
                <a:ea typeface="Jost"/>
                <a:cs typeface="Jost"/>
                <a:sym typeface="Jost"/>
              </a:rPr>
              <a:t>Nő-vezető-korreláció</a:t>
            </a:r>
            <a:endParaRPr dirty="0"/>
          </a:p>
        </p:txBody>
      </p:sp>
      <p:sp>
        <p:nvSpPr>
          <p:cNvPr id="586" name="Google Shape;58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ERASMUS+ DIGIGEN </a:t>
            </a:r>
            <a:br>
              <a:rPr lang="en-GB"/>
            </a:br>
            <a:r>
              <a:rPr lang="en-GB"/>
              <a:t>Projekt Ref. No. 2021-1-DE02-KA220-VET-000025335</a:t>
            </a:r>
            <a:endParaRPr/>
          </a:p>
        </p:txBody>
      </p:sp>
      <p:sp>
        <p:nvSpPr>
          <p:cNvPr id="587" name="Google Shape;587;p11"/>
          <p:cNvSpPr txBox="1"/>
          <p:nvPr/>
        </p:nvSpPr>
        <p:spPr>
          <a:xfrm>
            <a:off x="10804214" y="1465600"/>
            <a:ext cx="138778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Koenig et al. (2011)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2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593" name="Google Shape;593;p12"/>
          <p:cNvSpPr txBox="1">
            <a:spLocks noGrp="1"/>
          </p:cNvSpPr>
          <p:nvPr>
            <p:ph type="title"/>
          </p:nvPr>
        </p:nvSpPr>
        <p:spPr>
          <a:xfrm>
            <a:off x="838200" y="169437"/>
            <a:ext cx="9464040" cy="1324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Jost"/>
              <a:buNone/>
            </a:pPr>
            <a:r>
              <a:rPr lang="en-GB"/>
              <a:t>Cselekvés-közösség</a:t>
            </a:r>
            <a:br>
              <a:rPr lang="en-GB"/>
            </a:br>
            <a:r>
              <a:rPr lang="en-GB" sz="3600"/>
              <a:t>Bem nemi szerepek felmérése (BSRI)</a:t>
            </a:r>
            <a:endParaRPr/>
          </a:p>
        </p:txBody>
      </p:sp>
      <p:sp>
        <p:nvSpPr>
          <p:cNvPr id="594" name="Google Shape;594;p12"/>
          <p:cNvSpPr txBox="1"/>
          <p:nvPr/>
        </p:nvSpPr>
        <p:spPr>
          <a:xfrm>
            <a:off x="5464969" y="3277948"/>
            <a:ext cx="57582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accent2"/>
                </a:solidFill>
                <a:latin typeface="Jost"/>
                <a:ea typeface="Jost"/>
                <a:cs typeface="Jost"/>
                <a:sym typeface="Jost"/>
              </a:rPr>
              <a:t>Képzelje el az ideális vezetőt!</a:t>
            </a:r>
            <a:endParaRPr/>
          </a:p>
        </p:txBody>
      </p:sp>
      <p:pic>
        <p:nvPicPr>
          <p:cNvPr id="595" name="Google Shape;595;p12" descr="Ein Bild, das Muster, Grafiken, Pixel, Desig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935" y="1616817"/>
            <a:ext cx="4868546" cy="4868546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ERASMUS+ DIGIGEN </a:t>
            </a:r>
            <a:br>
              <a:rPr lang="en-GB"/>
            </a:br>
            <a:r>
              <a:rPr lang="en-GB"/>
              <a:t>Projekt Ref. No. 2021-1-DE02-KA220-VET-000025335</a:t>
            </a:r>
            <a:endParaRPr/>
          </a:p>
        </p:txBody>
      </p:sp>
      <p:sp>
        <p:nvSpPr>
          <p:cNvPr id="598" name="Google Shape;598;p12"/>
          <p:cNvSpPr txBox="1"/>
          <p:nvPr/>
        </p:nvSpPr>
        <p:spPr>
          <a:xfrm>
            <a:off x="1045528" y="5902287"/>
            <a:ext cx="376936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https://www.psytoolkit.org/cgi-bin/3.4.4/survey?s=BsNnQ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3"/>
          <p:cNvSpPr/>
          <p:nvPr/>
        </p:nvSpPr>
        <p:spPr>
          <a:xfrm>
            <a:off x="7153426" y="3468653"/>
            <a:ext cx="4307418" cy="1340511"/>
          </a:xfrm>
          <a:prstGeom prst="rect">
            <a:avLst/>
          </a:prstGeom>
          <a:solidFill>
            <a:srgbClr val="004F8B">
              <a:alpha val="4705"/>
            </a:srgbClr>
          </a:solidFill>
          <a:ln w="571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4F8B"/>
              </a:solidFill>
              <a:latin typeface="Jost"/>
              <a:ea typeface="Jost"/>
              <a:cs typeface="Jost"/>
              <a:sym typeface="Jost"/>
            </a:endParaRPr>
          </a:p>
        </p:txBody>
      </p:sp>
      <p:grpSp>
        <p:nvGrpSpPr>
          <p:cNvPr id="605" name="Google Shape;605;p13"/>
          <p:cNvGrpSpPr/>
          <p:nvPr/>
        </p:nvGrpSpPr>
        <p:grpSpPr>
          <a:xfrm>
            <a:off x="7108942" y="1835479"/>
            <a:ext cx="4518074" cy="2992202"/>
            <a:chOff x="7065741" y="1709755"/>
            <a:chExt cx="4518074" cy="2992202"/>
          </a:xfrm>
        </p:grpSpPr>
        <p:sp>
          <p:nvSpPr>
            <p:cNvPr id="606" name="Google Shape;606;p13"/>
            <p:cNvSpPr/>
            <p:nvPr/>
          </p:nvSpPr>
          <p:spPr>
            <a:xfrm>
              <a:off x="7110226" y="1709755"/>
              <a:ext cx="4307418" cy="2992202"/>
            </a:xfrm>
            <a:prstGeom prst="rect">
              <a:avLst/>
            </a:prstGeom>
            <a:solidFill>
              <a:srgbClr val="004F8B">
                <a:alpha val="4705"/>
              </a:srgbClr>
            </a:solidFill>
            <a:ln w="571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4F8B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pic>
          <p:nvPicPr>
            <p:cNvPr id="607" name="Google Shape;607;p13" descr="Dokument mit einfarbiger Füllu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65741" y="3741635"/>
              <a:ext cx="901895" cy="9018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8" name="Google Shape;608;p13"/>
            <p:cNvSpPr txBox="1"/>
            <p:nvPr/>
          </p:nvSpPr>
          <p:spPr>
            <a:xfrm>
              <a:off x="7878749" y="3851076"/>
              <a:ext cx="1697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Erőteljesek (f)</a:t>
              </a:r>
              <a:endParaRPr/>
            </a:p>
          </p:txBody>
        </p:sp>
        <p:sp>
          <p:nvSpPr>
            <p:cNvPr id="609" name="Google Shape;609;p13"/>
            <p:cNvSpPr txBox="1"/>
            <p:nvPr/>
          </p:nvSpPr>
          <p:spPr>
            <a:xfrm>
              <a:off x="7131837" y="3392511"/>
              <a:ext cx="13853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A vezetők:</a:t>
              </a:r>
              <a:endParaRPr/>
            </a:p>
          </p:txBody>
        </p:sp>
        <p:grpSp>
          <p:nvGrpSpPr>
            <p:cNvPr id="610" name="Google Shape;610;p13"/>
            <p:cNvGrpSpPr/>
            <p:nvPr/>
          </p:nvGrpSpPr>
          <p:grpSpPr>
            <a:xfrm>
              <a:off x="8886639" y="3581798"/>
              <a:ext cx="2697177" cy="630420"/>
              <a:chOff x="8677806" y="3438810"/>
              <a:chExt cx="2697177" cy="630420"/>
            </a:xfrm>
          </p:grpSpPr>
          <p:sp>
            <p:nvSpPr>
              <p:cNvPr id="611" name="Google Shape;611;p13"/>
              <p:cNvSpPr txBox="1"/>
              <p:nvPr/>
            </p:nvSpPr>
            <p:spPr>
              <a:xfrm>
                <a:off x="8677806" y="3471264"/>
                <a:ext cx="13134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solidFill>
                      <a:schemeClr val="dk1"/>
                    </a:solidFill>
                    <a:latin typeface="Jost"/>
                    <a:ea typeface="Jost"/>
                    <a:cs typeface="Jost"/>
                    <a:sym typeface="Jost"/>
                  </a:rPr>
                  <a:t>Nem igaz</a:t>
                </a:r>
                <a:endParaRPr sz="12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sp>
            <p:nvSpPr>
              <p:cNvPr id="612" name="Google Shape;612;p13"/>
              <p:cNvSpPr txBox="1"/>
              <p:nvPr/>
            </p:nvSpPr>
            <p:spPr>
              <a:xfrm>
                <a:off x="10488183" y="3438810"/>
                <a:ext cx="8868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solidFill>
                      <a:schemeClr val="dk1"/>
                    </a:solidFill>
                    <a:latin typeface="Jost"/>
                    <a:ea typeface="Jost"/>
                    <a:cs typeface="Jost"/>
                    <a:sym typeface="Jost"/>
                  </a:rPr>
                  <a:t>Igaz</a:t>
                </a:r>
                <a:endParaRPr sz="12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sp>
            <p:nvSpPr>
              <p:cNvPr id="613" name="Google Shape;613;p13"/>
              <p:cNvSpPr txBox="1"/>
              <p:nvPr/>
            </p:nvSpPr>
            <p:spPr>
              <a:xfrm>
                <a:off x="9376689" y="3695366"/>
                <a:ext cx="20126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GB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□</a:t>
                </a:r>
                <a:endParaRPr/>
              </a:p>
            </p:txBody>
          </p:sp>
          <p:sp>
            <p:nvSpPr>
              <p:cNvPr id="614" name="Google Shape;614;p13"/>
              <p:cNvSpPr txBox="1"/>
              <p:nvPr/>
            </p:nvSpPr>
            <p:spPr>
              <a:xfrm>
                <a:off x="9597747" y="3695366"/>
                <a:ext cx="201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GB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□</a:t>
                </a:r>
                <a:endParaRPr/>
              </a:p>
            </p:txBody>
          </p:sp>
          <p:sp>
            <p:nvSpPr>
              <p:cNvPr id="615" name="Google Shape;615;p13"/>
              <p:cNvSpPr txBox="1"/>
              <p:nvPr/>
            </p:nvSpPr>
            <p:spPr>
              <a:xfrm>
                <a:off x="9827116" y="3695366"/>
                <a:ext cx="20126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GB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□</a:t>
                </a:r>
                <a:endParaRPr/>
              </a:p>
            </p:txBody>
          </p:sp>
          <p:sp>
            <p:nvSpPr>
              <p:cNvPr id="616" name="Google Shape;616;p13"/>
              <p:cNvSpPr txBox="1"/>
              <p:nvPr/>
            </p:nvSpPr>
            <p:spPr>
              <a:xfrm>
                <a:off x="10047027" y="3699897"/>
                <a:ext cx="20126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GB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□</a:t>
                </a:r>
                <a:endParaRPr/>
              </a:p>
            </p:txBody>
          </p:sp>
          <p:sp>
            <p:nvSpPr>
              <p:cNvPr id="617" name="Google Shape;617;p13"/>
              <p:cNvSpPr txBox="1"/>
              <p:nvPr/>
            </p:nvSpPr>
            <p:spPr>
              <a:xfrm>
                <a:off x="10268085" y="3699897"/>
                <a:ext cx="20126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GB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□</a:t>
                </a:r>
                <a:endParaRPr/>
              </a:p>
            </p:txBody>
          </p:sp>
          <p:sp>
            <p:nvSpPr>
              <p:cNvPr id="618" name="Google Shape;618;p13"/>
              <p:cNvSpPr txBox="1"/>
              <p:nvPr/>
            </p:nvSpPr>
            <p:spPr>
              <a:xfrm>
                <a:off x="10497454" y="3699897"/>
                <a:ext cx="20126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GB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□</a:t>
                </a:r>
                <a:endParaRPr/>
              </a:p>
            </p:txBody>
          </p:sp>
        </p:grpSp>
        <p:sp>
          <p:nvSpPr>
            <p:cNvPr id="619" name="Google Shape;619;p13"/>
            <p:cNvSpPr txBox="1"/>
            <p:nvPr/>
          </p:nvSpPr>
          <p:spPr>
            <a:xfrm>
              <a:off x="7887372" y="4206851"/>
              <a:ext cx="1890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Szégyenlősek (n)</a:t>
              </a:r>
              <a:endParaRPr/>
            </a:p>
          </p:txBody>
        </p:sp>
        <p:grpSp>
          <p:nvGrpSpPr>
            <p:cNvPr id="620" name="Google Shape;620;p13"/>
            <p:cNvGrpSpPr/>
            <p:nvPr/>
          </p:nvGrpSpPr>
          <p:grpSpPr>
            <a:xfrm>
              <a:off x="9576199" y="4137361"/>
              <a:ext cx="1322030" cy="373863"/>
              <a:chOff x="9376689" y="3695366"/>
              <a:chExt cx="1322030" cy="373863"/>
            </a:xfrm>
          </p:grpSpPr>
          <p:sp>
            <p:nvSpPr>
              <p:cNvPr id="621" name="Google Shape;621;p13"/>
              <p:cNvSpPr txBox="1"/>
              <p:nvPr/>
            </p:nvSpPr>
            <p:spPr>
              <a:xfrm>
                <a:off x="9376689" y="3695366"/>
                <a:ext cx="20126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GB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□</a:t>
                </a:r>
                <a:endParaRPr/>
              </a:p>
            </p:txBody>
          </p:sp>
          <p:sp>
            <p:nvSpPr>
              <p:cNvPr id="622" name="Google Shape;622;p13"/>
              <p:cNvSpPr txBox="1"/>
              <p:nvPr/>
            </p:nvSpPr>
            <p:spPr>
              <a:xfrm>
                <a:off x="9597747" y="3695366"/>
                <a:ext cx="20126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GB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□</a:t>
                </a:r>
                <a:endParaRPr/>
              </a:p>
            </p:txBody>
          </p:sp>
          <p:sp>
            <p:nvSpPr>
              <p:cNvPr id="623" name="Google Shape;623;p13"/>
              <p:cNvSpPr txBox="1"/>
              <p:nvPr/>
            </p:nvSpPr>
            <p:spPr>
              <a:xfrm>
                <a:off x="9827116" y="3695366"/>
                <a:ext cx="20126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GB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□</a:t>
                </a:r>
                <a:endParaRPr/>
              </a:p>
            </p:txBody>
          </p:sp>
          <p:sp>
            <p:nvSpPr>
              <p:cNvPr id="624" name="Google Shape;624;p13"/>
              <p:cNvSpPr txBox="1"/>
              <p:nvPr/>
            </p:nvSpPr>
            <p:spPr>
              <a:xfrm>
                <a:off x="10047027" y="3699897"/>
                <a:ext cx="20126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GB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□</a:t>
                </a:r>
                <a:endParaRPr/>
              </a:p>
            </p:txBody>
          </p:sp>
          <p:sp>
            <p:nvSpPr>
              <p:cNvPr id="625" name="Google Shape;625;p13"/>
              <p:cNvSpPr txBox="1"/>
              <p:nvPr/>
            </p:nvSpPr>
            <p:spPr>
              <a:xfrm>
                <a:off x="10268085" y="3699897"/>
                <a:ext cx="20126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GB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□</a:t>
                </a:r>
                <a:endParaRPr/>
              </a:p>
            </p:txBody>
          </p:sp>
          <p:sp>
            <p:nvSpPr>
              <p:cNvPr id="626" name="Google Shape;626;p13"/>
              <p:cNvSpPr txBox="1"/>
              <p:nvPr/>
            </p:nvSpPr>
            <p:spPr>
              <a:xfrm>
                <a:off x="10497454" y="3699897"/>
                <a:ext cx="20126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GB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□</a:t>
                </a:r>
                <a:endParaRPr/>
              </a:p>
            </p:txBody>
          </p:sp>
        </p:grpSp>
      </p:grpSp>
      <p:sp>
        <p:nvSpPr>
          <p:cNvPr id="627" name="Google Shape;627;p13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628" name="Google Shape;628;p13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GB"/>
              <a:t>Cselekvés-közösség</a:t>
            </a:r>
            <a:br>
              <a:rPr lang="en-GB"/>
            </a:br>
            <a:endParaRPr/>
          </a:p>
        </p:txBody>
      </p:sp>
      <p:sp>
        <p:nvSpPr>
          <p:cNvPr id="629" name="Google Shape;629;p13"/>
          <p:cNvSpPr txBox="1">
            <a:spLocks noGrp="1"/>
          </p:cNvSpPr>
          <p:nvPr>
            <p:ph type="body" idx="4294967295"/>
          </p:nvPr>
        </p:nvSpPr>
        <p:spPr>
          <a:xfrm>
            <a:off x="7272754" y="1957447"/>
            <a:ext cx="4068762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sz="4400" i="1"/>
              <a:t>Minden résztvevő ugyanazt a konnotatív jellemzőket felsoroló listát kapja </a:t>
            </a:r>
            <a:r>
              <a:rPr lang="en-GB" sz="2000" i="1"/>
              <a:t>(pl. Bem Sex-Role Inventory)</a:t>
            </a:r>
            <a:r>
              <a:rPr lang="en-GB" sz="4000" i="1"/>
              <a:t>,</a:t>
            </a:r>
            <a:r>
              <a:rPr lang="en-GB" sz="2000" i="1"/>
              <a:t> </a:t>
            </a:r>
            <a:r>
              <a:rPr lang="en-GB" sz="4000" i="1"/>
              <a:t>amelyeket a </a:t>
            </a:r>
            <a:r>
              <a:rPr lang="en-GB" sz="4400" i="1"/>
              <a:t>vezetőkkel kapcsolatban kell értékelnie</a:t>
            </a:r>
            <a:r>
              <a:rPr lang="en-GB" i="1"/>
              <a:t>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0" name="Google Shape;630;p13" descr="Items of the Bem Sex Role Inventory. "/>
          <p:cNvPicPr preferRelativeResize="0"/>
          <p:nvPr/>
        </p:nvPicPr>
        <p:blipFill rotWithShape="1">
          <a:blip r:embed="rId4">
            <a:alphaModFix/>
          </a:blip>
          <a:srcRect b="6352"/>
          <a:stretch/>
        </p:blipFill>
        <p:spPr>
          <a:xfrm>
            <a:off x="684232" y="1917556"/>
            <a:ext cx="5695649" cy="3965881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13"/>
          <p:cNvSpPr/>
          <p:nvPr/>
        </p:nvSpPr>
        <p:spPr>
          <a:xfrm rot="5400000">
            <a:off x="9127316" y="3528474"/>
            <a:ext cx="359639" cy="3179808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32" name="Google Shape;632;p13"/>
          <p:cNvSpPr txBox="1"/>
          <p:nvPr/>
        </p:nvSpPr>
        <p:spPr>
          <a:xfrm>
            <a:off x="6546941" y="5426394"/>
            <a:ext cx="5485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highlight>
                  <a:srgbClr val="FDE0CB"/>
                </a:highlight>
                <a:latin typeface="Jost"/>
                <a:ea typeface="Jost"/>
                <a:cs typeface="Jost"/>
                <a:sym typeface="Jost"/>
              </a:rPr>
              <a:t>Sztereotipikusan férfias vezetői felfogás, ha férfi (cselekvő) tulajdonságok &gt; női (közösségi) tulajdonságok</a:t>
            </a:r>
            <a:endParaRPr/>
          </a:p>
        </p:txBody>
      </p:sp>
      <p:sp>
        <p:nvSpPr>
          <p:cNvPr id="634" name="Google Shape;6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ERASMUS+ DIGIGEN </a:t>
            </a:r>
            <a:br>
              <a:rPr lang="en-GB"/>
            </a:br>
            <a:r>
              <a:rPr lang="en-GB"/>
              <a:t>Projekt Ref. No. 2021-1-DE02-KA220-VET-000025335</a:t>
            </a:r>
            <a:endParaRPr/>
          </a:p>
        </p:txBody>
      </p:sp>
      <p:sp>
        <p:nvSpPr>
          <p:cNvPr id="635" name="Google Shape;635;p13"/>
          <p:cNvSpPr txBox="1"/>
          <p:nvPr/>
        </p:nvSpPr>
        <p:spPr>
          <a:xfrm>
            <a:off x="8798560" y="1465600"/>
            <a:ext cx="33934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Koenig et al. (2011); Ferrer-Pérez &amp; Bosch-Fiol (2014)</a:t>
            </a:r>
            <a:endParaRPr sz="11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4"/>
          <p:cNvSpPr/>
          <p:nvPr/>
        </p:nvSpPr>
        <p:spPr>
          <a:xfrm>
            <a:off x="1675959" y="2207653"/>
            <a:ext cx="9128403" cy="800776"/>
          </a:xfrm>
          <a:prstGeom prst="rect">
            <a:avLst/>
          </a:prstGeom>
          <a:solidFill>
            <a:srgbClr val="004F8B">
              <a:alpha val="4705"/>
            </a:srgbClr>
          </a:solidFill>
          <a:ln w="571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4F8B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41" name="Google Shape;641;p14"/>
          <p:cNvSpPr/>
          <p:nvPr/>
        </p:nvSpPr>
        <p:spPr>
          <a:xfrm>
            <a:off x="3925295" y="3540211"/>
            <a:ext cx="4307418" cy="1362304"/>
          </a:xfrm>
          <a:prstGeom prst="rect">
            <a:avLst/>
          </a:prstGeom>
          <a:solidFill>
            <a:srgbClr val="004F8B">
              <a:alpha val="4705"/>
            </a:srgbClr>
          </a:solidFill>
          <a:ln w="571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4F8B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42" name="Google Shape;642;p14"/>
          <p:cNvSpPr/>
          <p:nvPr/>
        </p:nvSpPr>
        <p:spPr>
          <a:xfrm>
            <a:off x="3925295" y="3541319"/>
            <a:ext cx="4307418" cy="1362304"/>
          </a:xfrm>
          <a:prstGeom prst="rect">
            <a:avLst/>
          </a:prstGeom>
          <a:solidFill>
            <a:srgbClr val="004F8B">
              <a:alpha val="4705"/>
            </a:srgbClr>
          </a:solidFill>
          <a:ln w="571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4F8B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43" name="Google Shape;643;p14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644" name="Google Shape;644;p14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GB"/>
              <a:t>Férfiasság - nőiesség</a:t>
            </a:r>
            <a:endParaRPr/>
          </a:p>
        </p:txBody>
      </p:sp>
      <p:sp>
        <p:nvSpPr>
          <p:cNvPr id="645" name="Google Shape;645;p14"/>
          <p:cNvSpPr txBox="1">
            <a:spLocks noGrp="1"/>
          </p:cNvSpPr>
          <p:nvPr>
            <p:ph type="body" idx="4294967295"/>
          </p:nvPr>
        </p:nvSpPr>
        <p:spPr>
          <a:xfrm>
            <a:off x="1618947" y="2262123"/>
            <a:ext cx="9242425" cy="72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 i="1"/>
              <a:t>Minden résztvevő ugyanazt a listát kapja a szakmákról </a:t>
            </a:r>
            <a:r>
              <a:rPr lang="en-GB" sz="1200" i="1"/>
              <a:t>(pl. a szakmák osztályozása), </a:t>
            </a:r>
            <a:r>
              <a:rPr lang="en-GB" sz="2200" i="1"/>
              <a:t>amelyeket a f</a:t>
            </a:r>
            <a:r>
              <a:rPr lang="en-GB" sz="2400" i="1"/>
              <a:t>érfiasság/nőiesség szempontjából kell értékelni.</a:t>
            </a:r>
            <a:endParaRPr sz="2400"/>
          </a:p>
        </p:txBody>
      </p:sp>
      <p:pic>
        <p:nvPicPr>
          <p:cNvPr id="646" name="Google Shape;646;p14" descr="Dokument mit einfarbiger Füll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5295" y="3971247"/>
            <a:ext cx="901895" cy="901895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14"/>
          <p:cNvSpPr txBox="1"/>
          <p:nvPr/>
        </p:nvSpPr>
        <p:spPr>
          <a:xfrm>
            <a:off x="4738310" y="4080696"/>
            <a:ext cx="1165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politikus</a:t>
            </a:r>
            <a:endParaRPr/>
          </a:p>
        </p:txBody>
      </p:sp>
      <p:sp>
        <p:nvSpPr>
          <p:cNvPr id="648" name="Google Shape;648;p14"/>
          <p:cNvSpPr txBox="1"/>
          <p:nvPr/>
        </p:nvSpPr>
        <p:spPr>
          <a:xfrm>
            <a:off x="3968072" y="3572542"/>
            <a:ext cx="17331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Szakmák:</a:t>
            </a:r>
            <a:endParaRPr/>
          </a:p>
        </p:txBody>
      </p:sp>
      <p:grpSp>
        <p:nvGrpSpPr>
          <p:cNvPr id="649" name="Google Shape;649;p14"/>
          <p:cNvGrpSpPr/>
          <p:nvPr/>
        </p:nvGrpSpPr>
        <p:grpSpPr>
          <a:xfrm>
            <a:off x="5869687" y="3925336"/>
            <a:ext cx="2363026" cy="516493"/>
            <a:chOff x="8801300" y="3552736"/>
            <a:chExt cx="2363026" cy="516493"/>
          </a:xfrm>
        </p:grpSpPr>
        <p:sp>
          <p:nvSpPr>
            <p:cNvPr id="650" name="Google Shape;650;p14"/>
            <p:cNvSpPr txBox="1"/>
            <p:nvPr/>
          </p:nvSpPr>
          <p:spPr>
            <a:xfrm>
              <a:off x="8801300" y="3564303"/>
              <a:ext cx="1313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férfias</a:t>
              </a:r>
              <a:endParaRPr/>
            </a:p>
          </p:txBody>
        </p:sp>
        <p:sp>
          <p:nvSpPr>
            <p:cNvPr id="651" name="Google Shape;651;p14"/>
            <p:cNvSpPr txBox="1"/>
            <p:nvPr/>
          </p:nvSpPr>
          <p:spPr>
            <a:xfrm>
              <a:off x="10418609" y="3552736"/>
              <a:ext cx="7457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nőies</a:t>
              </a:r>
              <a:endPara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652" name="Google Shape;652;p14"/>
            <p:cNvSpPr txBox="1"/>
            <p:nvPr/>
          </p:nvSpPr>
          <p:spPr>
            <a:xfrm>
              <a:off x="9376689" y="3695366"/>
              <a:ext cx="2012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</a:t>
              </a:r>
              <a:endParaRPr/>
            </a:p>
          </p:txBody>
        </p:sp>
        <p:sp>
          <p:nvSpPr>
            <p:cNvPr id="653" name="Google Shape;653;p14"/>
            <p:cNvSpPr txBox="1"/>
            <p:nvPr/>
          </p:nvSpPr>
          <p:spPr>
            <a:xfrm>
              <a:off x="9597747" y="3695366"/>
              <a:ext cx="2012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</a:t>
              </a:r>
              <a:endParaRPr/>
            </a:p>
          </p:txBody>
        </p:sp>
        <p:sp>
          <p:nvSpPr>
            <p:cNvPr id="654" name="Google Shape;654;p14"/>
            <p:cNvSpPr txBox="1"/>
            <p:nvPr/>
          </p:nvSpPr>
          <p:spPr>
            <a:xfrm>
              <a:off x="9827116" y="3695366"/>
              <a:ext cx="2012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</a:t>
              </a:r>
              <a:endParaRPr/>
            </a:p>
          </p:txBody>
        </p:sp>
        <p:sp>
          <p:nvSpPr>
            <p:cNvPr id="655" name="Google Shape;655;p14"/>
            <p:cNvSpPr txBox="1"/>
            <p:nvPr/>
          </p:nvSpPr>
          <p:spPr>
            <a:xfrm>
              <a:off x="10047027" y="3699897"/>
              <a:ext cx="2012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</a:t>
              </a:r>
              <a:endParaRPr/>
            </a:p>
          </p:txBody>
        </p:sp>
        <p:sp>
          <p:nvSpPr>
            <p:cNvPr id="656" name="Google Shape;656;p14"/>
            <p:cNvSpPr txBox="1"/>
            <p:nvPr/>
          </p:nvSpPr>
          <p:spPr>
            <a:xfrm>
              <a:off x="10268085" y="3699897"/>
              <a:ext cx="2012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</a:t>
              </a:r>
              <a:endParaRPr/>
            </a:p>
          </p:txBody>
        </p:sp>
        <p:sp>
          <p:nvSpPr>
            <p:cNvPr id="657" name="Google Shape;657;p14"/>
            <p:cNvSpPr txBox="1"/>
            <p:nvPr/>
          </p:nvSpPr>
          <p:spPr>
            <a:xfrm>
              <a:off x="10497454" y="3699897"/>
              <a:ext cx="2012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</a:t>
              </a:r>
              <a:endParaRPr/>
            </a:p>
          </p:txBody>
        </p:sp>
      </p:grpSp>
      <p:sp>
        <p:nvSpPr>
          <p:cNvPr id="658" name="Google Shape;658;p14"/>
          <p:cNvSpPr txBox="1"/>
          <p:nvPr/>
        </p:nvSpPr>
        <p:spPr>
          <a:xfrm>
            <a:off x="4746939" y="4436471"/>
            <a:ext cx="10438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szakács</a:t>
            </a:r>
            <a:endParaRPr/>
          </a:p>
        </p:txBody>
      </p:sp>
      <p:grpSp>
        <p:nvGrpSpPr>
          <p:cNvPr id="659" name="Google Shape;659;p14"/>
          <p:cNvGrpSpPr/>
          <p:nvPr/>
        </p:nvGrpSpPr>
        <p:grpSpPr>
          <a:xfrm>
            <a:off x="6435753" y="4366973"/>
            <a:ext cx="1322030" cy="373863"/>
            <a:chOff x="9376689" y="3695366"/>
            <a:chExt cx="1322030" cy="373863"/>
          </a:xfrm>
        </p:grpSpPr>
        <p:sp>
          <p:nvSpPr>
            <p:cNvPr id="660" name="Google Shape;660;p14"/>
            <p:cNvSpPr txBox="1"/>
            <p:nvPr/>
          </p:nvSpPr>
          <p:spPr>
            <a:xfrm>
              <a:off x="9376689" y="3695366"/>
              <a:ext cx="2012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</a:t>
              </a:r>
              <a:endParaRPr/>
            </a:p>
          </p:txBody>
        </p:sp>
        <p:sp>
          <p:nvSpPr>
            <p:cNvPr id="661" name="Google Shape;661;p14"/>
            <p:cNvSpPr txBox="1"/>
            <p:nvPr/>
          </p:nvSpPr>
          <p:spPr>
            <a:xfrm>
              <a:off x="9597747" y="3695366"/>
              <a:ext cx="2012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</a:t>
              </a:r>
              <a:endParaRPr/>
            </a:p>
          </p:txBody>
        </p:sp>
        <p:sp>
          <p:nvSpPr>
            <p:cNvPr id="662" name="Google Shape;662;p14"/>
            <p:cNvSpPr txBox="1"/>
            <p:nvPr/>
          </p:nvSpPr>
          <p:spPr>
            <a:xfrm>
              <a:off x="9827116" y="3695366"/>
              <a:ext cx="2012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</a:t>
              </a:r>
              <a:endParaRPr/>
            </a:p>
          </p:txBody>
        </p:sp>
        <p:sp>
          <p:nvSpPr>
            <p:cNvPr id="663" name="Google Shape;663;p14"/>
            <p:cNvSpPr txBox="1"/>
            <p:nvPr/>
          </p:nvSpPr>
          <p:spPr>
            <a:xfrm>
              <a:off x="10047027" y="3699897"/>
              <a:ext cx="2012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</a:t>
              </a:r>
              <a:endParaRPr/>
            </a:p>
          </p:txBody>
        </p:sp>
        <p:sp>
          <p:nvSpPr>
            <p:cNvPr id="664" name="Google Shape;664;p14"/>
            <p:cNvSpPr txBox="1"/>
            <p:nvPr/>
          </p:nvSpPr>
          <p:spPr>
            <a:xfrm>
              <a:off x="10268085" y="3699897"/>
              <a:ext cx="2012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</a:t>
              </a:r>
              <a:endParaRPr/>
            </a:p>
          </p:txBody>
        </p:sp>
        <p:sp>
          <p:nvSpPr>
            <p:cNvPr id="665" name="Google Shape;665;p14"/>
            <p:cNvSpPr txBox="1"/>
            <p:nvPr/>
          </p:nvSpPr>
          <p:spPr>
            <a:xfrm>
              <a:off x="10497454" y="3699897"/>
              <a:ext cx="2012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</a:t>
              </a:r>
              <a:endParaRPr/>
            </a:p>
          </p:txBody>
        </p:sp>
      </p:grpSp>
      <p:sp>
        <p:nvSpPr>
          <p:cNvPr id="666" name="Google Shape;666;p14"/>
          <p:cNvSpPr/>
          <p:nvPr/>
        </p:nvSpPr>
        <p:spPr>
          <a:xfrm rot="5400000">
            <a:off x="5943669" y="3632362"/>
            <a:ext cx="359639" cy="3179808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67" name="Google Shape;667;p14"/>
          <p:cNvSpPr txBox="1"/>
          <p:nvPr/>
        </p:nvSpPr>
        <p:spPr>
          <a:xfrm>
            <a:off x="3718493" y="5488480"/>
            <a:ext cx="4917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highlight>
                  <a:srgbClr val="FDE0CB"/>
                </a:highlight>
                <a:latin typeface="Jost"/>
                <a:ea typeface="Jost"/>
                <a:cs typeface="Jost"/>
                <a:sym typeface="Jost"/>
              </a:rPr>
              <a:t>Sztereotipikusan férfias vezetés/szakmafelfogás, ha férfias &gt; nőies</a:t>
            </a:r>
            <a:endParaRPr/>
          </a:p>
        </p:txBody>
      </p:sp>
      <p:sp>
        <p:nvSpPr>
          <p:cNvPr id="669" name="Google Shape;66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ERASMUS+ DIGIGEN </a:t>
            </a:r>
            <a:br>
              <a:rPr lang="en-GB"/>
            </a:br>
            <a:r>
              <a:rPr lang="en-GB"/>
              <a:t>Projekt Ref. No. 2021-1-DE02-KA220-VET-000025335</a:t>
            </a:r>
            <a:endParaRPr/>
          </a:p>
        </p:txBody>
      </p:sp>
      <p:sp>
        <p:nvSpPr>
          <p:cNvPr id="670" name="Google Shape;670;p14"/>
          <p:cNvSpPr txBox="1"/>
          <p:nvPr/>
        </p:nvSpPr>
        <p:spPr>
          <a:xfrm>
            <a:off x="10804214" y="1465600"/>
            <a:ext cx="138778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Koenig et al. (2011)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43866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ingdings" pitchFamily="2" charset="2"/>
              <a:buChar char="§"/>
            </a:pPr>
            <a:r>
              <a:rPr lang="en-GB" b="1" dirty="0"/>
              <a:t>A </a:t>
            </a:r>
            <a:r>
              <a:rPr lang="en-GB" b="1" dirty="0" err="1"/>
              <a:t>közzététel</a:t>
            </a:r>
            <a:r>
              <a:rPr lang="en-GB" b="1" dirty="0"/>
              <a:t> </a:t>
            </a:r>
            <a:r>
              <a:rPr lang="en-GB" b="1" dirty="0" err="1"/>
              <a:t>időpontja</a:t>
            </a:r>
            <a:endParaRPr dirty="0"/>
          </a:p>
          <a:p>
            <a:pPr marL="803275" lvl="1" indent="-35750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Wingdings" pitchFamily="2" charset="2"/>
              <a:buChar char="Ø"/>
            </a:pPr>
            <a:r>
              <a:rPr lang="en-GB" dirty="0" err="1"/>
              <a:t>Idővel</a:t>
            </a:r>
            <a:r>
              <a:rPr lang="en-GB" dirty="0"/>
              <a:t> a </a:t>
            </a:r>
            <a:r>
              <a:rPr lang="en-GB" dirty="0" err="1"/>
              <a:t>vezetői</a:t>
            </a:r>
            <a:r>
              <a:rPr lang="en-GB" dirty="0"/>
              <a:t> </a:t>
            </a:r>
            <a:r>
              <a:rPr lang="en-GB" dirty="0" err="1"/>
              <a:t>felfogás</a:t>
            </a:r>
            <a:r>
              <a:rPr lang="en-GB" dirty="0"/>
              <a:t> </a:t>
            </a:r>
            <a:r>
              <a:rPr lang="en-GB" dirty="0" err="1"/>
              <a:t>nőiesebbé</a:t>
            </a:r>
            <a:r>
              <a:rPr lang="en-GB" dirty="0"/>
              <a:t> </a:t>
            </a:r>
            <a:r>
              <a:rPr lang="en-GB" dirty="0" err="1"/>
              <a:t>vált</a:t>
            </a:r>
            <a:r>
              <a:rPr lang="en-GB" dirty="0"/>
              <a:t>; a </a:t>
            </a:r>
            <a:r>
              <a:rPr lang="en-GB" dirty="0" err="1"/>
              <a:t>női</a:t>
            </a:r>
            <a:r>
              <a:rPr lang="en-GB" dirty="0"/>
              <a:t> </a:t>
            </a:r>
            <a:r>
              <a:rPr lang="en-GB" dirty="0" err="1"/>
              <a:t>kompetenciákat</a:t>
            </a:r>
            <a:r>
              <a:rPr lang="en-GB" dirty="0"/>
              <a:t> </a:t>
            </a:r>
            <a:r>
              <a:rPr lang="en-GB" dirty="0" err="1"/>
              <a:t>egyre</a:t>
            </a:r>
            <a:r>
              <a:rPr lang="en-GB" dirty="0"/>
              <a:t> </a:t>
            </a:r>
            <a:r>
              <a:rPr lang="en-GB" dirty="0" err="1"/>
              <a:t>inkább</a:t>
            </a:r>
            <a:r>
              <a:rPr lang="en-GB" dirty="0"/>
              <a:t> </a:t>
            </a:r>
            <a:r>
              <a:rPr lang="en-GB" dirty="0" err="1"/>
              <a:t>összekapcsolják</a:t>
            </a:r>
            <a:r>
              <a:rPr lang="en-GB" dirty="0"/>
              <a:t> a </a:t>
            </a:r>
            <a:r>
              <a:rPr lang="en-GB" dirty="0" err="1"/>
              <a:t>vezetői</a:t>
            </a:r>
            <a:r>
              <a:rPr lang="en-GB" dirty="0"/>
              <a:t> </a:t>
            </a:r>
            <a:r>
              <a:rPr lang="en-GB" dirty="0" err="1"/>
              <a:t>pozíciókkal</a:t>
            </a:r>
            <a:r>
              <a:rPr lang="en-GB" dirty="0"/>
              <a:t>.</a:t>
            </a:r>
            <a:endParaRPr dirty="0"/>
          </a:p>
          <a:p>
            <a:pPr marL="443866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Wingdings" pitchFamily="2" charset="2"/>
              <a:buChar char="§"/>
            </a:pPr>
            <a:r>
              <a:rPr lang="en-GB" b="1" dirty="0"/>
              <a:t>A </a:t>
            </a:r>
            <a:r>
              <a:rPr lang="en-GB" b="1" dirty="0" err="1"/>
              <a:t>résztvevők</a:t>
            </a:r>
            <a:r>
              <a:rPr lang="en-GB" b="1" dirty="0"/>
              <a:t> </a:t>
            </a:r>
            <a:r>
              <a:rPr lang="en-GB" b="1" dirty="0" err="1"/>
              <a:t>neme</a:t>
            </a:r>
            <a:endParaRPr dirty="0"/>
          </a:p>
          <a:p>
            <a:pPr marL="803275" lvl="1" indent="-35750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Wingdings" pitchFamily="2" charset="2"/>
              <a:buChar char="Ø"/>
            </a:pPr>
            <a:r>
              <a:rPr lang="en-GB" dirty="0"/>
              <a:t>A </a:t>
            </a:r>
            <a:r>
              <a:rPr lang="en-GB" dirty="0" err="1"/>
              <a:t>férfiak</a:t>
            </a:r>
            <a:r>
              <a:rPr lang="en-GB" dirty="0"/>
              <a:t> </a:t>
            </a:r>
            <a:r>
              <a:rPr lang="en-GB" dirty="0" err="1"/>
              <a:t>nagyobb</a:t>
            </a:r>
            <a:r>
              <a:rPr lang="en-GB" dirty="0"/>
              <a:t> </a:t>
            </a:r>
            <a:r>
              <a:rPr lang="en-GB" dirty="0" err="1"/>
              <a:t>valószínűséggel</a:t>
            </a:r>
            <a:r>
              <a:rPr lang="en-GB" dirty="0"/>
              <a:t> </a:t>
            </a:r>
            <a:r>
              <a:rPr lang="en-GB" dirty="0" err="1"/>
              <a:t>társítják</a:t>
            </a:r>
            <a:r>
              <a:rPr lang="en-GB" dirty="0"/>
              <a:t> a </a:t>
            </a:r>
            <a:r>
              <a:rPr lang="en-GB" dirty="0" err="1"/>
              <a:t>vezetést</a:t>
            </a:r>
            <a:r>
              <a:rPr lang="en-GB" dirty="0"/>
              <a:t> a </a:t>
            </a:r>
            <a:r>
              <a:rPr lang="en-GB" dirty="0" err="1"/>
              <a:t>férfias</a:t>
            </a:r>
            <a:r>
              <a:rPr lang="en-GB" dirty="0"/>
              <a:t> </a:t>
            </a:r>
            <a:r>
              <a:rPr lang="en-GB" dirty="0" err="1"/>
              <a:t>konnotációjú</a:t>
            </a:r>
            <a:r>
              <a:rPr lang="en-GB" dirty="0"/>
              <a:t> </a:t>
            </a:r>
            <a:r>
              <a:rPr lang="en-GB" dirty="0" err="1"/>
              <a:t>kompetenciákkal</a:t>
            </a:r>
            <a:r>
              <a:rPr lang="en-GB" dirty="0"/>
              <a:t>, mint a </a:t>
            </a:r>
            <a:r>
              <a:rPr lang="en-GB" dirty="0" err="1"/>
              <a:t>nők</a:t>
            </a:r>
            <a:r>
              <a:rPr lang="en-GB" dirty="0"/>
              <a:t>.</a:t>
            </a:r>
            <a:endParaRPr dirty="0"/>
          </a:p>
          <a:p>
            <a:pPr marL="443866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Wingdings" pitchFamily="2" charset="2"/>
              <a:buChar char="§"/>
            </a:pPr>
            <a:r>
              <a:rPr lang="en-GB" b="1" dirty="0"/>
              <a:t>A </a:t>
            </a:r>
            <a:r>
              <a:rPr lang="en-GB" b="1" dirty="0" err="1"/>
              <a:t>vezetői</a:t>
            </a:r>
            <a:r>
              <a:rPr lang="en-GB" b="1" dirty="0"/>
              <a:t> </a:t>
            </a:r>
            <a:r>
              <a:rPr lang="en-GB" b="1" dirty="0" err="1"/>
              <a:t>pozíció</a:t>
            </a:r>
            <a:r>
              <a:rPr lang="en-GB" b="1" dirty="0"/>
              <a:t> </a:t>
            </a:r>
            <a:r>
              <a:rPr lang="en-GB" b="1" dirty="0" err="1"/>
              <a:t>hierarchikus</a:t>
            </a:r>
            <a:r>
              <a:rPr lang="en-GB" b="1" dirty="0"/>
              <a:t> </a:t>
            </a:r>
            <a:r>
              <a:rPr lang="en-GB" b="1" dirty="0" err="1"/>
              <a:t>szintje</a:t>
            </a:r>
            <a:endParaRPr dirty="0"/>
          </a:p>
          <a:p>
            <a:pPr marL="803275" lvl="1" indent="-35750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Wingdings" pitchFamily="2" charset="2"/>
              <a:buChar char="Ø"/>
            </a:pPr>
            <a:r>
              <a:rPr lang="en-GB" dirty="0"/>
              <a:t>A </a:t>
            </a:r>
            <a:r>
              <a:rPr lang="en-GB" dirty="0" err="1"/>
              <a:t>férfias</a:t>
            </a:r>
            <a:r>
              <a:rPr lang="en-GB" dirty="0"/>
              <a:t> </a:t>
            </a:r>
            <a:r>
              <a:rPr lang="en-GB" dirty="0" err="1"/>
              <a:t>konnotációjú</a:t>
            </a:r>
            <a:r>
              <a:rPr lang="en-GB" dirty="0"/>
              <a:t> </a:t>
            </a:r>
            <a:r>
              <a:rPr lang="en-GB" dirty="0" err="1"/>
              <a:t>vezetői</a:t>
            </a:r>
            <a:r>
              <a:rPr lang="en-GB" dirty="0"/>
              <a:t> </a:t>
            </a:r>
            <a:r>
              <a:rPr lang="en-GB" dirty="0" err="1"/>
              <a:t>kompetenciák</a:t>
            </a:r>
            <a:r>
              <a:rPr lang="en-GB" dirty="0"/>
              <a:t> </a:t>
            </a:r>
            <a:r>
              <a:rPr lang="en-GB" dirty="0" err="1"/>
              <a:t>általában</a:t>
            </a:r>
            <a:r>
              <a:rPr lang="en-GB" dirty="0"/>
              <a:t> a </a:t>
            </a:r>
            <a:r>
              <a:rPr lang="en-GB" dirty="0" err="1"/>
              <a:t>magasabb</a:t>
            </a:r>
            <a:r>
              <a:rPr lang="en-GB" dirty="0"/>
              <a:t> </a:t>
            </a:r>
            <a:r>
              <a:rPr lang="en-GB" dirty="0" err="1"/>
              <a:t>szintű</a:t>
            </a:r>
            <a:r>
              <a:rPr lang="en-GB" dirty="0"/>
              <a:t> </a:t>
            </a:r>
            <a:r>
              <a:rPr lang="en-GB" dirty="0" err="1"/>
              <a:t>vezetőkhöz</a:t>
            </a:r>
            <a:r>
              <a:rPr lang="en-GB" dirty="0"/>
              <a:t> </a:t>
            </a:r>
            <a:r>
              <a:rPr lang="en-GB" dirty="0" err="1"/>
              <a:t>kapcsolódnak</a:t>
            </a:r>
            <a:r>
              <a:rPr lang="en-GB" dirty="0"/>
              <a:t>.</a:t>
            </a:r>
            <a:endParaRPr dirty="0"/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dirty="0"/>
          </a:p>
        </p:txBody>
      </p:sp>
      <p:sp>
        <p:nvSpPr>
          <p:cNvPr id="676" name="Google Shape;676;p15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677" name="Google Shape;677;p15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GB"/>
              <a:t>Eredmények</a:t>
            </a:r>
            <a:endParaRPr/>
          </a:p>
        </p:txBody>
      </p:sp>
      <p:sp>
        <p:nvSpPr>
          <p:cNvPr id="679" name="Google Shape;67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ERASMUS+ DIGIGEN </a:t>
            </a:r>
            <a:br>
              <a:rPr lang="en-GB"/>
            </a:br>
            <a:r>
              <a:rPr lang="en-GB"/>
              <a:t>Projekt Ref. No. 2021-1-DE02-KA220-VET-000025335</a:t>
            </a:r>
            <a:endParaRPr/>
          </a:p>
        </p:txBody>
      </p:sp>
      <p:sp>
        <p:nvSpPr>
          <p:cNvPr id="680" name="Google Shape;680;p15"/>
          <p:cNvSpPr txBox="1"/>
          <p:nvPr/>
        </p:nvSpPr>
        <p:spPr>
          <a:xfrm>
            <a:off x="10804214" y="1465600"/>
            <a:ext cx="138778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Koenig et al. (2011)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6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686" name="Google Shape;686;p16"/>
          <p:cNvSpPr txBox="1"/>
          <p:nvPr/>
        </p:nvSpPr>
        <p:spPr>
          <a:xfrm>
            <a:off x="3179278" y="2090481"/>
            <a:ext cx="60975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dirty="0">
                <a:solidFill>
                  <a:schemeClr val="lt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SZEREP-</a:t>
            </a:r>
            <a:endParaRPr sz="5400" b="1" dirty="0">
              <a:solidFill>
                <a:schemeClr val="lt1"/>
              </a:solidFill>
              <a:latin typeface="Jost" pitchFamily="2" charset="77"/>
              <a:ea typeface="Jost" pitchFamily="2" charset="77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dirty="0">
                <a:solidFill>
                  <a:schemeClr val="lt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KONGRUENCIA</a:t>
            </a:r>
            <a:endParaRPr sz="1200" dirty="0">
              <a:latin typeface="Jost" pitchFamily="2" charset="77"/>
              <a:ea typeface="Jost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dirty="0">
                <a:solidFill>
                  <a:schemeClr val="lt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ELMÉLET</a:t>
            </a:r>
            <a:endParaRPr sz="1200" dirty="0">
              <a:latin typeface="Jost" pitchFamily="2" charset="77"/>
              <a:ea typeface="Jost" pitchFamily="2" charset="7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ERASMUS+ DIGIGEN </a:t>
            </a:r>
            <a:br>
              <a:rPr lang="en-GB"/>
            </a:br>
            <a:r>
              <a:rPr lang="en-GB"/>
              <a:t>Projekt Ref. No. 2021-1-DE02-KA220-VET-000025335</a:t>
            </a:r>
            <a:endParaRPr/>
          </a:p>
        </p:txBody>
      </p:sp>
      <p:sp>
        <p:nvSpPr>
          <p:cNvPr id="693" name="Google Shape;693;p17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sp>
        <p:nvSpPr>
          <p:cNvPr id="694" name="Google Shape;694;p17"/>
          <p:cNvSpPr txBox="1"/>
          <p:nvPr/>
        </p:nvSpPr>
        <p:spPr>
          <a:xfrm>
            <a:off x="997176" y="1690062"/>
            <a:ext cx="101976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A </a:t>
            </a:r>
            <a:r>
              <a:rPr lang="en-GB" sz="4400" b="1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szerepkongruencia</a:t>
            </a:r>
            <a:r>
              <a:rPr lang="en-GB" sz="44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GB" sz="4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4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mérték</a:t>
            </a:r>
            <a:r>
              <a:rPr lang="en-GB" sz="4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4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amelyben</a:t>
            </a:r>
            <a:r>
              <a:rPr lang="en-GB" sz="4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GB" sz="4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egyén</a:t>
            </a:r>
            <a:r>
              <a:rPr lang="en-GB" sz="44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észlelése</a:t>
            </a:r>
            <a:r>
              <a:rPr lang="en-GB" sz="44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(implicit gender </a:t>
            </a:r>
            <a:r>
              <a:rPr lang="en-GB" sz="36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elmélet</a:t>
            </a:r>
            <a:r>
              <a:rPr lang="en-GB" sz="3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) </a:t>
            </a:r>
            <a:r>
              <a:rPr lang="en-GB" sz="44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megegyezik</a:t>
            </a:r>
            <a:r>
              <a:rPr lang="en-GB" sz="44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44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szereppel</a:t>
            </a:r>
            <a:r>
              <a:rPr lang="en-GB" sz="44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</a:t>
            </a:r>
            <a:r>
              <a:rPr lang="en-GB" sz="36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vezetői</a:t>
            </a:r>
            <a:r>
              <a:rPr lang="en-GB" sz="3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6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pozícióval</a:t>
            </a:r>
            <a:r>
              <a:rPr lang="en-GB" sz="3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) </a:t>
            </a:r>
            <a:r>
              <a:rPr lang="en-GB" sz="4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szemben</a:t>
            </a:r>
            <a:r>
              <a:rPr lang="en-GB" sz="4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támasztott</a:t>
            </a:r>
            <a:r>
              <a:rPr lang="en-GB" sz="4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előzetes</a:t>
            </a:r>
            <a:r>
              <a:rPr lang="en-GB" sz="4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elvárásokkal</a:t>
            </a:r>
            <a:r>
              <a:rPr lang="en-GB" sz="44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(implicit leadership </a:t>
            </a:r>
            <a:r>
              <a:rPr lang="en-GB" sz="36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elméletek</a:t>
            </a:r>
            <a:r>
              <a:rPr lang="en-GB" sz="3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)</a:t>
            </a:r>
            <a:r>
              <a:rPr lang="en-GB" sz="4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8"/>
          <p:cNvSpPr/>
          <p:nvPr/>
        </p:nvSpPr>
        <p:spPr>
          <a:xfrm rot="5400000">
            <a:off x="6638435" y="2590977"/>
            <a:ext cx="1296697" cy="1365256"/>
          </a:xfrm>
          <a:prstGeom prst="rightArrow">
            <a:avLst>
              <a:gd name="adj1" fmla="val 56695"/>
              <a:gd name="adj2" fmla="val 4216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00" name="Google Shape;700;p18"/>
          <p:cNvSpPr/>
          <p:nvPr/>
        </p:nvSpPr>
        <p:spPr>
          <a:xfrm rot="5400000">
            <a:off x="4256868" y="2590976"/>
            <a:ext cx="1296697" cy="1365256"/>
          </a:xfrm>
          <a:prstGeom prst="rightArrow">
            <a:avLst>
              <a:gd name="adj1" fmla="val 56695"/>
              <a:gd name="adj2" fmla="val 4216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01" name="Google Shape;701;p18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702" name="Google Shape;702;p18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GB"/>
              <a:t>Szerepkongruencia elmélet</a:t>
            </a:r>
            <a:endParaRPr/>
          </a:p>
        </p:txBody>
      </p:sp>
      <p:sp>
        <p:nvSpPr>
          <p:cNvPr id="703" name="Google Shape;703;p18"/>
          <p:cNvSpPr/>
          <p:nvPr/>
        </p:nvSpPr>
        <p:spPr>
          <a:xfrm>
            <a:off x="2536425" y="3942394"/>
            <a:ext cx="7119144" cy="1345047"/>
          </a:xfrm>
          <a:prstGeom prst="rect">
            <a:avLst/>
          </a:prstGeom>
          <a:solidFill>
            <a:srgbClr val="E5E9EF"/>
          </a:solidFill>
          <a:ln w="38100" cap="flat" cmpd="sng">
            <a:solidFill>
              <a:srgbClr val="11151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Szerep</a:t>
            </a:r>
            <a:r>
              <a:rPr lang="en-GB" sz="2400" b="1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(in)</a:t>
            </a:r>
            <a:r>
              <a:rPr lang="en-GB" sz="2400" b="1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kongruencia</a:t>
            </a:r>
            <a:endParaRPr sz="2400" b="1" dirty="0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" i="1" dirty="0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Női</a:t>
            </a:r>
            <a:r>
              <a:rPr lang="en-GB" sz="1800" i="1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i="1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tulajdonságok</a:t>
            </a:r>
            <a:r>
              <a:rPr lang="en-GB" sz="1800" i="1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≠ </a:t>
            </a:r>
            <a:r>
              <a:rPr lang="en-GB" sz="1800" i="1" dirty="0">
                <a:latin typeface="Jost"/>
                <a:ea typeface="Jost"/>
                <a:cs typeface="Jost"/>
                <a:sym typeface="Jost"/>
              </a:rPr>
              <a:t>leadership </a:t>
            </a:r>
            <a:r>
              <a:rPr lang="en-GB" sz="1800" i="1" dirty="0" err="1">
                <a:latin typeface="Jost"/>
                <a:ea typeface="Jost"/>
                <a:cs typeface="Jost"/>
                <a:sym typeface="Jost"/>
              </a:rPr>
              <a:t>felfogás</a:t>
            </a:r>
            <a:r>
              <a:rPr lang="en-GB" sz="1800" i="1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GB" sz="1800" b="1" i="1" dirty="0" err="1">
                <a:latin typeface="Jost"/>
                <a:ea typeface="Jost"/>
                <a:cs typeface="Jost"/>
                <a:sym typeface="Jost"/>
              </a:rPr>
              <a:t>nem</a:t>
            </a:r>
            <a:r>
              <a:rPr lang="en-GB" sz="1800" b="1" i="1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b="1" i="1" dirty="0" err="1">
                <a:latin typeface="Jost"/>
                <a:ea typeface="Jost"/>
                <a:cs typeface="Jost"/>
                <a:sym typeface="Jost"/>
              </a:rPr>
              <a:t>illik</a:t>
            </a:r>
            <a:r>
              <a:rPr lang="en-GB" sz="1800" b="1" i="1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b="1" i="1" dirty="0" err="1">
                <a:latin typeface="Jost"/>
                <a:ea typeface="Jost"/>
                <a:cs typeface="Jost"/>
                <a:sym typeface="Jost"/>
              </a:rPr>
              <a:t>össze</a:t>
            </a:r>
            <a:endParaRPr sz="1800" b="1" i="1" dirty="0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Férfi</a:t>
            </a:r>
            <a:r>
              <a:rPr lang="en-GB" sz="1800" i="1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i="1" dirty="0" err="1">
                <a:latin typeface="Jost"/>
                <a:ea typeface="Jost"/>
                <a:cs typeface="Jost"/>
                <a:sym typeface="Jost"/>
              </a:rPr>
              <a:t>tulajdonságok</a:t>
            </a:r>
            <a:r>
              <a:rPr lang="en-GB" sz="1800" i="1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≠ </a:t>
            </a:r>
            <a:r>
              <a:rPr lang="en-GB" sz="1800" i="1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női</a:t>
            </a:r>
            <a:r>
              <a:rPr lang="en-GB" sz="1800" i="1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i="1" dirty="0" err="1">
                <a:latin typeface="Jost"/>
                <a:ea typeface="Jost"/>
                <a:cs typeface="Jost"/>
                <a:sym typeface="Jost"/>
              </a:rPr>
              <a:t>felfogás</a:t>
            </a:r>
            <a:r>
              <a:rPr lang="en-GB" sz="1800" i="1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GB" sz="1800" i="1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nem</a:t>
            </a:r>
            <a:r>
              <a:rPr lang="en-GB" sz="1800" i="1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i="1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autentikus</a:t>
            </a:r>
            <a:r>
              <a:rPr lang="en-GB" sz="1800" i="1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GB" sz="1800" b="1" i="1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nem</a:t>
            </a:r>
            <a:r>
              <a:rPr lang="en-GB" sz="1800" b="1" i="1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b="1" i="1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il</a:t>
            </a:r>
            <a:r>
              <a:rPr lang="en-GB" sz="1800" b="1" i="1" dirty="0" err="1">
                <a:latin typeface="Jost"/>
                <a:ea typeface="Jost"/>
                <a:cs typeface="Jost"/>
                <a:sym typeface="Jost"/>
              </a:rPr>
              <a:t>lik</a:t>
            </a:r>
            <a:r>
              <a:rPr lang="en-GB" sz="1800" b="1" i="1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b="1" i="1" dirty="0" err="1">
                <a:latin typeface="Jost"/>
                <a:ea typeface="Jost"/>
                <a:cs typeface="Jost"/>
                <a:sym typeface="Jost"/>
              </a:rPr>
              <a:t>össze</a:t>
            </a:r>
            <a:endParaRPr sz="1800" b="1" i="1" dirty="0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04" name="Google Shape;704;p18"/>
          <p:cNvSpPr/>
          <p:nvPr/>
        </p:nvSpPr>
        <p:spPr>
          <a:xfrm>
            <a:off x="1151096" y="1824302"/>
            <a:ext cx="4551680" cy="780585"/>
          </a:xfrm>
          <a:prstGeom prst="rect">
            <a:avLst/>
          </a:prstGeom>
          <a:solidFill>
            <a:srgbClr val="A1B0C4"/>
          </a:solidFill>
          <a:ln w="38100" cap="flat" cmpd="sng">
            <a:solidFill>
              <a:srgbClr val="11151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Implicit </a:t>
            </a:r>
            <a:r>
              <a:rPr lang="en-GB" sz="1800" b="1">
                <a:latin typeface="Jost"/>
                <a:ea typeface="Jost"/>
                <a:cs typeface="Jost"/>
                <a:sym typeface="Jost"/>
              </a:rPr>
              <a:t>leadership</a:t>
            </a:r>
            <a:r>
              <a:rPr lang="en-GB" sz="1800" b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elmélet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Milyen legyen egy vezető?</a:t>
            </a:r>
            <a:endParaRPr/>
          </a:p>
        </p:txBody>
      </p:sp>
      <p:sp>
        <p:nvSpPr>
          <p:cNvPr id="705" name="Google Shape;705;p18"/>
          <p:cNvSpPr/>
          <p:nvPr/>
        </p:nvSpPr>
        <p:spPr>
          <a:xfrm>
            <a:off x="1948657" y="2870022"/>
            <a:ext cx="2956560" cy="77216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11151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>
                <a:latin typeface="Jost"/>
                <a:ea typeface="Jost"/>
                <a:cs typeface="Jost"/>
                <a:sym typeface="Jost"/>
              </a:rPr>
              <a:t>Think Manager - Think Male</a:t>
            </a:r>
            <a:endParaRPr/>
          </a:p>
        </p:txBody>
      </p:sp>
      <p:sp>
        <p:nvSpPr>
          <p:cNvPr id="706" name="Google Shape;706;p18"/>
          <p:cNvSpPr/>
          <p:nvPr/>
        </p:nvSpPr>
        <p:spPr>
          <a:xfrm>
            <a:off x="6489224" y="1824302"/>
            <a:ext cx="4551680" cy="780585"/>
          </a:xfrm>
          <a:prstGeom prst="rect">
            <a:avLst/>
          </a:prstGeom>
          <a:solidFill>
            <a:srgbClr val="A1B0C4"/>
          </a:solidFill>
          <a:ln w="38100" cap="flat" cmpd="sng">
            <a:solidFill>
              <a:srgbClr val="11151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Implicit </a:t>
            </a:r>
            <a:r>
              <a:rPr lang="en-GB" sz="1800" b="1">
                <a:latin typeface="Jost"/>
                <a:ea typeface="Jost"/>
                <a:cs typeface="Jost"/>
                <a:sym typeface="Jost"/>
              </a:rPr>
              <a:t>gender</a:t>
            </a:r>
            <a:r>
              <a:rPr lang="en-GB" sz="1800" b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elmélet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Milyen legyen egy férfi/nő?</a:t>
            </a:r>
            <a:endParaRPr/>
          </a:p>
        </p:txBody>
      </p:sp>
      <p:sp>
        <p:nvSpPr>
          <p:cNvPr id="707" name="Google Shape;707;p18"/>
          <p:cNvSpPr/>
          <p:nvPr/>
        </p:nvSpPr>
        <p:spPr>
          <a:xfrm>
            <a:off x="7286784" y="2870022"/>
            <a:ext cx="2956560" cy="77216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11151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>
                <a:latin typeface="Jost"/>
                <a:ea typeface="Jost"/>
                <a:cs typeface="Jost"/>
                <a:sym typeface="Jost"/>
              </a:rPr>
              <a:t>Think Woman - Think Female</a:t>
            </a:r>
            <a:endParaRPr/>
          </a:p>
        </p:txBody>
      </p:sp>
      <p:sp>
        <p:nvSpPr>
          <p:cNvPr id="708" name="Google Shape;708;p18"/>
          <p:cNvSpPr/>
          <p:nvPr/>
        </p:nvSpPr>
        <p:spPr>
          <a:xfrm rot="5400000">
            <a:off x="5996449" y="2169173"/>
            <a:ext cx="199097" cy="6589711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09" name="Google Shape;709;p18"/>
          <p:cNvSpPr txBox="1"/>
          <p:nvPr/>
        </p:nvSpPr>
        <p:spPr>
          <a:xfrm>
            <a:off x="4324518" y="5579171"/>
            <a:ext cx="35429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BACKLASH EFFEKT</a:t>
            </a:r>
            <a:endParaRPr/>
          </a:p>
        </p:txBody>
      </p:sp>
      <p:sp>
        <p:nvSpPr>
          <p:cNvPr id="711" name="Google Shape;71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ERASMUS+ DIGIGEN </a:t>
            </a:r>
            <a:br>
              <a:rPr lang="en-GB"/>
            </a:br>
            <a:r>
              <a:rPr lang="en-GB"/>
              <a:t>Projekt Ref. No. 2021-1-DE02-KA220-VET-000025335</a:t>
            </a:r>
            <a:endParaRPr/>
          </a:p>
        </p:txBody>
      </p:sp>
      <p:sp>
        <p:nvSpPr>
          <p:cNvPr id="712" name="Google Shape;712;p18"/>
          <p:cNvSpPr txBox="1"/>
          <p:nvPr/>
        </p:nvSpPr>
        <p:spPr>
          <a:xfrm>
            <a:off x="9951820" y="1471841"/>
            <a:ext cx="232568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Mai, Büttgen &amp; Scharzinger (2016) </a:t>
            </a:r>
            <a:endParaRPr sz="11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9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ERASMUS+ DIGIGEN </a:t>
            </a:r>
            <a:br>
              <a:rPr lang="en-GB"/>
            </a:br>
            <a:r>
              <a:rPr lang="en-GB"/>
              <a:t>Projekt Ref. No. 2021-1-DE02-KA220-VET-000025335</a:t>
            </a:r>
            <a:endParaRPr/>
          </a:p>
        </p:txBody>
      </p:sp>
      <p:sp>
        <p:nvSpPr>
          <p:cNvPr id="719" name="Google Shape;719;p19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sp>
        <p:nvSpPr>
          <p:cNvPr id="720" name="Google Shape;720;p19"/>
          <p:cNvSpPr txBox="1">
            <a:spLocks noGrp="1"/>
          </p:cNvSpPr>
          <p:nvPr>
            <p:ph type="title"/>
          </p:nvPr>
        </p:nvSpPr>
        <p:spPr>
          <a:xfrm>
            <a:off x="838200" y="372625"/>
            <a:ext cx="9920400" cy="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Jost"/>
              <a:buNone/>
            </a:pPr>
            <a:r>
              <a:rPr lang="en-GB" sz="4500"/>
              <a:t>A pályázó “képbe illésének” megítélése</a:t>
            </a:r>
            <a:endParaRPr sz="4100"/>
          </a:p>
        </p:txBody>
      </p:sp>
      <p:pic>
        <p:nvPicPr>
          <p:cNvPr id="721" name="Google Shape;721;p19" descr="Dokument mit einfarbiger Füll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6060" y="3470641"/>
            <a:ext cx="1579880" cy="157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19" descr="Zielgruppe mit einfarbiger Füll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6259" y="2454641"/>
            <a:ext cx="1579880" cy="157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19" descr="Besprechung mit einfarbiger Füll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85861" y="2361137"/>
            <a:ext cx="1766888" cy="1766888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19"/>
          <p:cNvSpPr txBox="1"/>
          <p:nvPr/>
        </p:nvSpPr>
        <p:spPr>
          <a:xfrm>
            <a:off x="710870" y="2276945"/>
            <a:ext cx="42306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A HR leírja, milyen vezetőt keresnek</a:t>
            </a:r>
            <a:endParaRPr/>
          </a:p>
        </p:txBody>
      </p:sp>
      <p:sp>
        <p:nvSpPr>
          <p:cNvPr id="725" name="Google Shape;725;p19"/>
          <p:cNvSpPr txBox="1"/>
          <p:nvPr/>
        </p:nvSpPr>
        <p:spPr>
          <a:xfrm>
            <a:off x="3809626" y="4965443"/>
            <a:ext cx="45727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à"/>
            </a:pPr>
            <a:r>
              <a:rPr lang="en-GB" sz="16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Önmagának</a:t>
            </a:r>
            <a:r>
              <a:rPr lang="en-GB" sz="1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6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tulajdonított</a:t>
            </a:r>
            <a:r>
              <a:rPr lang="en-GB" sz="1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6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szerep</a:t>
            </a:r>
            <a:r>
              <a:rPr lang="en-GB" sz="1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6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inkongruencia</a:t>
            </a:r>
            <a:endParaRPr lang="en-GB" sz="1600" i="1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à"/>
            </a:pPr>
            <a:r>
              <a:rPr lang="en-GB" sz="1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</a:t>
            </a:r>
            <a:r>
              <a:rPr lang="en-GB" sz="16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női</a:t>
            </a:r>
            <a:r>
              <a:rPr lang="en-GB" sz="1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6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pályázók</a:t>
            </a:r>
            <a:r>
              <a:rPr lang="en-GB" sz="1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6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önszelekciója</a:t>
            </a:r>
            <a:endParaRPr sz="1200" dirty="0"/>
          </a:p>
        </p:txBody>
      </p:sp>
      <p:sp>
        <p:nvSpPr>
          <p:cNvPr id="726" name="Google Shape;726;p19"/>
          <p:cNvSpPr txBox="1"/>
          <p:nvPr/>
        </p:nvSpPr>
        <p:spPr>
          <a:xfrm>
            <a:off x="7299801" y="3949243"/>
            <a:ext cx="47390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en-GB" sz="16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Harmadik</a:t>
            </a:r>
            <a:r>
              <a:rPr lang="en-GB" sz="1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6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fél</a:t>
            </a:r>
            <a:r>
              <a:rPr lang="en-GB" sz="1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6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által</a:t>
            </a:r>
            <a:r>
              <a:rPr lang="en-GB" sz="1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6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leírt</a:t>
            </a:r>
            <a:r>
              <a:rPr lang="en-GB" sz="1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6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szerep</a:t>
            </a:r>
            <a:r>
              <a:rPr lang="en-GB" sz="1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6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inkongruencia</a:t>
            </a:r>
            <a:r>
              <a:rPr lang="en-GB" sz="1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en-GB" sz="1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</a:t>
            </a:r>
            <a:r>
              <a:rPr lang="en-GB" sz="16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női</a:t>
            </a:r>
            <a:r>
              <a:rPr lang="en-GB" sz="1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6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pályázók</a:t>
            </a:r>
            <a:r>
              <a:rPr lang="en-GB" sz="1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6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harmadik</a:t>
            </a:r>
            <a:r>
              <a:rPr lang="en-GB" sz="1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6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fél</a:t>
            </a:r>
            <a:r>
              <a:rPr lang="en-GB" sz="1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6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általi</a:t>
            </a:r>
            <a:r>
              <a:rPr lang="en-GB" sz="1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6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szelektálása</a:t>
            </a:r>
            <a:endParaRPr sz="1600" i="1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27" name="Google Shape;727;p19"/>
          <p:cNvSpPr txBox="1"/>
          <p:nvPr/>
        </p:nvSpPr>
        <p:spPr>
          <a:xfrm>
            <a:off x="1022031" y="3822345"/>
            <a:ext cx="327914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🡪 </a:t>
            </a:r>
            <a:r>
              <a:rPr lang="en-GB" sz="16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Think Manager - Think Male</a:t>
            </a:r>
            <a:endParaRPr sz="1600" i="1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28" name="Google Shape;728;p19"/>
          <p:cNvSpPr txBox="1"/>
          <p:nvPr/>
        </p:nvSpPr>
        <p:spPr>
          <a:xfrm>
            <a:off x="4390390" y="3096781"/>
            <a:ext cx="34112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(Elfogult) álláshirdetés </a:t>
            </a:r>
            <a:endParaRPr/>
          </a:p>
        </p:txBody>
      </p:sp>
      <p:sp>
        <p:nvSpPr>
          <p:cNvPr id="729" name="Google Shape;729;p19"/>
          <p:cNvSpPr txBox="1"/>
          <p:nvPr/>
        </p:nvSpPr>
        <p:spPr>
          <a:xfrm>
            <a:off x="6185705" y="2321528"/>
            <a:ext cx="609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A HR találkozik a jelentkezőkkel az állásinterjúkon </a:t>
            </a:r>
            <a:endParaRPr/>
          </a:p>
        </p:txBody>
      </p:sp>
      <p:sp>
        <p:nvSpPr>
          <p:cNvPr id="730" name="Google Shape;730;p19"/>
          <p:cNvSpPr/>
          <p:nvPr/>
        </p:nvSpPr>
        <p:spPr>
          <a:xfrm rot="755041">
            <a:off x="3843145" y="3516314"/>
            <a:ext cx="1296697" cy="293539"/>
          </a:xfrm>
          <a:prstGeom prst="rightArrow">
            <a:avLst>
              <a:gd name="adj1" fmla="val 56695"/>
              <a:gd name="adj2" fmla="val 42164"/>
            </a:avLst>
          </a:prstGeom>
          <a:solidFill>
            <a:srgbClr val="92A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31" name="Google Shape;731;p19"/>
          <p:cNvSpPr/>
          <p:nvPr/>
        </p:nvSpPr>
        <p:spPr>
          <a:xfrm rot="-997756">
            <a:off x="6982152" y="3474640"/>
            <a:ext cx="1296697" cy="293539"/>
          </a:xfrm>
          <a:prstGeom prst="rightArrow">
            <a:avLst>
              <a:gd name="adj1" fmla="val 56695"/>
              <a:gd name="adj2" fmla="val 42164"/>
            </a:avLst>
          </a:prstGeom>
          <a:solidFill>
            <a:srgbClr val="92A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32" name="Google Shape;732;p19"/>
          <p:cNvSpPr txBox="1"/>
          <p:nvPr/>
        </p:nvSpPr>
        <p:spPr>
          <a:xfrm>
            <a:off x="10305535" y="1455559"/>
            <a:ext cx="197616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Dutz, Hubner &amp; Peus (2021) </a:t>
            </a:r>
            <a:endParaRPr sz="11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"/>
          <p:cNvSpPr txBox="1"/>
          <p:nvPr/>
        </p:nvSpPr>
        <p:spPr>
          <a:xfrm>
            <a:off x="6019800" y="1800355"/>
            <a:ext cx="6172200" cy="275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443866" marR="0" lvl="0" indent="-45720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2800"/>
              <a:buFont typeface="Wingdings" pitchFamily="2" charset="2"/>
              <a:buChar char="§"/>
            </a:pPr>
            <a:r>
              <a:rPr lang="en-GB" sz="2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Tudattalan</a:t>
            </a:r>
            <a:r>
              <a:rPr lang="en-GB" sz="2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elfogultság</a:t>
            </a:r>
            <a:r>
              <a:rPr lang="en-GB" sz="2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GB" sz="2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sztereotípiák</a:t>
            </a:r>
            <a:endParaRPr dirty="0"/>
          </a:p>
          <a:p>
            <a:pPr marL="443866" marR="0" lvl="0" indent="-45720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2800"/>
              <a:buFont typeface="Wingdings" pitchFamily="2" charset="2"/>
              <a:buChar char="§"/>
            </a:pPr>
            <a:r>
              <a:rPr lang="en-GB" sz="2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Implicit </a:t>
            </a:r>
            <a:r>
              <a:rPr lang="en-GB" sz="2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vezetési</a:t>
            </a:r>
            <a:r>
              <a:rPr lang="en-GB" sz="2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elméletek</a:t>
            </a:r>
            <a:endParaRPr dirty="0"/>
          </a:p>
          <a:p>
            <a:pPr marL="443866" marR="0" lvl="0" indent="-45720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2800"/>
              <a:buFont typeface="Wingdings" pitchFamily="2" charset="2"/>
              <a:buChar char="§"/>
            </a:pPr>
            <a:r>
              <a:rPr lang="en-GB" sz="2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Szerepkongruencia</a:t>
            </a:r>
            <a:r>
              <a:rPr lang="en-GB" sz="2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elmélet</a:t>
            </a:r>
            <a:endParaRPr dirty="0"/>
          </a:p>
        </p:txBody>
      </p:sp>
      <p:sp>
        <p:nvSpPr>
          <p:cNvPr id="474" name="Google Shape;474;p2"/>
          <p:cNvSpPr txBox="1">
            <a:spLocks noGrp="1"/>
          </p:cNvSpPr>
          <p:nvPr>
            <p:ph type="body" idx="2"/>
          </p:nvPr>
        </p:nvSpPr>
        <p:spPr>
          <a:xfrm>
            <a:off x="322633" y="1800355"/>
            <a:ext cx="4586824" cy="202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THINK</a:t>
            </a:r>
            <a:endParaRPr sz="4800" b="1" i="0" u="none" strike="noStrike" cap="non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MANAGER,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THINK</a:t>
            </a:r>
            <a:r>
              <a:rPr lang="en-GB" sz="4800" b="1" i="0"/>
              <a:t> </a:t>
            </a:r>
            <a:r>
              <a:rPr lang="en-GB" sz="48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MALE</a:t>
            </a:r>
            <a:endParaRPr/>
          </a:p>
        </p:txBody>
      </p:sp>
      <p:sp>
        <p:nvSpPr>
          <p:cNvPr id="475" name="Google Shape;475;p2"/>
          <p:cNvSpPr txBox="1"/>
          <p:nvPr/>
        </p:nvSpPr>
        <p:spPr>
          <a:xfrm>
            <a:off x="1003327" y="3793609"/>
            <a:ext cx="3365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vezetés mint férfi paradigma?</a:t>
            </a:r>
            <a:endParaRPr/>
          </a:p>
        </p:txBody>
      </p:sp>
      <p:sp>
        <p:nvSpPr>
          <p:cNvPr id="476" name="Google Shape;476;p2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0"/>
          <p:cNvSpPr txBox="1"/>
          <p:nvPr/>
        </p:nvSpPr>
        <p:spPr>
          <a:xfrm>
            <a:off x="6019800" y="1658398"/>
            <a:ext cx="4505325" cy="433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45720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2600"/>
              <a:buFont typeface="Wingdings" pitchFamily="2" charset="2"/>
              <a:buChar char="§"/>
            </a:pPr>
            <a:r>
              <a:rPr lang="en-GB" sz="26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Nőkre</a:t>
            </a:r>
            <a:r>
              <a:rPr lang="en-GB" sz="26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6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jellemző</a:t>
            </a:r>
            <a:r>
              <a:rPr lang="en-GB" sz="26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6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kihívások</a:t>
            </a:r>
            <a:endParaRPr dirty="0"/>
          </a:p>
          <a:p>
            <a:pPr marL="457200" marR="0" lvl="0" indent="-45720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2600"/>
              <a:buFont typeface="Wingdings" pitchFamily="2" charset="2"/>
              <a:buChar char="§"/>
            </a:pPr>
            <a:r>
              <a:rPr lang="en-GB" sz="26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Példaképek</a:t>
            </a:r>
            <a:endParaRPr dirty="0"/>
          </a:p>
          <a:p>
            <a:pPr marL="228600" marR="0" lvl="0" indent="-6350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2600"/>
              <a:buFont typeface="Noto Sans Symbols"/>
              <a:buNone/>
            </a:pPr>
            <a:endParaRPr sz="2600" dirty="0">
              <a:solidFill>
                <a:schemeClr val="dk1"/>
              </a:solidFill>
              <a:highlight>
                <a:srgbClr val="FFFF00"/>
              </a:highlight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39" name="Google Shape;739;p20"/>
          <p:cNvSpPr txBox="1">
            <a:spLocks noGrp="1"/>
          </p:cNvSpPr>
          <p:nvPr>
            <p:ph type="body" idx="1"/>
          </p:nvPr>
        </p:nvSpPr>
        <p:spPr>
          <a:xfrm>
            <a:off x="332158" y="2095630"/>
            <a:ext cx="4586824" cy="202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NŐI KARRIERRE GYAKOROLT HATÁSOK</a:t>
            </a:r>
            <a:endParaRPr/>
          </a:p>
        </p:txBody>
      </p:sp>
      <p:sp>
        <p:nvSpPr>
          <p:cNvPr id="741" name="Google Shape;741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sp>
        <p:nvSpPr>
          <p:cNvPr id="740" name="Google Shape;740;p20"/>
          <p:cNvSpPr txBox="1"/>
          <p:nvPr/>
        </p:nvSpPr>
        <p:spPr>
          <a:xfrm>
            <a:off x="1012852" y="4088884"/>
            <a:ext cx="34829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munkahelyi interakció kiválasztott szempontjai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ERASMUS+ DIGIGEN </a:t>
            </a:r>
            <a:br>
              <a:rPr lang="en-GB"/>
            </a:br>
            <a:r>
              <a:rPr lang="en-GB"/>
              <a:t>Projekt Ref. No. 2021-1-DE02-KA220-VET-000025335</a:t>
            </a:r>
            <a:endParaRPr/>
          </a:p>
        </p:txBody>
      </p:sp>
      <p:sp>
        <p:nvSpPr>
          <p:cNvPr id="748" name="Google Shape;748;p21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749" name="Google Shape;749;p21" descr="Reflections on imposter syndrome – Marie-Pier Rochon – UX Wri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7500" y="127000"/>
            <a:ext cx="4916999" cy="6146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2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755" name="Google Shape;755;p22"/>
          <p:cNvSpPr txBox="1"/>
          <p:nvPr/>
        </p:nvSpPr>
        <p:spPr>
          <a:xfrm>
            <a:off x="3161498" y="1974413"/>
            <a:ext cx="60975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NŐKRE</a:t>
            </a:r>
            <a:br>
              <a:rPr lang="en-GB" sz="54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en-GB" sz="54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JELLEMZŐ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KIHÍVÁSOK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ERASMUS+ DIGIGEN </a:t>
            </a:r>
            <a:br>
              <a:rPr lang="en-GB"/>
            </a:br>
            <a:r>
              <a:rPr lang="en-GB"/>
              <a:t>Projekt Ref. No. 2021-1-DE02-KA220-VET-000025335</a:t>
            </a:r>
            <a:endParaRPr/>
          </a:p>
        </p:txBody>
      </p:sp>
      <p:sp>
        <p:nvSpPr>
          <p:cNvPr id="762" name="Google Shape;762;p23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763" name="Google Shape;763;p23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GB"/>
              <a:t>Imposztor szindróma</a:t>
            </a:r>
            <a:endParaRPr/>
          </a:p>
        </p:txBody>
      </p:sp>
      <p:sp>
        <p:nvSpPr>
          <p:cNvPr id="764" name="Google Shape;764;p23"/>
          <p:cNvSpPr txBox="1"/>
          <p:nvPr/>
        </p:nvSpPr>
        <p:spPr>
          <a:xfrm>
            <a:off x="1443944" y="2142826"/>
            <a:ext cx="9304112" cy="322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Azt</a:t>
            </a:r>
            <a:r>
              <a:rPr lang="en-GB" sz="4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gondolod</a:t>
            </a:r>
            <a:r>
              <a:rPr lang="en-GB" sz="4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: "</a:t>
            </a:r>
            <a:r>
              <a:rPr lang="en-GB" sz="44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Miért</a:t>
            </a:r>
            <a:r>
              <a:rPr lang="en-GB" sz="44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akarna</a:t>
            </a:r>
            <a:r>
              <a:rPr lang="en-GB" sz="4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bárki</a:t>
            </a:r>
            <a:r>
              <a:rPr lang="en-GB" sz="4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is </a:t>
            </a:r>
            <a:r>
              <a:rPr lang="en-GB" sz="4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újra</a:t>
            </a:r>
            <a:r>
              <a:rPr lang="en-GB" sz="4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látni</a:t>
            </a:r>
            <a:r>
              <a:rPr lang="en-GB" sz="4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engem</a:t>
            </a:r>
            <a:r>
              <a:rPr lang="en-GB" sz="4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egy</a:t>
            </a:r>
            <a:r>
              <a:rPr lang="en-GB" sz="4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filmben</a:t>
            </a:r>
            <a:r>
              <a:rPr lang="en-GB" sz="4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? </a:t>
            </a:r>
            <a:r>
              <a:rPr lang="en-GB" sz="4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GB" sz="4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amúgy</a:t>
            </a:r>
            <a:r>
              <a:rPr lang="en-GB" sz="4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sem</a:t>
            </a:r>
            <a:r>
              <a:rPr lang="en-GB" sz="44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tudok</a:t>
            </a:r>
            <a:r>
              <a:rPr lang="en-GB" sz="44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színészkedni</a:t>
            </a:r>
            <a:r>
              <a:rPr lang="en-GB" sz="4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4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szóval</a:t>
            </a:r>
            <a:r>
              <a:rPr lang="en-GB" sz="4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miért</a:t>
            </a:r>
            <a:r>
              <a:rPr lang="en-GB" sz="4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csinálom</a:t>
            </a:r>
            <a:r>
              <a:rPr lang="en-GB" sz="4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ezt</a:t>
            </a:r>
            <a:r>
              <a:rPr lang="en-GB" sz="4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?"</a:t>
            </a:r>
            <a:endParaRPr dirty="0"/>
          </a:p>
          <a:p>
            <a:pPr marL="0" marR="0" lvl="0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202122"/>
                </a:solidFill>
                <a:latin typeface="Jost"/>
                <a:ea typeface="Jost"/>
                <a:cs typeface="Jost"/>
                <a:sym typeface="Jost"/>
              </a:rPr>
              <a:t>Meryl Streep, 21 Oscar-</a:t>
            </a:r>
            <a:r>
              <a:rPr lang="en-GB" sz="1100" dirty="0" err="1">
                <a:solidFill>
                  <a:srgbClr val="202122"/>
                </a:solidFill>
                <a:latin typeface="Jost"/>
                <a:ea typeface="Jost"/>
                <a:cs typeface="Jost"/>
                <a:sym typeface="Jost"/>
              </a:rPr>
              <a:t>jelölés</a:t>
            </a:r>
            <a:r>
              <a:rPr lang="en-GB" sz="1100" dirty="0">
                <a:solidFill>
                  <a:srgbClr val="202122"/>
                </a:solidFill>
                <a:latin typeface="Jost"/>
                <a:ea typeface="Jost"/>
                <a:cs typeface="Jost"/>
                <a:sym typeface="Jost"/>
              </a:rPr>
              <a:t>, 3 Oscar-</a:t>
            </a:r>
            <a:r>
              <a:rPr lang="en-GB" sz="1100" dirty="0" err="1">
                <a:solidFill>
                  <a:srgbClr val="202122"/>
                </a:solidFill>
                <a:latin typeface="Jost"/>
                <a:ea typeface="Jost"/>
                <a:cs typeface="Jost"/>
                <a:sym typeface="Jost"/>
              </a:rPr>
              <a:t>díj</a:t>
            </a:r>
            <a:endParaRPr sz="1100" b="0" dirty="0">
              <a:solidFill>
                <a:srgbClr val="202122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ERASMUS+ DIGIGEN </a:t>
            </a:r>
            <a:br>
              <a:rPr lang="en-GB"/>
            </a:br>
            <a:r>
              <a:rPr lang="en-GB"/>
              <a:t>Projekt Ref. No. 2021-1-DE02-KA220-VET-000025335</a:t>
            </a:r>
            <a:endParaRPr/>
          </a:p>
        </p:txBody>
      </p:sp>
      <p:sp>
        <p:nvSpPr>
          <p:cNvPr id="771" name="Google Shape;771;p24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sp>
        <p:nvSpPr>
          <p:cNvPr id="772" name="Google Shape;772;p24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GB"/>
              <a:t>Méhkirálynő szindróma</a:t>
            </a:r>
            <a:endParaRPr/>
          </a:p>
        </p:txBody>
      </p:sp>
      <p:sp>
        <p:nvSpPr>
          <p:cNvPr id="773" name="Google Shape;773;p24"/>
          <p:cNvSpPr txBox="1"/>
          <p:nvPr/>
        </p:nvSpPr>
        <p:spPr>
          <a:xfrm>
            <a:off x="997200" y="2144748"/>
            <a:ext cx="10197600" cy="3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</a:t>
            </a:r>
            <a:r>
              <a:rPr lang="en-GB" sz="4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méhkirálynő-szindróma</a:t>
            </a:r>
            <a:r>
              <a:rPr lang="en-GB" sz="4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olyan</a:t>
            </a:r>
            <a:r>
              <a:rPr lang="en-GB" sz="4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8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tekintélyes</a:t>
            </a:r>
            <a:r>
              <a:rPr lang="en-GB" sz="48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8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nőt</a:t>
            </a:r>
            <a:r>
              <a:rPr lang="en-GB" sz="48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jellemez</a:t>
            </a:r>
            <a:r>
              <a:rPr lang="en-GB" sz="4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4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aki</a:t>
            </a:r>
            <a:r>
              <a:rPr lang="en-GB" sz="4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kritikusabban</a:t>
            </a:r>
            <a:r>
              <a:rPr lang="en-GB" sz="4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8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kezeli</a:t>
            </a:r>
            <a:r>
              <a:rPr lang="en-GB" sz="48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48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neki</a:t>
            </a:r>
            <a:r>
              <a:rPr lang="en-GB" sz="48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8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alárendelt</a:t>
            </a:r>
            <a:r>
              <a:rPr lang="en-GB" sz="48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8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személyeket</a:t>
            </a:r>
            <a:r>
              <a:rPr lang="en-GB" sz="48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, ha </a:t>
            </a:r>
            <a:r>
              <a:rPr lang="en-GB" sz="48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azok</a:t>
            </a:r>
            <a:r>
              <a:rPr lang="en-GB" sz="48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8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nők</a:t>
            </a:r>
            <a:r>
              <a:rPr lang="en-GB" sz="48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. </a:t>
            </a:r>
            <a:endParaRPr dirty="0"/>
          </a:p>
          <a:p>
            <a:pPr marL="0" marR="0" lvl="0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rgbClr val="202122"/>
                </a:solidFill>
                <a:latin typeface="Jost"/>
                <a:ea typeface="Jost"/>
                <a:cs typeface="Jost"/>
                <a:sym typeface="Jost"/>
              </a:rPr>
              <a:t>Először</a:t>
            </a:r>
            <a:r>
              <a:rPr lang="en-GB" sz="1100" dirty="0">
                <a:solidFill>
                  <a:srgbClr val="202122"/>
                </a:solidFill>
                <a:latin typeface="Jost"/>
                <a:ea typeface="Jost"/>
                <a:cs typeface="Jost"/>
                <a:sym typeface="Jost"/>
              </a:rPr>
              <a:t> G.L. Staines, T.E. Jayaratne </a:t>
            </a:r>
            <a:r>
              <a:rPr lang="en-GB" sz="1100" dirty="0" err="1">
                <a:solidFill>
                  <a:srgbClr val="202122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GB" sz="1100" dirty="0">
                <a:solidFill>
                  <a:srgbClr val="202122"/>
                </a:solidFill>
                <a:latin typeface="Jost"/>
                <a:ea typeface="Jost"/>
                <a:cs typeface="Jost"/>
                <a:sym typeface="Jost"/>
              </a:rPr>
              <a:t> C. </a:t>
            </a:r>
            <a:r>
              <a:rPr lang="en-GB" sz="1100" dirty="0" err="1">
                <a:solidFill>
                  <a:srgbClr val="202122"/>
                </a:solidFill>
                <a:latin typeface="Jost"/>
                <a:ea typeface="Jost"/>
                <a:cs typeface="Jost"/>
                <a:sym typeface="Jost"/>
              </a:rPr>
              <a:t>Tavris</a:t>
            </a:r>
            <a:r>
              <a:rPr lang="en-GB" sz="1100" dirty="0">
                <a:solidFill>
                  <a:srgbClr val="202122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100" dirty="0" err="1">
                <a:solidFill>
                  <a:srgbClr val="202122"/>
                </a:solidFill>
                <a:latin typeface="Jost"/>
                <a:ea typeface="Jost"/>
                <a:cs typeface="Jost"/>
                <a:sym typeface="Jost"/>
              </a:rPr>
              <a:t>határozta</a:t>
            </a:r>
            <a:r>
              <a:rPr lang="en-GB" sz="1100" dirty="0">
                <a:solidFill>
                  <a:srgbClr val="202122"/>
                </a:solidFill>
                <a:latin typeface="Jost"/>
                <a:ea typeface="Jost"/>
                <a:cs typeface="Jost"/>
                <a:sym typeface="Jost"/>
              </a:rPr>
              <a:t> meg 1973-ban.</a:t>
            </a:r>
            <a:endParaRPr sz="1100" b="0" dirty="0">
              <a:solidFill>
                <a:srgbClr val="202122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ERASMUS+ DIGIGEN </a:t>
            </a:r>
            <a:br>
              <a:rPr lang="en-GB"/>
            </a:br>
            <a:r>
              <a:rPr lang="en-GB"/>
              <a:t>Projekt Ref. No. 2021-1-DE02-KA220-VET-000025335</a:t>
            </a:r>
            <a:endParaRPr/>
          </a:p>
        </p:txBody>
      </p:sp>
      <p:sp>
        <p:nvSpPr>
          <p:cNvPr id="780" name="Google Shape;780;p25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781" name="Google Shape;781;p25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GB" sz="6000"/>
              <a:t>Rákkosár szindróma</a:t>
            </a:r>
            <a:endParaRPr/>
          </a:p>
        </p:txBody>
      </p:sp>
      <p:sp>
        <p:nvSpPr>
          <p:cNvPr id="782" name="Google Shape;782;p25"/>
          <p:cNvSpPr txBox="1"/>
          <p:nvPr/>
        </p:nvSpPr>
        <p:spPr>
          <a:xfrm>
            <a:off x="997200" y="2044698"/>
            <a:ext cx="101976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Ha </a:t>
            </a:r>
            <a:r>
              <a:rPr lang="en-GB" sz="3600" dirty="0" err="1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egy</a:t>
            </a:r>
            <a:r>
              <a:rPr lang="en-GB" sz="3600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600" dirty="0" err="1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rák</a:t>
            </a:r>
            <a:r>
              <a:rPr lang="en-GB" sz="3600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6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van a </a:t>
            </a:r>
            <a:r>
              <a:rPr lang="en-GB" sz="36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kosárban</a:t>
            </a:r>
            <a:r>
              <a:rPr lang="en-GB" sz="36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36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GB" sz="36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600" dirty="0" err="1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könnyen</a:t>
            </a:r>
            <a:r>
              <a:rPr lang="en-GB" sz="3600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kimászhat</a:t>
            </a:r>
            <a:r>
              <a:rPr lang="en-GB" sz="36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 </a:t>
            </a:r>
            <a:r>
              <a:rPr lang="en-GB" sz="36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Amint</a:t>
            </a:r>
            <a:r>
              <a:rPr lang="en-GB" sz="36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azonban</a:t>
            </a:r>
            <a:r>
              <a:rPr lang="en-GB" sz="36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600" dirty="0" err="1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több</a:t>
            </a:r>
            <a:r>
              <a:rPr lang="en-GB" sz="3600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600" dirty="0" err="1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rák</a:t>
            </a:r>
            <a:r>
              <a:rPr lang="en-GB" sz="3600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 van a </a:t>
            </a:r>
            <a:r>
              <a:rPr lang="en-GB" sz="36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kosárban</a:t>
            </a:r>
            <a:r>
              <a:rPr lang="en-GB" sz="36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36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GB" sz="36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GB" sz="36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egyik</a:t>
            </a:r>
            <a:r>
              <a:rPr lang="en-GB" sz="36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ki </a:t>
            </a:r>
            <a:r>
              <a:rPr lang="en-GB" sz="36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akar</a:t>
            </a:r>
            <a:r>
              <a:rPr lang="en-GB" sz="36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szökni</a:t>
            </a:r>
            <a:r>
              <a:rPr lang="en-GB" sz="36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a </a:t>
            </a:r>
            <a:r>
              <a:rPr lang="en-GB" sz="3600" dirty="0" err="1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többiek</a:t>
            </a:r>
            <a:r>
              <a:rPr lang="en-GB" sz="3600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visszarántják</a:t>
            </a:r>
            <a:r>
              <a:rPr lang="en-GB" sz="3600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3600" dirty="0" err="1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mászó</a:t>
            </a:r>
            <a:r>
              <a:rPr lang="en-GB" sz="3600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600" dirty="0" err="1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rákot</a:t>
            </a:r>
            <a:r>
              <a:rPr lang="en-GB" sz="3600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. A </a:t>
            </a:r>
            <a:r>
              <a:rPr lang="en-GB" sz="3600" dirty="0" err="1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nők</a:t>
            </a:r>
            <a:r>
              <a:rPr lang="en-GB" sz="3600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 is </a:t>
            </a:r>
            <a:r>
              <a:rPr lang="en-GB" sz="36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ezt</a:t>
            </a:r>
            <a:r>
              <a:rPr lang="en-GB" sz="36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600" dirty="0" err="1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teszik</a:t>
            </a:r>
            <a:r>
              <a:rPr lang="en-GB" sz="3600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600" dirty="0" err="1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egymással</a:t>
            </a:r>
            <a:r>
              <a:rPr lang="en-GB" sz="36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: </a:t>
            </a:r>
            <a:r>
              <a:rPr lang="en-GB" sz="36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feleslegesen</a:t>
            </a:r>
            <a:r>
              <a:rPr lang="en-GB" sz="36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ítélkeznek</a:t>
            </a:r>
            <a:r>
              <a:rPr lang="en-GB" sz="36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egymás</a:t>
            </a:r>
            <a:r>
              <a:rPr lang="en-GB" sz="36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felett</a:t>
            </a:r>
            <a:r>
              <a:rPr lang="en-GB" sz="36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36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ezáltal</a:t>
            </a:r>
            <a:r>
              <a:rPr lang="en-GB" sz="36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600" dirty="0" err="1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visszatartva</a:t>
            </a:r>
            <a:r>
              <a:rPr lang="en-GB" sz="3600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600" dirty="0" err="1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egymást</a:t>
            </a:r>
            <a:r>
              <a:rPr lang="en-GB" sz="3600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26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ERASMUS+ DIGIGEN </a:t>
            </a:r>
            <a:br>
              <a:rPr lang="en-GB"/>
            </a:br>
            <a:r>
              <a:rPr lang="en-GB"/>
              <a:t>Projekt Ref. No. 2021-1-DE02-KA220-VET-000025335</a:t>
            </a:r>
            <a:endParaRPr/>
          </a:p>
        </p:txBody>
      </p:sp>
      <p:sp>
        <p:nvSpPr>
          <p:cNvPr id="789" name="Google Shape;789;p26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790" name="Google Shape;790;p26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GB"/>
              <a:t>Szakmai kihívások</a:t>
            </a:r>
            <a:endParaRPr/>
          </a:p>
        </p:txBody>
      </p:sp>
      <p:sp>
        <p:nvSpPr>
          <p:cNvPr id="791" name="Google Shape;791;p26"/>
          <p:cNvSpPr txBox="1"/>
          <p:nvPr/>
        </p:nvSpPr>
        <p:spPr>
          <a:xfrm>
            <a:off x="838200" y="1901936"/>
            <a:ext cx="10999124" cy="360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2400"/>
              <a:buFont typeface="Noto Sans Symbols"/>
              <a:buNone/>
            </a:pPr>
            <a:r>
              <a:rPr lang="en-GB" sz="2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</a:t>
            </a:r>
            <a:r>
              <a:rPr lang="en-GB" sz="24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potenciális</a:t>
            </a:r>
            <a:r>
              <a:rPr lang="en-GB" sz="2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ön</a:t>
            </a:r>
            <a:r>
              <a:rPr lang="en-GB" sz="2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- </a:t>
            </a:r>
            <a:r>
              <a:rPr lang="en-GB" sz="24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GB" sz="2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harmadik</a:t>
            </a:r>
            <a:r>
              <a:rPr lang="en-GB" sz="2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fél</a:t>
            </a:r>
            <a:r>
              <a:rPr lang="en-GB" sz="2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általi</a:t>
            </a:r>
            <a:r>
              <a:rPr lang="en-GB" sz="2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sztereotipizálás</a:t>
            </a:r>
            <a:r>
              <a:rPr lang="en-GB" sz="2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szólhat</a:t>
            </a:r>
            <a:r>
              <a:rPr lang="en-GB" sz="2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a:</a:t>
            </a:r>
            <a:endParaRPr dirty="0"/>
          </a:p>
          <a:p>
            <a:pPr marL="342900" marR="0" lvl="0" indent="-3429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2400"/>
              <a:buFont typeface="Wingdings" pitchFamily="2" charset="2"/>
              <a:buChar char="§"/>
            </a:pP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Nemi</a:t>
            </a:r>
            <a:r>
              <a:rPr lang="en-GB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szerepekről</a:t>
            </a:r>
            <a:r>
              <a:rPr lang="en-GB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GB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hovatartozásról</a:t>
            </a:r>
            <a:endParaRPr dirty="0"/>
          </a:p>
          <a:p>
            <a:pPr marL="342900" marR="0" lvl="0" indent="-3429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2400"/>
              <a:buFont typeface="Wingdings" pitchFamily="2" charset="2"/>
              <a:buChar char="§"/>
            </a:pP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Képességekről</a:t>
            </a:r>
            <a:r>
              <a:rPr lang="en-GB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; pl. </a:t>
            </a: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műszaki</a:t>
            </a:r>
            <a:r>
              <a:rPr lang="en-GB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/</a:t>
            </a: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digitális</a:t>
            </a:r>
            <a:r>
              <a:rPr lang="en-GB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személyközi</a:t>
            </a:r>
            <a:r>
              <a:rPr lang="en-GB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stb</a:t>
            </a:r>
            <a:r>
              <a:rPr lang="en-GB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</a:t>
            </a:r>
            <a:endParaRPr dirty="0"/>
          </a:p>
          <a:p>
            <a:pPr marL="228600" marR="0" lvl="0" indent="-76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2400"/>
              <a:buFont typeface="Noto Sans Symbols"/>
              <a:buNone/>
            </a:pPr>
            <a:endParaRPr sz="2400" b="1" i="1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ERASMUS+ DIGIGEN </a:t>
            </a:r>
            <a:br>
              <a:rPr lang="en-GB"/>
            </a:br>
            <a:r>
              <a:rPr lang="en-GB"/>
              <a:t>Projekt Ref. No. 2021-1-DE02-KA220-VET-000025335</a:t>
            </a:r>
            <a:endParaRPr/>
          </a:p>
        </p:txBody>
      </p:sp>
      <p:sp>
        <p:nvSpPr>
          <p:cNvPr id="798" name="Google Shape;798;p27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799" name="Google Shape;799;p27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GB"/>
              <a:t>Magánjellegű kihívások</a:t>
            </a:r>
            <a:endParaRPr/>
          </a:p>
        </p:txBody>
      </p:sp>
      <p:sp>
        <p:nvSpPr>
          <p:cNvPr id="800" name="Google Shape;800;p27"/>
          <p:cNvSpPr txBox="1"/>
          <p:nvPr/>
        </p:nvSpPr>
        <p:spPr>
          <a:xfrm>
            <a:off x="838199" y="1674868"/>
            <a:ext cx="10887075" cy="350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2400"/>
              <a:buFont typeface="Noto Sans Symbols"/>
              <a:buNone/>
            </a:pPr>
            <a:r>
              <a:rPr lang="en-GB" sz="2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</a:t>
            </a:r>
            <a:r>
              <a:rPr lang="en-GB" sz="24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nő</a:t>
            </a:r>
            <a:r>
              <a:rPr lang="en-GB" sz="2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által</a:t>
            </a:r>
            <a:r>
              <a:rPr lang="en-GB" sz="2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kezelt</a:t>
            </a:r>
            <a:r>
              <a:rPr lang="en-GB" sz="2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potenciális</a:t>
            </a:r>
            <a:r>
              <a:rPr lang="en-GB" sz="2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magánéleti</a:t>
            </a:r>
            <a:r>
              <a:rPr lang="en-GB" sz="2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kihívások</a:t>
            </a:r>
            <a:r>
              <a:rPr lang="en-GB" sz="2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24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következők</a:t>
            </a:r>
            <a:r>
              <a:rPr lang="en-GB" sz="2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lehetnek</a:t>
            </a:r>
            <a:r>
              <a:rPr lang="en-GB" sz="2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:</a:t>
            </a:r>
            <a:endParaRPr dirty="0"/>
          </a:p>
          <a:p>
            <a:pPr marL="342900" marR="0" lvl="0" indent="-342900" algn="l" rtl="0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2400"/>
              <a:buFont typeface="Wingdings" pitchFamily="2" charset="2"/>
              <a:buChar char="§"/>
            </a:pP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Fizikai</a:t>
            </a:r>
            <a:r>
              <a:rPr lang="en-GB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kihívások</a:t>
            </a:r>
            <a:r>
              <a:rPr lang="en-GB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(pl. </a:t>
            </a: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menstruáció</a:t>
            </a:r>
            <a:r>
              <a:rPr lang="en-GB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terhesség</a:t>
            </a:r>
            <a:r>
              <a:rPr lang="en-GB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menopauza</a:t>
            </a:r>
            <a:r>
              <a:rPr lang="en-GB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)</a:t>
            </a:r>
            <a:endParaRPr dirty="0"/>
          </a:p>
          <a:p>
            <a:pPr marL="342900" marR="0" lvl="0" indent="-342900" algn="l" rtl="0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2400"/>
              <a:buFont typeface="Wingdings" pitchFamily="2" charset="2"/>
              <a:buChar char="§"/>
            </a:pP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Gondozási</a:t>
            </a:r>
            <a:r>
              <a:rPr lang="en-GB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felelősség</a:t>
            </a:r>
            <a:endParaRPr dirty="0"/>
          </a:p>
          <a:p>
            <a:pPr marL="342900" marR="0" lvl="0" indent="-342900" algn="l" rtl="0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2400"/>
              <a:buFont typeface="Wingdings" pitchFamily="2" charset="2"/>
              <a:buChar char="§"/>
            </a:pP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Egyéb</a:t>
            </a:r>
            <a:r>
              <a:rPr lang="en-GB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egyéni</a:t>
            </a:r>
            <a:r>
              <a:rPr lang="en-GB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kihívások</a:t>
            </a:r>
            <a:r>
              <a:rPr lang="en-GB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amelyeket</a:t>
            </a:r>
            <a:r>
              <a:rPr lang="en-GB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saját</a:t>
            </a:r>
            <a:r>
              <a:rPr lang="en-GB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megítélése</a:t>
            </a:r>
            <a:r>
              <a:rPr lang="en-GB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szerint</a:t>
            </a:r>
            <a:r>
              <a:rPr lang="en-GB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akadályozhatják</a:t>
            </a:r>
            <a:r>
              <a:rPr lang="en-GB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vezetői</a:t>
            </a:r>
            <a:r>
              <a:rPr lang="en-GB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képességeit</a:t>
            </a:r>
            <a:r>
              <a:rPr lang="en-GB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</a:t>
            </a:r>
            <a:endParaRPr sz="2800" b="1" i="1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28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806" name="Google Shape;806;p28"/>
          <p:cNvSpPr txBox="1"/>
          <p:nvPr/>
        </p:nvSpPr>
        <p:spPr>
          <a:xfrm>
            <a:off x="3047198" y="2141488"/>
            <a:ext cx="60975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PÉLDA-</a:t>
            </a:r>
            <a:endParaRPr sz="7200" b="1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KÉPEK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9"/>
          <p:cNvSpPr txBox="1">
            <a:spLocks noGrp="1"/>
          </p:cNvSpPr>
          <p:nvPr>
            <p:ph type="body" idx="1"/>
          </p:nvPr>
        </p:nvSpPr>
        <p:spPr>
          <a:xfrm>
            <a:off x="1166813" y="2260601"/>
            <a:ext cx="9858374" cy="377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Mi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számít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példaképnek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női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vezetés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szempontjából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?</a:t>
            </a:r>
            <a:endParaRPr b="0" dirty="0"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Miért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van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szükség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példaképekre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?</a:t>
            </a:r>
            <a:endParaRPr b="0" dirty="0"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Hogyan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aktiváljunk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/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teremtsünk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példaképeket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tanácsadó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szakemberként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?</a:t>
            </a:r>
            <a:endParaRPr sz="2800" b="0" i="0" dirty="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814" name="Google Shape;814;p29"/>
          <p:cNvSpPr txBox="1">
            <a:spLocks noGrp="1"/>
          </p:cNvSpPr>
          <p:nvPr>
            <p:ph type="title" idx="4294967295"/>
          </p:nvPr>
        </p:nvSpPr>
        <p:spPr>
          <a:xfrm>
            <a:off x="2287786" y="503238"/>
            <a:ext cx="7616428" cy="146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4800"/>
              <a:buFont typeface="Noto Sans Symbols"/>
              <a:buNone/>
            </a:pPr>
            <a:r>
              <a:rPr lang="en-GB" sz="4800" b="1">
                <a:latin typeface="Jost"/>
                <a:ea typeface="Jost"/>
                <a:cs typeface="Jost"/>
                <a:sym typeface="Jost"/>
              </a:rPr>
              <a:t>CSOPORTOS MEGBESZÉLÉS</a:t>
            </a:r>
            <a:br>
              <a:rPr lang="en-GB" sz="3600">
                <a:latin typeface="Jost"/>
                <a:ea typeface="Jost"/>
                <a:cs typeface="Jost"/>
                <a:sym typeface="Jost"/>
              </a:rPr>
            </a:br>
            <a:r>
              <a:rPr lang="en-GB" sz="1400" i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A példaképek fontossága</a:t>
            </a:r>
            <a:endParaRPr sz="36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" name="Google Shape;500;p5">
            <a:extLst>
              <a:ext uri="{FF2B5EF4-FFF2-40B4-BE49-F238E27FC236}">
                <a16:creationId xmlns:a16="http://schemas.microsoft.com/office/drawing/2014/main" id="{6796B41C-66E4-8C49-37C0-53DB9A2C45F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b="0" i="0" smtClean="0"/>
              <a:t>28</a:t>
            </a:fld>
            <a:endParaRPr b="0" i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482" name="Google Shape;482;p3"/>
          <p:cNvSpPr txBox="1"/>
          <p:nvPr/>
        </p:nvSpPr>
        <p:spPr>
          <a:xfrm>
            <a:off x="3177478" y="2130771"/>
            <a:ext cx="60975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chemeClr val="lt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TUDATTALAN </a:t>
            </a:r>
            <a:endParaRPr sz="4800" dirty="0">
              <a:latin typeface="Jost" pitchFamily="2" charset="77"/>
              <a:ea typeface="Jost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chemeClr val="lt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ELFOGULTSÁG ÉS SZTEREOTÍPIÁK</a:t>
            </a:r>
            <a:endParaRPr sz="4800" dirty="0">
              <a:latin typeface="Jost" pitchFamily="2" charset="77"/>
              <a:ea typeface="Jost" pitchFamily="2" charset="7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ERASMUS+ DIGIGEN </a:t>
            </a:r>
            <a:br>
              <a:rPr lang="en-GB"/>
            </a:br>
            <a:r>
              <a:rPr lang="en-GB"/>
              <a:t>Projekt Ref. No. 2021-1-DE02-KA220-VET-000025335</a:t>
            </a:r>
            <a:endParaRPr/>
          </a:p>
        </p:txBody>
      </p:sp>
      <p:sp>
        <p:nvSpPr>
          <p:cNvPr id="821" name="Google Shape;821;p30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sp>
        <p:nvSpPr>
          <p:cNvPr id="822" name="Google Shape;822;p30"/>
          <p:cNvSpPr txBox="1"/>
          <p:nvPr/>
        </p:nvSpPr>
        <p:spPr>
          <a:xfrm>
            <a:off x="997200" y="1580525"/>
            <a:ext cx="10197600" cy="3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"Minden </a:t>
            </a:r>
            <a:r>
              <a:rPr lang="en-GB" sz="4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generáció</a:t>
            </a:r>
            <a:r>
              <a:rPr lang="en-GB" sz="4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800" dirty="0" err="1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kitágította</a:t>
            </a:r>
            <a:r>
              <a:rPr lang="en-GB" sz="4800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4800" dirty="0" err="1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látókörét</a:t>
            </a:r>
            <a:r>
              <a:rPr lang="en-GB" sz="4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4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tanulva</a:t>
            </a:r>
            <a:r>
              <a:rPr lang="en-GB" sz="4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GB" sz="4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800" dirty="0" err="1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előző</a:t>
            </a:r>
            <a:r>
              <a:rPr lang="en-GB" sz="4800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800" dirty="0" err="1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generáció</a:t>
            </a:r>
            <a:r>
              <a:rPr lang="en-GB" sz="4800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sikereiből</a:t>
            </a:r>
            <a:r>
              <a:rPr lang="en-GB" sz="4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GB" sz="4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kudarcaiból</a:t>
            </a:r>
            <a:r>
              <a:rPr lang="en-GB" sz="4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4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GB" sz="4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800" dirty="0" err="1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tanulságokat</a:t>
            </a:r>
            <a:r>
              <a:rPr lang="en-GB" sz="4800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800" dirty="0" err="1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hagyva</a:t>
            </a:r>
            <a:r>
              <a:rPr lang="en-GB" sz="4800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800" dirty="0">
                <a:solidFill>
                  <a:srgbClr val="393939"/>
                </a:solidFill>
                <a:latin typeface="Jost"/>
                <a:ea typeface="Jost"/>
                <a:cs typeface="Jost"/>
                <a:sym typeface="Jost"/>
              </a:rPr>
              <a:t>a</a:t>
            </a:r>
            <a:r>
              <a:rPr lang="en-GB" sz="4800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nők</a:t>
            </a:r>
            <a:r>
              <a:rPr lang="en-GB" sz="4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következő</a:t>
            </a:r>
            <a:r>
              <a:rPr lang="en-GB" sz="4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hulláma</a:t>
            </a:r>
            <a:r>
              <a:rPr lang="en-GB" sz="4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számára</a:t>
            </a:r>
            <a:r>
              <a:rPr lang="en-GB" sz="4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."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202122"/>
                </a:solidFill>
                <a:latin typeface="Jost"/>
                <a:ea typeface="Jost"/>
                <a:cs typeface="Jost"/>
                <a:sym typeface="Jost"/>
              </a:rPr>
              <a:t>C. Goldin (2023)</a:t>
            </a:r>
            <a:endParaRPr sz="1100" b="0" dirty="0">
              <a:solidFill>
                <a:srgbClr val="202122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ERASMUS+ DIGIGEN </a:t>
            </a:r>
            <a:br>
              <a:rPr lang="en-GB"/>
            </a:br>
            <a:r>
              <a:rPr lang="en-GB"/>
              <a:t>Projekt Ref. No. 2021-1-DE02-KA220-VET-000025335</a:t>
            </a:r>
            <a:endParaRPr/>
          </a:p>
        </p:txBody>
      </p:sp>
      <p:sp>
        <p:nvSpPr>
          <p:cNvPr id="829" name="Google Shape;829;p31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830" name="Google Shape;830;p31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GB"/>
              <a:t>A példaképek hatása</a:t>
            </a:r>
            <a:endParaRPr/>
          </a:p>
        </p:txBody>
      </p:sp>
      <p:sp>
        <p:nvSpPr>
          <p:cNvPr id="831" name="Google Shape;831;p31"/>
          <p:cNvSpPr txBox="1"/>
          <p:nvPr/>
        </p:nvSpPr>
        <p:spPr>
          <a:xfrm>
            <a:off x="838200" y="1559037"/>
            <a:ext cx="10515600" cy="445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2400"/>
              <a:buFont typeface="Wingdings" pitchFamily="2" charset="2"/>
              <a:buChar char="§"/>
            </a:pP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A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példaképek</a:t>
            </a: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képviselik</a:t>
            </a: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és</a:t>
            </a: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bővítik</a:t>
            </a: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azt</a:t>
            </a: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ami</a:t>
            </a: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lehetságes</a:t>
            </a:r>
            <a:endParaRPr sz="1200" dirty="0">
              <a:latin typeface="Jost" pitchFamily="2" charset="77"/>
              <a:ea typeface="Jost" pitchFamily="2" charset="77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2400"/>
              <a:buFont typeface="Wingdings" pitchFamily="2" charset="2"/>
              <a:buChar char="§"/>
            </a:pP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A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példaképek</a:t>
            </a: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arra</a:t>
            </a: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ösztönzik</a:t>
            </a: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a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nőket</a:t>
            </a: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hogy</a:t>
            </a: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ambiciózusabbak</a:t>
            </a: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legyenek</a:t>
            </a: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és</a:t>
            </a: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magasabbra</a:t>
            </a: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törjenek</a:t>
            </a:r>
            <a:endParaRPr sz="1200" dirty="0">
              <a:latin typeface="Jost" pitchFamily="2" charset="77"/>
              <a:ea typeface="Jost" pitchFamily="2" charset="77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2400"/>
              <a:buFont typeface="Wingdings" pitchFamily="2" charset="2"/>
              <a:buChar char="§"/>
            </a:pP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A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példaképek</a:t>
            </a: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megmutatják</a:t>
            </a: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a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felemelkedéshez</a:t>
            </a: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vezető</a:t>
            </a: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gondolkodásmódokat</a:t>
            </a: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és</a:t>
            </a: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viselkedési</a:t>
            </a:r>
            <a:r>
              <a:rPr lang="en-GB" sz="20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formákat</a:t>
            </a:r>
            <a:endParaRPr sz="1200" dirty="0">
              <a:latin typeface="Jost" pitchFamily="2" charset="77"/>
              <a:ea typeface="Jost" pitchFamily="2" charset="77"/>
            </a:endParaRPr>
          </a:p>
          <a:p>
            <a:pPr marR="0" lvl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E86507"/>
              </a:buClr>
              <a:buSzPts val="2800"/>
            </a:pPr>
            <a:r>
              <a:rPr lang="en-GB" sz="2800" b="1" dirty="0">
                <a:solidFill>
                  <a:srgbClr val="DF4707"/>
                </a:solidFill>
                <a:latin typeface="Jost"/>
                <a:ea typeface="Jost"/>
                <a:cs typeface="Jost"/>
                <a:sym typeface="Wingdings" pitchFamily="2" charset="2"/>
              </a:rPr>
              <a:t></a:t>
            </a:r>
            <a:r>
              <a:rPr lang="en-GB" sz="2800" b="1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A </a:t>
            </a:r>
            <a:r>
              <a:rPr lang="en-GB" sz="2800" b="1" dirty="0" err="1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példaképek</a:t>
            </a:r>
            <a:r>
              <a:rPr lang="en-GB" sz="2800" b="1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b="1" dirty="0" err="1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együtt</a:t>
            </a:r>
            <a:r>
              <a:rPr lang="en-GB" sz="2800" b="1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b="1" dirty="0" err="1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járnak</a:t>
            </a:r>
            <a:r>
              <a:rPr lang="en-GB" sz="2800" b="1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2800" b="1" dirty="0" err="1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női</a:t>
            </a:r>
            <a:r>
              <a:rPr lang="en-GB" sz="2800" b="1" dirty="0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b="1" dirty="0" err="1">
                <a:solidFill>
                  <a:srgbClr val="DF4707"/>
                </a:solidFill>
                <a:latin typeface="Jost"/>
                <a:ea typeface="Jost"/>
                <a:cs typeface="Jost"/>
                <a:sym typeface="Jost"/>
              </a:rPr>
              <a:t>mentorálással</a:t>
            </a:r>
            <a:endParaRPr sz="2800" b="1" dirty="0">
              <a:solidFill>
                <a:srgbClr val="DF4707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832" name="Google Shape;832;p31"/>
          <p:cNvSpPr/>
          <p:nvPr/>
        </p:nvSpPr>
        <p:spPr>
          <a:xfrm>
            <a:off x="5638800" y="4620225"/>
            <a:ext cx="5715000" cy="1357475"/>
          </a:xfrm>
          <a:prstGeom prst="wedgeRoundRectCallout">
            <a:avLst>
              <a:gd name="adj1" fmla="val -52120"/>
              <a:gd name="adj2" fmla="val -49640"/>
              <a:gd name="adj3" fmla="val 16667"/>
            </a:avLst>
          </a:prstGeom>
          <a:solidFill>
            <a:schemeClr val="accent6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Példaképek aktiválása?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Char char="-"/>
            </a:pPr>
            <a:r>
              <a:rPr lang="en-GB" sz="1800" i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Fejezzük ki a szükségességet; hangsúlyozzuk a hatást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Char char="-"/>
            </a:pPr>
            <a:r>
              <a:rPr lang="en-GB" sz="1800" i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Tematizáljuk az imposztor-szindrómát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Char char="-"/>
            </a:pPr>
            <a:r>
              <a:rPr lang="en-GB" sz="1800" i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Terjesszük a hierarchia összes szintjén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33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ERASMUS+ DIGIGEN </a:t>
            </a:r>
            <a:br>
              <a:rPr lang="en-GB"/>
            </a:br>
            <a:r>
              <a:rPr lang="en-GB"/>
              <a:t>Projekt Ref. No. 2021-1-DE02-KA220-VET-000025335</a:t>
            </a:r>
            <a:endParaRPr/>
          </a:p>
        </p:txBody>
      </p:sp>
      <p:sp>
        <p:nvSpPr>
          <p:cNvPr id="844" name="Google Shape;844;p33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sp>
        <p:nvSpPr>
          <p:cNvPr id="845" name="Google Shape;845;p33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GB"/>
              <a:t>Hivatkozások</a:t>
            </a:r>
            <a:endParaRPr/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32A80795-54F8-9F20-6DB7-61CABAFDA798}"/>
              </a:ext>
            </a:extLst>
          </p:cNvPr>
          <p:cNvSpPr txBox="1">
            <a:spLocks/>
          </p:cNvSpPr>
          <p:nvPr/>
        </p:nvSpPr>
        <p:spPr>
          <a:xfrm>
            <a:off x="838200" y="1666876"/>
            <a:ext cx="10515600" cy="4581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6507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Jost Bold Italic" pitchFamily="2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6507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Jost Bold Italic" pitchFamily="2" charset="7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6507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Jost Bold Italic" pitchFamily="2" charset="7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6507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Jost Bold Italic" pitchFamily="2" charset="7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6507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Jost Bold Italic" pitchFamily="2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marR="0" lvl="0" indent="-3619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Carli, L. L., Alawa, L., Lee, Y. A., Zhao, B., Kim, E. (2016). Stereotypes about gender and science: women # scientists. Psychology of Women Quarterly 40 (2), 244-260.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Dutz, R., Hubner, S., Peus, C. (2021). When agency „fits“ regardless of gender: Perceptions of applicant fit when job and organization signal male stereotypes. Personnel Psychology 2022 (75), 441-483.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Ellemers, N. (2018). Gender stereotypes. Annual Review of Psychology 69, 275-298.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Goldin, C. (2021), Career &amp; family. Women's century-long journey toward equity, Princeton, Oxford: Princeton University Press.</a:t>
            </a: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Jost"/>
              <a:ea typeface="Jost Bold Italic" pitchFamily="2" charset="77"/>
              <a:cs typeface="+mn-cs"/>
            </a:endParaRPr>
          </a:p>
          <a:p>
            <a:pPr marL="355600" marR="0" lvl="0" indent="-355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Arial" panose="020B0604020202020204" pitchFamily="34" charset="0"/>
                <a:cs typeface="+mn-cs"/>
              </a:rPr>
              <a:t>Koenig, A. M., Eagly, A. H., Mitchell, A. A., Ristikari, T. (2011). Are leader stereotypes masculine? A meta-analysis of three research paradigms. </a:t>
            </a:r>
            <a:r>
              <a:rPr kumimoji="0" lang="de-DE" sz="16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Arial" panose="020B0604020202020204" pitchFamily="34" charset="0"/>
                <a:cs typeface="+mn-cs"/>
              </a:rPr>
              <a:t>Psychological Bulletin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Arial" panose="020B0604020202020204" pitchFamily="34" charset="0"/>
                <a:cs typeface="+mn-cs"/>
              </a:rPr>
              <a:t>137 (4), 616-642.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Mai, C., Büttgen, M., Scharzinger, D. (2016). “Think-Manager-Consider-Female”: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Eine Analyse stereotypischer Ansichten über weibliche Führungskräfte und die empirische Überprüfung ihrer realen Persönlichkeit anhand der Big Five und der Dunklen Triade. Schmalenbachs Z betriebswirtsch Forsch 2017 (69), 119-152.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Ferrer-Pérez, V., Bosch-Fiol, E. (2014). The measure of the masculinity–femininity construct today: Some reflections on the case of the Bem Sex Role Inventory. Revista de Psicología Social. 29. 180-207.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Staines, G., Tavris, C., Jayaratne, Toby E. (1974). The Queen Bee syndrome. Psychology Today, 7, 55-60.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Stadelmaier, V. (2016). Sure She Can: Crush this insecurity, 7th edition, SheMedia.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Jost"/>
              <a:ea typeface="Jost Bold Italic" pitchFamily="2" charset="77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ERASMUS+ DIGIGEN </a:t>
            </a:r>
            <a:br>
              <a:rPr lang="en-GB"/>
            </a:br>
            <a:r>
              <a:rPr lang="en-GB"/>
              <a:t>Projekt Ref. No. 2021-1-DE02-KA220-VET-000025335</a:t>
            </a:r>
            <a:endParaRPr/>
          </a:p>
        </p:txBody>
      </p:sp>
      <p:sp>
        <p:nvSpPr>
          <p:cNvPr id="490" name="Google Shape;490;p4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491" name="Google Shape;491;p4"/>
          <p:cNvSpPr txBox="1">
            <a:spLocks noGrp="1"/>
          </p:cNvSpPr>
          <p:nvPr>
            <p:ph type="body" idx="4294967295"/>
          </p:nvPr>
        </p:nvSpPr>
        <p:spPr>
          <a:xfrm>
            <a:off x="804900" y="1322136"/>
            <a:ext cx="10582200" cy="383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400" dirty="0"/>
              <a:t>Minden</a:t>
            </a:r>
            <a:r>
              <a:rPr lang="en-GB" sz="4400" dirty="0">
                <a:latin typeface="Jost"/>
                <a:ea typeface="Jost"/>
                <a:cs typeface="Jost"/>
                <a:sym typeface="Jost"/>
              </a:rPr>
              <a:t> ember </a:t>
            </a:r>
            <a:r>
              <a:rPr lang="en-GB" sz="4400" dirty="0" err="1"/>
              <a:t>gyengéje</a:t>
            </a:r>
            <a:r>
              <a:rPr lang="en-GB" sz="4400" dirty="0"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4400" b="1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TUDAT</a:t>
            </a:r>
            <a:r>
              <a:rPr lang="en-GB" sz="4400" b="1" dirty="0">
                <a:solidFill>
                  <a:schemeClr val="accent1"/>
                </a:solidFill>
              </a:rPr>
              <a:t>TALAN ELFOGULTSÁG</a:t>
            </a:r>
            <a:r>
              <a:rPr lang="en-GB" sz="4400" dirty="0">
                <a:latin typeface="Jost"/>
                <a:ea typeface="Jost"/>
                <a:cs typeface="Jost"/>
                <a:sym typeface="Jost"/>
              </a:rPr>
              <a:t>. </a:t>
            </a:r>
            <a:r>
              <a:rPr lang="en-GB" sz="44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Nem </a:t>
            </a:r>
            <a:r>
              <a:rPr lang="en-GB" sz="44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akarunk</a:t>
            </a:r>
            <a:r>
              <a:rPr lang="en-GB" sz="44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latin typeface="Jost"/>
                <a:ea typeface="Jost"/>
                <a:cs typeface="Jost"/>
                <a:sym typeface="Jost"/>
              </a:rPr>
              <a:t>elfogultak</a:t>
            </a:r>
            <a:r>
              <a:rPr lang="en-GB" sz="4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latin typeface="Jost"/>
                <a:ea typeface="Jost"/>
                <a:cs typeface="Jost"/>
                <a:sym typeface="Jost"/>
              </a:rPr>
              <a:t>lenni</a:t>
            </a:r>
            <a:r>
              <a:rPr lang="en-GB" sz="4400" dirty="0"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44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nem</a:t>
            </a:r>
            <a:r>
              <a:rPr lang="en-GB" sz="44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solidFill>
                  <a:schemeClr val="accent1"/>
                </a:solidFill>
              </a:rPr>
              <a:t>vagyunk</a:t>
            </a:r>
            <a:r>
              <a:rPr lang="en-GB" sz="4400" dirty="0">
                <a:solidFill>
                  <a:schemeClr val="accent1"/>
                </a:solidFill>
              </a:rPr>
              <a:t> </a:t>
            </a:r>
            <a:r>
              <a:rPr lang="en-GB" sz="4400" dirty="0" err="1">
                <a:solidFill>
                  <a:schemeClr val="accent1"/>
                </a:solidFill>
              </a:rPr>
              <a:t>szándékosan</a:t>
            </a:r>
            <a:r>
              <a:rPr lang="en-GB" sz="44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latin typeface="Jost"/>
                <a:ea typeface="Jost"/>
                <a:cs typeface="Jost"/>
                <a:sym typeface="Jost"/>
              </a:rPr>
              <a:t>elfogultak</a:t>
            </a:r>
            <a:r>
              <a:rPr lang="en-GB" sz="4400" dirty="0">
                <a:latin typeface="Jost"/>
                <a:ea typeface="Jost"/>
                <a:cs typeface="Jost"/>
                <a:sym typeface="Jost"/>
              </a:rPr>
              <a:t>. De </a:t>
            </a:r>
            <a:r>
              <a:rPr lang="en-GB" sz="44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azok</a:t>
            </a:r>
            <a:r>
              <a:rPr lang="en-GB" sz="44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vagyunk</a:t>
            </a:r>
            <a:r>
              <a:rPr lang="en-GB" sz="4400" dirty="0">
                <a:latin typeface="Jost"/>
                <a:ea typeface="Jost"/>
                <a:cs typeface="Jost"/>
                <a:sym typeface="Jost"/>
              </a:rPr>
              <a:t>. </a:t>
            </a:r>
            <a:r>
              <a:rPr lang="en-GB" sz="4400" dirty="0" err="1"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GB" sz="4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latin typeface="Jost"/>
                <a:ea typeface="Jost"/>
                <a:cs typeface="Jost"/>
                <a:sym typeface="Jost"/>
              </a:rPr>
              <a:t>nem</a:t>
            </a:r>
            <a:r>
              <a:rPr lang="en-GB" sz="4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latin typeface="Jost"/>
                <a:ea typeface="Jost"/>
                <a:cs typeface="Jost"/>
                <a:sym typeface="Jost"/>
              </a:rPr>
              <a:t>lépünk</a:t>
            </a:r>
            <a:r>
              <a:rPr lang="en-GB" sz="4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latin typeface="Jost"/>
                <a:ea typeface="Jost"/>
                <a:cs typeface="Jost"/>
                <a:sym typeface="Jost"/>
              </a:rPr>
              <a:t>túl</a:t>
            </a:r>
            <a:r>
              <a:rPr lang="en-GB" sz="4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latin typeface="Jost"/>
                <a:ea typeface="Jost"/>
                <a:cs typeface="Jost"/>
                <a:sym typeface="Jost"/>
              </a:rPr>
              <a:t>rajta</a:t>
            </a:r>
            <a:r>
              <a:rPr lang="en-GB" sz="4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>
                <a:latin typeface="Jost"/>
                <a:ea typeface="Jost"/>
                <a:cs typeface="Jost"/>
                <a:sym typeface="Jost"/>
              </a:rPr>
              <a:t>azzal</a:t>
            </a:r>
            <a:r>
              <a:rPr lang="en-GB" sz="4400" dirty="0"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4400" dirty="0" err="1">
                <a:latin typeface="Jost"/>
                <a:ea typeface="Jost"/>
                <a:cs typeface="Jost"/>
                <a:sym typeface="Jost"/>
              </a:rPr>
              <a:t>hogy</a:t>
            </a:r>
            <a:r>
              <a:rPr lang="en-GB" sz="4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400" dirty="0" err="1"/>
              <a:t>felhívjuk</a:t>
            </a:r>
            <a:r>
              <a:rPr lang="en-GB" sz="4400" dirty="0"/>
              <a:t> </a:t>
            </a:r>
            <a:r>
              <a:rPr lang="en-GB" sz="4400" dirty="0" err="1"/>
              <a:t>rá</a:t>
            </a:r>
            <a:r>
              <a:rPr lang="en-GB" sz="4400" dirty="0"/>
              <a:t> </a:t>
            </a:r>
            <a:r>
              <a:rPr lang="en-GB" sz="4400" dirty="0" err="1"/>
              <a:t>egymás</a:t>
            </a:r>
            <a:r>
              <a:rPr lang="en-GB" sz="4400" dirty="0"/>
              <a:t> </a:t>
            </a:r>
            <a:r>
              <a:rPr lang="en-GB" sz="4400" dirty="0" err="1"/>
              <a:t>figyelmét</a:t>
            </a:r>
            <a:r>
              <a:rPr lang="en-GB" sz="4400" dirty="0">
                <a:latin typeface="Jost"/>
                <a:ea typeface="Jost"/>
                <a:cs typeface="Jost"/>
                <a:sym typeface="Jost"/>
              </a:rPr>
              <a:t>.</a:t>
            </a:r>
            <a:endParaRPr sz="4400" dirty="0">
              <a:latin typeface="Jost"/>
              <a:ea typeface="Jost"/>
              <a:cs typeface="Jost"/>
              <a:sym typeface="Jost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GB" sz="1200" i="1" dirty="0"/>
              <a:t>Kerry Edelstein</a:t>
            </a:r>
            <a:endParaRPr sz="1200" b="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5" descr="Afbeelding met Graphics, sinaasappel&#10;&#10;Automatisch gegenereerde beschrijving"/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 rot="1313714">
            <a:off x="4683792" y="-3613962"/>
            <a:ext cx="8432256" cy="6227029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ERASMUS+ DIGIGEN </a:t>
            </a:r>
            <a:br>
              <a:rPr lang="en-GB"/>
            </a:br>
            <a:r>
              <a:rPr lang="en-GB"/>
              <a:t>Projekt Ref. No. 2021-1-DE02-KA220-VET-000025335</a:t>
            </a:r>
            <a:endParaRPr/>
          </a:p>
        </p:txBody>
      </p:sp>
      <p:sp>
        <p:nvSpPr>
          <p:cNvPr id="500" name="Google Shape;500;p5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 dirty="0"/>
          </a:p>
        </p:txBody>
      </p:sp>
      <p:sp>
        <p:nvSpPr>
          <p:cNvPr id="501" name="Google Shape;501;p5"/>
          <p:cNvSpPr txBox="1">
            <a:spLocks noGrp="1"/>
          </p:cNvSpPr>
          <p:nvPr>
            <p:ph type="body" idx="4294967295"/>
          </p:nvPr>
        </p:nvSpPr>
        <p:spPr>
          <a:xfrm>
            <a:off x="838200" y="2165350"/>
            <a:ext cx="11118057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sz="5400" dirty="0"/>
              <a:t>A</a:t>
            </a:r>
            <a:r>
              <a:rPr lang="en-GB" sz="5400" b="1" dirty="0">
                <a:solidFill>
                  <a:schemeClr val="accent1"/>
                </a:solidFill>
              </a:rPr>
              <a:t> </a:t>
            </a:r>
            <a:r>
              <a:rPr lang="en-GB" sz="5400" b="1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S</a:t>
            </a:r>
            <a:r>
              <a:rPr lang="en-GB" sz="5400" b="1" dirty="0">
                <a:solidFill>
                  <a:schemeClr val="accent1"/>
                </a:solidFill>
              </a:rPr>
              <a:t>ZTEREOTÍPIÁK</a:t>
            </a:r>
            <a:br>
              <a:rPr lang="en-GB" sz="5400" b="1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en-GB" sz="5400" dirty="0" err="1">
                <a:latin typeface="Jost"/>
                <a:ea typeface="Jost"/>
                <a:cs typeface="Jost"/>
                <a:sym typeface="Jost"/>
              </a:rPr>
              <a:t>olyan</a:t>
            </a:r>
            <a:r>
              <a:rPr lang="en-GB" sz="5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5400" dirty="0" err="1">
                <a:latin typeface="Jost"/>
                <a:ea typeface="Jost"/>
                <a:cs typeface="Jost"/>
                <a:sym typeface="Jost"/>
              </a:rPr>
              <a:t>mentális</a:t>
            </a:r>
            <a:r>
              <a:rPr lang="en-GB" sz="5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5400" dirty="0" err="1">
                <a:latin typeface="Jost"/>
                <a:ea typeface="Jost"/>
                <a:cs typeface="Jost"/>
                <a:sym typeface="Jost"/>
              </a:rPr>
              <a:t>rövidítések</a:t>
            </a:r>
            <a:r>
              <a:rPr lang="en-GB" sz="5400" dirty="0"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5400" dirty="0" err="1">
                <a:latin typeface="Jost"/>
                <a:ea typeface="Jost"/>
                <a:cs typeface="Jost"/>
                <a:sym typeface="Jost"/>
              </a:rPr>
              <a:t>amelyek</a:t>
            </a:r>
            <a:r>
              <a:rPr lang="en-GB" sz="5400" dirty="0" err="1"/>
              <a:t>et</a:t>
            </a:r>
            <a:r>
              <a:rPr lang="en-GB" sz="5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5400" dirty="0" err="1">
                <a:latin typeface="Jost"/>
                <a:ea typeface="Jost"/>
                <a:cs typeface="Jost"/>
                <a:sym typeface="Jost"/>
              </a:rPr>
              <a:t>azért</a:t>
            </a:r>
            <a:r>
              <a:rPr lang="en-GB" sz="5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5400" dirty="0" err="1">
                <a:latin typeface="Jost"/>
                <a:ea typeface="Jost"/>
                <a:cs typeface="Jost"/>
                <a:sym typeface="Jost"/>
              </a:rPr>
              <a:t>használunk</a:t>
            </a:r>
            <a:r>
              <a:rPr lang="en-GB" sz="5400" dirty="0"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5400" dirty="0" err="1">
                <a:latin typeface="Jost"/>
                <a:ea typeface="Jost"/>
                <a:cs typeface="Jost"/>
                <a:sym typeface="Jost"/>
              </a:rPr>
              <a:t>hogy</a:t>
            </a:r>
            <a:r>
              <a:rPr lang="en-GB" sz="5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5400" dirty="0" err="1">
                <a:latin typeface="Jost"/>
                <a:ea typeface="Jost"/>
                <a:cs typeface="Jost"/>
                <a:sym typeface="Jost"/>
              </a:rPr>
              <a:t>értelmet</a:t>
            </a:r>
            <a:r>
              <a:rPr lang="en-GB" sz="5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5400" dirty="0" err="1">
                <a:latin typeface="Jost"/>
                <a:ea typeface="Jost"/>
                <a:cs typeface="Jost"/>
                <a:sym typeface="Jost"/>
              </a:rPr>
              <a:t>adjunk</a:t>
            </a:r>
            <a:r>
              <a:rPr lang="en-GB" sz="5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5400" dirty="0" err="1">
                <a:latin typeface="Jost"/>
                <a:ea typeface="Jost"/>
                <a:cs typeface="Jost"/>
                <a:sym typeface="Jost"/>
              </a:rPr>
              <a:t>egy</a:t>
            </a:r>
            <a:r>
              <a:rPr lang="en-GB" sz="5400" dirty="0"/>
              <a:t> </a:t>
            </a:r>
            <a:r>
              <a:rPr lang="en-GB" sz="5400" dirty="0" err="1">
                <a:latin typeface="Jost"/>
                <a:ea typeface="Jost"/>
                <a:cs typeface="Jost"/>
                <a:sym typeface="Jost"/>
              </a:rPr>
              <a:t>bonyolult</a:t>
            </a:r>
            <a:r>
              <a:rPr lang="en-GB" sz="5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5400" dirty="0" err="1">
                <a:latin typeface="Jost"/>
                <a:ea typeface="Jost"/>
                <a:cs typeface="Jost"/>
                <a:sym typeface="Jost"/>
              </a:rPr>
              <a:t>világ</a:t>
            </a:r>
            <a:r>
              <a:rPr lang="en-GB" sz="5400" dirty="0" err="1"/>
              <a:t>nak</a:t>
            </a:r>
            <a:r>
              <a:rPr lang="en-GB" sz="5400" dirty="0">
                <a:latin typeface="Jost"/>
                <a:ea typeface="Jost"/>
                <a:cs typeface="Jost"/>
                <a:sym typeface="Jost"/>
              </a:rPr>
              <a:t>.</a:t>
            </a:r>
            <a:endParaRPr dirty="0"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GB" sz="1100" b="0" dirty="0">
                <a:solidFill>
                  <a:srgbClr val="202122"/>
                </a:solidFill>
              </a:rPr>
              <a:t>Timothy D. Wilson</a:t>
            </a:r>
            <a:endParaRPr dirty="0"/>
          </a:p>
        </p:txBody>
      </p:sp>
      <p:sp>
        <p:nvSpPr>
          <p:cNvPr id="502" name="Google Shape;502;p5"/>
          <p:cNvSpPr txBox="1"/>
          <p:nvPr/>
        </p:nvSpPr>
        <p:spPr>
          <a:xfrm>
            <a:off x="6456761" y="241300"/>
            <a:ext cx="5499496" cy="206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2800"/>
              <a:buFont typeface="Noto Sans Symbols"/>
              <a:buNone/>
            </a:pPr>
            <a:r>
              <a:rPr lang="en-GB" sz="2800" i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nők érzelmi, szexuális és pszichológiai sztereotipizálása akkor kezdődik, amikor az orvos azt mondja: "Ez egy lány".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Pts val="1050"/>
              <a:buFont typeface="Noto Sans Symbols"/>
              <a:buNone/>
            </a:pPr>
            <a:r>
              <a:rPr lang="en-GB" sz="1050" i="1">
                <a:solidFill>
                  <a:srgbClr val="202122"/>
                </a:solidFill>
                <a:latin typeface="Jost"/>
                <a:ea typeface="Jost"/>
                <a:cs typeface="Jost"/>
                <a:sym typeface="Jost"/>
              </a:rPr>
              <a:t>Shirley Chisholm</a:t>
            </a:r>
            <a:endParaRPr sz="1050" i="1">
              <a:solidFill>
                <a:srgbClr val="202122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Pts val="2800"/>
              <a:buFont typeface="Noto Sans Symbols"/>
              <a:buNone/>
            </a:pPr>
            <a:endParaRPr sz="2800" i="1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"/>
          <p:cNvSpPr txBox="1">
            <a:spLocks noGrp="1"/>
          </p:cNvSpPr>
          <p:nvPr>
            <p:ph type="body" idx="1"/>
          </p:nvPr>
        </p:nvSpPr>
        <p:spPr>
          <a:xfrm>
            <a:off x="1166813" y="2260601"/>
            <a:ext cx="9858374" cy="377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Hol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találkozik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sztereotípiákkal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?</a:t>
            </a:r>
            <a:endParaRPr b="0" dirty="0"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Hogyan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hatnak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sztereotípiák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női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vezetőkre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?</a:t>
            </a:r>
            <a:endParaRPr b="0" dirty="0"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Hogyan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támogatja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tanácsadás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során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azokat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nőket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akik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magukat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sztereotipizálják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?</a:t>
            </a:r>
            <a:endParaRPr sz="2800" b="0" i="0" dirty="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10" name="Google Shape;510;p6"/>
          <p:cNvSpPr txBox="1">
            <a:spLocks noGrp="1"/>
          </p:cNvSpPr>
          <p:nvPr>
            <p:ph type="title" idx="4294967295"/>
          </p:nvPr>
        </p:nvSpPr>
        <p:spPr>
          <a:xfrm>
            <a:off x="2287786" y="503238"/>
            <a:ext cx="7616428" cy="146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4800"/>
              <a:buFont typeface="Noto Sans Symbols"/>
              <a:buNone/>
            </a:pPr>
            <a:r>
              <a:rPr lang="en-GB" sz="4800" b="1" dirty="0">
                <a:latin typeface="Jost"/>
                <a:ea typeface="Jost"/>
                <a:cs typeface="Jost"/>
                <a:sym typeface="Jost"/>
              </a:rPr>
              <a:t>CSOPORTOS MEGBESZÉLÉS</a:t>
            </a:r>
            <a:br>
              <a:rPr lang="en-GB" sz="3600" dirty="0">
                <a:latin typeface="Jost"/>
                <a:ea typeface="Jost"/>
                <a:cs typeface="Jost"/>
                <a:sym typeface="Jost"/>
              </a:rPr>
            </a:br>
            <a:r>
              <a:rPr lang="en-GB" sz="1400" i="1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A </a:t>
            </a:r>
            <a:r>
              <a:rPr lang="en-GB" sz="1400" i="1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sztereotípiák</a:t>
            </a:r>
            <a:r>
              <a:rPr lang="en-GB" sz="1400" i="1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400" i="1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hatása</a:t>
            </a:r>
            <a:endParaRPr sz="3600" dirty="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" name="Google Shape;500;p5">
            <a:extLst>
              <a:ext uri="{FF2B5EF4-FFF2-40B4-BE49-F238E27FC236}">
                <a16:creationId xmlns:a16="http://schemas.microsoft.com/office/drawing/2014/main" id="{FA317B96-42F5-2DAD-D360-6BB788C000D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b="0" i="0"/>
              <a:t>5</a:t>
            </a:fld>
            <a:endParaRPr b="0" i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9474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433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sz="2400" dirty="0" err="1"/>
              <a:t>Elvárások</a:t>
            </a:r>
            <a:r>
              <a:rPr lang="en-GB" sz="2400" dirty="0"/>
              <a:t> </a:t>
            </a:r>
            <a:r>
              <a:rPr lang="en-GB" sz="2400" dirty="0" err="1"/>
              <a:t>már</a:t>
            </a:r>
            <a:r>
              <a:rPr lang="en-GB" sz="2400" dirty="0"/>
              <a:t> </a:t>
            </a:r>
            <a:r>
              <a:rPr lang="en-GB" sz="2400" dirty="0" err="1"/>
              <a:t>kiskorunktól</a:t>
            </a:r>
            <a:r>
              <a:rPr lang="en-GB" sz="2400" dirty="0"/>
              <a:t> </a:t>
            </a:r>
            <a:r>
              <a:rPr lang="en-GB" sz="2400" dirty="0" err="1"/>
              <a:t>kezdve</a:t>
            </a:r>
            <a:endParaRPr sz="2400" dirty="0"/>
          </a:p>
          <a:p>
            <a:pPr marL="35433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sz="2400" dirty="0" err="1"/>
              <a:t>Önsztereotipizálás</a:t>
            </a:r>
            <a:endParaRPr sz="2400" dirty="0"/>
          </a:p>
          <a:p>
            <a:pPr marL="35433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sz="2400" dirty="0"/>
              <a:t>A </a:t>
            </a:r>
            <a:r>
              <a:rPr lang="en-GB" sz="2400" dirty="0" err="1"/>
              <a:t>készségek</a:t>
            </a:r>
            <a:r>
              <a:rPr lang="en-GB" sz="2400" dirty="0"/>
              <a:t> </a:t>
            </a:r>
            <a:r>
              <a:rPr lang="en-GB" sz="2400" dirty="0" err="1"/>
              <a:t>fejlesztése</a:t>
            </a:r>
            <a:endParaRPr sz="2400" dirty="0"/>
          </a:p>
          <a:p>
            <a:pPr marL="35433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sz="2400" dirty="0" err="1"/>
              <a:t>Karrierépítés</a:t>
            </a:r>
            <a:endParaRPr sz="2400" dirty="0"/>
          </a:p>
          <a:p>
            <a:pPr marL="35433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sz="2400" dirty="0" err="1"/>
              <a:t>Sztereotipizált</a:t>
            </a:r>
            <a:r>
              <a:rPr lang="en-GB" sz="2400" dirty="0"/>
              <a:t> </a:t>
            </a:r>
            <a:r>
              <a:rPr lang="en-GB" sz="2400" dirty="0" err="1"/>
              <a:t>szerepek</a:t>
            </a:r>
            <a:r>
              <a:rPr lang="en-GB" sz="2400" dirty="0"/>
              <a:t> (pl. </a:t>
            </a:r>
            <a:r>
              <a:rPr lang="en-GB" sz="2400" dirty="0" err="1"/>
              <a:t>gondozási</a:t>
            </a:r>
            <a:r>
              <a:rPr lang="en-GB" sz="2400" dirty="0"/>
              <a:t> </a:t>
            </a:r>
            <a:r>
              <a:rPr lang="en-GB" sz="2400" dirty="0" err="1"/>
              <a:t>feladatok</a:t>
            </a:r>
            <a:r>
              <a:rPr lang="en-GB" sz="2400" dirty="0"/>
              <a:t>, </a:t>
            </a:r>
            <a:r>
              <a:rPr lang="en-GB" sz="2400" dirty="0" err="1"/>
              <a:t>gyermeknevelés</a:t>
            </a:r>
            <a:r>
              <a:rPr lang="en-GB" sz="2400" dirty="0"/>
              <a:t>)</a:t>
            </a:r>
            <a:endParaRPr sz="2400" dirty="0"/>
          </a:p>
          <a:p>
            <a:pPr marL="35433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sz="2400" dirty="0" err="1"/>
              <a:t>Különbségek</a:t>
            </a:r>
            <a:r>
              <a:rPr lang="en-GB" sz="2400" dirty="0"/>
              <a:t> </a:t>
            </a:r>
            <a:r>
              <a:rPr lang="en-GB" sz="2400" dirty="0" err="1"/>
              <a:t>az</a:t>
            </a:r>
            <a:r>
              <a:rPr lang="en-GB" sz="2400" dirty="0"/>
              <a:t> </a:t>
            </a:r>
            <a:r>
              <a:rPr lang="en-GB" sz="2400" dirty="0" err="1"/>
              <a:t>egészségügy</a:t>
            </a:r>
            <a:r>
              <a:rPr lang="en-GB" sz="2400" dirty="0"/>
              <a:t>, </a:t>
            </a:r>
            <a:r>
              <a:rPr lang="en-GB" sz="2400" dirty="0" err="1"/>
              <a:t>az</a:t>
            </a:r>
            <a:r>
              <a:rPr lang="en-GB" sz="2400" dirty="0"/>
              <a:t> </a:t>
            </a:r>
            <a:r>
              <a:rPr lang="en-GB" sz="2400" dirty="0" err="1"/>
              <a:t>oktatás</a:t>
            </a:r>
            <a:r>
              <a:rPr lang="en-GB" sz="2400" dirty="0"/>
              <a:t>, a </a:t>
            </a:r>
            <a:r>
              <a:rPr lang="en-GB" sz="2400" dirty="0" err="1"/>
              <a:t>bérek</a:t>
            </a:r>
            <a:r>
              <a:rPr lang="en-GB" sz="2400" dirty="0"/>
              <a:t>, </a:t>
            </a:r>
            <a:r>
              <a:rPr lang="en-GB" sz="2400" dirty="0" err="1"/>
              <a:t>az</a:t>
            </a:r>
            <a:r>
              <a:rPr lang="en-GB" sz="2400" dirty="0"/>
              <a:t> </a:t>
            </a:r>
            <a:r>
              <a:rPr lang="en-GB" sz="2400" dirty="0" err="1"/>
              <a:t>anyagi</a:t>
            </a:r>
            <a:r>
              <a:rPr lang="en-GB" sz="2400" dirty="0"/>
              <a:t> </a:t>
            </a:r>
            <a:r>
              <a:rPr lang="en-GB" sz="2400" dirty="0" err="1"/>
              <a:t>függetlenség</a:t>
            </a:r>
            <a:r>
              <a:rPr lang="en-GB" sz="2400" dirty="0"/>
              <a:t> </a:t>
            </a:r>
            <a:r>
              <a:rPr lang="en-GB" sz="2400" dirty="0" err="1"/>
              <a:t>terén</a:t>
            </a:r>
            <a:endParaRPr sz="2400" dirty="0"/>
          </a:p>
        </p:txBody>
      </p:sp>
      <p:sp>
        <p:nvSpPr>
          <p:cNvPr id="518" name="Google Shape;518;p7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ERASMUS+ DIGIGEN </a:t>
            </a:r>
            <a:br>
              <a:rPr lang="en-GB"/>
            </a:br>
            <a:r>
              <a:rPr lang="en-GB"/>
              <a:t>Projekt Ref. No. 2021-1-DE02-KA220-VET-000025335</a:t>
            </a:r>
            <a:endParaRPr/>
          </a:p>
        </p:txBody>
      </p:sp>
      <p:sp>
        <p:nvSpPr>
          <p:cNvPr id="519" name="Google Shape;519;p7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520" name="Google Shape;520;p7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Jost"/>
              <a:buNone/>
            </a:pPr>
            <a:r>
              <a:rPr lang="en-GB" sz="5400"/>
              <a:t>A nemi sztereotípiák hatásai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8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527" name="Google Shape;527;p8"/>
          <p:cNvSpPr txBox="1"/>
          <p:nvPr/>
        </p:nvSpPr>
        <p:spPr>
          <a:xfrm>
            <a:off x="3433278" y="1997550"/>
            <a:ext cx="57009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IMPLICIT LEADERSHIP ELMÉLETEK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ERASMUS+ DIGIGEN </a:t>
            </a:r>
            <a:br>
              <a:rPr lang="en-GB"/>
            </a:br>
            <a:r>
              <a:rPr lang="en-GB"/>
              <a:t>Projekt Ref. No. 2021-1-DE02-KA220-VET-000025335</a:t>
            </a:r>
            <a:endParaRPr/>
          </a:p>
        </p:txBody>
      </p:sp>
      <p:sp>
        <p:nvSpPr>
          <p:cNvPr id="534" name="Google Shape;534;p9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535" name="Google Shape;535;p9"/>
          <p:cNvSpPr txBox="1"/>
          <p:nvPr/>
        </p:nvSpPr>
        <p:spPr>
          <a:xfrm>
            <a:off x="803400" y="920641"/>
            <a:ext cx="10585200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Az </a:t>
            </a:r>
            <a:r>
              <a:rPr lang="en-GB" sz="4000" b="1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implicit leadership </a:t>
            </a:r>
            <a:r>
              <a:rPr lang="en-GB" sz="4000" b="1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elméletek</a:t>
            </a:r>
            <a:r>
              <a:rPr lang="en-GB" sz="4000" b="1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GB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egyének</a:t>
            </a:r>
            <a:r>
              <a:rPr lang="en-GB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azon</a:t>
            </a:r>
            <a:r>
              <a:rPr lang="en-GB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tudatalatti</a:t>
            </a:r>
            <a:r>
              <a:rPr lang="en-GB" sz="40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hiedelmei</a:t>
            </a:r>
            <a:r>
              <a:rPr lang="en-GB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feltételezései</a:t>
            </a:r>
            <a:r>
              <a:rPr lang="en-GB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GB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mentális</a:t>
            </a:r>
            <a:r>
              <a:rPr lang="en-GB" sz="40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keretei</a:t>
            </a:r>
            <a:r>
              <a:rPr lang="en-GB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amelyeket</a:t>
            </a:r>
            <a:r>
              <a:rPr lang="en-GB" sz="40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40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hatékony</a:t>
            </a:r>
            <a:r>
              <a:rPr lang="en-GB" sz="40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vezetőkkel</a:t>
            </a:r>
            <a:r>
              <a:rPr lang="en-GB" sz="40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kapcsolatos</a:t>
            </a:r>
            <a:r>
              <a:rPr lang="en-GB" sz="40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tulajdonságokról</a:t>
            </a:r>
            <a:r>
              <a:rPr lang="en-GB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viselkedésmódokról</a:t>
            </a:r>
            <a:r>
              <a:rPr lang="en-GB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GB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jellemzőkről</a:t>
            </a:r>
            <a:r>
              <a:rPr lang="en-GB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alakítottak</a:t>
            </a:r>
            <a:r>
              <a:rPr lang="en-GB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ki; </a:t>
            </a:r>
            <a:r>
              <a:rPr lang="en-GB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ezek</a:t>
            </a:r>
            <a:r>
              <a:rPr lang="en-GB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befolyásolják</a:t>
            </a:r>
            <a:r>
              <a:rPr lang="en-GB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hogy</a:t>
            </a:r>
            <a:r>
              <a:rPr lang="en-GB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hogyan</a:t>
            </a:r>
            <a:r>
              <a:rPr lang="en-GB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hatnak</a:t>
            </a:r>
            <a:r>
              <a:rPr lang="en-GB" sz="40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 </a:t>
            </a:r>
            <a:r>
              <a:rPr lang="en-GB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GB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egyes</a:t>
            </a:r>
            <a:r>
              <a:rPr lang="en-GB" sz="40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vezetők</a:t>
            </a:r>
            <a:r>
              <a:rPr lang="en-GB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GB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egyénekre</a:t>
            </a:r>
            <a:r>
              <a:rPr lang="en-GB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40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GB" sz="40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hogy</a:t>
            </a:r>
            <a:r>
              <a:rPr lang="en-GB" sz="40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azok</a:t>
            </a:r>
            <a:r>
              <a:rPr lang="en-GB" sz="40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hogyan</a:t>
            </a:r>
            <a:r>
              <a:rPr lang="en-GB" sz="40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reagálnak</a:t>
            </a:r>
            <a:r>
              <a:rPr lang="en-GB" sz="40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rájuk</a:t>
            </a:r>
            <a:r>
              <a:rPr lang="en-GB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DIGIGEN">
      <a:dk1>
        <a:srgbClr val="000000"/>
      </a:dk1>
      <a:lt1>
        <a:srgbClr val="FFFFFF"/>
      </a:lt1>
      <a:dk2>
        <a:srgbClr val="4D4D4D"/>
      </a:dk2>
      <a:lt2>
        <a:srgbClr val="E7E6E6"/>
      </a:lt2>
      <a:accent1>
        <a:srgbClr val="E9550D"/>
      </a:accent1>
      <a:accent2>
        <a:srgbClr val="F5854D"/>
      </a:accent2>
      <a:accent3>
        <a:srgbClr val="F8A57C"/>
      </a:accent3>
      <a:accent4>
        <a:srgbClr val="FDECE3"/>
      </a:accent4>
      <a:accent5>
        <a:srgbClr val="333F50"/>
      </a:accent5>
      <a:accent6>
        <a:srgbClr val="D6DCE5"/>
      </a:accent6>
      <a:hlink>
        <a:srgbClr val="149C99"/>
      </a:hlink>
      <a:folHlink>
        <a:srgbClr val="66C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">
  <a:themeElements>
    <a:clrScheme name="DIGIGEN">
      <a:dk1>
        <a:srgbClr val="000000"/>
      </a:dk1>
      <a:lt1>
        <a:srgbClr val="FFFFFF"/>
      </a:lt1>
      <a:dk2>
        <a:srgbClr val="4D4D4D"/>
      </a:dk2>
      <a:lt2>
        <a:srgbClr val="E7E6E6"/>
      </a:lt2>
      <a:accent1>
        <a:srgbClr val="E9550D"/>
      </a:accent1>
      <a:accent2>
        <a:srgbClr val="F5854D"/>
      </a:accent2>
      <a:accent3>
        <a:srgbClr val="F8A57C"/>
      </a:accent3>
      <a:accent4>
        <a:srgbClr val="FDECE3"/>
      </a:accent4>
      <a:accent5>
        <a:srgbClr val="333F50"/>
      </a:accent5>
      <a:accent6>
        <a:srgbClr val="D6DCE5"/>
      </a:accent6>
      <a:hlink>
        <a:srgbClr val="149C99"/>
      </a:hlink>
      <a:folHlink>
        <a:srgbClr val="66C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28526a-872d-4332-a3be-d415821f5f21">
      <Terms xmlns="http://schemas.microsoft.com/office/infopath/2007/PartnerControls"/>
    </lcf76f155ced4ddcb4097134ff3c332f>
    <TaxCatchAll xmlns="ebad3182-2dc0-43e0-9217-85dfa6f0ff3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FA7B4E93E75B48AE5A7F52419B6F0E" ma:contentTypeVersion="15" ma:contentTypeDescription="Ein neues Dokument erstellen." ma:contentTypeScope="" ma:versionID="473210ee93ef6739477c02627801f4eb">
  <xsd:schema xmlns:xsd="http://www.w3.org/2001/XMLSchema" xmlns:xs="http://www.w3.org/2001/XMLSchema" xmlns:p="http://schemas.microsoft.com/office/2006/metadata/properties" xmlns:ns2="cf28526a-872d-4332-a3be-d415821f5f21" xmlns:ns3="ebad3182-2dc0-43e0-9217-85dfa6f0ff35" targetNamespace="http://schemas.microsoft.com/office/2006/metadata/properties" ma:root="true" ma:fieldsID="9c9be4b4242dd4df6c946f64da901115" ns2:_="" ns3:_="">
    <xsd:import namespace="cf28526a-872d-4332-a3be-d415821f5f21"/>
    <xsd:import namespace="ebad3182-2dc0-43e0-9217-85dfa6f0f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8526a-872d-4332-a3be-d415821f5f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41334321-1934-4fef-a422-ea6e9e4be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d3182-2dc0-43e0-9217-85dfa6f0ff3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315f64e-fa48-451c-a8b9-de9c79651fd4}" ma:internalName="TaxCatchAll" ma:showField="CatchAllData" ma:web="ebad3182-2dc0-43e0-9217-85dfa6f0f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0362DD-B446-4521-B4ED-BFFF342D34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A89873-2EC6-430D-AAC5-4B4E59C6AFE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ebad3182-2dc0-43e0-9217-85dfa6f0ff35"/>
    <ds:schemaRef ds:uri="cf28526a-872d-4332-a3be-d415821f5f21"/>
  </ds:schemaRefs>
</ds:datastoreItem>
</file>

<file path=customXml/itemProps3.xml><?xml version="1.0" encoding="utf-8"?>
<ds:datastoreItem xmlns:ds="http://schemas.openxmlformats.org/officeDocument/2006/customXml" ds:itemID="{6E16680E-0E4E-4157-88E5-CCF4B921B7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8526a-872d-4332-a3be-d415821f5f21"/>
    <ds:schemaRef ds:uri="ebad3182-2dc0-43e0-9217-85dfa6f0f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1670</Words>
  <Application>Microsoft Macintosh PowerPoint</Application>
  <PresentationFormat>Breitbild</PresentationFormat>
  <Paragraphs>258</Paragraphs>
  <Slides>33</Slides>
  <Notes>33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33</vt:i4>
      </vt:variant>
    </vt:vector>
  </HeadingPairs>
  <TitlesOfParts>
    <vt:vector size="41" baseType="lpstr">
      <vt:lpstr>Noto Sans Symbols</vt:lpstr>
      <vt:lpstr>Jost Medium</vt:lpstr>
      <vt:lpstr>Arial</vt:lpstr>
      <vt:lpstr>Calibri</vt:lpstr>
      <vt:lpstr>Jost</vt:lpstr>
      <vt:lpstr>Wingdings</vt:lpstr>
      <vt:lpstr>1_Office</vt:lpstr>
      <vt:lpstr>2_Office</vt:lpstr>
      <vt:lpstr>NŐI KARRIERFEJLESZTÉS ÉS EMPOWERMENT</vt:lpstr>
      <vt:lpstr>PowerPoint-Präsentation</vt:lpstr>
      <vt:lpstr>PowerPoint-Präsentation</vt:lpstr>
      <vt:lpstr>PowerPoint-Präsentation</vt:lpstr>
      <vt:lpstr>PowerPoint-Präsentation</vt:lpstr>
      <vt:lpstr>CSOPORTOS MEGBESZÉLÉS A sztereotípiák hatása</vt:lpstr>
      <vt:lpstr>A nemi sztereotípiák hatásai</vt:lpstr>
      <vt:lpstr>PowerPoint-Präsentation</vt:lpstr>
      <vt:lpstr>PowerPoint-Präsentation</vt:lpstr>
      <vt:lpstr>Implicit leadership elméletek</vt:lpstr>
      <vt:lpstr>Think Manager - Think Male </vt:lpstr>
      <vt:lpstr>Cselekvés-közösség Bem nemi szerepek felmérése (BSRI)</vt:lpstr>
      <vt:lpstr>Cselekvés-közösség </vt:lpstr>
      <vt:lpstr>Férfiasság - nőiesség</vt:lpstr>
      <vt:lpstr>Eredmények</vt:lpstr>
      <vt:lpstr>PowerPoint-Präsentation</vt:lpstr>
      <vt:lpstr>PowerPoint-Präsentation</vt:lpstr>
      <vt:lpstr>Szerepkongruencia elmélet</vt:lpstr>
      <vt:lpstr>A pályázó “képbe illésének” megítélése</vt:lpstr>
      <vt:lpstr>PowerPoint-Präsentation</vt:lpstr>
      <vt:lpstr>PowerPoint-Präsentation</vt:lpstr>
      <vt:lpstr>PowerPoint-Präsentation</vt:lpstr>
      <vt:lpstr>Imposztor szindróma</vt:lpstr>
      <vt:lpstr>Méhkirálynő szindróma</vt:lpstr>
      <vt:lpstr>Rákkosár szindróma</vt:lpstr>
      <vt:lpstr>Szakmai kihívások</vt:lpstr>
      <vt:lpstr>Magánjellegű kihívások</vt:lpstr>
      <vt:lpstr>PowerPoint-Präsentation</vt:lpstr>
      <vt:lpstr>CSOPORTOS MEGBESZÉLÉS A példaképek fontossága</vt:lpstr>
      <vt:lpstr>PowerPoint-Präsentation</vt:lpstr>
      <vt:lpstr>A példaképek hatása</vt:lpstr>
      <vt:lpstr>PowerPoint-Präsentation</vt:lpstr>
      <vt:lpstr>Hivatkozások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NŐI KARRIERFEJLESZTÉS ÉS EMPOWERMENT</dc:title>
  <dc:creator>Anke Reuter</dc:creator>
  <cp:lastModifiedBy>Anke Reuter</cp:lastModifiedBy>
  <cp:revision>1</cp:revision>
  <dcterms:created xsi:type="dcterms:W3CDTF">2023-06-07T08:02:36Z</dcterms:created>
  <dcterms:modified xsi:type="dcterms:W3CDTF">2024-05-30T10:30:05Z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0x01010030FA7B4E93E75B48AE5A7F52419B6F0E</vt:lpwstr>
  </property>
  <property fmtid="{D5CDD505-2E9C-101B-9397-08002B2CF9AE}" pid="3" name="MediaServiceImageTags">
    <vt:lpwstr/>
  </property>
</Properties>
</file>