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embeddedFontLst>
    <p:embeddedFont>
      <p:font typeface="Jost" pitchFamily="2" charset="0"/>
      <p:regular r:id="rId42"/>
      <p:bold r:id="rId43"/>
      <p:italic r:id="rId44"/>
      <p:boldItalic r:id="rId45"/>
    </p:embeddedFont>
    <p:embeddedFont>
      <p:font typeface="Jost Medium" pitchFamily="2" charset="0"/>
      <p:regular r:id="rId46"/>
      <p:bold r:id="rId47"/>
      <p:italic r:id="rId48"/>
      <p:boldItalic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Proxima Nova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O6p1svSfWGL37mX6TN7GWtyg8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549CE-279D-47E7-871D-6ACD0930B5D6}" v="23" dt="2024-06-03T10:37:34.149"/>
  </p1510:revLst>
</p1510:revInfo>
</file>

<file path=ppt/tableStyles.xml><?xml version="1.0" encoding="utf-8"?>
<a:tblStyleLst xmlns:a="http://schemas.openxmlformats.org/drawingml/2006/main" def="{0D09A368-C389-4E53-967F-F57D73DEA052}">
  <a:tblStyle styleId="{0D09A368-C389-4E53-967F-F57D73DEA052}" styleName="Table_0">
    <a:wholeTbl>
      <a:tcTxStyle b="off" i="off">
        <a:font>
          <a:latin typeface="Jost"/>
          <a:ea typeface="Jost"/>
          <a:cs typeface="Jos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44CA63-CA5D-4982-A08A-BA1D9B34A7C4}" styleName="Table_1">
    <a:wholeTbl>
      <a:tcTxStyle b="off" i="off">
        <a:font>
          <a:latin typeface="Jost"/>
          <a:ea typeface="Jost"/>
          <a:cs typeface="Jos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9E6"/>
          </a:solidFill>
        </a:fill>
      </a:tcStyle>
    </a:wholeTbl>
    <a:band1H>
      <a:tcTxStyle/>
      <a:tcStyle>
        <a:tcBdr/>
        <a:fill>
          <a:solidFill>
            <a:srgbClr val="F6D0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D0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Jost"/>
          <a:ea typeface="Jost"/>
          <a:cs typeface="Jos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Jost"/>
          <a:ea typeface="Jost"/>
          <a:cs typeface="Jos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Jost"/>
          <a:ea typeface="Jost"/>
          <a:cs typeface="Jos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Jost"/>
          <a:ea typeface="Jost"/>
          <a:cs typeface="Jos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/>
    <p:restoredTop sz="94660"/>
  </p:normalViewPr>
  <p:slideViewPr>
    <p:cSldViewPr snapToGrid="0">
      <p:cViewPr varScale="1">
        <p:scale>
          <a:sx n="101" d="100"/>
          <a:sy n="101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customschemas.google.com/relationships/presentationmetadata" Target="meta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9D3B78FE-4CBA-9844-A2CE-8E0FDC422135}"/>
    <pc:docChg chg="undo redo custSel addSld modSld modMainMaster">
      <pc:chgData name="Reuter Anke" userId="3da67a77-c39f-4ee8-b0d8-279da2db4dd7" providerId="ADAL" clId="{9D3B78FE-4CBA-9844-A2CE-8E0FDC422135}" dt="2024-05-30T12:23:32.289" v="258" actId="20577"/>
      <pc:docMkLst>
        <pc:docMk/>
      </pc:docMkLst>
      <pc:sldChg chg="delSp modSp mod">
        <pc:chgData name="Reuter Anke" userId="3da67a77-c39f-4ee8-b0d8-279da2db4dd7" providerId="ADAL" clId="{9D3B78FE-4CBA-9844-A2CE-8E0FDC422135}" dt="2024-05-30T12:02:48.034" v="1" actId="478"/>
        <pc:sldMkLst>
          <pc:docMk/>
          <pc:sldMk cId="0" sldId="256"/>
        </pc:sldMkLst>
        <pc:spChg chg="mod">
          <ac:chgData name="Reuter Anke" userId="3da67a77-c39f-4ee8-b0d8-279da2db4dd7" providerId="ADAL" clId="{9D3B78FE-4CBA-9844-A2CE-8E0FDC422135}" dt="2024-05-30T12:02:38.703" v="0" actId="404"/>
          <ac:spMkLst>
            <pc:docMk/>
            <pc:sldMk cId="0" sldId="256"/>
            <ac:spMk id="141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2:48.034" v="1" actId="478"/>
          <ac:spMkLst>
            <pc:docMk/>
            <pc:sldMk cId="0" sldId="256"/>
            <ac:spMk id="143" creationId="{00000000-0000-0000-0000-000000000000}"/>
          </ac:spMkLst>
        </pc:spChg>
      </pc:sldChg>
      <pc:sldChg chg="delSp modSp mod modNotesTx">
        <pc:chgData name="Reuter Anke" userId="3da67a77-c39f-4ee8-b0d8-279da2db4dd7" providerId="ADAL" clId="{9D3B78FE-4CBA-9844-A2CE-8E0FDC422135}" dt="2024-05-30T12:22:55.257" v="254" actId="20577"/>
        <pc:sldMkLst>
          <pc:docMk/>
          <pc:sldMk cId="0" sldId="257"/>
        </pc:sldMkLst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7:50.679" v="83" actId="1076"/>
          <ac:spMkLst>
            <pc:docMk/>
            <pc:sldMk cId="0" sldId="257"/>
            <ac:spMk id="15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7:33.936" v="80" actId="1076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7:57.814" v="84" actId="1076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7:50.679" v="83" actId="1076"/>
          <ac:spMkLst>
            <pc:docMk/>
            <pc:sldMk cId="0" sldId="257"/>
            <ac:spMk id="158" creationId="{00000000-0000-0000-0000-000000000000}"/>
          </ac:spMkLst>
        </pc:spChg>
      </pc:sldChg>
      <pc:sldChg chg="modSp mod">
        <pc:chgData name="Reuter Anke" userId="3da67a77-c39f-4ee8-b0d8-279da2db4dd7" providerId="ADAL" clId="{9D3B78FE-4CBA-9844-A2CE-8E0FDC422135}" dt="2024-05-30T12:04:44.478" v="23" actId="1076"/>
        <pc:sldMkLst>
          <pc:docMk/>
          <pc:sldMk cId="0" sldId="258"/>
        </pc:sldMkLst>
        <pc:spChg chg="mod">
          <ac:chgData name="Reuter Anke" userId="3da67a77-c39f-4ee8-b0d8-279da2db4dd7" providerId="ADAL" clId="{9D3B78FE-4CBA-9844-A2CE-8E0FDC422135}" dt="2024-05-30T12:04:35.666" v="21" actId="12"/>
          <ac:spMkLst>
            <pc:docMk/>
            <pc:sldMk cId="0" sldId="258"/>
            <ac:spMk id="16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4:44.478" v="23" actId="1076"/>
          <ac:spMkLst>
            <pc:docMk/>
            <pc:sldMk cId="0" sldId="258"/>
            <ac:spMk id="166" creationId="{00000000-0000-0000-0000-000000000000}"/>
          </ac:spMkLst>
        </pc:spChg>
      </pc:sldChg>
      <pc:sldChg chg="modSp mod">
        <pc:chgData name="Reuter Anke" userId="3da67a77-c39f-4ee8-b0d8-279da2db4dd7" providerId="ADAL" clId="{9D3B78FE-4CBA-9844-A2CE-8E0FDC422135}" dt="2024-05-30T12:04:50.649" v="25" actId="1076"/>
        <pc:sldMkLst>
          <pc:docMk/>
          <pc:sldMk cId="0" sldId="259"/>
        </pc:sldMkLst>
        <pc:spChg chg="mod">
          <ac:chgData name="Reuter Anke" userId="3da67a77-c39f-4ee8-b0d8-279da2db4dd7" providerId="ADAL" clId="{9D3B78FE-4CBA-9844-A2CE-8E0FDC422135}" dt="2024-05-30T12:04:50.649" v="25" actId="1076"/>
          <ac:spMkLst>
            <pc:docMk/>
            <pc:sldMk cId="0" sldId="259"/>
            <ac:spMk id="172" creationId="{00000000-0000-0000-0000-000000000000}"/>
          </ac:spMkLst>
        </pc:spChg>
      </pc:sldChg>
      <pc:sldChg chg="delSp modSp mod">
        <pc:chgData name="Reuter Anke" userId="3da67a77-c39f-4ee8-b0d8-279da2db4dd7" providerId="ADAL" clId="{9D3B78FE-4CBA-9844-A2CE-8E0FDC422135}" dt="2024-05-30T12:08:14.742" v="87" actId="404"/>
        <pc:sldMkLst>
          <pc:docMk/>
          <pc:sldMk cId="0" sldId="260"/>
        </pc:sldMkLst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5:00.114" v="27" actId="20577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14.742" v="87" actId="404"/>
          <ac:spMkLst>
            <pc:docMk/>
            <pc:sldMk cId="0" sldId="260"/>
            <ac:spMk id="18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14.742" v="87" actId="404"/>
          <ac:spMkLst>
            <pc:docMk/>
            <pc:sldMk cId="0" sldId="260"/>
            <ac:spMk id="188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14.742" v="87" actId="404"/>
          <ac:spMkLst>
            <pc:docMk/>
            <pc:sldMk cId="0" sldId="260"/>
            <ac:spMk id="18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08.497" v="85" actId="20577"/>
          <ac:spMkLst>
            <pc:docMk/>
            <pc:sldMk cId="0" sldId="260"/>
            <ac:spMk id="190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09:02.622" v="93" actId="1076"/>
        <pc:sldMkLst>
          <pc:docMk/>
          <pc:sldMk cId="0" sldId="261"/>
        </pc:sldMkLst>
        <pc:spChg chg="add mod">
          <ac:chgData name="Reuter Anke" userId="3da67a77-c39f-4ee8-b0d8-279da2db4dd7" providerId="ADAL" clId="{9D3B78FE-4CBA-9844-A2CE-8E0FDC422135}" dt="2024-05-30T12:05:12.990" v="29"/>
          <ac:spMkLst>
            <pc:docMk/>
            <pc:sldMk cId="0" sldId="261"/>
            <ac:spMk id="2" creationId="{0134BB5E-CB0C-D36D-2A29-5860DD391CEB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1"/>
            <ac:spMk id="196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12.274" v="28" actId="478"/>
          <ac:spMkLst>
            <pc:docMk/>
            <pc:sldMk cId="0" sldId="261"/>
            <ac:spMk id="197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46.200" v="90" actId="2711"/>
          <ac:spMkLst>
            <pc:docMk/>
            <pc:sldMk cId="0" sldId="261"/>
            <ac:spMk id="20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46.200" v="90" actId="2711"/>
          <ac:spMkLst>
            <pc:docMk/>
            <pc:sldMk cId="0" sldId="261"/>
            <ac:spMk id="21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46.200" v="90" actId="2711"/>
          <ac:spMkLst>
            <pc:docMk/>
            <pc:sldMk cId="0" sldId="261"/>
            <ac:spMk id="216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52.100" v="91" actId="1076"/>
          <ac:spMkLst>
            <pc:docMk/>
            <pc:sldMk cId="0" sldId="261"/>
            <ac:spMk id="21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9:02.622" v="93" actId="1076"/>
          <ac:spMkLst>
            <pc:docMk/>
            <pc:sldMk cId="0" sldId="261"/>
            <ac:spMk id="222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33.478" v="88" actId="404"/>
          <ac:spMkLst>
            <pc:docMk/>
            <pc:sldMk cId="0" sldId="261"/>
            <ac:spMk id="22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33.478" v="88" actId="404"/>
          <ac:spMkLst>
            <pc:docMk/>
            <pc:sldMk cId="0" sldId="261"/>
            <ac:spMk id="22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8:33.478" v="88" actId="404"/>
          <ac:spMkLst>
            <pc:docMk/>
            <pc:sldMk cId="0" sldId="261"/>
            <ac:spMk id="225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0:03.682" v="111" actId="1076"/>
        <pc:sldMkLst>
          <pc:docMk/>
          <pc:sldMk cId="0" sldId="262"/>
        </pc:sldMkLst>
        <pc:spChg chg="add mod">
          <ac:chgData name="Reuter Anke" userId="3da67a77-c39f-4ee8-b0d8-279da2db4dd7" providerId="ADAL" clId="{9D3B78FE-4CBA-9844-A2CE-8E0FDC422135}" dt="2024-05-30T12:05:19.462" v="31"/>
          <ac:spMkLst>
            <pc:docMk/>
            <pc:sldMk cId="0" sldId="262"/>
            <ac:spMk id="2" creationId="{BAC63285-3728-E98C-E36F-F3C53106CDB3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2"/>
            <ac:spMk id="230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18.681" v="30" actId="478"/>
          <ac:spMkLst>
            <pc:docMk/>
            <pc:sldMk cId="0" sldId="262"/>
            <ac:spMk id="23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9:32.457" v="101" actId="404"/>
          <ac:spMkLst>
            <pc:docMk/>
            <pc:sldMk cId="0" sldId="262"/>
            <ac:spMk id="24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9:40.158" v="103" actId="404"/>
          <ac:spMkLst>
            <pc:docMk/>
            <pc:sldMk cId="0" sldId="262"/>
            <ac:spMk id="247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0:03.682" v="111" actId="1076"/>
          <ac:spMkLst>
            <pc:docMk/>
            <pc:sldMk cId="0" sldId="262"/>
            <ac:spMk id="256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03:13.861" v="5" actId="27636"/>
          <ac:spMkLst>
            <pc:docMk/>
            <pc:sldMk cId="0" sldId="262"/>
            <ac:spMk id="261" creationId="{00000000-0000-0000-0000-000000000000}"/>
          </ac:spMkLst>
        </pc:spChg>
      </pc:sldChg>
      <pc:sldChg chg="modSp mod">
        <pc:chgData name="Reuter Anke" userId="3da67a77-c39f-4ee8-b0d8-279da2db4dd7" providerId="ADAL" clId="{9D3B78FE-4CBA-9844-A2CE-8E0FDC422135}" dt="2024-05-30T12:10:27.777" v="113" actId="1076"/>
        <pc:sldMkLst>
          <pc:docMk/>
          <pc:sldMk cId="0" sldId="263"/>
        </pc:sldMkLst>
        <pc:spChg chg="mod">
          <ac:chgData name="Reuter Anke" userId="3da67a77-c39f-4ee8-b0d8-279da2db4dd7" providerId="ADAL" clId="{9D3B78FE-4CBA-9844-A2CE-8E0FDC422135}" dt="2024-05-30T12:10:27.777" v="113" actId="1076"/>
          <ac:spMkLst>
            <pc:docMk/>
            <pc:sldMk cId="0" sldId="263"/>
            <ac:spMk id="267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05:25.117" v="33"/>
        <pc:sldMkLst>
          <pc:docMk/>
          <pc:sldMk cId="0" sldId="264"/>
        </pc:sldMkLst>
        <pc:spChg chg="add mod">
          <ac:chgData name="Reuter Anke" userId="3da67a77-c39f-4ee8-b0d8-279da2db4dd7" providerId="ADAL" clId="{9D3B78FE-4CBA-9844-A2CE-8E0FDC422135}" dt="2024-05-30T12:05:25.117" v="33"/>
          <ac:spMkLst>
            <pc:docMk/>
            <pc:sldMk cId="0" sldId="264"/>
            <ac:spMk id="2" creationId="{2FBC9B98-6503-F418-4EC0-B311AD0EC9C6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4"/>
            <ac:spMk id="272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24.059" v="32" actId="478"/>
          <ac:spMkLst>
            <pc:docMk/>
            <pc:sldMk cId="0" sldId="264"/>
            <ac:spMk id="273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1:23.269" v="116" actId="207"/>
        <pc:sldMkLst>
          <pc:docMk/>
          <pc:sldMk cId="0" sldId="265"/>
        </pc:sldMkLst>
        <pc:spChg chg="add mod">
          <ac:chgData name="Reuter Anke" userId="3da67a77-c39f-4ee8-b0d8-279da2db4dd7" providerId="ADAL" clId="{9D3B78FE-4CBA-9844-A2CE-8E0FDC422135}" dt="2024-05-30T12:05:30.049" v="35"/>
          <ac:spMkLst>
            <pc:docMk/>
            <pc:sldMk cId="0" sldId="265"/>
            <ac:spMk id="2" creationId="{C116AA05-3955-7793-4221-AB70ADEB1C6C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5"/>
            <ac:spMk id="285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29.421" v="34" actId="478"/>
          <ac:spMkLst>
            <pc:docMk/>
            <pc:sldMk cId="0" sldId="265"/>
            <ac:spMk id="286" creationId="{00000000-0000-0000-0000-000000000000}"/>
          </ac:spMkLst>
        </pc:spChg>
        <pc:graphicFrameChg chg="modGraphic">
          <ac:chgData name="Reuter Anke" userId="3da67a77-c39f-4ee8-b0d8-279da2db4dd7" providerId="ADAL" clId="{9D3B78FE-4CBA-9844-A2CE-8E0FDC422135}" dt="2024-05-30T12:11:23.269" v="116" actId="207"/>
          <ac:graphicFrameMkLst>
            <pc:docMk/>
            <pc:sldMk cId="0" sldId="265"/>
            <ac:graphicFrameMk id="291" creationId="{00000000-0000-0000-0000-000000000000}"/>
          </ac:graphicFrameMkLst>
        </pc:graphicFrameChg>
      </pc:sldChg>
      <pc:sldChg chg="addSp delSp modSp mod">
        <pc:chgData name="Reuter Anke" userId="3da67a77-c39f-4ee8-b0d8-279da2db4dd7" providerId="ADAL" clId="{9D3B78FE-4CBA-9844-A2CE-8E0FDC422135}" dt="2024-05-30T12:11:39.212" v="118" actId="207"/>
        <pc:sldMkLst>
          <pc:docMk/>
          <pc:sldMk cId="0" sldId="266"/>
        </pc:sldMkLst>
        <pc:spChg chg="add mod">
          <ac:chgData name="Reuter Anke" userId="3da67a77-c39f-4ee8-b0d8-279da2db4dd7" providerId="ADAL" clId="{9D3B78FE-4CBA-9844-A2CE-8E0FDC422135}" dt="2024-05-30T12:05:36.476" v="37"/>
          <ac:spMkLst>
            <pc:docMk/>
            <pc:sldMk cId="0" sldId="266"/>
            <ac:spMk id="2" creationId="{82A6B0F7-F3C6-57B6-7286-23D7084EBF22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6"/>
            <ac:spMk id="303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33.822" v="36" actId="478"/>
          <ac:spMkLst>
            <pc:docMk/>
            <pc:sldMk cId="0" sldId="266"/>
            <ac:spMk id="304" creationId="{00000000-0000-0000-0000-000000000000}"/>
          </ac:spMkLst>
        </pc:spChg>
        <pc:graphicFrameChg chg="modGraphic">
          <ac:chgData name="Reuter Anke" userId="3da67a77-c39f-4ee8-b0d8-279da2db4dd7" providerId="ADAL" clId="{9D3B78FE-4CBA-9844-A2CE-8E0FDC422135}" dt="2024-05-30T12:11:39.212" v="118" actId="207"/>
          <ac:graphicFrameMkLst>
            <pc:docMk/>
            <pc:sldMk cId="0" sldId="266"/>
            <ac:graphicFrameMk id="309" creationId="{00000000-0000-0000-0000-000000000000}"/>
          </ac:graphicFrameMkLst>
        </pc:graphicFrameChg>
      </pc:sldChg>
      <pc:sldChg chg="addSp delSp modSp mod">
        <pc:chgData name="Reuter Anke" userId="3da67a77-c39f-4ee8-b0d8-279da2db4dd7" providerId="ADAL" clId="{9D3B78FE-4CBA-9844-A2CE-8E0FDC422135}" dt="2024-05-30T12:13:37.396" v="131" actId="1076"/>
        <pc:sldMkLst>
          <pc:docMk/>
          <pc:sldMk cId="0" sldId="267"/>
        </pc:sldMkLst>
        <pc:spChg chg="add mod">
          <ac:chgData name="Reuter Anke" userId="3da67a77-c39f-4ee8-b0d8-279da2db4dd7" providerId="ADAL" clId="{9D3B78FE-4CBA-9844-A2CE-8E0FDC422135}" dt="2024-05-30T12:05:40.845" v="39"/>
          <ac:spMkLst>
            <pc:docMk/>
            <pc:sldMk cId="0" sldId="267"/>
            <ac:spMk id="2" creationId="{D7868BBA-FC20-ABAF-B76F-2D56FA1F16B1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7"/>
            <ac:spMk id="327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39.873" v="38" actId="478"/>
          <ac:spMkLst>
            <pc:docMk/>
            <pc:sldMk cId="0" sldId="267"/>
            <ac:spMk id="328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2:10.904" v="122" actId="1076"/>
          <ac:spMkLst>
            <pc:docMk/>
            <pc:sldMk cId="0" sldId="267"/>
            <ac:spMk id="33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3:18.691" v="129" actId="14100"/>
          <ac:spMkLst>
            <pc:docMk/>
            <pc:sldMk cId="0" sldId="267"/>
            <ac:spMk id="35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3:37.396" v="131" actId="1076"/>
          <ac:spMkLst>
            <pc:docMk/>
            <pc:sldMk cId="0" sldId="267"/>
            <ac:spMk id="359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12:59.769" v="125" actId="478"/>
          <ac:spMkLst>
            <pc:docMk/>
            <pc:sldMk cId="0" sldId="267"/>
            <ac:spMk id="360" creationId="{00000000-0000-0000-0000-000000000000}"/>
          </ac:spMkLst>
        </pc:spChg>
        <pc:spChg chg="del mod">
          <ac:chgData name="Reuter Anke" userId="3da67a77-c39f-4ee8-b0d8-279da2db4dd7" providerId="ADAL" clId="{9D3B78FE-4CBA-9844-A2CE-8E0FDC422135}" dt="2024-05-30T12:12:56.844" v="124" actId="478"/>
          <ac:spMkLst>
            <pc:docMk/>
            <pc:sldMk cId="0" sldId="267"/>
            <ac:spMk id="361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13:01.962" v="126" actId="478"/>
          <ac:spMkLst>
            <pc:docMk/>
            <pc:sldMk cId="0" sldId="267"/>
            <ac:spMk id="362" creationId="{00000000-0000-0000-0000-000000000000}"/>
          </ac:spMkLst>
        </pc:spChg>
        <pc:spChg chg="del mod">
          <ac:chgData name="Reuter Anke" userId="3da67a77-c39f-4ee8-b0d8-279da2db4dd7" providerId="ADAL" clId="{9D3B78FE-4CBA-9844-A2CE-8E0FDC422135}" dt="2024-05-30T12:12:54.660" v="123" actId="478"/>
          <ac:spMkLst>
            <pc:docMk/>
            <pc:sldMk cId="0" sldId="267"/>
            <ac:spMk id="36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3:27.591" v="130" actId="14100"/>
          <ac:spMkLst>
            <pc:docMk/>
            <pc:sldMk cId="0" sldId="267"/>
            <ac:spMk id="364" creationId="{00000000-0000-0000-0000-000000000000}"/>
          </ac:spMkLst>
        </pc:spChg>
        <pc:grpChg chg="mod">
          <ac:chgData name="Reuter Anke" userId="3da67a77-c39f-4ee8-b0d8-279da2db4dd7" providerId="ADAL" clId="{9D3B78FE-4CBA-9844-A2CE-8E0FDC422135}" dt="2024-05-30T12:13:13.786" v="128" actId="1076"/>
          <ac:grpSpMkLst>
            <pc:docMk/>
            <pc:sldMk cId="0" sldId="267"/>
            <ac:grpSpMk id="358" creationId="{00000000-0000-0000-0000-000000000000}"/>
          </ac:grpSpMkLst>
        </pc:grpChg>
      </pc:sldChg>
      <pc:sldChg chg="addSp delSp modSp mod modNotesTx">
        <pc:chgData name="Reuter Anke" userId="3da67a77-c39f-4ee8-b0d8-279da2db4dd7" providerId="ADAL" clId="{9D3B78FE-4CBA-9844-A2CE-8E0FDC422135}" dt="2024-05-30T12:23:05.676" v="255" actId="20577"/>
        <pc:sldMkLst>
          <pc:docMk/>
          <pc:sldMk cId="0" sldId="268"/>
        </pc:sldMkLst>
        <pc:spChg chg="add mod">
          <ac:chgData name="Reuter Anke" userId="3da67a77-c39f-4ee8-b0d8-279da2db4dd7" providerId="ADAL" clId="{9D3B78FE-4CBA-9844-A2CE-8E0FDC422135}" dt="2024-05-30T12:05:58.395" v="41"/>
          <ac:spMkLst>
            <pc:docMk/>
            <pc:sldMk cId="0" sldId="268"/>
            <ac:spMk id="2" creationId="{5F0F1845-EB61-AE17-F031-FC27296D5E33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68"/>
            <ac:spMk id="387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5:57.460" v="40" actId="478"/>
          <ac:spMkLst>
            <pc:docMk/>
            <pc:sldMk cId="0" sldId="268"/>
            <ac:spMk id="388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4:27.540" v="139" actId="14100"/>
          <ac:spMkLst>
            <pc:docMk/>
            <pc:sldMk cId="0" sldId="268"/>
            <ac:spMk id="39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4:08.295" v="137" actId="122"/>
          <ac:spMkLst>
            <pc:docMk/>
            <pc:sldMk cId="0" sldId="268"/>
            <ac:spMk id="410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4:00.533" v="135" actId="1076"/>
          <ac:spMkLst>
            <pc:docMk/>
            <pc:sldMk cId="0" sldId="268"/>
            <ac:spMk id="41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4:05.122" v="136" actId="1076"/>
          <ac:spMkLst>
            <pc:docMk/>
            <pc:sldMk cId="0" sldId="268"/>
            <ac:spMk id="412" creationId="{00000000-0000-0000-0000-000000000000}"/>
          </ac:spMkLst>
        </pc:spChg>
        <pc:graphicFrameChg chg="modGraphic">
          <ac:chgData name="Reuter Anke" userId="3da67a77-c39f-4ee8-b0d8-279da2db4dd7" providerId="ADAL" clId="{9D3B78FE-4CBA-9844-A2CE-8E0FDC422135}" dt="2024-05-30T12:14:19.069" v="138" actId="12385"/>
          <ac:graphicFrameMkLst>
            <pc:docMk/>
            <pc:sldMk cId="0" sldId="268"/>
            <ac:graphicFrameMk id="406" creationId="{00000000-0000-0000-0000-000000000000}"/>
          </ac:graphicFrameMkLst>
        </pc:graphicFrameChg>
      </pc:sldChg>
      <pc:sldChg chg="delSp mod">
        <pc:chgData name="Reuter Anke" userId="3da67a77-c39f-4ee8-b0d8-279da2db4dd7" providerId="ADAL" clId="{9D3B78FE-4CBA-9844-A2CE-8E0FDC422135}" dt="2024-05-30T12:14:41.372" v="140" actId="478"/>
        <pc:sldMkLst>
          <pc:docMk/>
          <pc:sldMk cId="0" sldId="269"/>
        </pc:sldMkLst>
        <pc:spChg chg="del">
          <ac:chgData name="Reuter Anke" userId="3da67a77-c39f-4ee8-b0d8-279da2db4dd7" providerId="ADAL" clId="{9D3B78FE-4CBA-9844-A2CE-8E0FDC422135}" dt="2024-05-30T12:14:41.372" v="140" actId="478"/>
          <ac:spMkLst>
            <pc:docMk/>
            <pc:sldMk cId="0" sldId="269"/>
            <ac:spMk id="420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6:23.820" v="185" actId="1076"/>
        <pc:sldMkLst>
          <pc:docMk/>
          <pc:sldMk cId="0" sldId="270"/>
        </pc:sldMkLst>
        <pc:spChg chg="add mod">
          <ac:chgData name="Reuter Anke" userId="3da67a77-c39f-4ee8-b0d8-279da2db4dd7" providerId="ADAL" clId="{9D3B78FE-4CBA-9844-A2CE-8E0FDC422135}" dt="2024-05-30T12:06:06.577" v="43"/>
          <ac:spMkLst>
            <pc:docMk/>
            <pc:sldMk cId="0" sldId="270"/>
            <ac:spMk id="2" creationId="{EB0ABCD5-31A3-4845-DCDD-83C7DF0CF388}"/>
          </ac:spMkLst>
        </pc:spChg>
        <pc:spChg chg="add mod">
          <ac:chgData name="Reuter Anke" userId="3da67a77-c39f-4ee8-b0d8-279da2db4dd7" providerId="ADAL" clId="{9D3B78FE-4CBA-9844-A2CE-8E0FDC422135}" dt="2024-05-30T12:14:43.844" v="141"/>
          <ac:spMkLst>
            <pc:docMk/>
            <pc:sldMk cId="0" sldId="270"/>
            <ac:spMk id="3" creationId="{BC92C462-180D-ACDE-1738-B4CEEA2C8C23}"/>
          </ac:spMkLst>
        </pc:spChg>
        <pc:spChg chg="del">
          <ac:chgData name="Reuter Anke" userId="3da67a77-c39f-4ee8-b0d8-279da2db4dd7" providerId="ADAL" clId="{9D3B78FE-4CBA-9844-A2CE-8E0FDC422135}" dt="2024-05-30T12:06:05.915" v="42" actId="478"/>
          <ac:spMkLst>
            <pc:docMk/>
            <pc:sldMk cId="0" sldId="270"/>
            <ac:spMk id="43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6:23.820" v="185" actId="1076"/>
          <ac:spMkLst>
            <pc:docMk/>
            <pc:sldMk cId="0" sldId="270"/>
            <ac:spMk id="45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6:11.581" v="181" actId="688"/>
          <ac:spMkLst>
            <pc:docMk/>
            <pc:sldMk cId="0" sldId="270"/>
            <ac:spMk id="45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4:54.268" v="143" actId="1076"/>
          <ac:spMkLst>
            <pc:docMk/>
            <pc:sldMk cId="0" sldId="270"/>
            <ac:spMk id="456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6:07.883" v="180" actId="688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5:57.420" v="176" actId="1076"/>
          <ac:spMkLst>
            <pc:docMk/>
            <pc:sldMk cId="0" sldId="270"/>
            <ac:spMk id="458" creationId="{00000000-0000-0000-0000-000000000000}"/>
          </ac:spMkLst>
        </pc:spChg>
        <pc:spChg chg="del mod">
          <ac:chgData name="Reuter Anke" userId="3da67a77-c39f-4ee8-b0d8-279da2db4dd7" providerId="ADAL" clId="{9D3B78FE-4CBA-9844-A2CE-8E0FDC422135}" dt="2024-05-30T12:16:04.038" v="179" actId="478"/>
          <ac:spMkLst>
            <pc:docMk/>
            <pc:sldMk cId="0" sldId="270"/>
            <ac:spMk id="459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8:36.454" v="197" actId="12"/>
        <pc:sldMkLst>
          <pc:docMk/>
          <pc:sldMk cId="0" sldId="271"/>
        </pc:sldMkLst>
        <pc:spChg chg="add mod">
          <ac:chgData name="Reuter Anke" userId="3da67a77-c39f-4ee8-b0d8-279da2db4dd7" providerId="ADAL" clId="{9D3B78FE-4CBA-9844-A2CE-8E0FDC422135}" dt="2024-05-30T12:06:10.488" v="45"/>
          <ac:spMkLst>
            <pc:docMk/>
            <pc:sldMk cId="0" sldId="271"/>
            <ac:spMk id="2" creationId="{4E887B9B-DFE5-D249-3CDA-46195E4BF7AD}"/>
          </ac:spMkLst>
        </pc:spChg>
        <pc:spChg chg="add mod">
          <ac:chgData name="Reuter Anke" userId="3da67a77-c39f-4ee8-b0d8-279da2db4dd7" providerId="ADAL" clId="{9D3B78FE-4CBA-9844-A2CE-8E0FDC422135}" dt="2024-05-30T12:16:39.013" v="186"/>
          <ac:spMkLst>
            <pc:docMk/>
            <pc:sldMk cId="0" sldId="271"/>
            <ac:spMk id="3" creationId="{DD481123-9995-8326-8919-A291608F43EA}"/>
          </ac:spMkLst>
        </pc:spChg>
        <pc:spChg chg="add mod">
          <ac:chgData name="Reuter Anke" userId="3da67a77-c39f-4ee8-b0d8-279da2db4dd7" providerId="ADAL" clId="{9D3B78FE-4CBA-9844-A2CE-8E0FDC422135}" dt="2024-05-30T12:18:02.553" v="192" actId="1076"/>
          <ac:spMkLst>
            <pc:docMk/>
            <pc:sldMk cId="0" sldId="271"/>
            <ac:spMk id="4" creationId="{A95D281C-7D75-3FB6-6E3F-EBD61096F117}"/>
          </ac:spMkLst>
        </pc:spChg>
        <pc:spChg chg="del">
          <ac:chgData name="Reuter Anke" userId="3da67a77-c39f-4ee8-b0d8-279da2db4dd7" providerId="ADAL" clId="{9D3B78FE-4CBA-9844-A2CE-8E0FDC422135}" dt="2024-05-30T12:06:09.972" v="44" actId="478"/>
          <ac:spMkLst>
            <pc:docMk/>
            <pc:sldMk cId="0" sldId="271"/>
            <ac:spMk id="46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6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27.911" v="196" actId="207"/>
          <ac:spMkLst>
            <pc:docMk/>
            <pc:sldMk cId="0" sldId="271"/>
            <ac:spMk id="470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36.454" v="197" actId="12"/>
          <ac:spMkLst>
            <pc:docMk/>
            <pc:sldMk cId="0" sldId="271"/>
            <ac:spMk id="472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17:00.848" v="189" actId="478"/>
          <ac:spMkLst>
            <pc:docMk/>
            <pc:sldMk cId="0" sldId="271"/>
            <ac:spMk id="47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6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7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8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7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0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2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4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16:41.479" v="187" actId="478"/>
          <ac:spMkLst>
            <pc:docMk/>
            <pc:sldMk cId="0" sldId="271"/>
            <ac:spMk id="48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14.402" v="194" actId="207"/>
          <ac:spMkLst>
            <pc:docMk/>
            <pc:sldMk cId="0" sldId="271"/>
            <ac:spMk id="486" creationId="{00000000-0000-0000-0000-000000000000}"/>
          </ac:spMkLst>
        </pc:spChg>
        <pc:grpChg chg="mod">
          <ac:chgData name="Reuter Anke" userId="3da67a77-c39f-4ee8-b0d8-279da2db4dd7" providerId="ADAL" clId="{9D3B78FE-4CBA-9844-A2CE-8E0FDC422135}" dt="2024-05-30T12:18:11.888" v="193" actId="207"/>
          <ac:grpSpMkLst>
            <pc:docMk/>
            <pc:sldMk cId="0" sldId="271"/>
            <ac:grpSpMk id="468" creationId="{00000000-0000-0000-0000-000000000000}"/>
          </ac:grpSpMkLst>
        </pc:grpChg>
      </pc:sldChg>
      <pc:sldChg chg="delSp modSp mod">
        <pc:chgData name="Reuter Anke" userId="3da67a77-c39f-4ee8-b0d8-279da2db4dd7" providerId="ADAL" clId="{9D3B78FE-4CBA-9844-A2CE-8E0FDC422135}" dt="2024-05-30T12:18:59.208" v="205" actId="404"/>
        <pc:sldMkLst>
          <pc:docMk/>
          <pc:sldMk cId="0" sldId="272"/>
        </pc:sldMkLst>
        <pc:spChg chg="del">
          <ac:chgData name="Reuter Anke" userId="3da67a77-c39f-4ee8-b0d8-279da2db4dd7" providerId="ADAL" clId="{9D3B78FE-4CBA-9844-A2CE-8E0FDC422135}" dt="2024-05-30T12:06:13.853" v="46" actId="478"/>
          <ac:spMkLst>
            <pc:docMk/>
            <pc:sldMk cId="0" sldId="272"/>
            <ac:spMk id="492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2"/>
            <ac:spMk id="493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8:59.208" v="205" actId="404"/>
          <ac:spMkLst>
            <pc:docMk/>
            <pc:sldMk cId="0" sldId="272"/>
            <ac:spMk id="494" creationId="{00000000-0000-0000-0000-000000000000}"/>
          </ac:spMkLst>
        </pc:spChg>
      </pc:sldChg>
      <pc:sldChg chg="modSp mod">
        <pc:chgData name="Reuter Anke" userId="3da67a77-c39f-4ee8-b0d8-279da2db4dd7" providerId="ADAL" clId="{9D3B78FE-4CBA-9844-A2CE-8E0FDC422135}" dt="2024-05-30T12:19:21.499" v="212" actId="12"/>
        <pc:sldMkLst>
          <pc:docMk/>
          <pc:sldMk cId="0" sldId="273"/>
        </pc:sldMkLst>
        <pc:spChg chg="mod">
          <ac:chgData name="Reuter Anke" userId="3da67a77-c39f-4ee8-b0d8-279da2db4dd7" providerId="ADAL" clId="{9D3B78FE-4CBA-9844-A2CE-8E0FDC422135}" dt="2024-05-30T12:19:21.499" v="212" actId="12"/>
          <ac:spMkLst>
            <pc:docMk/>
            <pc:sldMk cId="0" sldId="273"/>
            <ac:spMk id="525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9:14.327" v="209" actId="404"/>
          <ac:spMkLst>
            <pc:docMk/>
            <pc:sldMk cId="0" sldId="273"/>
            <ac:spMk id="526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9:33.489" v="217" actId="20577"/>
        <pc:sldMkLst>
          <pc:docMk/>
          <pc:sldMk cId="0" sldId="274"/>
        </pc:sldMkLst>
        <pc:spChg chg="add mod">
          <ac:chgData name="Reuter Anke" userId="3da67a77-c39f-4ee8-b0d8-279da2db4dd7" providerId="ADAL" clId="{9D3B78FE-4CBA-9844-A2CE-8E0FDC422135}" dt="2024-05-30T12:06:21.023" v="48"/>
          <ac:spMkLst>
            <pc:docMk/>
            <pc:sldMk cId="0" sldId="274"/>
            <ac:spMk id="2" creationId="{9E0C7014-EB7F-FE7E-E981-7BABA81741DE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4"/>
            <ac:spMk id="533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20.424" v="47" actId="478"/>
          <ac:spMkLst>
            <pc:docMk/>
            <pc:sldMk cId="0" sldId="274"/>
            <ac:spMk id="534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9:33.489" v="217" actId="20577"/>
          <ac:spMkLst>
            <pc:docMk/>
            <pc:sldMk cId="0" sldId="274"/>
            <ac:spMk id="537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19:59.922" v="234" actId="1076"/>
        <pc:sldMkLst>
          <pc:docMk/>
          <pc:sldMk cId="0" sldId="276"/>
        </pc:sldMkLst>
        <pc:spChg chg="add mod">
          <ac:chgData name="Reuter Anke" userId="3da67a77-c39f-4ee8-b0d8-279da2db4dd7" providerId="ADAL" clId="{9D3B78FE-4CBA-9844-A2CE-8E0FDC422135}" dt="2024-05-30T12:06:25.346" v="50"/>
          <ac:spMkLst>
            <pc:docMk/>
            <pc:sldMk cId="0" sldId="276"/>
            <ac:spMk id="2" creationId="{8A1C511A-029E-35BB-41D4-0A59719BA11F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6"/>
            <ac:spMk id="548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24.761" v="49" actId="478"/>
          <ac:spMkLst>
            <pc:docMk/>
            <pc:sldMk cId="0" sldId="276"/>
            <ac:spMk id="549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9:59.922" v="234" actId="1076"/>
          <ac:spMkLst>
            <pc:docMk/>
            <pc:sldMk cId="0" sldId="276"/>
            <ac:spMk id="551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9:51.821" v="232" actId="1076"/>
          <ac:spMkLst>
            <pc:docMk/>
            <pc:sldMk cId="0" sldId="276"/>
            <ac:spMk id="552" creationId="{00000000-0000-0000-0000-000000000000}"/>
          </ac:spMkLst>
        </pc:spChg>
        <pc:spChg chg="mod">
          <ac:chgData name="Reuter Anke" userId="3da67a77-c39f-4ee8-b0d8-279da2db4dd7" providerId="ADAL" clId="{9D3B78FE-4CBA-9844-A2CE-8E0FDC422135}" dt="2024-05-30T12:19:55.752" v="233" actId="1076"/>
          <ac:spMkLst>
            <pc:docMk/>
            <pc:sldMk cId="0" sldId="276"/>
            <ac:spMk id="553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06:28.633" v="52"/>
        <pc:sldMkLst>
          <pc:docMk/>
          <pc:sldMk cId="0" sldId="277"/>
        </pc:sldMkLst>
        <pc:spChg chg="add mod">
          <ac:chgData name="Reuter Anke" userId="3da67a77-c39f-4ee8-b0d8-279da2db4dd7" providerId="ADAL" clId="{9D3B78FE-4CBA-9844-A2CE-8E0FDC422135}" dt="2024-05-30T12:06:28.633" v="52"/>
          <ac:spMkLst>
            <pc:docMk/>
            <pc:sldMk cId="0" sldId="277"/>
            <ac:spMk id="2" creationId="{86C31A31-418A-626A-735C-A714137D4A2A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7"/>
            <ac:spMk id="558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27.865" v="51" actId="478"/>
          <ac:spMkLst>
            <pc:docMk/>
            <pc:sldMk cId="0" sldId="277"/>
            <ac:spMk id="559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9D3B78FE-4CBA-9844-A2CE-8E0FDC422135}" dt="2024-05-30T12:23:17.852" v="256" actId="20577"/>
        <pc:sldMkLst>
          <pc:docMk/>
          <pc:sldMk cId="0" sldId="278"/>
        </pc:sldMkLst>
        <pc:spChg chg="add mod">
          <ac:chgData name="Reuter Anke" userId="3da67a77-c39f-4ee8-b0d8-279da2db4dd7" providerId="ADAL" clId="{9D3B78FE-4CBA-9844-A2CE-8E0FDC422135}" dt="2024-05-30T12:06:31.731" v="54"/>
          <ac:spMkLst>
            <pc:docMk/>
            <pc:sldMk cId="0" sldId="278"/>
            <ac:spMk id="2" creationId="{03641F82-B034-0CAC-ECFD-488211687DCD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8"/>
            <ac:spMk id="585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31.166" v="53" actId="478"/>
          <ac:spMkLst>
            <pc:docMk/>
            <pc:sldMk cId="0" sldId="278"/>
            <ac:spMk id="586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06:34.726" v="56"/>
        <pc:sldMkLst>
          <pc:docMk/>
          <pc:sldMk cId="0" sldId="279"/>
        </pc:sldMkLst>
        <pc:spChg chg="add mod">
          <ac:chgData name="Reuter Anke" userId="3da67a77-c39f-4ee8-b0d8-279da2db4dd7" providerId="ADAL" clId="{9D3B78FE-4CBA-9844-A2CE-8E0FDC422135}" dt="2024-05-30T12:06:34.726" v="56"/>
          <ac:spMkLst>
            <pc:docMk/>
            <pc:sldMk cId="0" sldId="279"/>
            <ac:spMk id="2" creationId="{D2162B12-5952-5668-E23E-BBE142FD27B9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79"/>
            <ac:spMk id="628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34.226" v="55" actId="478"/>
          <ac:spMkLst>
            <pc:docMk/>
            <pc:sldMk cId="0" sldId="279"/>
            <ac:spMk id="629" creationId="{00000000-0000-0000-0000-000000000000}"/>
          </ac:spMkLst>
        </pc:spChg>
      </pc:sldChg>
      <pc:sldChg chg="delSp mod">
        <pc:chgData name="Reuter Anke" userId="3da67a77-c39f-4ee8-b0d8-279da2db4dd7" providerId="ADAL" clId="{9D3B78FE-4CBA-9844-A2CE-8E0FDC422135}" dt="2024-05-30T12:06:38.568" v="57" actId="478"/>
        <pc:sldMkLst>
          <pc:docMk/>
          <pc:sldMk cId="0" sldId="281"/>
        </pc:sldMkLst>
        <pc:spChg chg="del">
          <ac:chgData name="Reuter Anke" userId="3da67a77-c39f-4ee8-b0d8-279da2db4dd7" providerId="ADAL" clId="{9D3B78FE-4CBA-9844-A2CE-8E0FDC422135}" dt="2024-05-30T12:06:38.568" v="57" actId="478"/>
          <ac:spMkLst>
            <pc:docMk/>
            <pc:sldMk cId="0" sldId="281"/>
            <ac:spMk id="673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9D3B78FE-4CBA-9844-A2CE-8E0FDC422135}" dt="2024-05-30T12:23:24.788" v="257" actId="20577"/>
        <pc:sldMkLst>
          <pc:docMk/>
          <pc:sldMk cId="0" sldId="282"/>
        </pc:sldMkLst>
        <pc:spChg chg="add mod">
          <ac:chgData name="Reuter Anke" userId="3da67a77-c39f-4ee8-b0d8-279da2db4dd7" providerId="ADAL" clId="{9D3B78FE-4CBA-9844-A2CE-8E0FDC422135}" dt="2024-05-30T12:06:42.336" v="59"/>
          <ac:spMkLst>
            <pc:docMk/>
            <pc:sldMk cId="0" sldId="282"/>
            <ac:spMk id="2" creationId="{92847D30-B915-AA6E-C4AE-952780779231}"/>
          </ac:spMkLst>
        </pc:spChg>
        <pc:spChg chg="mod">
          <ac:chgData name="Reuter Anke" userId="3da67a77-c39f-4ee8-b0d8-279da2db4dd7" providerId="ADAL" clId="{9D3B78FE-4CBA-9844-A2CE-8E0FDC422135}" dt="2024-05-30T12:20:55.933" v="235" actId="12"/>
          <ac:spMkLst>
            <pc:docMk/>
            <pc:sldMk cId="0" sldId="282"/>
            <ac:spMk id="683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2"/>
            <ac:spMk id="684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41.735" v="58" actId="478"/>
          <ac:spMkLst>
            <pc:docMk/>
            <pc:sldMk cId="0" sldId="282"/>
            <ac:spMk id="685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1:01.665" v="236" actId="12"/>
        <pc:sldMkLst>
          <pc:docMk/>
          <pc:sldMk cId="0" sldId="283"/>
        </pc:sldMkLst>
        <pc:spChg chg="add mod">
          <ac:chgData name="Reuter Anke" userId="3da67a77-c39f-4ee8-b0d8-279da2db4dd7" providerId="ADAL" clId="{9D3B78FE-4CBA-9844-A2CE-8E0FDC422135}" dt="2024-05-30T12:06:45.844" v="61"/>
          <ac:spMkLst>
            <pc:docMk/>
            <pc:sldMk cId="0" sldId="283"/>
            <ac:spMk id="2" creationId="{7BDAAD23-7BFF-DB66-E8B0-656CCE587B37}"/>
          </ac:spMkLst>
        </pc:spChg>
        <pc:spChg chg="mod">
          <ac:chgData name="Reuter Anke" userId="3da67a77-c39f-4ee8-b0d8-279da2db4dd7" providerId="ADAL" clId="{9D3B78FE-4CBA-9844-A2CE-8E0FDC422135}" dt="2024-05-30T12:21:01.665" v="236" actId="12"/>
          <ac:spMkLst>
            <pc:docMk/>
            <pc:sldMk cId="0" sldId="283"/>
            <ac:spMk id="697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3"/>
            <ac:spMk id="698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45.314" v="60" actId="478"/>
          <ac:spMkLst>
            <pc:docMk/>
            <pc:sldMk cId="0" sldId="283"/>
            <ac:spMk id="699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1:11.109" v="237" actId="12"/>
        <pc:sldMkLst>
          <pc:docMk/>
          <pc:sldMk cId="0" sldId="284"/>
        </pc:sldMkLst>
        <pc:spChg chg="add mod">
          <ac:chgData name="Reuter Anke" userId="3da67a77-c39f-4ee8-b0d8-279da2db4dd7" providerId="ADAL" clId="{9D3B78FE-4CBA-9844-A2CE-8E0FDC422135}" dt="2024-05-30T12:06:51.293" v="65" actId="1035"/>
          <ac:spMkLst>
            <pc:docMk/>
            <pc:sldMk cId="0" sldId="284"/>
            <ac:spMk id="2" creationId="{A5CF562D-D1C2-0710-AEC4-3F2730DF7461}"/>
          </ac:spMkLst>
        </pc:spChg>
        <pc:spChg chg="mod">
          <ac:chgData name="Reuter Anke" userId="3da67a77-c39f-4ee8-b0d8-279da2db4dd7" providerId="ADAL" clId="{9D3B78FE-4CBA-9844-A2CE-8E0FDC422135}" dt="2024-05-30T12:21:11.109" v="237" actId="12"/>
          <ac:spMkLst>
            <pc:docMk/>
            <pc:sldMk cId="0" sldId="284"/>
            <ac:spMk id="711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4"/>
            <ac:spMk id="712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48.473" v="62" actId="478"/>
          <ac:spMkLst>
            <pc:docMk/>
            <pc:sldMk cId="0" sldId="284"/>
            <ac:spMk id="713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1:21.880" v="238" actId="12"/>
        <pc:sldMkLst>
          <pc:docMk/>
          <pc:sldMk cId="0" sldId="285"/>
        </pc:sldMkLst>
        <pc:spChg chg="add mod">
          <ac:chgData name="Reuter Anke" userId="3da67a77-c39f-4ee8-b0d8-279da2db4dd7" providerId="ADAL" clId="{9D3B78FE-4CBA-9844-A2CE-8E0FDC422135}" dt="2024-05-30T12:06:55.861" v="67"/>
          <ac:spMkLst>
            <pc:docMk/>
            <pc:sldMk cId="0" sldId="285"/>
            <ac:spMk id="2" creationId="{3853C419-958A-4FAE-6537-763EA0B80D23}"/>
          </ac:spMkLst>
        </pc:spChg>
        <pc:spChg chg="mod">
          <ac:chgData name="Reuter Anke" userId="3da67a77-c39f-4ee8-b0d8-279da2db4dd7" providerId="ADAL" clId="{9D3B78FE-4CBA-9844-A2CE-8E0FDC422135}" dt="2024-05-30T12:21:21.880" v="238" actId="12"/>
          <ac:spMkLst>
            <pc:docMk/>
            <pc:sldMk cId="0" sldId="285"/>
            <ac:spMk id="725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5"/>
            <ac:spMk id="726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54.225" v="66" actId="478"/>
          <ac:spMkLst>
            <pc:docMk/>
            <pc:sldMk cId="0" sldId="285"/>
            <ac:spMk id="727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1:33.561" v="239" actId="12"/>
        <pc:sldMkLst>
          <pc:docMk/>
          <pc:sldMk cId="0" sldId="286"/>
        </pc:sldMkLst>
        <pc:spChg chg="add mod">
          <ac:chgData name="Reuter Anke" userId="3da67a77-c39f-4ee8-b0d8-279da2db4dd7" providerId="ADAL" clId="{9D3B78FE-4CBA-9844-A2CE-8E0FDC422135}" dt="2024-05-30T12:06:59.795" v="69"/>
          <ac:spMkLst>
            <pc:docMk/>
            <pc:sldMk cId="0" sldId="286"/>
            <ac:spMk id="2" creationId="{A508B65A-2EB1-4484-A746-675153EE78C5}"/>
          </ac:spMkLst>
        </pc:spChg>
        <pc:spChg chg="mod">
          <ac:chgData name="Reuter Anke" userId="3da67a77-c39f-4ee8-b0d8-279da2db4dd7" providerId="ADAL" clId="{9D3B78FE-4CBA-9844-A2CE-8E0FDC422135}" dt="2024-05-30T12:21:33.561" v="239" actId="12"/>
          <ac:spMkLst>
            <pc:docMk/>
            <pc:sldMk cId="0" sldId="286"/>
            <ac:spMk id="739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6"/>
            <ac:spMk id="740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6:59.051" v="68" actId="478"/>
          <ac:spMkLst>
            <pc:docMk/>
            <pc:sldMk cId="0" sldId="286"/>
            <ac:spMk id="741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1:39.081" v="240" actId="12"/>
        <pc:sldMkLst>
          <pc:docMk/>
          <pc:sldMk cId="0" sldId="287"/>
        </pc:sldMkLst>
        <pc:spChg chg="add mod">
          <ac:chgData name="Reuter Anke" userId="3da67a77-c39f-4ee8-b0d8-279da2db4dd7" providerId="ADAL" clId="{9D3B78FE-4CBA-9844-A2CE-8E0FDC422135}" dt="2024-05-30T12:07:03.186" v="71"/>
          <ac:spMkLst>
            <pc:docMk/>
            <pc:sldMk cId="0" sldId="287"/>
            <ac:spMk id="2" creationId="{FFE493CB-2B63-AC71-A921-A68F8C9753FD}"/>
          </ac:spMkLst>
        </pc:spChg>
        <pc:spChg chg="mod">
          <ac:chgData name="Reuter Anke" userId="3da67a77-c39f-4ee8-b0d8-279da2db4dd7" providerId="ADAL" clId="{9D3B78FE-4CBA-9844-A2CE-8E0FDC422135}" dt="2024-05-30T12:21:39.081" v="240" actId="12"/>
          <ac:spMkLst>
            <pc:docMk/>
            <pc:sldMk cId="0" sldId="287"/>
            <ac:spMk id="753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87"/>
            <ac:spMk id="754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7:02.563" v="70" actId="478"/>
          <ac:spMkLst>
            <pc:docMk/>
            <pc:sldMk cId="0" sldId="287"/>
            <ac:spMk id="755" creationId="{00000000-0000-0000-0000-000000000000}"/>
          </ac:spMkLst>
        </pc:spChg>
      </pc:sldChg>
      <pc:sldChg chg="delSp modSp mod modNotesTx">
        <pc:chgData name="Reuter Anke" userId="3da67a77-c39f-4ee8-b0d8-279da2db4dd7" providerId="ADAL" clId="{9D3B78FE-4CBA-9844-A2CE-8E0FDC422135}" dt="2024-05-30T12:23:32.289" v="258" actId="20577"/>
        <pc:sldMkLst>
          <pc:docMk/>
          <pc:sldMk cId="0" sldId="288"/>
        </pc:sldMkLst>
        <pc:spChg chg="mod">
          <ac:chgData name="Reuter Anke" userId="3da67a77-c39f-4ee8-b0d8-279da2db4dd7" providerId="ADAL" clId="{9D3B78FE-4CBA-9844-A2CE-8E0FDC422135}" dt="2024-05-30T12:21:50.714" v="243" actId="404"/>
          <ac:spMkLst>
            <pc:docMk/>
            <pc:sldMk cId="0" sldId="288"/>
            <ac:spMk id="768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7:08.112" v="72" actId="478"/>
          <ac:spMkLst>
            <pc:docMk/>
            <pc:sldMk cId="0" sldId="288"/>
            <ac:spMk id="770" creationId="{00000000-0000-0000-0000-000000000000}"/>
          </ac:spMkLst>
        </pc:spChg>
      </pc:sldChg>
      <pc:sldChg chg="addSp delSp modSp mod">
        <pc:chgData name="Reuter Anke" userId="3da67a77-c39f-4ee8-b0d8-279da2db4dd7" providerId="ADAL" clId="{9D3B78FE-4CBA-9844-A2CE-8E0FDC422135}" dt="2024-05-30T12:22:31.222" v="248"/>
        <pc:sldMkLst>
          <pc:docMk/>
          <pc:sldMk cId="0" sldId="290"/>
        </pc:sldMkLst>
        <pc:spChg chg="add mod">
          <ac:chgData name="Reuter Anke" userId="3da67a77-c39f-4ee8-b0d8-279da2db4dd7" providerId="ADAL" clId="{9D3B78FE-4CBA-9844-A2CE-8E0FDC422135}" dt="2024-05-30T12:07:17.872" v="78"/>
          <ac:spMkLst>
            <pc:docMk/>
            <pc:sldMk cId="0" sldId="290"/>
            <ac:spMk id="2" creationId="{5AA603BA-74E8-9024-F86C-4D09F909AAEF}"/>
          </ac:spMkLst>
        </pc:spChg>
        <pc:spChg chg="add del mod">
          <ac:chgData name="Reuter Anke" userId="3da67a77-c39f-4ee8-b0d8-279da2db4dd7" providerId="ADAL" clId="{9D3B78FE-4CBA-9844-A2CE-8E0FDC422135}" dt="2024-05-30T12:22:27.727" v="245" actId="478"/>
          <ac:spMkLst>
            <pc:docMk/>
            <pc:sldMk cId="0" sldId="290"/>
            <ac:spMk id="4" creationId="{1224D7A2-49A4-3134-1F63-E5ACAA34CB64}"/>
          </ac:spMkLst>
        </pc:spChg>
        <pc:spChg chg="add mod">
          <ac:chgData name="Reuter Anke" userId="3da67a77-c39f-4ee8-b0d8-279da2db4dd7" providerId="ADAL" clId="{9D3B78FE-4CBA-9844-A2CE-8E0FDC422135}" dt="2024-05-30T12:22:31.203" v="247"/>
          <ac:spMkLst>
            <pc:docMk/>
            <pc:sldMk cId="0" sldId="290"/>
            <ac:spMk id="5" creationId="{0E101068-5A9F-EB0B-CD5B-F42BBE055777}"/>
          </ac:spMkLst>
        </pc:spChg>
        <pc:spChg chg="add mod">
          <ac:chgData name="Reuter Anke" userId="3da67a77-c39f-4ee8-b0d8-279da2db4dd7" providerId="ADAL" clId="{9D3B78FE-4CBA-9844-A2CE-8E0FDC422135}" dt="2024-05-30T12:22:31.222" v="248"/>
          <ac:spMkLst>
            <pc:docMk/>
            <pc:sldMk cId="0" sldId="290"/>
            <ac:spMk id="6" creationId="{BA7B6E95-ABEF-C983-D083-E6EE39D102E2}"/>
          </ac:spMkLst>
        </pc:spChg>
        <pc:spChg chg="del">
          <ac:chgData name="Reuter Anke" userId="3da67a77-c39f-4ee8-b0d8-279da2db4dd7" providerId="ADAL" clId="{9D3B78FE-4CBA-9844-A2CE-8E0FDC422135}" dt="2024-05-30T12:04:24.112" v="19"/>
          <ac:spMkLst>
            <pc:docMk/>
            <pc:sldMk cId="0" sldId="290"/>
            <ac:spMk id="780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07:17.313" v="77" actId="478"/>
          <ac:spMkLst>
            <pc:docMk/>
            <pc:sldMk cId="0" sldId="290"/>
            <ac:spMk id="781" creationId="{00000000-0000-0000-0000-000000000000}"/>
          </ac:spMkLst>
        </pc:spChg>
        <pc:spChg chg="del">
          <ac:chgData name="Reuter Anke" userId="3da67a77-c39f-4ee8-b0d8-279da2db4dd7" providerId="ADAL" clId="{9D3B78FE-4CBA-9844-A2CE-8E0FDC422135}" dt="2024-05-30T12:22:25.888" v="244" actId="478"/>
          <ac:spMkLst>
            <pc:docMk/>
            <pc:sldMk cId="0" sldId="290"/>
            <ac:spMk id="784" creationId="{00000000-0000-0000-0000-000000000000}"/>
          </ac:spMkLst>
        </pc:spChg>
      </pc:sldChg>
      <pc:sldChg chg="addSp delSp modSp add mod">
        <pc:chgData name="Reuter Anke" userId="3da67a77-c39f-4ee8-b0d8-279da2db4dd7" providerId="ADAL" clId="{9D3B78FE-4CBA-9844-A2CE-8E0FDC422135}" dt="2024-05-30T12:22:47.605" v="253"/>
        <pc:sldMkLst>
          <pc:docMk/>
          <pc:sldMk cId="1409608865" sldId="291"/>
        </pc:sldMkLst>
        <pc:spChg chg="add mod">
          <ac:chgData name="Reuter Anke" userId="3da67a77-c39f-4ee8-b0d8-279da2db4dd7" providerId="ADAL" clId="{9D3B78FE-4CBA-9844-A2CE-8E0FDC422135}" dt="2024-05-30T12:22:47.587" v="252"/>
          <ac:spMkLst>
            <pc:docMk/>
            <pc:sldMk cId="1409608865" sldId="291"/>
            <ac:spMk id="3" creationId="{35C47D60-0A3D-09EA-C870-AACAA2897256}"/>
          </ac:spMkLst>
        </pc:spChg>
        <pc:spChg chg="add mod">
          <ac:chgData name="Reuter Anke" userId="3da67a77-c39f-4ee8-b0d8-279da2db4dd7" providerId="ADAL" clId="{9D3B78FE-4CBA-9844-A2CE-8E0FDC422135}" dt="2024-05-30T12:22:47.605" v="253"/>
          <ac:spMkLst>
            <pc:docMk/>
            <pc:sldMk cId="1409608865" sldId="291"/>
            <ac:spMk id="4" creationId="{70979A55-1260-45B1-DE59-F7AA5D78ABE9}"/>
          </ac:spMkLst>
        </pc:spChg>
        <pc:spChg chg="del">
          <ac:chgData name="Reuter Anke" userId="3da67a77-c39f-4ee8-b0d8-279da2db4dd7" providerId="ADAL" clId="{9D3B78FE-4CBA-9844-A2CE-8E0FDC422135}" dt="2024-05-30T12:22:38.981" v="250" actId="478"/>
          <ac:spMkLst>
            <pc:docMk/>
            <pc:sldMk cId="1409608865" sldId="291"/>
            <ac:spMk id="6" creationId="{BA7B6E95-ABEF-C983-D083-E6EE39D102E2}"/>
          </ac:spMkLst>
        </pc:spChg>
      </pc:sldChg>
      <pc:sldMasterChg chg="delSldLayout modSldLayout">
        <pc:chgData name="Reuter Anke" userId="3da67a77-c39f-4ee8-b0d8-279da2db4dd7" providerId="ADAL" clId="{9D3B78FE-4CBA-9844-A2CE-8E0FDC422135}" dt="2024-05-30T12:03:56.265" v="14" actId="113"/>
        <pc:sldMasterMkLst>
          <pc:docMk/>
          <pc:sldMasterMk cId="0" sldId="2147483648"/>
        </pc:sldMasterMkLst>
        <pc:sldLayoutChg chg="delSp modSp mod">
          <pc:chgData name="Reuter Anke" userId="3da67a77-c39f-4ee8-b0d8-279da2db4dd7" providerId="ADAL" clId="{9D3B78FE-4CBA-9844-A2CE-8E0FDC422135}" dt="2024-05-30T12:03:49.917" v="13" actId="478"/>
          <pc:sldLayoutMkLst>
            <pc:docMk/>
            <pc:sldMasterMk cId="0" sldId="2147483648"/>
            <pc:sldLayoutMk cId="0" sldId="2147483649"/>
          </pc:sldLayoutMkLst>
          <pc:spChg chg="del mod">
            <ac:chgData name="Reuter Anke" userId="3da67a77-c39f-4ee8-b0d8-279da2db4dd7" providerId="ADAL" clId="{9D3B78FE-4CBA-9844-A2CE-8E0FDC422135}" dt="2024-05-30T12:03:49.917" v="13" actId="478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  <pc:picChg chg="mod">
            <ac:chgData name="Reuter Anke" userId="3da67a77-c39f-4ee8-b0d8-279da2db4dd7" providerId="ADAL" clId="{9D3B78FE-4CBA-9844-A2CE-8E0FDC422135}" dt="2024-05-30T12:03:46.497" v="11" actId="14826"/>
            <ac:picMkLst>
              <pc:docMk/>
              <pc:sldMasterMk cId="0" sldId="2147483648"/>
              <pc:sldLayoutMk cId="0" sldId="2147483649"/>
              <ac:picMk id="28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9D3B78FE-4CBA-9844-A2CE-8E0FDC422135}" dt="2024-05-30T12:03:40.203" v="10" actId="14826"/>
          <pc:sldLayoutMkLst>
            <pc:docMk/>
            <pc:sldMasterMk cId="0" sldId="2147483648"/>
            <pc:sldLayoutMk cId="0" sldId="2147483651"/>
          </pc:sldLayoutMkLst>
          <pc:picChg chg="mod">
            <ac:chgData name="Reuter Anke" userId="3da67a77-c39f-4ee8-b0d8-279da2db4dd7" providerId="ADAL" clId="{9D3B78FE-4CBA-9844-A2CE-8E0FDC422135}" dt="2024-05-30T12:03:40.203" v="10" actId="14826"/>
            <ac:picMkLst>
              <pc:docMk/>
              <pc:sldMasterMk cId="0" sldId="2147483648"/>
              <pc:sldLayoutMk cId="0" sldId="2147483651"/>
              <ac:picMk id="42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9D3B78FE-4CBA-9844-A2CE-8E0FDC422135}" dt="2024-05-30T12:03:34.722" v="9" actId="14826"/>
          <pc:sldLayoutMkLst>
            <pc:docMk/>
            <pc:sldMasterMk cId="0" sldId="2147483648"/>
            <pc:sldLayoutMk cId="0" sldId="2147483652"/>
          </pc:sldLayoutMkLst>
          <pc:picChg chg="mod">
            <ac:chgData name="Reuter Anke" userId="3da67a77-c39f-4ee8-b0d8-279da2db4dd7" providerId="ADAL" clId="{9D3B78FE-4CBA-9844-A2CE-8E0FDC422135}" dt="2024-05-30T12:03:34.722" v="9" actId="14826"/>
            <ac:picMkLst>
              <pc:docMk/>
              <pc:sldMasterMk cId="0" sldId="2147483648"/>
              <pc:sldLayoutMk cId="0" sldId="2147483652"/>
              <ac:picMk id="50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9D3B78FE-4CBA-9844-A2CE-8E0FDC422135}" dt="2024-05-30T12:03:56.265" v="14" actId="113"/>
          <pc:sldLayoutMkLst>
            <pc:docMk/>
            <pc:sldMasterMk cId="0" sldId="2147483648"/>
            <pc:sldLayoutMk cId="0" sldId="2147483653"/>
          </pc:sldLayoutMkLst>
          <pc:spChg chg="mod">
            <ac:chgData name="Reuter Anke" userId="3da67a77-c39f-4ee8-b0d8-279da2db4dd7" providerId="ADAL" clId="{9D3B78FE-4CBA-9844-A2CE-8E0FDC422135}" dt="2024-05-30T12:03:56.265" v="14" actId="113"/>
            <ac:spMkLst>
              <pc:docMk/>
              <pc:sldMasterMk cId="0" sldId="2147483648"/>
              <pc:sldLayoutMk cId="0" sldId="2147483653"/>
              <ac:spMk id="60" creationId="{00000000-0000-0000-0000-000000000000}"/>
            </ac:spMkLst>
          </pc:spChg>
          <pc:picChg chg="mod">
            <ac:chgData name="Reuter Anke" userId="3da67a77-c39f-4ee8-b0d8-279da2db4dd7" providerId="ADAL" clId="{9D3B78FE-4CBA-9844-A2CE-8E0FDC422135}" dt="2024-05-30T12:03:29.427" v="8" actId="14826"/>
            <ac:picMkLst>
              <pc:docMk/>
              <pc:sldMasterMk cId="0" sldId="2147483648"/>
              <pc:sldLayoutMk cId="0" sldId="2147483653"/>
              <ac:picMk id="59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9D3B78FE-4CBA-9844-A2CE-8E0FDC422135}" dt="2024-05-30T12:03:23.464" v="7" actId="14826"/>
          <pc:sldLayoutMkLst>
            <pc:docMk/>
            <pc:sldMasterMk cId="0" sldId="2147483648"/>
            <pc:sldLayoutMk cId="0" sldId="2147483654"/>
          </pc:sldLayoutMkLst>
          <pc:picChg chg="mod">
            <ac:chgData name="Reuter Anke" userId="3da67a77-c39f-4ee8-b0d8-279da2db4dd7" providerId="ADAL" clId="{9D3B78FE-4CBA-9844-A2CE-8E0FDC422135}" dt="2024-05-30T12:03:23.464" v="7" actId="14826"/>
            <ac:picMkLst>
              <pc:docMk/>
              <pc:sldMasterMk cId="0" sldId="2147483648"/>
              <pc:sldLayoutMk cId="0" sldId="2147483654"/>
              <ac:picMk id="74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9D3B78FE-4CBA-9844-A2CE-8E0FDC422135}" dt="2024-05-30T12:03:13.784" v="4" actId="1367"/>
          <pc:sldLayoutMkLst>
            <pc:docMk/>
            <pc:sldMasterMk cId="0" sldId="2147483648"/>
            <pc:sldLayoutMk cId="0" sldId="2147483655"/>
          </pc:sldLayoutMkLst>
          <pc:picChg chg="mod">
            <ac:chgData name="Reuter Anke" userId="3da67a77-c39f-4ee8-b0d8-279da2db4dd7" providerId="ADAL" clId="{9D3B78FE-4CBA-9844-A2CE-8E0FDC422135}" dt="2024-05-30T12:03:13.784" v="4" actId="1367"/>
            <ac:picMkLst>
              <pc:docMk/>
              <pc:sldMasterMk cId="0" sldId="2147483648"/>
              <pc:sldLayoutMk cId="0" sldId="2147483655"/>
              <ac:picMk id="83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9D3B78FE-4CBA-9844-A2CE-8E0FDC422135}" dt="2024-05-30T12:03:00.266" v="2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Reuter Anke" userId="3da67a77-c39f-4ee8-b0d8-279da2db4dd7" providerId="ADAL" clId="{9D3B78FE-4CBA-9844-A2CE-8E0FDC422135}" dt="2024-05-30T12:03:01.205" v="3" actId="2696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  <pc:docChgLst>
    <pc:chgData name="Reuter Anke" userId="3da67a77-c39f-4ee8-b0d8-279da2db4dd7" providerId="ADAL" clId="{B7A549CE-279D-47E7-871D-6ACD0930B5D6}"/>
    <pc:docChg chg="modSld">
      <pc:chgData name="Reuter Anke" userId="3da67a77-c39f-4ee8-b0d8-279da2db4dd7" providerId="ADAL" clId="{B7A549CE-279D-47E7-871D-6ACD0930B5D6}" dt="2024-06-03T10:35:38.619" v="2" actId="790"/>
      <pc:docMkLst>
        <pc:docMk/>
      </pc:docMkLst>
      <pc:sldChg chg="modSp mod">
        <pc:chgData name="Reuter Anke" userId="3da67a77-c39f-4ee8-b0d8-279da2db4dd7" providerId="ADAL" clId="{B7A549CE-279D-47E7-871D-6ACD0930B5D6}" dt="2024-06-03T10:33:04.122" v="0" actId="790"/>
        <pc:sldMkLst>
          <pc:docMk/>
          <pc:sldMk cId="0" sldId="266"/>
        </pc:sldMkLst>
        <pc:graphicFrameChg chg="modGraphic">
          <ac:chgData name="Reuter Anke" userId="3da67a77-c39f-4ee8-b0d8-279da2db4dd7" providerId="ADAL" clId="{B7A549CE-279D-47E7-871D-6ACD0930B5D6}" dt="2024-06-03T10:33:04.122" v="0" actId="790"/>
          <ac:graphicFrameMkLst>
            <pc:docMk/>
            <pc:sldMk cId="0" sldId="266"/>
            <ac:graphicFrameMk id="309" creationId="{00000000-0000-0000-0000-000000000000}"/>
          </ac:graphicFrameMkLst>
        </pc:graphicFrameChg>
      </pc:sldChg>
      <pc:sldChg chg="modSp mod">
        <pc:chgData name="Reuter Anke" userId="3da67a77-c39f-4ee8-b0d8-279da2db4dd7" providerId="ADAL" clId="{B7A549CE-279D-47E7-871D-6ACD0930B5D6}" dt="2024-06-03T10:35:38.619" v="2" actId="790"/>
        <pc:sldMkLst>
          <pc:docMk/>
          <pc:sldMk cId="0" sldId="267"/>
        </pc:sldMkLst>
        <pc:spChg chg="mod">
          <ac:chgData name="Reuter Anke" userId="3da67a77-c39f-4ee8-b0d8-279da2db4dd7" providerId="ADAL" clId="{B7A549CE-279D-47E7-871D-6ACD0930B5D6}" dt="2024-06-03T10:35:38.619" v="2" actId="790"/>
          <ac:spMkLst>
            <pc:docMk/>
            <pc:sldMk cId="0" sldId="267"/>
            <ac:spMk id="354" creationId="{00000000-0000-0000-0000-000000000000}"/>
          </ac:spMkLst>
        </pc:spChg>
        <pc:grpChg chg="mod">
          <ac:chgData name="Reuter Anke" userId="3da67a77-c39f-4ee8-b0d8-279da2db4dd7" providerId="ADAL" clId="{B7A549CE-279D-47E7-871D-6ACD0930B5D6}" dt="2024-06-03T10:35:19.213" v="1" actId="1076"/>
          <ac:grpSpMkLst>
            <pc:docMk/>
            <pc:sldMk cId="0" sldId="267"/>
            <ac:grpSpMk id="35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4" name="Google Shape;4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" name="Google Shape;58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1" name="Google Shape;68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6" name="Google Shape;76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59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hochschule.digigen@arbeitsagentur.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7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021" y="-932669"/>
            <a:ext cx="8383956" cy="7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7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 rot="1680000">
            <a:off x="6873423" y="1594649"/>
            <a:ext cx="4995107" cy="45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853389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" name="Google Shape;24;p37"/>
          <p:cNvGrpSpPr/>
          <p:nvPr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25" name="Google Shape;25;p37" descr="Afbeelding met wit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37"/>
            <p:cNvGrpSpPr/>
            <p:nvPr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27" name="Google Shape;27;p37"/>
              <p:cNvPicPr preferRelativeResize="0"/>
              <p:nvPr/>
            </p:nvPicPr>
            <p:blipFill rotWithShape="1">
              <a:blip r:embed="rId4">
                <a:alphaModFix/>
              </a:blip>
              <a:srcRect l="-212" r="50000"/>
              <a:stretch/>
            </p:blipFill>
            <p:spPr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7"/>
              <p:cNvPicPr preferRelativeResize="0"/>
              <p:nvPr/>
            </p:nvPicPr>
            <p:blipFill rotWithShape="1">
              <a:blip r:embed="rId5"/>
              <a:srcRect t="199" b="199"/>
              <a:stretch/>
            </p:blipFill>
            <p:spPr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7C099CD3-63DC-C420-C7BA-D65B4AE933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3" name="Google Shape;33;p38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points">
  <p:cSld name="1_Bulletpoin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9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39" name="Google Shape;39;p39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39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1" name="Google Shape;41;p39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9"/>
            <p:cNvPicPr preferRelativeResize="0"/>
            <p:nvPr/>
          </p:nvPicPr>
          <p:blipFill rotWithShape="1">
            <a:blip r:embed="rId5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39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0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48" name="Google Shape;48;p40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9" name="Google Shape;49;p40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40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Google Shape;51;p40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0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0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6" name="Google Shape;56;p41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41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58" name="Google Shape;58;p41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1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4" name="Google Shape;64;p41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8" name="Google Shape;68;p42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72" name="Google Shape;72;p42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73" name="Google Shape;73;p42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2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42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points">
  <p:cSld name="3_Bulletpoi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3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65857" y="-1236344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3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81" name="Google Shape;81;p43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82" name="Google Shape;82;p43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3"/>
            <p:cNvPicPr preferRelativeResize="0"/>
            <p:nvPr/>
          </p:nvPicPr>
          <p:blipFill rotWithShape="1">
            <a:blip r:embed="rId4">
              <a:alphaModFix/>
              <a:biLevel thresh="75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43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85" name="Google Shape;85;p43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luss" type="blank">
  <p:cSld name="BLANK">
    <p:bg>
      <p:bgPr>
        <a:solidFill>
          <a:srgbClr val="E9550D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4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543" y="228600"/>
            <a:ext cx="7064728" cy="64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4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00000">
            <a:off x="7648884" y="1647921"/>
            <a:ext cx="4255795" cy="38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66" y="4525208"/>
            <a:ext cx="917575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529" y="3626535"/>
            <a:ext cx="1590675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2" name="Google Shape;92;p44"/>
          <p:cNvSpPr/>
          <p:nvPr/>
        </p:nvSpPr>
        <p:spPr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4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4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6" name="Google Shape;96;p4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7" name="Google Shape;97;p4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98" name="Google Shape;98;p44"/>
          <p:cNvPicPr preferRelativeResize="0"/>
          <p:nvPr/>
        </p:nvPicPr>
        <p:blipFill rotWithShape="1">
          <a:blip r:embed="rId5">
            <a:alphaModFix/>
          </a:blip>
          <a:srcRect t="12325" b="15601"/>
          <a:stretch/>
        </p:blipFill>
        <p:spPr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7028" y="4458753"/>
            <a:ext cx="1118040" cy="10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4"/>
          <p:cNvPicPr preferRelativeResize="0"/>
          <p:nvPr/>
        </p:nvPicPr>
        <p:blipFill rotWithShape="1">
          <a:blip r:embed="rId8">
            <a:alphaModFix/>
          </a:blip>
          <a:srcRect l="8987" t="18014" r="9153" b="21289"/>
          <a:stretch/>
        </p:blipFill>
        <p:spPr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4"/>
          <p:cNvSpPr/>
          <p:nvPr/>
        </p:nvSpPr>
        <p:spPr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3" name="Google Shape;103;p44"/>
          <p:cNvSpPr/>
          <p:nvPr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p44"/>
          <p:cNvSpPr/>
          <p:nvPr/>
        </p:nvSpPr>
        <p:spPr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t"/>
              <a:buNone/>
            </a:pPr>
            <a:r>
              <a:rPr lang="en-GB" sz="1100" b="1" i="1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ERASMUS+ DIGIGEN Project Ref. No. 2021-1-DE02-KA220-VET-000025335</a:t>
            </a:r>
            <a:endParaRPr sz="1100" b="1" i="1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5" name="Google Shape;105;p44"/>
          <p:cNvSpPr txBox="1"/>
          <p:nvPr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GB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DISCLAIMER: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endParaRPr sz="1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7" name="Google Shape;107;p44"/>
          <p:cNvSpPr/>
          <p:nvPr/>
        </p:nvSpPr>
        <p:spPr>
          <a:xfrm>
            <a:off x="8337499" y="2182695"/>
            <a:ext cx="3063755" cy="2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PROJECT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LICENCE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DIGIGEN © 2024 is licensed under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CC BY-NC-SA 4.0.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 view this license, visit 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licenses/by-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4F6A0A76-37DA-5E81-46EE-B1CB302BC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08" name="Google Shape;108;p44" descr="Afbeelding met Graphics, sinaasappel&#10;&#10;Automatisch gegenereerde beschrijving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7371859" y="1067717"/>
            <a:ext cx="4220740" cy="385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 Medium"/>
              <a:buNone/>
              <a:defRPr sz="4400" b="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" name="Google Shape;15;p36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hansvermaak.com/blog/publicaties/the-color-test-for-change-agents/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S0897-301620180000026005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524000" y="1276350"/>
            <a:ext cx="9144000" cy="274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t"/>
              <a:buNone/>
            </a:pPr>
            <a:r>
              <a:rPr lang="en-GB" sz="54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SZERVEZETFEJLESZTÉS </a:t>
            </a:r>
            <a:br>
              <a:rPr lang="en-GB" sz="54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5400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ÉS TÁMOGATÁS</a:t>
            </a:r>
            <a:endParaRPr sz="5400" dirty="0"/>
          </a:p>
        </p:txBody>
      </p:sp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1511868" y="4244791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latin typeface="Jost"/>
                <a:ea typeface="Jost"/>
                <a:cs typeface="Jost"/>
                <a:sym typeface="Jost"/>
              </a:rPr>
              <a:t>4. téma</a:t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 rot="10800000" flipH="1">
            <a:off x="2441653" y="3985963"/>
            <a:ext cx="7308693" cy="36000"/>
          </a:xfrm>
          <a:custGeom>
            <a:avLst/>
            <a:gdLst/>
            <a:ahLst/>
            <a:cxnLst/>
            <a:rect l="l" t="t" r="r" b="b"/>
            <a:pathLst>
              <a:path w="7308693" h="36000" fill="none" extrusionOk="0">
                <a:moveTo>
                  <a:pt x="0" y="0"/>
                </a:moveTo>
                <a:cubicBezTo>
                  <a:pt x="139426" y="-10166"/>
                  <a:pt x="349122" y="9869"/>
                  <a:pt x="445166" y="0"/>
                </a:cubicBezTo>
                <a:cubicBezTo>
                  <a:pt x="541210" y="-9869"/>
                  <a:pt x="979808" y="20947"/>
                  <a:pt x="1255766" y="0"/>
                </a:cubicBezTo>
                <a:cubicBezTo>
                  <a:pt x="1531724" y="-20947"/>
                  <a:pt x="1703538" y="18873"/>
                  <a:pt x="1993280" y="0"/>
                </a:cubicBezTo>
                <a:cubicBezTo>
                  <a:pt x="2283022" y="-18873"/>
                  <a:pt x="2243527" y="-17500"/>
                  <a:pt x="2438446" y="0"/>
                </a:cubicBezTo>
                <a:cubicBezTo>
                  <a:pt x="2633365" y="17500"/>
                  <a:pt x="2835509" y="-22141"/>
                  <a:pt x="3029785" y="0"/>
                </a:cubicBezTo>
                <a:cubicBezTo>
                  <a:pt x="3224061" y="22141"/>
                  <a:pt x="3585405" y="-33391"/>
                  <a:pt x="3840386" y="0"/>
                </a:cubicBezTo>
                <a:cubicBezTo>
                  <a:pt x="4095367" y="33391"/>
                  <a:pt x="4189694" y="-14265"/>
                  <a:pt x="4504813" y="0"/>
                </a:cubicBezTo>
                <a:cubicBezTo>
                  <a:pt x="4819932" y="14265"/>
                  <a:pt x="4933197" y="25070"/>
                  <a:pt x="5242326" y="0"/>
                </a:cubicBezTo>
                <a:cubicBezTo>
                  <a:pt x="5551455" y="-25070"/>
                  <a:pt x="5702590" y="5769"/>
                  <a:pt x="5833666" y="0"/>
                </a:cubicBezTo>
                <a:cubicBezTo>
                  <a:pt x="5964742" y="-5769"/>
                  <a:pt x="6261788" y="-4534"/>
                  <a:pt x="6498093" y="0"/>
                </a:cubicBezTo>
                <a:cubicBezTo>
                  <a:pt x="6734398" y="4534"/>
                  <a:pt x="7112233" y="31732"/>
                  <a:pt x="7308693" y="0"/>
                </a:cubicBezTo>
                <a:cubicBezTo>
                  <a:pt x="7307642" y="17719"/>
                  <a:pt x="7308434" y="26067"/>
                  <a:pt x="7308693" y="36000"/>
                </a:cubicBezTo>
                <a:cubicBezTo>
                  <a:pt x="7207354" y="32704"/>
                  <a:pt x="7062438" y="21583"/>
                  <a:pt x="6863527" y="36000"/>
                </a:cubicBezTo>
                <a:cubicBezTo>
                  <a:pt x="6664616" y="50417"/>
                  <a:pt x="6593910" y="56185"/>
                  <a:pt x="6418361" y="36000"/>
                </a:cubicBezTo>
                <a:cubicBezTo>
                  <a:pt x="6242812" y="15815"/>
                  <a:pt x="5963975" y="13923"/>
                  <a:pt x="5680848" y="36000"/>
                </a:cubicBezTo>
                <a:cubicBezTo>
                  <a:pt x="5397721" y="58077"/>
                  <a:pt x="5334122" y="39860"/>
                  <a:pt x="5235682" y="36000"/>
                </a:cubicBezTo>
                <a:cubicBezTo>
                  <a:pt x="5137242" y="32140"/>
                  <a:pt x="4737672" y="49277"/>
                  <a:pt x="4571255" y="36000"/>
                </a:cubicBezTo>
                <a:cubicBezTo>
                  <a:pt x="4404838" y="22723"/>
                  <a:pt x="4291333" y="45334"/>
                  <a:pt x="4053002" y="36000"/>
                </a:cubicBezTo>
                <a:cubicBezTo>
                  <a:pt x="3814671" y="26666"/>
                  <a:pt x="3636222" y="66283"/>
                  <a:pt x="3388576" y="36000"/>
                </a:cubicBezTo>
                <a:cubicBezTo>
                  <a:pt x="3140930" y="5717"/>
                  <a:pt x="2995768" y="19656"/>
                  <a:pt x="2724149" y="36000"/>
                </a:cubicBezTo>
                <a:cubicBezTo>
                  <a:pt x="2452530" y="52344"/>
                  <a:pt x="2367527" y="3467"/>
                  <a:pt x="2059723" y="36000"/>
                </a:cubicBezTo>
                <a:cubicBezTo>
                  <a:pt x="1751919" y="68533"/>
                  <a:pt x="1692950" y="63821"/>
                  <a:pt x="1395296" y="36000"/>
                </a:cubicBezTo>
                <a:cubicBezTo>
                  <a:pt x="1097642" y="8179"/>
                  <a:pt x="1009824" y="18939"/>
                  <a:pt x="803956" y="36000"/>
                </a:cubicBezTo>
                <a:cubicBezTo>
                  <a:pt x="598088" y="53061"/>
                  <a:pt x="286389" y="62194"/>
                  <a:pt x="0" y="36000"/>
                </a:cubicBezTo>
                <a:cubicBezTo>
                  <a:pt x="-1142" y="19484"/>
                  <a:pt x="605" y="12397"/>
                  <a:pt x="0" y="0"/>
                </a:cubicBezTo>
                <a:close/>
              </a:path>
              <a:path w="7308693" h="36000" extrusionOk="0">
                <a:moveTo>
                  <a:pt x="0" y="0"/>
                </a:moveTo>
                <a:cubicBezTo>
                  <a:pt x="191614" y="16548"/>
                  <a:pt x="371516" y="18808"/>
                  <a:pt x="591340" y="0"/>
                </a:cubicBezTo>
                <a:cubicBezTo>
                  <a:pt x="811164" y="-18808"/>
                  <a:pt x="865442" y="-857"/>
                  <a:pt x="1036506" y="0"/>
                </a:cubicBezTo>
                <a:cubicBezTo>
                  <a:pt x="1207570" y="857"/>
                  <a:pt x="1575992" y="-35029"/>
                  <a:pt x="1847106" y="0"/>
                </a:cubicBezTo>
                <a:cubicBezTo>
                  <a:pt x="2118220" y="35029"/>
                  <a:pt x="2280701" y="16126"/>
                  <a:pt x="2438446" y="0"/>
                </a:cubicBezTo>
                <a:cubicBezTo>
                  <a:pt x="2596191" y="-16126"/>
                  <a:pt x="2804292" y="-16570"/>
                  <a:pt x="3029785" y="0"/>
                </a:cubicBezTo>
                <a:cubicBezTo>
                  <a:pt x="3255278" y="16570"/>
                  <a:pt x="3604955" y="29149"/>
                  <a:pt x="3840386" y="0"/>
                </a:cubicBezTo>
                <a:cubicBezTo>
                  <a:pt x="4075817" y="-29149"/>
                  <a:pt x="4212479" y="2629"/>
                  <a:pt x="4358639" y="0"/>
                </a:cubicBezTo>
                <a:cubicBezTo>
                  <a:pt x="4504799" y="-2629"/>
                  <a:pt x="4864953" y="31161"/>
                  <a:pt x="5169239" y="0"/>
                </a:cubicBezTo>
                <a:cubicBezTo>
                  <a:pt x="5473525" y="-31161"/>
                  <a:pt x="5752433" y="31307"/>
                  <a:pt x="5979840" y="0"/>
                </a:cubicBezTo>
                <a:cubicBezTo>
                  <a:pt x="6207247" y="-31307"/>
                  <a:pt x="6420693" y="31719"/>
                  <a:pt x="6644266" y="0"/>
                </a:cubicBezTo>
                <a:cubicBezTo>
                  <a:pt x="6867839" y="-31719"/>
                  <a:pt x="6988829" y="-3827"/>
                  <a:pt x="7308693" y="0"/>
                </a:cubicBezTo>
                <a:cubicBezTo>
                  <a:pt x="7310339" y="16226"/>
                  <a:pt x="7310119" y="24680"/>
                  <a:pt x="7308693" y="36000"/>
                </a:cubicBezTo>
                <a:cubicBezTo>
                  <a:pt x="7097978" y="43650"/>
                  <a:pt x="6963313" y="29836"/>
                  <a:pt x="6863527" y="36000"/>
                </a:cubicBezTo>
                <a:cubicBezTo>
                  <a:pt x="6763741" y="42164"/>
                  <a:pt x="6285945" y="33529"/>
                  <a:pt x="6052927" y="36000"/>
                </a:cubicBezTo>
                <a:cubicBezTo>
                  <a:pt x="5819909" y="38471"/>
                  <a:pt x="5725210" y="18706"/>
                  <a:pt x="5534674" y="36000"/>
                </a:cubicBezTo>
                <a:cubicBezTo>
                  <a:pt x="5344138" y="53294"/>
                  <a:pt x="5132282" y="18378"/>
                  <a:pt x="4870247" y="36000"/>
                </a:cubicBezTo>
                <a:cubicBezTo>
                  <a:pt x="4608212" y="53622"/>
                  <a:pt x="4423550" y="23110"/>
                  <a:pt x="4059647" y="36000"/>
                </a:cubicBezTo>
                <a:cubicBezTo>
                  <a:pt x="3695744" y="48890"/>
                  <a:pt x="3688625" y="7212"/>
                  <a:pt x="3395220" y="36000"/>
                </a:cubicBezTo>
                <a:cubicBezTo>
                  <a:pt x="3101815" y="64788"/>
                  <a:pt x="3125727" y="52317"/>
                  <a:pt x="2950054" y="36000"/>
                </a:cubicBezTo>
                <a:cubicBezTo>
                  <a:pt x="2774381" y="19683"/>
                  <a:pt x="2627035" y="34974"/>
                  <a:pt x="2431801" y="36000"/>
                </a:cubicBezTo>
                <a:cubicBezTo>
                  <a:pt x="2236567" y="37026"/>
                  <a:pt x="1792013" y="55402"/>
                  <a:pt x="1621201" y="36000"/>
                </a:cubicBezTo>
                <a:cubicBezTo>
                  <a:pt x="1450389" y="16598"/>
                  <a:pt x="1117783" y="26960"/>
                  <a:pt x="956774" y="36000"/>
                </a:cubicBezTo>
                <a:cubicBezTo>
                  <a:pt x="795765" y="45040"/>
                  <a:pt x="363819" y="-9361"/>
                  <a:pt x="0" y="36000"/>
                </a:cubicBezTo>
                <a:cubicBezTo>
                  <a:pt x="-286" y="28744"/>
                  <a:pt x="747" y="1240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88" name="Google Shape;288;p10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Választípusok</a:t>
            </a:r>
            <a:endParaRPr/>
          </a:p>
        </p:txBody>
      </p:sp>
      <p:cxnSp>
        <p:nvCxnSpPr>
          <p:cNvPr id="289" name="Google Shape;289;p10"/>
          <p:cNvCxnSpPr/>
          <p:nvPr/>
        </p:nvCxnSpPr>
        <p:spPr>
          <a:xfrm rot="10800000">
            <a:off x="3330341" y="1655545"/>
            <a:ext cx="0" cy="393673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0" name="Google Shape;290;p10"/>
          <p:cNvCxnSpPr/>
          <p:nvPr/>
        </p:nvCxnSpPr>
        <p:spPr>
          <a:xfrm>
            <a:off x="3330341" y="5592278"/>
            <a:ext cx="55449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291" name="Google Shape;291;p10"/>
          <p:cNvGraphicFramePr/>
          <p:nvPr>
            <p:extLst>
              <p:ext uri="{D42A27DB-BD31-4B8C-83A1-F6EECF244321}">
                <p14:modId xmlns:p14="http://schemas.microsoft.com/office/powerpoint/2010/main" val="533675440"/>
              </p:ext>
            </p:extLst>
          </p:nvPr>
        </p:nvGraphicFramePr>
        <p:xfrm>
          <a:off x="3503601" y="1878192"/>
          <a:ext cx="5197650" cy="3550450"/>
        </p:xfrm>
        <a:graphic>
          <a:graphicData uri="http://schemas.openxmlformats.org/drawingml/2006/table">
            <a:tbl>
              <a:tblPr firstRow="1" bandRow="1">
                <a:noFill/>
                <a:tableStyleId>{0D09A368-C389-4E53-967F-F57D73DEA052}</a:tableStyleId>
              </a:tblPr>
              <a:tblGrid>
                <a:gridCol w="259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/>
                        <a:t>Szkeptikus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i="1" dirty="0"/>
                        <a:t>P</a:t>
                      </a:r>
                      <a:r>
                        <a:rPr lang="en-GB" sz="1400" b="0" i="1" u="none" strike="noStrike" cap="none" dirty="0"/>
                        <a:t>asszívan lassít</a:t>
                      </a:r>
                      <a:r>
                        <a:rPr lang="en-GB" b="0" i="1" dirty="0"/>
                        <a:t>ja a változást</a:t>
                      </a:r>
                      <a:endParaRPr sz="1200" b="0" i="1" u="none" strike="noStrike" cap="none" dirty="0"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Harcos ellenálló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Jost"/>
                        <a:buNone/>
                      </a:pPr>
                      <a:r>
                        <a:rPr lang="en-GB" sz="1400" b="0" i="1" u="none" strike="noStrike" cap="none" dirty="0">
                          <a:solidFill>
                            <a:srgbClr val="000000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Aktívan akadályoz</a:t>
                      </a:r>
                      <a:r>
                        <a:rPr lang="en-GB" b="0" i="1" dirty="0">
                          <a:solidFill>
                            <a:srgbClr val="000000"/>
                          </a:solidFill>
                        </a:rPr>
                        <a:t>za a változást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Úttörő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Jost"/>
                        <a:buNone/>
                      </a:pPr>
                      <a:r>
                        <a:rPr lang="en-GB" sz="1400" b="0" i="1" u="none" strike="noStrike" cap="none" dirty="0">
                          <a:solidFill>
                            <a:srgbClr val="000000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A változás aktív elősegít</a:t>
                      </a:r>
                      <a:r>
                        <a:rPr lang="en-GB" i="1" dirty="0">
                          <a:solidFill>
                            <a:srgbClr val="000000"/>
                          </a:solidFill>
                        </a:rPr>
                        <a:t>ője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Megelőző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i="1" dirty="0"/>
                        <a:t>Passzívan lassítja a változást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2" name="Google Shape;292;p10"/>
          <p:cNvSpPr txBox="1"/>
          <p:nvPr/>
        </p:nvSpPr>
        <p:spPr>
          <a:xfrm>
            <a:off x="5281248" y="5592278"/>
            <a:ext cx="16431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szubjektív kockázat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 rot="-5400000">
            <a:off x="2197126" y="3330024"/>
            <a:ext cx="164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objektív kockázat</a:t>
            </a:r>
            <a:endParaRPr/>
          </a:p>
        </p:txBody>
      </p:sp>
      <p:sp>
        <p:nvSpPr>
          <p:cNvPr id="294" name="Google Shape;294;p10"/>
          <p:cNvSpPr txBox="1"/>
          <p:nvPr/>
        </p:nvSpPr>
        <p:spPr>
          <a:xfrm rot="-5400000">
            <a:off x="2709215" y="1891949"/>
            <a:ext cx="7805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-5400000">
            <a:off x="2636475" y="5034025"/>
            <a:ext cx="92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alacsony</a:t>
            </a:r>
            <a:endParaRPr sz="1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3258028" y="5675550"/>
            <a:ext cx="102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alacsony</a:t>
            </a:r>
            <a:endParaRPr sz="1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8026531" y="5675560"/>
            <a:ext cx="7805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10489367" y="1462813"/>
            <a:ext cx="1702634" cy="23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0555" marR="0" lvl="0" indent="-63055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Nemeyer &amp; Oltmanns (2010)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C116AA05-3955-7793-4221-AB70ADEB1C6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title"/>
          </p:nvPr>
        </p:nvSpPr>
        <p:spPr>
          <a:xfrm>
            <a:off x="838199" y="372637"/>
            <a:ext cx="9710049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Választípusok kezelése</a:t>
            </a:r>
            <a:endParaRPr/>
          </a:p>
        </p:txBody>
      </p:sp>
      <p:cxnSp>
        <p:nvCxnSpPr>
          <p:cNvPr id="307" name="Google Shape;307;p11"/>
          <p:cNvCxnSpPr/>
          <p:nvPr/>
        </p:nvCxnSpPr>
        <p:spPr>
          <a:xfrm rot="10800000">
            <a:off x="3330341" y="1655545"/>
            <a:ext cx="0" cy="393673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11"/>
          <p:cNvCxnSpPr/>
          <p:nvPr/>
        </p:nvCxnSpPr>
        <p:spPr>
          <a:xfrm>
            <a:off x="3330341" y="5592278"/>
            <a:ext cx="55449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309" name="Google Shape;309;p11"/>
          <p:cNvGraphicFramePr/>
          <p:nvPr>
            <p:extLst>
              <p:ext uri="{D42A27DB-BD31-4B8C-83A1-F6EECF244321}">
                <p14:modId xmlns:p14="http://schemas.microsoft.com/office/powerpoint/2010/main" val="1301068571"/>
              </p:ext>
            </p:extLst>
          </p:nvPr>
        </p:nvGraphicFramePr>
        <p:xfrm>
          <a:off x="3503601" y="1878192"/>
          <a:ext cx="5197650" cy="3550450"/>
        </p:xfrm>
        <a:graphic>
          <a:graphicData uri="http://schemas.openxmlformats.org/drawingml/2006/table">
            <a:tbl>
              <a:tblPr firstRow="1" bandRow="1">
                <a:noFill/>
                <a:tableStyleId>{0D09A368-C389-4E53-967F-F57D73DEA052}</a:tableStyleId>
              </a:tblPr>
              <a:tblGrid>
                <a:gridCol w="259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/>
                        <a:t>Szkeptikus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hu-HU" b="0" i="1" noProof="0" dirty="0"/>
                        <a:t>Passzívan lassítja </a:t>
                      </a:r>
                      <a:r>
                        <a:rPr lang="en-GB" b="0" i="1" dirty="0"/>
                        <a:t>a változást</a:t>
                      </a:r>
                      <a:endParaRPr sz="1200" b="0" i="1" u="none" strike="noStrike" cap="none" dirty="0"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Harcos ellenálló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"/>
                        <a:buNone/>
                      </a:pPr>
                      <a:r>
                        <a:rPr lang="en-GB" b="0" i="1" dirty="0"/>
                        <a:t>Aktívan akadályozza a változást</a:t>
                      </a:r>
                      <a:endParaRPr sz="1200" b="0" i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Jost"/>
                        <a:buNone/>
                      </a:pPr>
                      <a:endParaRPr b="0" i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/>
                        <a:t>Úttörő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"/>
                        <a:buNone/>
                      </a:pPr>
                      <a:r>
                        <a:rPr lang="en-GB" i="1" dirty="0"/>
                        <a:t>A változás aktív elősegítője</a:t>
                      </a:r>
                      <a:endParaRPr sz="2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/>
                        <a:t>Megelőző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Jost"/>
                        <a:buNone/>
                      </a:pPr>
                      <a:r>
                        <a:rPr lang="en-GB" i="1" dirty="0"/>
                        <a:t>Passzívan lassítja a változást</a:t>
                      </a:r>
                      <a:endParaRPr sz="1200" b="0" i="1" u="none" strike="noStrike" cap="none" dirty="0">
                        <a:solidFill>
                          <a:srgbClr val="000000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/>
                    </a:p>
                  </a:txBody>
                  <a:tcPr marL="91450" marR="91450" marT="45725" marB="45725">
                    <a:solidFill>
                      <a:srgbClr val="D0D6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0" name="Google Shape;310;p11"/>
          <p:cNvSpPr txBox="1"/>
          <p:nvPr/>
        </p:nvSpPr>
        <p:spPr>
          <a:xfrm>
            <a:off x="5281248" y="5592278"/>
            <a:ext cx="16431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szubjektív kockázat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 rot="-5400000">
            <a:off x="2197126" y="3431561"/>
            <a:ext cx="164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objektív kockázat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 rot="-5400000">
            <a:off x="2709215" y="1891949"/>
            <a:ext cx="7805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 rot="-5400000">
            <a:off x="2646825" y="5044375"/>
            <a:ext cx="9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alacsony</a:t>
            </a:r>
            <a:endParaRPr sz="1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3258027" y="5675550"/>
            <a:ext cx="92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alacsony</a:t>
            </a:r>
            <a:endParaRPr sz="1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8026531" y="5675560"/>
            <a:ext cx="7805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3607180" y="3006102"/>
            <a:ext cx="2303995" cy="388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jó érvek</a:t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6280825" y="3005220"/>
            <a:ext cx="2303996" cy="388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szakítás megfontolása</a:t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6233330" y="3859168"/>
            <a:ext cx="2303995" cy="388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félelmek eloszlatása</a:t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607179" y="3859167"/>
            <a:ext cx="2303995" cy="388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 multiplikátor</a:t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5972305" y="3069767"/>
            <a:ext cx="261025" cy="2587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21" name="Google Shape;321;p11"/>
          <p:cNvSpPr/>
          <p:nvPr/>
        </p:nvSpPr>
        <p:spPr>
          <a:xfrm rot="-5400000">
            <a:off x="7302311" y="3524054"/>
            <a:ext cx="261025" cy="2587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10489367" y="1462813"/>
            <a:ext cx="1702634" cy="23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0555" marR="0" lvl="0" indent="-63055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Nemeyer &amp; Oltmanns (2010)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82A6B0F7-F3C6-57B6-7286-23D7084EBF2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Válaszfázisok</a:t>
            </a:r>
            <a:endParaRPr/>
          </a:p>
        </p:txBody>
      </p:sp>
      <p:sp>
        <p:nvSpPr>
          <p:cNvPr id="331" name="Google Shape;331;p12"/>
          <p:cNvSpPr txBox="1"/>
          <p:nvPr/>
        </p:nvSpPr>
        <p:spPr>
          <a:xfrm>
            <a:off x="9890840" y="1490689"/>
            <a:ext cx="233060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Roth (2000) &amp; Rank &amp; </a:t>
            </a:r>
            <a:r>
              <a:rPr lang="en-GB" sz="9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Scheinpflug</a:t>
            </a:r>
            <a:r>
              <a:rPr lang="en-GB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(2008)</a:t>
            </a:r>
            <a:endParaRPr sz="9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332" name="Google Shape;332;p12"/>
          <p:cNvGrpSpPr/>
          <p:nvPr/>
        </p:nvGrpSpPr>
        <p:grpSpPr>
          <a:xfrm>
            <a:off x="1926958" y="1591500"/>
            <a:ext cx="8338084" cy="4572971"/>
            <a:chOff x="1902126" y="1591500"/>
            <a:chExt cx="8338084" cy="4572971"/>
          </a:xfrm>
        </p:grpSpPr>
        <p:cxnSp>
          <p:nvCxnSpPr>
            <p:cNvPr id="333" name="Google Shape;333;p12"/>
            <p:cNvCxnSpPr/>
            <p:nvPr/>
          </p:nvCxnSpPr>
          <p:spPr>
            <a:xfrm rot="10800000">
              <a:off x="2656571" y="1774512"/>
              <a:ext cx="0" cy="393673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34" name="Google Shape;334;p12"/>
            <p:cNvCxnSpPr/>
            <p:nvPr/>
          </p:nvCxnSpPr>
          <p:spPr>
            <a:xfrm>
              <a:off x="2649753" y="5504417"/>
              <a:ext cx="708280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35" name="Google Shape;335;p12"/>
            <p:cNvSpPr txBox="1"/>
            <p:nvPr/>
          </p:nvSpPr>
          <p:spPr>
            <a:xfrm rot="-5400000">
              <a:off x="1407943" y="2379450"/>
              <a:ext cx="194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termelékenység</a:t>
              </a:r>
              <a:endParaRPr dirty="0"/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8597072" y="5573770"/>
              <a:ext cx="16431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idő</a:t>
              </a:r>
              <a:endParaRPr/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1902126" y="3657460"/>
              <a:ext cx="7805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100 % </a:t>
              </a:r>
              <a:endParaRPr/>
            </a:p>
          </p:txBody>
        </p:sp>
        <p:cxnSp>
          <p:nvCxnSpPr>
            <p:cNvPr id="338" name="Google Shape;338;p12"/>
            <p:cNvCxnSpPr/>
            <p:nvPr/>
          </p:nvCxnSpPr>
          <p:spPr>
            <a:xfrm>
              <a:off x="3734602" y="1986989"/>
              <a:ext cx="0" cy="3648717"/>
            </a:xfrm>
            <a:prstGeom prst="straightConnector1">
              <a:avLst/>
            </a:prstGeom>
            <a:noFill/>
            <a:ln w="28575" cap="flat" cmpd="sng">
              <a:solidFill>
                <a:srgbClr val="75707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12"/>
            <p:cNvCxnSpPr/>
            <p:nvPr/>
          </p:nvCxnSpPr>
          <p:spPr>
            <a:xfrm>
              <a:off x="5484796" y="1986989"/>
              <a:ext cx="0" cy="3648717"/>
            </a:xfrm>
            <a:prstGeom prst="straightConnector1">
              <a:avLst/>
            </a:prstGeom>
            <a:noFill/>
            <a:ln w="28575" cap="flat" cmpd="sng">
              <a:solidFill>
                <a:srgbClr val="75707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340" name="Google Shape;340;p12"/>
            <p:cNvSpPr txBox="1"/>
            <p:nvPr/>
          </p:nvSpPr>
          <p:spPr>
            <a:xfrm>
              <a:off x="2913032" y="5548918"/>
              <a:ext cx="164313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 változás bejelentése</a:t>
              </a:r>
              <a:endParaRPr dirty="0"/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4663227" y="5548918"/>
              <a:ext cx="164313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 változás végrehajtása</a:t>
              </a:r>
              <a:endParaRPr dirty="0"/>
            </a:p>
          </p:txBody>
        </p:sp>
        <p:cxnSp>
          <p:nvCxnSpPr>
            <p:cNvPr id="342" name="Google Shape;342;p12"/>
            <p:cNvCxnSpPr/>
            <p:nvPr/>
          </p:nvCxnSpPr>
          <p:spPr>
            <a:xfrm>
              <a:off x="2649752" y="3811348"/>
              <a:ext cx="7082809" cy="0"/>
            </a:xfrm>
            <a:prstGeom prst="straightConnector1">
              <a:avLst/>
            </a:prstGeom>
            <a:noFill/>
            <a:ln w="28575" cap="flat" cmpd="sng">
              <a:solidFill>
                <a:srgbClr val="75707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343" name="Google Shape;343;p12"/>
            <p:cNvSpPr/>
            <p:nvPr/>
          </p:nvSpPr>
          <p:spPr>
            <a:xfrm>
              <a:off x="2692884" y="2980085"/>
              <a:ext cx="6965969" cy="1950291"/>
            </a:xfrm>
            <a:custGeom>
              <a:avLst/>
              <a:gdLst/>
              <a:ahLst/>
              <a:cxnLst/>
              <a:rect l="l" t="t" r="r" b="b"/>
              <a:pathLst>
                <a:path w="6965969" h="1950291" extrusionOk="0">
                  <a:moveTo>
                    <a:pt x="0" y="838045"/>
                  </a:moveTo>
                  <a:cubicBezTo>
                    <a:pt x="265545" y="820726"/>
                    <a:pt x="540616" y="841508"/>
                    <a:pt x="789709" y="862290"/>
                  </a:cubicBezTo>
                  <a:cubicBezTo>
                    <a:pt x="1038802" y="883072"/>
                    <a:pt x="1332923" y="883650"/>
                    <a:pt x="1494559" y="962736"/>
                  </a:cubicBezTo>
                  <a:cubicBezTo>
                    <a:pt x="1656195" y="1041822"/>
                    <a:pt x="1734993" y="1302749"/>
                    <a:pt x="1759527" y="1336808"/>
                  </a:cubicBezTo>
                  <a:cubicBezTo>
                    <a:pt x="1784061" y="1370867"/>
                    <a:pt x="1800576" y="1450466"/>
                    <a:pt x="1870363" y="1433790"/>
                  </a:cubicBezTo>
                  <a:cubicBezTo>
                    <a:pt x="1940150" y="1417114"/>
                    <a:pt x="1969655" y="1235208"/>
                    <a:pt x="2008909" y="1101281"/>
                  </a:cubicBezTo>
                  <a:cubicBezTo>
                    <a:pt x="2048163" y="967354"/>
                    <a:pt x="2058359" y="739714"/>
                    <a:pt x="2105890" y="630226"/>
                  </a:cubicBezTo>
                  <a:cubicBezTo>
                    <a:pt x="2153421" y="520738"/>
                    <a:pt x="2232174" y="449315"/>
                    <a:pt x="2294092" y="444355"/>
                  </a:cubicBezTo>
                  <a:cubicBezTo>
                    <a:pt x="2356010" y="439395"/>
                    <a:pt x="2394337" y="504833"/>
                    <a:pt x="2477398" y="600466"/>
                  </a:cubicBezTo>
                  <a:cubicBezTo>
                    <a:pt x="2560459" y="696099"/>
                    <a:pt x="2941354" y="1403430"/>
                    <a:pt x="3131127" y="1627754"/>
                  </a:cubicBezTo>
                  <a:cubicBezTo>
                    <a:pt x="3320900" y="1852078"/>
                    <a:pt x="3419763" y="1974117"/>
                    <a:pt x="3616036" y="1946408"/>
                  </a:cubicBezTo>
                  <a:cubicBezTo>
                    <a:pt x="3812309" y="1918699"/>
                    <a:pt x="4151745" y="1593117"/>
                    <a:pt x="4308763" y="1461499"/>
                  </a:cubicBezTo>
                  <a:cubicBezTo>
                    <a:pt x="4465781" y="1329881"/>
                    <a:pt x="4491181" y="1219044"/>
                    <a:pt x="4558145" y="1156699"/>
                  </a:cubicBezTo>
                  <a:cubicBezTo>
                    <a:pt x="4625109" y="1094354"/>
                    <a:pt x="4648200" y="1080499"/>
                    <a:pt x="4710545" y="1087426"/>
                  </a:cubicBezTo>
                  <a:cubicBezTo>
                    <a:pt x="4772890" y="1094353"/>
                    <a:pt x="4851400" y="1207499"/>
                    <a:pt x="4932218" y="1198263"/>
                  </a:cubicBezTo>
                  <a:cubicBezTo>
                    <a:pt x="5013036" y="1189027"/>
                    <a:pt x="5133109" y="1073572"/>
                    <a:pt x="5195454" y="1032008"/>
                  </a:cubicBezTo>
                  <a:cubicBezTo>
                    <a:pt x="5257799" y="990444"/>
                    <a:pt x="5276272" y="958117"/>
                    <a:pt x="5306290" y="948881"/>
                  </a:cubicBezTo>
                  <a:cubicBezTo>
                    <a:pt x="5336308" y="939645"/>
                    <a:pt x="5352472" y="944263"/>
                    <a:pt x="5375563" y="976590"/>
                  </a:cubicBezTo>
                  <a:cubicBezTo>
                    <a:pt x="5398654" y="1008917"/>
                    <a:pt x="5403272" y="1126681"/>
                    <a:pt x="5444836" y="1142845"/>
                  </a:cubicBezTo>
                  <a:cubicBezTo>
                    <a:pt x="5486400" y="1159009"/>
                    <a:pt x="5525654" y="1156699"/>
                    <a:pt x="5624945" y="1073572"/>
                  </a:cubicBezTo>
                  <a:cubicBezTo>
                    <a:pt x="5724236" y="990445"/>
                    <a:pt x="5972590" y="716432"/>
                    <a:pt x="6040581" y="644081"/>
                  </a:cubicBezTo>
                  <a:cubicBezTo>
                    <a:pt x="6108572" y="571730"/>
                    <a:pt x="6473103" y="236286"/>
                    <a:pt x="6608618" y="131463"/>
                  </a:cubicBezTo>
                  <a:cubicBezTo>
                    <a:pt x="6744133" y="26640"/>
                    <a:pt x="6837506" y="7349"/>
                    <a:pt x="6853670" y="15142"/>
                  </a:cubicBezTo>
                  <a:cubicBezTo>
                    <a:pt x="6841259" y="10235"/>
                    <a:pt x="6989329" y="-10547"/>
                    <a:pt x="6962775" y="6772"/>
                  </a:cubicBezTo>
                </a:path>
              </a:pathLst>
            </a:custGeom>
            <a:noFill/>
            <a:ln w="31750" cap="flat" cmpd="sng">
              <a:solidFill>
                <a:srgbClr val="262F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3191684" y="3729540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4455406" y="4319945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4898587" y="3341939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5508594" y="4180215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6193630" y="4847157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7069416" y="4198372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9220192" y="3024743"/>
              <a:ext cx="180000" cy="1800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12700" cap="flat" cmpd="sng">
              <a:solidFill>
                <a:srgbClr val="622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2801952" y="3925375"/>
              <a:ext cx="9609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Várakozás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Aggodalom</a:t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4100018" y="4522800"/>
              <a:ext cx="8772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Sokk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Ijedtség</a:t>
              </a:r>
              <a:endParaRPr/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4580782" y="2959992"/>
              <a:ext cx="8772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Védelem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Düh</a:t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5580374" y="3861877"/>
              <a:ext cx="1077165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1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Racionális elfogadás</a:t>
              </a:r>
              <a:endParaRPr lang="hu-HU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Frusztráció</a:t>
              </a:r>
              <a:endParaRPr dirty="0"/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5520114" y="4961895"/>
              <a:ext cx="157250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Érzelmi</a:t>
              </a:r>
              <a:r>
                <a:rPr lang="en-GB" sz="11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elfogadás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Gyász</a:t>
              </a:r>
              <a:endParaRPr dirty="0"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7048258" y="4320847"/>
              <a:ext cx="1016816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Nyitás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Lelkesedés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Kíváncsiság</a:t>
              </a:r>
              <a:endParaRPr/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8272264" y="2720208"/>
              <a:ext cx="10011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Integráció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Bizalom</a:t>
              </a:r>
              <a:endParaRPr/>
            </a:p>
          </p:txBody>
        </p:sp>
      </p:grpSp>
      <p:grpSp>
        <p:nvGrpSpPr>
          <p:cNvPr id="358" name="Google Shape;358;p12"/>
          <p:cNvGrpSpPr/>
          <p:nvPr/>
        </p:nvGrpSpPr>
        <p:grpSpPr>
          <a:xfrm>
            <a:off x="3917981" y="1785740"/>
            <a:ext cx="1433101" cy="717215"/>
            <a:chOff x="10198056" y="2828934"/>
            <a:chExt cx="1200051" cy="581070"/>
          </a:xfrm>
        </p:grpSpPr>
        <p:sp>
          <p:nvSpPr>
            <p:cNvPr id="359" name="Google Shape;359;p12"/>
            <p:cNvSpPr txBox="1"/>
            <p:nvPr/>
          </p:nvSpPr>
          <p:spPr>
            <a:xfrm>
              <a:off x="10297531" y="2963753"/>
              <a:ext cx="1001100" cy="349200"/>
            </a:xfrm>
            <a:prstGeom prst="rect">
              <a:avLst/>
            </a:prstGeom>
            <a:noFill/>
            <a:ln w="9525" cap="flat" cmpd="sng">
              <a:solidFill>
                <a:srgbClr val="AEAB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*Fázis*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*Emotion*</a:t>
              </a:r>
              <a:endParaRPr/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10198056" y="2828934"/>
              <a:ext cx="1200051" cy="58107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D7868BBA-FC20-ABAF-B76F-2D56FA1F16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3"/>
          <p:cNvGrpSpPr/>
          <p:nvPr/>
        </p:nvGrpSpPr>
        <p:grpSpPr>
          <a:xfrm>
            <a:off x="3268195" y="1662801"/>
            <a:ext cx="8411261" cy="4277892"/>
            <a:chOff x="2673310" y="3090677"/>
            <a:chExt cx="8411260" cy="5575456"/>
          </a:xfrm>
        </p:grpSpPr>
        <p:grpSp>
          <p:nvGrpSpPr>
            <p:cNvPr id="371" name="Google Shape;371;p13"/>
            <p:cNvGrpSpPr/>
            <p:nvPr/>
          </p:nvGrpSpPr>
          <p:grpSpPr>
            <a:xfrm>
              <a:off x="2673310" y="3090677"/>
              <a:ext cx="8411260" cy="5575456"/>
              <a:chOff x="2648478" y="2640749"/>
              <a:chExt cx="8411261" cy="5575456"/>
            </a:xfrm>
          </p:grpSpPr>
          <p:cxnSp>
            <p:nvCxnSpPr>
              <p:cNvPr id="372" name="Google Shape;372;p13"/>
              <p:cNvCxnSpPr/>
              <p:nvPr/>
            </p:nvCxnSpPr>
            <p:spPr>
              <a:xfrm rot="10800000" flipH="1">
                <a:off x="2648478" y="2640749"/>
                <a:ext cx="11554" cy="5575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73" name="Google Shape;373;p13"/>
              <p:cNvCxnSpPr/>
              <p:nvPr/>
            </p:nvCxnSpPr>
            <p:spPr>
              <a:xfrm>
                <a:off x="2658050" y="6488428"/>
                <a:ext cx="727413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74" name="Google Shape;374;p13"/>
              <p:cNvSpPr txBox="1"/>
              <p:nvPr/>
            </p:nvSpPr>
            <p:spPr>
              <a:xfrm>
                <a:off x="9416600" y="6178166"/>
                <a:ext cx="16431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idő</a:t>
                </a:r>
                <a:endParaRPr/>
              </a:p>
            </p:txBody>
          </p:sp>
          <p:cxnSp>
            <p:nvCxnSpPr>
              <p:cNvPr id="375" name="Google Shape;375;p13"/>
              <p:cNvCxnSpPr/>
              <p:nvPr/>
            </p:nvCxnSpPr>
            <p:spPr>
              <a:xfrm flipH="1">
                <a:off x="3734602" y="2767574"/>
                <a:ext cx="11839" cy="268422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57070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13"/>
              <p:cNvCxnSpPr/>
              <p:nvPr/>
            </p:nvCxnSpPr>
            <p:spPr>
              <a:xfrm flipH="1">
                <a:off x="5484796" y="2767574"/>
                <a:ext cx="23798" cy="268422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57070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" name="Google Shape;377;p13"/>
              <p:cNvCxnSpPr/>
              <p:nvPr/>
            </p:nvCxnSpPr>
            <p:spPr>
              <a:xfrm>
                <a:off x="2649752" y="3811348"/>
                <a:ext cx="708280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5707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8" name="Google Shape;378;p13"/>
              <p:cNvSpPr/>
              <p:nvPr/>
            </p:nvSpPr>
            <p:spPr>
              <a:xfrm>
                <a:off x="2692884" y="2980085"/>
                <a:ext cx="6965969" cy="1950291"/>
              </a:xfrm>
              <a:custGeom>
                <a:avLst/>
                <a:gdLst/>
                <a:ahLst/>
                <a:cxnLst/>
                <a:rect l="l" t="t" r="r" b="b"/>
                <a:pathLst>
                  <a:path w="6965969" h="1950291" extrusionOk="0">
                    <a:moveTo>
                      <a:pt x="0" y="838045"/>
                    </a:moveTo>
                    <a:cubicBezTo>
                      <a:pt x="265545" y="820726"/>
                      <a:pt x="540616" y="841508"/>
                      <a:pt x="789709" y="862290"/>
                    </a:cubicBezTo>
                    <a:cubicBezTo>
                      <a:pt x="1038802" y="883072"/>
                      <a:pt x="1332923" y="883650"/>
                      <a:pt x="1494559" y="962736"/>
                    </a:cubicBezTo>
                    <a:cubicBezTo>
                      <a:pt x="1656195" y="1041822"/>
                      <a:pt x="1734993" y="1302749"/>
                      <a:pt x="1759527" y="1336808"/>
                    </a:cubicBezTo>
                    <a:cubicBezTo>
                      <a:pt x="1784061" y="1370867"/>
                      <a:pt x="1800576" y="1450466"/>
                      <a:pt x="1870363" y="1433790"/>
                    </a:cubicBezTo>
                    <a:cubicBezTo>
                      <a:pt x="1940150" y="1417114"/>
                      <a:pt x="1969655" y="1235208"/>
                      <a:pt x="2008909" y="1101281"/>
                    </a:cubicBezTo>
                    <a:cubicBezTo>
                      <a:pt x="2048163" y="967354"/>
                      <a:pt x="2058359" y="739714"/>
                      <a:pt x="2105890" y="630226"/>
                    </a:cubicBezTo>
                    <a:cubicBezTo>
                      <a:pt x="2153421" y="520738"/>
                      <a:pt x="2232174" y="449315"/>
                      <a:pt x="2294092" y="444355"/>
                    </a:cubicBezTo>
                    <a:cubicBezTo>
                      <a:pt x="2356010" y="439395"/>
                      <a:pt x="2394337" y="504833"/>
                      <a:pt x="2477398" y="600466"/>
                    </a:cubicBezTo>
                    <a:cubicBezTo>
                      <a:pt x="2560459" y="696099"/>
                      <a:pt x="2941354" y="1403430"/>
                      <a:pt x="3131127" y="1627754"/>
                    </a:cubicBezTo>
                    <a:cubicBezTo>
                      <a:pt x="3320900" y="1852078"/>
                      <a:pt x="3419763" y="1974117"/>
                      <a:pt x="3616036" y="1946408"/>
                    </a:cubicBezTo>
                    <a:cubicBezTo>
                      <a:pt x="3812309" y="1918699"/>
                      <a:pt x="4151745" y="1593117"/>
                      <a:pt x="4308763" y="1461499"/>
                    </a:cubicBezTo>
                    <a:cubicBezTo>
                      <a:pt x="4465781" y="1329881"/>
                      <a:pt x="4491181" y="1219044"/>
                      <a:pt x="4558145" y="1156699"/>
                    </a:cubicBezTo>
                    <a:cubicBezTo>
                      <a:pt x="4625109" y="1094354"/>
                      <a:pt x="4648200" y="1080499"/>
                      <a:pt x="4710545" y="1087426"/>
                    </a:cubicBezTo>
                    <a:cubicBezTo>
                      <a:pt x="4772890" y="1094353"/>
                      <a:pt x="4851400" y="1207499"/>
                      <a:pt x="4932218" y="1198263"/>
                    </a:cubicBezTo>
                    <a:cubicBezTo>
                      <a:pt x="5013036" y="1189027"/>
                      <a:pt x="5133109" y="1073572"/>
                      <a:pt x="5195454" y="1032008"/>
                    </a:cubicBezTo>
                    <a:cubicBezTo>
                      <a:pt x="5257799" y="990444"/>
                      <a:pt x="5276272" y="958117"/>
                      <a:pt x="5306290" y="948881"/>
                    </a:cubicBezTo>
                    <a:cubicBezTo>
                      <a:pt x="5336308" y="939645"/>
                      <a:pt x="5352472" y="944263"/>
                      <a:pt x="5375563" y="976590"/>
                    </a:cubicBezTo>
                    <a:cubicBezTo>
                      <a:pt x="5398654" y="1008917"/>
                      <a:pt x="5403272" y="1126681"/>
                      <a:pt x="5444836" y="1142845"/>
                    </a:cubicBezTo>
                    <a:cubicBezTo>
                      <a:pt x="5486400" y="1159009"/>
                      <a:pt x="5525654" y="1156699"/>
                      <a:pt x="5624945" y="1073572"/>
                    </a:cubicBezTo>
                    <a:cubicBezTo>
                      <a:pt x="5724236" y="990445"/>
                      <a:pt x="5972590" y="716432"/>
                      <a:pt x="6040581" y="644081"/>
                    </a:cubicBezTo>
                    <a:cubicBezTo>
                      <a:pt x="6108572" y="571730"/>
                      <a:pt x="6473103" y="236286"/>
                      <a:pt x="6608618" y="131463"/>
                    </a:cubicBezTo>
                    <a:cubicBezTo>
                      <a:pt x="6744133" y="26640"/>
                      <a:pt x="6837506" y="7349"/>
                      <a:pt x="6853670" y="15142"/>
                    </a:cubicBezTo>
                    <a:cubicBezTo>
                      <a:pt x="6841259" y="10235"/>
                      <a:pt x="6989329" y="-10547"/>
                      <a:pt x="6962775" y="6772"/>
                    </a:cubicBezTo>
                  </a:path>
                </a:pathLst>
              </a:custGeom>
              <a:noFill/>
              <a:ln w="31750" cap="flat" cmpd="sng">
                <a:solidFill>
                  <a:srgbClr val="262F3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3191684" y="3729540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4455406" y="4319945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4898587" y="3341939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5508594" y="4180215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6193630" y="4847157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7069416" y="4198372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>
                <a:off x="9220192" y="3024743"/>
                <a:ext cx="180000" cy="1800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1"/>
              </a:solidFill>
              <a:ln w="12700" cap="flat" cmpd="sng">
                <a:solidFill>
                  <a:srgbClr val="622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386" name="Google Shape;386;p13"/>
            <p:cNvSpPr/>
            <p:nvPr/>
          </p:nvSpPr>
          <p:spPr>
            <a:xfrm>
              <a:off x="2717716" y="3131625"/>
              <a:ext cx="8344271" cy="2684225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389" name="Google Shape;389;p1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/>
          </p:nvPr>
        </p:nvSpPr>
        <p:spPr>
          <a:xfrm>
            <a:off x="358423" y="372637"/>
            <a:ext cx="10394722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A válaszfázisok kezelése</a:t>
            </a:r>
            <a:endParaRPr/>
          </a:p>
        </p:txBody>
      </p:sp>
      <p:sp>
        <p:nvSpPr>
          <p:cNvPr id="391" name="Google Shape;391;p13"/>
          <p:cNvSpPr txBox="1"/>
          <p:nvPr/>
        </p:nvSpPr>
        <p:spPr>
          <a:xfrm>
            <a:off x="10278571" y="1499207"/>
            <a:ext cx="1945450" cy="23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Jachtchenko</a:t>
            </a:r>
            <a:r>
              <a:rPr lang="en-GB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(2021) &amp; </a:t>
            </a:r>
            <a:r>
              <a:rPr lang="en-GB" sz="9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Groth</a:t>
            </a:r>
            <a:r>
              <a:rPr lang="en-GB" sz="9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(2011)</a:t>
            </a:r>
            <a:endParaRPr dirty="0"/>
          </a:p>
        </p:txBody>
      </p:sp>
      <p:sp>
        <p:nvSpPr>
          <p:cNvPr id="392" name="Google Shape;392;p13"/>
          <p:cNvSpPr/>
          <p:nvPr/>
        </p:nvSpPr>
        <p:spPr>
          <a:xfrm>
            <a:off x="3290238" y="4641802"/>
            <a:ext cx="7019128" cy="1050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3289374" y="4638776"/>
            <a:ext cx="7019128" cy="1050120"/>
          </a:xfrm>
          <a:prstGeom prst="rtTriangle">
            <a:avLst/>
          </a:prstGeom>
          <a:solidFill>
            <a:srgbClr val="BAC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394" name="Google Shape;394;p13"/>
          <p:cNvGrpSpPr/>
          <p:nvPr/>
        </p:nvGrpSpPr>
        <p:grpSpPr>
          <a:xfrm>
            <a:off x="3268285" y="3429000"/>
            <a:ext cx="7051043" cy="478273"/>
            <a:chOff x="90" y="0"/>
            <a:chExt cx="7051043" cy="478273"/>
          </a:xfrm>
        </p:grpSpPr>
        <p:sp>
          <p:nvSpPr>
            <p:cNvPr id="395" name="Google Shape;395;p13"/>
            <p:cNvSpPr/>
            <p:nvPr/>
          </p:nvSpPr>
          <p:spPr>
            <a:xfrm>
              <a:off x="90" y="0"/>
              <a:ext cx="2650583" cy="478273"/>
            </a:xfrm>
            <a:prstGeom prst="chevron">
              <a:avLst>
                <a:gd name="adj" fmla="val 50000"/>
              </a:avLst>
            </a:prstGeom>
            <a:solidFill>
              <a:srgbClr val="742A0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 txBox="1"/>
            <p:nvPr/>
          </p:nvSpPr>
          <p:spPr>
            <a:xfrm>
              <a:off x="239227" y="0"/>
              <a:ext cx="2172310" cy="478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20000" rIns="20000" bIns="2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Jost"/>
                <a:buNone/>
              </a:pPr>
              <a:r>
                <a:rPr lang="en-GB" sz="15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Hallottam</a:t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2492296" y="0"/>
              <a:ext cx="1708049" cy="478273"/>
            </a:xfrm>
            <a:prstGeom prst="chevron">
              <a:avLst>
                <a:gd name="adj" fmla="val 50000"/>
              </a:avLst>
            </a:prstGeom>
            <a:solidFill>
              <a:srgbClr val="98380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2731433" y="0"/>
              <a:ext cx="1229776" cy="478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20000" rIns="20000" bIns="2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Jost"/>
                <a:buNone/>
              </a:pPr>
              <a:r>
                <a:rPr lang="en-GB" sz="15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Értettem</a:t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4041968" y="0"/>
              <a:ext cx="1583771" cy="478273"/>
            </a:xfrm>
            <a:prstGeom prst="chevron">
              <a:avLst>
                <a:gd name="adj" fmla="val 50000"/>
              </a:avLst>
            </a:prstGeom>
            <a:solidFill>
              <a:srgbClr val="B0400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4281105" y="0"/>
              <a:ext cx="1105498" cy="478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20000" rIns="20000" bIns="2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Jost"/>
                <a:buNone/>
              </a:pPr>
              <a:r>
                <a:rPr lang="en-GB" sz="15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Egyetértek</a:t>
              </a: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467362" y="0"/>
              <a:ext cx="1583771" cy="478273"/>
            </a:xfrm>
            <a:prstGeom prst="chevron">
              <a:avLst>
                <a:gd name="adj" fmla="val 50000"/>
              </a:avLst>
            </a:prstGeom>
            <a:solidFill>
              <a:srgbClr val="E0580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 txBox="1"/>
            <p:nvPr/>
          </p:nvSpPr>
          <p:spPr>
            <a:xfrm>
              <a:off x="5706499" y="0"/>
              <a:ext cx="1105498" cy="478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20000" rIns="20000" bIns="2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Jost"/>
                <a:buNone/>
              </a:pPr>
              <a:r>
                <a:rPr lang="en-GB" sz="15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Kész</a:t>
              </a:r>
              <a:endParaRPr/>
            </a:p>
          </p:txBody>
        </p:sp>
      </p:grpSp>
      <p:sp>
        <p:nvSpPr>
          <p:cNvPr id="403" name="Google Shape;403;p13"/>
          <p:cNvSpPr txBox="1"/>
          <p:nvPr/>
        </p:nvSpPr>
        <p:spPr>
          <a:xfrm>
            <a:off x="3320500" y="4892400"/>
            <a:ext cx="2231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Kommunikátor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Motiváló vezető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Empatikus pszichológus</a:t>
            </a:r>
            <a:endParaRPr/>
          </a:p>
        </p:txBody>
      </p:sp>
      <p:sp>
        <p:nvSpPr>
          <p:cNvPr id="404" name="Google Shape;404;p13"/>
          <p:cNvSpPr txBox="1"/>
          <p:nvPr/>
        </p:nvSpPr>
        <p:spPr>
          <a:xfrm>
            <a:off x="7721274" y="4700756"/>
            <a:ext cx="2324675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Ügyes problémamegoldó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Hatékony menedzser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3320502" y="3945872"/>
            <a:ext cx="7028116" cy="533339"/>
          </a:xfrm>
          <a:prstGeom prst="rightArrow">
            <a:avLst>
              <a:gd name="adj1" fmla="val 78875"/>
              <a:gd name="adj2" fmla="val 50000"/>
            </a:avLst>
          </a:prstGeom>
          <a:solidFill>
            <a:srgbClr val="FCDAC9"/>
          </a:solidFill>
          <a:ln w="12700" cap="flat" cmpd="sng">
            <a:solidFill>
              <a:srgbClr val="E0580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406" name="Google Shape;406;p13"/>
          <p:cNvGraphicFramePr/>
          <p:nvPr>
            <p:extLst>
              <p:ext uri="{D42A27DB-BD31-4B8C-83A1-F6EECF244321}">
                <p14:modId xmlns:p14="http://schemas.microsoft.com/office/powerpoint/2010/main" val="3242970156"/>
              </p:ext>
            </p:extLst>
          </p:nvPr>
        </p:nvGraphicFramePr>
        <p:xfrm>
          <a:off x="3342226" y="4030976"/>
          <a:ext cx="6700225" cy="37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0" u="none" strike="noStrike" cap="none">
                          <a:solidFill>
                            <a:schemeClr val="dk1"/>
                          </a:solidFill>
                        </a:rPr>
                        <a:t>Tájékoztatás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0">
                          <a:solidFill>
                            <a:schemeClr val="dk1"/>
                          </a:solidFill>
                        </a:rPr>
                        <a:t>Megvitatás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0" u="none" strike="noStrike" cap="none">
                          <a:solidFill>
                            <a:schemeClr val="dk1"/>
                          </a:solidFill>
                        </a:rPr>
                        <a:t>Jelentés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0" u="none" strike="noStrike" cap="none" dirty="0" err="1">
                          <a:solidFill>
                            <a:schemeClr val="dk1"/>
                          </a:solidFill>
                        </a:rPr>
                        <a:t>Magyarázat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7" name="Google Shape;407;p13"/>
          <p:cNvSpPr/>
          <p:nvPr/>
        </p:nvSpPr>
        <p:spPr>
          <a:xfrm>
            <a:off x="2873234" y="4546559"/>
            <a:ext cx="163038" cy="1156144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2872400" y="3325646"/>
            <a:ext cx="163038" cy="1156144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2872400" y="1662801"/>
            <a:ext cx="163038" cy="1600046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0CECE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0" name="Google Shape;410;p13"/>
          <p:cNvSpPr txBox="1"/>
          <p:nvPr/>
        </p:nvSpPr>
        <p:spPr>
          <a:xfrm>
            <a:off x="1116416" y="2143375"/>
            <a:ext cx="185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D0CECE"/>
                </a:solidFill>
                <a:latin typeface="Jost"/>
                <a:ea typeface="Jost"/>
                <a:cs typeface="Jost"/>
                <a:sym typeface="Jost"/>
              </a:rPr>
              <a:t>Termelékenység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D0CECE"/>
                </a:solidFill>
                <a:latin typeface="Jost"/>
                <a:ea typeface="Jost"/>
                <a:cs typeface="Jost"/>
                <a:sym typeface="Jost"/>
              </a:rPr>
              <a:t>és érzelmek </a:t>
            </a:r>
            <a:endParaRPr dirty="0"/>
          </a:p>
        </p:txBody>
      </p:sp>
      <p:sp>
        <p:nvSpPr>
          <p:cNvPr id="411" name="Google Shape;411;p13"/>
          <p:cNvSpPr txBox="1"/>
          <p:nvPr/>
        </p:nvSpPr>
        <p:spPr>
          <a:xfrm>
            <a:off x="624285" y="3442073"/>
            <a:ext cx="23450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elfogadás és a megfelelő kommunikáció fázisai</a:t>
            </a:r>
            <a:endParaRPr dirty="0"/>
          </a:p>
        </p:txBody>
      </p:sp>
      <p:sp>
        <p:nvSpPr>
          <p:cNvPr id="412" name="Google Shape;412;p13"/>
          <p:cNvSpPr txBox="1"/>
          <p:nvPr/>
        </p:nvSpPr>
        <p:spPr>
          <a:xfrm>
            <a:off x="1454714" y="4769921"/>
            <a:ext cx="159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facilitátor szerepe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5F0F1845-EB61-AE17-F031-FC27296D5E3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419" name="Google Shape;419;p14"/>
          <p:cNvSpPr txBox="1"/>
          <p:nvPr/>
        </p:nvSpPr>
        <p:spPr>
          <a:xfrm>
            <a:off x="3193098" y="2099076"/>
            <a:ext cx="609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5 MÓDSZER A VÁLTOZÁS KEZELÉSÉRE</a:t>
            </a:r>
            <a:endParaRPr sz="6000" b="1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5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1739" y="2145102"/>
            <a:ext cx="2219470" cy="202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5" descr="Afbeelding met wi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4016" y="4230923"/>
            <a:ext cx="2214468" cy="202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5" descr="Afbeelding met wit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6785" y="1943740"/>
            <a:ext cx="2214468" cy="202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5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915" y="4270529"/>
            <a:ext cx="2219470" cy="202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5" descr="Afbeelding met wit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338" y="2107589"/>
            <a:ext cx="2214468" cy="2020392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10053320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Jost Medium"/>
              <a:buNone/>
            </a:pPr>
            <a:r>
              <a:rPr lang="en-GB" sz="5000" dirty="0">
                <a:latin typeface="Jost Medium"/>
                <a:ea typeface="Jost Medium"/>
                <a:cs typeface="Jost Medium"/>
                <a:sym typeface="Jost Medium"/>
              </a:rPr>
              <a:t>5 </a:t>
            </a:r>
            <a:r>
              <a:rPr lang="en-GB" sz="5000" dirty="0" err="1">
                <a:latin typeface="Jost Medium"/>
                <a:ea typeface="Jost Medium"/>
                <a:cs typeface="Jost Medium"/>
                <a:sym typeface="Jost Medium"/>
              </a:rPr>
              <a:t>módszer</a:t>
            </a:r>
            <a:r>
              <a:rPr lang="en-GB" sz="5000" dirty="0">
                <a:latin typeface="Jost Medium"/>
                <a:ea typeface="Jost Medium"/>
                <a:cs typeface="Jost Medium"/>
                <a:sym typeface="Jost Medium"/>
              </a:rPr>
              <a:t> a változás </a:t>
            </a:r>
            <a:r>
              <a:rPr lang="en-GB" sz="5000" dirty="0" err="1">
                <a:latin typeface="Jost Medium"/>
                <a:ea typeface="Jost Medium"/>
                <a:cs typeface="Jost Medium"/>
                <a:sym typeface="Jost Medium"/>
              </a:rPr>
              <a:t>kezelésére</a:t>
            </a:r>
            <a:endParaRPr dirty="0"/>
          </a:p>
        </p:txBody>
      </p:sp>
      <p:grpSp>
        <p:nvGrpSpPr>
          <p:cNvPr id="434" name="Google Shape;434;p15"/>
          <p:cNvGrpSpPr/>
          <p:nvPr/>
        </p:nvGrpSpPr>
        <p:grpSpPr>
          <a:xfrm>
            <a:off x="1087534" y="1904743"/>
            <a:ext cx="9803986" cy="3725305"/>
            <a:chOff x="1212288" y="1832296"/>
            <a:chExt cx="9803986" cy="3725305"/>
          </a:xfrm>
        </p:grpSpPr>
        <p:grpSp>
          <p:nvGrpSpPr>
            <p:cNvPr id="435" name="Google Shape;435;p15"/>
            <p:cNvGrpSpPr/>
            <p:nvPr/>
          </p:nvGrpSpPr>
          <p:grpSpPr>
            <a:xfrm>
              <a:off x="1212288" y="2518337"/>
              <a:ext cx="9756442" cy="3039264"/>
              <a:chOff x="441478" y="2229221"/>
              <a:chExt cx="11092409" cy="3455435"/>
            </a:xfrm>
          </p:grpSpPr>
          <p:grpSp>
            <p:nvGrpSpPr>
              <p:cNvPr id="436" name="Google Shape;436;p15"/>
              <p:cNvGrpSpPr/>
              <p:nvPr/>
            </p:nvGrpSpPr>
            <p:grpSpPr>
              <a:xfrm>
                <a:off x="441478" y="2229454"/>
                <a:ext cx="3557100" cy="2297047"/>
                <a:chOff x="1063762" y="1879374"/>
                <a:chExt cx="3557100" cy="2297047"/>
              </a:xfrm>
            </p:grpSpPr>
            <p:pic>
              <p:nvPicPr>
                <p:cNvPr id="437" name="Google Shape;437;p15" descr="Afbeelding met wit&#10;&#10;Automatisch gegenereerde beschrijvi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571852" y="1879374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38" name="Google Shape;438;p15"/>
                <p:cNvSpPr txBox="1"/>
                <p:nvPr/>
              </p:nvSpPr>
              <p:spPr>
                <a:xfrm>
                  <a:off x="1063762" y="2520955"/>
                  <a:ext cx="3557100" cy="80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YELLOW-PRINT THINKING</a:t>
                  </a:r>
                  <a:endParaRPr sz="16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439" name="Google Shape;439;p15"/>
              <p:cNvGrpSpPr/>
              <p:nvPr/>
            </p:nvGrpSpPr>
            <p:grpSpPr>
              <a:xfrm>
                <a:off x="2112879" y="3377745"/>
                <a:ext cx="3760200" cy="2297047"/>
                <a:chOff x="2626900" y="3003462"/>
                <a:chExt cx="3760200" cy="2297047"/>
              </a:xfrm>
            </p:grpSpPr>
            <p:pic>
              <p:nvPicPr>
                <p:cNvPr id="440" name="Google Shape;440;p15" descr="Afbeelding met wit&#10;&#10;Automatisch gegenereerde beschrijvi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253642" y="3003462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1" name="Google Shape;441;p15"/>
                <p:cNvSpPr txBox="1"/>
                <p:nvPr/>
              </p:nvSpPr>
              <p:spPr>
                <a:xfrm>
                  <a:off x="2626900" y="3675416"/>
                  <a:ext cx="3760200" cy="80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BLUE-PRINT </a:t>
                  </a:r>
                  <a:b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</a:b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THINKING</a:t>
                  </a:r>
                  <a:endParaRPr sz="16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442" name="Google Shape;442;p15"/>
              <p:cNvGrpSpPr/>
              <p:nvPr/>
            </p:nvGrpSpPr>
            <p:grpSpPr>
              <a:xfrm>
                <a:off x="4171538" y="2229221"/>
                <a:ext cx="3556992" cy="2297048"/>
                <a:chOff x="4541026" y="1894703"/>
                <a:chExt cx="3556992" cy="2297048"/>
              </a:xfrm>
            </p:grpSpPr>
            <p:pic>
              <p:nvPicPr>
                <p:cNvPr id="443" name="Google Shape;443;p15" descr="Afbeelding met wit&#10;&#10;Automatisch gegenereerde beschrijvi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5040341" y="1894703"/>
                  <a:ext cx="2517700" cy="22970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4" name="Google Shape;444;p15"/>
                <p:cNvSpPr txBox="1"/>
                <p:nvPr/>
              </p:nvSpPr>
              <p:spPr>
                <a:xfrm>
                  <a:off x="4541026" y="2628323"/>
                  <a:ext cx="3556992" cy="8048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RED-PRINT </a:t>
                  </a:r>
                  <a:b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</a:b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THINKING</a:t>
                  </a:r>
                  <a:endParaRPr sz="16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445" name="Google Shape;445;p15"/>
              <p:cNvGrpSpPr/>
              <p:nvPr/>
            </p:nvGrpSpPr>
            <p:grpSpPr>
              <a:xfrm>
                <a:off x="6031276" y="3387610"/>
                <a:ext cx="3556992" cy="2297046"/>
                <a:chOff x="6280171" y="3013327"/>
                <a:chExt cx="3556992" cy="2297046"/>
              </a:xfrm>
            </p:grpSpPr>
            <p:pic>
              <p:nvPicPr>
                <p:cNvPr id="446" name="Google Shape;446;p15" descr="Afbeelding met wit&#10;&#10;Automatisch gegenereerde beschrijvi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74618" y="3013327"/>
                  <a:ext cx="2523386" cy="2297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7" name="Google Shape;447;p15"/>
                <p:cNvSpPr txBox="1"/>
                <p:nvPr/>
              </p:nvSpPr>
              <p:spPr>
                <a:xfrm>
                  <a:off x="6280171" y="3719664"/>
                  <a:ext cx="3556992" cy="8048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GREEN-PRINT</a:t>
                  </a:r>
                  <a:endParaRPr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THINKING</a:t>
                  </a:r>
                  <a:endParaRPr sz="16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448" name="Google Shape;448;p15"/>
              <p:cNvGrpSpPr/>
              <p:nvPr/>
            </p:nvGrpSpPr>
            <p:grpSpPr>
              <a:xfrm>
                <a:off x="7976895" y="2229221"/>
                <a:ext cx="3556992" cy="2297047"/>
                <a:chOff x="7919576" y="1894704"/>
                <a:chExt cx="3556992" cy="2297047"/>
              </a:xfrm>
            </p:grpSpPr>
            <p:pic>
              <p:nvPicPr>
                <p:cNvPr id="449" name="Google Shape;449;p15" descr="Afbeelding met wit&#10;&#10;Automatisch gegenereerde beschrijvi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8420326" y="1894704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0" name="Google Shape;450;p15"/>
                <p:cNvSpPr txBox="1"/>
                <p:nvPr/>
              </p:nvSpPr>
              <p:spPr>
                <a:xfrm>
                  <a:off x="7919576" y="2606951"/>
                  <a:ext cx="3556992" cy="8048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WHITE-PRINT</a:t>
                  </a:r>
                  <a:b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</a:br>
                  <a:r>
                    <a:rPr lang="en-GB" sz="2000" b="1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THINKING</a:t>
                  </a:r>
                  <a:endParaRPr sz="16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</p:grpSp>
        </p:grpSp>
        <p:sp>
          <p:nvSpPr>
            <p:cNvPr id="451" name="Google Shape;451;p15"/>
            <p:cNvSpPr txBox="1"/>
            <p:nvPr/>
          </p:nvSpPr>
          <p:spPr>
            <a:xfrm>
              <a:off x="2099456" y="1843286"/>
              <a:ext cx="35569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52" name="Google Shape;452;p15"/>
            <p:cNvSpPr txBox="1"/>
            <p:nvPr/>
          </p:nvSpPr>
          <p:spPr>
            <a:xfrm>
              <a:off x="4912503" y="1843286"/>
              <a:ext cx="35569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53" name="Google Shape;453;p15"/>
            <p:cNvSpPr txBox="1"/>
            <p:nvPr/>
          </p:nvSpPr>
          <p:spPr>
            <a:xfrm>
              <a:off x="7459282" y="1832296"/>
              <a:ext cx="35569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 rot="18723706">
            <a:off x="802250" y="2529366"/>
            <a:ext cx="1648992" cy="5943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0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Jost"/>
              </a:rPr>
              <a:t>HATALOM</a:t>
            </a:r>
          </a:p>
        </p:txBody>
      </p:sp>
      <p:sp>
        <p:nvSpPr>
          <p:cNvPr id="455" name="Google Shape;455;p15"/>
          <p:cNvSpPr/>
          <p:nvPr/>
        </p:nvSpPr>
        <p:spPr>
          <a:xfrm rot="1269635">
            <a:off x="3151087" y="5314353"/>
            <a:ext cx="1391429" cy="7365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0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Jost"/>
              </a:rPr>
              <a:t>RÁCIÓ</a:t>
            </a:r>
          </a:p>
        </p:txBody>
      </p:sp>
      <p:sp>
        <p:nvSpPr>
          <p:cNvPr id="456" name="Google Shape;456;p15"/>
          <p:cNvSpPr/>
          <p:nvPr/>
        </p:nvSpPr>
        <p:spPr>
          <a:xfrm>
            <a:off x="5352031" y="1932714"/>
            <a:ext cx="1523415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0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Jost"/>
              </a:rPr>
              <a:t>MOTIVÁCIÓ</a:t>
            </a:r>
          </a:p>
        </p:txBody>
      </p:sp>
      <p:sp>
        <p:nvSpPr>
          <p:cNvPr id="457" name="Google Shape;457;p15"/>
          <p:cNvSpPr/>
          <p:nvPr/>
        </p:nvSpPr>
        <p:spPr>
          <a:xfrm rot="20698634">
            <a:off x="7120839" y="5318772"/>
            <a:ext cx="1535346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0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Jost"/>
              </a:rPr>
              <a:t>TANULÁS</a:t>
            </a:r>
          </a:p>
        </p:txBody>
      </p:sp>
      <p:sp>
        <p:nvSpPr>
          <p:cNvPr id="458" name="Google Shape;458;p15"/>
          <p:cNvSpPr/>
          <p:nvPr/>
        </p:nvSpPr>
        <p:spPr>
          <a:xfrm rot="2690297">
            <a:off x="9342234" y="2656942"/>
            <a:ext cx="1910073" cy="561130"/>
          </a:xfrm>
          <a:prstGeom prst="rect">
            <a:avLst/>
          </a:prstGeom>
        </p:spPr>
        <p:txBody>
          <a:bodyPr>
            <a:prstTxWarp prst="textPlain">
              <a:avLst>
                <a:gd name="adj" fmla="val 49288"/>
              </a:avLst>
            </a:prstTxWarp>
          </a:bodyPr>
          <a:lstStyle/>
          <a:p>
            <a:pPr lvl="0" algn="ctr"/>
            <a:r>
              <a:rPr b="1" i="0" dirty="0">
                <a:ln w="10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Jost"/>
              </a:rPr>
              <a:t>ORGANIKUS</a:t>
            </a:r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EB0ABCD5-31A3-4845-DCDD-83C7DF0CF3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92C462-180D-ACDE-1738-B4CEEA2C8C23}"/>
              </a:ext>
            </a:extLst>
          </p:cNvPr>
          <p:cNvSpPr txBox="1"/>
          <p:nvPr/>
        </p:nvSpPr>
        <p:spPr>
          <a:xfrm>
            <a:off x="10201893" y="1499208"/>
            <a:ext cx="20221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 err="1">
                <a:effectLst/>
                <a:latin typeface="+mj-lt"/>
              </a:rPr>
              <a:t>Jachtchenko</a:t>
            </a:r>
            <a:r>
              <a:rPr lang="de-DE" sz="900" dirty="0">
                <a:effectLst/>
                <a:latin typeface="+mj-lt"/>
              </a:rPr>
              <a:t> (2021) &amp; </a:t>
            </a:r>
            <a:r>
              <a:rPr lang="de-DE" sz="900" dirty="0">
                <a:latin typeface="+mj-lt"/>
              </a:rPr>
              <a:t>Groth (2011)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title"/>
          </p:nvPr>
        </p:nvSpPr>
        <p:spPr>
          <a:xfrm>
            <a:off x="254941" y="372637"/>
            <a:ext cx="10636579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Jost Medium"/>
              <a:buNone/>
            </a:pPr>
            <a:r>
              <a:rPr lang="en-GB" sz="5000" dirty="0"/>
              <a:t>A </a:t>
            </a:r>
            <a:r>
              <a:rPr lang="en-GB" sz="5000" dirty="0" err="1"/>
              <a:t>tervezett</a:t>
            </a:r>
            <a:r>
              <a:rPr lang="en-GB" sz="5000" dirty="0"/>
              <a:t> változás </a:t>
            </a:r>
            <a:r>
              <a:rPr lang="en-GB" sz="5000" dirty="0" err="1"/>
              <a:t>fő</a:t>
            </a:r>
            <a:r>
              <a:rPr lang="en-GB" sz="5000" dirty="0"/>
              <a:t> </a:t>
            </a:r>
            <a:r>
              <a:rPr lang="en-GB" sz="5000" dirty="0" err="1"/>
              <a:t>összetevői</a:t>
            </a:r>
            <a:endParaRPr dirty="0"/>
          </a:p>
        </p:txBody>
      </p:sp>
      <p:grpSp>
        <p:nvGrpSpPr>
          <p:cNvPr id="468" name="Google Shape;468;p16"/>
          <p:cNvGrpSpPr/>
          <p:nvPr/>
        </p:nvGrpSpPr>
        <p:grpSpPr>
          <a:xfrm>
            <a:off x="700539" y="2256966"/>
            <a:ext cx="1738996" cy="2418834"/>
            <a:chOff x="11564" y="489549"/>
            <a:chExt cx="1738996" cy="2418834"/>
          </a:xfrm>
          <a:solidFill>
            <a:schemeClr val="accent6"/>
          </a:solidFill>
        </p:grpSpPr>
        <p:sp>
          <p:nvSpPr>
            <p:cNvPr id="469" name="Google Shape;469;p16"/>
            <p:cNvSpPr/>
            <p:nvPr/>
          </p:nvSpPr>
          <p:spPr>
            <a:xfrm rot="-5400000">
              <a:off x="-1033432" y="1572637"/>
              <a:ext cx="2380742" cy="29075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Google Shape;470;p16"/>
            <p:cNvSpPr txBox="1"/>
            <p:nvPr/>
          </p:nvSpPr>
          <p:spPr>
            <a:xfrm rot="-5400000">
              <a:off x="-1033432" y="1572637"/>
              <a:ext cx="2380742" cy="29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25642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Jost"/>
                <a:buNone/>
              </a:pPr>
              <a:r>
                <a:rPr lang="en-GB" sz="2000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  <a:t>Történelem</a:t>
              </a: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02314" y="489549"/>
              <a:ext cx="1448246" cy="2380742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Google Shape;472;p16"/>
            <p:cNvSpPr txBox="1"/>
            <p:nvPr/>
          </p:nvSpPr>
          <p:spPr>
            <a:xfrm>
              <a:off x="302314" y="489549"/>
              <a:ext cx="1448246" cy="23807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75" tIns="256425" rIns="106675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 pitchFamily="34" charset="0"/>
                <a:buChar char="•"/>
              </a:pPr>
              <a:r>
                <a:rPr lang="en-GB" sz="1500" b="1" i="0" u="none" strike="noStrike" cap="none" dirty="0" err="1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  <a:t>Kontextus</a:t>
              </a:r>
              <a:br>
                <a:rPr lang="en-GB" sz="1500" b="1" i="0" u="none" strike="noStrike" cap="none" dirty="0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</a:br>
              <a:br>
                <a:rPr lang="en-GB" sz="1500" b="1" i="0" u="none" strike="noStrike" cap="none" dirty="0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500" b="1" i="0" u="none" strike="noStrike" cap="none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381000" marR="0" lvl="1" indent="-2857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 panose="020B0604020202020204" pitchFamily="34" charset="0"/>
                <a:buChar char="•"/>
              </a:pPr>
              <a:endParaRPr sz="1500" b="1" i="0" u="none" strike="noStrike" cap="none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 pitchFamily="34" charset="0"/>
                <a:buChar char="•"/>
              </a:pPr>
              <a:r>
                <a:rPr lang="en-GB" sz="1500" b="1" i="0" u="none" strike="noStrike" cap="none" dirty="0" err="1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  <a:t>Trigger</a:t>
              </a:r>
              <a:r>
                <a:rPr lang="en-GB" sz="1500" b="1" dirty="0" err="1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  <a:t>ek</a:t>
              </a:r>
              <a:br>
                <a:rPr lang="en-GB" sz="1500" b="1" i="0" u="none" strike="noStrike" cap="none" dirty="0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</a:br>
              <a:br>
                <a:rPr lang="en-GB" sz="1500" b="1" i="0" u="none" strike="noStrike" cap="none" dirty="0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500" b="1" i="0" u="none" strike="noStrike" cap="none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381000" marR="0" lvl="1" indent="-2857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 panose="020B0604020202020204" pitchFamily="34" charset="0"/>
                <a:buChar char="•"/>
              </a:pPr>
              <a:endParaRPr sz="1500" b="1" i="0" u="none" strike="noStrike" cap="none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 pitchFamily="34" charset="0"/>
                <a:buChar char="•"/>
              </a:pPr>
              <a:r>
                <a:rPr lang="en-GB" sz="1500" b="1" i="0" u="none" strike="noStrike" cap="none" dirty="0" err="1">
                  <a:solidFill>
                    <a:sysClr val="windowText" lastClr="000000"/>
                  </a:solidFill>
                  <a:latin typeface="Jost"/>
                  <a:ea typeface="Jost"/>
                  <a:cs typeface="Jost"/>
                  <a:sym typeface="Jost"/>
                </a:rPr>
                <a:t>Filozófia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74" name="Google Shape;474;p16"/>
          <p:cNvSpPr/>
          <p:nvPr/>
        </p:nvSpPr>
        <p:spPr>
          <a:xfrm>
            <a:off x="2285998" y="3956426"/>
            <a:ext cx="676275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ysClr val="windowText" lastClr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285997" y="3074227"/>
            <a:ext cx="676275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ysClr val="windowText" lastClr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2285998" y="2222604"/>
            <a:ext cx="676275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ysClr val="windowText" lastClr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7" name="Google Shape;477;p16"/>
          <p:cNvSpPr/>
          <p:nvPr/>
        </p:nvSpPr>
        <p:spPr>
          <a:xfrm rot="-5400000">
            <a:off x="1982839" y="3287765"/>
            <a:ext cx="2473221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A változtatási elképzelést befolyásoló tényezők</a:t>
            </a: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478" name="Google Shape;478;p16"/>
          <p:cNvSpPr/>
          <p:nvPr/>
        </p:nvSpPr>
        <p:spPr>
          <a:xfrm>
            <a:off x="6050596" y="2678534"/>
            <a:ext cx="3457576" cy="390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Aktorok</a:t>
            </a: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6050596" y="3899211"/>
            <a:ext cx="3390900" cy="390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Kommunikáció és </a:t>
            </a:r>
            <a:r>
              <a:rPr lang="en-GB" sz="1400" b="1" dirty="0" err="1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értelmezés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6050597" y="3279905"/>
            <a:ext cx="3457575" cy="3902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Fázis</a:t>
            </a: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9661525" y="2238442"/>
            <a:ext cx="2459989" cy="247322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800" b="1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változtatási folyamat eredményei</a:t>
            </a: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482" name="Google Shape;482;p16"/>
          <p:cNvSpPr/>
          <p:nvPr/>
        </p:nvSpPr>
        <p:spPr>
          <a:xfrm rot="-5400000">
            <a:off x="7597511" y="2985104"/>
            <a:ext cx="297069" cy="3656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ysClr val="windowText" lastClr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3" name="Google Shape;483;p16"/>
          <p:cNvSpPr/>
          <p:nvPr/>
        </p:nvSpPr>
        <p:spPr>
          <a:xfrm rot="5400000">
            <a:off x="7605573" y="3625424"/>
            <a:ext cx="280945" cy="3656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ysClr val="windowText" lastClr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3437254" y="2263791"/>
            <a:ext cx="2459989" cy="247322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Változás </a:t>
            </a:r>
            <a:r>
              <a:rPr lang="en-GB" sz="1800" b="1" dirty="0" err="1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ötlet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5392103" y="4720032"/>
            <a:ext cx="6457950" cy="5932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ysClr val="windowText" lastClr="000000"/>
                </a:solidFill>
                <a:latin typeface="Jost"/>
                <a:ea typeface="Jost"/>
                <a:cs typeface="Jost"/>
                <a:sym typeface="Jost"/>
              </a:rPr>
              <a:t>Irányítás</a:t>
            </a: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4E887B9B-DFE5-D249-3CDA-46195E4BF7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481123-9995-8326-8919-A291608F43EA}"/>
              </a:ext>
            </a:extLst>
          </p:cNvPr>
          <p:cNvSpPr txBox="1"/>
          <p:nvPr/>
        </p:nvSpPr>
        <p:spPr>
          <a:xfrm>
            <a:off x="10489367" y="1462813"/>
            <a:ext cx="1702634" cy="23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indent="-630555" algn="just">
              <a:spcAft>
                <a:spcPts val="800"/>
              </a:spcAft>
            </a:pPr>
            <a:r>
              <a:rPr lang="de-DE" sz="900" dirty="0">
                <a:effectLst/>
                <a:latin typeface="+mj-lt"/>
                <a:ea typeface="Calibri" panose="020F0502020204030204" pitchFamily="34" charset="0"/>
              </a:rPr>
              <a:t>De </a:t>
            </a:r>
            <a:r>
              <a:rPr lang="de-DE" sz="900" dirty="0" err="1">
                <a:effectLst/>
                <a:latin typeface="+mj-lt"/>
                <a:ea typeface="Calibri" panose="020F0502020204030204" pitchFamily="34" charset="0"/>
              </a:rPr>
              <a:t>Caluwé</a:t>
            </a:r>
            <a:r>
              <a:rPr lang="de-DE" sz="900" dirty="0">
                <a:effectLst/>
                <a:latin typeface="+mj-lt"/>
                <a:ea typeface="Calibri" panose="020F0502020204030204" pitchFamily="34" charset="0"/>
              </a:rPr>
              <a:t> &amp; </a:t>
            </a:r>
            <a:r>
              <a:rPr lang="de-DE" sz="900" dirty="0" err="1">
                <a:effectLst/>
                <a:latin typeface="+mj-lt"/>
                <a:ea typeface="Calibri" panose="020F0502020204030204" pitchFamily="34" charset="0"/>
              </a:rPr>
              <a:t>Vermaak</a:t>
            </a:r>
            <a:r>
              <a:rPr lang="de-DE" sz="900" dirty="0">
                <a:effectLst/>
                <a:latin typeface="+mj-lt"/>
                <a:ea typeface="Calibri" panose="020F0502020204030204" pitchFamily="34" charset="0"/>
              </a:rPr>
              <a:t> (2003)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5D281C-7D75-3FB6-6E3F-EBD61096F117}"/>
              </a:ext>
            </a:extLst>
          </p:cNvPr>
          <p:cNvSpPr/>
          <p:nvPr/>
        </p:nvSpPr>
        <p:spPr>
          <a:xfrm>
            <a:off x="677362" y="1822974"/>
            <a:ext cx="581501" cy="58150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 idx="4294967295"/>
          </p:nvPr>
        </p:nvSpPr>
        <p:spPr>
          <a:xfrm>
            <a:off x="1554956" y="286807"/>
            <a:ext cx="9082088" cy="1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t Medium"/>
              <a:buNone/>
            </a:pPr>
            <a:r>
              <a:rPr lang="en-GB" sz="4000" b="1" dirty="0"/>
              <a:t>FELADAT</a:t>
            </a:r>
            <a:br>
              <a:rPr lang="en-GB" sz="4000" b="1" dirty="0"/>
            </a:br>
            <a:r>
              <a:rPr lang="en-GB" sz="2200" dirty="0" err="1"/>
              <a:t>Saját</a:t>
            </a:r>
            <a:r>
              <a:rPr lang="en-GB" sz="2200" dirty="0"/>
              <a:t> </a:t>
            </a:r>
            <a:r>
              <a:rPr lang="en-GB" sz="2200" dirty="0" err="1"/>
              <a:t>preferált</a:t>
            </a:r>
            <a:r>
              <a:rPr lang="en-GB" sz="2200" dirty="0"/>
              <a:t> </a:t>
            </a:r>
            <a:r>
              <a:rPr lang="en-GB" sz="2200" dirty="0" err="1"/>
              <a:t>szín</a:t>
            </a:r>
            <a:br>
              <a:rPr lang="en-GB" sz="4000" dirty="0"/>
            </a:br>
            <a:r>
              <a:rPr lang="en-GB" sz="1400" u="sng" dirty="0">
                <a:solidFill>
                  <a:schemeClr val="hlink"/>
                </a:solidFill>
                <a:hlinkClick r:id="rId3"/>
              </a:rPr>
              <a:t>https://hansvermaak.com/blog/publicaties/the-color-test-for-change-agents/</a:t>
            </a:r>
            <a:br>
              <a:rPr lang="en-GB" sz="1100" dirty="0"/>
            </a:br>
            <a:r>
              <a:rPr lang="en-GB" sz="4000" dirty="0"/>
              <a:t> </a:t>
            </a:r>
            <a:endParaRPr dirty="0"/>
          </a:p>
        </p:txBody>
      </p:sp>
      <p:grpSp>
        <p:nvGrpSpPr>
          <p:cNvPr id="495" name="Google Shape;495;p17"/>
          <p:cNvGrpSpPr/>
          <p:nvPr/>
        </p:nvGrpSpPr>
        <p:grpSpPr>
          <a:xfrm>
            <a:off x="1339447" y="1854046"/>
            <a:ext cx="9513105" cy="4335379"/>
            <a:chOff x="57144" y="381902"/>
            <a:chExt cx="9513105" cy="4335379"/>
          </a:xfrm>
        </p:grpSpPr>
        <p:sp>
          <p:nvSpPr>
            <p:cNvPr id="496" name="Google Shape;496;p17"/>
            <p:cNvSpPr/>
            <p:nvPr/>
          </p:nvSpPr>
          <p:spPr>
            <a:xfrm rot="-5400000">
              <a:off x="-1795883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 txBox="1"/>
            <p:nvPr/>
          </p:nvSpPr>
          <p:spPr>
            <a:xfrm rot="-5400000">
              <a:off x="-1795883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391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Jost"/>
                <a:buNone/>
              </a:pPr>
              <a:r>
                <a:rPr lang="en-GB" sz="19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Yellow-print thinking</a:t>
              </a: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328345" y="739888"/>
              <a:ext cx="1350871" cy="3977258"/>
            </a:xfrm>
            <a:prstGeom prst="rect">
              <a:avLst/>
            </a:prstGeom>
            <a:solidFill>
              <a:srgbClr val="2A34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 txBox="1"/>
            <p:nvPr/>
          </p:nvSpPr>
          <p:spPr>
            <a:xfrm>
              <a:off x="328347" y="739881"/>
              <a:ext cx="1460400" cy="39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39175" rIns="113775" bIns="1137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Szándék: </a:t>
              </a:r>
              <a:br>
                <a:rPr lang="en-GB" sz="1200" b="1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 akarom változtatni az intézmény politikáját</a:t>
              </a:r>
              <a:b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2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Szerep/stílus</a:t>
              </a: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folyamat</a:t>
              </a:r>
              <a:r>
                <a:rPr lang="en-GB" sz="12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irányító</a:t>
              </a: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aki</a:t>
              </a:r>
              <a:r>
                <a:rPr lang="en-GB" sz="12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 megvalósítható megoldásokra összpontosít, </a:t>
              </a:r>
              <a:r>
                <a:rPr lang="en-GB" sz="12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használva</a:t>
              </a:r>
              <a:r>
                <a:rPr lang="en-GB" sz="1200" b="0" i="0" u="none" strike="noStrike" cap="none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hatalmi pozícióját.</a:t>
              </a:r>
              <a:endParaRPr sz="1200" b="1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7144" y="381902"/>
              <a:ext cx="542403" cy="5424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38998" r="-38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 rot="-5400000">
              <a:off x="176874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 txBox="1"/>
            <p:nvPr/>
          </p:nvSpPr>
          <p:spPr>
            <a:xfrm rot="-5400000">
              <a:off x="176874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391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Jost"/>
                <a:buNone/>
              </a:pPr>
              <a:r>
                <a:rPr lang="en-GB" sz="19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Blue-print thinking</a:t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301104" y="739888"/>
              <a:ext cx="1350871" cy="3977258"/>
            </a:xfrm>
            <a:prstGeom prst="rect">
              <a:avLst/>
            </a:prstGeom>
            <a:solidFill>
              <a:srgbClr val="2A34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 txBox="1"/>
            <p:nvPr/>
          </p:nvSpPr>
          <p:spPr>
            <a:xfrm>
              <a:off x="2301104" y="739888"/>
              <a:ext cx="1350871" cy="3977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39175" rIns="113775" bIns="1137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Szándék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Egy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kemény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aspektust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akarok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megváltoztatni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(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épület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rendszer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stb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.)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2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Szerep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/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stílus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szakértő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legjobb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megoldásra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összpontosít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és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irányítja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és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felügyeli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megvalósítást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</a:t>
              </a:r>
              <a:endParaRPr dirty="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029902" y="381902"/>
              <a:ext cx="542403" cy="5424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6997" r="-16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 rot="-5400000">
              <a:off x="2149632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 txBox="1"/>
            <p:nvPr/>
          </p:nvSpPr>
          <p:spPr>
            <a:xfrm rot="-5400000">
              <a:off x="2149561" y="2592846"/>
              <a:ext cx="39774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391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Jost"/>
                <a:buNone/>
              </a:pPr>
              <a:r>
                <a:rPr lang="en-GB" sz="19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Red-print thinking</a:t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273862" y="739888"/>
              <a:ext cx="1350871" cy="3977258"/>
            </a:xfrm>
            <a:prstGeom prst="rect">
              <a:avLst/>
            </a:prstGeom>
            <a:solidFill>
              <a:srgbClr val="2A34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 txBox="1"/>
            <p:nvPr/>
          </p:nvSpPr>
          <p:spPr>
            <a:xfrm>
              <a:off x="4273862" y="739888"/>
              <a:ext cx="1350871" cy="3977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39175" rIns="113775" bIns="1137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Szándék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Egy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puha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aspektust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akarok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megváltoztatni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(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kultúra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személyzet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stb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.)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2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Szerep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/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stílus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ljárási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szakértő</a:t>
              </a:r>
              <a:r>
                <a:rPr lang="en-GB" sz="120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aki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támogatott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és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motivációt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kiváltó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megoldásra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összpontosít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</a:t>
              </a:r>
              <a:endParaRPr dirty="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4002660" y="381902"/>
              <a:ext cx="542403" cy="54240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31998" r="-31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 rot="-5400000">
              <a:off x="4122390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 txBox="1"/>
            <p:nvPr/>
          </p:nvSpPr>
          <p:spPr>
            <a:xfrm rot="-5400000">
              <a:off x="4122390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391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Jost"/>
                <a:buNone/>
              </a:pPr>
              <a:r>
                <a:rPr lang="en-GB" sz="19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Green-print thinking</a:t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246620" y="739888"/>
              <a:ext cx="1350871" cy="3977258"/>
            </a:xfrm>
            <a:prstGeom prst="rect">
              <a:avLst/>
            </a:prstGeom>
            <a:solidFill>
              <a:srgbClr val="2A34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 txBox="1"/>
            <p:nvPr/>
          </p:nvSpPr>
          <p:spPr>
            <a:xfrm>
              <a:off x="6246622" y="739881"/>
              <a:ext cx="1460400" cy="39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39175" rIns="113775" bIns="1137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Szándék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akarom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változtatni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és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fejleszteni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az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embereket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2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Szerep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/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stílus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olyamatirányító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megoldásokat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kereső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emberek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támogatására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összpontosít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</a:t>
              </a:r>
              <a:endParaRPr dirty="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975418" y="381902"/>
              <a:ext cx="542403" cy="54240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0998" r="-20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 rot="-5400000">
              <a:off x="6095148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 txBox="1"/>
            <p:nvPr/>
          </p:nvSpPr>
          <p:spPr>
            <a:xfrm rot="-5400000">
              <a:off x="6095148" y="2592916"/>
              <a:ext cx="3977258" cy="27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2391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Jost"/>
                <a:buNone/>
              </a:pPr>
              <a:r>
                <a:rPr lang="en-GB" sz="19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White-print thinking</a:t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8219378" y="739888"/>
              <a:ext cx="1350871" cy="3977258"/>
            </a:xfrm>
            <a:prstGeom prst="rect">
              <a:avLst/>
            </a:prstGeom>
            <a:solidFill>
              <a:srgbClr val="2A344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 txBox="1"/>
            <p:nvPr/>
          </p:nvSpPr>
          <p:spPr>
            <a:xfrm>
              <a:off x="8219378" y="739888"/>
              <a:ext cx="1350871" cy="3977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39175" rIns="113775" bIns="1137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Szándék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Helyet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teremtek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változásnak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endParaRPr sz="1200" b="0" i="0" u="none" strike="noStrike" cap="none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Jost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Szerep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/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stílus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b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P</a:t>
              </a:r>
              <a:r>
                <a:rPr lang="en-GB" sz="1200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ttern-setter,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aki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megoldások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lehetővé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tételére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és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az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akadályok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elhárítására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GB" sz="1200" b="0" i="0" u="none" strike="noStrike" cap="none" dirty="0" err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összpontosít</a:t>
              </a:r>
              <a:r>
                <a:rPr lang="en-GB" sz="1200" b="0" i="0" u="none" strike="noStrike" cap="none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.</a:t>
              </a:r>
              <a:endParaRPr dirty="0"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7948176" y="381902"/>
              <a:ext cx="542403" cy="54240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-27998" r="-27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body" idx="1"/>
          </p:nvPr>
        </p:nvSpPr>
        <p:spPr>
          <a:xfrm>
            <a:off x="5792449" y="2103050"/>
            <a:ext cx="50538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Design Thinking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elmélet</a:t>
            </a:r>
            <a:endParaRPr b="0" i="0" dirty="0"/>
          </a:p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Design Thinking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gyakorlat</a:t>
            </a:r>
            <a:endParaRPr b="0" i="0" dirty="0"/>
          </a:p>
        </p:txBody>
      </p:sp>
      <p:sp>
        <p:nvSpPr>
          <p:cNvPr id="526" name="Google Shape;526;p18"/>
          <p:cNvSpPr txBox="1">
            <a:spLocks noGrp="1"/>
          </p:cNvSpPr>
          <p:nvPr>
            <p:ph type="body" idx="2"/>
          </p:nvPr>
        </p:nvSpPr>
        <p:spPr>
          <a:xfrm>
            <a:off x="-243200" y="1717975"/>
            <a:ext cx="5649000" cy="28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A VÁLTOZÁS BEFOLYÁSOLÁSA TANÁCSAD</a:t>
            </a:r>
            <a:r>
              <a:rPr lang="en-GB" sz="4000" i="0" dirty="0">
                <a:latin typeface="Jost Medium"/>
                <a:ea typeface="Jost Medium"/>
                <a:cs typeface="Jost Medium"/>
                <a:sym typeface="Jost Medium"/>
              </a:rPr>
              <a:t>Ó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 SZAKEMBER-</a:t>
            </a:r>
            <a:endParaRPr sz="4000" b="1" i="0" u="none" strike="noStrike" cap="none" dirty="0">
              <a:solidFill>
                <a:schemeClr val="dk1"/>
              </a:solidFill>
              <a:latin typeface="Jost Medium"/>
              <a:ea typeface="Jost Medium"/>
              <a:cs typeface="Jost Medium"/>
              <a:sym typeface="Jost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KÉNT</a:t>
            </a:r>
            <a:endParaRPr sz="1600" dirty="0"/>
          </a:p>
        </p:txBody>
      </p:sp>
      <p:sp>
        <p:nvSpPr>
          <p:cNvPr id="527" name="Google Shape;527;p1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528" name="Google Shape;528;p18"/>
          <p:cNvSpPr txBox="1"/>
          <p:nvPr/>
        </p:nvSpPr>
        <p:spPr>
          <a:xfrm>
            <a:off x="1306727" y="4581400"/>
            <a:ext cx="314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Pozitív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változás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teremtése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536" name="Google Shape;536;p19"/>
          <p:cNvSpPr txBox="1"/>
          <p:nvPr/>
        </p:nvSpPr>
        <p:spPr>
          <a:xfrm>
            <a:off x="1489527" y="1797546"/>
            <a:ext cx="921294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Olyasmit </a:t>
            </a:r>
            <a:r>
              <a:rPr lang="en-GB" sz="6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építeni, ami </a:t>
            </a:r>
            <a:r>
              <a:rPr lang="en-GB" sz="60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senkinek sem </a:t>
            </a:r>
            <a:r>
              <a:rPr lang="en-GB" sz="6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kell, a </a:t>
            </a:r>
            <a:r>
              <a:rPr lang="en-GB" sz="60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pazarlás végső </a:t>
            </a:r>
            <a:r>
              <a:rPr lang="en-GB" sz="6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formája!</a:t>
            </a:r>
            <a:endParaRPr/>
          </a:p>
        </p:txBody>
      </p:sp>
      <p:sp>
        <p:nvSpPr>
          <p:cNvPr id="537" name="Google Shape;537;p19"/>
          <p:cNvSpPr txBox="1"/>
          <p:nvPr/>
        </p:nvSpPr>
        <p:spPr>
          <a:xfrm>
            <a:off x="3047999" y="486016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Eric Ries (2009)</a:t>
            </a:r>
            <a:endParaRPr dirty="0"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9E0C7014-EB7F-FE7E-E981-7BABA81741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ERASMUS+ DIGIGEN </a:t>
            </a:r>
            <a:br>
              <a:rPr lang="en-GB"/>
            </a:br>
            <a:r>
              <a:rPr lang="en-GB"/>
              <a:t>Projekt Ref. No. 2021-1-DE02-KA220-VET-000025335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53" name="Google Shape;153;p2"/>
          <p:cNvSpPr txBox="1"/>
          <p:nvPr/>
        </p:nvSpPr>
        <p:spPr>
          <a:xfrm>
            <a:off x="3344994" y="3523316"/>
            <a:ext cx="5502012" cy="138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4000"/>
              <a:buFont typeface="Noto Sans Symbols"/>
              <a:buNone/>
            </a:pPr>
            <a:r>
              <a:rPr lang="en-GB" sz="3200" b="1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GB" sz="3200" b="1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egyetlen</a:t>
            </a:r>
            <a:r>
              <a:rPr lang="en-GB" sz="3200" b="1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200" b="1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állandó</a:t>
            </a:r>
            <a:r>
              <a:rPr lang="en-GB" sz="3200" b="1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200" b="1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3200" b="1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3200" b="1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életben</a:t>
            </a:r>
            <a:r>
              <a:rPr lang="en-GB" sz="3200" b="1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változás</a:t>
            </a:r>
            <a:endParaRPr sz="32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2021518" y="1078621"/>
            <a:ext cx="8143775" cy="34747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82" y="56135"/>
                </a:moveTo>
                <a:lnTo>
                  <a:pt x="2082" y="56135"/>
                </a:lnTo>
                <a:cubicBezTo>
                  <a:pt x="4065" y="29043"/>
                  <a:pt x="26300" y="7309"/>
                  <a:pt x="54613" y="4789"/>
                </a:cubicBezTo>
                <a:cubicBezTo>
                  <a:pt x="82926" y="2269"/>
                  <a:pt x="108984" y="19705"/>
                  <a:pt x="116173" y="45981"/>
                </a:cubicBezTo>
                <a:lnTo>
                  <a:pt x="118081" y="45826"/>
                </a:lnTo>
                <a:lnTo>
                  <a:pt x="117550" y="55312"/>
                </a:lnTo>
                <a:lnTo>
                  <a:pt x="113608" y="46190"/>
                </a:lnTo>
                <a:lnTo>
                  <a:pt x="115515" y="46035"/>
                </a:lnTo>
                <a:lnTo>
                  <a:pt x="115515" y="46035"/>
                </a:lnTo>
                <a:cubicBezTo>
                  <a:pt x="108263" y="20523"/>
                  <a:pt x="82480" y="3674"/>
                  <a:pt x="54535" y="6186"/>
                </a:cubicBezTo>
                <a:cubicBezTo>
                  <a:pt x="26591" y="8697"/>
                  <a:pt x="4665" y="29833"/>
                  <a:pt x="2679" y="56175"/>
                </a:cubicBezTo>
                <a:close/>
              </a:path>
            </a:pathLst>
          </a:custGeom>
          <a:solidFill>
            <a:srgbClr val="AE3F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311020" y="2215453"/>
            <a:ext cx="3633927" cy="111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rgbClr val="AE3F09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AE3F09"/>
                </a:solidFill>
                <a:latin typeface="Arial"/>
                <a:ea typeface="Arial"/>
                <a:cs typeface="Arial"/>
                <a:sym typeface="Arial"/>
              </a:rPr>
              <a:t>TÉNYLEGES</a:t>
            </a:r>
            <a:endParaRPr dirty="0"/>
          </a:p>
        </p:txBody>
      </p:sp>
      <p:sp>
        <p:nvSpPr>
          <p:cNvPr id="156" name="Google Shape;156;p2"/>
          <p:cNvSpPr txBox="1"/>
          <p:nvPr/>
        </p:nvSpPr>
        <p:spPr>
          <a:xfrm>
            <a:off x="8463816" y="2163023"/>
            <a:ext cx="3200400" cy="111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rgbClr val="AE3F09"/>
              </a:buClr>
              <a:buSzPts val="4400"/>
              <a:buFont typeface="Arial"/>
              <a:buNone/>
            </a:pPr>
            <a:r>
              <a:rPr lang="en-GB" sz="4400" b="1" dirty="0">
                <a:solidFill>
                  <a:srgbClr val="AE3F09"/>
                </a:solidFill>
                <a:latin typeface="Arial"/>
                <a:ea typeface="Arial"/>
                <a:cs typeface="Arial"/>
                <a:sym typeface="Arial"/>
              </a:rPr>
              <a:t>CÉLKÉP</a:t>
            </a:r>
            <a:endParaRPr sz="4400" b="1" i="0" u="none" strike="noStrike" cap="none" dirty="0">
              <a:solidFill>
                <a:srgbClr val="AE3F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 rot="10800000">
            <a:off x="2127984" y="1521338"/>
            <a:ext cx="8069580" cy="34747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203" y="54922"/>
                </a:moveTo>
                <a:lnTo>
                  <a:pt x="2203" y="54922"/>
                </a:lnTo>
                <a:cubicBezTo>
                  <a:pt x="4787" y="28083"/>
                  <a:pt x="27197" y="6906"/>
                  <a:pt x="55316" y="4731"/>
                </a:cubicBezTo>
                <a:cubicBezTo>
                  <a:pt x="83436" y="2556"/>
                  <a:pt x="109120" y="20013"/>
                  <a:pt x="116189" y="46105"/>
                </a:cubicBezTo>
                <a:lnTo>
                  <a:pt x="118116" y="45950"/>
                </a:lnTo>
                <a:lnTo>
                  <a:pt x="117533" y="55356"/>
                </a:lnTo>
                <a:lnTo>
                  <a:pt x="113602" y="46314"/>
                </a:lnTo>
                <a:lnTo>
                  <a:pt x="115527" y="46159"/>
                </a:lnTo>
                <a:lnTo>
                  <a:pt x="115527" y="46159"/>
                </a:lnTo>
                <a:cubicBezTo>
                  <a:pt x="108398" y="20828"/>
                  <a:pt x="82991" y="3956"/>
                  <a:pt x="55243" y="6126"/>
                </a:cubicBezTo>
                <a:cubicBezTo>
                  <a:pt x="27494" y="8297"/>
                  <a:pt x="5395" y="28884"/>
                  <a:pt x="2807" y="54975"/>
                </a:cubicBezTo>
                <a:close/>
              </a:path>
            </a:pathLst>
          </a:custGeom>
          <a:solidFill>
            <a:srgbClr val="AE3F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4835740" y="4448165"/>
            <a:ext cx="26592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dirty="0" err="1">
                <a:solidFill>
                  <a:srgbClr val="444444"/>
                </a:solidFill>
                <a:latin typeface="Proxima Nova"/>
                <a:ea typeface="Proxima Nova"/>
                <a:cs typeface="Proxima Nova"/>
                <a:sym typeface="Proxima Nova"/>
              </a:rPr>
              <a:t>Hérakleitosz</a:t>
            </a:r>
            <a:r>
              <a:rPr lang="en-GB" sz="11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535-475 BC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543" name="Google Shape;543;p20"/>
          <p:cNvSpPr txBox="1"/>
          <p:nvPr/>
        </p:nvSpPr>
        <p:spPr>
          <a:xfrm>
            <a:off x="3153076" y="1951673"/>
            <a:ext cx="609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THINKING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ELMÉLET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551" name="Google Shape;551;p21"/>
          <p:cNvSpPr txBox="1"/>
          <p:nvPr/>
        </p:nvSpPr>
        <p:spPr>
          <a:xfrm>
            <a:off x="0" y="2166061"/>
            <a:ext cx="1225798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DESIGN </a:t>
            </a:r>
            <a:r>
              <a:rPr lang="en-GB" sz="7000" b="1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THINKING</a:t>
            </a:r>
            <a:endParaRPr dirty="0"/>
          </a:p>
        </p:txBody>
      </p:sp>
      <p:sp>
        <p:nvSpPr>
          <p:cNvPr id="552" name="Google Shape;552;p21"/>
          <p:cNvSpPr txBox="1"/>
          <p:nvPr/>
        </p:nvSpPr>
        <p:spPr>
          <a:xfrm>
            <a:off x="1193342" y="3429000"/>
            <a:ext cx="486966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ügyfélközpontú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a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megszokottól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eltérő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megoldás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kidolgozása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2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ügyfélproblémára</a:t>
            </a:r>
            <a:endParaRPr dirty="0"/>
          </a:p>
        </p:txBody>
      </p:sp>
      <p:sp>
        <p:nvSpPr>
          <p:cNvPr id="553" name="Google Shape;553;p21"/>
          <p:cNvSpPr txBox="1"/>
          <p:nvPr/>
        </p:nvSpPr>
        <p:spPr>
          <a:xfrm>
            <a:off x="6063006" y="3506278"/>
            <a:ext cx="4144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strukturált</a:t>
            </a:r>
            <a:r>
              <a:rPr lang="en-GB" sz="2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módszer</a:t>
            </a:r>
            <a:r>
              <a:rPr lang="en-GB" sz="2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alkalmazása</a:t>
            </a:r>
            <a:r>
              <a:rPr lang="en-GB" sz="2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mélyreható</a:t>
            </a:r>
            <a:r>
              <a:rPr lang="en-GB" sz="28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elemzés</a:t>
            </a:r>
            <a:endParaRPr dirty="0"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8A1C511A-029E-35BB-41D4-0A59719BA11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Recept</a:t>
            </a:r>
            <a:endParaRPr/>
          </a:p>
        </p:txBody>
      </p:sp>
      <p:pic>
        <p:nvPicPr>
          <p:cNvPr id="562" name="Google Shape;562;p22" descr="Prost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257" y="2532743"/>
            <a:ext cx="1796143" cy="17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2" descr="Post-it-Notizen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7928" y="2532743"/>
            <a:ext cx="1796143" cy="179614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2"/>
          <p:cNvSpPr txBox="1"/>
          <p:nvPr/>
        </p:nvSpPr>
        <p:spPr>
          <a:xfrm>
            <a:off x="1379007" y="4419288"/>
            <a:ext cx="2608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02C07"/>
                </a:solidFill>
                <a:latin typeface="Jost"/>
                <a:ea typeface="Jost"/>
                <a:cs typeface="Jost"/>
                <a:sym typeface="Jost"/>
              </a:rPr>
              <a:t>CSAPAT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02C07"/>
                </a:solidFill>
                <a:latin typeface="Jost"/>
                <a:ea typeface="Jost"/>
                <a:cs typeface="Jost"/>
                <a:sym typeface="Jost"/>
              </a:rPr>
              <a:t>INTERAKCIÓ</a:t>
            </a:r>
            <a:endParaRPr/>
          </a:p>
        </p:txBody>
      </p:sp>
      <p:sp>
        <p:nvSpPr>
          <p:cNvPr id="565" name="Google Shape;565;p22"/>
          <p:cNvSpPr txBox="1"/>
          <p:nvPr/>
        </p:nvSpPr>
        <p:spPr>
          <a:xfrm>
            <a:off x="4791679" y="4419289"/>
            <a:ext cx="260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02C07"/>
                </a:solidFill>
                <a:latin typeface="Jost"/>
                <a:ea typeface="Jost"/>
                <a:cs typeface="Jost"/>
                <a:sym typeface="Jost"/>
              </a:rPr>
              <a:t>KREATÍV TÉR</a:t>
            </a:r>
            <a:endParaRPr/>
          </a:p>
        </p:txBody>
      </p:sp>
      <p:sp>
        <p:nvSpPr>
          <p:cNvPr id="566" name="Google Shape;566;p22"/>
          <p:cNvSpPr txBox="1"/>
          <p:nvPr/>
        </p:nvSpPr>
        <p:spPr>
          <a:xfrm>
            <a:off x="8204353" y="4419289"/>
            <a:ext cx="2608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02C07"/>
                </a:solidFill>
                <a:latin typeface="Jost"/>
                <a:ea typeface="Jost"/>
                <a:cs typeface="Jost"/>
                <a:sym typeface="Jost"/>
              </a:rPr>
              <a:t>KIDOLGOZOTT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702C07"/>
                </a:solidFill>
                <a:latin typeface="Jost"/>
                <a:ea typeface="Jost"/>
                <a:cs typeface="Jost"/>
                <a:sym typeface="Jost"/>
              </a:rPr>
              <a:t>MÓDSZER</a:t>
            </a:r>
            <a:endParaRPr/>
          </a:p>
        </p:txBody>
      </p:sp>
      <p:grpSp>
        <p:nvGrpSpPr>
          <p:cNvPr id="567" name="Google Shape;567;p22"/>
          <p:cNvGrpSpPr/>
          <p:nvPr/>
        </p:nvGrpSpPr>
        <p:grpSpPr>
          <a:xfrm>
            <a:off x="7940604" y="3248755"/>
            <a:ext cx="3256525" cy="888742"/>
            <a:chOff x="303749" y="2445479"/>
            <a:chExt cx="11797048" cy="3219545"/>
          </a:xfrm>
        </p:grpSpPr>
        <p:sp>
          <p:nvSpPr>
            <p:cNvPr id="568" name="Google Shape;568;p22"/>
            <p:cNvSpPr/>
            <p:nvPr/>
          </p:nvSpPr>
          <p:spPr>
            <a:xfrm rot="7240873">
              <a:off x="9316158" y="2883002"/>
              <a:ext cx="2352549" cy="23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91" y="7388"/>
                  </a:moveTo>
                  <a:lnTo>
                    <a:pt x="59091" y="7388"/>
                  </a:lnTo>
                  <a:cubicBezTo>
                    <a:pt x="84918" y="6942"/>
                    <a:pt x="107253" y="25290"/>
                    <a:pt x="111817" y="50702"/>
                  </a:cubicBezTo>
                  <a:cubicBezTo>
                    <a:pt x="116381" y="76114"/>
                    <a:pt x="101825" y="101082"/>
                    <a:pt x="77456" y="109643"/>
                  </a:cubicBezTo>
                  <a:cubicBezTo>
                    <a:pt x="53087" y="118204"/>
                    <a:pt x="26104" y="107829"/>
                    <a:pt x="13758" y="85151"/>
                  </a:cubicBezTo>
                  <a:cubicBezTo>
                    <a:pt x="1411" y="62472"/>
                    <a:pt x="7350" y="34191"/>
                    <a:pt x="27777" y="18389"/>
                  </a:cubicBezTo>
                  <a:lnTo>
                    <a:pt x="25192" y="11826"/>
                  </a:lnTo>
                  <a:lnTo>
                    <a:pt x="43225" y="17413"/>
                  </a:lnTo>
                  <a:lnTo>
                    <a:pt x="35620" y="38302"/>
                  </a:lnTo>
                  <a:lnTo>
                    <a:pt x="33081" y="31855"/>
                  </a:lnTo>
                  <a:lnTo>
                    <a:pt x="33081" y="31855"/>
                  </a:lnTo>
                  <a:cubicBezTo>
                    <a:pt x="19522" y="44776"/>
                    <a:pt x="17096" y="65500"/>
                    <a:pt x="27306" y="81193"/>
                  </a:cubicBezTo>
                  <a:cubicBezTo>
                    <a:pt x="37516" y="96886"/>
                    <a:pt x="57471" y="103103"/>
                    <a:pt x="74811" y="95993"/>
                  </a:cubicBezTo>
                  <a:cubicBezTo>
                    <a:pt x="92152" y="88884"/>
                    <a:pt x="101967" y="70462"/>
                    <a:pt x="98179" y="52137"/>
                  </a:cubicBezTo>
                  <a:cubicBezTo>
                    <a:pt x="94391" y="33811"/>
                    <a:pt x="78071" y="20772"/>
                    <a:pt x="59328" y="21095"/>
                  </a:cubicBezTo>
                  <a:close/>
                </a:path>
              </a:pathLst>
            </a:custGeom>
            <a:solidFill>
              <a:srgbClr val="D0D6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7679989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5880540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4081092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2281644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476650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303749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 rot="10800000">
              <a:off x="2108743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3884280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7" name="Google Shape;577;p22"/>
            <p:cNvSpPr/>
            <p:nvPr/>
          </p:nvSpPr>
          <p:spPr>
            <a:xfrm rot="10800000">
              <a:off x="5689274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7486523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 rot="10800000">
              <a:off x="9291516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86C31A31-418A-626A-735C-A714137D4A2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588" name="Google Shape;588;p23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Folyamat</a:t>
            </a:r>
            <a:endParaRPr/>
          </a:p>
        </p:txBody>
      </p:sp>
      <p:grpSp>
        <p:nvGrpSpPr>
          <p:cNvPr id="589" name="Google Shape;589;p23"/>
          <p:cNvGrpSpPr/>
          <p:nvPr/>
        </p:nvGrpSpPr>
        <p:grpSpPr>
          <a:xfrm>
            <a:off x="303749" y="2282193"/>
            <a:ext cx="11797048" cy="3219545"/>
            <a:chOff x="303749" y="2445479"/>
            <a:chExt cx="11797048" cy="3219545"/>
          </a:xfrm>
        </p:grpSpPr>
        <p:sp>
          <p:nvSpPr>
            <p:cNvPr id="590" name="Google Shape;590;p23"/>
            <p:cNvSpPr/>
            <p:nvPr/>
          </p:nvSpPr>
          <p:spPr>
            <a:xfrm rot="7240873">
              <a:off x="9316158" y="2883002"/>
              <a:ext cx="2352549" cy="23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91" y="7388"/>
                  </a:moveTo>
                  <a:lnTo>
                    <a:pt x="59091" y="7388"/>
                  </a:lnTo>
                  <a:cubicBezTo>
                    <a:pt x="84918" y="6942"/>
                    <a:pt x="107253" y="25290"/>
                    <a:pt x="111817" y="50702"/>
                  </a:cubicBezTo>
                  <a:cubicBezTo>
                    <a:pt x="116381" y="76114"/>
                    <a:pt x="101825" y="101082"/>
                    <a:pt x="77456" y="109643"/>
                  </a:cubicBezTo>
                  <a:cubicBezTo>
                    <a:pt x="53087" y="118204"/>
                    <a:pt x="26104" y="107829"/>
                    <a:pt x="13758" y="85151"/>
                  </a:cubicBezTo>
                  <a:cubicBezTo>
                    <a:pt x="1411" y="62472"/>
                    <a:pt x="7350" y="34191"/>
                    <a:pt x="27777" y="18388"/>
                  </a:cubicBezTo>
                  <a:lnTo>
                    <a:pt x="25192" y="11826"/>
                  </a:lnTo>
                  <a:lnTo>
                    <a:pt x="43225" y="17413"/>
                  </a:lnTo>
                  <a:lnTo>
                    <a:pt x="35620" y="38302"/>
                  </a:lnTo>
                  <a:lnTo>
                    <a:pt x="33081" y="31855"/>
                  </a:lnTo>
                  <a:lnTo>
                    <a:pt x="33081" y="31855"/>
                  </a:lnTo>
                  <a:cubicBezTo>
                    <a:pt x="19522" y="44776"/>
                    <a:pt x="17096" y="65500"/>
                    <a:pt x="27306" y="81193"/>
                  </a:cubicBezTo>
                  <a:cubicBezTo>
                    <a:pt x="37516" y="96886"/>
                    <a:pt x="57471" y="103103"/>
                    <a:pt x="74811" y="95993"/>
                  </a:cubicBezTo>
                  <a:cubicBezTo>
                    <a:pt x="92152" y="88884"/>
                    <a:pt x="101967" y="70462"/>
                    <a:pt x="98179" y="52137"/>
                  </a:cubicBezTo>
                  <a:cubicBezTo>
                    <a:pt x="94391" y="33811"/>
                    <a:pt x="78071" y="20772"/>
                    <a:pt x="59328" y="210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7679989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5880540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081092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2281644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6650" y="3033509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303749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 rot="10800000">
              <a:off x="2108743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3884280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 rot="10800000">
              <a:off x="5689274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486523" y="3798581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 rot="10800000">
              <a:off x="9291516" y="3931670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02" name="Google Shape;602;p23"/>
            <p:cNvSpPr txBox="1"/>
            <p:nvPr/>
          </p:nvSpPr>
          <p:spPr>
            <a:xfrm>
              <a:off x="842759" y="3893987"/>
              <a:ext cx="12514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2A3443"/>
                  </a:solidFill>
                  <a:latin typeface="Jost"/>
                  <a:ea typeface="Jost"/>
                  <a:cs typeface="Jost"/>
                  <a:sym typeface="Jost"/>
                </a:rPr>
                <a:t>empathize</a:t>
              </a:r>
              <a:endParaRPr/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2702658" y="3893987"/>
              <a:ext cx="11762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define</a:t>
              </a:r>
              <a:endParaRPr/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4516399" y="3893987"/>
              <a:ext cx="11762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7287A7"/>
                  </a:solidFill>
                  <a:latin typeface="Jost"/>
                  <a:ea typeface="Jost"/>
                  <a:cs typeface="Jost"/>
                  <a:sym typeface="Jost"/>
                </a:rPr>
                <a:t>ideate</a:t>
              </a:r>
              <a:endParaRPr/>
            </a:p>
          </p:txBody>
        </p:sp>
        <p:sp>
          <p:nvSpPr>
            <p:cNvPr id="605" name="Google Shape;605;p23"/>
            <p:cNvSpPr txBox="1"/>
            <p:nvPr/>
          </p:nvSpPr>
          <p:spPr>
            <a:xfrm>
              <a:off x="6312501" y="3893987"/>
              <a:ext cx="11762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92A2BA"/>
                  </a:solidFill>
                  <a:latin typeface="Jost"/>
                  <a:ea typeface="Jost"/>
                  <a:cs typeface="Jost"/>
                  <a:sym typeface="Jost"/>
                </a:rPr>
                <a:t>prototype</a:t>
              </a:r>
              <a:endParaRPr/>
            </a:p>
          </p:txBody>
        </p:sp>
        <p:sp>
          <p:nvSpPr>
            <p:cNvPr id="606" name="Google Shape;606;p23"/>
            <p:cNvSpPr txBox="1"/>
            <p:nvPr/>
          </p:nvSpPr>
          <p:spPr>
            <a:xfrm>
              <a:off x="8117494" y="3893987"/>
              <a:ext cx="11762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A1B0C4"/>
                  </a:solidFill>
                  <a:latin typeface="Jost"/>
                  <a:ea typeface="Jost"/>
                  <a:cs typeface="Jost"/>
                  <a:sym typeface="Jost"/>
                </a:rPr>
                <a:t>test</a:t>
              </a:r>
              <a:endParaRPr/>
            </a:p>
          </p:txBody>
        </p:sp>
        <p:sp>
          <p:nvSpPr>
            <p:cNvPr id="607" name="Google Shape;607;p23"/>
            <p:cNvSpPr txBox="1"/>
            <p:nvPr/>
          </p:nvSpPr>
          <p:spPr>
            <a:xfrm>
              <a:off x="9809319" y="3906799"/>
              <a:ext cx="137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D0D6E1"/>
                  </a:solidFill>
                  <a:latin typeface="Jost"/>
                  <a:ea typeface="Jost"/>
                  <a:cs typeface="Jost"/>
                  <a:sym typeface="Jost"/>
                </a:rPr>
                <a:t>implement</a:t>
              </a:r>
              <a:endParaRPr/>
            </a:p>
          </p:txBody>
        </p:sp>
      </p:grpSp>
      <p:sp>
        <p:nvSpPr>
          <p:cNvPr id="608" name="Google Shape;608;p23"/>
          <p:cNvSpPr txBox="1"/>
          <p:nvPr/>
        </p:nvSpPr>
        <p:spPr>
          <a:xfrm>
            <a:off x="757701" y="5044163"/>
            <a:ext cx="14911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probléma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felismerése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megértése</a:t>
            </a:r>
            <a:endParaRPr dirty="0"/>
          </a:p>
        </p:txBody>
      </p:sp>
      <p:sp>
        <p:nvSpPr>
          <p:cNvPr id="609" name="Google Shape;609;p23"/>
          <p:cNvSpPr txBox="1"/>
          <p:nvPr/>
        </p:nvSpPr>
        <p:spPr>
          <a:xfrm>
            <a:off x="2511925" y="1939045"/>
            <a:ext cx="157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releváns szempontok fókuszálása</a:t>
            </a:r>
            <a:endParaRPr/>
          </a:p>
        </p:txBody>
      </p:sp>
      <p:sp>
        <p:nvSpPr>
          <p:cNvPr id="610" name="Google Shape;610;p23"/>
          <p:cNvSpPr txBox="1"/>
          <p:nvPr/>
        </p:nvSpPr>
        <p:spPr>
          <a:xfrm>
            <a:off x="4308139" y="5044163"/>
            <a:ext cx="15915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Számos ötlet generálása</a:t>
            </a:r>
            <a:endParaRPr/>
          </a:p>
        </p:txBody>
      </p:sp>
      <p:sp>
        <p:nvSpPr>
          <p:cNvPr id="611" name="Google Shape;611;p23"/>
          <p:cNvSpPr txBox="1"/>
          <p:nvPr/>
        </p:nvSpPr>
        <p:spPr>
          <a:xfrm>
            <a:off x="7692925" y="5044138"/>
            <a:ext cx="201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Termék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létrehozása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tesztelése</a:t>
            </a:r>
            <a:endParaRPr dirty="0"/>
          </a:p>
        </p:txBody>
      </p:sp>
      <p:cxnSp>
        <p:nvCxnSpPr>
          <p:cNvPr id="612" name="Google Shape;612;p23"/>
          <p:cNvCxnSpPr/>
          <p:nvPr/>
        </p:nvCxnSpPr>
        <p:spPr>
          <a:xfrm>
            <a:off x="611305" y="4371001"/>
            <a:ext cx="0" cy="1608693"/>
          </a:xfrm>
          <a:prstGeom prst="straightConnector1">
            <a:avLst/>
          </a:prstGeom>
          <a:noFill/>
          <a:ln w="25400" cap="flat" cmpd="sng">
            <a:solidFill>
              <a:srgbClr val="2B354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23"/>
          <p:cNvCxnSpPr/>
          <p:nvPr/>
        </p:nvCxnSpPr>
        <p:spPr>
          <a:xfrm>
            <a:off x="2379723" y="4371001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2A344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23"/>
          <p:cNvCxnSpPr/>
          <p:nvPr/>
        </p:nvCxnSpPr>
        <p:spPr>
          <a:xfrm>
            <a:off x="2434154" y="1825028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55698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5" name="Google Shape;615;p23"/>
          <p:cNvCxnSpPr/>
          <p:nvPr/>
        </p:nvCxnSpPr>
        <p:spPr>
          <a:xfrm>
            <a:off x="4149563" y="1848768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55698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6" name="Google Shape;616;p23"/>
          <p:cNvCxnSpPr/>
          <p:nvPr/>
        </p:nvCxnSpPr>
        <p:spPr>
          <a:xfrm>
            <a:off x="4232423" y="4371002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7287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7" name="Google Shape;617;p23"/>
          <p:cNvCxnSpPr/>
          <p:nvPr/>
        </p:nvCxnSpPr>
        <p:spPr>
          <a:xfrm>
            <a:off x="5962667" y="4371003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7287A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8" name="Google Shape;618;p23"/>
          <p:cNvCxnSpPr/>
          <p:nvPr/>
        </p:nvCxnSpPr>
        <p:spPr>
          <a:xfrm>
            <a:off x="7821443" y="4351464"/>
            <a:ext cx="12600" cy="1608600"/>
          </a:xfrm>
          <a:prstGeom prst="straightConnector1">
            <a:avLst/>
          </a:prstGeom>
          <a:noFill/>
          <a:ln w="25400" cap="flat" cmpd="sng">
            <a:solidFill>
              <a:srgbClr val="A2B0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9" name="Google Shape;619;p23"/>
          <p:cNvCxnSpPr/>
          <p:nvPr/>
        </p:nvCxnSpPr>
        <p:spPr>
          <a:xfrm>
            <a:off x="9566158" y="4398094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A2B0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620;p23"/>
          <p:cNvSpPr txBox="1"/>
          <p:nvPr/>
        </p:nvSpPr>
        <p:spPr>
          <a:xfrm>
            <a:off x="6199130" y="1939042"/>
            <a:ext cx="139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Megvalósít-</a:t>
            </a: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hatóság tesztelése</a:t>
            </a:r>
            <a:endParaRPr/>
          </a:p>
        </p:txBody>
      </p:sp>
      <p:cxnSp>
        <p:nvCxnSpPr>
          <p:cNvPr id="621" name="Google Shape;621;p23"/>
          <p:cNvCxnSpPr/>
          <p:nvPr/>
        </p:nvCxnSpPr>
        <p:spPr>
          <a:xfrm>
            <a:off x="6010645" y="1854441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92A2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2" name="Google Shape;622;p23"/>
          <p:cNvCxnSpPr/>
          <p:nvPr/>
        </p:nvCxnSpPr>
        <p:spPr>
          <a:xfrm>
            <a:off x="7769299" y="1823777"/>
            <a:ext cx="12730" cy="1608693"/>
          </a:xfrm>
          <a:prstGeom prst="straightConnector1">
            <a:avLst/>
          </a:prstGeom>
          <a:noFill/>
          <a:ln w="25400" cap="flat" cmpd="sng">
            <a:solidFill>
              <a:srgbClr val="92A2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03641F82-B034-0CAC-ECFD-488211687D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Információáramlás</a:t>
            </a:r>
            <a:endParaRPr/>
          </a:p>
        </p:txBody>
      </p:sp>
      <p:grpSp>
        <p:nvGrpSpPr>
          <p:cNvPr id="632" name="Google Shape;632;p24"/>
          <p:cNvGrpSpPr/>
          <p:nvPr/>
        </p:nvGrpSpPr>
        <p:grpSpPr>
          <a:xfrm>
            <a:off x="838199" y="2201916"/>
            <a:ext cx="10968375" cy="3889214"/>
            <a:chOff x="1138976" y="1913158"/>
            <a:chExt cx="10968375" cy="3889214"/>
          </a:xfrm>
        </p:grpSpPr>
        <p:sp>
          <p:nvSpPr>
            <p:cNvPr id="633" name="Google Shape;633;p24"/>
            <p:cNvSpPr/>
            <p:nvPr/>
          </p:nvSpPr>
          <p:spPr>
            <a:xfrm>
              <a:off x="8909828" y="3899235"/>
              <a:ext cx="1475076" cy="1475075"/>
            </a:xfrm>
            <a:prstGeom prst="donut">
              <a:avLst>
                <a:gd name="adj" fmla="val 11804"/>
              </a:avLst>
            </a:prstGeom>
            <a:solidFill>
              <a:srgbClr val="A1B0C4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7616555" y="3899235"/>
              <a:ext cx="1475076" cy="1475075"/>
            </a:xfrm>
            <a:prstGeom prst="donut">
              <a:avLst>
                <a:gd name="adj" fmla="val 11804"/>
              </a:avLst>
            </a:prstGeom>
            <a:solidFill>
              <a:srgbClr val="92A2B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5616151" y="3899235"/>
              <a:ext cx="1475076" cy="1475075"/>
            </a:xfrm>
            <a:prstGeom prst="donut">
              <a:avLst>
                <a:gd name="adj" fmla="val 11804"/>
              </a:avLst>
            </a:prstGeom>
            <a:solidFill>
              <a:srgbClr val="7287A7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327939" y="3889770"/>
              <a:ext cx="1475076" cy="1475075"/>
            </a:xfrm>
            <a:prstGeom prst="donut">
              <a:avLst>
                <a:gd name="adj" fmla="val 11804"/>
              </a:avLst>
            </a:prstGeom>
            <a:solidFill>
              <a:srgbClr val="556987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954866" y="3893588"/>
              <a:ext cx="1475076" cy="1475076"/>
            </a:xfrm>
            <a:prstGeom prst="donut">
              <a:avLst>
                <a:gd name="adj" fmla="val 11804"/>
              </a:avLst>
            </a:prstGeom>
            <a:solidFill>
              <a:srgbClr val="2A3443">
                <a:alpha val="1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38" name="Google Shape;638;p24"/>
            <p:cNvSpPr txBox="1"/>
            <p:nvPr/>
          </p:nvSpPr>
          <p:spPr>
            <a:xfrm>
              <a:off x="2266674" y="4514718"/>
              <a:ext cx="84904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2A3443"/>
                  </a:solidFill>
                  <a:latin typeface="Jost"/>
                  <a:ea typeface="Jost"/>
                  <a:cs typeface="Jost"/>
                  <a:sym typeface="Jost"/>
                </a:rPr>
                <a:t>empathize</a:t>
              </a:r>
              <a:endParaRPr/>
            </a:p>
          </p:txBody>
        </p:sp>
        <p:sp>
          <p:nvSpPr>
            <p:cNvPr id="639" name="Google Shape;639;p24"/>
            <p:cNvSpPr txBox="1"/>
            <p:nvPr/>
          </p:nvSpPr>
          <p:spPr>
            <a:xfrm>
              <a:off x="4631845" y="4510899"/>
              <a:ext cx="849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define</a:t>
              </a:r>
              <a:endParaRPr/>
            </a:p>
          </p:txBody>
        </p:sp>
        <p:sp>
          <p:nvSpPr>
            <p:cNvPr id="640" name="Google Shape;640;p24"/>
            <p:cNvSpPr txBox="1"/>
            <p:nvPr/>
          </p:nvSpPr>
          <p:spPr>
            <a:xfrm>
              <a:off x="5930374" y="4520364"/>
              <a:ext cx="84904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7287A7"/>
                  </a:solidFill>
                  <a:latin typeface="Jost"/>
                  <a:ea typeface="Jost"/>
                  <a:cs typeface="Jost"/>
                  <a:sym typeface="Jost"/>
                </a:rPr>
                <a:t>ideate</a:t>
              </a:r>
              <a:endParaRPr/>
            </a:p>
          </p:txBody>
        </p:sp>
        <p:sp>
          <p:nvSpPr>
            <p:cNvPr id="641" name="Google Shape;641;p24"/>
            <p:cNvSpPr txBox="1"/>
            <p:nvPr/>
          </p:nvSpPr>
          <p:spPr>
            <a:xfrm>
              <a:off x="7928362" y="4520364"/>
              <a:ext cx="849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92A2BA"/>
                  </a:solidFill>
                  <a:latin typeface="Jost"/>
                  <a:ea typeface="Jost"/>
                  <a:cs typeface="Jost"/>
                  <a:sym typeface="Jost"/>
                </a:rPr>
                <a:t>prototype</a:t>
              </a:r>
              <a:endParaRPr/>
            </a:p>
          </p:txBody>
        </p:sp>
        <p:sp>
          <p:nvSpPr>
            <p:cNvPr id="642" name="Google Shape;642;p24"/>
            <p:cNvSpPr txBox="1"/>
            <p:nvPr/>
          </p:nvSpPr>
          <p:spPr>
            <a:xfrm>
              <a:off x="9225637" y="4520364"/>
              <a:ext cx="849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A1B0C4"/>
                  </a:solidFill>
                  <a:latin typeface="Jost"/>
                  <a:ea typeface="Jost"/>
                  <a:cs typeface="Jost"/>
                  <a:sym typeface="Jost"/>
                </a:rPr>
                <a:t>test</a:t>
              </a:r>
              <a:endParaRPr/>
            </a:p>
          </p:txBody>
        </p:sp>
        <p:sp>
          <p:nvSpPr>
            <p:cNvPr id="643" name="Google Shape;643;p24"/>
            <p:cNvSpPr txBox="1"/>
            <p:nvPr/>
          </p:nvSpPr>
          <p:spPr>
            <a:xfrm>
              <a:off x="10453259" y="4533213"/>
              <a:ext cx="993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>
                  <a:solidFill>
                    <a:srgbClr val="D0D6E1"/>
                  </a:solidFill>
                  <a:latin typeface="Jost"/>
                  <a:ea typeface="Jost"/>
                  <a:cs typeface="Jost"/>
                  <a:sym typeface="Jost"/>
                </a:rPr>
                <a:t>implement</a:t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 rot="7240873">
              <a:off x="10097280" y="3794191"/>
              <a:ext cx="1698169" cy="16923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91" y="7388"/>
                  </a:moveTo>
                  <a:lnTo>
                    <a:pt x="59091" y="7388"/>
                  </a:lnTo>
                  <a:cubicBezTo>
                    <a:pt x="84918" y="6942"/>
                    <a:pt x="107253" y="25290"/>
                    <a:pt x="111817" y="50702"/>
                  </a:cubicBezTo>
                  <a:cubicBezTo>
                    <a:pt x="116381" y="76114"/>
                    <a:pt x="101825" y="101082"/>
                    <a:pt x="77456" y="109643"/>
                  </a:cubicBezTo>
                  <a:cubicBezTo>
                    <a:pt x="53087" y="118204"/>
                    <a:pt x="26104" y="107829"/>
                    <a:pt x="13758" y="85151"/>
                  </a:cubicBezTo>
                  <a:cubicBezTo>
                    <a:pt x="1411" y="62473"/>
                    <a:pt x="7350" y="34191"/>
                    <a:pt x="27777" y="18389"/>
                  </a:cubicBezTo>
                  <a:lnTo>
                    <a:pt x="25192" y="11826"/>
                  </a:lnTo>
                  <a:lnTo>
                    <a:pt x="43225" y="17413"/>
                  </a:lnTo>
                  <a:lnTo>
                    <a:pt x="35620" y="38302"/>
                  </a:lnTo>
                  <a:lnTo>
                    <a:pt x="33081" y="31855"/>
                  </a:lnTo>
                  <a:lnTo>
                    <a:pt x="33081" y="31855"/>
                  </a:lnTo>
                  <a:cubicBezTo>
                    <a:pt x="19522" y="44776"/>
                    <a:pt x="17096" y="65500"/>
                    <a:pt x="27306" y="81193"/>
                  </a:cubicBezTo>
                  <a:cubicBezTo>
                    <a:pt x="37516" y="96886"/>
                    <a:pt x="57471" y="103103"/>
                    <a:pt x="74811" y="95993"/>
                  </a:cubicBezTo>
                  <a:cubicBezTo>
                    <a:pt x="92152" y="88884"/>
                    <a:pt x="101967" y="70462"/>
                    <a:pt x="98179" y="52137"/>
                  </a:cubicBezTo>
                  <a:cubicBezTo>
                    <a:pt x="94391" y="33811"/>
                    <a:pt x="78071" y="20772"/>
                    <a:pt x="59328" y="21095"/>
                  </a:cubicBezTo>
                  <a:close/>
                </a:path>
              </a:pathLst>
            </a:custGeom>
            <a:solidFill>
              <a:schemeClr val="accent6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 rot="-5400000">
              <a:off x="1731828" y="2048366"/>
              <a:ext cx="2215465" cy="340117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57150" cap="flat" cmpd="sng">
              <a:solidFill>
                <a:srgbClr val="92A2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 txBox="1"/>
            <p:nvPr/>
          </p:nvSpPr>
          <p:spPr>
            <a:xfrm>
              <a:off x="2839557" y="3195069"/>
              <a:ext cx="1700585" cy="1107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5400000" flipH="1">
              <a:off x="3995218" y="3284281"/>
              <a:ext cx="2141822" cy="9360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571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 txBox="1"/>
            <p:nvPr/>
          </p:nvSpPr>
          <p:spPr>
            <a:xfrm flipH="1">
              <a:off x="4598111" y="3216820"/>
              <a:ext cx="468000" cy="1070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 rot="-5400000">
              <a:off x="5463029" y="2797174"/>
              <a:ext cx="2215465" cy="190353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57150" cap="flat" cmpd="sng">
              <a:solidFill>
                <a:srgbClr val="92A2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 txBox="1"/>
            <p:nvPr/>
          </p:nvSpPr>
          <p:spPr>
            <a:xfrm>
              <a:off x="6570758" y="3195052"/>
              <a:ext cx="951768" cy="1107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 rot="5400000" flipH="1">
              <a:off x="7792690" y="2428199"/>
              <a:ext cx="2215465" cy="264148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571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 txBox="1"/>
            <p:nvPr/>
          </p:nvSpPr>
          <p:spPr>
            <a:xfrm flipH="1">
              <a:off x="7579664" y="3195052"/>
              <a:ext cx="1320743" cy="110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53" name="Google Shape;653;p24"/>
            <p:cNvSpPr txBox="1"/>
            <p:nvPr/>
          </p:nvSpPr>
          <p:spPr>
            <a:xfrm rot="-1040654">
              <a:off x="2238021" y="2810902"/>
              <a:ext cx="17382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DIVERGE</a:t>
              </a:r>
              <a:endParaRPr/>
            </a:p>
          </p:txBody>
        </p:sp>
        <p:sp>
          <p:nvSpPr>
            <p:cNvPr id="654" name="Google Shape;654;p24"/>
            <p:cNvSpPr txBox="1"/>
            <p:nvPr/>
          </p:nvSpPr>
          <p:spPr>
            <a:xfrm rot="-1852219">
              <a:off x="5649094" y="2905292"/>
              <a:ext cx="17382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DIVERGE</a:t>
              </a:r>
              <a:endParaRPr/>
            </a:p>
          </p:txBody>
        </p:sp>
        <p:sp>
          <p:nvSpPr>
            <p:cNvPr id="655" name="Google Shape;655;p24"/>
            <p:cNvSpPr txBox="1"/>
            <p:nvPr/>
          </p:nvSpPr>
          <p:spPr>
            <a:xfrm rot="1400606">
              <a:off x="7944991" y="2836370"/>
              <a:ext cx="17382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CONVERGE</a:t>
              </a:r>
              <a:endParaRPr/>
            </a:p>
          </p:txBody>
        </p:sp>
        <p:sp>
          <p:nvSpPr>
            <p:cNvPr id="656" name="Google Shape;656;p24"/>
            <p:cNvSpPr txBox="1"/>
            <p:nvPr/>
          </p:nvSpPr>
          <p:spPr>
            <a:xfrm rot="3033799">
              <a:off x="4082117" y="2862970"/>
              <a:ext cx="2030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556987"/>
                  </a:solidFill>
                  <a:latin typeface="Jost"/>
                  <a:ea typeface="Jost"/>
                  <a:cs typeface="Jost"/>
                  <a:sym typeface="Jost"/>
                </a:rPr>
                <a:t>CONVERGE</a:t>
              </a:r>
              <a:endParaRPr/>
            </a:p>
          </p:txBody>
        </p:sp>
        <p:sp>
          <p:nvSpPr>
            <p:cNvPr id="657" name="Google Shape;657;p24"/>
            <p:cNvSpPr txBox="1"/>
            <p:nvPr/>
          </p:nvSpPr>
          <p:spPr>
            <a:xfrm>
              <a:off x="1558846" y="3573646"/>
              <a:ext cx="1738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Create choices</a:t>
              </a:r>
              <a:endParaRPr/>
            </a:p>
          </p:txBody>
        </p:sp>
        <p:sp>
          <p:nvSpPr>
            <p:cNvPr id="658" name="Google Shape;658;p24"/>
            <p:cNvSpPr txBox="1"/>
            <p:nvPr/>
          </p:nvSpPr>
          <p:spPr>
            <a:xfrm>
              <a:off x="5814321" y="3530348"/>
              <a:ext cx="17382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Create choices</a:t>
              </a:r>
              <a:endParaRPr/>
            </a:p>
          </p:txBody>
        </p:sp>
        <p:sp>
          <p:nvSpPr>
            <p:cNvPr id="659" name="Google Shape;659;p24"/>
            <p:cNvSpPr txBox="1"/>
            <p:nvPr/>
          </p:nvSpPr>
          <p:spPr>
            <a:xfrm>
              <a:off x="4575849" y="3423517"/>
              <a:ext cx="849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Make choices</a:t>
              </a:r>
              <a:endParaRPr/>
            </a:p>
          </p:txBody>
        </p:sp>
        <p:sp>
          <p:nvSpPr>
            <p:cNvPr id="660" name="Google Shape;660;p24"/>
            <p:cNvSpPr txBox="1"/>
            <p:nvPr/>
          </p:nvSpPr>
          <p:spPr>
            <a:xfrm>
              <a:off x="8196463" y="3544020"/>
              <a:ext cx="2041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Make choices</a:t>
              </a:r>
              <a:endParaRPr/>
            </a:p>
          </p:txBody>
        </p:sp>
        <p:sp>
          <p:nvSpPr>
            <p:cNvPr id="661" name="Google Shape;661;p24"/>
            <p:cNvSpPr txBox="1"/>
            <p:nvPr/>
          </p:nvSpPr>
          <p:spPr>
            <a:xfrm>
              <a:off x="2037748" y="1913158"/>
              <a:ext cx="28363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PROBLÉMATÉR</a:t>
              </a:r>
              <a:endParaRPr/>
            </a:p>
          </p:txBody>
        </p:sp>
        <p:sp>
          <p:nvSpPr>
            <p:cNvPr id="662" name="Google Shape;662;p24"/>
            <p:cNvSpPr txBox="1"/>
            <p:nvPr/>
          </p:nvSpPr>
          <p:spPr>
            <a:xfrm>
              <a:off x="6748767" y="1913158"/>
              <a:ext cx="32483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MEGOLDÁSI TÉR</a:t>
              </a:r>
              <a:endParaRPr/>
            </a:p>
          </p:txBody>
        </p:sp>
      </p:grp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D2162B12-5952-5668-E23E-BBE142FD27B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668" name="Google Shape;668;p25"/>
          <p:cNvSpPr txBox="1"/>
          <p:nvPr/>
        </p:nvSpPr>
        <p:spPr>
          <a:xfrm>
            <a:off x="3153076" y="1951673"/>
            <a:ext cx="609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THINKING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GYAKORLAT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675" name="Google Shape;675;p26"/>
          <p:cNvSpPr txBox="1"/>
          <p:nvPr/>
        </p:nvSpPr>
        <p:spPr>
          <a:xfrm>
            <a:off x="3133529" y="731994"/>
            <a:ext cx="59249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HELYZET</a:t>
            </a:r>
            <a:endParaRPr/>
          </a:p>
        </p:txBody>
      </p:sp>
      <p:sp>
        <p:nvSpPr>
          <p:cNvPr id="676" name="Google Shape;676;p26"/>
          <p:cNvSpPr txBox="1"/>
          <p:nvPr/>
        </p:nvSpPr>
        <p:spPr>
          <a:xfrm>
            <a:off x="3245496" y="1433450"/>
            <a:ext cx="570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DESIGN THINKING MEGKÖZELÍTÉS</a:t>
            </a: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2712720" y="2340609"/>
            <a:ext cx="6766560" cy="33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vezetői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pozícióra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való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törekvésének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lehetővé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tétele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hatással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lesz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vállalat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kultúrájára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struktúrájára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vállalaton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belüli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emberekre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Mint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tanácsadó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szakember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konkrét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kontextusában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),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abban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helyzetben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van,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befolyásolhatja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ezeket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változásokat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és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ezek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hatásai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pozitívak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negatívak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-e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minden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érintett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személy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számára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kérdés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- és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ezért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Ön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durva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tervezési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kihívása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-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hogyan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tudja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ezeket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változásokat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minden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érintett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számára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pozitívan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befolyásolni</a:t>
            </a:r>
            <a:r>
              <a:rPr lang="en-GB" sz="18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7"/>
          <p:cNvSpPr txBox="1">
            <a:spLocks noGrp="1"/>
          </p:cNvSpPr>
          <p:nvPr>
            <p:ph type="body" idx="1"/>
          </p:nvPr>
        </p:nvSpPr>
        <p:spPr>
          <a:xfrm>
            <a:off x="2917250" y="1838300"/>
            <a:ext cx="73245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Ismerje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összes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lehetséges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érdekelt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felet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Értse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felhasználók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érdekelt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felek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nézőpontjait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Gyűjtsön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össze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minél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több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információt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nézőpontot</a:t>
            </a:r>
            <a:endParaRPr dirty="0"/>
          </a:p>
        </p:txBody>
      </p:sp>
      <p:sp>
        <p:nvSpPr>
          <p:cNvPr id="686" name="Google Shape;686;p2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102375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 sz="5800"/>
              <a:t>1. Fázis: Empathize</a:t>
            </a:r>
            <a:r>
              <a:rPr lang="en-GB"/>
              <a:t> </a:t>
            </a:r>
            <a:r>
              <a:rPr lang="en-GB" sz="4800"/>
              <a:t>(együttérzés)</a:t>
            </a:r>
            <a:endParaRPr sz="4800"/>
          </a:p>
        </p:txBody>
      </p:sp>
      <p:grpSp>
        <p:nvGrpSpPr>
          <p:cNvPr id="688" name="Google Shape;688;p27"/>
          <p:cNvGrpSpPr/>
          <p:nvPr/>
        </p:nvGrpSpPr>
        <p:grpSpPr>
          <a:xfrm>
            <a:off x="-583492" y="120429"/>
            <a:ext cx="1412067" cy="1285000"/>
            <a:chOff x="172901" y="252152"/>
            <a:chExt cx="2245559" cy="2043488"/>
          </a:xfrm>
        </p:grpSpPr>
        <p:sp>
          <p:nvSpPr>
            <p:cNvPr id="689" name="Google Shape;689;p27"/>
            <p:cNvSpPr/>
            <p:nvPr/>
          </p:nvSpPr>
          <p:spPr>
            <a:xfrm>
              <a:off x="172901" y="252152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 rot="10800000">
              <a:off x="1789687" y="1150313"/>
              <a:ext cx="628773" cy="313710"/>
            </a:xfrm>
            <a:prstGeom prst="triangle">
              <a:avLst>
                <a:gd name="adj" fmla="val 50000"/>
              </a:avLst>
            </a:prstGeom>
            <a:solidFill>
              <a:srgbClr val="2A3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691" name="Google Shape;691;p27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probléma</a:t>
            </a: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felismerése</a:t>
            </a: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megértése</a:t>
            </a:r>
            <a:endParaRPr dirty="0"/>
          </a:p>
        </p:txBody>
      </p:sp>
      <p:sp>
        <p:nvSpPr>
          <p:cNvPr id="692" name="Google Shape;692;p27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ESZKÖZTÁR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360° </a:t>
            </a:r>
            <a:r>
              <a:rPr lang="en-GB" sz="1800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kutatás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Interjúk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Megfigyelések</a:t>
            </a:r>
            <a:r>
              <a:rPr lang="en-GB" sz="1600" i="1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Kipróbálás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Elemzések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Ügyfélút</a:t>
            </a:r>
            <a:r>
              <a:rPr lang="en-GB" sz="1800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térkép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Stakeholder </a:t>
            </a:r>
            <a:r>
              <a:rPr lang="en-GB" sz="1800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térkép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5 “</a:t>
            </a:r>
            <a:r>
              <a:rPr lang="en-GB" sz="1800" dirty="0" err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Miért</a:t>
            </a:r>
            <a:r>
              <a:rPr lang="en-GB" sz="1800" dirty="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92847D30-B915-AA6E-C4AE-9527807792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8"/>
          <p:cNvSpPr txBox="1">
            <a:spLocks noGrp="1"/>
          </p:cNvSpPr>
          <p:nvPr>
            <p:ph type="body" idx="1"/>
          </p:nvPr>
        </p:nvSpPr>
        <p:spPr>
          <a:xfrm>
            <a:off x="2851354" y="1825625"/>
            <a:ext cx="85024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Írja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le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problémát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helyzetet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Fogalmazza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ideális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jövőre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vonatkozó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elvárásokat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Azonosítsa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korlátokat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akadályokat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Fogalmazza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tervezési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kihívását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kérdésben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00" name="Google Shape;700;p2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01" name="Google Shape;701;p28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101748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2. Fázis: Define </a:t>
            </a:r>
            <a:r>
              <a:rPr lang="en-GB" sz="4800"/>
              <a:t>(meghatározás)</a:t>
            </a:r>
            <a:endParaRPr sz="4800"/>
          </a:p>
        </p:txBody>
      </p:sp>
      <p:grpSp>
        <p:nvGrpSpPr>
          <p:cNvPr id="702" name="Google Shape;702;p28"/>
          <p:cNvGrpSpPr/>
          <p:nvPr/>
        </p:nvGrpSpPr>
        <p:grpSpPr>
          <a:xfrm>
            <a:off x="-564970" y="120429"/>
            <a:ext cx="1403170" cy="1285000"/>
            <a:chOff x="-1021744" y="0"/>
            <a:chExt cx="2231408" cy="2043488"/>
          </a:xfrm>
        </p:grpSpPr>
        <p:sp>
          <p:nvSpPr>
            <p:cNvPr id="703" name="Google Shape;703;p28"/>
            <p:cNvSpPr/>
            <p:nvPr/>
          </p:nvSpPr>
          <p:spPr>
            <a:xfrm>
              <a:off x="-1021744" y="0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580892" y="765072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556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705" name="Google Shape;705;p28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EZKÖZTÁR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Személyiségek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Empátia térkép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Kreatív átfogalmazás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Nézőpont (PoV)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6" name="Google Shape;706;p28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releváns szempontok fókuszálása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7BDAAD23-7BFF-DB66-E8B0-656CCE587B3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 txBox="1">
            <a:spLocks noGrp="1"/>
          </p:cNvSpPr>
          <p:nvPr>
            <p:ph type="body" idx="1"/>
          </p:nvPr>
        </p:nvSpPr>
        <p:spPr>
          <a:xfrm>
            <a:off x="2851354" y="1825625"/>
            <a:ext cx="85024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Generáljon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minél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több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Generáljon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sokféle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különböző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Használjon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kézzelfogható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érinthető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anyagokat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ötletei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kifejezésére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!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Nincs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olyan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rossz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!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14" name="Google Shape;714;p2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3. Fázis: Ideate </a:t>
            </a:r>
            <a:r>
              <a:rPr lang="en-GB" sz="4800"/>
              <a:t>(ötletelés)</a:t>
            </a:r>
            <a:endParaRPr sz="4800"/>
          </a:p>
        </p:txBody>
      </p:sp>
      <p:grpSp>
        <p:nvGrpSpPr>
          <p:cNvPr id="716" name="Google Shape;716;p29"/>
          <p:cNvGrpSpPr/>
          <p:nvPr/>
        </p:nvGrpSpPr>
        <p:grpSpPr>
          <a:xfrm>
            <a:off x="-564970" y="120429"/>
            <a:ext cx="1403170" cy="1285000"/>
            <a:chOff x="-1021744" y="0"/>
            <a:chExt cx="2231408" cy="2043488"/>
          </a:xfrm>
        </p:grpSpPr>
        <p:sp>
          <p:nvSpPr>
            <p:cNvPr id="717" name="Google Shape;717;p29"/>
            <p:cNvSpPr/>
            <p:nvPr/>
          </p:nvSpPr>
          <p:spPr>
            <a:xfrm>
              <a:off x="-1021744" y="0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580892" y="765072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7287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719" name="Google Shape;719;p29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ESZKÖZTÁR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Brainstorming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“HMW”-kérdések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6 Gondolkodó kalap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6-3-5 módszer</a:t>
            </a:r>
            <a:endParaRPr/>
          </a:p>
        </p:txBody>
      </p:sp>
      <p:sp>
        <p:nvSpPr>
          <p:cNvPr id="720" name="Google Shape;720;p29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Számos ötlet generálása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A5CF562D-D1C2-0710-AEC4-3F2730DF746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6019800" y="1543664"/>
            <a:ext cx="6172200" cy="305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sz="2800" b="0" dirty="0">
                <a:latin typeface="Jost"/>
                <a:ea typeface="Jost"/>
                <a:cs typeface="Jost"/>
                <a:sym typeface="Jost"/>
              </a:rPr>
              <a:t>A változás fázisai</a:t>
            </a:r>
            <a:endParaRPr b="0" dirty="0"/>
          </a:p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sz="2800" b="0" dirty="0" err="1">
                <a:latin typeface="Jost"/>
                <a:ea typeface="Jost"/>
                <a:cs typeface="Jost"/>
                <a:sym typeface="Jost"/>
              </a:rPr>
              <a:t>Reakciók</a:t>
            </a:r>
            <a:r>
              <a:rPr lang="en-GB" sz="2800" b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dirty="0" err="1">
                <a:latin typeface="Jost"/>
                <a:ea typeface="Jost"/>
                <a:cs typeface="Jost"/>
                <a:sym typeface="Jost"/>
              </a:rPr>
              <a:t>változásra</a:t>
            </a:r>
            <a:r>
              <a:rPr lang="en-GB" sz="2800" b="0" dirty="0">
                <a:latin typeface="Jost"/>
                <a:ea typeface="Jost"/>
                <a:cs typeface="Jost"/>
                <a:sym typeface="Jost"/>
              </a:rPr>
              <a:t> </a:t>
            </a:r>
            <a:endParaRPr b="0" dirty="0"/>
          </a:p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itchFamily="2" charset="2"/>
              <a:buChar char="§"/>
            </a:pPr>
            <a:r>
              <a:rPr lang="en-GB" sz="2800" b="0" dirty="0" err="1">
                <a:latin typeface="Jost"/>
                <a:ea typeface="Jost"/>
                <a:cs typeface="Jost"/>
                <a:sym typeface="Jost"/>
              </a:rPr>
              <a:t>Öt</a:t>
            </a:r>
            <a:r>
              <a:rPr lang="en-GB" sz="2800" b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dirty="0" err="1">
                <a:latin typeface="Jost"/>
                <a:ea typeface="Jost"/>
                <a:cs typeface="Jost"/>
                <a:sym typeface="Jost"/>
              </a:rPr>
              <a:t>módszer</a:t>
            </a:r>
            <a:r>
              <a:rPr lang="en-GB" sz="2800" b="0" dirty="0">
                <a:latin typeface="Jost"/>
                <a:ea typeface="Jost"/>
                <a:cs typeface="Jost"/>
                <a:sym typeface="Jost"/>
              </a:rPr>
              <a:t> a változás </a:t>
            </a:r>
            <a:r>
              <a:rPr lang="en-GB" sz="2800" b="0" dirty="0" err="1">
                <a:latin typeface="Jost"/>
                <a:ea typeface="Jost"/>
                <a:cs typeface="Jost"/>
                <a:sym typeface="Jost"/>
              </a:rPr>
              <a:t>kezelésére</a:t>
            </a:r>
            <a:endParaRPr b="0" dirty="0"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2"/>
          </p:nvPr>
        </p:nvSpPr>
        <p:spPr>
          <a:xfrm>
            <a:off x="322624" y="1800350"/>
            <a:ext cx="5083200" cy="20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VÁLTOZÁS-</a:t>
            </a:r>
            <a:endParaRPr sz="4800" b="1" i="0" u="none" strike="noStrike" cap="none">
              <a:solidFill>
                <a:schemeClr val="dk1"/>
              </a:solidFill>
              <a:latin typeface="Jost Medium"/>
              <a:ea typeface="Jost Medium"/>
              <a:cs typeface="Jost Medium"/>
              <a:sym typeface="Jost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MENEDZSMENT</a:t>
            </a: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697605" y="3832335"/>
            <a:ext cx="4333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Elmélet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fázisok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pszichológiai</a:t>
            </a:r>
            <a:r>
              <a:rPr lang="en-GB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hatás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0"/>
          <p:cNvSpPr txBox="1">
            <a:spLocks noGrp="1"/>
          </p:cNvSpPr>
          <p:nvPr>
            <p:ph type="body" idx="1"/>
          </p:nvPr>
        </p:nvSpPr>
        <p:spPr>
          <a:xfrm>
            <a:off x="2851354" y="1825625"/>
            <a:ext cx="85024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Készítse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el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termék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szolgáltatás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verzióit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Hibázzon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tanuljon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hibákból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Azonosítson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megvalósíthatatlan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ötleteket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rejtett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problémákat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endParaRPr sz="2400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!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Gyorsan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olcsón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buktassa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lehetetlen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ötleteket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!</a:t>
            </a:r>
            <a:endParaRPr dirty="0"/>
          </a:p>
        </p:txBody>
      </p:sp>
      <p:sp>
        <p:nvSpPr>
          <p:cNvPr id="728" name="Google Shape;728;p3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101748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 sz="5500"/>
              <a:t>4. Fázis: Prototype</a:t>
            </a:r>
            <a:r>
              <a:rPr lang="en-GB"/>
              <a:t> </a:t>
            </a:r>
            <a:r>
              <a:rPr lang="en-GB" sz="3300"/>
              <a:t>(prototípus készítése)</a:t>
            </a:r>
            <a:endParaRPr sz="3300"/>
          </a:p>
        </p:txBody>
      </p:sp>
      <p:grpSp>
        <p:nvGrpSpPr>
          <p:cNvPr id="730" name="Google Shape;730;p30"/>
          <p:cNvGrpSpPr/>
          <p:nvPr/>
        </p:nvGrpSpPr>
        <p:grpSpPr>
          <a:xfrm>
            <a:off x="-564970" y="120429"/>
            <a:ext cx="1403170" cy="1285000"/>
            <a:chOff x="-1021744" y="0"/>
            <a:chExt cx="2231408" cy="2043488"/>
          </a:xfrm>
        </p:grpSpPr>
        <p:sp>
          <p:nvSpPr>
            <p:cNvPr id="731" name="Google Shape;731;p30"/>
            <p:cNvSpPr/>
            <p:nvPr/>
          </p:nvSpPr>
          <p:spPr>
            <a:xfrm>
              <a:off x="-1021744" y="0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580892" y="765072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92A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733" name="Google Shape;733;p30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ESZKÖZTÁR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"Építés"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Jost"/>
              <a:buNone/>
            </a:pPr>
            <a:r>
              <a:rPr lang="en-GB" sz="1600" b="0" i="1" u="none" strike="noStrike" cap="none">
                <a:solidFill>
                  <a:srgbClr val="4D4D4D"/>
                </a:solidFill>
                <a:latin typeface="Jost"/>
                <a:ea typeface="Jost"/>
                <a:cs typeface="Jost"/>
                <a:sym typeface="Jost"/>
              </a:rPr>
              <a:t>fizikailag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rgbClr val="4D4D4D"/>
                </a:solidFill>
                <a:latin typeface="Jost"/>
                <a:ea typeface="Jost"/>
                <a:cs typeface="Jost"/>
                <a:sym typeface="Jost"/>
              </a:rPr>
              <a:t>technikailag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Jost"/>
              <a:buNone/>
            </a:pPr>
            <a:r>
              <a:rPr lang="en-GB" sz="1600" b="0" i="1" u="none" strike="noStrike" cap="none">
                <a:solidFill>
                  <a:srgbClr val="4D4D4D"/>
                </a:solidFill>
                <a:latin typeface="Jost"/>
                <a:ea typeface="Jost"/>
                <a:cs typeface="Jost"/>
                <a:sym typeface="Jost"/>
              </a:rPr>
              <a:t>digitálisan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Jost"/>
              <a:buNone/>
            </a:pPr>
            <a:r>
              <a:rPr lang="en-GB" sz="1600" b="0" i="1" u="none" strike="noStrike" cap="none">
                <a:solidFill>
                  <a:srgbClr val="4D4D4D"/>
                </a:solidFill>
                <a:latin typeface="Jost"/>
                <a:ea typeface="Jost"/>
                <a:cs typeface="Jost"/>
                <a:sym typeface="Jost"/>
              </a:rPr>
              <a:t>papíron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Szerepjáték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Storyboard</a:t>
            </a:r>
            <a:endParaRPr/>
          </a:p>
        </p:txBody>
      </p:sp>
      <p:sp>
        <p:nvSpPr>
          <p:cNvPr id="734" name="Google Shape;734;p30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</a:t>
            </a:r>
            <a:r>
              <a:rPr lang="en-GB" sz="1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egvalósíthatóság</a:t>
            </a:r>
            <a:r>
              <a:rPr lang="en-GB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tesztelése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3853C419-958A-4FAE-6537-763EA0B80D2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1"/>
          <p:cNvSpPr txBox="1">
            <a:spLocks noGrp="1"/>
          </p:cNvSpPr>
          <p:nvPr>
            <p:ph type="body" idx="1"/>
          </p:nvPr>
        </p:nvSpPr>
        <p:spPr>
          <a:xfrm>
            <a:off x="2851354" y="1825625"/>
            <a:ext cx="85024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Értékelje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termék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mennyire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illeszkedik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eredeti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problémához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Gyűjtsön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visszajelzéseket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felhasználóktól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érdekelt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felektől</a:t>
            </a:r>
            <a:endParaRPr dirty="0"/>
          </a:p>
          <a:p>
            <a:pPr marL="3048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Azonosítson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megvalósíthatatlan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ötleteket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rejtett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problémákat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!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Legyen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nyitott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visszajelzésekre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újrakezdésre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!</a:t>
            </a:r>
            <a:endParaRPr dirty="0"/>
          </a:p>
        </p:txBody>
      </p:sp>
      <p:sp>
        <p:nvSpPr>
          <p:cNvPr id="742" name="Google Shape;742;p3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43" name="Google Shape;743;p3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5. Fázis: Test </a:t>
            </a:r>
            <a:r>
              <a:rPr lang="en-GB" sz="4800"/>
              <a:t>(tesztelés)</a:t>
            </a:r>
            <a:endParaRPr sz="4800"/>
          </a:p>
        </p:txBody>
      </p:sp>
      <p:grpSp>
        <p:nvGrpSpPr>
          <p:cNvPr id="744" name="Google Shape;744;p31"/>
          <p:cNvGrpSpPr/>
          <p:nvPr/>
        </p:nvGrpSpPr>
        <p:grpSpPr>
          <a:xfrm>
            <a:off x="-564970" y="120429"/>
            <a:ext cx="1403170" cy="1285000"/>
            <a:chOff x="-1021744" y="0"/>
            <a:chExt cx="2231408" cy="2043488"/>
          </a:xfrm>
        </p:grpSpPr>
        <p:sp>
          <p:nvSpPr>
            <p:cNvPr id="745" name="Google Shape;745;p31"/>
            <p:cNvSpPr/>
            <p:nvPr/>
          </p:nvSpPr>
          <p:spPr>
            <a:xfrm>
              <a:off x="-1021744" y="0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80892" y="765072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rgbClr val="A1B0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747" name="Google Shape;747;p31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ESZKÖZTÁR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Tesztelési rács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A/B módszer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Végigjátszás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Megfigyelés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48" name="Google Shape;748;p31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“</a:t>
            </a:r>
            <a:r>
              <a:rPr lang="en-GB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Termék</a:t>
            </a:r>
            <a:r>
              <a:rPr lang="en-GB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” </a:t>
            </a:r>
            <a:r>
              <a:rPr lang="en-GB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létrehozása</a:t>
            </a:r>
            <a:r>
              <a:rPr lang="en-GB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tesztelése</a:t>
            </a:r>
            <a:endParaRPr dirty="0"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A508B65A-2EB1-4484-A746-675153EE7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2"/>
          <p:cNvSpPr txBox="1">
            <a:spLocks noGrp="1"/>
          </p:cNvSpPr>
          <p:nvPr>
            <p:ph type="body" idx="1"/>
          </p:nvPr>
        </p:nvSpPr>
        <p:spPr>
          <a:xfrm>
            <a:off x="2851354" y="1825625"/>
            <a:ext cx="85024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Dokumentálja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végleges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változatot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Tervezze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termék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szolgáltatás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bevezetését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Valósítsa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ötletet</a:t>
            </a:r>
            <a:endParaRPr dirty="0"/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Terjessze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és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népszerűsítse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terméket</a:t>
            </a:r>
            <a:r>
              <a:rPr lang="en-GB" sz="2400" dirty="0"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GB" sz="2400" dirty="0" err="1">
                <a:latin typeface="Jost"/>
                <a:ea typeface="Jost"/>
                <a:cs typeface="Jost"/>
                <a:sym typeface="Jost"/>
              </a:rPr>
              <a:t>szolgáltatást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56" name="Google Shape;756;p3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102792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 sz="5600"/>
              <a:t>6. Fázis: Implement</a:t>
            </a:r>
            <a:r>
              <a:rPr lang="en-GB"/>
              <a:t> </a:t>
            </a:r>
            <a:r>
              <a:rPr lang="en-GB" sz="4600"/>
              <a:t>(megvalósítás)</a:t>
            </a:r>
            <a:endParaRPr sz="4600"/>
          </a:p>
        </p:txBody>
      </p:sp>
      <p:grpSp>
        <p:nvGrpSpPr>
          <p:cNvPr id="758" name="Google Shape;758;p32"/>
          <p:cNvGrpSpPr/>
          <p:nvPr/>
        </p:nvGrpSpPr>
        <p:grpSpPr>
          <a:xfrm>
            <a:off x="-564970" y="120429"/>
            <a:ext cx="1403170" cy="1285000"/>
            <a:chOff x="-1021744" y="0"/>
            <a:chExt cx="2231408" cy="2043488"/>
          </a:xfrm>
        </p:grpSpPr>
        <p:sp>
          <p:nvSpPr>
            <p:cNvPr id="759" name="Google Shape;759;p32"/>
            <p:cNvSpPr/>
            <p:nvPr/>
          </p:nvSpPr>
          <p:spPr>
            <a:xfrm>
              <a:off x="-1021744" y="0"/>
              <a:ext cx="2043488" cy="2043488"/>
            </a:xfrm>
            <a:prstGeom prst="donut">
              <a:avLst>
                <a:gd name="adj" fmla="val 1180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80892" y="765072"/>
              <a:ext cx="628772" cy="313709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761" name="Google Shape;761;p32"/>
          <p:cNvSpPr txBox="1"/>
          <p:nvPr/>
        </p:nvSpPr>
        <p:spPr>
          <a:xfrm>
            <a:off x="-115504" y="1844704"/>
            <a:ext cx="2576362" cy="410314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92A2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8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ESZKÖZTÁR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Pitch létrehozása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Végrehajtási ütemterv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Tanulságok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87A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62" name="Google Shape;762;p32"/>
          <p:cNvSpPr txBox="1"/>
          <p:nvPr/>
        </p:nvSpPr>
        <p:spPr>
          <a:xfrm>
            <a:off x="1049955" y="1128430"/>
            <a:ext cx="35509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FFE493CB-2B63-AC71-A921-A68F8C9753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3"/>
          <p:cNvSpPr txBox="1">
            <a:spLocks noGrp="1"/>
          </p:cNvSpPr>
          <p:nvPr>
            <p:ph type="body" idx="1"/>
          </p:nvPr>
        </p:nvSpPr>
        <p:spPr>
          <a:xfrm>
            <a:off x="3852912" y="503238"/>
            <a:ext cx="4486175" cy="19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Most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Önön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sor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:</a:t>
            </a:r>
            <a:endParaRPr sz="1600"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GB" sz="3600" b="1" dirty="0">
                <a:latin typeface="Jost"/>
                <a:ea typeface="Jost"/>
                <a:cs typeface="Jost"/>
                <a:sym typeface="Jost"/>
              </a:rPr>
              <a:t>MUTAS</a:t>
            </a:r>
            <a:r>
              <a:rPr lang="en-GB" sz="3600" dirty="0">
                <a:latin typeface="Jost"/>
                <a:ea typeface="Jost"/>
                <a:cs typeface="Jost"/>
                <a:sym typeface="Jost"/>
              </a:rPr>
              <a:t>SA</a:t>
            </a:r>
            <a:r>
              <a:rPr lang="en-GB" sz="3600" b="1" dirty="0">
                <a:latin typeface="Jost"/>
                <a:ea typeface="Jost"/>
                <a:cs typeface="Jost"/>
                <a:sym typeface="Jost"/>
              </a:rPr>
              <a:t> BE AZ ÖTLET</a:t>
            </a:r>
            <a:r>
              <a:rPr lang="en-GB" sz="3600" dirty="0">
                <a:latin typeface="Jost"/>
                <a:ea typeface="Jost"/>
                <a:cs typeface="Jost"/>
                <a:sym typeface="Jost"/>
              </a:rPr>
              <a:t>ÉT</a:t>
            </a:r>
            <a:endParaRPr dirty="0"/>
          </a:p>
        </p:txBody>
      </p:sp>
      <p:sp>
        <p:nvSpPr>
          <p:cNvPr id="769" name="Google Shape;769;p3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771" name="Google Shape;771;p33" descr="Lehrer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2912" y="1497626"/>
            <a:ext cx="4486174" cy="44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783" name="Google Shape;783;p3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>
                <a:latin typeface="Jost Medium"/>
                <a:ea typeface="Jost Medium"/>
                <a:cs typeface="Jost Medium"/>
                <a:sym typeface="Jost Medium"/>
              </a:rPr>
              <a:t>Hivatkozások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5AA603BA-74E8-9024-F86C-4D09F909AAE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BA7B6E95-ABEF-C983-D083-E6EE39D102E2}"/>
              </a:ext>
            </a:extLst>
          </p:cNvPr>
          <p:cNvSpPr txBox="1">
            <a:spLocks/>
          </p:cNvSpPr>
          <p:nvPr/>
        </p:nvSpPr>
        <p:spPr>
          <a:xfrm>
            <a:off x="759192" y="1612265"/>
            <a:ext cx="10673615" cy="4742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De Caluwé, L., Vermaak, H. (2003). Learning to change: A guide for organization change agents. SAGE Publications.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Groth, A. (2011). Führungsstark im Wandel. Change Leadership für das mittlere Management, 1st edition. Frankfurt a. M.: Campus.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Jachtchenko, W. (2021). Die 5 Rollen einer Führungskraft, 2nd edition. Oakland Park: Remote Verlag.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Kotter, J.P. (2012). Leading Change. Harvard Business Review Press, Boston.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Kotter Inc. (2023). The 8 Steps for Leading Change. https://www.kotterinc.com/methodology/8-steps/, last accessed 24.07.2023.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Lewin, K. (1947). Group Decision and Social Change. In T. Newcomb, E. Hartley (Ed.), Readings in Social Psychology (p. 197-211). New York: Holt, Rinehart &amp; Winston.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Nemeyer, D., Oltmanns, T. (2010). Machtfrage Change. Warum Veränderungsprojekte meist auf Führungsebene scheitern und wie Sie es besser machen. Frankfurt, M.: Campus.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Roth, S. (2000). Emotionen im Visier. Neue Wege des Change Managements. Organisationsentwicklung 2 (02), 14-21.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Rank, S., Scheinpflug, R. (2008). Change Management in der Praxis, 2nd edition. Berlin: Erich Schmidt.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783" name="Google Shape;783;p3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>
                <a:latin typeface="Jost Medium"/>
                <a:ea typeface="Jost Medium"/>
                <a:cs typeface="Jost Medium"/>
                <a:sym typeface="Jost Medium"/>
              </a:rPr>
              <a:t>Hivatkozások</a:t>
            </a:r>
            <a:endParaRPr/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5AA603BA-74E8-9024-F86C-4D09F909AAE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70979A55-1260-45B1-DE59-F7AA5D78ABE9}"/>
              </a:ext>
            </a:extLst>
          </p:cNvPr>
          <p:cNvSpPr txBox="1">
            <a:spLocks/>
          </p:cNvSpPr>
          <p:nvPr/>
        </p:nvSpPr>
        <p:spPr>
          <a:xfrm>
            <a:off x="759192" y="1612265"/>
            <a:ext cx="10673615" cy="4742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Jost Bold Italic" pitchFamily="2" charset="77"/>
                <a:ea typeface="Jost Bold Italic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Vahs, D. &amp; Weiand, A. (2013). Workbook Change Management. Methoden und Technik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, 2nd edition.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Stuttgart: Schäffer-Poeschel.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Vahs, D. (2019). Organisation. Ein Lehr- und Managementbuch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, 10th edition.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Stuttgart: Schäffer-Poeschel.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Vermaak, H., de Caluwé, L. (2018). The Colors of Change Revisited: Situating and Describing the Theory and its Practical Applications.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  <a:hlinkClick r:id="rId3"/>
              </a:rPr>
              <a:t>https://doi.org/10.1108/S0897-301620180000026005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0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3047198" y="1738761"/>
            <a:ext cx="609760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br>
              <a:rPr lang="en-GB" sz="66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66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VÁLTOZÁS FÁZISAI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5"/>
          <p:cNvCxnSpPr/>
          <p:nvPr/>
        </p:nvCxnSpPr>
        <p:spPr>
          <a:xfrm>
            <a:off x="799897" y="4727613"/>
            <a:ext cx="10592205" cy="0"/>
          </a:xfrm>
          <a:prstGeom prst="straightConnector1">
            <a:avLst/>
          </a:prstGeom>
          <a:noFill/>
          <a:ln w="76200" cap="flat" cmpd="sng">
            <a:solidFill>
              <a:srgbClr val="DBDBD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9" name="Google Shape;179;p5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  <p:sp>
        <p:nvSpPr>
          <p:cNvPr id="180" name="Google Shape;180;p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Pszichológiai perspektíva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814841" y="2269279"/>
            <a:ext cx="10364488" cy="2884303"/>
            <a:chOff x="838200" y="2833871"/>
            <a:chExt cx="10364488" cy="2884303"/>
          </a:xfrm>
        </p:grpSpPr>
        <p:pic>
          <p:nvPicPr>
            <p:cNvPr id="183" name="Google Shape;183;p5" descr="Afbeelding met wit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6013" y="2833873"/>
              <a:ext cx="3161365" cy="288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 descr="Afbeelding met wit&#10;&#10;Automatisch gegenereerde beschrijv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43527" y="2833873"/>
              <a:ext cx="3161364" cy="288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838200" y="3952856"/>
              <a:ext cx="35571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FELENGEDÉS</a:t>
              </a: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4241956" y="2833871"/>
              <a:ext cx="3557100" cy="2884302"/>
              <a:chOff x="4251885" y="3150703"/>
              <a:chExt cx="3557100" cy="2884302"/>
            </a:xfrm>
          </p:grpSpPr>
          <p:pic>
            <p:nvPicPr>
              <p:cNvPr id="187" name="Google Shape;187;p5" descr="Afbeelding met wit&#10;&#10;Automatisch gegenereerde beschrijvi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49698" y="3150703"/>
                <a:ext cx="3161365" cy="28843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8" name="Google Shape;188;p5"/>
              <p:cNvSpPr txBox="1"/>
              <p:nvPr/>
            </p:nvSpPr>
            <p:spPr>
              <a:xfrm>
                <a:off x="4251885" y="4269688"/>
                <a:ext cx="3557100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b="1" dirty="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VÁLTOZTATÁS</a:t>
                </a:r>
                <a:endParaRPr sz="2000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189" name="Google Shape;189;p5"/>
            <p:cNvSpPr txBox="1"/>
            <p:nvPr/>
          </p:nvSpPr>
          <p:spPr>
            <a:xfrm>
              <a:off x="7645588" y="3718270"/>
              <a:ext cx="35571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MEG-</a:t>
              </a:r>
              <a:endParaRPr sz="2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SZILÁRDÍTÁS</a:t>
              </a: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190" name="Google Shape;190;p5"/>
          <p:cNvSpPr txBox="1"/>
          <p:nvPr/>
        </p:nvSpPr>
        <p:spPr>
          <a:xfrm>
            <a:off x="2737650" y="5376425"/>
            <a:ext cx="70041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ct val="100000"/>
              <a:buFont typeface="Noto Sans Symbols"/>
              <a:buNone/>
            </a:pP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29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változtatás</a:t>
            </a: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9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három</a:t>
            </a: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9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fázisa</a:t>
            </a: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(Lewin </a:t>
            </a:r>
            <a:r>
              <a:rPr lang="en-GB" sz="29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modellje</a:t>
            </a:r>
            <a:r>
              <a:rPr lang="en-GB" sz="29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endParaRPr sz="2900" b="1" i="1" dirty="0">
              <a:solidFill>
                <a:srgbClr val="AE3F09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11353800" y="1483353"/>
            <a:ext cx="838200" cy="23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Lewin (1947)</a:t>
            </a:r>
            <a:endParaRPr sz="9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Tényszerű perspektíva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10157974" y="1473898"/>
            <a:ext cx="207046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Vahs &amp; Weiand (2013) &amp; Vahs (2019)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3341566" y="5599426"/>
            <a:ext cx="5502012" cy="67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900"/>
              <a:buFont typeface="Noto Sans Symbols"/>
              <a:buNone/>
            </a:pPr>
            <a:r>
              <a:rPr lang="en-GB" sz="2900" b="1" i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Vahs integratív modellje</a:t>
            </a:r>
            <a:endParaRPr sz="2900" b="1" i="1">
              <a:solidFill>
                <a:srgbClr val="AE3F09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202" name="Google Shape;202;p6"/>
          <p:cNvGrpSpPr/>
          <p:nvPr/>
        </p:nvGrpSpPr>
        <p:grpSpPr>
          <a:xfrm>
            <a:off x="1186104" y="1807627"/>
            <a:ext cx="9812935" cy="3882667"/>
            <a:chOff x="1203339" y="1674935"/>
            <a:chExt cx="9812935" cy="3882667"/>
          </a:xfrm>
        </p:grpSpPr>
        <p:sp>
          <p:nvSpPr>
            <p:cNvPr id="203" name="Google Shape;203;p6"/>
            <p:cNvSpPr/>
            <p:nvPr/>
          </p:nvSpPr>
          <p:spPr>
            <a:xfrm>
              <a:off x="7592918" y="1674935"/>
              <a:ext cx="3027659" cy="3284520"/>
            </a:xfrm>
            <a:prstGeom prst="rect">
              <a:avLst/>
            </a:prstGeom>
            <a:noFill/>
            <a:ln w="28575" cap="flat" cmpd="sng">
              <a:solidFill>
                <a:srgbClr val="F796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546629" y="1678256"/>
              <a:ext cx="4270720" cy="3295177"/>
            </a:xfrm>
            <a:prstGeom prst="rect">
              <a:avLst/>
            </a:prstGeom>
            <a:noFill/>
            <a:ln w="28575" cap="flat" cmpd="sng">
              <a:solidFill>
                <a:srgbClr val="F796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555976" y="1681925"/>
              <a:ext cx="2270046" cy="3284519"/>
            </a:xfrm>
            <a:prstGeom prst="rect">
              <a:avLst/>
            </a:prstGeom>
            <a:noFill/>
            <a:ln w="28575" cap="flat" cmpd="sng">
              <a:solidFill>
                <a:srgbClr val="742A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grpSp>
          <p:nvGrpSpPr>
            <p:cNvPr id="206" name="Google Shape;206;p6"/>
            <p:cNvGrpSpPr/>
            <p:nvPr/>
          </p:nvGrpSpPr>
          <p:grpSpPr>
            <a:xfrm>
              <a:off x="1203339" y="2518337"/>
              <a:ext cx="9625236" cy="3039265"/>
              <a:chOff x="431304" y="2229221"/>
              <a:chExt cx="10943236" cy="3455436"/>
            </a:xfrm>
          </p:grpSpPr>
          <p:grpSp>
            <p:nvGrpSpPr>
              <p:cNvPr id="207" name="Google Shape;207;p6"/>
              <p:cNvGrpSpPr/>
              <p:nvPr/>
            </p:nvGrpSpPr>
            <p:grpSpPr>
              <a:xfrm>
                <a:off x="431304" y="2229454"/>
                <a:ext cx="3556992" cy="2297047"/>
                <a:chOff x="1053588" y="1879374"/>
                <a:chExt cx="3556992" cy="2297047"/>
              </a:xfrm>
            </p:grpSpPr>
            <p:pic>
              <p:nvPicPr>
                <p:cNvPr id="208" name="Google Shape;208;p6" descr="Afbeelding met wit&#10;&#10;Automatisch gegenereerde beschrijvi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571852" y="1879374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9" name="Google Shape;209;p6"/>
                <p:cNvSpPr txBox="1"/>
                <p:nvPr/>
              </p:nvSpPr>
              <p:spPr>
                <a:xfrm>
                  <a:off x="1053588" y="2807575"/>
                  <a:ext cx="3556992" cy="4198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ELŐKÉSZÍTÉS</a:t>
                  </a:r>
                  <a:endParaRPr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</p:txBody>
            </p:sp>
          </p:grpSp>
          <p:cxnSp>
            <p:nvCxnSpPr>
              <p:cNvPr id="210" name="Google Shape;210;p6"/>
              <p:cNvCxnSpPr/>
              <p:nvPr/>
            </p:nvCxnSpPr>
            <p:spPr>
              <a:xfrm>
                <a:off x="782335" y="5261499"/>
                <a:ext cx="10592205" cy="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DBDBDB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211" name="Google Shape;211;p6"/>
              <p:cNvGrpSpPr/>
              <p:nvPr/>
            </p:nvGrpSpPr>
            <p:grpSpPr>
              <a:xfrm>
                <a:off x="2110870" y="3387610"/>
                <a:ext cx="3760200" cy="2297047"/>
                <a:chOff x="2624891" y="3013327"/>
                <a:chExt cx="3760200" cy="2297047"/>
              </a:xfrm>
            </p:grpSpPr>
            <p:pic>
              <p:nvPicPr>
                <p:cNvPr id="212" name="Google Shape;212;p6" descr="Afbeelding met wit&#10;&#10;Automatisch gegenereerde beschrijvin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248418" y="3013327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3" name="Google Shape;213;p6"/>
                <p:cNvSpPr txBox="1"/>
                <p:nvPr/>
              </p:nvSpPr>
              <p:spPr>
                <a:xfrm>
                  <a:off x="2624891" y="3943951"/>
                  <a:ext cx="3760200" cy="4198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ELEMZÉS</a:t>
                  </a:r>
                  <a:endParaRPr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214" name="Google Shape;214;p6"/>
              <p:cNvGrpSpPr/>
              <p:nvPr/>
            </p:nvGrpSpPr>
            <p:grpSpPr>
              <a:xfrm>
                <a:off x="4163587" y="2229221"/>
                <a:ext cx="3556992" cy="2297048"/>
                <a:chOff x="4533075" y="1894703"/>
                <a:chExt cx="3556992" cy="2297048"/>
              </a:xfrm>
            </p:grpSpPr>
            <p:pic>
              <p:nvPicPr>
                <p:cNvPr id="215" name="Google Shape;215;p6" descr="Afbeelding met wit&#10;&#10;Automatisch gegenereerde beschrijving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040341" y="1894703"/>
                  <a:ext cx="2517700" cy="22970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6" name="Google Shape;216;p6"/>
                <p:cNvSpPr txBox="1"/>
                <p:nvPr/>
              </p:nvSpPr>
              <p:spPr>
                <a:xfrm>
                  <a:off x="4533075" y="2818075"/>
                  <a:ext cx="3556992" cy="4198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TERVEZÉS</a:t>
                  </a:r>
                  <a:endParaRPr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217" name="Google Shape;217;p6"/>
              <p:cNvGrpSpPr/>
              <p:nvPr/>
            </p:nvGrpSpPr>
            <p:grpSpPr>
              <a:xfrm>
                <a:off x="5994474" y="3387610"/>
                <a:ext cx="3557100" cy="2297046"/>
                <a:chOff x="6243369" y="3013327"/>
                <a:chExt cx="3557100" cy="2297046"/>
              </a:xfrm>
            </p:grpSpPr>
            <p:pic>
              <p:nvPicPr>
                <p:cNvPr id="218" name="Google Shape;218;p6" descr="Afbeelding met wit&#10;&#10;Automatisch gegenereerde beschrijvin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774618" y="3013327"/>
                  <a:ext cx="2523386" cy="2297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9" name="Google Shape;219;p6"/>
                <p:cNvSpPr txBox="1"/>
                <p:nvPr/>
              </p:nvSpPr>
              <p:spPr>
                <a:xfrm>
                  <a:off x="6243369" y="3943951"/>
                  <a:ext cx="3557100" cy="4198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 dirty="0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MEGVALÓSÍTÁS</a:t>
                  </a:r>
                  <a:endParaRPr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</p:txBody>
            </p:sp>
          </p:grpSp>
          <p:grpSp>
            <p:nvGrpSpPr>
              <p:cNvPr id="220" name="Google Shape;220;p6"/>
              <p:cNvGrpSpPr/>
              <p:nvPr/>
            </p:nvGrpSpPr>
            <p:grpSpPr>
              <a:xfrm>
                <a:off x="8227845" y="2229221"/>
                <a:ext cx="3003585" cy="2297047"/>
                <a:chOff x="8170526" y="1894704"/>
                <a:chExt cx="3003585" cy="2297047"/>
              </a:xfrm>
            </p:grpSpPr>
            <p:pic>
              <p:nvPicPr>
                <p:cNvPr id="221" name="Google Shape;221;p6" descr="Afbeelding met wit&#10;&#10;Automatisch gegenereerde beschrijving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8420326" y="1894704"/>
                  <a:ext cx="2517699" cy="2297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2" name="Google Shape;222;p6"/>
                <p:cNvSpPr txBox="1"/>
                <p:nvPr/>
              </p:nvSpPr>
              <p:spPr>
                <a:xfrm>
                  <a:off x="8170526" y="2420012"/>
                  <a:ext cx="3003585" cy="1364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 dirty="0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ELLENŐRZÉS </a:t>
                  </a:r>
                  <a:endParaRPr sz="1800" b="1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 dirty="0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ÉS</a:t>
                  </a:r>
                  <a:endParaRPr sz="1200" dirty="0">
                    <a:latin typeface="Jost" pitchFamily="2" charset="77"/>
                    <a:ea typeface="Jost" pitchFamily="2" charset="77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 dirty="0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TOVÁBB- </a:t>
                  </a:r>
                  <a:endParaRPr sz="1200" dirty="0">
                    <a:latin typeface="Jost" pitchFamily="2" charset="77"/>
                    <a:ea typeface="Jost" pitchFamily="2" charset="77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800" b="1" dirty="0">
                      <a:solidFill>
                        <a:schemeClr val="lt1"/>
                      </a:solidFill>
                      <a:latin typeface="Jost" pitchFamily="2" charset="77"/>
                      <a:ea typeface="Jost" pitchFamily="2" charset="77"/>
                      <a:cs typeface="Jost"/>
                      <a:sym typeface="Jost"/>
                    </a:rPr>
                    <a:t>FEJLESZTÉS</a:t>
                  </a:r>
                  <a:endParaRPr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endParaRPr>
                </a:p>
              </p:txBody>
            </p:sp>
          </p:grpSp>
        </p:grpSp>
        <p:sp>
          <p:nvSpPr>
            <p:cNvPr id="223" name="Google Shape;223;p6"/>
            <p:cNvSpPr txBox="1"/>
            <p:nvPr/>
          </p:nvSpPr>
          <p:spPr>
            <a:xfrm>
              <a:off x="2099456" y="1843286"/>
              <a:ext cx="35571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3A3838"/>
                  </a:solidFill>
                  <a:latin typeface="Jost"/>
                  <a:ea typeface="Jost"/>
                  <a:cs typeface="Jost"/>
                  <a:sym typeface="Jost"/>
                </a:rPr>
                <a:t>FELENGEDÉS</a:t>
              </a:r>
              <a:endParaRPr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4912503" y="1843286"/>
              <a:ext cx="355699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3A3838"/>
                  </a:solidFill>
                  <a:latin typeface="Jost"/>
                  <a:ea typeface="Jost"/>
                  <a:cs typeface="Jost"/>
                  <a:sym typeface="Jost"/>
                </a:rPr>
                <a:t>VÁLTOZTATÁS</a:t>
              </a:r>
              <a:endParaRPr dirty="0"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7459282" y="1832296"/>
              <a:ext cx="355699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3A3838"/>
                  </a:solidFill>
                  <a:latin typeface="Jost"/>
                  <a:ea typeface="Jost"/>
                  <a:cs typeface="Jost"/>
                  <a:sym typeface="Jost"/>
                </a:rPr>
                <a:t>MEGSZILÁRDÍTÁS</a:t>
              </a:r>
              <a:endParaRPr>
                <a:solidFill>
                  <a:srgbClr val="3A3838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0134BB5E-CB0C-D36D-2A29-5860DD391C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Operatív perspektíva</a:t>
            </a: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>
            <a:off x="803319" y="1722147"/>
            <a:ext cx="10550481" cy="4361896"/>
            <a:chOff x="747651" y="1618001"/>
            <a:chExt cx="10550481" cy="4361896"/>
          </a:xfrm>
        </p:grpSpPr>
        <p:sp>
          <p:nvSpPr>
            <p:cNvPr id="235" name="Google Shape;235;p7"/>
            <p:cNvSpPr/>
            <p:nvPr/>
          </p:nvSpPr>
          <p:spPr>
            <a:xfrm>
              <a:off x="1220231" y="2076992"/>
              <a:ext cx="9751531" cy="36275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408" y="4858"/>
                  </a:moveTo>
                  <a:cubicBezTo>
                    <a:pt x="101287" y="10868"/>
                    <a:pt x="121012" y="36593"/>
                    <a:pt x="118446" y="64900"/>
                  </a:cubicBezTo>
                  <a:cubicBezTo>
                    <a:pt x="115880" y="93207"/>
                    <a:pt x="91823" y="115262"/>
                    <a:pt x="62298" y="116375"/>
                  </a:cubicBezTo>
                  <a:cubicBezTo>
                    <a:pt x="32773" y="117488"/>
                    <a:pt x="6995" y="97311"/>
                    <a:pt x="2132" y="69284"/>
                  </a:cubicBezTo>
                  <a:cubicBezTo>
                    <a:pt x="-2730" y="41257"/>
                    <a:pt x="14841" y="14126"/>
                    <a:pt x="43142" y="5961"/>
                  </a:cubicBezTo>
                  <a:lnTo>
                    <a:pt x="42531" y="3052"/>
                  </a:lnTo>
                  <a:lnTo>
                    <a:pt x="49042" y="7884"/>
                  </a:lnTo>
                  <a:lnTo>
                    <a:pt x="45060" y="15080"/>
                  </a:lnTo>
                  <a:lnTo>
                    <a:pt x="44450" y="12178"/>
                  </a:lnTo>
                  <a:lnTo>
                    <a:pt x="44450" y="12178"/>
                  </a:lnTo>
                  <a:cubicBezTo>
                    <a:pt x="17112" y="19150"/>
                    <a:pt x="-29" y="43116"/>
                    <a:pt x="4535" y="67984"/>
                  </a:cubicBezTo>
                  <a:cubicBezTo>
                    <a:pt x="9099" y="92851"/>
                    <a:pt x="33928" y="110776"/>
                    <a:pt x="62351" y="109722"/>
                  </a:cubicBezTo>
                  <a:cubicBezTo>
                    <a:pt x="90774" y="108668"/>
                    <a:pt x="113824" y="88968"/>
                    <a:pt x="116024" y="63849"/>
                  </a:cubicBezTo>
                  <a:cubicBezTo>
                    <a:pt x="118225" y="38731"/>
                    <a:pt x="98881" y="16118"/>
                    <a:pt x="70982" y="11194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grpSp>
          <p:nvGrpSpPr>
            <p:cNvPr id="236" name="Google Shape;236;p7"/>
            <p:cNvGrpSpPr/>
            <p:nvPr/>
          </p:nvGrpSpPr>
          <p:grpSpPr>
            <a:xfrm>
              <a:off x="5325710" y="1618001"/>
              <a:ext cx="1561000" cy="1405560"/>
              <a:chOff x="5325711" y="1614195"/>
              <a:chExt cx="1561000" cy="1405560"/>
            </a:xfrm>
          </p:grpSpPr>
          <p:pic>
            <p:nvPicPr>
              <p:cNvPr id="237" name="Google Shape;237;p7" descr="Afbeelding met wit&#10;&#10;Automatisch gegenereerde beschrijvi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25711" y="1614195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8" name="Google Shape;238;p7"/>
              <p:cNvSpPr txBox="1"/>
              <p:nvPr/>
            </p:nvSpPr>
            <p:spPr>
              <a:xfrm>
                <a:off x="5412811" y="1939309"/>
                <a:ext cx="14739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KELTSD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a sürgősség érzetét</a:t>
                </a: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>
              <a:off x="7938197" y="1881791"/>
              <a:ext cx="1540577" cy="1405560"/>
              <a:chOff x="5325711" y="1614195"/>
              <a:chExt cx="1540577" cy="1405560"/>
            </a:xfrm>
          </p:grpSpPr>
          <p:pic>
            <p:nvPicPr>
              <p:cNvPr id="240" name="Google Shape;240;p7" descr="Afbeelding met wit&#10;&#10;Automatisch gegenereerde beschrijvi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25711" y="1614195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1" name="Google Shape;241;p7"/>
              <p:cNvSpPr txBox="1"/>
              <p:nvPr/>
            </p:nvSpPr>
            <p:spPr>
              <a:xfrm>
                <a:off x="5435624" y="1843684"/>
                <a:ext cx="13986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ÉPÍTS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egy irányító csapatot</a:t>
                </a: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>
              <a:off x="9757555" y="3212339"/>
              <a:ext cx="1540577" cy="1405560"/>
              <a:chOff x="5325711" y="1614195"/>
              <a:chExt cx="1540577" cy="1405560"/>
            </a:xfrm>
          </p:grpSpPr>
          <p:pic>
            <p:nvPicPr>
              <p:cNvPr id="243" name="Google Shape;243;p7" descr="Afbeelding met wit&#10;&#10;Automatisch gegenereerde beschrijvi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25711" y="1614195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4" name="Google Shape;244;p7"/>
              <p:cNvSpPr txBox="1"/>
              <p:nvPr/>
            </p:nvSpPr>
            <p:spPr>
              <a:xfrm>
                <a:off x="5396699" y="1914934"/>
                <a:ext cx="139860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ALKOSS</a:t>
                </a:r>
                <a:endParaRPr sz="2000" dirty="0">
                  <a:latin typeface="Jost" pitchFamily="2" charset="77"/>
                  <a:ea typeface="Jost" pitchFamily="2" charset="77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egy</a:t>
                </a:r>
                <a:r>
                  <a:rPr lang="en-GB" sz="1100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 </a:t>
                </a:r>
                <a:r>
                  <a:rPr lang="en-GB" sz="110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stratégiai</a:t>
                </a:r>
                <a:r>
                  <a:rPr lang="en-GB" sz="1100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 </a:t>
                </a:r>
                <a:r>
                  <a:rPr lang="en-GB" sz="110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jövőképet</a:t>
                </a:r>
                <a:endParaRPr sz="1600" dirty="0">
                  <a:solidFill>
                    <a:schemeClr val="lt1"/>
                  </a:solidFill>
                  <a:latin typeface="Jost" pitchFamily="2" charset="77"/>
                  <a:ea typeface="Jost" pitchFamily="2" charset="77"/>
                  <a:cs typeface="Jost"/>
                  <a:sym typeface="Jost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7804932" y="4300642"/>
              <a:ext cx="1760400" cy="1405560"/>
              <a:chOff x="5192448" y="1614195"/>
              <a:chExt cx="1760400" cy="1405560"/>
            </a:xfrm>
          </p:grpSpPr>
          <p:pic>
            <p:nvPicPr>
              <p:cNvPr id="246" name="Google Shape;246;p7" descr="Afbeelding met wit&#10;&#10;Automatisch gegenereerde beschrijvi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25711" y="1614195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7" name="Google Shape;247;p7"/>
              <p:cNvSpPr txBox="1"/>
              <p:nvPr/>
            </p:nvSpPr>
            <p:spPr>
              <a:xfrm>
                <a:off x="5192448" y="2011795"/>
                <a:ext cx="1760400" cy="538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TOBOROZZ</a:t>
                </a:r>
                <a:endParaRPr sz="1000" dirty="0">
                  <a:latin typeface="Jost" pitchFamily="2" charset="77"/>
                  <a:ea typeface="Jost" pitchFamily="2" charset="77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önkénteseket</a:t>
                </a:r>
                <a:endParaRPr sz="1600" dirty="0">
                  <a:solidFill>
                    <a:schemeClr val="lt1"/>
                  </a:solidFill>
                  <a:latin typeface="Jost" pitchFamily="2" charset="77"/>
                  <a:ea typeface="Jost" pitchFamily="2" charset="77"/>
                  <a:cs typeface="Jost"/>
                  <a:sym typeface="Jost"/>
                </a:endParaRPr>
              </a:p>
            </p:txBody>
          </p:sp>
        </p:grpSp>
        <p:grpSp>
          <p:nvGrpSpPr>
            <p:cNvPr id="248" name="Google Shape;248;p7"/>
            <p:cNvGrpSpPr/>
            <p:nvPr/>
          </p:nvGrpSpPr>
          <p:grpSpPr>
            <a:xfrm>
              <a:off x="5325710" y="4574337"/>
              <a:ext cx="1540577" cy="1405560"/>
              <a:chOff x="5325711" y="1614195"/>
              <a:chExt cx="1540577" cy="1405560"/>
            </a:xfrm>
          </p:grpSpPr>
          <p:pic>
            <p:nvPicPr>
              <p:cNvPr id="249" name="Google Shape;249;p7" descr="Afbeelding met wit&#10;&#10;Automatisch gegenereerde beschrijvi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325711" y="1614195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0" name="Google Shape;250;p7"/>
              <p:cNvSpPr txBox="1"/>
              <p:nvPr/>
            </p:nvSpPr>
            <p:spPr>
              <a:xfrm>
                <a:off x="5361155" y="1828918"/>
                <a:ext cx="14697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ADJ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felhatalmazást a cselekvésre</a:t>
                </a:r>
                <a:endParaRPr sz="18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1" name="Google Shape;251;p7"/>
            <p:cNvGrpSpPr/>
            <p:nvPr/>
          </p:nvGrpSpPr>
          <p:grpSpPr>
            <a:xfrm>
              <a:off x="2566068" y="4295610"/>
              <a:ext cx="1821000" cy="1405560"/>
              <a:chOff x="3122388" y="4029818"/>
              <a:chExt cx="1821000" cy="1405560"/>
            </a:xfrm>
          </p:grpSpPr>
          <p:pic>
            <p:nvPicPr>
              <p:cNvPr id="252" name="Google Shape;252;p7" descr="Afbeelding met wit&#10;&#10;Automatisch gegenereerde beschrijvi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262669" y="4029818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3" name="Google Shape;253;p7"/>
              <p:cNvSpPr txBox="1"/>
              <p:nvPr/>
            </p:nvSpPr>
            <p:spPr>
              <a:xfrm>
                <a:off x="3122388" y="4308530"/>
                <a:ext cx="18210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ÉRJ EL</a:t>
                </a:r>
                <a:endParaRPr sz="240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rövidtávú győzelmeket</a:t>
                </a:r>
                <a:endParaRPr sz="17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4" name="Google Shape;254;p7"/>
            <p:cNvGrpSpPr/>
            <p:nvPr/>
          </p:nvGrpSpPr>
          <p:grpSpPr>
            <a:xfrm>
              <a:off x="747651" y="3212338"/>
              <a:ext cx="1636059" cy="1405560"/>
              <a:chOff x="1171514" y="3052006"/>
              <a:chExt cx="1636059" cy="1405560"/>
            </a:xfrm>
          </p:grpSpPr>
          <p:pic>
            <p:nvPicPr>
              <p:cNvPr id="255" name="Google Shape;255;p7" descr="Afbeelding met wit&#10;&#10;Automatisch gegenereerde beschrijvi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19256" y="3052006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6" name="Google Shape;256;p7"/>
              <p:cNvSpPr txBox="1"/>
              <p:nvPr/>
            </p:nvSpPr>
            <p:spPr>
              <a:xfrm>
                <a:off x="1171514" y="3573474"/>
                <a:ext cx="1636059" cy="500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TARTSD FENN</a:t>
                </a:r>
                <a:endParaRPr sz="1050" dirty="0">
                  <a:latin typeface="Jost" pitchFamily="2" charset="77"/>
                  <a:ea typeface="Jost" pitchFamily="2" charset="77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az</a:t>
                </a:r>
                <a:r>
                  <a:rPr lang="en-GB" sz="1050" dirty="0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 </a:t>
                </a:r>
                <a:r>
                  <a:rPr lang="en-GB" sz="1050" dirty="0" err="1">
                    <a:solidFill>
                      <a:schemeClr val="lt1"/>
                    </a:solidFill>
                    <a:latin typeface="Jost" pitchFamily="2" charset="77"/>
                    <a:ea typeface="Jost" pitchFamily="2" charset="77"/>
                    <a:cs typeface="Jost"/>
                    <a:sym typeface="Jost"/>
                  </a:rPr>
                  <a:t>iramot</a:t>
                </a:r>
                <a:endParaRPr dirty="0">
                  <a:solidFill>
                    <a:schemeClr val="lt1"/>
                  </a:solidFill>
                  <a:latin typeface="Jost" pitchFamily="2" charset="77"/>
                  <a:ea typeface="Jost" pitchFamily="2" charset="77"/>
                  <a:cs typeface="Jost"/>
                  <a:sym typeface="Jost"/>
                </a:endParaRPr>
              </a:p>
            </p:txBody>
          </p:sp>
        </p:grpSp>
        <p:grpSp>
          <p:nvGrpSpPr>
            <p:cNvPr id="257" name="Google Shape;257;p7"/>
            <p:cNvGrpSpPr/>
            <p:nvPr/>
          </p:nvGrpSpPr>
          <p:grpSpPr>
            <a:xfrm>
              <a:off x="2600927" y="1886506"/>
              <a:ext cx="1760400" cy="1405560"/>
              <a:chOff x="3152762" y="2026060"/>
              <a:chExt cx="1760400" cy="1405560"/>
            </a:xfrm>
          </p:grpSpPr>
          <p:pic>
            <p:nvPicPr>
              <p:cNvPr id="258" name="Google Shape;258;p7" descr="Afbeelding met wit&#10;&#10;Automatisch gegenereerde beschrijvi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62668" y="2026060"/>
                <a:ext cx="1540577" cy="1405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" name="Google Shape;259;p7"/>
              <p:cNvSpPr txBox="1"/>
              <p:nvPr/>
            </p:nvSpPr>
            <p:spPr>
              <a:xfrm>
                <a:off x="3152762" y="2285512"/>
                <a:ext cx="1760400" cy="8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SZILÁRD-</a:t>
                </a:r>
                <a:endParaRPr sz="2000" b="1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1" dirty="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ÍTSD MEG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dirty="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a változást</a:t>
                </a:r>
                <a:endParaRPr sz="1600" dirty="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sp>
        <p:nvSpPr>
          <p:cNvPr id="260" name="Google Shape;260;p7"/>
          <p:cNvSpPr txBox="1"/>
          <p:nvPr/>
        </p:nvSpPr>
        <p:spPr>
          <a:xfrm>
            <a:off x="10409902" y="1479880"/>
            <a:ext cx="183530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Kotter (2012) &amp; Kotter Inc. (2023)</a:t>
            </a:r>
            <a:endParaRPr sz="9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3461063" y="3587779"/>
            <a:ext cx="5502012" cy="67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ct val="100000"/>
              <a:buFont typeface="Noto Sans Symbols"/>
              <a:buNone/>
            </a:pPr>
            <a:r>
              <a:rPr lang="en-GB" sz="72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A változás </a:t>
            </a:r>
            <a:r>
              <a:rPr lang="en-GB" sz="72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nyolclépcsős</a:t>
            </a:r>
            <a:r>
              <a:rPr lang="en-GB" sz="72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72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folyamata</a:t>
            </a:r>
            <a:r>
              <a:rPr lang="en-GB" sz="72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 (Kotter </a:t>
            </a:r>
            <a:r>
              <a:rPr lang="en-GB" sz="7200" b="1" i="1" dirty="0" err="1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modellje</a:t>
            </a:r>
            <a:r>
              <a:rPr lang="en-GB" sz="7200" b="1" i="1" dirty="0">
                <a:solidFill>
                  <a:srgbClr val="AE3F09"/>
                </a:solidFill>
                <a:latin typeface="Jost"/>
                <a:ea typeface="Jost"/>
                <a:cs typeface="Jost"/>
                <a:sym typeface="Jost"/>
              </a:rPr>
              <a:t>)</a:t>
            </a:r>
            <a:endParaRPr sz="3600" b="1" i="1" dirty="0">
              <a:solidFill>
                <a:srgbClr val="AE3F09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BAC63285-3728-E98C-E36F-F3C53106CD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3174567" y="1393646"/>
            <a:ext cx="60975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 VÁLTOZÁSRA ADOTT REAKCIÓK</a:t>
            </a: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</a:pPr>
            <a:r>
              <a:rPr lang="en-GB"/>
              <a:t>"Nézz a felszín mögé"</a:t>
            </a:r>
            <a:endParaRPr/>
          </a:p>
        </p:txBody>
      </p:sp>
      <p:grpSp>
        <p:nvGrpSpPr>
          <p:cNvPr id="276" name="Google Shape;276;p9"/>
          <p:cNvGrpSpPr/>
          <p:nvPr/>
        </p:nvGrpSpPr>
        <p:grpSpPr>
          <a:xfrm>
            <a:off x="3244187" y="3556953"/>
            <a:ext cx="5703625" cy="2335849"/>
            <a:chOff x="3367313" y="3543392"/>
            <a:chExt cx="5703625" cy="2335849"/>
          </a:xfrm>
        </p:grpSpPr>
        <p:sp>
          <p:nvSpPr>
            <p:cNvPr id="277" name="Google Shape;277;p9"/>
            <p:cNvSpPr/>
            <p:nvPr/>
          </p:nvSpPr>
          <p:spPr>
            <a:xfrm>
              <a:off x="3367313" y="3579392"/>
              <a:ext cx="5689601" cy="2299849"/>
            </a:xfrm>
            <a:prstGeom prst="rect">
              <a:avLst/>
            </a:prstGeom>
            <a:solidFill>
              <a:srgbClr val="0070C0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 rot="10800000" flipH="1">
              <a:off x="3370672" y="3543392"/>
              <a:ext cx="5700266" cy="36000"/>
            </a:xfrm>
            <a:custGeom>
              <a:avLst/>
              <a:gdLst/>
              <a:ahLst/>
              <a:cxnLst/>
              <a:rect l="l" t="t" r="r" b="b"/>
              <a:pathLst>
                <a:path w="5700266" h="36000" fill="none" extrusionOk="0">
                  <a:moveTo>
                    <a:pt x="0" y="0"/>
                  </a:moveTo>
                  <a:cubicBezTo>
                    <a:pt x="134308" y="-5848"/>
                    <a:pt x="275524" y="-7026"/>
                    <a:pt x="519358" y="0"/>
                  </a:cubicBezTo>
                  <a:cubicBezTo>
                    <a:pt x="763192" y="7026"/>
                    <a:pt x="922932" y="-12845"/>
                    <a:pt x="1095718" y="0"/>
                  </a:cubicBezTo>
                  <a:cubicBezTo>
                    <a:pt x="1268504" y="12845"/>
                    <a:pt x="1497982" y="11325"/>
                    <a:pt x="1615075" y="0"/>
                  </a:cubicBezTo>
                  <a:cubicBezTo>
                    <a:pt x="1732168" y="-11325"/>
                    <a:pt x="2120484" y="-6608"/>
                    <a:pt x="2305441" y="0"/>
                  </a:cubicBezTo>
                  <a:cubicBezTo>
                    <a:pt x="2490398" y="6608"/>
                    <a:pt x="2753182" y="16105"/>
                    <a:pt x="2938804" y="0"/>
                  </a:cubicBezTo>
                  <a:cubicBezTo>
                    <a:pt x="3124426" y="-16105"/>
                    <a:pt x="3282895" y="20026"/>
                    <a:pt x="3572167" y="0"/>
                  </a:cubicBezTo>
                  <a:cubicBezTo>
                    <a:pt x="3861439" y="-20026"/>
                    <a:pt x="3967493" y="-1117"/>
                    <a:pt x="4319535" y="0"/>
                  </a:cubicBezTo>
                  <a:cubicBezTo>
                    <a:pt x="4671577" y="1117"/>
                    <a:pt x="4677163" y="26350"/>
                    <a:pt x="5009900" y="0"/>
                  </a:cubicBezTo>
                  <a:cubicBezTo>
                    <a:pt x="5342637" y="-26350"/>
                    <a:pt x="5457299" y="19161"/>
                    <a:pt x="5700266" y="0"/>
                  </a:cubicBezTo>
                  <a:cubicBezTo>
                    <a:pt x="5701084" y="16485"/>
                    <a:pt x="5700500" y="19272"/>
                    <a:pt x="5700266" y="36000"/>
                  </a:cubicBezTo>
                  <a:cubicBezTo>
                    <a:pt x="5521024" y="26215"/>
                    <a:pt x="5372298" y="34745"/>
                    <a:pt x="5237911" y="36000"/>
                  </a:cubicBezTo>
                  <a:cubicBezTo>
                    <a:pt x="5103524" y="37255"/>
                    <a:pt x="4877819" y="20355"/>
                    <a:pt x="4718554" y="36000"/>
                  </a:cubicBezTo>
                  <a:cubicBezTo>
                    <a:pt x="4559289" y="51645"/>
                    <a:pt x="4182044" y="33347"/>
                    <a:pt x="4028188" y="36000"/>
                  </a:cubicBezTo>
                  <a:cubicBezTo>
                    <a:pt x="3874332" y="38653"/>
                    <a:pt x="3579118" y="23560"/>
                    <a:pt x="3280820" y="36000"/>
                  </a:cubicBezTo>
                  <a:cubicBezTo>
                    <a:pt x="2982522" y="48440"/>
                    <a:pt x="2847370" y="9323"/>
                    <a:pt x="2704460" y="36000"/>
                  </a:cubicBezTo>
                  <a:cubicBezTo>
                    <a:pt x="2561550" y="62677"/>
                    <a:pt x="2312425" y="43238"/>
                    <a:pt x="1957091" y="36000"/>
                  </a:cubicBezTo>
                  <a:cubicBezTo>
                    <a:pt x="1601757" y="28762"/>
                    <a:pt x="1686391" y="54135"/>
                    <a:pt x="1437734" y="36000"/>
                  </a:cubicBezTo>
                  <a:cubicBezTo>
                    <a:pt x="1189077" y="17865"/>
                    <a:pt x="1106968" y="43816"/>
                    <a:pt x="975379" y="36000"/>
                  </a:cubicBezTo>
                  <a:cubicBezTo>
                    <a:pt x="843791" y="28184"/>
                    <a:pt x="476931" y="-2297"/>
                    <a:pt x="0" y="36000"/>
                  </a:cubicBezTo>
                  <a:cubicBezTo>
                    <a:pt x="-1140" y="19377"/>
                    <a:pt x="-347" y="12140"/>
                    <a:pt x="0" y="0"/>
                  </a:cubicBezTo>
                  <a:close/>
                </a:path>
                <a:path w="5700266" h="36000" extrusionOk="0">
                  <a:moveTo>
                    <a:pt x="0" y="0"/>
                  </a:moveTo>
                  <a:cubicBezTo>
                    <a:pt x="152573" y="15881"/>
                    <a:pt x="378861" y="26969"/>
                    <a:pt x="576360" y="0"/>
                  </a:cubicBezTo>
                  <a:cubicBezTo>
                    <a:pt x="773859" y="-26969"/>
                    <a:pt x="856811" y="2050"/>
                    <a:pt x="1038715" y="0"/>
                  </a:cubicBezTo>
                  <a:cubicBezTo>
                    <a:pt x="1220620" y="-2050"/>
                    <a:pt x="1436571" y="3913"/>
                    <a:pt x="1786083" y="0"/>
                  </a:cubicBezTo>
                  <a:cubicBezTo>
                    <a:pt x="2135595" y="-3913"/>
                    <a:pt x="2091347" y="-1684"/>
                    <a:pt x="2362444" y="0"/>
                  </a:cubicBezTo>
                  <a:cubicBezTo>
                    <a:pt x="2633541" y="1684"/>
                    <a:pt x="2654681" y="27259"/>
                    <a:pt x="2938804" y="0"/>
                  </a:cubicBezTo>
                  <a:cubicBezTo>
                    <a:pt x="3222927" y="-27259"/>
                    <a:pt x="3447044" y="2630"/>
                    <a:pt x="3686172" y="0"/>
                  </a:cubicBezTo>
                  <a:cubicBezTo>
                    <a:pt x="3925300" y="-2630"/>
                    <a:pt x="4098340" y="11232"/>
                    <a:pt x="4205530" y="0"/>
                  </a:cubicBezTo>
                  <a:cubicBezTo>
                    <a:pt x="4312720" y="-11232"/>
                    <a:pt x="4698476" y="21936"/>
                    <a:pt x="4952898" y="0"/>
                  </a:cubicBezTo>
                  <a:cubicBezTo>
                    <a:pt x="5207320" y="-21936"/>
                    <a:pt x="5423843" y="-19744"/>
                    <a:pt x="5700266" y="0"/>
                  </a:cubicBezTo>
                  <a:cubicBezTo>
                    <a:pt x="5700325" y="11823"/>
                    <a:pt x="5700263" y="26812"/>
                    <a:pt x="5700266" y="36000"/>
                  </a:cubicBezTo>
                  <a:cubicBezTo>
                    <a:pt x="5479928" y="45102"/>
                    <a:pt x="5271994" y="50464"/>
                    <a:pt x="5066903" y="36000"/>
                  </a:cubicBezTo>
                  <a:cubicBezTo>
                    <a:pt x="4861812" y="21536"/>
                    <a:pt x="4677125" y="56048"/>
                    <a:pt x="4490543" y="36000"/>
                  </a:cubicBezTo>
                  <a:cubicBezTo>
                    <a:pt x="4303961" y="15952"/>
                    <a:pt x="4086313" y="59655"/>
                    <a:pt x="3743175" y="36000"/>
                  </a:cubicBezTo>
                  <a:cubicBezTo>
                    <a:pt x="3400037" y="12345"/>
                    <a:pt x="3260839" y="23381"/>
                    <a:pt x="2995806" y="36000"/>
                  </a:cubicBezTo>
                  <a:cubicBezTo>
                    <a:pt x="2730773" y="48619"/>
                    <a:pt x="2710965" y="39415"/>
                    <a:pt x="2476449" y="36000"/>
                  </a:cubicBezTo>
                  <a:cubicBezTo>
                    <a:pt x="2241933" y="32585"/>
                    <a:pt x="1972638" y="5306"/>
                    <a:pt x="1843086" y="36000"/>
                  </a:cubicBezTo>
                  <a:cubicBezTo>
                    <a:pt x="1713534" y="66694"/>
                    <a:pt x="1260695" y="57312"/>
                    <a:pt x="1095718" y="36000"/>
                  </a:cubicBezTo>
                  <a:cubicBezTo>
                    <a:pt x="930741" y="14688"/>
                    <a:pt x="330558" y="39059"/>
                    <a:pt x="0" y="36000"/>
                  </a:cubicBezTo>
                  <a:cubicBezTo>
                    <a:pt x="523" y="26765"/>
                    <a:pt x="-1511" y="17906"/>
                    <a:pt x="0" y="0"/>
                  </a:cubicBezTo>
                  <a:close/>
                </a:path>
              </a:pathLst>
            </a:custGeom>
            <a:solidFill>
              <a:srgbClr val="556987"/>
            </a:solidFill>
            <a:ln w="12700" cap="flat" cmpd="sng">
              <a:solidFill>
                <a:srgbClr val="BAC4D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pic>
        <p:nvPicPr>
          <p:cNvPr id="279" name="Google Shape;279;p9" descr="Eisberg Silhouette"/>
          <p:cNvPicPr preferRelativeResize="0"/>
          <p:nvPr/>
        </p:nvPicPr>
        <p:blipFill rotWithShape="1">
          <a:blip r:embed="rId3">
            <a:alphaModFix/>
          </a:blip>
          <a:srcRect b="60446"/>
          <a:stretch/>
        </p:blipFill>
        <p:spPr>
          <a:xfrm>
            <a:off x="3898494" y="1818539"/>
            <a:ext cx="4395012" cy="17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 descr="Eisberg Silhouette"/>
          <p:cNvPicPr preferRelativeResize="0"/>
          <p:nvPr/>
        </p:nvPicPr>
        <p:blipFill rotWithShape="1">
          <a:blip r:embed="rId3">
            <a:alphaModFix/>
          </a:blip>
          <a:srcRect t="53803"/>
          <a:stretch/>
        </p:blipFill>
        <p:spPr>
          <a:xfrm>
            <a:off x="4074464" y="3690259"/>
            <a:ext cx="3909470" cy="2030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9;p5">
            <a:extLst>
              <a:ext uri="{FF2B5EF4-FFF2-40B4-BE49-F238E27FC236}">
                <a16:creationId xmlns:a16="http://schemas.microsoft.com/office/drawing/2014/main" id="{2FBC9B98-6503-F418-4EC0-B311AD0EC9C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ERASMUS+ DIGIGEN </a:t>
            </a:r>
            <a:br>
              <a:rPr lang="en-GB" dirty="0"/>
            </a:br>
            <a:r>
              <a:rPr lang="en-GB" dirty="0"/>
              <a:t>Project Ref. No. 2021-1-DE02-KA220-VET-000025335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8526a-872d-4332-a3be-d415821f5f21">
      <Terms xmlns="http://schemas.microsoft.com/office/infopath/2007/PartnerControls"/>
    </lcf76f155ced4ddcb4097134ff3c332f>
    <TaxCatchAll xmlns="ebad3182-2dc0-43e0-9217-85dfa6f0f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B0A03D-460B-4F33-9285-F5361E9C1B78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ebad3182-2dc0-43e0-9217-85dfa6f0ff35"/>
    <ds:schemaRef ds:uri="cf28526a-872d-4332-a3be-d415821f5f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42CF90-1F5F-47BC-9947-4BF476537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97FF4-C7A4-4A87-9711-A0C08CD60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Breitbild</PresentationFormat>
  <Paragraphs>443</Paragraphs>
  <Slides>36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Jost</vt:lpstr>
      <vt:lpstr>Arial</vt:lpstr>
      <vt:lpstr>Calibri</vt:lpstr>
      <vt:lpstr>Noto Sans Symbols</vt:lpstr>
      <vt:lpstr>Proxima Nova</vt:lpstr>
      <vt:lpstr>Open Sans</vt:lpstr>
      <vt:lpstr>Wingdings</vt:lpstr>
      <vt:lpstr>Jost Medium</vt:lpstr>
      <vt:lpstr>1_Office</vt:lpstr>
      <vt:lpstr>SZERVEZETFEJLESZTÉS  ÉS TÁMOGATÁS</vt:lpstr>
      <vt:lpstr>PowerPoint-Präsentation</vt:lpstr>
      <vt:lpstr>PowerPoint-Präsentation</vt:lpstr>
      <vt:lpstr>PowerPoint-Präsentation</vt:lpstr>
      <vt:lpstr>Pszichológiai perspektíva</vt:lpstr>
      <vt:lpstr>Tényszerű perspektíva</vt:lpstr>
      <vt:lpstr>Operatív perspektíva</vt:lpstr>
      <vt:lpstr>PowerPoint-Präsentation</vt:lpstr>
      <vt:lpstr>"Nézz a felszín mögé"</vt:lpstr>
      <vt:lpstr>Választípusok</vt:lpstr>
      <vt:lpstr>Választípusok kezelése</vt:lpstr>
      <vt:lpstr>Válaszfázisok</vt:lpstr>
      <vt:lpstr>A válaszfázisok kezelése</vt:lpstr>
      <vt:lpstr>PowerPoint-Präsentation</vt:lpstr>
      <vt:lpstr>5 módszer a változás kezelésére</vt:lpstr>
      <vt:lpstr>A tervezett változás fő összetevői</vt:lpstr>
      <vt:lpstr>FELADAT Saját preferált szín https://hansvermaak.com/blog/publicaties/the-color-test-for-change-agents/  </vt:lpstr>
      <vt:lpstr>PowerPoint-Präsentation</vt:lpstr>
      <vt:lpstr>PowerPoint-Präsentation</vt:lpstr>
      <vt:lpstr>PowerPoint-Präsentation</vt:lpstr>
      <vt:lpstr>PowerPoint-Präsentation</vt:lpstr>
      <vt:lpstr>Recept</vt:lpstr>
      <vt:lpstr>Folyamat</vt:lpstr>
      <vt:lpstr>Információáramlás</vt:lpstr>
      <vt:lpstr>PowerPoint-Präsentation</vt:lpstr>
      <vt:lpstr>PowerPoint-Präsentation</vt:lpstr>
      <vt:lpstr>1. Fázis: Empathize (együttérzés)</vt:lpstr>
      <vt:lpstr>2. Fázis: Define (meghatározás)</vt:lpstr>
      <vt:lpstr>3. Fázis: Ideate (ötletelés)</vt:lpstr>
      <vt:lpstr>4. Fázis: Prototype (prototípus készítése)</vt:lpstr>
      <vt:lpstr>5. Fázis: Test (tesztelés)</vt:lpstr>
      <vt:lpstr>6. Fázis: Implement (megvalósítás)</vt:lpstr>
      <vt:lpstr>PowerPoint-Präsentation</vt:lpstr>
      <vt:lpstr>PowerPoint-Präsentation</vt:lpstr>
      <vt:lpstr>Hivatkozások</vt:lpstr>
      <vt:lpstr>Hivatkozások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SZERVEZETFEJLESZTÉS  ÉS TÁMOGATÁS</dc:title>
  <dc:creator>Wendy Broersen</dc:creator>
  <cp:lastModifiedBy>Anke Reuter</cp:lastModifiedBy>
  <cp:revision>1</cp:revision>
  <dcterms:created xsi:type="dcterms:W3CDTF">2023-06-23T05:30:29Z</dcterms:created>
  <dcterms:modified xsi:type="dcterms:W3CDTF">2024-06-03T10:37:44Z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MediaServiceImageTags">
    <vt:lpwstr/>
  </property>
</Properties>
</file>