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4"/>
    <p:sldMasterId id="2147483669" r:id="rId5"/>
  </p:sldMasterIdLst>
  <p:notesMasterIdLst>
    <p:notesMasterId r:id="rId53"/>
  </p:notesMasterIdLst>
  <p:sldIdLst>
    <p:sldId id="262" r:id="rId6"/>
    <p:sldId id="2699" r:id="rId7"/>
    <p:sldId id="2700" r:id="rId8"/>
    <p:sldId id="989" r:id="rId9"/>
    <p:sldId id="274" r:id="rId10"/>
    <p:sldId id="330" r:id="rId11"/>
    <p:sldId id="485" r:id="rId12"/>
    <p:sldId id="2701" r:id="rId13"/>
    <p:sldId id="2702" r:id="rId14"/>
    <p:sldId id="487" r:id="rId15"/>
    <p:sldId id="530" r:id="rId16"/>
    <p:sldId id="389" r:id="rId17"/>
    <p:sldId id="475" r:id="rId18"/>
    <p:sldId id="476" r:id="rId19"/>
    <p:sldId id="477" r:id="rId20"/>
    <p:sldId id="489" r:id="rId21"/>
    <p:sldId id="490" r:id="rId22"/>
    <p:sldId id="491" r:id="rId23"/>
    <p:sldId id="536" r:id="rId24"/>
    <p:sldId id="537" r:id="rId25"/>
    <p:sldId id="492" r:id="rId26"/>
    <p:sldId id="399" r:id="rId27"/>
    <p:sldId id="2703" r:id="rId28"/>
    <p:sldId id="722" r:id="rId29"/>
    <p:sldId id="723" r:id="rId30"/>
    <p:sldId id="724" r:id="rId31"/>
    <p:sldId id="533" r:id="rId32"/>
    <p:sldId id="534" r:id="rId33"/>
    <p:sldId id="361" r:id="rId34"/>
    <p:sldId id="493" r:id="rId35"/>
    <p:sldId id="496" r:id="rId36"/>
    <p:sldId id="495" r:id="rId37"/>
    <p:sldId id="497" r:id="rId38"/>
    <p:sldId id="498" r:id="rId39"/>
    <p:sldId id="499" r:id="rId40"/>
    <p:sldId id="501" r:id="rId41"/>
    <p:sldId id="482" r:id="rId42"/>
    <p:sldId id="502" r:id="rId43"/>
    <p:sldId id="503" r:id="rId44"/>
    <p:sldId id="504" r:id="rId45"/>
    <p:sldId id="505" r:id="rId46"/>
    <p:sldId id="506" r:id="rId47"/>
    <p:sldId id="507" r:id="rId48"/>
    <p:sldId id="2704" r:id="rId49"/>
    <p:sldId id="2706" r:id="rId50"/>
    <p:sldId id="509" r:id="rId51"/>
    <p:sldId id="280" r:id="rId5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158E285D-E293-4988-854B-9609689BA891}">
          <p14:sldIdLst>
            <p14:sldId id="262"/>
            <p14:sldId id="2699"/>
            <p14:sldId id="2700"/>
            <p14:sldId id="989"/>
            <p14:sldId id="274"/>
            <p14:sldId id="330"/>
            <p14:sldId id="485"/>
            <p14:sldId id="2701"/>
            <p14:sldId id="2702"/>
            <p14:sldId id="487"/>
            <p14:sldId id="530"/>
            <p14:sldId id="389"/>
            <p14:sldId id="475"/>
            <p14:sldId id="476"/>
            <p14:sldId id="477"/>
            <p14:sldId id="489"/>
            <p14:sldId id="490"/>
            <p14:sldId id="491"/>
            <p14:sldId id="536"/>
            <p14:sldId id="537"/>
            <p14:sldId id="492"/>
            <p14:sldId id="399"/>
            <p14:sldId id="2703"/>
            <p14:sldId id="722"/>
            <p14:sldId id="723"/>
            <p14:sldId id="724"/>
            <p14:sldId id="533"/>
            <p14:sldId id="534"/>
            <p14:sldId id="361"/>
            <p14:sldId id="493"/>
            <p14:sldId id="496"/>
            <p14:sldId id="495"/>
            <p14:sldId id="497"/>
            <p14:sldId id="498"/>
            <p14:sldId id="499"/>
            <p14:sldId id="501"/>
            <p14:sldId id="482"/>
            <p14:sldId id="502"/>
            <p14:sldId id="503"/>
            <p14:sldId id="504"/>
            <p14:sldId id="505"/>
            <p14:sldId id="506"/>
            <p14:sldId id="507"/>
            <p14:sldId id="2704"/>
            <p14:sldId id="2706"/>
            <p14:sldId id="509"/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118A9E4-E1F6-AE88-F380-2239F158CE11}" name="Nikki Wamelink" initials="NW" userId="S::n.wamelink@saxion.nl::688ceeaf-0d39-44a4-9fdf-cc857ef0247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CE3"/>
    <a:srgbClr val="E9550D"/>
    <a:srgbClr val="F5854D"/>
    <a:srgbClr val="F8A57C"/>
    <a:srgbClr val="E86507"/>
    <a:srgbClr val="F9F9F9"/>
    <a:srgbClr val="FFFAF7"/>
    <a:srgbClr val="FEF1E8"/>
    <a:srgbClr val="FDE0CB"/>
    <a:srgbClr val="E5E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A88A8C-4EC0-EE49-9164-632C31176AD5}" v="1" dt="2024-05-27T12:59:29.2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4266" autoAdjust="0"/>
    <p:restoredTop sz="83178" autoAdjust="0"/>
  </p:normalViewPr>
  <p:slideViewPr>
    <p:cSldViewPr snapToGrid="0">
      <p:cViewPr>
        <p:scale>
          <a:sx n="129" d="100"/>
          <a:sy n="129" d="100"/>
        </p:scale>
        <p:origin x="0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notesMaster" Target="notesMasters/notesMaster1.xml"/><Relationship Id="rId58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microsoft.com/office/2015/10/relationships/revisionInfo" Target="revisionInfo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ableStyles" Target="tableStyle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uter Anke" userId="3da67a77-c39f-4ee8-b0d8-279da2db4dd7" providerId="ADAL" clId="{C2A88A8C-4EC0-EE49-9164-632C31176AD5}"/>
    <pc:docChg chg="undo custSel modSld modMainMaster">
      <pc:chgData name="Reuter Anke" userId="3da67a77-c39f-4ee8-b0d8-279da2db4dd7" providerId="ADAL" clId="{C2A88A8C-4EC0-EE49-9164-632C31176AD5}" dt="2024-05-27T13:00:21.073" v="9" actId="14826"/>
      <pc:docMkLst>
        <pc:docMk/>
      </pc:docMkLst>
      <pc:sldChg chg="addSp delSp modSp mod">
        <pc:chgData name="Reuter Anke" userId="3da67a77-c39f-4ee8-b0d8-279da2db4dd7" providerId="ADAL" clId="{C2A88A8C-4EC0-EE49-9164-632C31176AD5}" dt="2024-05-27T12:59:35.383" v="2"/>
        <pc:sldMkLst>
          <pc:docMk/>
          <pc:sldMk cId="0" sldId="280"/>
        </pc:sldMkLst>
        <pc:spChg chg="add del mod">
          <ac:chgData name="Reuter Anke" userId="3da67a77-c39f-4ee8-b0d8-279da2db4dd7" providerId="ADAL" clId="{C2A88A8C-4EC0-EE49-9164-632C31176AD5}" dt="2024-05-27T12:59:35.383" v="2"/>
          <ac:spMkLst>
            <pc:docMk/>
            <pc:sldMk cId="0" sldId="280"/>
            <ac:spMk id="2" creationId="{A4273524-1FCF-9A77-521A-4F7801C78A40}"/>
          </ac:spMkLst>
        </pc:spChg>
      </pc:sldChg>
      <pc:sldMasterChg chg="modSldLayout">
        <pc:chgData name="Reuter Anke" userId="3da67a77-c39f-4ee8-b0d8-279da2db4dd7" providerId="ADAL" clId="{C2A88A8C-4EC0-EE49-9164-632C31176AD5}" dt="2024-05-27T13:00:21.073" v="9" actId="14826"/>
        <pc:sldMasterMkLst>
          <pc:docMk/>
          <pc:sldMasterMk cId="1503207052" sldId="2147483669"/>
        </pc:sldMasterMkLst>
        <pc:sldLayoutChg chg="modSp mod">
          <pc:chgData name="Reuter Anke" userId="3da67a77-c39f-4ee8-b0d8-279da2db4dd7" providerId="ADAL" clId="{C2A88A8C-4EC0-EE49-9164-632C31176AD5}" dt="2024-05-27T13:00:21.073" v="9" actId="14826"/>
          <pc:sldLayoutMkLst>
            <pc:docMk/>
            <pc:sldMasterMk cId="1503207052" sldId="2147483669"/>
            <pc:sldLayoutMk cId="350428641" sldId="2147483679"/>
          </pc:sldLayoutMkLst>
          <pc:spChg chg="mod">
            <ac:chgData name="Reuter Anke" userId="3da67a77-c39f-4ee8-b0d8-279da2db4dd7" providerId="ADAL" clId="{C2A88A8C-4EC0-EE49-9164-632C31176AD5}" dt="2024-05-27T12:59:57.263" v="8" actId="14100"/>
            <ac:spMkLst>
              <pc:docMk/>
              <pc:sldMasterMk cId="1503207052" sldId="2147483669"/>
              <pc:sldLayoutMk cId="350428641" sldId="2147483679"/>
              <ac:spMk id="2" creationId="{90496B3B-9FA9-6D84-34F1-852F44BAA4F7}"/>
            </ac:spMkLst>
          </pc:spChg>
          <pc:picChg chg="mod">
            <ac:chgData name="Reuter Anke" userId="3da67a77-c39f-4ee8-b0d8-279da2db4dd7" providerId="ADAL" clId="{C2A88A8C-4EC0-EE49-9164-632C31176AD5}" dt="2024-05-27T13:00:21.073" v="9" actId="14826"/>
            <ac:picMkLst>
              <pc:docMk/>
              <pc:sldMasterMk cId="1503207052" sldId="2147483669"/>
              <pc:sldLayoutMk cId="350428641" sldId="2147483679"/>
              <ac:picMk id="3" creationId="{AB573B1B-2CC7-DE4B-EB21-BAF45BDBC859}"/>
            </ac:picMkLst>
          </pc:picChg>
        </pc:sldLayoutChg>
      </pc:sldMasterChg>
    </pc:docChg>
  </pc:docChgLst>
  <pc:docChgLst>
    <pc:chgData name="Tim Alexander Dr. Herberger" userId="76ca7fc86633bc81" providerId="LiveId" clId="{0F21A3EB-5A9E-41AD-B105-557047ED2420}"/>
    <pc:docChg chg="modSld">
      <pc:chgData name="Tim Alexander Dr. Herberger" userId="76ca7fc86633bc81" providerId="LiveId" clId="{0F21A3EB-5A9E-41AD-B105-557047ED2420}" dt="2024-03-08T11:28:18.411" v="13" actId="255"/>
      <pc:docMkLst>
        <pc:docMk/>
      </pc:docMkLst>
      <pc:sldChg chg="modNotesTx">
        <pc:chgData name="Tim Alexander Dr. Herberger" userId="76ca7fc86633bc81" providerId="LiveId" clId="{0F21A3EB-5A9E-41AD-B105-557047ED2420}" dt="2024-03-08T11:25:25.185" v="0" actId="6549"/>
        <pc:sldMkLst>
          <pc:docMk/>
          <pc:sldMk cId="3964909531" sldId="262"/>
        </pc:sldMkLst>
      </pc:sldChg>
      <pc:sldChg chg="modSp mod">
        <pc:chgData name="Tim Alexander Dr. Herberger" userId="76ca7fc86633bc81" providerId="LiveId" clId="{0F21A3EB-5A9E-41AD-B105-557047ED2420}" dt="2024-03-08T11:26:49.435" v="3" actId="14100"/>
        <pc:sldMkLst>
          <pc:docMk/>
          <pc:sldMk cId="3980911789" sldId="476"/>
        </pc:sldMkLst>
        <pc:spChg chg="mod">
          <ac:chgData name="Tim Alexander Dr. Herberger" userId="76ca7fc86633bc81" providerId="LiveId" clId="{0F21A3EB-5A9E-41AD-B105-557047ED2420}" dt="2024-03-08T11:26:49.435" v="3" actId="14100"/>
          <ac:spMkLst>
            <pc:docMk/>
            <pc:sldMk cId="3980911789" sldId="476"/>
            <ac:spMk id="3" creationId="{00000000-0000-0000-0000-000000000000}"/>
          </ac:spMkLst>
        </pc:spChg>
      </pc:sldChg>
      <pc:sldChg chg="modSp mod">
        <pc:chgData name="Tim Alexander Dr. Herberger" userId="76ca7fc86633bc81" providerId="LiveId" clId="{0F21A3EB-5A9E-41AD-B105-557047ED2420}" dt="2024-03-08T11:27:27.771" v="4" actId="14100"/>
        <pc:sldMkLst>
          <pc:docMk/>
          <pc:sldMk cId="4094766727" sldId="482"/>
        </pc:sldMkLst>
        <pc:spChg chg="mod">
          <ac:chgData name="Tim Alexander Dr. Herberger" userId="76ca7fc86633bc81" providerId="LiveId" clId="{0F21A3EB-5A9E-41AD-B105-557047ED2420}" dt="2024-03-08T11:27:27.771" v="4" actId="14100"/>
          <ac:spMkLst>
            <pc:docMk/>
            <pc:sldMk cId="4094766727" sldId="482"/>
            <ac:spMk id="9" creationId="{0A2243C7-5DB0-8815-17B5-D49D206572B4}"/>
          </ac:spMkLst>
        </pc:spChg>
      </pc:sldChg>
      <pc:sldChg chg="modSp mod">
        <pc:chgData name="Tim Alexander Dr. Herberger" userId="76ca7fc86633bc81" providerId="LiveId" clId="{0F21A3EB-5A9E-41AD-B105-557047ED2420}" dt="2024-03-08T11:26:07.876" v="2" actId="1076"/>
        <pc:sldMkLst>
          <pc:docMk/>
          <pc:sldMk cId="297261593" sldId="487"/>
        </pc:sldMkLst>
        <pc:spChg chg="mod">
          <ac:chgData name="Tim Alexander Dr. Herberger" userId="76ca7fc86633bc81" providerId="LiveId" clId="{0F21A3EB-5A9E-41AD-B105-557047ED2420}" dt="2024-03-08T11:26:07.876" v="2" actId="1076"/>
          <ac:spMkLst>
            <pc:docMk/>
            <pc:sldMk cId="297261593" sldId="487"/>
            <ac:spMk id="7" creationId="{DAE80AC1-6FF8-1847-210A-28FFA2DEB6DF}"/>
          </ac:spMkLst>
        </pc:spChg>
        <pc:picChg chg="mod">
          <ac:chgData name="Tim Alexander Dr. Herberger" userId="76ca7fc86633bc81" providerId="LiveId" clId="{0F21A3EB-5A9E-41AD-B105-557047ED2420}" dt="2024-03-08T11:26:05.236" v="1" actId="14100"/>
          <ac:picMkLst>
            <pc:docMk/>
            <pc:sldMk cId="297261593" sldId="487"/>
            <ac:picMk id="4" creationId="{7FE64321-9175-FB73-CE06-F3581CB17565}"/>
          </ac:picMkLst>
        </pc:picChg>
      </pc:sldChg>
      <pc:sldChg chg="modSp mod">
        <pc:chgData name="Tim Alexander Dr. Herberger" userId="76ca7fc86633bc81" providerId="LiveId" clId="{0F21A3EB-5A9E-41AD-B105-557047ED2420}" dt="2024-03-08T11:28:10.641" v="12" actId="14100"/>
        <pc:sldMkLst>
          <pc:docMk/>
          <pc:sldMk cId="2763936393" sldId="506"/>
        </pc:sldMkLst>
        <pc:spChg chg="mod">
          <ac:chgData name="Tim Alexander Dr. Herberger" userId="76ca7fc86633bc81" providerId="LiveId" clId="{0F21A3EB-5A9E-41AD-B105-557047ED2420}" dt="2024-03-08T11:28:10.641" v="12" actId="14100"/>
          <ac:spMkLst>
            <pc:docMk/>
            <pc:sldMk cId="2763936393" sldId="506"/>
            <ac:spMk id="4" creationId="{73725E94-8083-38F5-B7A9-D5677679D2CB}"/>
          </ac:spMkLst>
        </pc:spChg>
      </pc:sldChg>
      <pc:sldChg chg="modSp mod">
        <pc:chgData name="Tim Alexander Dr. Herberger" userId="76ca7fc86633bc81" providerId="LiveId" clId="{0F21A3EB-5A9E-41AD-B105-557047ED2420}" dt="2024-03-08T11:28:18.411" v="13" actId="255"/>
        <pc:sldMkLst>
          <pc:docMk/>
          <pc:sldMk cId="2230580896" sldId="507"/>
        </pc:sldMkLst>
        <pc:spChg chg="mod">
          <ac:chgData name="Tim Alexander Dr. Herberger" userId="76ca7fc86633bc81" providerId="LiveId" clId="{0F21A3EB-5A9E-41AD-B105-557047ED2420}" dt="2024-03-08T11:28:18.411" v="13" actId="255"/>
          <ac:spMkLst>
            <pc:docMk/>
            <pc:sldMk cId="2230580896" sldId="507"/>
            <ac:spMk id="6" creationId="{66CAAA77-01CB-8CD5-8A62-722C79F116F8}"/>
          </ac:spMkLst>
        </pc:spChg>
      </pc:sldChg>
    </pc:docChg>
  </pc:docChgLst>
  <pc:docChgLst>
    <pc:chgData name="Reuter Anke" userId="3da67a77-c39f-4ee8-b0d8-279da2db4dd7" providerId="ADAL" clId="{2729EC28-D1C2-4A57-99D2-0FE22025F4E6}"/>
    <pc:docChg chg="undo custSel delSld modSld sldOrd modSection">
      <pc:chgData name="Reuter Anke" userId="3da67a77-c39f-4ee8-b0d8-279da2db4dd7" providerId="ADAL" clId="{2729EC28-D1C2-4A57-99D2-0FE22025F4E6}" dt="2023-11-13T12:44:33.296" v="96" actId="1076"/>
      <pc:docMkLst>
        <pc:docMk/>
      </pc:docMkLst>
      <pc:sldChg chg="modSp mod">
        <pc:chgData name="Reuter Anke" userId="3da67a77-c39f-4ee8-b0d8-279da2db4dd7" providerId="ADAL" clId="{2729EC28-D1C2-4A57-99D2-0FE22025F4E6}" dt="2023-10-11T12:59:05.661" v="2" actId="113"/>
        <pc:sldMkLst>
          <pc:docMk/>
          <pc:sldMk cId="3964909531" sldId="262"/>
        </pc:sldMkLst>
        <pc:spChg chg="mod">
          <ac:chgData name="Reuter Anke" userId="3da67a77-c39f-4ee8-b0d8-279da2db4dd7" providerId="ADAL" clId="{2729EC28-D1C2-4A57-99D2-0FE22025F4E6}" dt="2023-10-11T12:59:05.661" v="2" actId="113"/>
          <ac:spMkLst>
            <pc:docMk/>
            <pc:sldMk cId="3964909531" sldId="262"/>
            <ac:spMk id="2" creationId="{8F71D288-07B3-32F8-7E68-12C3C00BC403}"/>
          </ac:spMkLst>
        </pc:spChg>
      </pc:sldChg>
      <pc:sldChg chg="addSp delSp modSp modAnim">
        <pc:chgData name="Reuter Anke" userId="3da67a77-c39f-4ee8-b0d8-279da2db4dd7" providerId="ADAL" clId="{2729EC28-D1C2-4A57-99D2-0FE22025F4E6}" dt="2023-11-13T12:36:43.569" v="5"/>
        <pc:sldMkLst>
          <pc:docMk/>
          <pc:sldMk cId="3979119567" sldId="274"/>
        </pc:sldMkLst>
        <pc:spChg chg="add mod">
          <ac:chgData name="Reuter Anke" userId="3da67a77-c39f-4ee8-b0d8-279da2db4dd7" providerId="ADAL" clId="{2729EC28-D1C2-4A57-99D2-0FE22025F4E6}" dt="2023-11-13T12:36:43.569" v="5"/>
          <ac:spMkLst>
            <pc:docMk/>
            <pc:sldMk cId="3979119567" sldId="274"/>
            <ac:spMk id="2" creationId="{1265FE14-9AD3-D48E-FE19-DF1172DB0234}"/>
          </ac:spMkLst>
        </pc:spChg>
        <pc:picChg chg="add mod">
          <ac:chgData name="Reuter Anke" userId="3da67a77-c39f-4ee8-b0d8-279da2db4dd7" providerId="ADAL" clId="{2729EC28-D1C2-4A57-99D2-0FE22025F4E6}" dt="2023-11-13T12:36:43.569" v="5"/>
          <ac:picMkLst>
            <pc:docMk/>
            <pc:sldMk cId="3979119567" sldId="274"/>
            <ac:picMk id="8" creationId="{517F57E7-604A-4B07-089B-406DFA83610E}"/>
          </ac:picMkLst>
        </pc:picChg>
        <pc:picChg chg="del">
          <ac:chgData name="Reuter Anke" userId="3da67a77-c39f-4ee8-b0d8-279da2db4dd7" providerId="ADAL" clId="{2729EC28-D1C2-4A57-99D2-0FE22025F4E6}" dt="2023-11-13T12:36:37.212" v="3" actId="478"/>
          <ac:picMkLst>
            <pc:docMk/>
            <pc:sldMk cId="3979119567" sldId="274"/>
            <ac:picMk id="1026" creationId="{00000000-0000-0000-0000-000000000000}"/>
          </ac:picMkLst>
        </pc:picChg>
        <pc:picChg chg="del">
          <ac:chgData name="Reuter Anke" userId="3da67a77-c39f-4ee8-b0d8-279da2db4dd7" providerId="ADAL" clId="{2729EC28-D1C2-4A57-99D2-0FE22025F4E6}" dt="2023-11-13T12:36:38.345" v="4" actId="478"/>
          <ac:picMkLst>
            <pc:docMk/>
            <pc:sldMk cId="3979119567" sldId="274"/>
            <ac:picMk id="1028" creationId="{00000000-0000-0000-0000-000000000000}"/>
          </ac:picMkLst>
        </pc:picChg>
      </pc:sldChg>
      <pc:sldChg chg="addSp modSp mod">
        <pc:chgData name="Reuter Anke" userId="3da67a77-c39f-4ee8-b0d8-279da2db4dd7" providerId="ADAL" clId="{2729EC28-D1C2-4A57-99D2-0FE22025F4E6}" dt="2023-11-13T12:38:37.979" v="25" actId="1076"/>
        <pc:sldMkLst>
          <pc:docMk/>
          <pc:sldMk cId="3120870088" sldId="389"/>
        </pc:sldMkLst>
        <pc:spChg chg="add mod">
          <ac:chgData name="Reuter Anke" userId="3da67a77-c39f-4ee8-b0d8-279da2db4dd7" providerId="ADAL" clId="{2729EC28-D1C2-4A57-99D2-0FE22025F4E6}" dt="2023-11-13T12:38:35.301" v="24" actId="1076"/>
          <ac:spMkLst>
            <pc:docMk/>
            <pc:sldMk cId="3120870088" sldId="389"/>
            <ac:spMk id="4" creationId="{33D71087-3573-412A-1EFA-FEBC22092236}"/>
          </ac:spMkLst>
        </pc:spChg>
        <pc:picChg chg="mod">
          <ac:chgData name="Reuter Anke" userId="3da67a77-c39f-4ee8-b0d8-279da2db4dd7" providerId="ADAL" clId="{2729EC28-D1C2-4A57-99D2-0FE22025F4E6}" dt="2023-11-13T12:38:37.979" v="25" actId="1076"/>
          <ac:picMkLst>
            <pc:docMk/>
            <pc:sldMk cId="3120870088" sldId="389"/>
            <ac:picMk id="8" creationId="{DC41297C-2E27-711F-1D98-15E3601D5E45}"/>
          </ac:picMkLst>
        </pc:picChg>
      </pc:sldChg>
      <pc:sldChg chg="addSp modSp mod">
        <pc:chgData name="Reuter Anke" userId="3da67a77-c39f-4ee8-b0d8-279da2db4dd7" providerId="ADAL" clId="{2729EC28-D1C2-4A57-99D2-0FE22025F4E6}" dt="2023-11-13T12:41:26.839" v="53" actId="1076"/>
        <pc:sldMkLst>
          <pc:docMk/>
          <pc:sldMk cId="2972879430" sldId="399"/>
        </pc:sldMkLst>
        <pc:spChg chg="add mod">
          <ac:chgData name="Reuter Anke" userId="3da67a77-c39f-4ee8-b0d8-279da2db4dd7" providerId="ADAL" clId="{2729EC28-D1C2-4A57-99D2-0FE22025F4E6}" dt="2023-11-13T12:41:26.839" v="53" actId="1076"/>
          <ac:spMkLst>
            <pc:docMk/>
            <pc:sldMk cId="2972879430" sldId="399"/>
            <ac:spMk id="5" creationId="{45CE0440-7FD5-0222-44F7-9EB50CC3033A}"/>
          </ac:spMkLst>
        </pc:spChg>
        <pc:picChg chg="mod">
          <ac:chgData name="Reuter Anke" userId="3da67a77-c39f-4ee8-b0d8-279da2db4dd7" providerId="ADAL" clId="{2729EC28-D1C2-4A57-99D2-0FE22025F4E6}" dt="2023-11-13T12:41:23.355" v="52" actId="14100"/>
          <ac:picMkLst>
            <pc:docMk/>
            <pc:sldMk cId="2972879430" sldId="399"/>
            <ac:picMk id="1026" creationId="{90AAAAB4-A3DA-705A-FA02-EF494FA694FB}"/>
          </ac:picMkLst>
        </pc:picChg>
      </pc:sldChg>
      <pc:sldChg chg="addSp modSp mod">
        <pc:chgData name="Reuter Anke" userId="3da67a77-c39f-4ee8-b0d8-279da2db4dd7" providerId="ADAL" clId="{2729EC28-D1C2-4A57-99D2-0FE22025F4E6}" dt="2023-11-13T12:38:55.347" v="27" actId="1076"/>
        <pc:sldMkLst>
          <pc:docMk/>
          <pc:sldMk cId="3086031344" sldId="475"/>
        </pc:sldMkLst>
        <pc:spChg chg="add mod">
          <ac:chgData name="Reuter Anke" userId="3da67a77-c39f-4ee8-b0d8-279da2db4dd7" providerId="ADAL" clId="{2729EC28-D1C2-4A57-99D2-0FE22025F4E6}" dt="2023-11-13T12:38:55.347" v="27" actId="1076"/>
          <ac:spMkLst>
            <pc:docMk/>
            <pc:sldMk cId="3086031344" sldId="475"/>
            <ac:spMk id="5" creationId="{98E4DE0F-C906-05F4-9818-3B19C9B11B56}"/>
          </ac:spMkLst>
        </pc:spChg>
      </pc:sldChg>
      <pc:sldChg chg="addSp modSp mod">
        <pc:chgData name="Reuter Anke" userId="3da67a77-c39f-4ee8-b0d8-279da2db4dd7" providerId="ADAL" clId="{2729EC28-D1C2-4A57-99D2-0FE22025F4E6}" dt="2023-11-13T12:39:17.983" v="32" actId="1076"/>
        <pc:sldMkLst>
          <pc:docMk/>
          <pc:sldMk cId="3980911789" sldId="476"/>
        </pc:sldMkLst>
        <pc:spChg chg="add mod">
          <ac:chgData name="Reuter Anke" userId="3da67a77-c39f-4ee8-b0d8-279da2db4dd7" providerId="ADAL" clId="{2729EC28-D1C2-4A57-99D2-0FE22025F4E6}" dt="2023-11-13T12:39:17.983" v="32" actId="1076"/>
          <ac:spMkLst>
            <pc:docMk/>
            <pc:sldMk cId="3980911789" sldId="476"/>
            <ac:spMk id="5" creationId="{B7851CE7-6911-6557-A549-4BE7E77D7EBA}"/>
          </ac:spMkLst>
        </pc:spChg>
        <pc:picChg chg="mod">
          <ac:chgData name="Reuter Anke" userId="3da67a77-c39f-4ee8-b0d8-279da2db4dd7" providerId="ADAL" clId="{2729EC28-D1C2-4A57-99D2-0FE22025F4E6}" dt="2023-11-13T12:39:14.161" v="31" actId="732"/>
          <ac:picMkLst>
            <pc:docMk/>
            <pc:sldMk cId="3980911789" sldId="476"/>
            <ac:picMk id="2050" creationId="{72049AEF-8299-3C2E-7E53-0FEA9C483944}"/>
          </ac:picMkLst>
        </pc:picChg>
      </pc:sldChg>
      <pc:sldChg chg="addSp modSp mod">
        <pc:chgData name="Reuter Anke" userId="3da67a77-c39f-4ee8-b0d8-279da2db4dd7" providerId="ADAL" clId="{2729EC28-D1C2-4A57-99D2-0FE22025F4E6}" dt="2023-11-13T12:44:33.296" v="96" actId="1076"/>
        <pc:sldMkLst>
          <pc:docMk/>
          <pc:sldMk cId="4094766727" sldId="482"/>
        </pc:sldMkLst>
        <pc:spChg chg="add mod">
          <ac:chgData name="Reuter Anke" userId="3da67a77-c39f-4ee8-b0d8-279da2db4dd7" providerId="ADAL" clId="{2729EC28-D1C2-4A57-99D2-0FE22025F4E6}" dt="2023-11-13T12:44:33.296" v="96" actId="1076"/>
          <ac:spMkLst>
            <pc:docMk/>
            <pc:sldMk cId="4094766727" sldId="482"/>
            <ac:spMk id="4" creationId="{E37B5C3B-D902-3CF5-33D9-768AB74AE8D2}"/>
          </ac:spMkLst>
        </pc:spChg>
        <pc:picChg chg="mod">
          <ac:chgData name="Reuter Anke" userId="3da67a77-c39f-4ee8-b0d8-279da2db4dd7" providerId="ADAL" clId="{2729EC28-D1C2-4A57-99D2-0FE22025F4E6}" dt="2023-11-13T12:44:29.165" v="95" actId="14100"/>
          <ac:picMkLst>
            <pc:docMk/>
            <pc:sldMk cId="4094766727" sldId="482"/>
            <ac:picMk id="3074" creationId="{BDABCD8B-3CAC-1527-32BB-6A934EECD0B7}"/>
          </ac:picMkLst>
        </pc:picChg>
      </pc:sldChg>
      <pc:sldChg chg="del">
        <pc:chgData name="Reuter Anke" userId="3da67a77-c39f-4ee8-b0d8-279da2db4dd7" providerId="ADAL" clId="{2729EC28-D1C2-4A57-99D2-0FE22025F4E6}" dt="2023-11-13T12:37:01.406" v="6" actId="47"/>
        <pc:sldMkLst>
          <pc:docMk/>
          <pc:sldMk cId="928821090" sldId="486"/>
        </pc:sldMkLst>
      </pc:sldChg>
      <pc:sldChg chg="addSp modSp mod">
        <pc:chgData name="Reuter Anke" userId="3da67a77-c39f-4ee8-b0d8-279da2db4dd7" providerId="ADAL" clId="{2729EC28-D1C2-4A57-99D2-0FE22025F4E6}" dt="2023-11-13T12:38:00.078" v="18"/>
        <pc:sldMkLst>
          <pc:docMk/>
          <pc:sldMk cId="297261593" sldId="487"/>
        </pc:sldMkLst>
        <pc:spChg chg="mod">
          <ac:chgData name="Reuter Anke" userId="3da67a77-c39f-4ee8-b0d8-279da2db4dd7" providerId="ADAL" clId="{2729EC28-D1C2-4A57-99D2-0FE22025F4E6}" dt="2023-11-13T12:37:30.387" v="10" actId="20577"/>
          <ac:spMkLst>
            <pc:docMk/>
            <pc:sldMk cId="297261593" sldId="487"/>
            <ac:spMk id="2" creationId="{D3E2A9F8-2828-4707-AFE2-487FC594EE8A}"/>
          </ac:spMkLst>
        </pc:spChg>
        <pc:spChg chg="add mod">
          <ac:chgData name="Reuter Anke" userId="3da67a77-c39f-4ee8-b0d8-279da2db4dd7" providerId="ADAL" clId="{2729EC28-D1C2-4A57-99D2-0FE22025F4E6}" dt="2023-11-13T12:38:00.078" v="18"/>
          <ac:spMkLst>
            <pc:docMk/>
            <pc:sldMk cId="297261593" sldId="487"/>
            <ac:spMk id="7" creationId="{DAE80AC1-6FF8-1847-210A-28FFA2DEB6DF}"/>
          </ac:spMkLst>
        </pc:spChg>
      </pc:sldChg>
      <pc:sldChg chg="addSp modSp">
        <pc:chgData name="Reuter Anke" userId="3da67a77-c39f-4ee8-b0d8-279da2db4dd7" providerId="ADAL" clId="{2729EC28-D1C2-4A57-99D2-0FE22025F4E6}" dt="2023-11-13T12:39:31.814" v="33"/>
        <pc:sldMkLst>
          <pc:docMk/>
          <pc:sldMk cId="957682798" sldId="489"/>
        </pc:sldMkLst>
        <pc:spChg chg="add mod">
          <ac:chgData name="Reuter Anke" userId="3da67a77-c39f-4ee8-b0d8-279da2db4dd7" providerId="ADAL" clId="{2729EC28-D1C2-4A57-99D2-0FE22025F4E6}" dt="2023-11-13T12:39:31.814" v="33"/>
          <ac:spMkLst>
            <pc:docMk/>
            <pc:sldMk cId="957682798" sldId="489"/>
            <ac:spMk id="4" creationId="{FE7B3053-4704-42F9-0789-1B073833896F}"/>
          </ac:spMkLst>
        </pc:spChg>
      </pc:sldChg>
      <pc:sldChg chg="addSp modSp mod">
        <pc:chgData name="Reuter Anke" userId="3da67a77-c39f-4ee8-b0d8-279da2db4dd7" providerId="ADAL" clId="{2729EC28-D1C2-4A57-99D2-0FE22025F4E6}" dt="2023-11-13T12:40:12.477" v="41" actId="1076"/>
        <pc:sldMkLst>
          <pc:docMk/>
          <pc:sldMk cId="1265628014" sldId="491"/>
        </pc:sldMkLst>
        <pc:spChg chg="add mod">
          <ac:chgData name="Reuter Anke" userId="3da67a77-c39f-4ee8-b0d8-279da2db4dd7" providerId="ADAL" clId="{2729EC28-D1C2-4A57-99D2-0FE22025F4E6}" dt="2023-11-13T12:40:07.771" v="39" actId="1076"/>
          <ac:spMkLst>
            <pc:docMk/>
            <pc:sldMk cId="1265628014" sldId="491"/>
            <ac:spMk id="5" creationId="{3331DA3E-3A42-44C6-5013-CB4E70901B20}"/>
          </ac:spMkLst>
        </pc:spChg>
        <pc:picChg chg="mod">
          <ac:chgData name="Reuter Anke" userId="3da67a77-c39f-4ee8-b0d8-279da2db4dd7" providerId="ADAL" clId="{2729EC28-D1C2-4A57-99D2-0FE22025F4E6}" dt="2023-11-13T12:40:12.477" v="41" actId="1076"/>
          <ac:picMkLst>
            <pc:docMk/>
            <pc:sldMk cId="1265628014" sldId="491"/>
            <ac:picMk id="7" creationId="{35B1BB54-0ED4-6082-3FE8-3C51297261FA}"/>
          </ac:picMkLst>
        </pc:picChg>
      </pc:sldChg>
      <pc:sldChg chg="addSp delSp modSp mod">
        <pc:chgData name="Reuter Anke" userId="3da67a77-c39f-4ee8-b0d8-279da2db4dd7" providerId="ADAL" clId="{2729EC28-D1C2-4A57-99D2-0FE22025F4E6}" dt="2023-11-13T12:44:05.272" v="93" actId="1076"/>
        <pc:sldMkLst>
          <pc:docMk/>
          <pc:sldMk cId="2475168907" sldId="497"/>
        </pc:sldMkLst>
        <pc:spChg chg="add del">
          <ac:chgData name="Reuter Anke" userId="3da67a77-c39f-4ee8-b0d8-279da2db4dd7" providerId="ADAL" clId="{2729EC28-D1C2-4A57-99D2-0FE22025F4E6}" dt="2023-11-13T12:43:27.764" v="77" actId="22"/>
          <ac:spMkLst>
            <pc:docMk/>
            <pc:sldMk cId="2475168907" sldId="497"/>
            <ac:spMk id="7" creationId="{B52E177D-57D7-D52D-9886-B99C4FFB6AC5}"/>
          </ac:spMkLst>
        </pc:spChg>
        <pc:spChg chg="add mod">
          <ac:chgData name="Reuter Anke" userId="3da67a77-c39f-4ee8-b0d8-279da2db4dd7" providerId="ADAL" clId="{2729EC28-D1C2-4A57-99D2-0FE22025F4E6}" dt="2023-11-13T12:44:05.272" v="93" actId="1076"/>
          <ac:spMkLst>
            <pc:docMk/>
            <pc:sldMk cId="2475168907" sldId="497"/>
            <ac:spMk id="11" creationId="{0151AA27-EFFD-4874-FC37-2287F67A520F}"/>
          </ac:spMkLst>
        </pc:spChg>
        <pc:picChg chg="mod">
          <ac:chgData name="Reuter Anke" userId="3da67a77-c39f-4ee8-b0d8-279da2db4dd7" providerId="ADAL" clId="{2729EC28-D1C2-4A57-99D2-0FE22025F4E6}" dt="2023-11-13T12:44:03.063" v="92" actId="1076"/>
          <ac:picMkLst>
            <pc:docMk/>
            <pc:sldMk cId="2475168907" sldId="497"/>
            <ac:picMk id="1028" creationId="{0D24F0E5-3A7A-F852-9F57-EF014B1B9358}"/>
          </ac:picMkLst>
        </pc:picChg>
      </pc:sldChg>
      <pc:sldChg chg="del">
        <pc:chgData name="Reuter Anke" userId="3da67a77-c39f-4ee8-b0d8-279da2db4dd7" providerId="ADAL" clId="{2729EC28-D1C2-4A57-99D2-0FE22025F4E6}" dt="2023-11-13T12:37:01.406" v="6" actId="47"/>
        <pc:sldMkLst>
          <pc:docMk/>
          <pc:sldMk cId="3066132322" sldId="510"/>
        </pc:sldMkLst>
      </pc:sldChg>
      <pc:sldChg chg="addSp modSp">
        <pc:chgData name="Reuter Anke" userId="3da67a77-c39f-4ee8-b0d8-279da2db4dd7" providerId="ADAL" clId="{2729EC28-D1C2-4A57-99D2-0FE22025F4E6}" dt="2023-11-13T12:38:11.406" v="19"/>
        <pc:sldMkLst>
          <pc:docMk/>
          <pc:sldMk cId="1221903954" sldId="530"/>
        </pc:sldMkLst>
        <pc:spChg chg="add mod">
          <ac:chgData name="Reuter Anke" userId="3da67a77-c39f-4ee8-b0d8-279da2db4dd7" providerId="ADAL" clId="{2729EC28-D1C2-4A57-99D2-0FE22025F4E6}" dt="2023-11-13T12:38:11.406" v="19"/>
          <ac:spMkLst>
            <pc:docMk/>
            <pc:sldMk cId="1221903954" sldId="530"/>
            <ac:spMk id="5" creationId="{4C238AE6-6C88-035C-149D-99F9682F803B}"/>
          </ac:spMkLst>
        </pc:spChg>
      </pc:sldChg>
      <pc:sldChg chg="addSp modSp">
        <pc:chgData name="Reuter Anke" userId="3da67a77-c39f-4ee8-b0d8-279da2db4dd7" providerId="ADAL" clId="{2729EC28-D1C2-4A57-99D2-0FE22025F4E6}" dt="2023-11-13T12:42:56.677" v="73"/>
        <pc:sldMkLst>
          <pc:docMk/>
          <pc:sldMk cId="3657882550" sldId="533"/>
        </pc:sldMkLst>
        <pc:spChg chg="add mod">
          <ac:chgData name="Reuter Anke" userId="3da67a77-c39f-4ee8-b0d8-279da2db4dd7" providerId="ADAL" clId="{2729EC28-D1C2-4A57-99D2-0FE22025F4E6}" dt="2023-11-13T12:42:56.677" v="73"/>
          <ac:spMkLst>
            <pc:docMk/>
            <pc:sldMk cId="3657882550" sldId="533"/>
            <ac:spMk id="4" creationId="{4B92482F-F127-1859-691A-E6E7150F1093}"/>
          </ac:spMkLst>
        </pc:spChg>
      </pc:sldChg>
      <pc:sldChg chg="addSp modSp mod">
        <pc:chgData name="Reuter Anke" userId="3da67a77-c39f-4ee8-b0d8-279da2db4dd7" providerId="ADAL" clId="{2729EC28-D1C2-4A57-99D2-0FE22025F4E6}" dt="2023-11-13T12:43:06.856" v="75" actId="1076"/>
        <pc:sldMkLst>
          <pc:docMk/>
          <pc:sldMk cId="900272666" sldId="534"/>
        </pc:sldMkLst>
        <pc:spChg chg="add mod">
          <ac:chgData name="Reuter Anke" userId="3da67a77-c39f-4ee8-b0d8-279da2db4dd7" providerId="ADAL" clId="{2729EC28-D1C2-4A57-99D2-0FE22025F4E6}" dt="2023-11-13T12:43:06.856" v="75" actId="1076"/>
          <ac:spMkLst>
            <pc:docMk/>
            <pc:sldMk cId="900272666" sldId="534"/>
            <ac:spMk id="5" creationId="{DF88E117-F67F-AA79-A1CF-A6D7D3EF8A30}"/>
          </ac:spMkLst>
        </pc:spChg>
      </pc:sldChg>
      <pc:sldChg chg="addSp modSp">
        <pc:chgData name="Reuter Anke" userId="3da67a77-c39f-4ee8-b0d8-279da2db4dd7" providerId="ADAL" clId="{2729EC28-D1C2-4A57-99D2-0FE22025F4E6}" dt="2023-11-13T12:40:21.326" v="42"/>
        <pc:sldMkLst>
          <pc:docMk/>
          <pc:sldMk cId="4075431876" sldId="536"/>
        </pc:sldMkLst>
        <pc:spChg chg="add mod">
          <ac:chgData name="Reuter Anke" userId="3da67a77-c39f-4ee8-b0d8-279da2db4dd7" providerId="ADAL" clId="{2729EC28-D1C2-4A57-99D2-0FE22025F4E6}" dt="2023-11-13T12:40:21.326" v="42"/>
          <ac:spMkLst>
            <pc:docMk/>
            <pc:sldMk cId="4075431876" sldId="536"/>
            <ac:spMk id="5" creationId="{44CB6DB6-A42E-7968-FCEA-17769170EDD8}"/>
          </ac:spMkLst>
        </pc:spChg>
      </pc:sldChg>
      <pc:sldChg chg="addSp delSp modSp mod">
        <pc:chgData name="Reuter Anke" userId="3da67a77-c39f-4ee8-b0d8-279da2db4dd7" providerId="ADAL" clId="{2729EC28-D1C2-4A57-99D2-0FE22025F4E6}" dt="2023-11-13T12:41:05.887" v="50" actId="1076"/>
        <pc:sldMkLst>
          <pc:docMk/>
          <pc:sldMk cId="173114380" sldId="537"/>
        </pc:sldMkLst>
        <pc:spChg chg="add mod">
          <ac:chgData name="Reuter Anke" userId="3da67a77-c39f-4ee8-b0d8-279da2db4dd7" providerId="ADAL" clId="{2729EC28-D1C2-4A57-99D2-0FE22025F4E6}" dt="2023-11-13T12:41:03.187" v="49" actId="1076"/>
          <ac:spMkLst>
            <pc:docMk/>
            <pc:sldMk cId="173114380" sldId="537"/>
            <ac:spMk id="9" creationId="{89037F56-9002-2191-19B2-8DDEB0E9D7C7}"/>
          </ac:spMkLst>
        </pc:spChg>
        <pc:spChg chg="add mod">
          <ac:chgData name="Reuter Anke" userId="3da67a77-c39f-4ee8-b0d8-279da2db4dd7" providerId="ADAL" clId="{2729EC28-D1C2-4A57-99D2-0FE22025F4E6}" dt="2023-11-13T12:40:55.493" v="47" actId="1076"/>
          <ac:spMkLst>
            <pc:docMk/>
            <pc:sldMk cId="173114380" sldId="537"/>
            <ac:spMk id="10" creationId="{0754B843-7BA8-CC0D-D18A-F5A57F284CCA}"/>
          </ac:spMkLst>
        </pc:spChg>
        <pc:picChg chg="add mod">
          <ac:chgData name="Reuter Anke" userId="3da67a77-c39f-4ee8-b0d8-279da2db4dd7" providerId="ADAL" clId="{2729EC28-D1C2-4A57-99D2-0FE22025F4E6}" dt="2023-11-13T12:40:39.461" v="45"/>
          <ac:picMkLst>
            <pc:docMk/>
            <pc:sldMk cId="173114380" sldId="537"/>
            <ac:picMk id="5" creationId="{47E45B15-3A66-78B6-FBA9-9D7020FD72DB}"/>
          </ac:picMkLst>
        </pc:picChg>
        <pc:picChg chg="add mod">
          <ac:chgData name="Reuter Anke" userId="3da67a77-c39f-4ee8-b0d8-279da2db4dd7" providerId="ADAL" clId="{2729EC28-D1C2-4A57-99D2-0FE22025F4E6}" dt="2023-11-13T12:41:05.887" v="50" actId="1076"/>
          <ac:picMkLst>
            <pc:docMk/>
            <pc:sldMk cId="173114380" sldId="537"/>
            <ac:picMk id="11" creationId="{C68AA730-A188-1437-71D3-7D13C743F05C}"/>
          </ac:picMkLst>
        </pc:picChg>
        <pc:picChg chg="del">
          <ac:chgData name="Reuter Anke" userId="3da67a77-c39f-4ee8-b0d8-279da2db4dd7" providerId="ADAL" clId="{2729EC28-D1C2-4A57-99D2-0FE22025F4E6}" dt="2023-11-13T12:40:33.321" v="43" actId="478"/>
          <ac:picMkLst>
            <pc:docMk/>
            <pc:sldMk cId="173114380" sldId="537"/>
            <ac:picMk id="2052" creationId="{57E31009-844A-E12A-CCCD-DA6FF4FA7312}"/>
          </ac:picMkLst>
        </pc:picChg>
        <pc:picChg chg="del">
          <ac:chgData name="Reuter Anke" userId="3da67a77-c39f-4ee8-b0d8-279da2db4dd7" providerId="ADAL" clId="{2729EC28-D1C2-4A57-99D2-0FE22025F4E6}" dt="2023-11-13T12:40:34.977" v="44" actId="478"/>
          <ac:picMkLst>
            <pc:docMk/>
            <pc:sldMk cId="173114380" sldId="537"/>
            <ac:picMk id="2054" creationId="{FAB4B3DD-0B58-DC6A-595E-007E39D1DC5D}"/>
          </ac:picMkLst>
        </pc:picChg>
      </pc:sldChg>
      <pc:sldChg chg="addSp modSp mod">
        <pc:chgData name="Reuter Anke" userId="3da67a77-c39f-4ee8-b0d8-279da2db4dd7" providerId="ADAL" clId="{2729EC28-D1C2-4A57-99D2-0FE22025F4E6}" dt="2023-11-13T12:41:47.531" v="57" actId="1076"/>
        <pc:sldMkLst>
          <pc:docMk/>
          <pc:sldMk cId="1584420797" sldId="722"/>
        </pc:sldMkLst>
        <pc:spChg chg="add mod">
          <ac:chgData name="Reuter Anke" userId="3da67a77-c39f-4ee8-b0d8-279da2db4dd7" providerId="ADAL" clId="{2729EC28-D1C2-4A57-99D2-0FE22025F4E6}" dt="2023-11-13T12:41:47.531" v="57" actId="1076"/>
          <ac:spMkLst>
            <pc:docMk/>
            <pc:sldMk cId="1584420797" sldId="722"/>
            <ac:spMk id="8" creationId="{44FBFFB3-38FD-B706-3BDE-329C9A992500}"/>
          </ac:spMkLst>
        </pc:spChg>
        <pc:picChg chg="mod">
          <ac:chgData name="Reuter Anke" userId="3da67a77-c39f-4ee8-b0d8-279da2db4dd7" providerId="ADAL" clId="{2729EC28-D1C2-4A57-99D2-0FE22025F4E6}" dt="2023-11-13T12:41:43.801" v="56" actId="1076"/>
          <ac:picMkLst>
            <pc:docMk/>
            <pc:sldMk cId="1584420797" sldId="722"/>
            <ac:picMk id="4" creationId="{78FE42D9-750B-5610-D3EA-F032638072E9}"/>
          </ac:picMkLst>
        </pc:picChg>
      </pc:sldChg>
      <pc:sldChg chg="addSp modSp mod">
        <pc:chgData name="Reuter Anke" userId="3da67a77-c39f-4ee8-b0d8-279da2db4dd7" providerId="ADAL" clId="{2729EC28-D1C2-4A57-99D2-0FE22025F4E6}" dt="2023-11-13T12:42:05.759" v="59" actId="1076"/>
        <pc:sldMkLst>
          <pc:docMk/>
          <pc:sldMk cId="2895774568" sldId="723"/>
        </pc:sldMkLst>
        <pc:spChg chg="add mod">
          <ac:chgData name="Reuter Anke" userId="3da67a77-c39f-4ee8-b0d8-279da2db4dd7" providerId="ADAL" clId="{2729EC28-D1C2-4A57-99D2-0FE22025F4E6}" dt="2023-11-13T12:42:05.759" v="59" actId="1076"/>
          <ac:spMkLst>
            <pc:docMk/>
            <pc:sldMk cId="2895774568" sldId="723"/>
            <ac:spMk id="7" creationId="{75F81D7A-3800-73A4-F78F-43BF1E51955E}"/>
          </ac:spMkLst>
        </pc:spChg>
      </pc:sldChg>
      <pc:sldChg chg="addSp delSp modSp mod">
        <pc:chgData name="Reuter Anke" userId="3da67a77-c39f-4ee8-b0d8-279da2db4dd7" providerId="ADAL" clId="{2729EC28-D1C2-4A57-99D2-0FE22025F4E6}" dt="2023-11-13T12:42:47.125" v="72" actId="1076"/>
        <pc:sldMkLst>
          <pc:docMk/>
          <pc:sldMk cId="3406476184" sldId="724"/>
        </pc:sldMkLst>
        <pc:spChg chg="add mod">
          <ac:chgData name="Reuter Anke" userId="3da67a77-c39f-4ee8-b0d8-279da2db4dd7" providerId="ADAL" clId="{2729EC28-D1C2-4A57-99D2-0FE22025F4E6}" dt="2023-11-13T12:42:47.125" v="72" actId="1076"/>
          <ac:spMkLst>
            <pc:docMk/>
            <pc:sldMk cId="3406476184" sldId="724"/>
            <ac:spMk id="13" creationId="{50D82D5C-A1F1-6C2D-642B-2C37BB9C6F46}"/>
          </ac:spMkLst>
        </pc:spChg>
        <pc:picChg chg="del">
          <ac:chgData name="Reuter Anke" userId="3da67a77-c39f-4ee8-b0d8-279da2db4dd7" providerId="ADAL" clId="{2729EC28-D1C2-4A57-99D2-0FE22025F4E6}" dt="2023-11-13T12:42:15.801" v="60" actId="478"/>
          <ac:picMkLst>
            <pc:docMk/>
            <pc:sldMk cId="3406476184" sldId="724"/>
            <ac:picMk id="4" creationId="{678F5FB9-064A-C5AF-456B-EDBF61ABC5C5}"/>
          </ac:picMkLst>
        </pc:picChg>
        <pc:picChg chg="del">
          <ac:chgData name="Reuter Anke" userId="3da67a77-c39f-4ee8-b0d8-279da2db4dd7" providerId="ADAL" clId="{2729EC28-D1C2-4A57-99D2-0FE22025F4E6}" dt="2023-11-13T12:42:16.889" v="61" actId="478"/>
          <ac:picMkLst>
            <pc:docMk/>
            <pc:sldMk cId="3406476184" sldId="724"/>
            <ac:picMk id="8" creationId="{41AD6BA0-C403-5C49-A2A2-D57866FA76DD}"/>
          </ac:picMkLst>
        </pc:picChg>
        <pc:picChg chg="add mod">
          <ac:chgData name="Reuter Anke" userId="3da67a77-c39f-4ee8-b0d8-279da2db4dd7" providerId="ADAL" clId="{2729EC28-D1C2-4A57-99D2-0FE22025F4E6}" dt="2023-11-13T12:42:35.858" v="68" actId="1076"/>
          <ac:picMkLst>
            <pc:docMk/>
            <pc:sldMk cId="3406476184" sldId="724"/>
            <ac:picMk id="9" creationId="{0FCC3CA6-2375-1E31-5A61-B59009AF0083}"/>
          </ac:picMkLst>
        </pc:picChg>
      </pc:sldChg>
      <pc:sldChg chg="addSp modSp mod ord">
        <pc:chgData name="Reuter Anke" userId="3da67a77-c39f-4ee8-b0d8-279da2db4dd7" providerId="ADAL" clId="{2729EC28-D1C2-4A57-99D2-0FE22025F4E6}" dt="2023-11-13T12:37:49.230" v="17" actId="1076"/>
        <pc:sldMkLst>
          <pc:docMk/>
          <pc:sldMk cId="1538779093" sldId="2702"/>
        </pc:sldMkLst>
        <pc:spChg chg="mod">
          <ac:chgData name="Reuter Anke" userId="3da67a77-c39f-4ee8-b0d8-279da2db4dd7" providerId="ADAL" clId="{2729EC28-D1C2-4A57-99D2-0FE22025F4E6}" dt="2023-11-13T12:37:23.581" v="7" actId="6549"/>
          <ac:spMkLst>
            <pc:docMk/>
            <pc:sldMk cId="1538779093" sldId="2702"/>
            <ac:spMk id="2" creationId="{D3E2A9F8-2828-4707-AFE2-487FC594EE8A}"/>
          </ac:spMkLst>
        </pc:spChg>
        <pc:spChg chg="add mod">
          <ac:chgData name="Reuter Anke" userId="3da67a77-c39f-4ee8-b0d8-279da2db4dd7" providerId="ADAL" clId="{2729EC28-D1C2-4A57-99D2-0FE22025F4E6}" dt="2023-11-13T12:37:49.230" v="17" actId="1076"/>
          <ac:spMkLst>
            <pc:docMk/>
            <pc:sldMk cId="1538779093" sldId="2702"/>
            <ac:spMk id="4" creationId="{C9CED107-A79D-245C-A9B7-80DAA7A1CCFA}"/>
          </ac:spMkLst>
        </pc:spChg>
        <pc:picChg chg="mod">
          <ac:chgData name="Reuter Anke" userId="3da67a77-c39f-4ee8-b0d8-279da2db4dd7" providerId="ADAL" clId="{2729EC28-D1C2-4A57-99D2-0FE22025F4E6}" dt="2023-11-13T12:37:45.147" v="16" actId="14100"/>
          <ac:picMkLst>
            <pc:docMk/>
            <pc:sldMk cId="1538779093" sldId="2702"/>
            <ac:picMk id="7" creationId="{14690114-0DDF-CC4F-D651-AD406523D328}"/>
          </ac:picMkLst>
        </pc:picChg>
      </pc:sldChg>
    </pc:docChg>
  </pc:docChgLst>
  <pc:docChgLst>
    <pc:chgData name="Reuter Anke" userId="3da67a77-c39f-4ee8-b0d8-279da2db4dd7" providerId="ADAL" clId="{2A742007-9468-4374-996F-D784E1CB46AB}"/>
    <pc:docChg chg="custSel addSld modSld">
      <pc:chgData name="Reuter Anke" userId="3da67a77-c39f-4ee8-b0d8-279da2db4dd7" providerId="ADAL" clId="{2A742007-9468-4374-996F-D784E1CB46AB}" dt="2024-05-24T10:06:40.386" v="24" actId="14100"/>
      <pc:docMkLst>
        <pc:docMk/>
      </pc:docMkLst>
      <pc:sldChg chg="add">
        <pc:chgData name="Reuter Anke" userId="3da67a77-c39f-4ee8-b0d8-279da2db4dd7" providerId="ADAL" clId="{2A742007-9468-4374-996F-D784E1CB46AB}" dt="2024-05-24T10:02:04.570" v="0"/>
        <pc:sldMkLst>
          <pc:docMk/>
          <pc:sldMk cId="0" sldId="280"/>
        </pc:sldMkLst>
      </pc:sldChg>
      <pc:sldChg chg="modSp mod">
        <pc:chgData name="Reuter Anke" userId="3da67a77-c39f-4ee8-b0d8-279da2db4dd7" providerId="ADAL" clId="{2A742007-9468-4374-996F-D784E1CB46AB}" dt="2024-05-24T10:06:40.386" v="24" actId="14100"/>
        <pc:sldMkLst>
          <pc:docMk/>
          <pc:sldMk cId="2898664701" sldId="330"/>
        </pc:sldMkLst>
        <pc:spChg chg="mod">
          <ac:chgData name="Reuter Anke" userId="3da67a77-c39f-4ee8-b0d8-279da2db4dd7" providerId="ADAL" clId="{2A742007-9468-4374-996F-D784E1CB46AB}" dt="2024-05-24T10:06:40.386" v="24" actId="14100"/>
          <ac:spMkLst>
            <pc:docMk/>
            <pc:sldMk cId="2898664701" sldId="330"/>
            <ac:spMk id="2" creationId="{00000000-0000-0000-0000-000000000000}"/>
          </ac:spMkLst>
        </pc:spChg>
      </pc:sldChg>
      <pc:sldChg chg="modSp mod">
        <pc:chgData name="Reuter Anke" userId="3da67a77-c39f-4ee8-b0d8-279da2db4dd7" providerId="ADAL" clId="{2A742007-9468-4374-996F-D784E1CB46AB}" dt="2024-05-24T10:02:04.815" v="3" actId="27636"/>
        <pc:sldMkLst>
          <pc:docMk/>
          <pc:sldMk cId="3014332794" sldId="361"/>
        </pc:sldMkLst>
        <pc:spChg chg="mod">
          <ac:chgData name="Reuter Anke" userId="3da67a77-c39f-4ee8-b0d8-279da2db4dd7" providerId="ADAL" clId="{2A742007-9468-4374-996F-D784E1CB46AB}" dt="2024-05-24T10:02:04.815" v="3" actId="27636"/>
          <ac:spMkLst>
            <pc:docMk/>
            <pc:sldMk cId="3014332794" sldId="361"/>
            <ac:spMk id="11" creationId="{6AB8D144-C7CF-7D71-62C6-835F02122559}"/>
          </ac:spMkLst>
        </pc:spChg>
      </pc:sldChg>
      <pc:sldChg chg="modSp mod">
        <pc:chgData name="Reuter Anke" userId="3da67a77-c39f-4ee8-b0d8-279da2db4dd7" providerId="ADAL" clId="{2A742007-9468-4374-996F-D784E1CB46AB}" dt="2024-05-24T10:03:02.615" v="7" actId="404"/>
        <pc:sldMkLst>
          <pc:docMk/>
          <pc:sldMk cId="3980911789" sldId="476"/>
        </pc:sldMkLst>
        <pc:spChg chg="mod">
          <ac:chgData name="Reuter Anke" userId="3da67a77-c39f-4ee8-b0d8-279da2db4dd7" providerId="ADAL" clId="{2A742007-9468-4374-996F-D784E1CB46AB}" dt="2024-05-24T10:03:02.615" v="7" actId="404"/>
          <ac:spMkLst>
            <pc:docMk/>
            <pc:sldMk cId="3980911789" sldId="476"/>
            <ac:spMk id="3" creationId="{00000000-0000-0000-0000-000000000000}"/>
          </ac:spMkLst>
        </pc:spChg>
      </pc:sldChg>
      <pc:sldChg chg="modSp mod">
        <pc:chgData name="Reuter Anke" userId="3da67a77-c39f-4ee8-b0d8-279da2db4dd7" providerId="ADAL" clId="{2A742007-9468-4374-996F-D784E1CB46AB}" dt="2024-05-24T10:02:04.799" v="1" actId="27636"/>
        <pc:sldMkLst>
          <pc:docMk/>
          <pc:sldMk cId="297261593" sldId="487"/>
        </pc:sldMkLst>
        <pc:spChg chg="mod">
          <ac:chgData name="Reuter Anke" userId="3da67a77-c39f-4ee8-b0d8-279da2db4dd7" providerId="ADAL" clId="{2A742007-9468-4374-996F-D784E1CB46AB}" dt="2024-05-24T10:02:04.799" v="1" actId="27636"/>
          <ac:spMkLst>
            <pc:docMk/>
            <pc:sldMk cId="297261593" sldId="487"/>
            <ac:spMk id="3" creationId="{1926C644-B85C-4E81-9DF2-AC416540993F}"/>
          </ac:spMkLst>
        </pc:spChg>
      </pc:sldChg>
      <pc:sldChg chg="modSp mod">
        <pc:chgData name="Reuter Anke" userId="3da67a77-c39f-4ee8-b0d8-279da2db4dd7" providerId="ADAL" clId="{2A742007-9468-4374-996F-D784E1CB46AB}" dt="2024-05-24T10:03:15.284" v="8" actId="1076"/>
        <pc:sldMkLst>
          <pc:docMk/>
          <pc:sldMk cId="1265628014" sldId="491"/>
        </pc:sldMkLst>
        <pc:picChg chg="mod">
          <ac:chgData name="Reuter Anke" userId="3da67a77-c39f-4ee8-b0d8-279da2db4dd7" providerId="ADAL" clId="{2A742007-9468-4374-996F-D784E1CB46AB}" dt="2024-05-24T10:03:15.284" v="8" actId="1076"/>
          <ac:picMkLst>
            <pc:docMk/>
            <pc:sldMk cId="1265628014" sldId="491"/>
            <ac:picMk id="7" creationId="{35B1BB54-0ED4-6082-3FE8-3C51297261FA}"/>
          </ac:picMkLst>
        </pc:picChg>
      </pc:sldChg>
      <pc:sldChg chg="modSp mod">
        <pc:chgData name="Reuter Anke" userId="3da67a77-c39f-4ee8-b0d8-279da2db4dd7" providerId="ADAL" clId="{2A742007-9468-4374-996F-D784E1CB46AB}" dt="2024-05-24T10:03:27.700" v="11" actId="14100"/>
        <pc:sldMkLst>
          <pc:docMk/>
          <pc:sldMk cId="1577292327" sldId="492"/>
        </pc:sldMkLst>
        <pc:spChg chg="mod">
          <ac:chgData name="Reuter Anke" userId="3da67a77-c39f-4ee8-b0d8-279da2db4dd7" providerId="ADAL" clId="{2A742007-9468-4374-996F-D784E1CB46AB}" dt="2024-05-24T10:03:27.700" v="11" actId="14100"/>
          <ac:spMkLst>
            <pc:docMk/>
            <pc:sldMk cId="1577292327" sldId="492"/>
            <ac:spMk id="2" creationId="{00000000-0000-0000-0000-000000000000}"/>
          </ac:spMkLst>
        </pc:spChg>
      </pc:sldChg>
      <pc:sldChg chg="modSp mod">
        <pc:chgData name="Reuter Anke" userId="3da67a77-c39f-4ee8-b0d8-279da2db4dd7" providerId="ADAL" clId="{2A742007-9468-4374-996F-D784E1CB46AB}" dt="2024-05-24T10:02:04.817" v="4" actId="27636"/>
        <pc:sldMkLst>
          <pc:docMk/>
          <pc:sldMk cId="1532915001" sldId="493"/>
        </pc:sldMkLst>
        <pc:spChg chg="mod">
          <ac:chgData name="Reuter Anke" userId="3da67a77-c39f-4ee8-b0d8-279da2db4dd7" providerId="ADAL" clId="{2A742007-9468-4374-996F-D784E1CB46AB}" dt="2024-05-24T10:02:04.817" v="4" actId="27636"/>
          <ac:spMkLst>
            <pc:docMk/>
            <pc:sldMk cId="1532915001" sldId="493"/>
            <ac:spMk id="3" creationId="{00000000-0000-0000-0000-000000000000}"/>
          </ac:spMkLst>
        </pc:spChg>
      </pc:sldChg>
      <pc:sldChg chg="modSp mod">
        <pc:chgData name="Reuter Anke" userId="3da67a77-c39f-4ee8-b0d8-279da2db4dd7" providerId="ADAL" clId="{2A742007-9468-4374-996F-D784E1CB46AB}" dt="2024-05-24T10:02:04.826" v="5" actId="27636"/>
        <pc:sldMkLst>
          <pc:docMk/>
          <pc:sldMk cId="1636404947" sldId="499"/>
        </pc:sldMkLst>
        <pc:spChg chg="mod">
          <ac:chgData name="Reuter Anke" userId="3da67a77-c39f-4ee8-b0d8-279da2db4dd7" providerId="ADAL" clId="{2A742007-9468-4374-996F-D784E1CB46AB}" dt="2024-05-24T10:02:04.826" v="5" actId="27636"/>
          <ac:spMkLst>
            <pc:docMk/>
            <pc:sldMk cId="1636404947" sldId="499"/>
            <ac:spMk id="5" creationId="{00000000-0000-0000-0000-000000000000}"/>
          </ac:spMkLst>
        </pc:spChg>
      </pc:sldChg>
      <pc:sldChg chg="modSp mod">
        <pc:chgData name="Reuter Anke" userId="3da67a77-c39f-4ee8-b0d8-279da2db4dd7" providerId="ADAL" clId="{2A742007-9468-4374-996F-D784E1CB46AB}" dt="2024-05-24T10:06:25.832" v="23" actId="14100"/>
        <pc:sldMkLst>
          <pc:docMk/>
          <pc:sldMk cId="4243530415" sldId="504"/>
        </pc:sldMkLst>
        <pc:spChg chg="mod">
          <ac:chgData name="Reuter Anke" userId="3da67a77-c39f-4ee8-b0d8-279da2db4dd7" providerId="ADAL" clId="{2A742007-9468-4374-996F-D784E1CB46AB}" dt="2024-05-24T10:06:25.832" v="23" actId="14100"/>
          <ac:spMkLst>
            <pc:docMk/>
            <pc:sldMk cId="4243530415" sldId="504"/>
            <ac:spMk id="24578" creationId="{00000000-0000-0000-0000-000000000000}"/>
          </ac:spMkLst>
        </pc:spChg>
      </pc:sldChg>
      <pc:sldChg chg="modSp mod">
        <pc:chgData name="Reuter Anke" userId="3da67a77-c39f-4ee8-b0d8-279da2db4dd7" providerId="ADAL" clId="{2A742007-9468-4374-996F-D784E1CB46AB}" dt="2024-05-24T10:03:21.706" v="10" actId="14100"/>
        <pc:sldMkLst>
          <pc:docMk/>
          <pc:sldMk cId="4075431876" sldId="536"/>
        </pc:sldMkLst>
        <pc:spChg chg="mod">
          <ac:chgData name="Reuter Anke" userId="3da67a77-c39f-4ee8-b0d8-279da2db4dd7" providerId="ADAL" clId="{2A742007-9468-4374-996F-D784E1CB46AB}" dt="2024-05-24T10:03:21.706" v="10" actId="14100"/>
          <ac:spMkLst>
            <pc:docMk/>
            <pc:sldMk cId="4075431876" sldId="536"/>
            <ac:spMk id="2" creationId="{D844BF74-9F02-41B7-318B-2A3E2C58BD56}"/>
          </ac:spMkLst>
        </pc:spChg>
      </pc:sldChg>
      <pc:sldChg chg="modSp mod">
        <pc:chgData name="Reuter Anke" userId="3da67a77-c39f-4ee8-b0d8-279da2db4dd7" providerId="ADAL" clId="{2A742007-9468-4374-996F-D784E1CB46AB}" dt="2024-05-24T10:03:45.999" v="16" actId="6549"/>
        <pc:sldMkLst>
          <pc:docMk/>
          <pc:sldMk cId="3406476184" sldId="724"/>
        </pc:sldMkLst>
        <pc:spChg chg="mod">
          <ac:chgData name="Reuter Anke" userId="3da67a77-c39f-4ee8-b0d8-279da2db4dd7" providerId="ADAL" clId="{2A742007-9468-4374-996F-D784E1CB46AB}" dt="2024-05-24T10:03:45.999" v="16" actId="6549"/>
          <ac:spMkLst>
            <pc:docMk/>
            <pc:sldMk cId="3406476184" sldId="724"/>
            <ac:spMk id="3" creationId="{CF14586B-695B-19A0-116F-A7138CAB5BF8}"/>
          </ac:spMkLst>
        </pc:spChg>
      </pc:sldChg>
      <pc:sldMasterChg chg="delSldLayout">
        <pc:chgData name="Reuter Anke" userId="3da67a77-c39f-4ee8-b0d8-279da2db4dd7" providerId="ADAL" clId="{2A742007-9468-4374-996F-D784E1CB46AB}" dt="2024-05-24T10:05:55.114" v="20" actId="2696"/>
        <pc:sldMasterMkLst>
          <pc:docMk/>
          <pc:sldMasterMk cId="3599702930" sldId="2147483648"/>
        </pc:sldMasterMkLst>
        <pc:sldLayoutChg chg="del">
          <pc:chgData name="Reuter Anke" userId="3da67a77-c39f-4ee8-b0d8-279da2db4dd7" providerId="ADAL" clId="{2A742007-9468-4374-996F-D784E1CB46AB}" dt="2024-05-24T10:05:54.378" v="19" actId="2696"/>
          <pc:sldLayoutMkLst>
            <pc:docMk/>
            <pc:sldMasterMk cId="3599702930" sldId="2147483648"/>
            <pc:sldLayoutMk cId="912538009" sldId="2147483659"/>
          </pc:sldLayoutMkLst>
        </pc:sldLayoutChg>
        <pc:sldLayoutChg chg="del">
          <pc:chgData name="Reuter Anke" userId="3da67a77-c39f-4ee8-b0d8-279da2db4dd7" providerId="ADAL" clId="{2A742007-9468-4374-996F-D784E1CB46AB}" dt="2024-05-24T10:05:55.114" v="20" actId="2696"/>
          <pc:sldLayoutMkLst>
            <pc:docMk/>
            <pc:sldMasterMk cId="3599702930" sldId="2147483648"/>
            <pc:sldLayoutMk cId="2514516192" sldId="2147483660"/>
          </pc:sldLayoutMkLst>
        </pc:sldLayoutChg>
        <pc:sldLayoutChg chg="del">
          <pc:chgData name="Reuter Anke" userId="3da67a77-c39f-4ee8-b0d8-279da2db4dd7" providerId="ADAL" clId="{2A742007-9468-4374-996F-D784E1CB46AB}" dt="2024-05-24T10:05:51.316" v="17" actId="2696"/>
          <pc:sldLayoutMkLst>
            <pc:docMk/>
            <pc:sldMasterMk cId="3599702930" sldId="2147483648"/>
            <pc:sldLayoutMk cId="287341458" sldId="2147483665"/>
          </pc:sldLayoutMkLst>
        </pc:sldLayoutChg>
        <pc:sldLayoutChg chg="del">
          <pc:chgData name="Reuter Anke" userId="3da67a77-c39f-4ee8-b0d8-279da2db4dd7" providerId="ADAL" clId="{2A742007-9468-4374-996F-D784E1CB46AB}" dt="2024-05-24T10:05:52.234" v="18" actId="2696"/>
          <pc:sldLayoutMkLst>
            <pc:docMk/>
            <pc:sldMasterMk cId="3599702930" sldId="2147483648"/>
            <pc:sldLayoutMk cId="689779857" sldId="2147483666"/>
          </pc:sldLayoutMkLst>
        </pc:sldLayoutChg>
      </pc:sldMasterChg>
      <pc:sldMasterChg chg="delSldLayout">
        <pc:chgData name="Reuter Anke" userId="3da67a77-c39f-4ee8-b0d8-279da2db4dd7" providerId="ADAL" clId="{2A742007-9468-4374-996F-D784E1CB46AB}" dt="2024-05-24T10:05:59.627" v="22" actId="2696"/>
        <pc:sldMasterMkLst>
          <pc:docMk/>
          <pc:sldMasterMk cId="1503207052" sldId="2147483669"/>
        </pc:sldMasterMkLst>
        <pc:sldLayoutChg chg="del">
          <pc:chgData name="Reuter Anke" userId="3da67a77-c39f-4ee8-b0d8-279da2db4dd7" providerId="ADAL" clId="{2A742007-9468-4374-996F-D784E1CB46AB}" dt="2024-05-24T10:05:58.436" v="21" actId="2696"/>
          <pc:sldLayoutMkLst>
            <pc:docMk/>
            <pc:sldMasterMk cId="1503207052" sldId="2147483669"/>
            <pc:sldLayoutMk cId="32231085" sldId="2147483671"/>
          </pc:sldLayoutMkLst>
        </pc:sldLayoutChg>
        <pc:sldLayoutChg chg="del">
          <pc:chgData name="Reuter Anke" userId="3da67a77-c39f-4ee8-b0d8-279da2db4dd7" providerId="ADAL" clId="{2A742007-9468-4374-996F-D784E1CB46AB}" dt="2024-05-24T10:05:59.627" v="22" actId="2696"/>
          <pc:sldLayoutMkLst>
            <pc:docMk/>
            <pc:sldMasterMk cId="1503207052" sldId="2147483669"/>
            <pc:sldLayoutMk cId="1667936780" sldId="214748367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42B5C-89DF-1B4C-954A-89E3F03C85A7}" type="datetimeFigureOut">
              <a:rPr lang="de-DE" smtClean="0"/>
              <a:t>27.05.24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C758D-9B95-D84A-BDEC-9AAEC5B115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0927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3188" y="747713"/>
            <a:ext cx="6686550" cy="3762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1C758D-9B95-D84A-BDEC-9AAEC5B1156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2340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Többet </a:t>
            </a:r>
            <a:r>
              <a:rPr lang="nl-NL" dirty="0" err="1"/>
              <a:t>kell nézni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https://www.youtube.com/watch?v=gFxr8GBiEoI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https://www.youtube.com/watch?v=mtRgHQjun0Q</a:t>
            </a:r>
          </a:p>
          <a:p>
            <a:endParaRPr lang="nl-NL" dirty="0"/>
          </a:p>
          <a:p>
            <a:r>
              <a:rPr lang="nl-NL" dirty="0"/>
              <a:t>Még több </a:t>
            </a:r>
            <a:r>
              <a:rPr lang="nl-NL" dirty="0" err="1"/>
              <a:t>olvasnivaló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https://www.corequality.nl/?lang=en</a:t>
            </a:r>
          </a:p>
        </p:txBody>
      </p:sp>
    </p:spTree>
    <p:extLst>
      <p:ext uri="{BB962C8B-B14F-4D97-AF65-F5344CB8AC3E}">
        <p14:creationId xmlns:p14="http://schemas.microsoft.com/office/powerpoint/2010/main" val="3611195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 modell </a:t>
            </a:r>
            <a:r>
              <a:rPr lang="nl-NL" dirty="0" err="1"/>
              <a:t>keretet biztosít az </a:t>
            </a:r>
            <a:r>
              <a:rPr lang="nl-NL" dirty="0"/>
              <a:t>egy </a:t>
            </a:r>
            <a:r>
              <a:rPr lang="nl-NL" dirty="0" err="1"/>
              <a:t>beszélgetésen belüli</a:t>
            </a:r>
            <a:r>
              <a:rPr lang="nl-NL" dirty="0"/>
              <a:t>, de a </a:t>
            </a:r>
            <a:r>
              <a:rPr lang="nl-NL" dirty="0" err="1"/>
              <a:t>beszélgetések közötti </a:t>
            </a:r>
            <a:r>
              <a:rPr lang="nl-NL" dirty="0"/>
              <a:t>események </a:t>
            </a:r>
            <a:r>
              <a:rPr lang="nl-NL" dirty="0" err="1"/>
              <a:t>értelmezéséhez is</a:t>
            </a:r>
            <a:r>
              <a:rPr lang="nl-NL" dirty="0"/>
              <a:t>. </a:t>
            </a:r>
            <a:r>
              <a:rPr lang="nl-NL" dirty="0" err="1"/>
              <a:t>Az</a:t>
            </a:r>
            <a:r>
              <a:rPr lang="nl-NL" dirty="0"/>
              <a:t> ügyfelek </a:t>
            </a:r>
            <a:r>
              <a:rPr lang="nl-NL" baseline="0" dirty="0"/>
              <a:t>az </a:t>
            </a:r>
            <a:r>
              <a:rPr lang="nl-NL" baseline="0" dirty="0" err="1"/>
              <a:t>előgondolkodás </a:t>
            </a:r>
            <a:r>
              <a:rPr lang="nl-NL" dirty="0"/>
              <a:t>szakaszából indulhatnak ki</a:t>
            </a:r>
            <a:r>
              <a:rPr lang="nl-NL" baseline="0" dirty="0"/>
              <a:t>, </a:t>
            </a:r>
            <a:r>
              <a:rPr lang="nl-NL" baseline="0" dirty="0" err="1"/>
              <a:t>majd gyorsan a felkészülés felé haladhatnak, </a:t>
            </a:r>
            <a:r>
              <a:rPr lang="nl-NL" baseline="0" dirty="0"/>
              <a:t>de </a:t>
            </a:r>
            <a:r>
              <a:rPr lang="nl-NL" baseline="0" dirty="0" err="1"/>
              <a:t>aztán </a:t>
            </a:r>
            <a:r>
              <a:rPr lang="nl-NL" baseline="0" dirty="0"/>
              <a:t>visszaeshetnek az </a:t>
            </a:r>
            <a:r>
              <a:rPr lang="nl-NL" baseline="0" dirty="0" err="1"/>
              <a:t>előgondolkodásba, </a:t>
            </a:r>
            <a:r>
              <a:rPr lang="nl-NL" baseline="0" dirty="0"/>
              <a:t>sőt az </a:t>
            </a:r>
            <a:r>
              <a:rPr lang="nl-NL" baseline="0" dirty="0" err="1"/>
              <a:t>előgondolkodásba</a:t>
            </a:r>
            <a:r>
              <a:rPr lang="nl-NL" baseline="0" dirty="0"/>
              <a:t>. </a:t>
            </a:r>
            <a:r>
              <a:rPr lang="nl-NL" baseline="0" dirty="0" err="1"/>
              <a:t>Az is előfordulhat, hogy </a:t>
            </a:r>
            <a:r>
              <a:rPr lang="nl-NL" baseline="0" dirty="0"/>
              <a:t>egy ügyféllel </a:t>
            </a:r>
            <a:r>
              <a:rPr lang="nl-NL" baseline="0" dirty="0" err="1"/>
              <a:t>terveket </a:t>
            </a:r>
            <a:r>
              <a:rPr lang="nl-NL" baseline="0" dirty="0"/>
              <a:t>készítünk, </a:t>
            </a:r>
            <a:r>
              <a:rPr lang="nl-NL" baseline="0" dirty="0" err="1"/>
              <a:t>és a </a:t>
            </a:r>
            <a:r>
              <a:rPr lang="nl-NL" baseline="0" dirty="0"/>
              <a:t>következő héten az ügyfél </a:t>
            </a:r>
            <a:r>
              <a:rPr lang="nl-NL" baseline="0" dirty="0" err="1"/>
              <a:t>arról számol be, </a:t>
            </a:r>
            <a:r>
              <a:rPr lang="nl-NL" baseline="0" dirty="0"/>
              <a:t>hogy </a:t>
            </a:r>
            <a:r>
              <a:rPr lang="nl-NL" baseline="0" dirty="0" err="1"/>
              <a:t>minden tökéletesen megy, </a:t>
            </a:r>
            <a:r>
              <a:rPr lang="nl-NL" baseline="0" dirty="0"/>
              <a:t>de </a:t>
            </a:r>
            <a:r>
              <a:rPr lang="nl-NL" baseline="0" dirty="0" err="1"/>
              <a:t>aztán két </a:t>
            </a:r>
            <a:r>
              <a:rPr lang="nl-NL" baseline="0" dirty="0"/>
              <a:t>héttel később </a:t>
            </a:r>
            <a:r>
              <a:rPr lang="nl-NL" baseline="0" dirty="0" err="1"/>
              <a:t>szomorúan jön, hogy elmondja, hogy </a:t>
            </a:r>
            <a:r>
              <a:rPr lang="nl-NL" baseline="0" dirty="0"/>
              <a:t>a </a:t>
            </a:r>
            <a:r>
              <a:rPr lang="nl-NL" baseline="0" dirty="0" err="1"/>
              <a:t>tervnek végül is </a:t>
            </a:r>
            <a:r>
              <a:rPr lang="nl-NL" baseline="0" dirty="0"/>
              <a:t>semmi értelme... Példák: </a:t>
            </a:r>
            <a:r>
              <a:rPr lang="nl-NL" baseline="0" dirty="0" err="1"/>
              <a:t>leszokni a </a:t>
            </a:r>
            <a:r>
              <a:rPr lang="nl-NL" baseline="0" dirty="0"/>
              <a:t>dohányzásról vagy az </a:t>
            </a:r>
            <a:r>
              <a:rPr lang="nl-NL" baseline="0" dirty="0" err="1"/>
              <a:t>ivásról</a:t>
            </a:r>
            <a:r>
              <a:rPr lang="nl-NL" baseline="0" dirty="0"/>
              <a:t>, többet </a:t>
            </a:r>
            <a:r>
              <a:rPr lang="nl-NL" baseline="0" dirty="0" err="1"/>
              <a:t>mozogni/kevesebbet</a:t>
            </a:r>
            <a:r>
              <a:rPr lang="nl-NL" baseline="0" dirty="0"/>
              <a:t> enni, </a:t>
            </a:r>
            <a:r>
              <a:rPr lang="nl-NL" baseline="0" dirty="0" err="1"/>
              <a:t>fogyni</a:t>
            </a:r>
            <a:r>
              <a:rPr lang="nl-NL" baseline="0" dirty="0"/>
              <a:t>... Az emberek </a:t>
            </a:r>
            <a:r>
              <a:rPr lang="nl-NL" baseline="0" dirty="0" err="1"/>
              <a:t>gyakran többször is </a:t>
            </a:r>
            <a:r>
              <a:rPr lang="nl-NL" baseline="0" dirty="0"/>
              <a:t>visszaesnek </a:t>
            </a:r>
            <a:r>
              <a:rPr lang="nl-NL" baseline="0" dirty="0" err="1"/>
              <a:t>a problémás </a:t>
            </a:r>
            <a:r>
              <a:rPr lang="nl-NL" baseline="0" dirty="0"/>
              <a:t>vagy </a:t>
            </a:r>
            <a:r>
              <a:rPr lang="nl-NL" baseline="0" dirty="0" err="1"/>
              <a:t>nemkívánatos viselkedésformákba</a:t>
            </a:r>
            <a:r>
              <a:rPr lang="nl-NL" baseline="0" dirty="0"/>
              <a:t>, több </a:t>
            </a:r>
            <a:r>
              <a:rPr lang="nl-NL" baseline="0" dirty="0" err="1"/>
              <a:t>cikluson keresztül mennek át a </a:t>
            </a:r>
            <a:r>
              <a:rPr lang="nl-NL" baseline="0" dirty="0"/>
              <a:t>próbálkozás </a:t>
            </a:r>
            <a:r>
              <a:rPr lang="nl-NL" baseline="0" dirty="0" err="1"/>
              <a:t>és </a:t>
            </a:r>
            <a:r>
              <a:rPr lang="nl-NL" baseline="0" dirty="0"/>
              <a:t>hiba szakaszain.</a:t>
            </a:r>
          </a:p>
          <a:p>
            <a:r>
              <a:rPr lang="nl-NL" dirty="0"/>
              <a:t>Coachként a trükk az, </a:t>
            </a:r>
            <a:r>
              <a:rPr lang="nl-NL" dirty="0" err="1"/>
              <a:t>hogy </a:t>
            </a:r>
            <a:r>
              <a:rPr lang="nl-NL" dirty="0"/>
              <a:t>(továbbra is) </a:t>
            </a:r>
            <a:r>
              <a:rPr lang="nl-NL" dirty="0" err="1"/>
              <a:t>a </a:t>
            </a:r>
            <a:r>
              <a:rPr lang="nl-NL" dirty="0"/>
              <a:t>cselekvés </a:t>
            </a:r>
            <a:r>
              <a:rPr lang="nl-NL" dirty="0" err="1"/>
              <a:t>és a </a:t>
            </a:r>
            <a:r>
              <a:rPr lang="nl-NL" dirty="0"/>
              <a:t>fenntartás </a:t>
            </a:r>
            <a:r>
              <a:rPr lang="nl-NL" dirty="0" err="1"/>
              <a:t>felé </a:t>
            </a:r>
            <a:r>
              <a:rPr lang="nl-NL" dirty="0"/>
              <a:t>mozdítsuk (</a:t>
            </a:r>
            <a:r>
              <a:rPr lang="nl-NL" dirty="0" err="1"/>
              <a:t>=motiváljuk</a:t>
            </a:r>
            <a:r>
              <a:rPr lang="nl-NL" dirty="0"/>
              <a:t>) az ügyfelet. 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5F839-D2C5-4CCF-A2BB-11A40BE356D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586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Még több olvasnivaló?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https://www.toolshero.com/leadership/theory-u-scharmer/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2004 </a:t>
            </a:r>
            <a:r>
              <a:rPr lang="en-US" dirty="0" err="1"/>
              <a:t>Scharmer-Theory_U_Leading_profound_innovation_and_change (Scharmer-elmélet_U_vezetés_alapozó_innováció_és_változás)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2018 Heller- </a:t>
            </a:r>
            <a:r>
              <a:rPr lang="en-US" dirty="0" err="1"/>
              <a:t>Scharmers </a:t>
            </a:r>
            <a:r>
              <a:rPr lang="en-US" dirty="0"/>
              <a:t>elméletének kritikai elemzése 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59713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C758D-9B95-D84A-BDEC-9AAEC5B11567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40142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További információ?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/>
              <a:t>2000 </a:t>
            </a:r>
            <a:r>
              <a:rPr lang="nl-NL" err="1"/>
              <a:t>Seligman </a:t>
            </a:r>
            <a:r>
              <a:rPr lang="nl-NL"/>
              <a:t>&amp; </a:t>
            </a:r>
            <a:r>
              <a:rPr lang="nl-NL" err="1"/>
              <a:t>Csikszentmihalyi </a:t>
            </a:r>
            <a:r>
              <a:rPr lang="nl-NL"/>
              <a:t>- </a:t>
            </a:r>
            <a:r>
              <a:rPr lang="nl-NL" err="1"/>
              <a:t>Pozitív pszichológia </a:t>
            </a:r>
            <a:r>
              <a:rPr lang="nl-NL"/>
              <a:t>- </a:t>
            </a:r>
            <a:r>
              <a:rPr lang="nl-NL" err="1"/>
              <a:t>bevezetés</a:t>
            </a:r>
            <a:endParaRPr lang="nl-NL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/>
              <a:t>https://positivepsychology.com/appreciative-inquiry/#appreciative-inquiry </a:t>
            </a:r>
          </a:p>
        </p:txBody>
      </p:sp>
    </p:spTree>
    <p:extLst>
      <p:ext uri="{BB962C8B-B14F-4D97-AF65-F5344CB8AC3E}">
        <p14:creationId xmlns:p14="http://schemas.microsoft.com/office/powerpoint/2010/main" val="40027060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További információk </a:t>
            </a:r>
            <a:r>
              <a:rPr lang="nl-NL" err="1"/>
              <a:t>olvasásához</a:t>
            </a:r>
            <a:r>
              <a:rPr lang="nl-NL"/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2002 DiClemente- </a:t>
            </a:r>
            <a:r>
              <a:rPr lang="en-US" err="1"/>
              <a:t>Motivációs_interjúkészítés_és_a_változás_szakaszai</a:t>
            </a: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Change language - 2012 Miller &amp; Rollnick- Book Motivációs interjúk - 2012 Miller &amp; Rollnick- Book Motivational interviewing</a:t>
            </a:r>
            <a:endParaRPr lang="nl-NL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49872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Ambivalencia</a:t>
            </a:r>
            <a:r>
              <a:rPr lang="nl-NL" dirty="0"/>
              <a:t>: </a:t>
            </a:r>
            <a:r>
              <a:rPr lang="nl-NL" baseline="0" dirty="0"/>
              <a:t>Az ügyfélnek van egy változási </a:t>
            </a:r>
            <a:r>
              <a:rPr lang="nl-NL" baseline="0" dirty="0" err="1"/>
              <a:t>és egy megtartási nyelve </a:t>
            </a:r>
            <a:r>
              <a:rPr lang="nl-NL" baseline="0" dirty="0"/>
              <a:t>(a </a:t>
            </a:r>
            <a:r>
              <a:rPr lang="nl-NL" dirty="0"/>
              <a:t>változással </a:t>
            </a:r>
            <a:r>
              <a:rPr lang="nl-NL" dirty="0" err="1"/>
              <a:t>kapcsolatos előnyök és hátrányok</a:t>
            </a:r>
            <a:r>
              <a:rPr lang="nl-NL" dirty="0"/>
              <a:t>).</a:t>
            </a:r>
            <a:endParaRPr lang="nl-NL" baseline="0" dirty="0"/>
          </a:p>
          <a:p>
            <a:r>
              <a:rPr lang="nl-NL" baseline="0" dirty="0"/>
              <a:t>Ez </a:t>
            </a:r>
            <a:r>
              <a:rPr lang="nl-NL" baseline="0" dirty="0" err="1"/>
              <a:t>a </a:t>
            </a:r>
            <a:r>
              <a:rPr lang="nl-NL" baseline="0" dirty="0"/>
              <a:t>változás </a:t>
            </a:r>
            <a:r>
              <a:rPr lang="nl-NL" baseline="0" dirty="0" err="1"/>
              <a:t>folyamatának normális </a:t>
            </a:r>
            <a:r>
              <a:rPr lang="nl-NL" baseline="0" dirty="0"/>
              <a:t>része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>
          <a:xfrm>
            <a:off x="3884613" y="8685706"/>
            <a:ext cx="2971800" cy="456835"/>
          </a:xfrm>
          <a:prstGeom prst="rect">
            <a:avLst/>
          </a:prstGeom>
        </p:spPr>
        <p:txBody>
          <a:bodyPr/>
          <a:lstStyle/>
          <a:p>
            <a:fld id="{ECB86F88-8526-449B-A274-B8737D9F6D5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909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>
          <a:xfrm>
            <a:off x="3884613" y="8685706"/>
            <a:ext cx="2971800" cy="456835"/>
          </a:xfrm>
          <a:prstGeom prst="rect">
            <a:avLst/>
          </a:prstGeom>
        </p:spPr>
        <p:txBody>
          <a:bodyPr/>
          <a:lstStyle/>
          <a:p>
            <a:fld id="{ECB86F88-8526-449B-A274-B8737D9F6D5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772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81" tIns="44591" rIns="89181" bIns="44591"/>
          <a:lstStyle/>
          <a:p>
            <a:endParaRPr lang="en-US" altLang="nl-NL" dirty="0">
              <a:latin typeface="Times New Roman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879" y="8684518"/>
            <a:ext cx="2971536" cy="45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81" tIns="44591" rIns="89181" bIns="44591"/>
          <a:lstStyle>
            <a:lvl1pPr>
              <a:defRPr sz="2700">
                <a:solidFill>
                  <a:schemeClr val="tx1"/>
                </a:solidFill>
                <a:latin typeface="Times New Roman" charset="0"/>
              </a:defRPr>
            </a:lvl1pPr>
            <a:lvl2pPr marL="724599" indent="-278692">
              <a:defRPr sz="2700">
                <a:solidFill>
                  <a:schemeClr val="tx1"/>
                </a:solidFill>
                <a:latin typeface="Times New Roman" charset="0"/>
              </a:defRPr>
            </a:lvl2pPr>
            <a:lvl3pPr marL="1114768" indent="-222954">
              <a:defRPr sz="2700">
                <a:solidFill>
                  <a:schemeClr val="tx1"/>
                </a:solidFill>
                <a:latin typeface="Times New Roman" charset="0"/>
              </a:defRPr>
            </a:lvl3pPr>
            <a:lvl4pPr marL="1560675" indent="-222954">
              <a:defRPr sz="2700">
                <a:solidFill>
                  <a:schemeClr val="tx1"/>
                </a:solidFill>
                <a:latin typeface="Times New Roman" charset="0"/>
              </a:defRPr>
            </a:lvl4pPr>
            <a:lvl5pPr marL="2006582" indent="-222954">
              <a:defRPr sz="2700">
                <a:solidFill>
                  <a:schemeClr val="tx1"/>
                </a:solidFill>
                <a:latin typeface="Times New Roman" charset="0"/>
              </a:defRPr>
            </a:lvl5pPr>
            <a:lvl6pPr marL="2452489" indent="-222954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charset="0"/>
              </a:defRPr>
            </a:lvl6pPr>
            <a:lvl7pPr marL="2898397" indent="-222954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charset="0"/>
              </a:defRPr>
            </a:lvl7pPr>
            <a:lvl8pPr marL="3344304" indent="-222954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charset="0"/>
              </a:defRPr>
            </a:lvl8pPr>
            <a:lvl9pPr marL="3790211" indent="-222954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0DCF5281-A6A5-BA4F-B7C6-5638BCC185B5}" type="slidenum">
              <a:rPr lang="en-US" altLang="nl-NL" sz="1200"/>
              <a:t>39</a:t>
            </a:fld>
            <a:endParaRPr lang="en-US" altLang="nl-NL" sz="1200"/>
          </a:p>
        </p:txBody>
      </p:sp>
    </p:spTree>
    <p:extLst>
      <p:ext uri="{BB962C8B-B14F-4D97-AF65-F5344CB8AC3E}">
        <p14:creationId xmlns:p14="http://schemas.microsoft.com/office/powerpoint/2010/main" val="8233093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lIns="89181" tIns="44591" rIns="89181" bIns="44591"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>
          <a:xfrm>
            <a:off x="3884879" y="8684518"/>
            <a:ext cx="2971536" cy="457961"/>
          </a:xfrm>
          <a:prstGeom prst="rect">
            <a:avLst/>
          </a:prstGeom>
        </p:spPr>
        <p:txBody>
          <a:bodyPr lIns="89181" tIns="44591" rIns="89181" bIns="44591"/>
          <a:lstStyle/>
          <a:p>
            <a:fld id="{E8C4675A-D369-4883-9C9B-FC7DCBDDA59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780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További információk </a:t>
            </a:r>
            <a:r>
              <a:rPr lang="nl-NL" dirty="0" err="1"/>
              <a:t>olvasásához</a:t>
            </a:r>
            <a:r>
              <a:rPr lang="nl-NL" dirty="0"/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2018- Berkman- A célok és a viselkedésváltozás idegtudománya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4675A-D369-4883-9C9B-FC7DCBDDA5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408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" y="746125"/>
            <a:ext cx="6629400" cy="3729038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662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724202"/>
            <a:ext cx="5456238" cy="4442753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216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További információk </a:t>
            </a:r>
            <a:r>
              <a:rPr lang="nl-NL" dirty="0" err="1"/>
              <a:t>olvasásához</a:t>
            </a:r>
            <a:r>
              <a:rPr lang="nl-NL" dirty="0"/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1996 Covey_hét_magatartás_és_a_rendszerek_megközelítése_egy_összehasonlító_elemzés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6676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További információk </a:t>
            </a:r>
            <a:r>
              <a:rPr lang="nl-NL" dirty="0" err="1"/>
              <a:t>olvasásához</a:t>
            </a:r>
            <a:r>
              <a:rPr lang="nl-NL" dirty="0"/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1996 Covey_hét_magatartás_és_a_rendszerek_megközelítése_egy_összehasonlító_elemzés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8371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További információk </a:t>
            </a:r>
            <a:r>
              <a:rPr lang="nl-NL" dirty="0" err="1"/>
              <a:t>olvasásához</a:t>
            </a:r>
            <a:r>
              <a:rPr lang="nl-NL" dirty="0"/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https://fs.blog/carol-dweck-mindset/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2019 </a:t>
            </a:r>
            <a:r>
              <a:rPr lang="nl-NL" dirty="0" err="1"/>
              <a:t>Dweck&amp; Yeager--Mindsets-a-view-a-two-eras-view-rom-two-eras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8963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4675A-D369-4883-9C9B-FC7DCBDDA59C}" type="slidenum">
              <a:rPr lang="en-US" smtClean="0">
                <a:solidFill>
                  <a:prstClr val="black"/>
                </a:solidFill>
              </a:r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425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3796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4675A-D369-4883-9C9B-FC7DCBDDA59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0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C758D-9B95-D84A-BDEC-9AAEC5B11567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6430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hyperlink" Target="https://creativecommons.org/licenses/by-nc-sa/4.0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11" Type="http://schemas.openxmlformats.org/officeDocument/2006/relationships/hyperlink" Target="https://digi-gen.eu/" TargetMode="External"/><Relationship Id="rId5" Type="http://schemas.openxmlformats.org/officeDocument/2006/relationships/image" Target="../media/image8.jpeg"/><Relationship Id="rId10" Type="http://schemas.openxmlformats.org/officeDocument/2006/relationships/hyperlink" Target="mailto:hochschule.digigen@arbeitsagentur.de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19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hyperlink" Target="https://creativecommons.org/licenses/by-nc-sa/4.0/" TargetMode="External"/><Relationship Id="rId5" Type="http://schemas.openxmlformats.org/officeDocument/2006/relationships/image" Target="../media/image8.jpeg"/><Relationship Id="rId10" Type="http://schemas.openxmlformats.org/officeDocument/2006/relationships/hyperlink" Target="https://digi-gen.eu/" TargetMode="External"/><Relationship Id="rId4" Type="http://schemas.openxmlformats.org/officeDocument/2006/relationships/image" Target="../media/image7.png"/><Relationship Id="rId9" Type="http://schemas.openxmlformats.org/officeDocument/2006/relationships/hyperlink" Target="mailto:hochschule.digigen@arbeitsagentur.de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Graphics, sinaasappel&#10;&#10;Automatisch gegenereerde beschrijving">
            <a:extLst>
              <a:ext uri="{FF2B5EF4-FFF2-40B4-BE49-F238E27FC236}">
                <a16:creationId xmlns:a16="http://schemas.microsoft.com/office/drawing/2014/main" id="{CC5014A9-99B6-F055-B333-85758CA533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04021" y="-932669"/>
            <a:ext cx="8383956" cy="7649181"/>
          </a:xfrm>
          <a:prstGeom prst="rect">
            <a:avLst/>
          </a:prstGeom>
        </p:spPr>
      </p:pic>
      <p:pic>
        <p:nvPicPr>
          <p:cNvPr id="7" name="Afbeelding 6" descr="Afbeelding met Graphics, sinaasappel&#10;&#10;Automatisch gegenereerde beschrijving">
            <a:extLst>
              <a:ext uri="{FF2B5EF4-FFF2-40B4-BE49-F238E27FC236}">
                <a16:creationId xmlns:a16="http://schemas.microsoft.com/office/drawing/2014/main" id="{8DD241CC-57A6-52D1-8E76-54444D5A36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6000"/>
          </a:blip>
          <a:stretch>
            <a:fillRect/>
          </a:stretch>
        </p:blipFill>
        <p:spPr>
          <a:xfrm rot="1680000">
            <a:off x="6873423" y="1594649"/>
            <a:ext cx="4995107" cy="455733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7CB5A56-5C02-E721-23CE-BDCB68E42A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53389"/>
            <a:ext cx="9144000" cy="1797099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GB" noProof="0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179D779-46B0-6D0B-FE49-489EBC91F1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1868" y="3873316"/>
            <a:ext cx="9144000" cy="647740"/>
          </a:xfrm>
        </p:spPr>
        <p:txBody>
          <a:bodyPr/>
          <a:lstStyle>
            <a:lvl1pPr marL="0" indent="0" algn="ctr">
              <a:buNone/>
              <a:defRPr sz="2400" b="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  <a:endParaRPr lang="en-GB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3AAD630-B4AE-3D3F-F9FF-A9420C89C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775" y="6325434"/>
            <a:ext cx="41148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ERASMUS+ DIGIGEN 
Projekt Ref. No. 2021-1-DE02-KA220-VET-000025335</a:t>
            </a:r>
            <a:endParaRPr lang="en-GB" dirty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3EEE3EE2-191B-FC72-92ED-F0C1ACDBEFDB}"/>
              </a:ext>
            </a:extLst>
          </p:cNvPr>
          <p:cNvGrpSpPr/>
          <p:nvPr userDrawn="1"/>
        </p:nvGrpSpPr>
        <p:grpSpPr>
          <a:xfrm>
            <a:off x="6130459" y="5042853"/>
            <a:ext cx="1538493" cy="1403659"/>
            <a:chOff x="5190780" y="208592"/>
            <a:chExt cx="1538493" cy="1403659"/>
          </a:xfrm>
        </p:grpSpPr>
        <p:pic>
          <p:nvPicPr>
            <p:cNvPr id="9" name="Afbeelding 6" descr="Afbeelding met wit&#10;&#10;Automatisch gegenereerde beschrijving">
              <a:extLst>
                <a:ext uri="{FF2B5EF4-FFF2-40B4-BE49-F238E27FC236}">
                  <a16:creationId xmlns:a16="http://schemas.microsoft.com/office/drawing/2014/main" id="{ED13B181-9172-83EA-20CA-12E7AA0B93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190780" y="208592"/>
              <a:ext cx="1538493" cy="1403659"/>
            </a:xfrm>
            <a:prstGeom prst="rect">
              <a:avLst/>
            </a:prstGeom>
          </p:spPr>
        </p:pic>
        <p:grpSp>
          <p:nvGrpSpPr>
            <p:cNvPr id="10" name="Gruppieren 1">
              <a:extLst>
                <a:ext uri="{FF2B5EF4-FFF2-40B4-BE49-F238E27FC236}">
                  <a16:creationId xmlns:a16="http://schemas.microsoft.com/office/drawing/2014/main" id="{B189CA47-71C5-8C27-C0A4-C2560CFBFE75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5508625" y="459249"/>
              <a:ext cx="968784" cy="911281"/>
              <a:chOff x="10552300" y="392719"/>
              <a:chExt cx="1300957" cy="1223738"/>
            </a:xfrm>
          </p:grpSpPr>
          <p:pic>
            <p:nvPicPr>
              <p:cNvPr id="11" name="Grafik 5">
                <a:extLst>
                  <a:ext uri="{FF2B5EF4-FFF2-40B4-BE49-F238E27FC236}">
                    <a16:creationId xmlns:a16="http://schemas.microsoft.com/office/drawing/2014/main" id="{F59A97AF-C052-5230-DA6B-AE7E652F0E08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/>
              <a:srcRect l="-212" r="50000"/>
              <a:stretch/>
            </p:blipFill>
            <p:spPr bwMode="auto">
              <a:xfrm>
                <a:off x="10588829" y="392719"/>
                <a:ext cx="1264428" cy="57584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" name="Grafik 6">
                <a:extLst>
                  <a:ext uri="{FF2B5EF4-FFF2-40B4-BE49-F238E27FC236}">
                    <a16:creationId xmlns:a16="http://schemas.microsoft.com/office/drawing/2014/main" id="{D82CAE24-2D19-BD9F-8EF3-B1FB2F0A48D3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5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561" b="32362"/>
              <a:stretch/>
            </p:blipFill>
            <p:spPr bwMode="auto">
              <a:xfrm>
                <a:off x="10552300" y="968566"/>
                <a:ext cx="1300957" cy="64789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id="{1D246493-5506-398A-5869-95C54E7F7F3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652" y="6037787"/>
            <a:ext cx="3243010" cy="670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4375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Graphics, sinaasappel&#10;&#10;Automatisch gegenereerde beschrijving">
            <a:extLst>
              <a:ext uri="{FF2B5EF4-FFF2-40B4-BE49-F238E27FC236}">
                <a16:creationId xmlns:a16="http://schemas.microsoft.com/office/drawing/2014/main" id="{B1259E00-F8DC-982E-6421-87D81025EB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2144918" y="-211030"/>
            <a:ext cx="7596694" cy="6930916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137389-3711-DDE0-E37A-449C031EF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8692" y="995718"/>
            <a:ext cx="6172200" cy="4873625"/>
          </a:xfrm>
        </p:spPr>
        <p:txBody>
          <a:bodyPr/>
          <a:lstStyle>
            <a:lvl1pPr>
              <a:buClr>
                <a:srgbClr val="E86507"/>
              </a:buClr>
              <a:defRPr sz="3200"/>
            </a:lvl1pPr>
            <a:lvl2pPr>
              <a:buClr>
                <a:srgbClr val="E86507"/>
              </a:buClr>
              <a:defRPr sz="2800"/>
            </a:lvl2pPr>
            <a:lvl3pPr>
              <a:buClr>
                <a:srgbClr val="E86507"/>
              </a:buClr>
              <a:defRPr sz="2400"/>
            </a:lvl3pPr>
            <a:lvl4pPr>
              <a:buClr>
                <a:srgbClr val="E86507"/>
              </a:buClr>
              <a:defRPr sz="2000"/>
            </a:lvl4pPr>
            <a:lvl5pPr>
              <a:buClr>
                <a:srgbClr val="E86507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CEB0C35-B744-DCBB-0D2D-EE4503A05B0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7579" y="2589600"/>
            <a:ext cx="3587836" cy="1678801"/>
          </a:xfrm>
        </p:spPr>
        <p:txBody>
          <a:bodyPr>
            <a:normAutofit/>
          </a:bodyPr>
          <a:lstStyle>
            <a:lvl1pPr marL="0" indent="0">
              <a:buNone/>
              <a:defRPr sz="2000" i="1"/>
            </a:lvl1pPr>
            <a:lvl2pPr marL="457191" indent="0">
              <a:buNone/>
              <a:defRPr sz="1400"/>
            </a:lvl2pPr>
            <a:lvl3pPr marL="914382" indent="0">
              <a:buNone/>
              <a:defRPr sz="1200"/>
            </a:lvl3pPr>
            <a:lvl4pPr marL="1371573" indent="0">
              <a:buNone/>
              <a:defRPr sz="1000"/>
            </a:lvl4pPr>
            <a:lvl5pPr marL="1828765" indent="0">
              <a:buNone/>
              <a:defRPr sz="1000"/>
            </a:lvl5pPr>
            <a:lvl6pPr marL="2285955" indent="0">
              <a:buNone/>
              <a:defRPr sz="1000"/>
            </a:lvl6pPr>
            <a:lvl7pPr marL="2743147" indent="0">
              <a:buNone/>
              <a:defRPr sz="1000"/>
            </a:lvl7pPr>
            <a:lvl8pPr marL="3200338" indent="0">
              <a:buNone/>
              <a:defRPr sz="1000"/>
            </a:lvl8pPr>
            <a:lvl9pPr marL="3657529" indent="0">
              <a:buNone/>
              <a:defRPr sz="1000"/>
            </a:lvl9pPr>
          </a:lstStyle>
          <a:p>
            <a:pPr lvl="0"/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image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22392C1-C651-2105-7933-17E61ED4B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4D3-7D2A-2041-9DA6-67735C9926F2}" type="slidenum">
              <a:rPr lang="de-DE" smtClean="0"/>
              <a:t>‹Nr.›</a:t>
            </a:fld>
            <a:endParaRPr lang="de-DE"/>
          </a:p>
        </p:txBody>
      </p:sp>
      <p:pic>
        <p:nvPicPr>
          <p:cNvPr id="19" name="Afbeelding 18" descr="Afbeelding met wit&#10;&#10;Automatisch gegenereerde beschrijving">
            <a:extLst>
              <a:ext uri="{FF2B5EF4-FFF2-40B4-BE49-F238E27FC236}">
                <a16:creationId xmlns:a16="http://schemas.microsoft.com/office/drawing/2014/main" id="{6133C35A-1A8E-C4AC-62B1-64ED711906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878" y="75396"/>
            <a:ext cx="1075842" cy="981555"/>
          </a:xfrm>
          <a:prstGeom prst="rect">
            <a:avLst/>
          </a:prstGeom>
        </p:spPr>
      </p:pic>
      <p:grpSp>
        <p:nvGrpSpPr>
          <p:cNvPr id="20" name="Gruppieren 1">
            <a:extLst>
              <a:ext uri="{FF2B5EF4-FFF2-40B4-BE49-F238E27FC236}">
                <a16:creationId xmlns:a16="http://schemas.microsoft.com/office/drawing/2014/main" id="{AFA32A20-AE1C-3E3D-3516-A9C0E56D7FC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32944" y="275642"/>
            <a:ext cx="677454" cy="637243"/>
            <a:chOff x="10552300" y="392719"/>
            <a:chExt cx="1300957" cy="1223738"/>
          </a:xfrm>
        </p:grpSpPr>
        <p:pic>
          <p:nvPicPr>
            <p:cNvPr id="21" name="Grafik 5">
              <a:extLst>
                <a:ext uri="{FF2B5EF4-FFF2-40B4-BE49-F238E27FC236}">
                  <a16:creationId xmlns:a16="http://schemas.microsoft.com/office/drawing/2014/main" id="{569C4035-4515-7F90-6703-DBF5FD7DA4B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-212" r="50000"/>
            <a:stretch/>
          </p:blipFill>
          <p:spPr bwMode="auto">
            <a:xfrm>
              <a:off x="10588829" y="392719"/>
              <a:ext cx="1264428" cy="5758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rafik 6">
              <a:extLst>
                <a:ext uri="{FF2B5EF4-FFF2-40B4-BE49-F238E27FC236}">
                  <a16:creationId xmlns:a16="http://schemas.microsoft.com/office/drawing/2014/main" id="{E9141A6E-8854-EFB9-DEE3-2BA40B504DB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61" b="32362"/>
            <a:stretch/>
          </p:blipFill>
          <p:spPr bwMode="auto">
            <a:xfrm>
              <a:off x="10552300" y="968566"/>
              <a:ext cx="1300957" cy="64789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Rechteck 1">
            <a:extLst>
              <a:ext uri="{FF2B5EF4-FFF2-40B4-BE49-F238E27FC236}">
                <a16:creationId xmlns:a16="http://schemas.microsoft.com/office/drawing/2014/main" id="{335C0B6F-7ED4-D546-33E7-8F726557BFAF}"/>
              </a:ext>
            </a:extLst>
          </p:cNvPr>
          <p:cNvSpPr/>
          <p:nvPr userDrawn="1"/>
        </p:nvSpPr>
        <p:spPr>
          <a:xfrm>
            <a:off x="10977154" y="6398576"/>
            <a:ext cx="75694" cy="277496"/>
          </a:xfrm>
          <a:prstGeom prst="rect">
            <a:avLst/>
          </a:prstGeom>
          <a:solidFill>
            <a:srgbClr val="E86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37" tIns="45719" rIns="91437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  <a:spcAft>
                <a:spcPts val="800"/>
              </a:spcAft>
            </a:pPr>
            <a:r>
              <a:rPr lang="de-DE" sz="1200" dirty="0">
                <a:effectLst/>
                <a:latin typeface="Jost Bold Italic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97378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Graphics, sinaasappel&#10;&#10;Automatisch gegenereerde beschrijving">
            <a:extLst>
              <a:ext uri="{FF2B5EF4-FFF2-40B4-BE49-F238E27FC236}">
                <a16:creationId xmlns:a16="http://schemas.microsoft.com/office/drawing/2014/main" id="{B1259E00-F8DC-982E-6421-87D81025EB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72648" y="2091753"/>
            <a:ext cx="4526164" cy="4129489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CEB0C35-B744-DCBB-0D2D-EE4503A05B0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661171" y="3024302"/>
            <a:ext cx="3587836" cy="1678801"/>
          </a:xfrm>
        </p:spPr>
        <p:txBody>
          <a:bodyPr>
            <a:normAutofit/>
          </a:bodyPr>
          <a:lstStyle>
            <a:lvl1pPr marL="0" indent="0">
              <a:buNone/>
              <a:defRPr sz="2000" i="1"/>
            </a:lvl1pPr>
            <a:lvl2pPr marL="457191" indent="0">
              <a:buNone/>
              <a:defRPr sz="1400"/>
            </a:lvl2pPr>
            <a:lvl3pPr marL="914382" indent="0">
              <a:buNone/>
              <a:defRPr sz="1200"/>
            </a:lvl3pPr>
            <a:lvl4pPr marL="1371573" indent="0">
              <a:buNone/>
              <a:defRPr sz="1000"/>
            </a:lvl4pPr>
            <a:lvl5pPr marL="1828765" indent="0">
              <a:buNone/>
              <a:defRPr sz="1000"/>
            </a:lvl5pPr>
            <a:lvl6pPr marL="2285955" indent="0">
              <a:buNone/>
              <a:defRPr sz="1000"/>
            </a:lvl6pPr>
            <a:lvl7pPr marL="2743147" indent="0">
              <a:buNone/>
              <a:defRPr sz="1000"/>
            </a:lvl7pPr>
            <a:lvl8pPr marL="3200338" indent="0">
              <a:buNone/>
              <a:defRPr sz="1000"/>
            </a:lvl8pPr>
            <a:lvl9pPr marL="3657529" indent="0">
              <a:buNone/>
              <a:defRPr sz="1000"/>
            </a:lvl9pPr>
          </a:lstStyle>
          <a:p>
            <a:pPr lvl="0"/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image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22392C1-C651-2105-7933-17E61ED4B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4D3-7D2A-2041-9DA6-67735C9926F2}" type="slidenum">
              <a:rPr lang="de-DE" smtClean="0"/>
              <a:t>‹Nr.›</a:t>
            </a:fld>
            <a:endParaRPr lang="de-DE"/>
          </a:p>
        </p:txBody>
      </p:sp>
      <p:grpSp>
        <p:nvGrpSpPr>
          <p:cNvPr id="8" name="Gruppieren 1">
            <a:extLst>
              <a:ext uri="{FF2B5EF4-FFF2-40B4-BE49-F238E27FC236}">
                <a16:creationId xmlns:a16="http://schemas.microsoft.com/office/drawing/2014/main" id="{4633B8F1-59A3-810B-FF1F-728F90D3E12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32944" y="275642"/>
            <a:ext cx="677454" cy="637243"/>
            <a:chOff x="10552300" y="392719"/>
            <a:chExt cx="1300957" cy="1223738"/>
          </a:xfrm>
        </p:grpSpPr>
        <p:pic>
          <p:nvPicPr>
            <p:cNvPr id="9" name="Grafik 5">
              <a:extLst>
                <a:ext uri="{FF2B5EF4-FFF2-40B4-BE49-F238E27FC236}">
                  <a16:creationId xmlns:a16="http://schemas.microsoft.com/office/drawing/2014/main" id="{E38D7D71-5686-4F5C-622D-C07842F88D2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-212" r="50000"/>
            <a:stretch/>
          </p:blipFill>
          <p:spPr bwMode="auto">
            <a:xfrm>
              <a:off x="10588829" y="392719"/>
              <a:ext cx="1264428" cy="5758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rafik 6">
              <a:extLst>
                <a:ext uri="{FF2B5EF4-FFF2-40B4-BE49-F238E27FC236}">
                  <a16:creationId xmlns:a16="http://schemas.microsoft.com/office/drawing/2014/main" id="{949B1C53-9BC4-F26A-F2D5-46F28FA946E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61" b="32362"/>
            <a:stretch/>
          </p:blipFill>
          <p:spPr bwMode="auto">
            <a:xfrm>
              <a:off x="10552300" y="968566"/>
              <a:ext cx="1300957" cy="64789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Afbeelding 4" descr="Afbeelding met Graphics, sinaasappel&#10;&#10;Automatisch gegenereerde beschrijving">
            <a:extLst>
              <a:ext uri="{FF2B5EF4-FFF2-40B4-BE49-F238E27FC236}">
                <a16:creationId xmlns:a16="http://schemas.microsoft.com/office/drawing/2014/main" id="{9BAAA8DE-D110-C940-2020-F067C492846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10289" y="712411"/>
            <a:ext cx="5891657" cy="5375310"/>
          </a:xfrm>
          <a:prstGeom prst="rect">
            <a:avLst/>
          </a:prstGeom>
        </p:spPr>
      </p:pic>
      <p:pic>
        <p:nvPicPr>
          <p:cNvPr id="3" name="Afbeelding 6" descr="Afbeelding met Graphics, sinaasappel&#10;&#10;Automatisch gegenereerde beschrijving">
            <a:extLst>
              <a:ext uri="{FF2B5EF4-FFF2-40B4-BE49-F238E27FC236}">
                <a16:creationId xmlns:a16="http://schemas.microsoft.com/office/drawing/2014/main" id="{CF917C44-B013-5594-B8F4-AF426B85AA4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16000"/>
          </a:blip>
          <a:stretch>
            <a:fillRect/>
          </a:stretch>
        </p:blipFill>
        <p:spPr>
          <a:xfrm rot="1680000">
            <a:off x="5582725" y="251624"/>
            <a:ext cx="3887434" cy="3546737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3D903831-A122-E57B-72AC-34126D5518FE}"/>
              </a:ext>
            </a:extLst>
          </p:cNvPr>
          <p:cNvSpPr/>
          <p:nvPr userDrawn="1"/>
        </p:nvSpPr>
        <p:spPr>
          <a:xfrm>
            <a:off x="10977154" y="6398576"/>
            <a:ext cx="75694" cy="277496"/>
          </a:xfrm>
          <a:prstGeom prst="rect">
            <a:avLst/>
          </a:prstGeom>
          <a:solidFill>
            <a:srgbClr val="E86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37" tIns="45719" rIns="91437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  <a:spcAft>
                <a:spcPts val="800"/>
              </a:spcAft>
            </a:pPr>
            <a:r>
              <a:rPr lang="de-DE" sz="1200" dirty="0">
                <a:effectLst/>
                <a:latin typeface="Jost Bold Italic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81259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Graphics, sinaasappel&#10;&#10;Automatisch gegenereerde beschrijving">
            <a:extLst>
              <a:ext uri="{FF2B5EF4-FFF2-40B4-BE49-F238E27FC236}">
                <a16:creationId xmlns:a16="http://schemas.microsoft.com/office/drawing/2014/main" id="{B1259E00-F8DC-982E-6421-87D81025EB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765858" y="-1236343"/>
            <a:ext cx="10530815" cy="9607889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CEB0C35-B744-DCBB-0D2D-EE4503A05B0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661171" y="3024302"/>
            <a:ext cx="3587836" cy="1678801"/>
          </a:xfrm>
        </p:spPr>
        <p:txBody>
          <a:bodyPr>
            <a:normAutofit/>
          </a:bodyPr>
          <a:lstStyle>
            <a:lvl1pPr marL="0" indent="0">
              <a:buNone/>
              <a:defRPr sz="2000" i="1"/>
            </a:lvl1pPr>
            <a:lvl2pPr marL="457191" indent="0">
              <a:buNone/>
              <a:defRPr sz="1400"/>
            </a:lvl2pPr>
            <a:lvl3pPr marL="914382" indent="0">
              <a:buNone/>
              <a:defRPr sz="1200"/>
            </a:lvl3pPr>
            <a:lvl4pPr marL="1371573" indent="0">
              <a:buNone/>
              <a:defRPr sz="1000"/>
            </a:lvl4pPr>
            <a:lvl5pPr marL="1828765" indent="0">
              <a:buNone/>
              <a:defRPr sz="1000"/>
            </a:lvl5pPr>
            <a:lvl6pPr marL="2285955" indent="0">
              <a:buNone/>
              <a:defRPr sz="1000"/>
            </a:lvl6pPr>
            <a:lvl7pPr marL="2743147" indent="0">
              <a:buNone/>
              <a:defRPr sz="1000"/>
            </a:lvl7pPr>
            <a:lvl8pPr marL="3200338" indent="0">
              <a:buNone/>
              <a:defRPr sz="1000"/>
            </a:lvl8pPr>
            <a:lvl9pPr marL="3657529" indent="0">
              <a:buNone/>
              <a:defRPr sz="1000"/>
            </a:lvl9pPr>
          </a:lstStyle>
          <a:p>
            <a:pPr lvl="0"/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image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22392C1-C651-2105-7933-17E61ED4B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4D3-7D2A-2041-9DA6-67735C9926F2}" type="slidenum">
              <a:rPr lang="de-DE" smtClean="0"/>
              <a:t>‹Nr.›</a:t>
            </a:fld>
            <a:endParaRPr lang="de-DE"/>
          </a:p>
        </p:txBody>
      </p:sp>
      <p:grpSp>
        <p:nvGrpSpPr>
          <p:cNvPr id="8" name="Gruppieren 1">
            <a:extLst>
              <a:ext uri="{FF2B5EF4-FFF2-40B4-BE49-F238E27FC236}">
                <a16:creationId xmlns:a16="http://schemas.microsoft.com/office/drawing/2014/main" id="{4633B8F1-59A3-810B-FF1F-728F90D3E12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32944" y="275642"/>
            <a:ext cx="677454" cy="637243"/>
            <a:chOff x="10552300" y="392719"/>
            <a:chExt cx="1300957" cy="1223738"/>
          </a:xfrm>
        </p:grpSpPr>
        <p:pic>
          <p:nvPicPr>
            <p:cNvPr id="9" name="Grafik 5">
              <a:extLst>
                <a:ext uri="{FF2B5EF4-FFF2-40B4-BE49-F238E27FC236}">
                  <a16:creationId xmlns:a16="http://schemas.microsoft.com/office/drawing/2014/main" id="{E38D7D71-5686-4F5C-622D-C07842F88D2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-212" r="50000"/>
            <a:stretch/>
          </p:blipFill>
          <p:spPr bwMode="auto">
            <a:xfrm>
              <a:off x="10588829" y="392719"/>
              <a:ext cx="1264428" cy="5758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rafik 6">
              <a:extLst>
                <a:ext uri="{FF2B5EF4-FFF2-40B4-BE49-F238E27FC236}">
                  <a16:creationId xmlns:a16="http://schemas.microsoft.com/office/drawing/2014/main" id="{949B1C53-9BC4-F26A-F2D5-46F28FA946E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61" b="32362"/>
            <a:stretch/>
          </p:blipFill>
          <p:spPr bwMode="auto">
            <a:xfrm>
              <a:off x="10552300" y="968566"/>
              <a:ext cx="1300957" cy="64789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1F02D82E-B4C7-C5D7-7750-420E33BB1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4763"/>
            <a:ext cx="4114800" cy="365125"/>
          </a:xfrm>
        </p:spPr>
        <p:txBody>
          <a:bodyPr/>
          <a:lstStyle/>
          <a:p>
            <a:r>
              <a:rPr lang="sv-SE" noProof="0"/>
              <a:t>ERASMUS+ DIGIGEN 
Projekt Ref. No. 2021-1-DE02-KA220-VET-000025335</a:t>
            </a:r>
            <a:endParaRPr lang="en-GB" noProof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9DCC190C-D5C6-565F-C35B-84F578B8163F}"/>
              </a:ext>
            </a:extLst>
          </p:cNvPr>
          <p:cNvSpPr/>
          <p:nvPr userDrawn="1"/>
        </p:nvSpPr>
        <p:spPr>
          <a:xfrm>
            <a:off x="10977154" y="6398576"/>
            <a:ext cx="75694" cy="277496"/>
          </a:xfrm>
          <a:prstGeom prst="rect">
            <a:avLst/>
          </a:prstGeom>
          <a:solidFill>
            <a:srgbClr val="E86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37" tIns="45719" rIns="91437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  <a:spcAft>
                <a:spcPts val="800"/>
              </a:spcAft>
            </a:pPr>
            <a:r>
              <a:rPr lang="de-DE" sz="1200" dirty="0">
                <a:effectLst/>
                <a:latin typeface="Jost Bold Italic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52234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8">
            <a:extLst>
              <a:ext uri="{FF2B5EF4-FFF2-40B4-BE49-F238E27FC236}">
                <a16:creationId xmlns:a16="http://schemas.microsoft.com/office/drawing/2014/main" id="{8D28101F-FCE2-CCE6-CE60-62B9494C8392}"/>
              </a:ext>
            </a:extLst>
          </p:cNvPr>
          <p:cNvSpPr/>
          <p:nvPr userDrawn="1"/>
        </p:nvSpPr>
        <p:spPr>
          <a:xfrm>
            <a:off x="0" y="0"/>
            <a:ext cx="12192000" cy="1473200"/>
          </a:xfrm>
          <a:prstGeom prst="rect">
            <a:avLst/>
          </a:prstGeom>
          <a:solidFill>
            <a:srgbClr val="FDE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37" tIns="45719" rIns="91437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000"/>
          </a:p>
        </p:txBody>
      </p:sp>
      <p:pic>
        <p:nvPicPr>
          <p:cNvPr id="9" name="Afbeelding 8" descr="Afbeelding met wit&#10;&#10;Automatisch gegenereerde beschrijving">
            <a:extLst>
              <a:ext uri="{FF2B5EF4-FFF2-40B4-BE49-F238E27FC236}">
                <a16:creationId xmlns:a16="http://schemas.microsoft.com/office/drawing/2014/main" id="{EA7127D6-2A15-A23A-F7E0-F53CC03CE7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61491" y="281355"/>
            <a:ext cx="1156427" cy="1055077"/>
          </a:xfrm>
          <a:prstGeom prst="rect">
            <a:avLst/>
          </a:prstGeom>
        </p:spPr>
      </p:pic>
      <p:grpSp>
        <p:nvGrpSpPr>
          <p:cNvPr id="11" name="Gruppieren 1">
            <a:extLst>
              <a:ext uri="{FF2B5EF4-FFF2-40B4-BE49-F238E27FC236}">
                <a16:creationId xmlns:a16="http://schemas.microsoft.com/office/drawing/2014/main" id="{4273A148-3CFC-5A64-B83D-3A52B69A2F9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25726" y="464015"/>
            <a:ext cx="677454" cy="637243"/>
            <a:chOff x="10552300" y="392719"/>
            <a:chExt cx="1300957" cy="1223738"/>
          </a:xfrm>
        </p:grpSpPr>
        <p:pic>
          <p:nvPicPr>
            <p:cNvPr id="12" name="Grafik 5">
              <a:extLst>
                <a:ext uri="{FF2B5EF4-FFF2-40B4-BE49-F238E27FC236}">
                  <a16:creationId xmlns:a16="http://schemas.microsoft.com/office/drawing/2014/main" id="{035B7BDD-DC42-FDE6-C1BC-15CE4EABFC3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-212" r="50000"/>
            <a:stretch/>
          </p:blipFill>
          <p:spPr bwMode="auto">
            <a:xfrm>
              <a:off x="10588829" y="392719"/>
              <a:ext cx="1264428" cy="5758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rafik 6">
              <a:extLst>
                <a:ext uri="{FF2B5EF4-FFF2-40B4-BE49-F238E27FC236}">
                  <a16:creationId xmlns:a16="http://schemas.microsoft.com/office/drawing/2014/main" id="{FEA769B3-B07E-3DB8-6443-3FD983FB0EA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61" b="32362"/>
            <a:stretch/>
          </p:blipFill>
          <p:spPr bwMode="auto">
            <a:xfrm>
              <a:off x="10552300" y="968566"/>
              <a:ext cx="1300957" cy="64789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33CCB5-335C-3F75-FFBF-611037F3A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en-GB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F8EE43F-2322-05DD-189B-E7D013308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EFFDE-CFE6-463C-804A-B90A108B9F9B}" type="datetime1">
              <a:rPr lang="en-GB" noProof="0" smtClean="0"/>
              <a:t>27/05/2024</a:t>
            </a:fld>
            <a:endParaRPr lang="en-GB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3F14975-32FF-69AF-1C78-54C4244F2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4763"/>
            <a:ext cx="4114800" cy="365125"/>
          </a:xfrm>
        </p:spPr>
        <p:txBody>
          <a:bodyPr/>
          <a:lstStyle/>
          <a:p>
            <a:r>
              <a:rPr lang="sv-SE" noProof="0"/>
              <a:t>ERASMUS+ DIGIGEN 
Projekt Ref. No. 2021-1-DE02-KA220-VET-000025335</a:t>
            </a:r>
            <a:endParaRPr lang="en-GB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848295-A53E-CCF8-0EBB-12881622A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4D3-7D2A-2041-9DA6-67735C9926F2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056751CF-A452-8849-4783-7B4330358D8A}"/>
              </a:ext>
            </a:extLst>
          </p:cNvPr>
          <p:cNvSpPr/>
          <p:nvPr userDrawn="1"/>
        </p:nvSpPr>
        <p:spPr>
          <a:xfrm>
            <a:off x="10977154" y="6398576"/>
            <a:ext cx="75694" cy="277496"/>
          </a:xfrm>
          <a:prstGeom prst="rect">
            <a:avLst/>
          </a:prstGeom>
          <a:solidFill>
            <a:srgbClr val="E86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37" tIns="45719" rIns="91437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  <a:spcAft>
                <a:spcPts val="800"/>
              </a:spcAft>
            </a:pPr>
            <a:r>
              <a:rPr lang="de-DE" sz="1200" dirty="0">
                <a:effectLst/>
                <a:latin typeface="Jost Bold Italic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CFB52A96-DE46-E4BD-0EAE-B8579E867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72638"/>
            <a:ext cx="9082088" cy="780585"/>
          </a:xfrm>
        </p:spPr>
        <p:txBody>
          <a:bodyPr anchor="t">
            <a:noAutofit/>
          </a:bodyPr>
          <a:lstStyle>
            <a:lvl1pPr>
              <a:defRPr sz="5999"/>
            </a:lvl1pPr>
          </a:lstStyle>
          <a:p>
            <a:r>
              <a:rPr lang="nl-NL" noProof="0" dirty="0"/>
              <a:t>Klik om stijl te bewerken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51451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AC96A02A-6841-CA37-8F05-0FC4A24C2FCF}"/>
              </a:ext>
            </a:extLst>
          </p:cNvPr>
          <p:cNvSpPr/>
          <p:nvPr userDrawn="1"/>
        </p:nvSpPr>
        <p:spPr>
          <a:xfrm>
            <a:off x="0" y="0"/>
            <a:ext cx="12192000" cy="1473200"/>
          </a:xfrm>
          <a:prstGeom prst="rect">
            <a:avLst/>
          </a:prstGeom>
          <a:solidFill>
            <a:srgbClr val="FDE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37" tIns="45719" rIns="91437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000"/>
          </a:p>
        </p:txBody>
      </p:sp>
      <p:pic>
        <p:nvPicPr>
          <p:cNvPr id="10" name="Afbeelding 9" descr="Afbeelding met wit&#10;&#10;Automatisch gegenereerde beschrijving">
            <a:extLst>
              <a:ext uri="{FF2B5EF4-FFF2-40B4-BE49-F238E27FC236}">
                <a16:creationId xmlns:a16="http://schemas.microsoft.com/office/drawing/2014/main" id="{2195DA57-F3F2-B413-119A-5BBB194A6C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61491" y="281355"/>
            <a:ext cx="1156427" cy="1055077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25CBB4-337F-FDEC-7BE0-1F3AD1BA1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A5D6E-AA87-40A5-8D88-921037484429}" type="datetime1">
              <a:rPr lang="en-GB" smtClean="0"/>
              <a:t>27/05/2024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1209D96-5541-2516-7AC3-B1AC60A9E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ERASMUS+ DIGIGEN 
Projekt Ref. No. 2021-1-DE02-KA220-VET-000025335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47CD853-64C6-0C26-B0AA-B6CF5F6F2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4D3-7D2A-2041-9DA6-67735C9926F2}" type="slidenum">
              <a:rPr lang="de-DE" smtClean="0"/>
              <a:t>‹Nr.›</a:t>
            </a:fld>
            <a:endParaRPr lang="de-DE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AFDB49F5-4B8F-788E-588D-10A6DE99B9D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25726" y="464015"/>
            <a:ext cx="677454" cy="637243"/>
            <a:chOff x="10552300" y="392719"/>
            <a:chExt cx="1300957" cy="1223738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79A92D11-A49E-02F3-4957-537FA6768FD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-212" r="50000"/>
            <a:stretch/>
          </p:blipFill>
          <p:spPr bwMode="auto">
            <a:xfrm>
              <a:off x="10588829" y="392719"/>
              <a:ext cx="1264428" cy="5758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A9F965A3-D810-60E5-9131-4769378BA6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61" b="32362"/>
            <a:stretch/>
          </p:blipFill>
          <p:spPr bwMode="auto">
            <a:xfrm>
              <a:off x="10552300" y="968566"/>
              <a:ext cx="1300957" cy="64789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Rechteck 13">
            <a:extLst>
              <a:ext uri="{FF2B5EF4-FFF2-40B4-BE49-F238E27FC236}">
                <a16:creationId xmlns:a16="http://schemas.microsoft.com/office/drawing/2014/main" id="{A1F994AE-3205-0AAA-13B5-1E4EBB3E2608}"/>
              </a:ext>
            </a:extLst>
          </p:cNvPr>
          <p:cNvSpPr/>
          <p:nvPr userDrawn="1"/>
        </p:nvSpPr>
        <p:spPr>
          <a:xfrm>
            <a:off x="10977154" y="6398576"/>
            <a:ext cx="75694" cy="277496"/>
          </a:xfrm>
          <a:prstGeom prst="rect">
            <a:avLst/>
          </a:prstGeom>
          <a:solidFill>
            <a:srgbClr val="E86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37" tIns="45719" rIns="91437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  <a:spcAft>
                <a:spcPts val="800"/>
              </a:spcAft>
            </a:pPr>
            <a:r>
              <a:rPr lang="de-DE" sz="1200">
                <a:effectLst/>
                <a:latin typeface="Jost Bold Italic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B15625E3-7C5E-4034-8AA3-55233DC88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72638"/>
            <a:ext cx="9082088" cy="780585"/>
          </a:xfrm>
        </p:spPr>
        <p:txBody>
          <a:bodyPr anchor="t">
            <a:noAutofit/>
          </a:bodyPr>
          <a:lstStyle>
            <a:lvl1pPr>
              <a:defRPr sz="5999"/>
            </a:lvl1pPr>
          </a:lstStyle>
          <a:p>
            <a:r>
              <a:rPr lang="nl-NL" noProof="0"/>
              <a:t>Klik om stijl te bewerken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46068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25CBB4-337F-FDEC-7BE0-1F3AD1BA1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AE2EF-450C-4CBC-BDC4-799DB77FC674}" type="datetime1">
              <a:rPr lang="en-GB" smtClean="0"/>
              <a:t>27/05/2024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1209D96-5541-2516-7AC3-B1AC60A9E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ERASMUS+ DIGIGEN 
Projekt Ref. No. 2021-1-DE02-KA220-VET-000025335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47CD853-64C6-0C26-B0AA-B6CF5F6F2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4D3-7D2A-2041-9DA6-67735C9926F2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A1F994AE-3205-0AAA-13B5-1E4EBB3E2608}"/>
              </a:ext>
            </a:extLst>
          </p:cNvPr>
          <p:cNvSpPr/>
          <p:nvPr userDrawn="1"/>
        </p:nvSpPr>
        <p:spPr>
          <a:xfrm>
            <a:off x="10977154" y="6398576"/>
            <a:ext cx="75694" cy="277496"/>
          </a:xfrm>
          <a:prstGeom prst="rect">
            <a:avLst/>
          </a:prstGeom>
          <a:solidFill>
            <a:srgbClr val="E86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37" tIns="45719" rIns="91437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  <a:spcAft>
                <a:spcPts val="800"/>
              </a:spcAft>
            </a:pPr>
            <a:r>
              <a:rPr lang="de-DE" sz="1200" dirty="0">
                <a:effectLst/>
                <a:latin typeface="Jost Bold Italic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4423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Abschluss">
    <p:bg>
      <p:bgPr>
        <a:solidFill>
          <a:srgbClr val="E955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wit&#10;&#10;Automatisch gegenereerde beschrijving">
            <a:extLst>
              <a:ext uri="{FF2B5EF4-FFF2-40B4-BE49-F238E27FC236}">
                <a16:creationId xmlns:a16="http://schemas.microsoft.com/office/drawing/2014/main" id="{A41BC7E1-A474-ACBD-CF6D-4BE47C2AF1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8543" y="228600"/>
            <a:ext cx="7064728" cy="6445572"/>
          </a:xfrm>
          <a:prstGeom prst="rect">
            <a:avLst/>
          </a:prstGeom>
        </p:spPr>
      </p:pic>
      <p:pic>
        <p:nvPicPr>
          <p:cNvPr id="6" name="Afbeelding 5" descr="Afbeelding met wit&#10;&#10;Automatisch gegenereerde beschrijving">
            <a:extLst>
              <a:ext uri="{FF2B5EF4-FFF2-40B4-BE49-F238E27FC236}">
                <a16:creationId xmlns:a16="http://schemas.microsoft.com/office/drawing/2014/main" id="{14BA17EB-C29C-8955-0414-B0563BF4DD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00000">
            <a:off x="7648885" y="1647922"/>
            <a:ext cx="4255795" cy="3882815"/>
          </a:xfrm>
          <a:prstGeom prst="rect">
            <a:avLst/>
          </a:prstGeom>
        </p:spPr>
      </p:pic>
      <p:pic>
        <p:nvPicPr>
          <p:cNvPr id="2052" name="Grafik 30">
            <a:extLst>
              <a:ext uri="{FF2B5EF4-FFF2-40B4-BE49-F238E27FC236}">
                <a16:creationId xmlns:a16="http://schemas.microsoft.com/office/drawing/2014/main" id="{AC56D316-13A7-C7A7-5960-82EE5E53F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367" y="4525208"/>
            <a:ext cx="917575" cy="9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Grafik 29">
            <a:extLst>
              <a:ext uri="{FF2B5EF4-FFF2-40B4-BE49-F238E27FC236}">
                <a16:creationId xmlns:a16="http://schemas.microsoft.com/office/drawing/2014/main" id="{6F71AC98-3829-686C-3D09-C21F546F34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530" y="3626536"/>
            <a:ext cx="1590675" cy="62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0">
            <a:extLst>
              <a:ext uri="{FF2B5EF4-FFF2-40B4-BE49-F238E27FC236}">
                <a16:creationId xmlns:a16="http://schemas.microsoft.com/office/drawing/2014/main" id="{B5FB6603-3028-2E8B-1BD5-E4282F1A7FF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27840"/>
            <a:ext cx="184731" cy="40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7" tIns="45719" rIns="91437" bIns="45719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sz="2000"/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FF5F4029-46A6-FBF6-A9DE-481D7034604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222308"/>
            <a:ext cx="184731" cy="926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7" tIns="45719" rIns="91437" bIns="4571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38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38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8C4F1672-A0DF-9376-AC9B-A43BE5F1129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311799"/>
            <a:ext cx="184731" cy="12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7" tIns="45719" rIns="91437" bIns="4571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38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38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38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F1A5A6DD-AA0B-3263-7F18-FC286024990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590018"/>
            <a:ext cx="184731" cy="648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7" tIns="45719" rIns="91437" bIns="4571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38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38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67C0A812-A00A-7AEC-CF0E-A7F89D6A9C7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942240"/>
            <a:ext cx="184731" cy="40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7" tIns="45719" rIns="91437" bIns="45719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sz="2000"/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id="{37071B31-8059-59FE-E490-E175DFD5AF1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1399440"/>
            <a:ext cx="184731" cy="40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7" tIns="45719" rIns="91437" bIns="45719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sz="2000"/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9B058494-1113-082D-140C-CA2A2547CBC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1856640"/>
            <a:ext cx="184731" cy="40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7" tIns="45719" rIns="91437" bIns="45719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sz="200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AF31AAD7-F7F3-4219-6F5E-EE0EEADAD3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6" b="15601"/>
          <a:stretch/>
        </p:blipFill>
        <p:spPr bwMode="auto">
          <a:xfrm>
            <a:off x="1148182" y="3569915"/>
            <a:ext cx="1562100" cy="7518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C2A46232-4880-6543-2BC9-371377E5386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97044" y="4458753"/>
            <a:ext cx="1118007" cy="1096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20A9E0C9-F347-EACF-85D9-6890E81011A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718" y="3574170"/>
            <a:ext cx="1755140" cy="6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69AA9113-64C5-7F8E-1626-8BD5973A30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7" t="18014" r="9154" b="21289"/>
          <a:stretch/>
        </p:blipFill>
        <p:spPr bwMode="auto">
          <a:xfrm>
            <a:off x="4687593" y="4744187"/>
            <a:ext cx="1346835" cy="5251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Rectangle 18">
            <a:extLst>
              <a:ext uri="{FF2B5EF4-FFF2-40B4-BE49-F238E27FC236}">
                <a16:creationId xmlns:a16="http://schemas.microsoft.com/office/drawing/2014/main" id="{45CCC20D-2773-9759-F581-2A9DBACE203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924613" y="2986423"/>
            <a:ext cx="97773" cy="572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7" tIns="45719" rIns="91437" bIns="45719" numCol="1" anchor="ctr" anchorCtr="0" compatLnSpc="1">
            <a:prstTxWarp prst="textNoShape">
              <a:avLst/>
            </a:prstTxWarp>
            <a:noAutofit/>
          </a:bodyPr>
          <a:lstStyle/>
          <a:p>
            <a:pPr algn="r"/>
            <a:endParaRPr lang="de-DE" sz="2000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16336A84-EDC3-A03C-D574-8AA6813B5200}"/>
              </a:ext>
            </a:extLst>
          </p:cNvPr>
          <p:cNvSpPr/>
          <p:nvPr userDrawn="1"/>
        </p:nvSpPr>
        <p:spPr>
          <a:xfrm>
            <a:off x="9618482" y="12281299"/>
            <a:ext cx="4091534" cy="2057507"/>
          </a:xfrm>
          <a:prstGeom prst="rect">
            <a:avLst/>
          </a:prstGeom>
          <a:solidFill>
            <a:srgbClr val="F8A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37" tIns="45719" rIns="91437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e-DE" sz="2000"/>
          </a:p>
        </p:txBody>
      </p:sp>
      <p:sp>
        <p:nvSpPr>
          <p:cNvPr id="27" name="Rectangle 19">
            <a:extLst>
              <a:ext uri="{FF2B5EF4-FFF2-40B4-BE49-F238E27FC236}">
                <a16:creationId xmlns:a16="http://schemas.microsoft.com/office/drawing/2014/main" id="{C3AAAF3B-610B-588E-88B1-3C9B95FD144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32675" y="5802302"/>
            <a:ext cx="5591175" cy="1143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7" tIns="45719" rIns="91437" bIns="45719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8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Jost Bold Italic" pitchFamily="2" charset="77"/>
                <a:ea typeface="Jost Bold Italic" pitchFamily="2" charset="77"/>
                <a:cs typeface="Times New Roman" panose="02020603050405020304" pitchFamily="18" charset="0"/>
              </a:rPr>
              <a:t>ERASMUS+ DIGIGEN Project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Jost Bold Italic" pitchFamily="2" charset="77"/>
                <a:ea typeface="Jost Bold Italic" pitchFamily="2" charset="77"/>
                <a:cs typeface="Times New Roman" panose="02020603050405020304" pitchFamily="18" charset="0"/>
              </a:rPr>
              <a:t>Ref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Jost Bold Italic" pitchFamily="2" charset="77"/>
                <a:ea typeface="Jost Bold Italic" pitchFamily="2" charset="77"/>
                <a:cs typeface="Times New Roman" panose="02020603050405020304" pitchFamily="18" charset="0"/>
              </a:rPr>
              <a:t>.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Jost Bold Italic" pitchFamily="2" charset="77"/>
                <a:ea typeface="Jost Bold Italic" pitchFamily="2" charset="77"/>
                <a:cs typeface="Times New Roman" panose="02020603050405020304" pitchFamily="18" charset="0"/>
              </a:rPr>
              <a:t>No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Jost Bold Italic" pitchFamily="2" charset="77"/>
                <a:ea typeface="Jost Bold Italic" pitchFamily="2" charset="77"/>
                <a:cs typeface="Times New Roman" panose="02020603050405020304" pitchFamily="18" charset="0"/>
              </a:rPr>
              <a:t>. 2021-1-DE02-KA220-VET-000025335</a:t>
            </a:r>
            <a:endParaRPr kumimoji="0" lang="de-DE" altLang="de-DE" sz="11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Jost Bold Italic" pitchFamily="2" charset="77"/>
              <a:ea typeface="Jost Bold Italic" pitchFamily="2" charset="77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0496B3B-9FA9-6D84-34F1-852F44BAA4F7}"/>
              </a:ext>
            </a:extLst>
          </p:cNvPr>
          <p:cNvSpPr txBox="1"/>
          <p:nvPr userDrawn="1"/>
        </p:nvSpPr>
        <p:spPr>
          <a:xfrm>
            <a:off x="1272772" y="1559485"/>
            <a:ext cx="5466682" cy="16908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3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DISCLAIMER:</a:t>
            </a:r>
          </a:p>
          <a:p>
            <a:pPr marL="0" marR="0" lvl="0" indent="0" algn="l" defTabSz="9143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noProof="0" dirty="0">
              <a:effectLst/>
              <a:latin typeface="Jost Bold Italic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</a:pP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Az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Európai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Unió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finanszírozásával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. Az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itt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szereplő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vélemények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és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állítások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a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szerző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(k)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álláspontját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tükrözik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,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és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nem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feltétlenül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egyeznek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meg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az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Európai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Unió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vagy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az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Európai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Oktatási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és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Kulturális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Végrehajtó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Ügynökség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(EACEA)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hivatalos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álláspontjával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. Sem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az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Európai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Unió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,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sem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az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EACEA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nem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vonható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felelősségre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miattuk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.</a:t>
            </a:r>
            <a:endParaRPr lang="en-US" sz="1800" dirty="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  <a:p>
            <a:endParaRPr lang="en-GB" sz="2000" noProof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B573B1B-2CC7-DE4B-EB21-BAF45BDBC859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2405139" y="551873"/>
            <a:ext cx="3071534" cy="648003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6085AB3D-6C24-96B7-EBB4-AC5D54BBB208}"/>
              </a:ext>
            </a:extLst>
          </p:cNvPr>
          <p:cNvSpPr/>
          <p:nvPr userDrawn="1"/>
        </p:nvSpPr>
        <p:spPr>
          <a:xfrm>
            <a:off x="8337500" y="2182696"/>
            <a:ext cx="3063755" cy="27014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79995" rtlCol="0" anchor="t"/>
          <a:lstStyle/>
          <a:p>
            <a:pPr algn="l"/>
            <a:r>
              <a:rPr lang="en-GB" sz="1800" b="1" noProof="0" dirty="0">
                <a:solidFill>
                  <a:schemeClr val="tx2">
                    <a:lumMod val="75000"/>
                  </a:schemeClr>
                </a:solidFill>
                <a:latin typeface="+mj-lt"/>
                <a:ea typeface="Jost Bold Roman" pitchFamily="2" charset="0"/>
              </a:rPr>
              <a:t>PROJECT INFORMATION</a:t>
            </a:r>
          </a:p>
          <a:p>
            <a:pPr algn="l">
              <a:spcAft>
                <a:spcPts val="600"/>
              </a:spcAft>
            </a:pPr>
            <a:r>
              <a:rPr lang="en-GB" sz="1300" b="0" i="1" u="none" noProof="0" dirty="0">
                <a:solidFill>
                  <a:schemeClr val="tx1"/>
                </a:solidFill>
                <a:latin typeface="+mj-lt"/>
                <a:ea typeface="Jost Bold Italic" pitchFamily="2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hochschule.digigen@arbeitsagentur.de</a:t>
            </a:r>
            <a:endParaRPr lang="en-GB" sz="1300" b="0" i="1" u="none" noProof="0" dirty="0">
              <a:solidFill>
                <a:schemeClr val="tx1"/>
              </a:solidFill>
              <a:latin typeface="+mj-lt"/>
              <a:ea typeface="Jost Bold Italic" pitchFamily="2" charset="0"/>
            </a:endParaRPr>
          </a:p>
          <a:p>
            <a:pPr algn="l"/>
            <a:r>
              <a:rPr lang="en-GB" sz="1300" b="0" i="1" u="none" noProof="0" dirty="0">
                <a:solidFill>
                  <a:schemeClr val="tx1"/>
                </a:solidFill>
                <a:latin typeface="+mj-lt"/>
                <a:ea typeface="Jost Bold Italic" pitchFamily="2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https://digi-gen.eu/</a:t>
            </a:r>
            <a:endParaRPr lang="en-GB" sz="1300" b="0" i="1" u="none" noProof="0" dirty="0">
              <a:solidFill>
                <a:schemeClr val="tx1"/>
              </a:solidFill>
              <a:latin typeface="+mj-lt"/>
              <a:ea typeface="Jost Bold Italic" pitchFamily="2" charset="0"/>
            </a:endParaRPr>
          </a:p>
          <a:p>
            <a:pPr algn="l"/>
            <a:endParaRPr lang="en-GB" sz="1300" b="0" i="1" u="none" noProof="0" dirty="0">
              <a:solidFill>
                <a:schemeClr val="tx1"/>
              </a:solidFill>
              <a:latin typeface="+mj-lt"/>
              <a:ea typeface="Jost Bold Italic" pitchFamily="2" charset="0"/>
            </a:endParaRPr>
          </a:p>
          <a:p>
            <a:pPr marL="0" algn="l" defTabSz="914382" rtl="0" eaLnBrk="1" latinLnBrk="0" hangingPunct="1"/>
            <a:r>
              <a:rPr lang="en-GB" sz="1800" b="1" kern="1200" noProof="0" dirty="0">
                <a:solidFill>
                  <a:schemeClr val="tx2">
                    <a:lumMod val="75000"/>
                  </a:schemeClr>
                </a:solidFill>
                <a:latin typeface="+mj-lt"/>
                <a:ea typeface="Jost Bold Italic" pitchFamily="2" charset="0"/>
                <a:cs typeface="+mn-cs"/>
              </a:rPr>
              <a:t>LICENCE</a:t>
            </a:r>
          </a:p>
          <a:p>
            <a:pPr marL="0" marR="0" lvl="0" indent="0" algn="l" defTabSz="91438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1300" b="0" i="1" u="none" kern="1200" dirty="0">
                <a:solidFill>
                  <a:schemeClr val="tx1"/>
                </a:solidFill>
                <a:latin typeface="+mj-lt"/>
                <a:ea typeface="Jost Bold Italic" pitchFamily="2" charset="0"/>
                <a:cs typeface="+mn-cs"/>
              </a:rPr>
              <a:t>DIGIGEN © 2023 </a:t>
            </a:r>
            <a:r>
              <a:rPr lang="de-DE" altLang="de-DE" sz="1300" b="0" i="1" u="none" kern="1200" dirty="0" err="1">
                <a:solidFill>
                  <a:schemeClr val="tx1"/>
                </a:solidFill>
                <a:latin typeface="+mj-lt"/>
                <a:ea typeface="Jost Bold Italic" pitchFamily="2" charset="0"/>
                <a:cs typeface="+mn-cs"/>
              </a:rPr>
              <a:t>is</a:t>
            </a:r>
            <a:r>
              <a:rPr lang="de-DE" altLang="de-DE" sz="1300" b="0" i="1" u="none" kern="1200" dirty="0">
                <a:solidFill>
                  <a:schemeClr val="tx1"/>
                </a:solidFill>
                <a:latin typeface="+mj-lt"/>
                <a:ea typeface="Jost Bold Italic" pitchFamily="2" charset="0"/>
                <a:cs typeface="+mn-cs"/>
              </a:rPr>
              <a:t> </a:t>
            </a:r>
            <a:r>
              <a:rPr lang="de-DE" altLang="de-DE" sz="1300" b="0" i="1" u="none" kern="1200" dirty="0" err="1">
                <a:solidFill>
                  <a:schemeClr val="tx1"/>
                </a:solidFill>
                <a:latin typeface="+mj-lt"/>
                <a:ea typeface="Jost Bold Italic" pitchFamily="2" charset="0"/>
                <a:cs typeface="+mn-cs"/>
              </a:rPr>
              <a:t>licensed</a:t>
            </a:r>
            <a:r>
              <a:rPr lang="de-DE" altLang="de-DE" sz="1300" b="0" i="1" u="none" kern="1200" dirty="0">
                <a:solidFill>
                  <a:schemeClr val="tx1"/>
                </a:solidFill>
                <a:latin typeface="+mj-lt"/>
                <a:ea typeface="Jost Bold Italic" pitchFamily="2" charset="0"/>
                <a:cs typeface="+mn-cs"/>
              </a:rPr>
              <a:t> </a:t>
            </a:r>
            <a:r>
              <a:rPr lang="de-DE" altLang="de-DE" sz="1300" b="0" i="1" u="none" kern="1200" dirty="0" err="1">
                <a:solidFill>
                  <a:schemeClr val="tx1"/>
                </a:solidFill>
                <a:latin typeface="+mj-lt"/>
                <a:ea typeface="Jost Bold Italic" pitchFamily="2" charset="0"/>
                <a:cs typeface="+mn-cs"/>
              </a:rPr>
              <a:t>under</a:t>
            </a:r>
            <a:r>
              <a:rPr lang="de-DE" altLang="de-DE" sz="1300" b="0" i="1" u="none" kern="1200" dirty="0">
                <a:solidFill>
                  <a:schemeClr val="tx1"/>
                </a:solidFill>
                <a:latin typeface="+mj-lt"/>
                <a:ea typeface="Jost Bold Italic" pitchFamily="2" charset="0"/>
                <a:cs typeface="+mn-cs"/>
              </a:rPr>
              <a:t> </a:t>
            </a:r>
          </a:p>
          <a:p>
            <a:pPr marL="0" marR="0" lvl="0" indent="0" algn="l" defTabSz="91438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1300" b="0" i="1" u="none" kern="1200" dirty="0">
                <a:solidFill>
                  <a:schemeClr val="tx1"/>
                </a:solidFill>
                <a:latin typeface="+mj-lt"/>
                <a:ea typeface="Jost Bold Italic" pitchFamily="2" charset="0"/>
                <a:cs typeface="+mn-cs"/>
              </a:rPr>
              <a:t>CC BY-NC-SA 4.0.</a:t>
            </a:r>
          </a:p>
          <a:p>
            <a:pPr marL="0" marR="0" lvl="0" indent="0" algn="l" defTabSz="91438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de-DE" sz="1300" b="0" i="1" u="none" kern="1200" dirty="0">
              <a:solidFill>
                <a:schemeClr val="tx1"/>
              </a:solidFill>
              <a:latin typeface="+mj-lt"/>
              <a:ea typeface="Jost Bold Italic" pitchFamily="2" charset="0"/>
              <a:cs typeface="+mn-cs"/>
            </a:endParaRPr>
          </a:p>
          <a:p>
            <a:pPr marL="0" marR="0" lvl="0" indent="0" algn="l" defTabSz="91438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1300" b="0" i="1" u="none" kern="1200" dirty="0">
                <a:solidFill>
                  <a:schemeClr val="tx1"/>
                </a:solidFill>
                <a:latin typeface="+mj-lt"/>
                <a:ea typeface="Jost Bold Italic" pitchFamily="2" charset="0"/>
                <a:cs typeface="+mn-cs"/>
              </a:rPr>
              <a:t>To </a:t>
            </a:r>
            <a:r>
              <a:rPr lang="de-DE" altLang="de-DE" sz="1300" b="0" i="1" u="none" kern="1200" dirty="0" err="1">
                <a:solidFill>
                  <a:schemeClr val="tx1"/>
                </a:solidFill>
                <a:latin typeface="+mj-lt"/>
                <a:ea typeface="Jost Bold Italic" pitchFamily="2" charset="0"/>
                <a:cs typeface="+mn-cs"/>
              </a:rPr>
              <a:t>view</a:t>
            </a:r>
            <a:r>
              <a:rPr lang="de-DE" altLang="de-DE" sz="1300" b="0" i="1" u="none" kern="1200" dirty="0">
                <a:solidFill>
                  <a:schemeClr val="tx1"/>
                </a:solidFill>
                <a:latin typeface="+mj-lt"/>
                <a:ea typeface="Jost Bold Italic" pitchFamily="2" charset="0"/>
                <a:cs typeface="+mn-cs"/>
              </a:rPr>
              <a:t> </a:t>
            </a:r>
            <a:r>
              <a:rPr lang="de-DE" altLang="de-DE" sz="1300" b="0" i="1" u="none" kern="1200" dirty="0" err="1">
                <a:solidFill>
                  <a:schemeClr val="tx1"/>
                </a:solidFill>
                <a:latin typeface="+mj-lt"/>
                <a:ea typeface="Jost Bold Italic" pitchFamily="2" charset="0"/>
                <a:cs typeface="+mn-cs"/>
              </a:rPr>
              <a:t>this</a:t>
            </a:r>
            <a:r>
              <a:rPr lang="de-DE" altLang="de-DE" sz="1300" b="0" i="1" u="none" kern="1200" dirty="0">
                <a:solidFill>
                  <a:schemeClr val="tx1"/>
                </a:solidFill>
                <a:latin typeface="+mj-lt"/>
                <a:ea typeface="Jost Bold Italic" pitchFamily="2" charset="0"/>
                <a:cs typeface="+mn-cs"/>
              </a:rPr>
              <a:t> </a:t>
            </a:r>
            <a:r>
              <a:rPr lang="de-DE" altLang="de-DE" sz="1300" b="0" i="1" u="none" kern="1200" dirty="0" err="1">
                <a:solidFill>
                  <a:schemeClr val="tx1"/>
                </a:solidFill>
                <a:latin typeface="+mj-lt"/>
                <a:ea typeface="Jost Bold Italic" pitchFamily="2" charset="0"/>
                <a:cs typeface="+mn-cs"/>
              </a:rPr>
              <a:t>license</a:t>
            </a:r>
            <a:r>
              <a:rPr lang="de-DE" altLang="de-DE" sz="1300" b="0" i="1" u="none" kern="1200" dirty="0">
                <a:solidFill>
                  <a:schemeClr val="tx1"/>
                </a:solidFill>
                <a:latin typeface="+mj-lt"/>
                <a:ea typeface="Jost Bold Italic" pitchFamily="2" charset="0"/>
                <a:cs typeface="+mn-cs"/>
              </a:rPr>
              <a:t>, </a:t>
            </a:r>
            <a:r>
              <a:rPr lang="de-DE" altLang="de-DE" sz="1300" b="0" i="1" u="none" kern="1200" dirty="0" err="1">
                <a:solidFill>
                  <a:schemeClr val="tx1"/>
                </a:solidFill>
                <a:latin typeface="+mj-lt"/>
                <a:ea typeface="Jost Bold Italic" pitchFamily="2" charset="0"/>
                <a:cs typeface="+mn-cs"/>
              </a:rPr>
              <a:t>visit</a:t>
            </a:r>
            <a:r>
              <a:rPr lang="de-DE" altLang="de-DE" sz="1300" b="0" i="1" u="none" kern="1200" dirty="0">
                <a:solidFill>
                  <a:schemeClr val="tx1"/>
                </a:solidFill>
                <a:latin typeface="+mj-lt"/>
                <a:ea typeface="Jost Bold Italic" pitchFamily="2" charset="0"/>
                <a:cs typeface="+mn-cs"/>
              </a:rPr>
              <a:t> </a:t>
            </a:r>
            <a:r>
              <a:rPr lang="de-DE" altLang="de-DE" sz="1300" b="0" i="1" u="none" kern="1200" dirty="0">
                <a:solidFill>
                  <a:schemeClr val="tx1"/>
                </a:solidFill>
                <a:latin typeface="+mj-lt"/>
                <a:ea typeface="Jost Bold Italic" pitchFamily="2" charset="0"/>
                <a:cs typeface="+mn-cs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https://creativecommons.org/</a:t>
            </a:r>
            <a:br>
              <a:rPr lang="de-DE" altLang="de-DE" sz="1300" b="0" i="1" u="none" kern="1200" dirty="0">
                <a:solidFill>
                  <a:schemeClr val="tx1"/>
                </a:solidFill>
                <a:latin typeface="+mj-lt"/>
                <a:ea typeface="Jost Bold Italic" pitchFamily="2" charset="0"/>
                <a:cs typeface="+mn-cs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de-DE" altLang="de-DE" sz="1300" b="0" i="1" u="none" kern="1200" dirty="0" err="1">
                <a:solidFill>
                  <a:schemeClr val="tx1"/>
                </a:solidFill>
                <a:latin typeface="+mj-lt"/>
                <a:ea typeface="Jost Bold Italic" pitchFamily="2" charset="0"/>
                <a:cs typeface="+mn-cs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licenses</a:t>
            </a:r>
            <a:r>
              <a:rPr lang="de-DE" altLang="de-DE" sz="1300" b="0" i="1" u="none" kern="1200" dirty="0">
                <a:solidFill>
                  <a:schemeClr val="tx1"/>
                </a:solidFill>
                <a:latin typeface="+mj-lt"/>
                <a:ea typeface="Jost Bold Italic" pitchFamily="2" charset="0"/>
                <a:cs typeface="+mn-cs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/by-nc-sa/4.0/</a:t>
            </a:r>
            <a:endParaRPr lang="de-DE" altLang="de-DE" sz="1300" b="0" i="1" u="none" kern="1200" dirty="0">
              <a:solidFill>
                <a:schemeClr val="tx1"/>
              </a:solidFill>
              <a:latin typeface="+mj-lt"/>
              <a:ea typeface="Jost Bold Italic" pitchFamily="2" charset="0"/>
              <a:cs typeface="+mn-cs"/>
            </a:endParaRPr>
          </a:p>
          <a:p>
            <a:pPr algn="r"/>
            <a:r>
              <a:rPr lang="en-GB" sz="1300" b="0" i="1" u="none" kern="1200" noProof="0" dirty="0">
                <a:solidFill>
                  <a:schemeClr val="tx1"/>
                </a:solidFill>
                <a:latin typeface="+mj-lt"/>
                <a:ea typeface="Jost Bold Italic" pitchFamily="2" charset="0"/>
                <a:cs typeface="+mn-cs"/>
              </a:rPr>
              <a:t> </a:t>
            </a:r>
          </a:p>
        </p:txBody>
      </p:sp>
      <p:pic>
        <p:nvPicPr>
          <p:cNvPr id="16" name="Afbeelding 6" descr="Afbeelding met Graphics, sinaasappel&#10;&#10;Automatisch gegenereerde beschrijving">
            <a:extLst>
              <a:ext uri="{FF2B5EF4-FFF2-40B4-BE49-F238E27FC236}">
                <a16:creationId xmlns:a16="http://schemas.microsoft.com/office/drawing/2014/main" id="{D1F47091-27B8-FB39-6B0A-1A003DC96CC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15000"/>
          </a:blip>
          <a:stretch>
            <a:fillRect/>
          </a:stretch>
        </p:blipFill>
        <p:spPr>
          <a:xfrm>
            <a:off x="7371859" y="1067718"/>
            <a:ext cx="4220740" cy="385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28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B9A18B2A-F54B-75ED-C5D8-133AE3889717}"/>
              </a:ext>
            </a:extLst>
          </p:cNvPr>
          <p:cNvSpPr/>
          <p:nvPr userDrawn="1"/>
        </p:nvSpPr>
        <p:spPr>
          <a:xfrm>
            <a:off x="0" y="0"/>
            <a:ext cx="12192000" cy="1473200"/>
          </a:xfrm>
          <a:prstGeom prst="rect">
            <a:avLst/>
          </a:prstGeom>
          <a:solidFill>
            <a:srgbClr val="FDE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37" tIns="45719" rIns="91437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000" dirty="0"/>
          </a:p>
        </p:txBody>
      </p:sp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E163015F-02EA-1D73-D0FF-0B1C61CEE483}"/>
              </a:ext>
            </a:extLst>
          </p:cNvPr>
          <p:cNvSpPr/>
          <p:nvPr userDrawn="1"/>
        </p:nvSpPr>
        <p:spPr>
          <a:xfrm>
            <a:off x="10758490" y="0"/>
            <a:ext cx="1433510" cy="1473196"/>
          </a:xfrm>
          <a:custGeom>
            <a:avLst/>
            <a:gdLst>
              <a:gd name="connsiteX0" fmla="*/ 1001689 w 1433510"/>
              <a:gd name="connsiteY0" fmla="*/ 0 h 1473196"/>
              <a:gd name="connsiteX1" fmla="*/ 1433510 w 1433510"/>
              <a:gd name="connsiteY1" fmla="*/ 242581 h 1473196"/>
              <a:gd name="connsiteX2" fmla="*/ 1433510 w 1433510"/>
              <a:gd name="connsiteY2" fmla="*/ 1473196 h 1473196"/>
              <a:gd name="connsiteX3" fmla="*/ 382611 w 1433510"/>
              <a:gd name="connsiteY3" fmla="*/ 1473196 h 1473196"/>
              <a:gd name="connsiteX4" fmla="*/ 0 w 1433510"/>
              <a:gd name="connsiteY4" fmla="*/ 562711 h 1473196"/>
              <a:gd name="connsiteX5" fmla="*/ 1001689 w 1433510"/>
              <a:gd name="connsiteY5" fmla="*/ 0 h 1473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3510" h="1473196">
                <a:moveTo>
                  <a:pt x="1001689" y="0"/>
                </a:moveTo>
                <a:lnTo>
                  <a:pt x="1433510" y="242581"/>
                </a:lnTo>
                <a:lnTo>
                  <a:pt x="1433510" y="1473196"/>
                </a:lnTo>
                <a:lnTo>
                  <a:pt x="382611" y="1473196"/>
                </a:lnTo>
                <a:lnTo>
                  <a:pt x="0" y="562711"/>
                </a:lnTo>
                <a:lnTo>
                  <a:pt x="100168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33CCB5-335C-3F75-FFBF-611037F3A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F8EE43F-2322-05DD-189B-E7D013308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8881-6852-49C9-92FD-7FB5B903E308}" type="datetime1">
              <a:rPr lang="en-GB" noProof="0" smtClean="0"/>
              <a:t>27/05/2024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3F14975-32FF-69AF-1C78-54C4244F2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noProof="0"/>
              <a:t>ERASMUS+ DIGIGEN 
Projekt Ref. No. 2021-1-DE02-KA220-VET-000025335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848295-A53E-CCF8-0EBB-12881622A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4D3-7D2A-2041-9DA6-67735C9926F2}" type="slidenum">
              <a:rPr lang="en-GB" noProof="0" smtClean="0"/>
              <a:t>‹Nr.›</a:t>
            </a:fld>
            <a:endParaRPr lang="en-GB" noProof="0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056751CF-A452-8849-4783-7B4330358D8A}"/>
              </a:ext>
            </a:extLst>
          </p:cNvPr>
          <p:cNvSpPr/>
          <p:nvPr userDrawn="1"/>
        </p:nvSpPr>
        <p:spPr>
          <a:xfrm>
            <a:off x="10977154" y="6398576"/>
            <a:ext cx="75694" cy="277496"/>
          </a:xfrm>
          <a:prstGeom prst="rect">
            <a:avLst/>
          </a:prstGeom>
          <a:solidFill>
            <a:srgbClr val="E86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37" tIns="45719" rIns="91437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  <a:spcAft>
                <a:spcPts val="800"/>
              </a:spcAft>
            </a:pPr>
            <a:r>
              <a:rPr lang="de-DE" sz="1200" dirty="0">
                <a:effectLst/>
                <a:latin typeface="Jos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CFB52A96-DE46-E4BD-0EAE-B8579E867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72638"/>
            <a:ext cx="9082088" cy="780585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de-DE" noProof="0"/>
              <a:t>Mastertitelformat bearbeiten</a:t>
            </a:r>
            <a:endParaRPr lang="en-GB" noProof="0"/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1DB5D439-401D-7402-6639-BCBCB08D92C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25726" y="464015"/>
            <a:ext cx="677454" cy="637243"/>
            <a:chOff x="10552300" y="392719"/>
            <a:chExt cx="1300957" cy="1223738"/>
          </a:xfrm>
        </p:grpSpPr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63F0FFF6-8829-47A6-1833-CCB77F88486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-212" r="50000"/>
            <a:stretch/>
          </p:blipFill>
          <p:spPr bwMode="auto">
            <a:xfrm>
              <a:off x="10588829" y="392719"/>
              <a:ext cx="1264428" cy="5758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5E45407E-11E2-9041-F3E8-2707CEF0E30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61" b="32362"/>
            <a:stretch/>
          </p:blipFill>
          <p:spPr bwMode="auto">
            <a:xfrm>
              <a:off x="10552300" y="968566"/>
              <a:ext cx="1300957" cy="64789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430181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AC96A02A-6841-CA37-8F05-0FC4A24C2FCF}"/>
              </a:ext>
            </a:extLst>
          </p:cNvPr>
          <p:cNvSpPr/>
          <p:nvPr userDrawn="1"/>
        </p:nvSpPr>
        <p:spPr>
          <a:xfrm>
            <a:off x="0" y="0"/>
            <a:ext cx="12192000" cy="1473200"/>
          </a:xfrm>
          <a:prstGeom prst="rect">
            <a:avLst/>
          </a:prstGeom>
          <a:solidFill>
            <a:srgbClr val="FDE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37" tIns="45719" rIns="91437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000"/>
          </a:p>
        </p:txBody>
      </p:sp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833A5BE3-FF27-67BB-C569-409212D2CE43}"/>
              </a:ext>
            </a:extLst>
          </p:cNvPr>
          <p:cNvSpPr/>
          <p:nvPr userDrawn="1"/>
        </p:nvSpPr>
        <p:spPr>
          <a:xfrm>
            <a:off x="10758490" y="0"/>
            <a:ext cx="1433510" cy="1473196"/>
          </a:xfrm>
          <a:custGeom>
            <a:avLst/>
            <a:gdLst>
              <a:gd name="connsiteX0" fmla="*/ 1001689 w 1433510"/>
              <a:gd name="connsiteY0" fmla="*/ 0 h 1473196"/>
              <a:gd name="connsiteX1" fmla="*/ 1433510 w 1433510"/>
              <a:gd name="connsiteY1" fmla="*/ 242581 h 1473196"/>
              <a:gd name="connsiteX2" fmla="*/ 1433510 w 1433510"/>
              <a:gd name="connsiteY2" fmla="*/ 1473196 h 1473196"/>
              <a:gd name="connsiteX3" fmla="*/ 382611 w 1433510"/>
              <a:gd name="connsiteY3" fmla="*/ 1473196 h 1473196"/>
              <a:gd name="connsiteX4" fmla="*/ 0 w 1433510"/>
              <a:gd name="connsiteY4" fmla="*/ 562711 h 1473196"/>
              <a:gd name="connsiteX5" fmla="*/ 1001689 w 1433510"/>
              <a:gd name="connsiteY5" fmla="*/ 0 h 1473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3510" h="1473196">
                <a:moveTo>
                  <a:pt x="1001689" y="0"/>
                </a:moveTo>
                <a:lnTo>
                  <a:pt x="1433510" y="242581"/>
                </a:lnTo>
                <a:lnTo>
                  <a:pt x="1433510" y="1473196"/>
                </a:lnTo>
                <a:lnTo>
                  <a:pt x="382611" y="1473196"/>
                </a:lnTo>
                <a:lnTo>
                  <a:pt x="0" y="562711"/>
                </a:lnTo>
                <a:lnTo>
                  <a:pt x="100168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00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25CBB4-337F-FDEC-7BE0-1F3AD1BA1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C025F-A5B4-4614-A684-5CD7AD193980}" type="datetime1">
              <a:rPr lang="en-GB" smtClean="0"/>
              <a:t>27/05/2024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1209D96-5541-2516-7AC3-B1AC60A9E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ERASMUS+ DIGIGEN 
Projekt Ref. No. 2021-1-DE02-KA220-VET-000025335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47CD853-64C6-0C26-B0AA-B6CF5F6F2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4D3-7D2A-2041-9DA6-67735C9926F2}" type="slidenum">
              <a:rPr lang="de-DE" smtClean="0"/>
              <a:t>‹Nr.›</a:t>
            </a:fld>
            <a:endParaRPr lang="de-DE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AFDB49F5-4B8F-788E-588D-10A6DE99B9D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25726" y="464015"/>
            <a:ext cx="677454" cy="637243"/>
            <a:chOff x="10552300" y="392719"/>
            <a:chExt cx="1300957" cy="1223738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79A92D11-A49E-02F3-4957-537FA6768FD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-212" r="50000"/>
            <a:stretch/>
          </p:blipFill>
          <p:spPr bwMode="auto">
            <a:xfrm>
              <a:off x="10588829" y="392719"/>
              <a:ext cx="1264428" cy="5758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A9F965A3-D810-60E5-9131-4769378BA6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61" b="32362"/>
            <a:stretch/>
          </p:blipFill>
          <p:spPr bwMode="auto">
            <a:xfrm>
              <a:off x="10552300" y="968566"/>
              <a:ext cx="1300957" cy="64789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Rechteck 13">
            <a:extLst>
              <a:ext uri="{FF2B5EF4-FFF2-40B4-BE49-F238E27FC236}">
                <a16:creationId xmlns:a16="http://schemas.microsoft.com/office/drawing/2014/main" id="{A1F994AE-3205-0AAA-13B5-1E4EBB3E2608}"/>
              </a:ext>
            </a:extLst>
          </p:cNvPr>
          <p:cNvSpPr/>
          <p:nvPr userDrawn="1"/>
        </p:nvSpPr>
        <p:spPr>
          <a:xfrm>
            <a:off x="10977154" y="6398576"/>
            <a:ext cx="75694" cy="277496"/>
          </a:xfrm>
          <a:prstGeom prst="rect">
            <a:avLst/>
          </a:prstGeom>
          <a:solidFill>
            <a:srgbClr val="E86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37" tIns="45719" rIns="91437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  <a:spcAft>
                <a:spcPts val="800"/>
              </a:spcAft>
            </a:pPr>
            <a:r>
              <a:rPr lang="de-DE" sz="1200">
                <a:effectLst/>
                <a:latin typeface="Jos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B15625E3-7C5E-4034-8AA3-55233DC88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72638"/>
            <a:ext cx="9082088" cy="780585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de-DE" noProof="0"/>
              <a:t>Mastertitelformat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46217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Graphics, sinaasappel&#10;&#10;Automatisch gegenereerde beschrijving">
            <a:extLst>
              <a:ext uri="{FF2B5EF4-FFF2-40B4-BE49-F238E27FC236}">
                <a16:creationId xmlns:a16="http://schemas.microsoft.com/office/drawing/2014/main" id="{B1259E00-F8DC-982E-6421-87D81025EB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2144918" y="-211030"/>
            <a:ext cx="7596694" cy="6930916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137389-3711-DDE0-E37A-449C031EF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8692" y="995718"/>
            <a:ext cx="6172200" cy="4873625"/>
          </a:xfrm>
        </p:spPr>
        <p:txBody>
          <a:bodyPr/>
          <a:lstStyle>
            <a:lvl1pPr>
              <a:buClr>
                <a:srgbClr val="E86507"/>
              </a:buClr>
              <a:defRPr sz="3200"/>
            </a:lvl1pPr>
            <a:lvl2pPr>
              <a:buClr>
                <a:srgbClr val="E86507"/>
              </a:buClr>
              <a:defRPr sz="2800"/>
            </a:lvl2pPr>
            <a:lvl3pPr>
              <a:buClr>
                <a:srgbClr val="E86507"/>
              </a:buClr>
              <a:defRPr sz="2400"/>
            </a:lvl3pPr>
            <a:lvl4pPr>
              <a:buClr>
                <a:srgbClr val="E86507"/>
              </a:buClr>
              <a:defRPr sz="2000"/>
            </a:lvl4pPr>
            <a:lvl5pPr>
              <a:buClr>
                <a:srgbClr val="E86507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CEB0C35-B744-DCBB-0D2D-EE4503A05B0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7579" y="2589599"/>
            <a:ext cx="3587836" cy="1678801"/>
          </a:xfrm>
        </p:spPr>
        <p:txBody>
          <a:bodyPr>
            <a:normAutofit/>
          </a:bodyPr>
          <a:lstStyle>
            <a:lvl1pPr marL="0" indent="0">
              <a:buNone/>
              <a:defRPr sz="20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image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EA22634-6725-9754-8B8B-E646E0B20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70270" y="6354761"/>
            <a:ext cx="4114800" cy="365125"/>
          </a:xfrm>
        </p:spPr>
        <p:txBody>
          <a:bodyPr/>
          <a:lstStyle/>
          <a:p>
            <a:r>
              <a:rPr lang="sv-SE"/>
              <a:t>ERASMUS+ DIGIGEN 
Projekt Ref. No. 2021-1-DE02-KA220-VET-000025335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22392C1-C651-2105-7933-17E61ED4B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4D3-7D2A-2041-9DA6-67735C9926F2}" type="slidenum">
              <a:rPr lang="de-DE" smtClean="0"/>
              <a:t>‹Nr.›</a:t>
            </a:fld>
            <a:endParaRPr lang="de-DE"/>
          </a:p>
        </p:txBody>
      </p:sp>
      <p:pic>
        <p:nvPicPr>
          <p:cNvPr id="19" name="Afbeelding 18" descr="Afbeelding met wit&#10;&#10;Automatisch gegenereerde beschrijving">
            <a:extLst>
              <a:ext uri="{FF2B5EF4-FFF2-40B4-BE49-F238E27FC236}">
                <a16:creationId xmlns:a16="http://schemas.microsoft.com/office/drawing/2014/main" id="{6133C35A-1A8E-C4AC-62B1-64ED711906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877" y="75396"/>
            <a:ext cx="1075842" cy="981555"/>
          </a:xfrm>
          <a:prstGeom prst="rect">
            <a:avLst/>
          </a:prstGeom>
        </p:spPr>
      </p:pic>
      <p:grpSp>
        <p:nvGrpSpPr>
          <p:cNvPr id="20" name="Gruppieren 1">
            <a:extLst>
              <a:ext uri="{FF2B5EF4-FFF2-40B4-BE49-F238E27FC236}">
                <a16:creationId xmlns:a16="http://schemas.microsoft.com/office/drawing/2014/main" id="{AFA32A20-AE1C-3E3D-3516-A9C0E56D7FC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32944" y="275641"/>
            <a:ext cx="677454" cy="637243"/>
            <a:chOff x="10552300" y="392719"/>
            <a:chExt cx="1300957" cy="1223738"/>
          </a:xfrm>
        </p:grpSpPr>
        <p:pic>
          <p:nvPicPr>
            <p:cNvPr id="21" name="Grafik 5">
              <a:extLst>
                <a:ext uri="{FF2B5EF4-FFF2-40B4-BE49-F238E27FC236}">
                  <a16:creationId xmlns:a16="http://schemas.microsoft.com/office/drawing/2014/main" id="{569C4035-4515-7F90-6703-DBF5FD7DA4B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-212" r="50000"/>
            <a:stretch/>
          </p:blipFill>
          <p:spPr bwMode="auto">
            <a:xfrm>
              <a:off x="10588829" y="392719"/>
              <a:ext cx="1264428" cy="5758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rafik 6">
              <a:extLst>
                <a:ext uri="{FF2B5EF4-FFF2-40B4-BE49-F238E27FC236}">
                  <a16:creationId xmlns:a16="http://schemas.microsoft.com/office/drawing/2014/main" id="{E9141A6E-8854-EFB9-DEE3-2BA40B504DB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61" b="32362"/>
            <a:stretch/>
          </p:blipFill>
          <p:spPr bwMode="auto">
            <a:xfrm>
              <a:off x="10552300" y="968566"/>
              <a:ext cx="1300957" cy="64789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30405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Graphics, sinaasappel&#10;&#10;Automatisch gegenereerde beschrijving">
            <a:extLst>
              <a:ext uri="{FF2B5EF4-FFF2-40B4-BE49-F238E27FC236}">
                <a16:creationId xmlns:a16="http://schemas.microsoft.com/office/drawing/2014/main" id="{B1259E00-F8DC-982E-6421-87D81025EB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765857" y="-1236344"/>
            <a:ext cx="10530815" cy="9607889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CEB0C35-B744-DCBB-0D2D-EE4503A05B0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661171" y="3024301"/>
            <a:ext cx="3587836" cy="1678801"/>
          </a:xfrm>
        </p:spPr>
        <p:txBody>
          <a:bodyPr>
            <a:normAutofit/>
          </a:bodyPr>
          <a:lstStyle>
            <a:lvl1pPr marL="0" indent="0">
              <a:buNone/>
              <a:defRPr sz="20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image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EA22634-6725-9754-8B8B-E646E0B20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70270" y="6354761"/>
            <a:ext cx="4114800" cy="365125"/>
          </a:xfrm>
        </p:spPr>
        <p:txBody>
          <a:bodyPr/>
          <a:lstStyle/>
          <a:p>
            <a:r>
              <a:rPr lang="sv-SE"/>
              <a:t>ERASMUS+ DIGIGEN 
Projekt Ref. No. 2021-1-DE02-KA220-VET-000025335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22392C1-C651-2105-7933-17E61ED4B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4D3-7D2A-2041-9DA6-67735C9926F2}" type="slidenum">
              <a:rPr lang="de-DE" smtClean="0"/>
              <a:t>‹Nr.›</a:t>
            </a:fld>
            <a:endParaRPr lang="de-DE"/>
          </a:p>
        </p:txBody>
      </p:sp>
      <p:grpSp>
        <p:nvGrpSpPr>
          <p:cNvPr id="8" name="Gruppieren 1">
            <a:extLst>
              <a:ext uri="{FF2B5EF4-FFF2-40B4-BE49-F238E27FC236}">
                <a16:creationId xmlns:a16="http://schemas.microsoft.com/office/drawing/2014/main" id="{4633B8F1-59A3-810B-FF1F-728F90D3E12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32944" y="275641"/>
            <a:ext cx="677454" cy="637243"/>
            <a:chOff x="10552300" y="392719"/>
            <a:chExt cx="1300957" cy="1223738"/>
          </a:xfrm>
        </p:grpSpPr>
        <p:pic>
          <p:nvPicPr>
            <p:cNvPr id="9" name="Grafik 5">
              <a:extLst>
                <a:ext uri="{FF2B5EF4-FFF2-40B4-BE49-F238E27FC236}">
                  <a16:creationId xmlns:a16="http://schemas.microsoft.com/office/drawing/2014/main" id="{E38D7D71-5686-4F5C-622D-C07842F88D2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-212" r="50000"/>
            <a:stretch/>
          </p:blipFill>
          <p:spPr bwMode="auto">
            <a:xfrm>
              <a:off x="10588829" y="392719"/>
              <a:ext cx="1264428" cy="5758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rafik 6">
              <a:extLst>
                <a:ext uri="{FF2B5EF4-FFF2-40B4-BE49-F238E27FC236}">
                  <a16:creationId xmlns:a16="http://schemas.microsoft.com/office/drawing/2014/main" id="{949B1C53-9BC4-F26A-F2D5-46F28FA946E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61" b="32362"/>
            <a:stretch/>
          </p:blipFill>
          <p:spPr bwMode="auto">
            <a:xfrm>
              <a:off x="10552300" y="968566"/>
              <a:ext cx="1300957" cy="64789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66177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8">
            <a:extLst>
              <a:ext uri="{FF2B5EF4-FFF2-40B4-BE49-F238E27FC236}">
                <a16:creationId xmlns:a16="http://schemas.microsoft.com/office/drawing/2014/main" id="{8D28101F-FCE2-CCE6-CE60-62B9494C8392}"/>
              </a:ext>
            </a:extLst>
          </p:cNvPr>
          <p:cNvSpPr/>
          <p:nvPr userDrawn="1"/>
        </p:nvSpPr>
        <p:spPr>
          <a:xfrm>
            <a:off x="0" y="0"/>
            <a:ext cx="12192000" cy="1473200"/>
          </a:xfrm>
          <a:prstGeom prst="rect">
            <a:avLst/>
          </a:prstGeom>
          <a:solidFill>
            <a:srgbClr val="FDE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9" name="Afbeelding 8" descr="Afbeelding met wit&#10;&#10;Automatisch gegenereerde beschrijving">
            <a:extLst>
              <a:ext uri="{FF2B5EF4-FFF2-40B4-BE49-F238E27FC236}">
                <a16:creationId xmlns:a16="http://schemas.microsoft.com/office/drawing/2014/main" id="{EA7127D6-2A15-A23A-F7E0-F53CC03CE7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61490" y="281354"/>
            <a:ext cx="1156427" cy="1055077"/>
          </a:xfrm>
          <a:prstGeom prst="rect">
            <a:avLst/>
          </a:prstGeom>
        </p:spPr>
      </p:pic>
      <p:grpSp>
        <p:nvGrpSpPr>
          <p:cNvPr id="11" name="Gruppieren 1">
            <a:extLst>
              <a:ext uri="{FF2B5EF4-FFF2-40B4-BE49-F238E27FC236}">
                <a16:creationId xmlns:a16="http://schemas.microsoft.com/office/drawing/2014/main" id="{4273A148-3CFC-5A64-B83D-3A52B69A2F9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25726" y="464015"/>
            <a:ext cx="677454" cy="637243"/>
            <a:chOff x="10552300" y="392719"/>
            <a:chExt cx="1300957" cy="1223738"/>
          </a:xfrm>
        </p:grpSpPr>
        <p:pic>
          <p:nvPicPr>
            <p:cNvPr id="12" name="Grafik 5">
              <a:extLst>
                <a:ext uri="{FF2B5EF4-FFF2-40B4-BE49-F238E27FC236}">
                  <a16:creationId xmlns:a16="http://schemas.microsoft.com/office/drawing/2014/main" id="{035B7BDD-DC42-FDE6-C1BC-15CE4EABFC3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-212" r="50000"/>
            <a:stretch/>
          </p:blipFill>
          <p:spPr bwMode="auto">
            <a:xfrm>
              <a:off x="10588829" y="392719"/>
              <a:ext cx="1264428" cy="5758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rafik 6">
              <a:extLst>
                <a:ext uri="{FF2B5EF4-FFF2-40B4-BE49-F238E27FC236}">
                  <a16:creationId xmlns:a16="http://schemas.microsoft.com/office/drawing/2014/main" id="{FEA769B3-B07E-3DB8-6443-3FD983FB0EA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61" b="32362"/>
            <a:stretch/>
          </p:blipFill>
          <p:spPr bwMode="auto">
            <a:xfrm>
              <a:off x="10552300" y="968566"/>
              <a:ext cx="1300957" cy="64789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33CCB5-335C-3F75-FFBF-611037F3A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en-GB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F8EE43F-2322-05DD-189B-E7D013308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EF095-6AFC-4A01-9760-9ED98C978BF7}" type="datetime1">
              <a:rPr lang="en-GB" noProof="0" smtClean="0"/>
              <a:t>27/05/2024</a:t>
            </a:fld>
            <a:endParaRPr lang="en-GB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3F14975-32FF-69AF-1C78-54C4244F2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noProof="0"/>
              <a:t>ERASMUS+ DIGIGEN 
Projekt Ref. No. 2021-1-DE02-KA220-VET-000025335</a:t>
            </a:r>
            <a:endParaRPr lang="en-GB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848295-A53E-CCF8-0EBB-12881622A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4D3-7D2A-2041-9DA6-67735C9926F2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056751CF-A452-8849-4783-7B4330358D8A}"/>
              </a:ext>
            </a:extLst>
          </p:cNvPr>
          <p:cNvSpPr/>
          <p:nvPr userDrawn="1"/>
        </p:nvSpPr>
        <p:spPr>
          <a:xfrm>
            <a:off x="10977153" y="6398576"/>
            <a:ext cx="75694" cy="277496"/>
          </a:xfrm>
          <a:prstGeom prst="rect">
            <a:avLst/>
          </a:prstGeom>
          <a:solidFill>
            <a:srgbClr val="E86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  <a:spcAft>
                <a:spcPts val="800"/>
              </a:spcAft>
            </a:pPr>
            <a:r>
              <a:rPr lang="de-DE" sz="1200" dirty="0">
                <a:effectLst/>
                <a:latin typeface="Jost Bold Italic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CFB52A96-DE46-E4BD-0EAE-B8579E867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2637"/>
            <a:ext cx="9082088" cy="780585"/>
          </a:xfrm>
        </p:spPr>
        <p:txBody>
          <a:bodyPr anchor="t">
            <a:noAutofit/>
          </a:bodyPr>
          <a:lstStyle>
            <a:lvl1pPr>
              <a:defRPr sz="6000"/>
            </a:lvl1pPr>
          </a:lstStyle>
          <a:p>
            <a:r>
              <a:rPr lang="nl-NL" noProof="0"/>
              <a:t>Klik om stijl te bewerken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28055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AC96A02A-6841-CA37-8F05-0FC4A24C2FCF}"/>
              </a:ext>
            </a:extLst>
          </p:cNvPr>
          <p:cNvSpPr/>
          <p:nvPr userDrawn="1"/>
        </p:nvSpPr>
        <p:spPr>
          <a:xfrm>
            <a:off x="0" y="0"/>
            <a:ext cx="12192000" cy="1473200"/>
          </a:xfrm>
          <a:prstGeom prst="rect">
            <a:avLst/>
          </a:prstGeom>
          <a:solidFill>
            <a:srgbClr val="FDE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10" name="Afbeelding 9" descr="Afbeelding met wit&#10;&#10;Automatisch gegenereerde beschrijving">
            <a:extLst>
              <a:ext uri="{FF2B5EF4-FFF2-40B4-BE49-F238E27FC236}">
                <a16:creationId xmlns:a16="http://schemas.microsoft.com/office/drawing/2014/main" id="{2195DA57-F3F2-B413-119A-5BBB194A6C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61490" y="281354"/>
            <a:ext cx="1156427" cy="1055077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25CBB4-337F-FDEC-7BE0-1F3AD1BA1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A9F7-9826-402F-9CA4-AF8CF73B79E6}" type="datetime1">
              <a:rPr lang="en-GB" smtClean="0"/>
              <a:t>27/05/2024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1209D96-5541-2516-7AC3-B1AC60A9E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ERASMUS+ DIGIGEN 
Projekt Ref. No. 2021-1-DE02-KA220-VET-000025335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47CD853-64C6-0C26-B0AA-B6CF5F6F2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4D3-7D2A-2041-9DA6-67735C9926F2}" type="slidenum">
              <a:rPr lang="de-DE" smtClean="0"/>
              <a:t>‹Nr.›</a:t>
            </a:fld>
            <a:endParaRPr lang="de-DE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AFDB49F5-4B8F-788E-588D-10A6DE99B9D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25726" y="464015"/>
            <a:ext cx="677454" cy="637243"/>
            <a:chOff x="10552300" y="392719"/>
            <a:chExt cx="1300957" cy="1223738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79A92D11-A49E-02F3-4957-537FA6768FD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-212" r="50000"/>
            <a:stretch/>
          </p:blipFill>
          <p:spPr bwMode="auto">
            <a:xfrm>
              <a:off x="10588829" y="392719"/>
              <a:ext cx="1264428" cy="5758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A9F965A3-D810-60E5-9131-4769378BA6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61" b="32362"/>
            <a:stretch/>
          </p:blipFill>
          <p:spPr bwMode="auto">
            <a:xfrm>
              <a:off x="10552300" y="968566"/>
              <a:ext cx="1300957" cy="64789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Rechteck 13">
            <a:extLst>
              <a:ext uri="{FF2B5EF4-FFF2-40B4-BE49-F238E27FC236}">
                <a16:creationId xmlns:a16="http://schemas.microsoft.com/office/drawing/2014/main" id="{A1F994AE-3205-0AAA-13B5-1E4EBB3E2608}"/>
              </a:ext>
            </a:extLst>
          </p:cNvPr>
          <p:cNvSpPr/>
          <p:nvPr userDrawn="1"/>
        </p:nvSpPr>
        <p:spPr>
          <a:xfrm>
            <a:off x="10977153" y="6398576"/>
            <a:ext cx="75694" cy="277496"/>
          </a:xfrm>
          <a:prstGeom prst="rect">
            <a:avLst/>
          </a:prstGeom>
          <a:solidFill>
            <a:srgbClr val="E86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  <a:spcAft>
                <a:spcPts val="800"/>
              </a:spcAft>
            </a:pPr>
            <a:r>
              <a:rPr lang="de-DE" sz="1200">
                <a:effectLst/>
                <a:latin typeface="Jost Bold Italic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B15625E3-7C5E-4034-8AA3-55233DC88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2637"/>
            <a:ext cx="9082088" cy="780585"/>
          </a:xfrm>
        </p:spPr>
        <p:txBody>
          <a:bodyPr anchor="t">
            <a:noAutofit/>
          </a:bodyPr>
          <a:lstStyle>
            <a:lvl1pPr>
              <a:defRPr sz="6000"/>
            </a:lvl1pPr>
          </a:lstStyle>
          <a:p>
            <a:r>
              <a:rPr lang="nl-NL" noProof="0"/>
              <a:t>Klik om stijl te bewerken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51173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Abschluss">
    <p:bg>
      <p:bgPr>
        <a:solidFill>
          <a:srgbClr val="E955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wit&#10;&#10;Automatisch gegenereerde beschrijving">
            <a:extLst>
              <a:ext uri="{FF2B5EF4-FFF2-40B4-BE49-F238E27FC236}">
                <a16:creationId xmlns:a16="http://schemas.microsoft.com/office/drawing/2014/main" id="{A41BC7E1-A474-ACBD-CF6D-4BE47C2AF1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8543" y="228600"/>
            <a:ext cx="7064728" cy="6445572"/>
          </a:xfrm>
          <a:prstGeom prst="rect">
            <a:avLst/>
          </a:prstGeom>
        </p:spPr>
      </p:pic>
      <p:pic>
        <p:nvPicPr>
          <p:cNvPr id="6" name="Afbeelding 5" descr="Afbeelding met wit&#10;&#10;Automatisch gegenereerde beschrijving">
            <a:extLst>
              <a:ext uri="{FF2B5EF4-FFF2-40B4-BE49-F238E27FC236}">
                <a16:creationId xmlns:a16="http://schemas.microsoft.com/office/drawing/2014/main" id="{14BA17EB-C29C-8955-0414-B0563BF4DD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00000">
            <a:off x="7648884" y="1647921"/>
            <a:ext cx="4255795" cy="3882815"/>
          </a:xfrm>
          <a:prstGeom prst="rect">
            <a:avLst/>
          </a:prstGeom>
        </p:spPr>
      </p:pic>
      <p:pic>
        <p:nvPicPr>
          <p:cNvPr id="2052" name="Grafik 30">
            <a:extLst>
              <a:ext uri="{FF2B5EF4-FFF2-40B4-BE49-F238E27FC236}">
                <a16:creationId xmlns:a16="http://schemas.microsoft.com/office/drawing/2014/main" id="{AC56D316-13A7-C7A7-5960-82EE5E53F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366" y="4525208"/>
            <a:ext cx="917575" cy="9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Grafik 29">
            <a:extLst>
              <a:ext uri="{FF2B5EF4-FFF2-40B4-BE49-F238E27FC236}">
                <a16:creationId xmlns:a16="http://schemas.microsoft.com/office/drawing/2014/main" id="{6F71AC98-3829-686C-3D09-C21F546F34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529" y="3626535"/>
            <a:ext cx="1590675" cy="62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0">
            <a:extLst>
              <a:ext uri="{FF2B5EF4-FFF2-40B4-BE49-F238E27FC236}">
                <a16:creationId xmlns:a16="http://schemas.microsoft.com/office/drawing/2014/main" id="{B5FB6603-3028-2E8B-1BD5-E4282F1A7FF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FF5F4029-46A6-FBF6-A9DE-481D7034604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8C4F1672-A0DF-9376-AC9B-A43BE5F1129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914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F1A5A6DD-AA0B-3263-7F18-FC286024990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914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67C0A812-A00A-7AEC-CF0E-A7F89D6A9C7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914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id="{37071B31-8059-59FE-E490-E175DFD5AF1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3716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9B058494-1113-082D-140C-CA2A2547CBC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828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AF31AAD7-F7F3-4219-6F5E-EE0EEADAD3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6" b="15601"/>
          <a:stretch/>
        </p:blipFill>
        <p:spPr bwMode="auto">
          <a:xfrm>
            <a:off x="1148182" y="3569915"/>
            <a:ext cx="1562100" cy="7518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C2A46232-4880-6543-2BC9-371377E5386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168" y="4458753"/>
            <a:ext cx="1127760" cy="1096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20A9E0C9-F347-EACF-85D9-6890E81011A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718" y="3574170"/>
            <a:ext cx="1755140" cy="6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69AA9113-64C5-7F8E-1626-8BD5973A30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7" t="18014" r="9154" b="21289"/>
          <a:stretch/>
        </p:blipFill>
        <p:spPr bwMode="auto">
          <a:xfrm>
            <a:off x="4687592" y="4744186"/>
            <a:ext cx="1346835" cy="5251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Rectangle 18">
            <a:extLst>
              <a:ext uri="{FF2B5EF4-FFF2-40B4-BE49-F238E27FC236}">
                <a16:creationId xmlns:a16="http://schemas.microsoft.com/office/drawing/2014/main" id="{45CCC20D-2773-9759-F581-2A9DBACE203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924612" y="2986422"/>
            <a:ext cx="97773" cy="572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r"/>
            <a:endParaRPr lang="de-DE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16336A84-EDC3-A03C-D574-8AA6813B5200}"/>
              </a:ext>
            </a:extLst>
          </p:cNvPr>
          <p:cNvSpPr/>
          <p:nvPr userDrawn="1"/>
        </p:nvSpPr>
        <p:spPr>
          <a:xfrm>
            <a:off x="9618482" y="12281298"/>
            <a:ext cx="4091534" cy="2057507"/>
          </a:xfrm>
          <a:prstGeom prst="rect">
            <a:avLst/>
          </a:prstGeom>
          <a:solidFill>
            <a:srgbClr val="F8A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e-DE"/>
          </a:p>
        </p:txBody>
      </p:sp>
      <p:sp>
        <p:nvSpPr>
          <p:cNvPr id="27" name="Rectangle 19">
            <a:extLst>
              <a:ext uri="{FF2B5EF4-FFF2-40B4-BE49-F238E27FC236}">
                <a16:creationId xmlns:a16="http://schemas.microsoft.com/office/drawing/2014/main" id="{C3AAAF3B-610B-588E-88B1-3C9B95FD144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32674" y="5802301"/>
            <a:ext cx="5591175" cy="1143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Jost Bold Italic" pitchFamily="2" charset="77"/>
                <a:ea typeface="Jost Bold Italic" pitchFamily="2" charset="77"/>
                <a:cs typeface="Times New Roman" panose="02020603050405020304" pitchFamily="18" charset="0"/>
              </a:rPr>
              <a:t>ERASMUS+ DIGIGEN Project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Jost Bold Italic" pitchFamily="2" charset="77"/>
                <a:ea typeface="Jost Bold Italic" pitchFamily="2" charset="77"/>
                <a:cs typeface="Times New Roman" panose="02020603050405020304" pitchFamily="18" charset="0"/>
              </a:rPr>
              <a:t>Ref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Jost Bold Italic" pitchFamily="2" charset="77"/>
                <a:ea typeface="Jost Bold Italic" pitchFamily="2" charset="77"/>
                <a:cs typeface="Times New Roman" panose="02020603050405020304" pitchFamily="18" charset="0"/>
              </a:rPr>
              <a:t>.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Jost Bold Italic" pitchFamily="2" charset="77"/>
                <a:ea typeface="Jost Bold Italic" pitchFamily="2" charset="77"/>
                <a:cs typeface="Times New Roman" panose="02020603050405020304" pitchFamily="18" charset="0"/>
              </a:rPr>
              <a:t>No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Jost Bold Italic" pitchFamily="2" charset="77"/>
                <a:ea typeface="Jost Bold Italic" pitchFamily="2" charset="77"/>
                <a:cs typeface="Times New Roman" panose="02020603050405020304" pitchFamily="18" charset="0"/>
              </a:rPr>
              <a:t>. 2021-1-DE02-KA220-VET-000025335</a:t>
            </a:r>
            <a:endParaRPr kumimoji="0" lang="de-DE" altLang="de-DE" sz="11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Jost Bold Italic" pitchFamily="2" charset="77"/>
              <a:ea typeface="Jost Bold Italic" pitchFamily="2" charset="77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0496B3B-9FA9-6D84-34F1-852F44BAA4F7}"/>
              </a:ext>
            </a:extLst>
          </p:cNvPr>
          <p:cNvSpPr txBox="1"/>
          <p:nvPr userDrawn="1"/>
        </p:nvSpPr>
        <p:spPr>
          <a:xfrm>
            <a:off x="1272771" y="1559484"/>
            <a:ext cx="5336271" cy="16908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DISCLAIMER: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noProof="0" dirty="0">
              <a:effectLst/>
              <a:latin typeface="Jost Bold Italic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Az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Európai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Unió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finanszírozásával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. Az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itt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szereplő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vélemények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és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állítások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a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szerző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(k)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álláspontját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tükrözik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,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és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nem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feltétlenül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egyeznek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meg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az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Európai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Unió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vagy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az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Európai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Oktatási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és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Kulturális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Végrehajtó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Ügynökség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(EACEA)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hivatalos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álláspontjával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. Sem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az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Európai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Unió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,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sem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az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EACEA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nem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vonható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felelősségre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miattuk</a:t>
            </a:r>
            <a:r>
              <a:rPr lang="en-GB" sz="1400" noProof="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GB" noProof="0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085AB3D-6C24-96B7-EBB4-AC5D54BBB208}"/>
              </a:ext>
            </a:extLst>
          </p:cNvPr>
          <p:cNvSpPr/>
          <p:nvPr userDrawn="1"/>
        </p:nvSpPr>
        <p:spPr>
          <a:xfrm>
            <a:off x="8337499" y="2182695"/>
            <a:ext cx="3253866" cy="27014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t"/>
          <a:lstStyle/>
          <a:p>
            <a:pPr algn="l"/>
            <a:r>
              <a:rPr lang="en-GB" sz="1800" b="1" noProof="0" dirty="0">
                <a:solidFill>
                  <a:schemeClr val="tx2">
                    <a:lumMod val="75000"/>
                  </a:schemeClr>
                </a:solidFill>
                <a:latin typeface="+mj-lt"/>
                <a:ea typeface="Jost Bold Roman" pitchFamily="2" charset="0"/>
              </a:rPr>
              <a:t>PROJECT INFORMATION</a:t>
            </a:r>
          </a:p>
          <a:p>
            <a:pPr algn="l">
              <a:spcAft>
                <a:spcPts val="600"/>
              </a:spcAft>
            </a:pPr>
            <a:r>
              <a:rPr lang="en-GB" sz="1300" b="0" i="1" u="none" noProof="0" dirty="0">
                <a:solidFill>
                  <a:schemeClr val="tx1"/>
                </a:solidFill>
                <a:latin typeface="+mj-lt"/>
                <a:ea typeface="Jost Bold Italic" pitchFamily="2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hochschule.digigen@arbeitsagentur.de</a:t>
            </a:r>
            <a:endParaRPr lang="en-GB" sz="1300" b="0" i="1" u="none" noProof="0" dirty="0">
              <a:solidFill>
                <a:schemeClr val="tx1"/>
              </a:solidFill>
              <a:latin typeface="+mj-lt"/>
              <a:ea typeface="Jost Bold Italic" pitchFamily="2" charset="0"/>
            </a:endParaRPr>
          </a:p>
          <a:p>
            <a:pPr algn="l"/>
            <a:r>
              <a:rPr lang="en-GB" sz="1300" b="0" i="1" u="none" noProof="0" dirty="0">
                <a:solidFill>
                  <a:schemeClr val="tx1"/>
                </a:solidFill>
                <a:latin typeface="+mj-lt"/>
                <a:ea typeface="Jost Bold Italic" pitchFamily="2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https://digi-gen.eu/</a:t>
            </a:r>
            <a:endParaRPr lang="en-GB" sz="1300" b="0" i="1" u="none" noProof="0" dirty="0">
              <a:solidFill>
                <a:schemeClr val="tx1"/>
              </a:solidFill>
              <a:latin typeface="+mj-lt"/>
              <a:ea typeface="Jost Bold Italic" pitchFamily="2" charset="0"/>
            </a:endParaRPr>
          </a:p>
          <a:p>
            <a:pPr algn="l"/>
            <a:endParaRPr lang="en-GB" sz="1300" b="0" i="1" u="none" noProof="0" dirty="0">
              <a:solidFill>
                <a:schemeClr val="tx1"/>
              </a:solidFill>
              <a:latin typeface="+mj-lt"/>
              <a:ea typeface="Jost Bold Italic" pitchFamily="2" charset="0"/>
            </a:endParaRPr>
          </a:p>
          <a:p>
            <a:pPr marL="0" algn="l" defTabSz="914400" rtl="0" eaLnBrk="1" latinLnBrk="0" hangingPunct="1"/>
            <a:r>
              <a:rPr lang="en-GB" sz="1800" b="1" kern="1200" noProof="0" dirty="0">
                <a:solidFill>
                  <a:schemeClr val="tx2">
                    <a:lumMod val="75000"/>
                  </a:schemeClr>
                </a:solidFill>
                <a:latin typeface="+mj-lt"/>
                <a:ea typeface="Jost Bold Italic" pitchFamily="2" charset="0"/>
                <a:cs typeface="+mn-cs"/>
              </a:rPr>
              <a:t>LICENCE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1300" b="0" i="1" u="none" kern="1200" dirty="0">
                <a:solidFill>
                  <a:schemeClr val="tx1"/>
                </a:solidFill>
                <a:latin typeface="+mj-lt"/>
                <a:ea typeface="Jost Bold Italic" pitchFamily="2" charset="0"/>
                <a:cs typeface="+mn-cs"/>
              </a:rPr>
              <a:t>DIGIGEN © 2024 </a:t>
            </a:r>
            <a:r>
              <a:rPr lang="de-DE" altLang="de-DE" sz="1300" b="0" i="1" u="none" kern="1200" dirty="0" err="1">
                <a:solidFill>
                  <a:schemeClr val="tx1"/>
                </a:solidFill>
                <a:latin typeface="+mj-lt"/>
                <a:ea typeface="Jost Bold Italic" pitchFamily="2" charset="0"/>
                <a:cs typeface="+mn-cs"/>
              </a:rPr>
              <a:t>is</a:t>
            </a:r>
            <a:r>
              <a:rPr lang="de-DE" altLang="de-DE" sz="1300" b="0" i="1" u="none" kern="1200" dirty="0">
                <a:solidFill>
                  <a:schemeClr val="tx1"/>
                </a:solidFill>
                <a:latin typeface="+mj-lt"/>
                <a:ea typeface="Jost Bold Italic" pitchFamily="2" charset="0"/>
                <a:cs typeface="+mn-cs"/>
              </a:rPr>
              <a:t> </a:t>
            </a:r>
            <a:r>
              <a:rPr lang="de-DE" altLang="de-DE" sz="1300" b="0" i="1" u="none" kern="1200" dirty="0" err="1">
                <a:solidFill>
                  <a:schemeClr val="tx1"/>
                </a:solidFill>
                <a:latin typeface="+mj-lt"/>
                <a:ea typeface="Jost Bold Italic" pitchFamily="2" charset="0"/>
                <a:cs typeface="+mn-cs"/>
              </a:rPr>
              <a:t>licensed</a:t>
            </a:r>
            <a:r>
              <a:rPr lang="de-DE" altLang="de-DE" sz="1300" b="0" i="1" u="none" kern="1200" dirty="0">
                <a:solidFill>
                  <a:schemeClr val="tx1"/>
                </a:solidFill>
                <a:latin typeface="+mj-lt"/>
                <a:ea typeface="Jost Bold Italic" pitchFamily="2" charset="0"/>
                <a:cs typeface="+mn-cs"/>
              </a:rPr>
              <a:t> </a:t>
            </a:r>
            <a:r>
              <a:rPr lang="de-DE" altLang="de-DE" sz="1300" b="0" i="1" u="none" kern="1200" dirty="0" err="1">
                <a:solidFill>
                  <a:schemeClr val="tx1"/>
                </a:solidFill>
                <a:latin typeface="+mj-lt"/>
                <a:ea typeface="Jost Bold Italic" pitchFamily="2" charset="0"/>
                <a:cs typeface="+mn-cs"/>
              </a:rPr>
              <a:t>under</a:t>
            </a:r>
            <a:r>
              <a:rPr lang="de-DE" altLang="de-DE" sz="1300" b="0" i="1" u="none" kern="1200" dirty="0">
                <a:solidFill>
                  <a:schemeClr val="tx1"/>
                </a:solidFill>
                <a:latin typeface="+mj-lt"/>
                <a:ea typeface="Jost Bold Italic" pitchFamily="2" charset="0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1300" b="0" i="1" u="none" kern="1200" dirty="0">
                <a:solidFill>
                  <a:schemeClr val="tx1"/>
                </a:solidFill>
                <a:latin typeface="+mj-lt"/>
                <a:ea typeface="Jost Bold Italic" pitchFamily="2" charset="0"/>
                <a:cs typeface="+mn-cs"/>
              </a:rPr>
              <a:t>CC BY-NC-SA 4.0.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de-DE" sz="1300" b="0" i="1" u="none" kern="1200" dirty="0">
              <a:solidFill>
                <a:schemeClr val="tx1"/>
              </a:solidFill>
              <a:latin typeface="+mj-lt"/>
              <a:ea typeface="Jost Bold Italic" pitchFamily="2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1300" b="0" i="1" u="none" kern="1200" dirty="0">
                <a:solidFill>
                  <a:schemeClr val="tx1"/>
                </a:solidFill>
                <a:latin typeface="+mj-lt"/>
                <a:ea typeface="Jost Bold Italic" pitchFamily="2" charset="0"/>
                <a:cs typeface="+mn-cs"/>
              </a:rPr>
              <a:t>To </a:t>
            </a:r>
            <a:r>
              <a:rPr lang="de-DE" altLang="de-DE" sz="1300" b="0" i="1" u="none" kern="1200" dirty="0" err="1">
                <a:solidFill>
                  <a:schemeClr val="tx1"/>
                </a:solidFill>
                <a:latin typeface="+mj-lt"/>
                <a:ea typeface="Jost Bold Italic" pitchFamily="2" charset="0"/>
                <a:cs typeface="+mn-cs"/>
              </a:rPr>
              <a:t>view</a:t>
            </a:r>
            <a:r>
              <a:rPr lang="de-DE" altLang="de-DE" sz="1300" b="0" i="1" u="none" kern="1200" dirty="0">
                <a:solidFill>
                  <a:schemeClr val="tx1"/>
                </a:solidFill>
                <a:latin typeface="+mj-lt"/>
                <a:ea typeface="Jost Bold Italic" pitchFamily="2" charset="0"/>
                <a:cs typeface="+mn-cs"/>
              </a:rPr>
              <a:t> </a:t>
            </a:r>
            <a:r>
              <a:rPr lang="de-DE" altLang="de-DE" sz="1300" b="0" i="1" u="none" kern="1200" dirty="0" err="1">
                <a:solidFill>
                  <a:schemeClr val="tx1"/>
                </a:solidFill>
                <a:latin typeface="+mj-lt"/>
                <a:ea typeface="Jost Bold Italic" pitchFamily="2" charset="0"/>
                <a:cs typeface="+mn-cs"/>
              </a:rPr>
              <a:t>this</a:t>
            </a:r>
            <a:r>
              <a:rPr lang="de-DE" altLang="de-DE" sz="1300" b="0" i="1" u="none" kern="1200" dirty="0">
                <a:solidFill>
                  <a:schemeClr val="tx1"/>
                </a:solidFill>
                <a:latin typeface="+mj-lt"/>
                <a:ea typeface="Jost Bold Italic" pitchFamily="2" charset="0"/>
                <a:cs typeface="+mn-cs"/>
              </a:rPr>
              <a:t> </a:t>
            </a:r>
            <a:r>
              <a:rPr lang="de-DE" altLang="de-DE" sz="1300" b="0" i="1" u="none" kern="1200" dirty="0" err="1">
                <a:solidFill>
                  <a:schemeClr val="tx1"/>
                </a:solidFill>
                <a:latin typeface="+mj-lt"/>
                <a:ea typeface="Jost Bold Italic" pitchFamily="2" charset="0"/>
                <a:cs typeface="+mn-cs"/>
              </a:rPr>
              <a:t>license</a:t>
            </a:r>
            <a:r>
              <a:rPr lang="de-DE" altLang="de-DE" sz="1300" b="0" i="1" u="none" kern="1200" dirty="0">
                <a:solidFill>
                  <a:schemeClr val="tx1"/>
                </a:solidFill>
                <a:latin typeface="+mj-lt"/>
                <a:ea typeface="Jost Bold Italic" pitchFamily="2" charset="0"/>
                <a:cs typeface="+mn-cs"/>
              </a:rPr>
              <a:t>, </a:t>
            </a:r>
            <a:r>
              <a:rPr lang="de-DE" altLang="de-DE" sz="1300" b="0" i="1" u="none" kern="1200" dirty="0" err="1">
                <a:solidFill>
                  <a:schemeClr val="tx1"/>
                </a:solidFill>
                <a:latin typeface="+mj-lt"/>
                <a:ea typeface="Jost Bold Italic" pitchFamily="2" charset="0"/>
                <a:cs typeface="+mn-cs"/>
              </a:rPr>
              <a:t>visit</a:t>
            </a:r>
            <a:r>
              <a:rPr lang="de-DE" altLang="de-DE" sz="1300" b="0" i="1" u="none" kern="1200" dirty="0">
                <a:solidFill>
                  <a:schemeClr val="tx1"/>
                </a:solidFill>
                <a:latin typeface="+mj-lt"/>
                <a:ea typeface="Jost Bold Italic" pitchFamily="2" charset="0"/>
                <a:cs typeface="+mn-cs"/>
              </a:rPr>
              <a:t> </a:t>
            </a:r>
            <a:r>
              <a:rPr lang="de-DE" altLang="de-DE" sz="1300" b="0" i="1" u="none" kern="1200" dirty="0">
                <a:solidFill>
                  <a:schemeClr val="tx1"/>
                </a:solidFill>
                <a:latin typeface="+mj-lt"/>
                <a:ea typeface="Jost Bold Italic" pitchFamily="2" charset="0"/>
                <a:cs typeface="+mn-cs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https://creativecommons.org/</a:t>
            </a:r>
            <a:br>
              <a:rPr lang="de-DE" altLang="de-DE" sz="1300" b="0" i="1" u="none" kern="1200" dirty="0">
                <a:solidFill>
                  <a:schemeClr val="tx1"/>
                </a:solidFill>
                <a:latin typeface="+mj-lt"/>
                <a:ea typeface="Jost Bold Italic" pitchFamily="2" charset="0"/>
                <a:cs typeface="+mn-cs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de-DE" altLang="de-DE" sz="1300" b="0" i="1" u="none" kern="1200" dirty="0" err="1">
                <a:solidFill>
                  <a:schemeClr val="tx1"/>
                </a:solidFill>
                <a:latin typeface="+mj-lt"/>
                <a:ea typeface="Jost Bold Italic" pitchFamily="2" charset="0"/>
                <a:cs typeface="+mn-cs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licenses</a:t>
            </a:r>
            <a:r>
              <a:rPr lang="de-DE" altLang="de-DE" sz="1300" b="0" i="1" u="none" kern="1200" dirty="0">
                <a:solidFill>
                  <a:schemeClr val="tx1"/>
                </a:solidFill>
                <a:latin typeface="+mj-lt"/>
                <a:ea typeface="Jost Bold Italic" pitchFamily="2" charset="0"/>
                <a:cs typeface="+mn-cs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/by-nc-sa/4.0/</a:t>
            </a:r>
            <a:endParaRPr lang="de-DE" altLang="de-DE" sz="1300" b="0" i="1" u="none" kern="1200" dirty="0">
              <a:solidFill>
                <a:schemeClr val="tx1"/>
              </a:solidFill>
              <a:latin typeface="+mj-lt"/>
              <a:ea typeface="Jost Bold Italic" pitchFamily="2" charset="0"/>
              <a:cs typeface="+mn-cs"/>
            </a:endParaRPr>
          </a:p>
          <a:p>
            <a:pPr algn="r"/>
            <a:r>
              <a:rPr lang="en-GB" sz="1300" b="0" i="1" u="none" kern="1200" noProof="0" dirty="0">
                <a:solidFill>
                  <a:schemeClr val="tx1"/>
                </a:solidFill>
                <a:latin typeface="+mj-lt"/>
                <a:ea typeface="Jost Bold Italic" pitchFamily="2" charset="0"/>
                <a:cs typeface="+mn-cs"/>
              </a:rPr>
              <a:t> </a:t>
            </a:r>
          </a:p>
        </p:txBody>
      </p:sp>
      <p:pic>
        <p:nvPicPr>
          <p:cNvPr id="4" name="Grafik 3" descr="Ein Bild, das Text, Schrift, Logo, Symbol enthält.&#10;&#10;Automatisch generierte Beschreibung">
            <a:extLst>
              <a:ext uri="{FF2B5EF4-FFF2-40B4-BE49-F238E27FC236}">
                <a16:creationId xmlns:a16="http://schemas.microsoft.com/office/drawing/2014/main" id="{1FC93327-10D2-EA5A-9B76-20918518717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523392" y="656580"/>
            <a:ext cx="3003622" cy="621078"/>
          </a:xfrm>
          <a:prstGeom prst="rect">
            <a:avLst/>
          </a:prstGeom>
        </p:spPr>
      </p:pic>
      <p:pic>
        <p:nvPicPr>
          <p:cNvPr id="16" name="Afbeelding 6" descr="Afbeelding met Graphics, sinaasappel&#10;&#10;Automatisch gegenereerde beschrijving">
            <a:extLst>
              <a:ext uri="{FF2B5EF4-FFF2-40B4-BE49-F238E27FC236}">
                <a16:creationId xmlns:a16="http://schemas.microsoft.com/office/drawing/2014/main" id="{D1F47091-27B8-FB39-6B0A-1A003DC96CC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15000"/>
          </a:blip>
          <a:stretch>
            <a:fillRect/>
          </a:stretch>
        </p:blipFill>
        <p:spPr>
          <a:xfrm>
            <a:off x="7371859" y="1067717"/>
            <a:ext cx="4555682" cy="385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95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0A2DCC3-2629-49B2-93F7-711F494B4CCC}" type="datetime1">
              <a:rPr lang="en-GB" smtClean="0"/>
              <a:t>27/05/2024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sv-SE"/>
              <a:t>ERASMUS+ DIGIGEN 
Projekt Ref. No. 2021-1-DE02-KA220-VET-000025335</a:t>
            </a:r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6480FD8-9027-452F-908B-6DA18E5CAA8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888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xfrm>
            <a:off x="609600" y="92076"/>
            <a:ext cx="10972800" cy="1508125"/>
          </a:xfrm>
          <a:prstGeom prst="rect">
            <a:avLst/>
          </a:prstGeom>
        </p:spPr>
        <p:txBody>
          <a:bodyPr/>
          <a:lstStyle>
            <a:lvl1pPr algn="ctr">
              <a:defRPr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Titeltekst</a:t>
            </a:r>
          </a:p>
        </p:txBody>
      </p:sp>
      <p:sp>
        <p:nvSpPr>
          <p:cNvPr id="93" name="Shape 93"/>
          <p:cNvSpPr>
            <a:spLocks noGrp="1"/>
          </p:cNvSpPr>
          <p:nvPr>
            <p:ph type="sldNum" sz="quarter" idx="2"/>
          </p:nvPr>
        </p:nvSpPr>
        <p:spPr>
          <a:xfrm>
            <a:off x="8737600" y="6404293"/>
            <a:ext cx="2844800" cy="269241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497959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Graphics, sinaasappel&#10;&#10;Automatisch gegenereerde beschrijving">
            <a:extLst>
              <a:ext uri="{FF2B5EF4-FFF2-40B4-BE49-F238E27FC236}">
                <a16:creationId xmlns:a16="http://schemas.microsoft.com/office/drawing/2014/main" id="{CC5014A9-99B6-F055-B333-85758CA533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04021" y="-932669"/>
            <a:ext cx="8383956" cy="7649181"/>
          </a:xfrm>
          <a:prstGeom prst="rect">
            <a:avLst/>
          </a:prstGeom>
        </p:spPr>
      </p:pic>
      <p:pic>
        <p:nvPicPr>
          <p:cNvPr id="7" name="Afbeelding 6" descr="Afbeelding met Graphics, sinaasappel&#10;&#10;Automatisch gegenereerde beschrijving">
            <a:extLst>
              <a:ext uri="{FF2B5EF4-FFF2-40B4-BE49-F238E27FC236}">
                <a16:creationId xmlns:a16="http://schemas.microsoft.com/office/drawing/2014/main" id="{8DD241CC-57A6-52D1-8E76-54444D5A36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6000"/>
          </a:blip>
          <a:stretch>
            <a:fillRect/>
          </a:stretch>
        </p:blipFill>
        <p:spPr>
          <a:xfrm rot="1680000">
            <a:off x="6873424" y="1594650"/>
            <a:ext cx="4995107" cy="455733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7CB5A56-5C02-E721-23CE-BDCB68E42A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53390"/>
            <a:ext cx="9144000" cy="1797099"/>
          </a:xfrm>
        </p:spPr>
        <p:txBody>
          <a:bodyPr anchor="b"/>
          <a:lstStyle>
            <a:lvl1pPr algn="ctr">
              <a:defRPr sz="5999" b="1"/>
            </a:lvl1pPr>
          </a:lstStyle>
          <a:p>
            <a:r>
              <a:rPr lang="en-GB" noProof="0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179D779-46B0-6D0B-FE49-489EBC91F1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1868" y="3873317"/>
            <a:ext cx="9144000" cy="647740"/>
          </a:xfrm>
        </p:spPr>
        <p:txBody>
          <a:bodyPr/>
          <a:lstStyle>
            <a:lvl1pPr marL="0" indent="0" algn="ctr">
              <a:buNone/>
              <a:defRPr sz="2400" b="0" i="1"/>
            </a:lvl1pPr>
            <a:lvl2pPr marL="457191" indent="0" algn="ctr">
              <a:buNone/>
              <a:defRPr sz="2000"/>
            </a:lvl2pPr>
            <a:lvl3pPr marL="914382" indent="0" algn="ctr">
              <a:buNone/>
              <a:defRPr sz="1800"/>
            </a:lvl3pPr>
            <a:lvl4pPr marL="1371573" indent="0" algn="ctr">
              <a:buNone/>
              <a:defRPr sz="1600"/>
            </a:lvl4pPr>
            <a:lvl5pPr marL="1828765" indent="0" algn="ctr">
              <a:buNone/>
              <a:defRPr sz="1600"/>
            </a:lvl5pPr>
            <a:lvl6pPr marL="2285955" indent="0" algn="ctr">
              <a:buNone/>
              <a:defRPr sz="1600"/>
            </a:lvl6pPr>
            <a:lvl7pPr marL="2743147" indent="0" algn="ctr">
              <a:buNone/>
              <a:defRPr sz="1600"/>
            </a:lvl7pPr>
            <a:lvl8pPr marL="3200338" indent="0" algn="ctr">
              <a:buNone/>
              <a:defRPr sz="1600"/>
            </a:lvl8pPr>
            <a:lvl9pPr marL="3657529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  <a:endParaRPr lang="en-GB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3AAD630-B4AE-3D3F-F9FF-A9420C89C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775" y="6325435"/>
            <a:ext cx="41148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ERASMUS+ DIGIGEN 
Projekt Ref. No. 2021-1-DE02-KA220-VET-000025335</a:t>
            </a:r>
            <a:endParaRPr lang="en-GB" dirty="0"/>
          </a:p>
        </p:txBody>
      </p:sp>
      <p:pic>
        <p:nvPicPr>
          <p:cNvPr id="17" name="Grafik 16" descr="Ein Bild, das Text enthält.&#10;&#10;Automatisch generierte Beschreibung">
            <a:extLst>
              <a:ext uri="{FF2B5EF4-FFF2-40B4-BE49-F238E27FC236}">
                <a16:creationId xmlns:a16="http://schemas.microsoft.com/office/drawing/2014/main" id="{7E343B44-D364-8AEF-9AB9-A694E3024B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099" y="6089733"/>
            <a:ext cx="2990124" cy="6267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3EEE3EE2-191B-FC72-92ED-F0C1ACDBEFDB}"/>
              </a:ext>
            </a:extLst>
          </p:cNvPr>
          <p:cNvGrpSpPr/>
          <p:nvPr userDrawn="1"/>
        </p:nvGrpSpPr>
        <p:grpSpPr>
          <a:xfrm>
            <a:off x="6130460" y="5042854"/>
            <a:ext cx="1538493" cy="1403659"/>
            <a:chOff x="5190780" y="208592"/>
            <a:chExt cx="1538493" cy="1403659"/>
          </a:xfrm>
        </p:grpSpPr>
        <p:pic>
          <p:nvPicPr>
            <p:cNvPr id="9" name="Afbeelding 6" descr="Afbeelding met wit&#10;&#10;Automatisch gegenereerde beschrijving">
              <a:extLst>
                <a:ext uri="{FF2B5EF4-FFF2-40B4-BE49-F238E27FC236}">
                  <a16:creationId xmlns:a16="http://schemas.microsoft.com/office/drawing/2014/main" id="{ED13B181-9172-83EA-20CA-12E7AA0B93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190780" y="208592"/>
              <a:ext cx="1538493" cy="1403659"/>
            </a:xfrm>
            <a:prstGeom prst="rect">
              <a:avLst/>
            </a:prstGeom>
          </p:spPr>
        </p:pic>
        <p:grpSp>
          <p:nvGrpSpPr>
            <p:cNvPr id="10" name="Gruppieren 1">
              <a:extLst>
                <a:ext uri="{FF2B5EF4-FFF2-40B4-BE49-F238E27FC236}">
                  <a16:creationId xmlns:a16="http://schemas.microsoft.com/office/drawing/2014/main" id="{B189CA47-71C5-8C27-C0A4-C2560CFBFE75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5508625" y="459249"/>
              <a:ext cx="968784" cy="911281"/>
              <a:chOff x="10552300" y="392719"/>
              <a:chExt cx="1300957" cy="1223738"/>
            </a:xfrm>
          </p:grpSpPr>
          <p:pic>
            <p:nvPicPr>
              <p:cNvPr id="11" name="Grafik 5">
                <a:extLst>
                  <a:ext uri="{FF2B5EF4-FFF2-40B4-BE49-F238E27FC236}">
                    <a16:creationId xmlns:a16="http://schemas.microsoft.com/office/drawing/2014/main" id="{F59A97AF-C052-5230-DA6B-AE7E652F0E08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5"/>
              <a:srcRect l="-212" r="50000"/>
              <a:stretch/>
            </p:blipFill>
            <p:spPr bwMode="auto">
              <a:xfrm>
                <a:off x="10588829" y="392719"/>
                <a:ext cx="1264428" cy="57584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" name="Grafik 6">
                <a:extLst>
                  <a:ext uri="{FF2B5EF4-FFF2-40B4-BE49-F238E27FC236}">
                    <a16:creationId xmlns:a16="http://schemas.microsoft.com/office/drawing/2014/main" id="{D82CAE24-2D19-BD9F-8EF3-B1FB2F0A48D3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6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561" b="32362"/>
              <a:stretch/>
            </p:blipFill>
            <p:spPr bwMode="auto">
              <a:xfrm>
                <a:off x="10552300" y="968566"/>
                <a:ext cx="1300957" cy="64789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749446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519FC14-8859-A772-D794-CBDF9B07D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6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err="1"/>
              <a:t>Mastertitelformat bearbeiten</a:t>
            </a:r>
            <a:endParaRPr lang="en-GB" noProof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8FD3B30-CD2C-C69F-C4E6-7A22E7E53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err="1"/>
              <a:t>Mastertextformat bearbeiten</a:t>
            </a:r>
            <a:endParaRPr lang="en-GB" noProof="0"/>
          </a:p>
          <a:p>
            <a:pPr lvl="1"/>
            <a:r>
              <a:rPr lang="en-GB" noProof="0" err="1"/>
              <a:t>Zweite </a:t>
            </a:r>
            <a:r>
              <a:rPr lang="en-GB" noProof="0"/>
              <a:t>Ebene</a:t>
            </a:r>
          </a:p>
          <a:p>
            <a:pPr lvl="2"/>
            <a:r>
              <a:rPr lang="en-GB" noProof="0" err="1"/>
              <a:t>Dritte </a:t>
            </a:r>
            <a:r>
              <a:rPr lang="en-GB" noProof="0"/>
              <a:t>Ebene</a:t>
            </a:r>
          </a:p>
          <a:p>
            <a:pPr lvl="3"/>
            <a:r>
              <a:rPr lang="en-GB" noProof="0" err="1"/>
              <a:t>Vierte </a:t>
            </a:r>
            <a:r>
              <a:rPr lang="en-GB" noProof="0"/>
              <a:t>Ebene</a:t>
            </a:r>
          </a:p>
          <a:p>
            <a:pPr lvl="4"/>
            <a:r>
              <a:rPr lang="en-GB" noProof="0" err="1"/>
              <a:t>Fünfte </a:t>
            </a:r>
            <a:r>
              <a:rPr lang="en-GB" noProof="0"/>
              <a:t>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79B3702-1C67-71E2-531D-FD28A5960A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Jost Bold Italic" pitchFamily="2" charset="77"/>
                <a:ea typeface="Jost Bold Italic" pitchFamily="2" charset="77"/>
              </a:defRPr>
            </a:lvl1pPr>
          </a:lstStyle>
          <a:p>
            <a:fld id="{90B171CC-DBA7-4FE5-88C3-AE9E12119055}" type="datetime1">
              <a:rPr lang="en-GB" noProof="0" smtClean="0"/>
              <a:t>27/05/2024</a:t>
            </a:fld>
            <a:endParaRPr lang="en-GB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C39B909-46C7-9B1D-34B6-BFF29C9895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Jost Bold Italic" pitchFamily="2" charset="77"/>
                <a:ea typeface="Jost Bold Italic" pitchFamily="2" charset="77"/>
              </a:defRPr>
            </a:lvl1pPr>
          </a:lstStyle>
          <a:p>
            <a:r>
              <a:rPr lang="en-GB" sz="1100" noProof="0"/>
              <a:t>ERASMUS+ DIGIGEN 
Projekt Ref. No. 2021-1-DE02-KA220-VET-000025335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D5A561-61F3-4B23-FED5-5DECD2AAEF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Jost Bold Italic" pitchFamily="2" charset="77"/>
                <a:ea typeface="Jost Bold Italic" pitchFamily="2" charset="77"/>
              </a:defRPr>
            </a:lvl1pPr>
          </a:lstStyle>
          <a:p>
            <a:fld id="{F96B14D3-7D2A-2041-9DA6-67735C9926F2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4E85F08-5CB0-943A-AB96-64DCDC7E081F}"/>
              </a:ext>
            </a:extLst>
          </p:cNvPr>
          <p:cNvSpPr txBox="1"/>
          <p:nvPr userDrawn="1"/>
        </p:nvSpPr>
        <p:spPr>
          <a:xfrm>
            <a:off x="6553200" y="655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noProof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DBFA1C67-F61C-C9B2-6B79-E9DE0C09B0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99702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58" r:id="rId2"/>
    <p:sldLayoutId id="2147483663" r:id="rId3"/>
    <p:sldLayoutId id="2147483657" r:id="rId4"/>
    <p:sldLayoutId id="2147483661" r:id="rId5"/>
    <p:sldLayoutId id="2147483662" r:id="rId6"/>
    <p:sldLayoutId id="2147483667" r:id="rId7"/>
    <p:sldLayoutId id="2147483668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Jost Medium Roman" pitchFamily="2" charset="77"/>
          <a:ea typeface="Jost Medium Roman" pitchFamily="2" charset="7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86507"/>
        </a:buClr>
        <a:buFont typeface="Wingdings" pitchFamily="2" charset="2"/>
        <a:buChar char="§"/>
        <a:defRPr sz="2800" kern="1200">
          <a:solidFill>
            <a:schemeClr val="tx1"/>
          </a:solidFill>
          <a:latin typeface="Jost Bold Italic" pitchFamily="2" charset="77"/>
          <a:ea typeface="Jost Bold Italic" pitchFamily="2" charset="77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86507"/>
        </a:buClr>
        <a:buFont typeface="Wingdings" pitchFamily="2" charset="2"/>
        <a:buChar char="§"/>
        <a:defRPr sz="2400" kern="1200">
          <a:solidFill>
            <a:schemeClr val="tx1"/>
          </a:solidFill>
          <a:latin typeface="Jost Bold Italic" pitchFamily="2" charset="77"/>
          <a:ea typeface="Jost Bold Italic" pitchFamily="2" charset="77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86507"/>
        </a:buClr>
        <a:buFont typeface="Wingdings" pitchFamily="2" charset="2"/>
        <a:buChar char="§"/>
        <a:defRPr sz="2000" kern="1200">
          <a:solidFill>
            <a:schemeClr val="tx1"/>
          </a:solidFill>
          <a:latin typeface="Jost Bold Italic" pitchFamily="2" charset="77"/>
          <a:ea typeface="Jost Bold Italic" pitchFamily="2" charset="77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86507"/>
        </a:buClr>
        <a:buFont typeface="Wingdings" pitchFamily="2" charset="2"/>
        <a:buChar char="§"/>
        <a:defRPr sz="1800" kern="1200">
          <a:solidFill>
            <a:schemeClr val="tx1"/>
          </a:solidFill>
          <a:latin typeface="Jost Bold Italic" pitchFamily="2" charset="77"/>
          <a:ea typeface="Jost Bold Italic" pitchFamily="2" charset="77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86507"/>
        </a:buClr>
        <a:buFont typeface="Wingdings" pitchFamily="2" charset="2"/>
        <a:buChar char="§"/>
        <a:defRPr sz="1800" kern="1200">
          <a:solidFill>
            <a:schemeClr val="tx1"/>
          </a:solidFill>
          <a:latin typeface="Jost Bold Italic" pitchFamily="2" charset="77"/>
          <a:ea typeface="Jost Bold Italic" pitchFamily="2" charset="7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519FC14-8859-A772-D794-CBDF9B07D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67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err="1"/>
              <a:t>Mastertitelformat bearbeiten</a:t>
            </a:r>
            <a:endParaRPr lang="en-GB" noProof="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8FD3B30-CD2C-C69F-C4E6-7A22E7E53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err="1"/>
              <a:t>Mastertextformat bearbeiten</a:t>
            </a:r>
            <a:endParaRPr lang="en-GB" noProof="0"/>
          </a:p>
          <a:p>
            <a:pPr lvl="1"/>
            <a:r>
              <a:rPr lang="en-GB" noProof="0" err="1"/>
              <a:t>Zweite </a:t>
            </a:r>
            <a:r>
              <a:rPr lang="en-GB" noProof="0"/>
              <a:t>Ebene</a:t>
            </a:r>
          </a:p>
          <a:p>
            <a:pPr lvl="2"/>
            <a:r>
              <a:rPr lang="en-GB" noProof="0" err="1"/>
              <a:t>Dritte </a:t>
            </a:r>
            <a:r>
              <a:rPr lang="en-GB" noProof="0"/>
              <a:t>Ebene</a:t>
            </a:r>
          </a:p>
          <a:p>
            <a:pPr lvl="3"/>
            <a:r>
              <a:rPr lang="en-GB" noProof="0" err="1"/>
              <a:t>Vierte </a:t>
            </a:r>
            <a:r>
              <a:rPr lang="en-GB" noProof="0"/>
              <a:t>Ebene</a:t>
            </a:r>
          </a:p>
          <a:p>
            <a:pPr lvl="4"/>
            <a:r>
              <a:rPr lang="en-GB" noProof="0" err="1"/>
              <a:t>Fünfte </a:t>
            </a:r>
            <a:r>
              <a:rPr lang="en-GB" noProof="0"/>
              <a:t>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79B3702-1C67-71E2-531D-FD28A5960A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ea typeface="Jost Bold Italic" pitchFamily="2" charset="77"/>
              </a:defRPr>
            </a:lvl1pPr>
          </a:lstStyle>
          <a:p>
            <a:fld id="{95A94459-CF2E-40AC-86E2-84ACCF1259CA}" type="datetime1">
              <a:rPr lang="en-GB" smtClean="0"/>
              <a:t>27/05/2024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C39B909-46C7-9B1D-34B6-BFF29C9895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ea typeface="Jost Bold Italic" pitchFamily="2" charset="77"/>
              </a:defRPr>
            </a:lvl1pPr>
          </a:lstStyle>
          <a:p>
            <a:r>
              <a:rPr lang="en-GB" sz="1100"/>
              <a:t>ERASMUS+ DIGIGEN 
Projekt Ref. No. 2021-1-DE02-KA220-VET-000025335</a:t>
            </a:r>
            <a:endParaRPr lang="en-GB" sz="11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D5A561-61F3-4B23-FED5-5DECD2AAEF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8489" y="6354763"/>
            <a:ext cx="595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ea typeface="Jost Bold Italic" pitchFamily="2" charset="77"/>
              </a:defRPr>
            </a:lvl1pPr>
          </a:lstStyle>
          <a:p>
            <a:fld id="{F96B14D3-7D2A-2041-9DA6-67735C9926F2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4E85F08-5CB0-943A-AB96-64DCDC7E081F}"/>
              </a:ext>
            </a:extLst>
          </p:cNvPr>
          <p:cNvSpPr txBox="1"/>
          <p:nvPr userDrawn="1"/>
        </p:nvSpPr>
        <p:spPr>
          <a:xfrm>
            <a:off x="6553201" y="6553200"/>
            <a:ext cx="184731" cy="4015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2000" noProof="0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DBFA1C67-F61C-C9B2-6B79-E9DE0C09B0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27840"/>
            <a:ext cx="184731" cy="40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7" tIns="45719" rIns="91437" bIns="45719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2000" noProof="0" dirty="0"/>
          </a:p>
        </p:txBody>
      </p:sp>
    </p:spTree>
    <p:extLst>
      <p:ext uri="{BB962C8B-B14F-4D97-AF65-F5344CB8AC3E}">
        <p14:creationId xmlns:p14="http://schemas.microsoft.com/office/powerpoint/2010/main" val="1503207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hf hdr="0" dt="0"/>
  <p:txStyles>
    <p:titleStyle>
      <a:lvl1pPr algn="l" defTabSz="914382" rtl="0" eaLnBrk="1" latinLnBrk="0" hangingPunct="1">
        <a:lnSpc>
          <a:spcPct val="90000"/>
        </a:lnSpc>
        <a:spcBef>
          <a:spcPct val="0"/>
        </a:spcBef>
        <a:buNone/>
        <a:defRPr sz="5999" b="0" i="0" kern="1200">
          <a:solidFill>
            <a:schemeClr val="tx1"/>
          </a:solidFill>
          <a:latin typeface="+mn-lt"/>
          <a:ea typeface="Jost Medium Roman" pitchFamily="2" charset="77"/>
          <a:cs typeface="+mj-cs"/>
        </a:defRPr>
      </a:lvl1pPr>
    </p:titleStyle>
    <p:bodyStyle>
      <a:lvl1pPr marL="228596" indent="-228596" algn="l" defTabSz="914382" rtl="0" eaLnBrk="1" latinLnBrk="0" hangingPunct="1">
        <a:lnSpc>
          <a:spcPct val="90000"/>
        </a:lnSpc>
        <a:spcBef>
          <a:spcPts val="1000"/>
        </a:spcBef>
        <a:buClr>
          <a:srgbClr val="E86507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Jost Bold Italic" pitchFamily="2" charset="77"/>
          <a:cs typeface="+mn-cs"/>
        </a:defRPr>
      </a:lvl1pPr>
      <a:lvl2pPr marL="685787" indent="-228596" algn="l" defTabSz="914382" rtl="0" eaLnBrk="1" latinLnBrk="0" hangingPunct="1">
        <a:lnSpc>
          <a:spcPct val="90000"/>
        </a:lnSpc>
        <a:spcBef>
          <a:spcPts val="500"/>
        </a:spcBef>
        <a:buClr>
          <a:srgbClr val="E86507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Jost Bold Italic" pitchFamily="2" charset="77"/>
          <a:cs typeface="+mn-cs"/>
        </a:defRPr>
      </a:lvl2pPr>
      <a:lvl3pPr marL="1142978" indent="-228596" algn="l" defTabSz="914382" rtl="0" eaLnBrk="1" latinLnBrk="0" hangingPunct="1">
        <a:lnSpc>
          <a:spcPct val="90000"/>
        </a:lnSpc>
        <a:spcBef>
          <a:spcPts val="500"/>
        </a:spcBef>
        <a:buClr>
          <a:srgbClr val="E86507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Jost Bold Italic" pitchFamily="2" charset="77"/>
          <a:cs typeface="+mn-cs"/>
        </a:defRPr>
      </a:lvl3pPr>
      <a:lvl4pPr marL="1600169" indent="-228596" algn="l" defTabSz="914382" rtl="0" eaLnBrk="1" latinLnBrk="0" hangingPunct="1">
        <a:lnSpc>
          <a:spcPct val="90000"/>
        </a:lnSpc>
        <a:spcBef>
          <a:spcPts val="500"/>
        </a:spcBef>
        <a:buClr>
          <a:srgbClr val="E86507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Jost Bold Italic" pitchFamily="2" charset="77"/>
          <a:cs typeface="+mn-cs"/>
        </a:defRPr>
      </a:lvl4pPr>
      <a:lvl5pPr marL="2057361" indent="-228596" algn="l" defTabSz="914382" rtl="0" eaLnBrk="1" latinLnBrk="0" hangingPunct="1">
        <a:lnSpc>
          <a:spcPct val="90000"/>
        </a:lnSpc>
        <a:spcBef>
          <a:spcPts val="500"/>
        </a:spcBef>
        <a:buClr>
          <a:srgbClr val="E86507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Jost Bold Italic" pitchFamily="2" charset="77"/>
          <a:cs typeface="+mn-cs"/>
        </a:defRPr>
      </a:lvl5pPr>
      <a:lvl6pPr marL="2514551" indent="-228596" algn="l" defTabSz="9143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43" indent="-228596" algn="l" defTabSz="9143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34" indent="-228596" algn="l" defTabSz="9143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24" indent="-228596" algn="l" defTabSz="9143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1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2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3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65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55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47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8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29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leaneast.com/7-habits" TargetMode="Externa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educationaltechnology.net/vygotskys-zone-of-proximal-development-and-scaffolding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specializedtherapy.com/the-fixed-mindset-and-its-ability-to-impact-life-and-learning/" TargetMode="Externa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firststeprehab.co.za/drama-triangle/" TargetMode="Externa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nl.pinterest.com/pin/221450506658142540/" TargetMode="Externa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exeqserve.com/iceberg-need-build-competency-model-ed-ebreo/" TargetMode="Externa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beta.elsevier.com/connect/the-5-most-powerful-self-beliefs-that-ignite-human-behavior?trial=true" TargetMode="Externa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arteveldehogeschool.be/spotlight/node/93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png"/><Relationship Id="rId5" Type="http://schemas.openxmlformats.org/officeDocument/2006/relationships/hyperlink" Target="https://www.slideshare.net/Harizmalife/core-quality" TargetMode="External"/><Relationship Id="rId4" Type="http://schemas.openxmlformats.org/officeDocument/2006/relationships/hyperlink" Target="https://dyonhoekstra.weebly.com/daniel-ofmans-model-of-core-quadrants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structural-learning.com/post/the-learning-pit-a-guide-for-teachers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goingupstream.net/blog/november-12th-2017" TargetMode="Externa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en.wikipedia.org/wiki/Theory_U2" TargetMode="Externa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petersnijders.info/theorie-u-scharmer-2012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bridgingspaces.nl/nieuws/waarderend-onderzoek-appreciative-inquiry/" TargetMode="Externa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cvdl.ben.edu/blog/what-is-appreciative-inquiry/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uncmotivationalinterviewing.wordpress.com/2017/02/01/motivational-interviewing-components-process-of-motivational-interviewing/" TargetMode="Externa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padfieldpartnership.com/how-your-mindset-can-enable-or-limit-you/" TargetMode="Externa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toddle_email_newsletters/2103124345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abrahampc.com/blog/2020/3/16/what-can-i-do-the-circles-of-concern-and-influence" TargetMode="Externa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71D288-07B3-32F8-7E68-12C3C00BC4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59274"/>
            <a:ext cx="9144001" cy="2872777"/>
          </a:xfrm>
        </p:spPr>
        <p:txBody>
          <a:bodyPr>
            <a:normAutofit/>
          </a:bodyPr>
          <a:lstStyle/>
          <a:p>
            <a:r>
              <a:rPr lang="en-GB" sz="5974" dirty="0">
                <a:solidFill>
                  <a:schemeClr val="bg1"/>
                </a:solidFill>
                <a:latin typeface="+mn-lt"/>
              </a:rPr>
              <a:t>SZAKMAI </a:t>
            </a:r>
            <a:br>
              <a:rPr lang="en-GB" sz="5974" dirty="0">
                <a:solidFill>
                  <a:schemeClr val="bg1"/>
                </a:solidFill>
                <a:latin typeface="+mn-lt"/>
              </a:rPr>
            </a:br>
            <a:r>
              <a:rPr lang="en-GB" sz="5974" dirty="0">
                <a:solidFill>
                  <a:schemeClr val="bg1"/>
                </a:solidFill>
                <a:latin typeface="+mn-lt"/>
              </a:rPr>
              <a:t>TANÁCSADÁS</a:t>
            </a:r>
            <a:br>
              <a:rPr lang="en-GB" sz="5974" dirty="0">
                <a:solidFill>
                  <a:schemeClr val="bg1"/>
                </a:solidFill>
              </a:rPr>
            </a:br>
            <a:r>
              <a:rPr lang="en-GB" sz="4779" b="0" i="1" dirty="0">
                <a:solidFill>
                  <a:schemeClr val="bg1"/>
                </a:solidFill>
                <a:latin typeface="+mn-lt"/>
              </a:rPr>
              <a:t>PBL bemutató</a:t>
            </a:r>
            <a:endParaRPr lang="de-DE" sz="5974" b="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22BE69C-D3AC-8C19-4CDD-45F1719021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1869" y="4224177"/>
            <a:ext cx="9144001" cy="647721"/>
          </a:xfrm>
        </p:spPr>
        <p:txBody>
          <a:bodyPr vert="horz" lIns="68551" tIns="34275" rIns="68551" bIns="34275" rtlCol="0">
            <a:normAutofit/>
          </a:bodyPr>
          <a:lstStyle/>
          <a:p>
            <a:r>
              <a:rPr lang="en-GB" dirty="0">
                <a:latin typeface="+mn-lt"/>
              </a:rPr>
              <a:t>5b. téma - Gyakorlati megközelítések 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8C0C1B21-7244-9EDE-D273-6F66332D6D68}"/>
              </a:ext>
            </a:extLst>
          </p:cNvPr>
          <p:cNvSpPr/>
          <p:nvPr/>
        </p:nvSpPr>
        <p:spPr>
          <a:xfrm flipV="1">
            <a:off x="3344294" y="4005061"/>
            <a:ext cx="5479151" cy="26989"/>
          </a:xfrm>
          <a:custGeom>
            <a:avLst/>
            <a:gdLst>
              <a:gd name="connsiteX0" fmla="*/ 0 w 5479151"/>
              <a:gd name="connsiteY0" fmla="*/ 0 h 26989"/>
              <a:gd name="connsiteX1" fmla="*/ 575311 w 5479151"/>
              <a:gd name="connsiteY1" fmla="*/ 0 h 26989"/>
              <a:gd name="connsiteX2" fmla="*/ 1314996 w 5479151"/>
              <a:gd name="connsiteY2" fmla="*/ 0 h 26989"/>
              <a:gd name="connsiteX3" fmla="*/ 1945099 w 5479151"/>
              <a:gd name="connsiteY3" fmla="*/ 0 h 26989"/>
              <a:gd name="connsiteX4" fmla="*/ 2520409 w 5479151"/>
              <a:gd name="connsiteY4" fmla="*/ 0 h 26989"/>
              <a:gd name="connsiteX5" fmla="*/ 3260095 w 5479151"/>
              <a:gd name="connsiteY5" fmla="*/ 0 h 26989"/>
              <a:gd name="connsiteX6" fmla="*/ 3944989 w 5479151"/>
              <a:gd name="connsiteY6" fmla="*/ 0 h 26989"/>
              <a:gd name="connsiteX7" fmla="*/ 4629883 w 5479151"/>
              <a:gd name="connsiteY7" fmla="*/ 0 h 26989"/>
              <a:gd name="connsiteX8" fmla="*/ 5479151 w 5479151"/>
              <a:gd name="connsiteY8" fmla="*/ 0 h 26989"/>
              <a:gd name="connsiteX9" fmla="*/ 5479151 w 5479151"/>
              <a:gd name="connsiteY9" fmla="*/ 26989 h 26989"/>
              <a:gd name="connsiteX10" fmla="*/ 4903840 w 5479151"/>
              <a:gd name="connsiteY10" fmla="*/ 26989 h 26989"/>
              <a:gd name="connsiteX11" fmla="*/ 4383321 w 5479151"/>
              <a:gd name="connsiteY11" fmla="*/ 26989 h 26989"/>
              <a:gd name="connsiteX12" fmla="*/ 3643635 w 5479151"/>
              <a:gd name="connsiteY12" fmla="*/ 26989 h 26989"/>
              <a:gd name="connsiteX13" fmla="*/ 3068325 w 5479151"/>
              <a:gd name="connsiteY13" fmla="*/ 26989 h 26989"/>
              <a:gd name="connsiteX14" fmla="*/ 2328639 w 5479151"/>
              <a:gd name="connsiteY14" fmla="*/ 26989 h 26989"/>
              <a:gd name="connsiteX15" fmla="*/ 1534162 w 5479151"/>
              <a:gd name="connsiteY15" fmla="*/ 26989 h 26989"/>
              <a:gd name="connsiteX16" fmla="*/ 904060 w 5479151"/>
              <a:gd name="connsiteY16" fmla="*/ 26989 h 26989"/>
              <a:gd name="connsiteX17" fmla="*/ 0 w 5479151"/>
              <a:gd name="connsiteY17" fmla="*/ 26989 h 26989"/>
              <a:gd name="connsiteX18" fmla="*/ 0 w 5479151"/>
              <a:gd name="connsiteY18" fmla="*/ 0 h 2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79151" h="26989" fill="none" extrusionOk="0">
                <a:moveTo>
                  <a:pt x="0" y="0"/>
                </a:moveTo>
                <a:cubicBezTo>
                  <a:pt x="119623" y="-15103"/>
                  <a:pt x="401325" y="2561"/>
                  <a:pt x="575311" y="0"/>
                </a:cubicBezTo>
                <a:cubicBezTo>
                  <a:pt x="749297" y="-2561"/>
                  <a:pt x="1032960" y="29207"/>
                  <a:pt x="1314996" y="0"/>
                </a:cubicBezTo>
                <a:cubicBezTo>
                  <a:pt x="1597033" y="-29207"/>
                  <a:pt x="1661358" y="-10611"/>
                  <a:pt x="1945099" y="0"/>
                </a:cubicBezTo>
                <a:cubicBezTo>
                  <a:pt x="2228840" y="10611"/>
                  <a:pt x="2360227" y="-2897"/>
                  <a:pt x="2520409" y="0"/>
                </a:cubicBezTo>
                <a:cubicBezTo>
                  <a:pt x="2680591" y="2897"/>
                  <a:pt x="3009499" y="20185"/>
                  <a:pt x="3260095" y="0"/>
                </a:cubicBezTo>
                <a:cubicBezTo>
                  <a:pt x="3510691" y="-20185"/>
                  <a:pt x="3798020" y="12822"/>
                  <a:pt x="3944989" y="0"/>
                </a:cubicBezTo>
                <a:cubicBezTo>
                  <a:pt x="4091958" y="-12822"/>
                  <a:pt x="4292733" y="-22208"/>
                  <a:pt x="4629883" y="0"/>
                </a:cubicBezTo>
                <a:cubicBezTo>
                  <a:pt x="4967033" y="22208"/>
                  <a:pt x="5236544" y="40207"/>
                  <a:pt x="5479151" y="0"/>
                </a:cubicBezTo>
                <a:cubicBezTo>
                  <a:pt x="5478895" y="6516"/>
                  <a:pt x="5480254" y="13646"/>
                  <a:pt x="5479151" y="26989"/>
                </a:cubicBezTo>
                <a:cubicBezTo>
                  <a:pt x="5280131" y="38950"/>
                  <a:pt x="5146642" y="37745"/>
                  <a:pt x="4903840" y="26989"/>
                </a:cubicBezTo>
                <a:cubicBezTo>
                  <a:pt x="4661038" y="16233"/>
                  <a:pt x="4586742" y="40716"/>
                  <a:pt x="4383321" y="26989"/>
                </a:cubicBezTo>
                <a:cubicBezTo>
                  <a:pt x="4179900" y="13262"/>
                  <a:pt x="3827508" y="14174"/>
                  <a:pt x="3643635" y="26989"/>
                </a:cubicBezTo>
                <a:cubicBezTo>
                  <a:pt x="3459762" y="39804"/>
                  <a:pt x="3349753" y="28522"/>
                  <a:pt x="3068325" y="26989"/>
                </a:cubicBezTo>
                <a:cubicBezTo>
                  <a:pt x="2786897" y="25457"/>
                  <a:pt x="2487080" y="5614"/>
                  <a:pt x="2328639" y="26989"/>
                </a:cubicBezTo>
                <a:cubicBezTo>
                  <a:pt x="2170198" y="48364"/>
                  <a:pt x="1710460" y="37487"/>
                  <a:pt x="1534162" y="26989"/>
                </a:cubicBezTo>
                <a:cubicBezTo>
                  <a:pt x="1357864" y="16491"/>
                  <a:pt x="1056852" y="45498"/>
                  <a:pt x="904060" y="26989"/>
                </a:cubicBezTo>
                <a:cubicBezTo>
                  <a:pt x="751268" y="8480"/>
                  <a:pt x="429002" y="52970"/>
                  <a:pt x="0" y="26989"/>
                </a:cubicBezTo>
                <a:cubicBezTo>
                  <a:pt x="-635" y="17567"/>
                  <a:pt x="872" y="9760"/>
                  <a:pt x="0" y="0"/>
                </a:cubicBezTo>
                <a:close/>
              </a:path>
              <a:path w="5479151" h="26989" stroke="0" extrusionOk="0">
                <a:moveTo>
                  <a:pt x="0" y="0"/>
                </a:moveTo>
                <a:cubicBezTo>
                  <a:pt x="266105" y="-11712"/>
                  <a:pt x="361535" y="-1703"/>
                  <a:pt x="630102" y="0"/>
                </a:cubicBezTo>
                <a:cubicBezTo>
                  <a:pt x="898669" y="1703"/>
                  <a:pt x="1003876" y="-24137"/>
                  <a:pt x="1150622" y="0"/>
                </a:cubicBezTo>
                <a:cubicBezTo>
                  <a:pt x="1297368" y="24137"/>
                  <a:pt x="1617450" y="-38419"/>
                  <a:pt x="1945099" y="0"/>
                </a:cubicBezTo>
                <a:cubicBezTo>
                  <a:pt x="2272748" y="38419"/>
                  <a:pt x="2437181" y="9584"/>
                  <a:pt x="2575201" y="0"/>
                </a:cubicBezTo>
                <a:cubicBezTo>
                  <a:pt x="2713221" y="-9584"/>
                  <a:pt x="2930037" y="-23524"/>
                  <a:pt x="3205303" y="0"/>
                </a:cubicBezTo>
                <a:cubicBezTo>
                  <a:pt x="3480569" y="23524"/>
                  <a:pt x="3604736" y="26618"/>
                  <a:pt x="3999780" y="0"/>
                </a:cubicBezTo>
                <a:cubicBezTo>
                  <a:pt x="4394824" y="-26618"/>
                  <a:pt x="4454076" y="-18962"/>
                  <a:pt x="4575091" y="0"/>
                </a:cubicBezTo>
                <a:cubicBezTo>
                  <a:pt x="4696106" y="18962"/>
                  <a:pt x="5164140" y="-14244"/>
                  <a:pt x="5479151" y="0"/>
                </a:cubicBezTo>
                <a:cubicBezTo>
                  <a:pt x="5477926" y="6699"/>
                  <a:pt x="5480349" y="17782"/>
                  <a:pt x="5479151" y="26989"/>
                </a:cubicBezTo>
                <a:cubicBezTo>
                  <a:pt x="5314760" y="48849"/>
                  <a:pt x="5030390" y="50045"/>
                  <a:pt x="4903840" y="26989"/>
                </a:cubicBezTo>
                <a:cubicBezTo>
                  <a:pt x="4777290" y="3933"/>
                  <a:pt x="4482455" y="7270"/>
                  <a:pt x="4218946" y="26989"/>
                </a:cubicBezTo>
                <a:cubicBezTo>
                  <a:pt x="3955437" y="46708"/>
                  <a:pt x="3784575" y="36953"/>
                  <a:pt x="3588844" y="26989"/>
                </a:cubicBezTo>
                <a:cubicBezTo>
                  <a:pt x="3393113" y="17025"/>
                  <a:pt x="2956770" y="28876"/>
                  <a:pt x="2794367" y="26989"/>
                </a:cubicBezTo>
                <a:cubicBezTo>
                  <a:pt x="2631964" y="25102"/>
                  <a:pt x="2209907" y="12459"/>
                  <a:pt x="1999890" y="26989"/>
                </a:cubicBezTo>
                <a:cubicBezTo>
                  <a:pt x="1789873" y="41519"/>
                  <a:pt x="1542491" y="15797"/>
                  <a:pt x="1424579" y="26989"/>
                </a:cubicBezTo>
                <a:cubicBezTo>
                  <a:pt x="1306667" y="38181"/>
                  <a:pt x="897117" y="-1391"/>
                  <a:pt x="739685" y="26989"/>
                </a:cubicBezTo>
                <a:cubicBezTo>
                  <a:pt x="582253" y="55369"/>
                  <a:pt x="260658" y="7256"/>
                  <a:pt x="0" y="26989"/>
                </a:cubicBezTo>
                <a:cubicBezTo>
                  <a:pt x="1074" y="13727"/>
                  <a:pt x="-48" y="10819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13">
              <a:defRPr/>
            </a:pPr>
            <a:endParaRPr lang="de-DE" sz="1349" dirty="0">
              <a:solidFill>
                <a:prstClr val="white"/>
              </a:solidFill>
              <a:latin typeface="Jost"/>
            </a:endParaRPr>
          </a:p>
        </p:txBody>
      </p:sp>
    </p:spTree>
    <p:extLst>
      <p:ext uri="{BB962C8B-B14F-4D97-AF65-F5344CB8AC3E}">
        <p14:creationId xmlns:p14="http://schemas.microsoft.com/office/powerpoint/2010/main" val="3964909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26C644-B85C-4E81-9DF2-AC4165409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848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400" dirty="0">
                <a:solidFill>
                  <a:schemeClr val="accent1"/>
                </a:solidFill>
              </a:rPr>
              <a:t>HOVÁ FEKTETI ENERGIÁJÁT A COACHEE?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Az előttünk álló problémák három kategóriába sorolhatók: </a:t>
            </a:r>
          </a:p>
          <a:p>
            <a:pPr marL="514350" indent="-514350">
              <a:buAutoNum type="alphaLcPeriod"/>
            </a:pPr>
            <a:r>
              <a:rPr lang="nl-NL" sz="2400" dirty="0"/>
              <a:t>Közvetlen befolyás (a mi problémáinkkal kapcsolatos </a:t>
            </a:r>
            <a:br>
              <a:rPr lang="nl-NL" sz="2400" dirty="0"/>
            </a:br>
            <a:r>
              <a:rPr lang="en-GB" sz="2400" dirty="0"/>
              <a:t>viselkedésünkkel</a:t>
            </a:r>
            <a:r>
              <a:rPr lang="nl-NL" sz="2400" dirty="0"/>
              <a:t>);</a:t>
            </a:r>
          </a:p>
          <a:p>
            <a:pPr marL="514350" indent="-514350">
              <a:buAutoNum type="alphaLcPeriod"/>
            </a:pPr>
            <a:r>
              <a:rPr lang="nl-NL" sz="2400" dirty="0"/>
              <a:t>Közvetett befolyás (az alábbiakkal kapcsolatos problémák) </a:t>
            </a:r>
            <a:br>
              <a:rPr lang="nl-NL" sz="2400" dirty="0"/>
            </a:br>
            <a:r>
              <a:rPr lang="nl-NL" sz="2400" dirty="0"/>
              <a:t>mások viselkedése); </a:t>
            </a:r>
          </a:p>
          <a:p>
            <a:pPr marL="514350" indent="-514350">
              <a:buAutoNum type="alphaLcPeriod"/>
            </a:pPr>
            <a:r>
              <a:rPr lang="nl-NL" sz="2400" dirty="0"/>
              <a:t>Nincs ráhatás (problémák, amiket nem tudunk megoldani </a:t>
            </a:r>
            <a:br>
              <a:rPr lang="nl-NL" sz="2400" dirty="0"/>
            </a:br>
            <a:r>
              <a:rPr lang="nl-NL" sz="2400" dirty="0"/>
              <a:t>semmit sem tehetünk. Például olyan dolgok, amelyek </a:t>
            </a:r>
            <a:br>
              <a:rPr lang="nl-NL" sz="2400" dirty="0"/>
            </a:br>
            <a:r>
              <a:rPr lang="nl-NL" sz="2400" dirty="0"/>
              <a:t>a múltban történtek, vagy a környezet aspektusai).</a:t>
            </a:r>
          </a:p>
          <a:p>
            <a:pPr marL="514350" indent="-514350">
              <a:buAutoNum type="alphaLcPeriod"/>
            </a:pPr>
            <a:endParaRPr lang="nl-NL" sz="240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5F625D3-1FFC-37CE-D39F-6A0E0BA57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ERASMUS+ DIGIGEN 
Projekt Ref. No. 2021-1-DE02-KA220-VET-000025335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4E09C46-04A2-F016-EDED-D2B363F0E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4D3-7D2A-2041-9DA6-67735C9926F2}" type="slidenum">
              <a:rPr lang="en-GB" noProof="0" smtClean="0"/>
              <a:t>9</a:t>
            </a:fld>
            <a:endParaRPr lang="en-GB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3E2A9F8-2828-4707-AFE2-487FC594E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2638"/>
            <a:ext cx="9612085" cy="780585"/>
          </a:xfrm>
        </p:spPr>
        <p:txBody>
          <a:bodyPr>
            <a:noAutofit/>
          </a:bodyPr>
          <a:lstStyle/>
          <a:p>
            <a:pPr algn="l"/>
            <a:r>
              <a:rPr lang="nl-NL" sz="6000" dirty="0"/>
              <a:t>Befolyáskör (Covey) II</a:t>
            </a:r>
            <a:endParaRPr lang="nl-NL" sz="6000" i="1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FE64321-9175-FB73-CE06-F3581CB17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4531" y="2478863"/>
            <a:ext cx="3142194" cy="1791923"/>
          </a:xfrm>
          <a:prstGeom prst="rect">
            <a:avLst/>
          </a:prstGeom>
        </p:spPr>
      </p:pic>
      <p:pic>
        <p:nvPicPr>
          <p:cNvPr id="11" name="Afbeelding 9" descr="Afbeelding met wit&#10;&#10;Automatisch gegenereerde beschrijving">
            <a:extLst>
              <a:ext uri="{FF2B5EF4-FFF2-40B4-BE49-F238E27FC236}">
                <a16:creationId xmlns:a16="http://schemas.microsoft.com/office/drawing/2014/main" id="{23D5FE13-A9F4-127B-3F78-202A70215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62445" y="-295174"/>
            <a:ext cx="1161547" cy="1059717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25047FE8-5156-07F5-7534-CDA6526F7276}"/>
              </a:ext>
            </a:extLst>
          </p:cNvPr>
          <p:cNvSpPr txBox="1"/>
          <p:nvPr/>
        </p:nvSpPr>
        <p:spPr>
          <a:xfrm>
            <a:off x="79859" y="112667"/>
            <a:ext cx="634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  <a:latin typeface="+mj-lt"/>
              </a:rPr>
              <a:t>3</a:t>
            </a:r>
          </a:p>
        </p:txBody>
      </p:sp>
      <p:sp>
        <p:nvSpPr>
          <p:cNvPr id="7" name="Tekstvak 9">
            <a:extLst>
              <a:ext uri="{FF2B5EF4-FFF2-40B4-BE49-F238E27FC236}">
                <a16:creationId xmlns:a16="http://schemas.microsoft.com/office/drawing/2014/main" id="{DAE80AC1-6FF8-1847-210A-28FFA2DEB6DF}"/>
              </a:ext>
            </a:extLst>
          </p:cNvPr>
          <p:cNvSpPr txBox="1"/>
          <p:nvPr/>
        </p:nvSpPr>
        <p:spPr>
          <a:xfrm>
            <a:off x="8686800" y="4573856"/>
            <a:ext cx="506009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900" i="1" dirty="0">
                <a:latin typeface="Arial"/>
              </a:rPr>
              <a:t>Forrás: </a:t>
            </a:r>
            <a:r>
              <a:rPr lang="en-GB" sz="900" dirty="0">
                <a:ea typeface="+mn-lt"/>
                <a:cs typeface="+mn-lt"/>
                <a:hlinkClick r:id="rId5"/>
              </a:rPr>
              <a:t>https://www.leaneast.com/7-habits</a:t>
            </a:r>
            <a:endParaRPr lang="nl-NL" dirty="0"/>
          </a:p>
          <a:p>
            <a:endParaRPr lang="en-GB" sz="9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261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5853010-29DE-5473-EF93-E8E1394EB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ERASMUS+ DIGIGEN 
Projekt Ref. No. 2021-1-DE02-KA220-VET-000025335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D710D7-2FE6-A7F8-7379-D6E468DC5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4D3-7D2A-2041-9DA6-67735C9926F2}" type="slidenum">
              <a:rPr lang="en-GB" noProof="0" smtClean="0"/>
              <a:t>10</a:t>
            </a:fld>
            <a:endParaRPr lang="en-GB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0AB3B63-3BA8-9C41-8C58-F80DA78EF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49767"/>
            <a:ext cx="9920288" cy="1273599"/>
          </a:xfrm>
        </p:spPr>
        <p:txBody>
          <a:bodyPr>
            <a:noAutofit/>
          </a:bodyPr>
          <a:lstStyle/>
          <a:p>
            <a:pPr algn="l"/>
            <a:r>
              <a:rPr lang="en-US" sz="4400" i="0" u="none" strike="noStrike" dirty="0">
                <a:effectLst/>
                <a:latin typeface="+mj-lt"/>
              </a:rPr>
              <a:t>A kognitív fejlődés szociokulturális elmélete (Vygotsky)</a:t>
            </a:r>
            <a:endParaRPr lang="nl-NL" sz="4400" dirty="0">
              <a:latin typeface="+mj-lt"/>
            </a:endParaRP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9102E422-CA8F-4AE0-8FBF-59E9195DF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681" y="1865323"/>
            <a:ext cx="7270637" cy="4045896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A0F70B05-FD1A-7855-E342-FD880FCD2A89}"/>
              </a:ext>
            </a:extLst>
          </p:cNvPr>
          <p:cNvSpPr txBox="1"/>
          <p:nvPr/>
        </p:nvSpPr>
        <p:spPr>
          <a:xfrm>
            <a:off x="10750499" y="1543513"/>
            <a:ext cx="14415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100"/>
            </a:lvl1pPr>
          </a:lstStyle>
          <a:p>
            <a:pPr algn="r" defTabSz="91842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5" dirty="0">
                <a:solidFill>
                  <a:prstClr val="black"/>
                </a:solidFill>
                <a:latin typeface="Jost"/>
                <a:cs typeface="+mn-cs"/>
              </a:rPr>
              <a:t>(</a:t>
            </a:r>
            <a:r>
              <a:rPr lang="nl-NL" sz="1200" dirty="0">
                <a:latin typeface="+mj-lt"/>
              </a:rPr>
              <a:t>Vygotsky 1978</a:t>
            </a:r>
            <a:r>
              <a:rPr lang="de-DE" sz="1100" b="0" dirty="0">
                <a:effectLst/>
                <a:latin typeface="Jost"/>
                <a:ea typeface="Times New Roman" panose="02020603050405020304" pitchFamily="18" charset="0"/>
                <a:cs typeface="Arial"/>
              </a:rPr>
              <a:t>)</a:t>
            </a:r>
            <a:endParaRPr lang="en-GB" sz="1105" dirty="0">
              <a:solidFill>
                <a:prstClr val="black"/>
              </a:solidFill>
              <a:latin typeface="Jost"/>
              <a:cs typeface="+mn-cs"/>
            </a:endParaRPr>
          </a:p>
        </p:txBody>
      </p:sp>
      <p:pic>
        <p:nvPicPr>
          <p:cNvPr id="14" name="Afbeelding 9" descr="Afbeelding met wit&#10;&#10;Automatisch gegenereerde beschrijving">
            <a:extLst>
              <a:ext uri="{FF2B5EF4-FFF2-40B4-BE49-F238E27FC236}">
                <a16:creationId xmlns:a16="http://schemas.microsoft.com/office/drawing/2014/main" id="{A38D2CC6-3ECA-E9E1-C063-6008852D5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2445" y="-295174"/>
            <a:ext cx="1161547" cy="1059717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E7D5FC2B-61D8-9EB8-9D46-1F81B1EDE42C}"/>
              </a:ext>
            </a:extLst>
          </p:cNvPr>
          <p:cNvSpPr txBox="1"/>
          <p:nvPr/>
        </p:nvSpPr>
        <p:spPr>
          <a:xfrm>
            <a:off x="79859" y="112667"/>
            <a:ext cx="634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  <a:latin typeface="+mj-lt"/>
              </a:rPr>
              <a:t>3</a:t>
            </a:r>
          </a:p>
        </p:txBody>
      </p:sp>
      <p:sp>
        <p:nvSpPr>
          <p:cNvPr id="5" name="Tekstvak 6">
            <a:extLst>
              <a:ext uri="{FF2B5EF4-FFF2-40B4-BE49-F238E27FC236}">
                <a16:creationId xmlns:a16="http://schemas.microsoft.com/office/drawing/2014/main" id="{4C238AE6-6C88-035C-149D-99F9682F803B}"/>
              </a:ext>
            </a:extLst>
          </p:cNvPr>
          <p:cNvSpPr txBox="1"/>
          <p:nvPr/>
        </p:nvSpPr>
        <p:spPr>
          <a:xfrm>
            <a:off x="2834004" y="5908964"/>
            <a:ext cx="5060091" cy="5078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900" i="1" dirty="0">
                <a:latin typeface="Arial"/>
              </a:rPr>
              <a:t>Forrás: </a:t>
            </a:r>
            <a:r>
              <a:rPr lang="en-GB" sz="900" dirty="0">
                <a:ea typeface="+mn-lt"/>
                <a:cs typeface="+mn-lt"/>
                <a:hlinkClick r:id="rId4"/>
              </a:rPr>
              <a:t>https://educationaltechnology.net/vygotskys-zone-of-proximal-development-and-scaffolding/</a:t>
            </a:r>
            <a:endParaRPr lang="nl-NL" dirty="0">
              <a:ea typeface="+mn-lt"/>
              <a:cs typeface="+mn-lt"/>
            </a:endParaRPr>
          </a:p>
          <a:p>
            <a:endParaRPr lang="en-GB" sz="900" dirty="0">
              <a:ea typeface="+mn-lt"/>
              <a:cs typeface="+mn-lt"/>
            </a:endParaRPr>
          </a:p>
          <a:p>
            <a:endParaRPr lang="en-GB" sz="9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1903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551EBF8-4EA7-F16B-6A48-9E80E4D9F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ERASMUS+ DIGIGEN 
Projekt Ref. No. 2021-1-DE02-KA220-VET-000025335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2DBC34A-B3A2-7BB5-3739-EF397752C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4D3-7D2A-2041-9DA6-67735C9926F2}" type="slidenum">
              <a:rPr lang="en-GB" noProof="0" smtClean="0"/>
              <a:t>11</a:t>
            </a:fld>
            <a:endParaRPr lang="en-GB" noProof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D818B0D-1974-CF7A-36DD-01FA1FED6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Mindset (Dweck)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C41297C-2E27-711F-1D98-15E3601D5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474" y="1489750"/>
            <a:ext cx="7836150" cy="4906062"/>
          </a:xfrm>
          <a:prstGeom prst="rect">
            <a:avLst/>
          </a:prstGeom>
        </p:spPr>
      </p:pic>
      <p:pic>
        <p:nvPicPr>
          <p:cNvPr id="9" name="Afbeelding 9" descr="Afbeelding met wit&#10;&#10;Automatisch gegenereerde beschrijving">
            <a:extLst>
              <a:ext uri="{FF2B5EF4-FFF2-40B4-BE49-F238E27FC236}">
                <a16:creationId xmlns:a16="http://schemas.microsoft.com/office/drawing/2014/main" id="{DBBE5FA5-DAF8-22BB-2139-2F9D99B585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62445" y="-295174"/>
            <a:ext cx="1161547" cy="1059717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F32C29E2-A462-1186-C406-AAA568DF7787}"/>
              </a:ext>
            </a:extLst>
          </p:cNvPr>
          <p:cNvSpPr txBox="1"/>
          <p:nvPr/>
        </p:nvSpPr>
        <p:spPr>
          <a:xfrm>
            <a:off x="79859" y="112667"/>
            <a:ext cx="634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  <a:latin typeface="+mj-lt"/>
              </a:rPr>
              <a:t>4</a:t>
            </a:r>
          </a:p>
        </p:txBody>
      </p:sp>
      <p:sp>
        <p:nvSpPr>
          <p:cNvPr id="4" name="Tekstvak 6">
            <a:extLst>
              <a:ext uri="{FF2B5EF4-FFF2-40B4-BE49-F238E27FC236}">
                <a16:creationId xmlns:a16="http://schemas.microsoft.com/office/drawing/2014/main" id="{33D71087-3573-412A-1EFA-FEBC22092236}"/>
              </a:ext>
            </a:extLst>
          </p:cNvPr>
          <p:cNvSpPr txBox="1"/>
          <p:nvPr/>
        </p:nvSpPr>
        <p:spPr>
          <a:xfrm>
            <a:off x="2933240" y="6018236"/>
            <a:ext cx="632551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900" i="1" dirty="0">
                <a:latin typeface="Arial"/>
              </a:rPr>
              <a:t>Forrás: </a:t>
            </a:r>
            <a:r>
              <a:rPr lang="en-GB" sz="900" dirty="0">
                <a:ea typeface="+mn-lt"/>
                <a:cs typeface="+mn-lt"/>
                <a:hlinkClick r:id="rId5"/>
              </a:rPr>
              <a:t>https://www.specializedtherapy.com/the-fixed-mindset-and-its-ability-to-impact-life-and-learning/</a:t>
            </a:r>
            <a:endParaRPr lang="en-GB" sz="900" dirty="0">
              <a:ea typeface="+mn-lt"/>
              <a:cs typeface="+mn-lt"/>
            </a:endParaRPr>
          </a:p>
          <a:p>
            <a:pPr algn="ctr"/>
            <a:endParaRPr lang="en-GB" sz="9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087008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he Winners Triangle – UPDATED 2022 – A Complete Guide">
            <a:extLst>
              <a:ext uri="{FF2B5EF4-FFF2-40B4-BE49-F238E27FC236}">
                <a16:creationId xmlns:a16="http://schemas.microsoft.com/office/drawing/2014/main" id="{C0D63260-0648-D6C7-3601-924CC38A60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7" b="7597"/>
          <a:stretch/>
        </p:blipFill>
        <p:spPr bwMode="auto">
          <a:xfrm>
            <a:off x="2901432" y="1493839"/>
            <a:ext cx="7426049" cy="473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74B831-058F-F93A-71A9-2B7B6E95A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4763"/>
            <a:ext cx="4114800" cy="365125"/>
          </a:xfrm>
        </p:spPr>
        <p:txBody>
          <a:bodyPr/>
          <a:lstStyle/>
          <a:p>
            <a:r>
              <a:rPr lang="en-GB" noProof="0" dirty="0"/>
              <a:t>ERASMUS+ DIGIGEN 
Projekt Ref. No. 2021-1-DE02-KA220-VET-000025335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3B8DF0-058C-9D77-92F1-5F01BAC5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4D3-7D2A-2041-9DA6-67735C9926F2}" type="slidenum">
              <a:rPr lang="en-GB" noProof="0" smtClean="0"/>
              <a:t>12</a:t>
            </a:fld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6000" dirty="0"/>
              <a:t>Dráma Triangel (Karpman)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DA2B8B7-A16D-5C85-22D5-DF9D62321414}"/>
              </a:ext>
            </a:extLst>
          </p:cNvPr>
          <p:cNvSpPr txBox="1"/>
          <p:nvPr/>
        </p:nvSpPr>
        <p:spPr>
          <a:xfrm>
            <a:off x="1045028" y="3115595"/>
            <a:ext cx="27432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>
                <a:solidFill>
                  <a:schemeClr val="accent1"/>
                </a:solidFill>
              </a:rPr>
              <a:t>KOMMUNIKÁCIÓS POZÍCIÓK: </a:t>
            </a:r>
          </a:p>
          <a:p>
            <a:endParaRPr lang="nl-NL" sz="2000" dirty="0">
              <a:solidFill>
                <a:schemeClr val="accent1"/>
              </a:solidFill>
            </a:endParaRPr>
          </a:p>
          <a:p>
            <a:r>
              <a:rPr lang="nl-NL" sz="2000" dirty="0"/>
              <a:t>MARADJ TÁVOL A DRÁMA HÁROMSZÖGTŐL </a:t>
            </a:r>
            <a:endParaRPr lang="en-GB" sz="2000" dirty="0"/>
          </a:p>
        </p:txBody>
      </p:sp>
      <p:pic>
        <p:nvPicPr>
          <p:cNvPr id="10" name="Afbeelding 9" descr="Afbeelding met wit&#10;&#10;Automatisch gegenereerde beschrijving">
            <a:extLst>
              <a:ext uri="{FF2B5EF4-FFF2-40B4-BE49-F238E27FC236}">
                <a16:creationId xmlns:a16="http://schemas.microsoft.com/office/drawing/2014/main" id="{8E277B34-2593-E469-8D3A-B54F70204B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62445" y="-295174"/>
            <a:ext cx="1161547" cy="1059717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A8B9EE0F-6237-7B97-17BE-3EA407D2C554}"/>
              </a:ext>
            </a:extLst>
          </p:cNvPr>
          <p:cNvSpPr txBox="1"/>
          <p:nvPr/>
        </p:nvSpPr>
        <p:spPr>
          <a:xfrm>
            <a:off x="79859" y="112667"/>
            <a:ext cx="634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  <a:latin typeface="+mj-lt"/>
              </a:rPr>
              <a:t>5</a:t>
            </a:r>
          </a:p>
        </p:txBody>
      </p:sp>
      <p:sp>
        <p:nvSpPr>
          <p:cNvPr id="5" name="Tekstvak 13">
            <a:extLst>
              <a:ext uri="{FF2B5EF4-FFF2-40B4-BE49-F238E27FC236}">
                <a16:creationId xmlns:a16="http://schemas.microsoft.com/office/drawing/2014/main" id="{98E4DE0F-C906-05F4-9818-3B19C9B11B56}"/>
              </a:ext>
            </a:extLst>
          </p:cNvPr>
          <p:cNvSpPr txBox="1"/>
          <p:nvPr/>
        </p:nvSpPr>
        <p:spPr>
          <a:xfrm>
            <a:off x="838199" y="6105236"/>
            <a:ext cx="506009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900" i="1" dirty="0">
                <a:latin typeface="Arial"/>
              </a:rPr>
              <a:t>Forrás: </a:t>
            </a:r>
            <a:r>
              <a:rPr lang="en-GB" sz="900" dirty="0">
                <a:ea typeface="+mn-lt"/>
                <a:cs typeface="+mn-lt"/>
                <a:hlinkClick r:id="rId5"/>
              </a:rPr>
              <a:t>https://firststeprehab.co.za/drama-triangle/</a:t>
            </a:r>
            <a:endParaRPr lang="nl-NL" dirty="0"/>
          </a:p>
          <a:p>
            <a:endParaRPr lang="en-GB" sz="9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6031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ransactional Analysis resources and information | Clinical social work,  Transactional analysis, Drama triangle">
            <a:extLst>
              <a:ext uri="{FF2B5EF4-FFF2-40B4-BE49-F238E27FC236}">
                <a16:creationId xmlns:a16="http://schemas.microsoft.com/office/drawing/2014/main" id="{72049AEF-8299-3C2E-7E53-0FEA9C4839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"/>
          <a:stretch/>
        </p:blipFill>
        <p:spPr bwMode="auto">
          <a:xfrm>
            <a:off x="3186977" y="1534886"/>
            <a:ext cx="5818046" cy="473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DD835E-ACC9-7309-407C-143E00997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4717"/>
            <a:ext cx="4114800" cy="365125"/>
          </a:xfrm>
        </p:spPr>
        <p:txBody>
          <a:bodyPr/>
          <a:lstStyle/>
          <a:p>
            <a:r>
              <a:rPr lang="en-GB" noProof="0" dirty="0"/>
              <a:t>ERASMUS+ DIGIGEN 
Projekt Ref. No. 2021-1-DE02-KA220-VET-000025335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F6F7DB-2E91-0F78-2A29-B807EBA4F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4D3-7D2A-2041-9DA6-67735C9926F2}" type="slidenum">
              <a:rPr lang="en-GB" noProof="0" smtClean="0"/>
              <a:t>13</a:t>
            </a:fld>
            <a:endParaRPr lang="en-GB" noProof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38201" y="372638"/>
            <a:ext cx="10406742" cy="780585"/>
          </a:xfrm>
        </p:spPr>
        <p:txBody>
          <a:bodyPr/>
          <a:lstStyle/>
          <a:p>
            <a:r>
              <a:rPr lang="en-US" sz="5400" dirty="0"/>
              <a:t>Hogyan? </a:t>
            </a:r>
            <a:r>
              <a:rPr lang="en-US" sz="5400" dirty="0">
                <a:sym typeface="Wingdings" panose="05000000000000000000" pitchFamily="2" charset="2"/>
              </a:rPr>
              <a:t> Nyertes háromszög</a:t>
            </a:r>
            <a:endParaRPr lang="en-US" sz="5400" dirty="0"/>
          </a:p>
        </p:txBody>
      </p:sp>
      <p:pic>
        <p:nvPicPr>
          <p:cNvPr id="7" name="Afbeelding 9" descr="Afbeelding met wit&#10;&#10;Automatisch gegenereerde beschrijving">
            <a:extLst>
              <a:ext uri="{FF2B5EF4-FFF2-40B4-BE49-F238E27FC236}">
                <a16:creationId xmlns:a16="http://schemas.microsoft.com/office/drawing/2014/main" id="{EC8A25DD-C098-0CD8-CAE8-234380B067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62445" y="-295174"/>
            <a:ext cx="1161547" cy="105971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CE99625-8204-7C6E-60AD-E6B0F5DFEC82}"/>
              </a:ext>
            </a:extLst>
          </p:cNvPr>
          <p:cNvSpPr txBox="1"/>
          <p:nvPr/>
        </p:nvSpPr>
        <p:spPr>
          <a:xfrm>
            <a:off x="79859" y="112667"/>
            <a:ext cx="634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  <a:latin typeface="+mj-lt"/>
              </a:rPr>
              <a:t>5</a:t>
            </a:r>
          </a:p>
        </p:txBody>
      </p:sp>
      <p:sp>
        <p:nvSpPr>
          <p:cNvPr id="5" name="Tekstvak 8">
            <a:extLst>
              <a:ext uri="{FF2B5EF4-FFF2-40B4-BE49-F238E27FC236}">
                <a16:creationId xmlns:a16="http://schemas.microsoft.com/office/drawing/2014/main" id="{B7851CE7-6911-6557-A549-4BE7E77D7EBA}"/>
              </a:ext>
            </a:extLst>
          </p:cNvPr>
          <p:cNvSpPr txBox="1"/>
          <p:nvPr/>
        </p:nvSpPr>
        <p:spPr>
          <a:xfrm>
            <a:off x="3400131" y="6116030"/>
            <a:ext cx="506009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900" i="1" dirty="0">
                <a:latin typeface="Arial"/>
              </a:rPr>
              <a:t>Source: </a:t>
            </a:r>
            <a:r>
              <a:rPr lang="en-GB" sz="900" dirty="0">
                <a:latin typeface="Arial"/>
                <a:hlinkClick r:id="rId5"/>
              </a:rPr>
              <a:t>https://nl.pinterest.com/pin/221450506658142540/</a:t>
            </a:r>
            <a:endParaRPr lang="en-GB" sz="900" dirty="0">
              <a:latin typeface="Jost"/>
            </a:endParaRPr>
          </a:p>
          <a:p>
            <a:endParaRPr lang="en-GB" sz="900" dirty="0">
              <a:latin typeface="Arial"/>
              <a:ea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0911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0ED2B80-E1C8-CC05-6D2B-FB423B0E8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7619" y="6354762"/>
            <a:ext cx="4114800" cy="365125"/>
          </a:xfrm>
        </p:spPr>
        <p:txBody>
          <a:bodyPr/>
          <a:lstStyle/>
          <a:p>
            <a:r>
              <a:rPr lang="en-GB" noProof="0" dirty="0"/>
              <a:t>ERASMUS+ DIGIGEN 
Projekt Ref. No. 2021-1-DE02-KA220-VET-000025335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6CE7B75A-7132-7360-FAC1-28751DD13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4D3-7D2A-2041-9DA6-67735C9926F2}" type="slidenum">
              <a:rPr lang="en-GB" noProof="0" smtClean="0"/>
              <a:t>14</a:t>
            </a:fld>
            <a:endParaRPr lang="en-GB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Jól </a:t>
            </a:r>
            <a:r>
              <a:rPr lang="nl-NL" dirty="0" err="1"/>
              <a:t>vagyok</a:t>
            </a:r>
            <a:r>
              <a:rPr lang="nl-NL" dirty="0"/>
              <a:t>, jól vagy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endParaRPr lang="nl-NL"/>
          </a:p>
          <a:p>
            <a:pPr marL="0" fontAlgn="t">
              <a:spcBef>
                <a:spcPts val="0"/>
              </a:spcBef>
            </a:pPr>
            <a:endParaRPr lang="nl-NL">
              <a:latin typeface="Arial" panose="020B0604020202020204" pitchFamily="34" charset="0"/>
            </a:endParaRPr>
          </a:p>
          <a:p>
            <a:endParaRPr lang="nl-NL"/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260B51B6-8D71-A17A-2DE3-75F76A62CB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379437"/>
              </p:ext>
            </p:extLst>
          </p:nvPr>
        </p:nvGraphicFramePr>
        <p:xfrm>
          <a:off x="884933" y="3580713"/>
          <a:ext cx="10422134" cy="2639342"/>
        </p:xfrm>
        <a:graphic>
          <a:graphicData uri="http://schemas.openxmlformats.org/drawingml/2006/table">
            <a:tbl>
              <a:tblPr bandRow="1">
                <a:tableStyleId>{74C1A8A3-306A-4EB7-A6B1-4F7E0EB9C5D6}</a:tableStyleId>
              </a:tblPr>
              <a:tblGrid>
                <a:gridCol w="2246962">
                  <a:extLst>
                    <a:ext uri="{9D8B030D-6E8A-4147-A177-3AD203B41FA5}">
                      <a16:colId xmlns:a16="http://schemas.microsoft.com/office/drawing/2014/main" val="3577882359"/>
                    </a:ext>
                  </a:extLst>
                </a:gridCol>
                <a:gridCol w="8175172">
                  <a:extLst>
                    <a:ext uri="{9D8B030D-6E8A-4147-A177-3AD203B41FA5}">
                      <a16:colId xmlns:a16="http://schemas.microsoft.com/office/drawing/2014/main" val="3880043252"/>
                    </a:ext>
                  </a:extLst>
                </a:gridCol>
              </a:tblGrid>
              <a:tr h="718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noProof="0" dirty="0">
                          <a:effectLst/>
                        </a:rPr>
                        <a:t>Mentés helyett</a:t>
                      </a:r>
                      <a:endParaRPr lang="en-US" sz="18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i="1" kern="100" dirty="0">
                          <a:effectLst/>
                        </a:rPr>
                        <a:t>Elkötelezett vagyok amellett, hogy segítsek a másiknak a problémája azonosításában és megoldásában, miközben segítek a másiknak a felelősségvállalásban.</a:t>
                      </a:r>
                      <a:endParaRPr lang="nl-NL" sz="1800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036259"/>
                  </a:ext>
                </a:extLst>
              </a:tr>
              <a:tr h="8157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noProof="0" dirty="0">
                          <a:effectLst/>
                        </a:rPr>
                        <a:t>Ahelyett, hogy áldozati </a:t>
                      </a:r>
                      <a:r>
                        <a:rPr lang="en-US" sz="1800" kern="100" noProof="0" dirty="0" err="1">
                          <a:effectLst/>
                        </a:rPr>
                        <a:t>magatartást tanúsítanának</a:t>
                      </a:r>
                      <a:endParaRPr lang="en-US" sz="18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i="1" kern="100" dirty="0">
                          <a:effectLst/>
                        </a:rPr>
                        <a:t>Segítséget fogok kérni másoktól, és elkezdek cselekedni. Elkötelezem magam a számomra fontos, reális célok elérése mellett. </a:t>
                      </a:r>
                      <a:endParaRPr lang="nl-NL" sz="1800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9911421"/>
                  </a:ext>
                </a:extLst>
              </a:tr>
              <a:tr h="7052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noProof="0" dirty="0">
                          <a:effectLst/>
                        </a:rPr>
                        <a:t>Ahelyett, hogy beperelnénk</a:t>
                      </a:r>
                      <a:endParaRPr lang="en-US" sz="18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i="1" kern="100" dirty="0">
                          <a:effectLst/>
                        </a:rPr>
                        <a:t>Tovább fogok gondolkodni, és jobb helyzetet fogok teremteni magamnak és másoknak.</a:t>
                      </a:r>
                      <a:endParaRPr lang="nl-NL" sz="1800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519184"/>
                  </a:ext>
                </a:extLst>
              </a:tr>
            </a:tbl>
          </a:graphicData>
        </a:graphic>
      </p:graphicFrame>
      <p:pic>
        <p:nvPicPr>
          <p:cNvPr id="3074" name="Picture 2" descr="Starting to Shift from the Drama Triangle to the Winner's Triangle">
            <a:extLst>
              <a:ext uri="{FF2B5EF4-FFF2-40B4-BE49-F238E27FC236}">
                <a16:creationId xmlns:a16="http://schemas.microsoft.com/office/drawing/2014/main" id="{1E693488-0AC2-FC8D-BA01-DC8916CBF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137" y="1620621"/>
            <a:ext cx="7165726" cy="178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9" descr="Afbeelding met wit&#10;&#10;Automatisch gegenereerde beschrijving">
            <a:extLst>
              <a:ext uri="{FF2B5EF4-FFF2-40B4-BE49-F238E27FC236}">
                <a16:creationId xmlns:a16="http://schemas.microsoft.com/office/drawing/2014/main" id="{9583BDDE-E366-F01E-7213-A8060EFA6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2445" y="-295174"/>
            <a:ext cx="1161547" cy="1059717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B1DA3088-F140-DCC6-886D-D95932E6DBC0}"/>
              </a:ext>
            </a:extLst>
          </p:cNvPr>
          <p:cNvSpPr txBox="1"/>
          <p:nvPr/>
        </p:nvSpPr>
        <p:spPr>
          <a:xfrm>
            <a:off x="79859" y="112667"/>
            <a:ext cx="634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  <a:latin typeface="+mj-lt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188201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ceberg Model of Staff Selection&quot;">
            <a:extLst>
              <a:ext uri="{FF2B5EF4-FFF2-40B4-BE49-F238E27FC236}">
                <a16:creationId xmlns:a16="http://schemas.microsoft.com/office/drawing/2014/main" id="{025F3F82-E0DF-0FF7-C92D-F9E9180EBB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"/>
          <a:stretch/>
        </p:blipFill>
        <p:spPr bwMode="auto">
          <a:xfrm>
            <a:off x="7369628" y="1650389"/>
            <a:ext cx="4800600" cy="461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nl-NL" sz="2000" b="1" dirty="0">
                <a:solidFill>
                  <a:schemeClr val="accent1"/>
                </a:solidFill>
              </a:rPr>
              <a:t>Megfigyelhető ..... mások számára </a:t>
            </a:r>
          </a:p>
          <a:p>
            <a:pPr marL="0" indent="0">
              <a:buNone/>
            </a:pPr>
            <a:r>
              <a:rPr lang="nl-NL" sz="2000" i="1" dirty="0">
                <a:sym typeface="Wingdings" panose="05000000000000000000" pitchFamily="2" charset="2"/>
              </a:rPr>
              <a:t> A </a:t>
            </a:r>
            <a:r>
              <a:rPr lang="nl-NL" sz="2000" i="1" dirty="0"/>
              <a:t>tudatosság növelése "könnyű</a:t>
            </a:r>
          </a:p>
          <a:p>
            <a:pPr marL="271463" indent="0" defTabSz="533400">
              <a:buNone/>
            </a:pPr>
            <a:endParaRPr lang="nl-NL" sz="1800" i="1" dirty="0"/>
          </a:p>
          <a:p>
            <a:pPr marL="271463" indent="0" defTabSz="533400">
              <a:buNone/>
            </a:pPr>
            <a:r>
              <a:rPr lang="nl-NL" sz="1800" i="1" dirty="0"/>
              <a:t>Mit csinálsz?: </a:t>
            </a:r>
            <a:r>
              <a:rPr lang="nl-NL" sz="1800" dirty="0"/>
              <a:t>viselkedés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b="1" dirty="0">
                <a:solidFill>
                  <a:schemeClr val="accent1"/>
                </a:solidFill>
              </a:rPr>
              <a:t>Megfigyelhetetlen ...mások számára </a:t>
            </a:r>
          </a:p>
          <a:p>
            <a:pPr marL="0" indent="0">
              <a:buNone/>
            </a:pPr>
            <a:r>
              <a:rPr lang="nl-NL" sz="2400" i="1" dirty="0">
                <a:sym typeface="Wingdings" panose="05000000000000000000" pitchFamily="2" charset="2"/>
              </a:rPr>
              <a:t> A </a:t>
            </a:r>
            <a:r>
              <a:rPr lang="nl-NL" sz="2000" i="1" dirty="0"/>
              <a:t>tudatosság növelése "nehezebb".</a:t>
            </a:r>
          </a:p>
          <a:p>
            <a:pPr marL="271463" indent="0">
              <a:buNone/>
              <a:tabLst>
                <a:tab pos="446088" algn="l"/>
              </a:tabLst>
            </a:pPr>
            <a:endParaRPr lang="nl-NL" sz="1800" i="1" dirty="0"/>
          </a:p>
          <a:p>
            <a:pPr marL="174625" indent="0">
              <a:buNone/>
              <a:tabLst>
                <a:tab pos="446088" algn="l"/>
              </a:tabLst>
            </a:pPr>
            <a:r>
              <a:rPr lang="nl-NL" sz="1800" i="1" dirty="0"/>
              <a:t>Mit gondolsz?: </a:t>
            </a:r>
            <a:r>
              <a:rPr lang="nl-NL" sz="1800" dirty="0"/>
              <a:t>viselkedés, érzések és gondolatok (BFT)</a:t>
            </a:r>
          </a:p>
          <a:p>
            <a:pPr marL="2155825" indent="-1981200">
              <a:buNone/>
              <a:tabLst>
                <a:tab pos="446088" algn="l"/>
              </a:tabLst>
            </a:pPr>
            <a:r>
              <a:rPr lang="nl-NL" sz="1800" i="1" dirty="0"/>
              <a:t>Mit akarsz?: </a:t>
            </a:r>
            <a:r>
              <a:rPr lang="nl-NL" sz="1800" dirty="0"/>
              <a:t>önismeret, önkép, személyes küldetés,</a:t>
            </a:r>
            <a:br>
              <a:rPr lang="nl-NL" sz="1800" dirty="0"/>
            </a:br>
            <a:r>
              <a:rPr lang="nl-NL" sz="1800" dirty="0"/>
              <a:t>BFT mint kiváltó ok vagy következmény</a:t>
            </a:r>
          </a:p>
          <a:p>
            <a:pPr marL="174625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3B91DC6-9DBA-A634-53EE-4699A1305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ERASMUS+ DIGIGEN 
Projekt Ref. No. 2021-1-DE02-KA220-VET-000025335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BF05A5-08EB-44CC-C555-96717F4FF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4D3-7D2A-2041-9DA6-67735C9926F2}" type="slidenum">
              <a:rPr lang="en-GB" noProof="0" smtClean="0"/>
              <a:t>15</a:t>
            </a:fld>
            <a:endParaRPr lang="en-GB" noProof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38200" y="455011"/>
            <a:ext cx="10363201" cy="780585"/>
          </a:xfrm>
        </p:spPr>
        <p:txBody>
          <a:bodyPr>
            <a:noAutofit/>
          </a:bodyPr>
          <a:lstStyle/>
          <a:p>
            <a:r>
              <a:rPr lang="nl-NL" sz="4400" dirty="0"/>
              <a:t>Az aláramlat hatása (McClelland)</a:t>
            </a:r>
          </a:p>
        </p:txBody>
      </p:sp>
      <p:pic>
        <p:nvPicPr>
          <p:cNvPr id="7" name="Afbeelding 9" descr="Afbeelding met wit&#10;&#10;Automatisch gegenereerde beschrijving">
            <a:extLst>
              <a:ext uri="{FF2B5EF4-FFF2-40B4-BE49-F238E27FC236}">
                <a16:creationId xmlns:a16="http://schemas.microsoft.com/office/drawing/2014/main" id="{2C16ABF4-0EB9-177D-B6EB-91F77C602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62445" y="-295174"/>
            <a:ext cx="1161547" cy="105971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2A3DE86-5D52-684D-52D3-A039A9BD8353}"/>
              </a:ext>
            </a:extLst>
          </p:cNvPr>
          <p:cNvSpPr txBox="1"/>
          <p:nvPr/>
        </p:nvSpPr>
        <p:spPr>
          <a:xfrm>
            <a:off x="79859" y="112667"/>
            <a:ext cx="634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  <a:latin typeface="+mj-lt"/>
              </a:rPr>
              <a:t>6</a:t>
            </a:r>
          </a:p>
        </p:txBody>
      </p:sp>
      <p:sp>
        <p:nvSpPr>
          <p:cNvPr id="4" name="Tekstvak 9">
            <a:extLst>
              <a:ext uri="{FF2B5EF4-FFF2-40B4-BE49-F238E27FC236}">
                <a16:creationId xmlns:a16="http://schemas.microsoft.com/office/drawing/2014/main" id="{FE7B3053-4704-42F9-0789-1B073833896F}"/>
              </a:ext>
            </a:extLst>
          </p:cNvPr>
          <p:cNvSpPr txBox="1"/>
          <p:nvPr/>
        </p:nvSpPr>
        <p:spPr>
          <a:xfrm>
            <a:off x="7859455" y="6071767"/>
            <a:ext cx="5060091" cy="5078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900" i="1" dirty="0">
                <a:latin typeface="Arial"/>
              </a:rPr>
              <a:t>Forrás: </a:t>
            </a:r>
            <a:r>
              <a:rPr lang="en-GB" sz="900" dirty="0">
                <a:ea typeface="+mn-lt"/>
                <a:cs typeface="+mn-lt"/>
                <a:hlinkClick r:id="rId5"/>
              </a:rPr>
              <a:t>https://exeqserve.com/iceberg-need-build-competency-model-ed-ebreo/</a:t>
            </a:r>
            <a:endParaRPr lang="nl-NL" dirty="0"/>
          </a:p>
          <a:p>
            <a:endParaRPr lang="en-GB" sz="900" dirty="0">
              <a:ea typeface="+mn-lt"/>
              <a:cs typeface="+mn-lt"/>
            </a:endParaRPr>
          </a:p>
          <a:p>
            <a:endParaRPr lang="en-GB" sz="9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7682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1CA135-B44E-46C8-B6B7-28222DD1F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Amikor az emberek nem érzik, hogy meghallgatják őket, vagy úgy érzik, hogy véleményüket figyelmen kívül hagyják.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Amikor az emberek sokat panaszkodnak, de ezt nem beszélik meg egy megbeszélésen vagy közvetlenül az érintett személlyel.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Amikor egy javaslatra igent mondanak, mégsem történik meg.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Amikor mindenféle kifogások hangzanak el, hogy miért nem lehetett ezt egyébként sem megcsinálni.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</a:rPr>
              <a:t>GYAKRAN NEM BESZÉLÜNK ERRŐL CSENDBEN ÉS NYÍLTAN, HANEM MINDENFÉLE MÓDON ELLENÁLLUNK NEKI.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7D65C6E-5978-A8C7-D11F-7C1D605A7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ERASMUS+ DIGIGEN 
Projekt Ref. No. 2021-1-DE02-KA220-VET-000025335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D278E83-293E-E8D6-554C-3F5042644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4D3-7D2A-2041-9DA6-67735C9926F2}" type="slidenum">
              <a:rPr lang="en-GB" noProof="0" smtClean="0"/>
              <a:t>16</a:t>
            </a:fld>
            <a:endParaRPr lang="en-GB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D2A5B3F-3F3D-4F2E-9844-F1CEF78D5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Aluláramoltatás</a:t>
            </a:r>
          </a:p>
        </p:txBody>
      </p:sp>
      <p:pic>
        <p:nvPicPr>
          <p:cNvPr id="8" name="Afbeelding 9" descr="Afbeelding met wit&#10;&#10;Automatisch gegenereerde beschrijving">
            <a:extLst>
              <a:ext uri="{FF2B5EF4-FFF2-40B4-BE49-F238E27FC236}">
                <a16:creationId xmlns:a16="http://schemas.microsoft.com/office/drawing/2014/main" id="{2CD53E8E-A097-5DF5-4B3B-1135A30C4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2445" y="-295174"/>
            <a:ext cx="1161547" cy="1059717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2CB93B2A-92AD-8E85-E39B-37EEF128D524}"/>
              </a:ext>
            </a:extLst>
          </p:cNvPr>
          <p:cNvSpPr txBox="1"/>
          <p:nvPr/>
        </p:nvSpPr>
        <p:spPr>
          <a:xfrm>
            <a:off x="79859" y="112667"/>
            <a:ext cx="634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  <a:latin typeface="+mj-lt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193863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35B1BB54-0ED4-6082-3FE8-3C5129726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338" y="1892299"/>
            <a:ext cx="5552578" cy="4760001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20339C4-1DCC-BF82-83F8-17B5D2A0B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ERASMUS+ DIGIGEN 
Projekt Ref. No. 2021-1-DE02-KA220-VET-000025335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4EA1E0-D8E5-E7E1-125E-B76E51B80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4D3-7D2A-2041-9DA6-67735C9926F2}" type="slidenum">
              <a:rPr lang="en-GB" noProof="0" smtClean="0"/>
              <a:t>17</a:t>
            </a:fld>
            <a:endParaRPr lang="en-GB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Akadályok és lehetőségek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73D04CF-071F-1100-B11C-917DEA923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1522967"/>
            <a:ext cx="2078768" cy="5196921"/>
          </a:xfrm>
          <a:prstGeom prst="rect">
            <a:avLst/>
          </a:prstGeom>
        </p:spPr>
      </p:pic>
      <p:pic>
        <p:nvPicPr>
          <p:cNvPr id="9" name="Afbeelding 9" descr="Afbeelding met wit&#10;&#10;Automatisch gegenereerde beschrijving">
            <a:extLst>
              <a:ext uri="{FF2B5EF4-FFF2-40B4-BE49-F238E27FC236}">
                <a16:creationId xmlns:a16="http://schemas.microsoft.com/office/drawing/2014/main" id="{EC5125D0-ED62-8843-B332-FEE8723CC1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62445" y="-295174"/>
            <a:ext cx="1161547" cy="1059717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AE6A596C-4CDA-24A7-11BE-D1C58914247F}"/>
              </a:ext>
            </a:extLst>
          </p:cNvPr>
          <p:cNvSpPr txBox="1"/>
          <p:nvPr/>
        </p:nvSpPr>
        <p:spPr>
          <a:xfrm>
            <a:off x="79859" y="112667"/>
            <a:ext cx="634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  <a:latin typeface="+mj-lt"/>
              </a:rPr>
              <a:t>6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0C3B292-1C9D-A592-04A5-234666A8D462}"/>
              </a:ext>
            </a:extLst>
          </p:cNvPr>
          <p:cNvSpPr txBox="1"/>
          <p:nvPr/>
        </p:nvSpPr>
        <p:spPr>
          <a:xfrm>
            <a:off x="1120636" y="1522967"/>
            <a:ext cx="62266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AZ AKADÁLYOKRÓL VALÓ GONDOLKODÁS </a:t>
            </a:r>
            <a:r>
              <a:rPr lang="nl-NL" dirty="0">
                <a:solidFill>
                  <a:schemeClr val="accent1"/>
                </a:solidFill>
                <a:sym typeface="Wingdings" panose="05000000000000000000" pitchFamily="2" charset="2"/>
              </a:rPr>
              <a:t> LEHETŐSÉGEKBEN VALÓ GONDOLKODÁS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5" name="Tekstvak 10">
            <a:extLst>
              <a:ext uri="{FF2B5EF4-FFF2-40B4-BE49-F238E27FC236}">
                <a16:creationId xmlns:a16="http://schemas.microsoft.com/office/drawing/2014/main" id="{3331DA3E-3A42-44C6-5013-CB4E70901B20}"/>
              </a:ext>
            </a:extLst>
          </p:cNvPr>
          <p:cNvSpPr txBox="1"/>
          <p:nvPr/>
        </p:nvSpPr>
        <p:spPr>
          <a:xfrm>
            <a:off x="899102" y="5839031"/>
            <a:ext cx="237308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900" i="1" dirty="0">
                <a:latin typeface="Arial"/>
              </a:rPr>
              <a:t>Forrás: </a:t>
            </a:r>
            <a:r>
              <a:rPr lang="en-GB" sz="900" dirty="0">
                <a:ea typeface="+mn-lt"/>
                <a:cs typeface="+mn-lt"/>
                <a:hlinkClick r:id="rId5"/>
              </a:rPr>
              <a:t>https://beta.elsevier.com/connect/the-5-most-powerful-self-beliefs-that-ignite-human-behavior?trial=true</a:t>
            </a:r>
            <a:endParaRPr lang="nl-NL" dirty="0"/>
          </a:p>
          <a:p>
            <a:endParaRPr lang="en-GB" sz="9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5628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679B57F-90CE-BE55-3CE0-5A34900837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0959" y="1790859"/>
            <a:ext cx="7530082" cy="444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60437A0-F5C9-B342-D20E-6702FA710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ERASMUS+ DIGIGEN 
Projekt Ref. No. 2021-1-DE02-KA220-VET-000025335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DB45839-6EAC-33DF-9AA7-86CC13BC9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4D3-7D2A-2041-9DA6-67735C9926F2}" type="slidenum">
              <a:rPr lang="en-GB" noProof="0" smtClean="0"/>
              <a:t>18</a:t>
            </a:fld>
            <a:endParaRPr lang="en-GB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844BF74-9F02-41B7-318B-2A3E2C58B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72638"/>
            <a:ext cx="9920288" cy="780585"/>
          </a:xfrm>
        </p:spPr>
        <p:txBody>
          <a:bodyPr/>
          <a:lstStyle/>
          <a:p>
            <a:r>
              <a:rPr lang="nl-NL" sz="5400" dirty="0"/>
              <a:t>Alapvető tulajdonságok (Ofman)</a:t>
            </a:r>
          </a:p>
        </p:txBody>
      </p:sp>
      <p:pic>
        <p:nvPicPr>
          <p:cNvPr id="7" name="Afbeelding 9" descr="Afbeelding met wit&#10;&#10;Automatisch gegenereerde beschrijving">
            <a:extLst>
              <a:ext uri="{FF2B5EF4-FFF2-40B4-BE49-F238E27FC236}">
                <a16:creationId xmlns:a16="http://schemas.microsoft.com/office/drawing/2014/main" id="{7419CE1E-62A2-00BF-DFB5-825C5820FF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62445" y="-295174"/>
            <a:ext cx="1161547" cy="105971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D395249F-84CD-42DB-4C44-7954838223FD}"/>
              </a:ext>
            </a:extLst>
          </p:cNvPr>
          <p:cNvSpPr txBox="1"/>
          <p:nvPr/>
        </p:nvSpPr>
        <p:spPr>
          <a:xfrm>
            <a:off x="79859" y="112667"/>
            <a:ext cx="634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  <a:latin typeface="+mj-lt"/>
              </a:rPr>
              <a:t>7</a:t>
            </a:r>
          </a:p>
        </p:txBody>
      </p:sp>
      <p:sp>
        <p:nvSpPr>
          <p:cNvPr id="5" name="Tekstvak 8">
            <a:extLst>
              <a:ext uri="{FF2B5EF4-FFF2-40B4-BE49-F238E27FC236}">
                <a16:creationId xmlns:a16="http://schemas.microsoft.com/office/drawing/2014/main" id="{44CB6DB6-A42E-7968-FCEA-17769170EDD8}"/>
              </a:ext>
            </a:extLst>
          </p:cNvPr>
          <p:cNvSpPr txBox="1"/>
          <p:nvPr/>
        </p:nvSpPr>
        <p:spPr>
          <a:xfrm>
            <a:off x="7239749" y="5936673"/>
            <a:ext cx="5060091" cy="5078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900" i="1" dirty="0">
                <a:latin typeface="Arial"/>
              </a:rPr>
              <a:t>Forrás: </a:t>
            </a:r>
            <a:r>
              <a:rPr lang="en-GB" sz="900" dirty="0">
                <a:ea typeface="+mn-lt"/>
                <a:cs typeface="+mn-lt"/>
                <a:hlinkClick r:id="rId5"/>
              </a:rPr>
              <a:t>https://www.arteveldehogeschool.be/spotlight/node/93/</a:t>
            </a:r>
            <a:endParaRPr lang="nl-NL" dirty="0"/>
          </a:p>
          <a:p>
            <a:endParaRPr lang="en-GB" sz="900" dirty="0">
              <a:ea typeface="+mn-lt"/>
              <a:cs typeface="+mn-lt"/>
            </a:endParaRPr>
          </a:p>
          <a:p>
            <a:endParaRPr lang="en-GB" sz="9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5431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0CC9A7E-F4AD-339B-2FC6-FD808E038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72"/>
            <a:ext cx="11172473" cy="4351213"/>
          </a:xfrm>
        </p:spPr>
        <p:txBody>
          <a:bodyPr vert="horz" lIns="91037" tIns="45518" rIns="91037" bIns="45518" rtlCol="0" anchor="t">
            <a:normAutofit fontScale="85000" lnSpcReduction="10000"/>
          </a:bodyPr>
          <a:lstStyle/>
          <a:p>
            <a:pPr marL="0" indent="0">
              <a:spcAft>
                <a:spcPts val="1195"/>
              </a:spcAft>
              <a:buNone/>
            </a:pPr>
            <a:r>
              <a:rPr lang="en-GB" sz="2389" b="1" dirty="0"/>
              <a:t>HÁTTÉR </a:t>
            </a:r>
          </a:p>
          <a:p>
            <a:pPr marL="512087" indent="-512087">
              <a:buFont typeface="+mj-lt"/>
              <a:buAutoNum type="arabicPeriod"/>
            </a:pPr>
            <a:r>
              <a:rPr lang="en-GB" sz="2389" dirty="0"/>
              <a:t>Bevezetés: ellenállás</a:t>
            </a:r>
          </a:p>
          <a:p>
            <a:pPr marL="512087" indent="-512087">
              <a:buFont typeface="+mj-lt"/>
              <a:buAutoNum type="arabicPeriod"/>
            </a:pPr>
            <a:r>
              <a:rPr lang="en-GB" sz="2389" dirty="0"/>
              <a:t>Neuropszichológia: hogyan működik az agy</a:t>
            </a:r>
          </a:p>
          <a:p>
            <a:pPr marL="0" indent="0">
              <a:buNone/>
            </a:pPr>
            <a:endParaRPr lang="en-GB" sz="2389" dirty="0"/>
          </a:p>
          <a:p>
            <a:pPr marL="0" indent="0">
              <a:spcAft>
                <a:spcPts val="1195"/>
              </a:spcAft>
              <a:buNone/>
            </a:pPr>
            <a:r>
              <a:rPr lang="en-GB" sz="2389" b="1" dirty="0"/>
              <a:t>MIRE FÓKUSZÁL A NŐI MENEDZSER?</a:t>
            </a:r>
          </a:p>
          <a:p>
            <a:pPr marL="512087" indent="-512087">
              <a:buFont typeface="+mj-lt"/>
              <a:buAutoNum type="arabicPeriod" startAt="3"/>
            </a:pPr>
            <a:r>
              <a:rPr lang="en-GB" sz="2389" dirty="0"/>
              <a:t>A befolyásolás köre (Covey) &amp; A kognitív fejlődés társadalmi-kulturális elmélete (Vygotsky)</a:t>
            </a:r>
          </a:p>
          <a:p>
            <a:pPr marL="512087" indent="-512087">
              <a:buFont typeface="+mj-lt"/>
              <a:buAutoNum type="arabicPeriod" startAt="3"/>
            </a:pPr>
            <a:r>
              <a:rPr lang="en-GB" sz="2389" dirty="0"/>
              <a:t>Mindset (Dweck)</a:t>
            </a:r>
          </a:p>
          <a:p>
            <a:pPr marL="512087" indent="-512087">
              <a:buFont typeface="+mj-lt"/>
              <a:buAutoNum type="arabicPeriod" startAt="3"/>
            </a:pPr>
            <a:r>
              <a:rPr lang="en-GB" sz="2389" dirty="0"/>
              <a:t>A drámaháromszögtől a győztes háromszögig (</a:t>
            </a:r>
            <a:r>
              <a:rPr lang="en-GB" sz="2389" dirty="0" err="1"/>
              <a:t>Karpman</a:t>
            </a:r>
            <a:r>
              <a:rPr lang="en-GB" sz="2389" dirty="0"/>
              <a:t>)</a:t>
            </a:r>
          </a:p>
          <a:p>
            <a:pPr marL="512087" indent="-512087">
              <a:buFont typeface="+mj-lt"/>
              <a:buAutoNum type="arabicPeriod" startAt="3"/>
            </a:pPr>
            <a:r>
              <a:rPr lang="en-GB" sz="2389" dirty="0"/>
              <a:t>Az aláramlat hatása (McClelland)</a:t>
            </a:r>
          </a:p>
          <a:p>
            <a:pPr marL="512087" indent="-512087">
              <a:buFont typeface="+mj-lt"/>
              <a:buAutoNum type="arabicPeriod" startAt="3"/>
            </a:pPr>
            <a:r>
              <a:rPr lang="en-GB" sz="2389" dirty="0" err="1"/>
              <a:t>Ofman </a:t>
            </a:r>
            <a:r>
              <a:rPr lang="en-GB" sz="2389" dirty="0"/>
              <a:t>alapvető tulajdonságai</a:t>
            </a:r>
          </a:p>
          <a:p>
            <a:pPr marL="512087" indent="-512087">
              <a:buFont typeface="+mj-lt"/>
              <a:buAutoNum type="arabicPeriod" startAt="3"/>
            </a:pPr>
            <a:r>
              <a:rPr lang="en-GB" sz="2389" dirty="0"/>
              <a:t>A magatartásváltozás szakaszai (</a:t>
            </a:r>
            <a:r>
              <a:rPr lang="en-GB" sz="2389" dirty="0" err="1"/>
              <a:t>Diclemente </a:t>
            </a:r>
            <a:r>
              <a:rPr lang="en-GB" sz="2389" dirty="0"/>
              <a:t>&amp; Prochaska)</a:t>
            </a:r>
          </a:p>
          <a:p>
            <a:pPr marL="0" indent="0">
              <a:buNone/>
            </a:pPr>
            <a:endParaRPr lang="en-GB" sz="2389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2EF629D-BFA3-2B28-5437-824DF3962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0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prstClr val="black">
                    <a:tint val="75000"/>
                  </a:prstClr>
                </a:solidFill>
                <a:latin typeface="Jost"/>
                <a:cs typeface="Arial" panose="020B0604020202020204" pitchFamily="34" charset="0"/>
              </a:rPr>
              <a:t>ERASMUS+ DIGIGEN 
Projekt Ref. No. 2021-1-DE02-KA220-VET-000025335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B63D5D1-CBC6-D47F-BECA-01F2890F7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témák számozása I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9AA125D-ECC6-5220-5518-1995A2515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4D3-7D2A-2041-9DA6-67735C9926F2}" type="slidenum">
              <a:rPr lang="en-GB" noProof="0" smtClean="0"/>
              <a:t>1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70772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35DAF25-D51F-3B5B-DE12-928916F69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ERASMUS+ DIGIGEN 
Projekt Ref. No. 2021-1-DE02-KA220-VET-000025335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9099B91-7548-F722-A113-9FF750FCE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4D3-7D2A-2041-9DA6-67735C9926F2}" type="slidenum">
              <a:rPr lang="en-GB" noProof="0" smtClean="0"/>
              <a:t>19</a:t>
            </a:fld>
            <a:endParaRPr lang="en-GB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9DA7EAB-29B3-D5A8-C5F5-AB86E396E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Példák</a:t>
            </a:r>
          </a:p>
        </p:txBody>
      </p:sp>
      <p:pic>
        <p:nvPicPr>
          <p:cNvPr id="7" name="Afbeelding 9" descr="Afbeelding met wit&#10;&#10;Automatisch gegenereerde beschrijving">
            <a:extLst>
              <a:ext uri="{FF2B5EF4-FFF2-40B4-BE49-F238E27FC236}">
                <a16:creationId xmlns:a16="http://schemas.microsoft.com/office/drawing/2014/main" id="{6E6B1DA4-E260-9AF3-D19F-DF676BDBF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2445" y="-295174"/>
            <a:ext cx="1161547" cy="105971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CB989525-1AE6-50E3-2B0D-E887AECAE7BE}"/>
              </a:ext>
            </a:extLst>
          </p:cNvPr>
          <p:cNvSpPr txBox="1"/>
          <p:nvPr/>
        </p:nvSpPr>
        <p:spPr>
          <a:xfrm>
            <a:off x="79859" y="112667"/>
            <a:ext cx="634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  <a:latin typeface="+mj-lt"/>
              </a:rPr>
              <a:t>7</a:t>
            </a:r>
          </a:p>
        </p:txBody>
      </p:sp>
      <p:pic>
        <p:nvPicPr>
          <p:cNvPr id="5" name="Picture 6" descr="Core Quality">
            <a:extLst>
              <a:ext uri="{FF2B5EF4-FFF2-40B4-BE49-F238E27FC236}">
                <a16:creationId xmlns:a16="http://schemas.microsoft.com/office/drawing/2014/main" id="{47E45B15-3A66-78B6-FBA9-9D7020FD7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129" y="1954992"/>
            <a:ext cx="5194412" cy="389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89037F56-9002-2191-19B2-8DDEB0E9D7C7}"/>
              </a:ext>
            </a:extLst>
          </p:cNvPr>
          <p:cNvSpPr txBox="1"/>
          <p:nvPr/>
        </p:nvSpPr>
        <p:spPr>
          <a:xfrm>
            <a:off x="1152038" y="5605394"/>
            <a:ext cx="506009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900" i="1" dirty="0">
                <a:latin typeface="Arial"/>
              </a:rPr>
              <a:t>Forrás: </a:t>
            </a:r>
            <a:r>
              <a:rPr lang="en-GB" sz="900" dirty="0">
                <a:ea typeface="+mn-lt"/>
                <a:cs typeface="+mn-lt"/>
                <a:hlinkClick r:id="rId4"/>
              </a:rPr>
              <a:t>https://dyonhoekstra.weebly.com/daniel-ofmans-model-of-core-quadrants.html</a:t>
            </a:r>
            <a:endParaRPr lang="nl-NL" dirty="0"/>
          </a:p>
          <a:p>
            <a:endParaRPr lang="en-GB" sz="900" dirty="0">
              <a:ea typeface="+mn-lt"/>
              <a:cs typeface="+mn-lt"/>
            </a:endParaRPr>
          </a:p>
        </p:txBody>
      </p:sp>
      <p:sp>
        <p:nvSpPr>
          <p:cNvPr id="10" name="Tekstvak 10">
            <a:extLst>
              <a:ext uri="{FF2B5EF4-FFF2-40B4-BE49-F238E27FC236}">
                <a16:creationId xmlns:a16="http://schemas.microsoft.com/office/drawing/2014/main" id="{0754B843-7BA8-CC0D-D18A-F5A57F284CCA}"/>
              </a:ext>
            </a:extLst>
          </p:cNvPr>
          <p:cNvSpPr txBox="1"/>
          <p:nvPr/>
        </p:nvSpPr>
        <p:spPr>
          <a:xfrm>
            <a:off x="6931696" y="5605394"/>
            <a:ext cx="506009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900" i="1" dirty="0">
                <a:latin typeface="Arial"/>
              </a:rPr>
              <a:t>Forrás: </a:t>
            </a:r>
            <a:r>
              <a:rPr lang="en-GB" sz="900" dirty="0">
                <a:ea typeface="+mn-lt"/>
                <a:cs typeface="+mn-lt"/>
                <a:hlinkClick r:id="rId5"/>
              </a:rPr>
              <a:t>https://www.slideshare.net/Harizmalife/core-quality</a:t>
            </a:r>
            <a:endParaRPr lang="nl-NL" dirty="0"/>
          </a:p>
          <a:p>
            <a:endParaRPr lang="en-GB" sz="900" dirty="0">
              <a:ea typeface="+mn-lt"/>
              <a:cs typeface="+mn-lt"/>
            </a:endParaRPr>
          </a:p>
        </p:txBody>
      </p:sp>
      <p:pic>
        <p:nvPicPr>
          <p:cNvPr id="11" name="Picture 12">
            <a:extLst>
              <a:ext uri="{FF2B5EF4-FFF2-40B4-BE49-F238E27FC236}">
                <a16:creationId xmlns:a16="http://schemas.microsoft.com/office/drawing/2014/main" id="{C68AA730-A188-1437-71D3-7D13C743F0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7053" y="2268507"/>
            <a:ext cx="4228166" cy="326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4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  <a:p>
            <a:pPr marL="0" indent="0">
              <a:buNone/>
            </a:pPr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1D73EBB-10A0-E570-36C5-E888DB837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ERASMUS+ DIGIGEN 
Projekt Ref. No. 2021-1-DE02-KA220-VET-000025335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7AC96922-59D1-11E4-DBDB-F8E38975F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4D3-7D2A-2041-9DA6-67735C9926F2}" type="slidenum">
              <a:rPr lang="en-GB" noProof="0" smtClean="0"/>
              <a:t>20</a:t>
            </a:fld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2638"/>
            <a:ext cx="10080171" cy="780585"/>
          </a:xfrm>
        </p:spPr>
        <p:txBody>
          <a:bodyPr>
            <a:normAutofit fontScale="90000"/>
          </a:bodyPr>
          <a:lstStyle/>
          <a:p>
            <a:r>
              <a:rPr lang="nl-NL" sz="6700" dirty="0"/>
              <a:t>A magatartásváltozás szakaszai</a:t>
            </a:r>
            <a:br>
              <a:rPr lang="nl-NL" sz="1800" dirty="0">
                <a:solidFill>
                  <a:srgbClr val="FF0000"/>
                </a:solidFill>
              </a:rPr>
            </a:br>
            <a:endParaRPr lang="en-US" sz="1800" dirty="0">
              <a:solidFill>
                <a:srgbClr val="FF0000"/>
              </a:solidFill>
            </a:endParaRP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8B6A1897-E29A-CB4B-4031-81DB12E275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893115"/>
              </p:ext>
            </p:extLst>
          </p:nvPr>
        </p:nvGraphicFramePr>
        <p:xfrm>
          <a:off x="1104900" y="1998312"/>
          <a:ext cx="9982199" cy="4208896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520700">
                  <a:extLst>
                    <a:ext uri="{9D8B030D-6E8A-4147-A177-3AD203B41FA5}">
                      <a16:colId xmlns:a16="http://schemas.microsoft.com/office/drawing/2014/main" val="3814345964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493073047"/>
                    </a:ext>
                  </a:extLst>
                </a:gridCol>
                <a:gridCol w="4089400">
                  <a:extLst>
                    <a:ext uri="{9D8B030D-6E8A-4147-A177-3AD203B41FA5}">
                      <a16:colId xmlns:a16="http://schemas.microsoft.com/office/drawing/2014/main" val="721258348"/>
                    </a:ext>
                  </a:extLst>
                </a:gridCol>
                <a:gridCol w="3467099">
                  <a:extLst>
                    <a:ext uri="{9D8B030D-6E8A-4147-A177-3AD203B41FA5}">
                      <a16:colId xmlns:a16="http://schemas.microsoft.com/office/drawing/2014/main" val="1850565594"/>
                    </a:ext>
                  </a:extLst>
                </a:gridCol>
              </a:tblGrid>
              <a:tr h="4331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000" b="1" dirty="0">
                          <a:solidFill>
                            <a:schemeClr val="bg1"/>
                          </a:solidFill>
                          <a:effectLst/>
                        </a:rPr>
                        <a:t>Nem</a:t>
                      </a:r>
                      <a:endParaRPr lang="nl-NL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18" marR="82918" marT="41459" marB="4145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b="1" dirty="0">
                          <a:solidFill>
                            <a:schemeClr val="bg1"/>
                          </a:solidFill>
                          <a:effectLst/>
                        </a:rPr>
                        <a:t>Színpad neve</a:t>
                      </a:r>
                      <a:endParaRPr lang="nl-NL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18" marR="82918" marT="41459" marB="4145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b="1" dirty="0">
                          <a:solidFill>
                            <a:schemeClr val="bg1"/>
                          </a:solidFill>
                          <a:effectLst/>
                        </a:rPr>
                        <a:t>Mit mutat a coachee</a:t>
                      </a:r>
                      <a:endParaRPr lang="nl-NL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18" marR="82918" marT="41459" marB="41459"/>
                </a:tc>
                <a:tc>
                  <a:txBody>
                    <a:bodyPr/>
                    <a:lstStyle/>
                    <a:p>
                      <a:pPr marL="88900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b="1" dirty="0">
                          <a:solidFill>
                            <a:schemeClr val="bg1"/>
                          </a:solidFill>
                          <a:effectLst/>
                        </a:rPr>
                        <a:t>Mit tegyünk?</a:t>
                      </a:r>
                      <a:endParaRPr lang="nl-NL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79427244"/>
                  </a:ext>
                </a:extLst>
              </a:tr>
              <a:tr h="71361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000" dirty="0">
                          <a:solidFill>
                            <a:srgbClr val="000000"/>
                          </a:solidFill>
                          <a:effectLst/>
                        </a:rPr>
                        <a:t>1.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18" marR="82918" marT="41459" marB="41459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solidFill>
                            <a:srgbClr val="000000"/>
                          </a:solidFill>
                          <a:effectLst/>
                        </a:rPr>
                        <a:t>Prekontempláció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18" marR="82918" marT="41459" marB="41459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 err="1">
                          <a:solidFill>
                            <a:srgbClr val="000000"/>
                          </a:solidFill>
                          <a:effectLst/>
                        </a:rPr>
                        <a:t>Nem </a:t>
                      </a:r>
                      <a:r>
                        <a:rPr lang="nl-NL" sz="1800" dirty="0">
                          <a:solidFill>
                            <a:srgbClr val="000000"/>
                          </a:solidFill>
                          <a:effectLst/>
                        </a:rPr>
                        <a:t>gondolkodik </a:t>
                      </a:r>
                      <a:r>
                        <a:rPr lang="nl-NL" sz="1800" dirty="0" err="1">
                          <a:solidFill>
                            <a:srgbClr val="000000"/>
                          </a:solidFill>
                          <a:effectLst/>
                        </a:rPr>
                        <a:t>komolyan a </a:t>
                      </a:r>
                      <a:r>
                        <a:rPr lang="nl-NL" sz="1800" dirty="0">
                          <a:solidFill>
                            <a:srgbClr val="000000"/>
                          </a:solidFill>
                          <a:effectLst/>
                          <a:sym typeface="Wingdings" panose="05000000000000000000" pitchFamily="2" charset="2"/>
                        </a:rPr>
                        <a:t>változáson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18" marR="82918" marT="41459" marB="41459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solidFill>
                            <a:srgbClr val="000000"/>
                          </a:solidFill>
                          <a:effectLst/>
                        </a:rPr>
                        <a:t>Az ambivalencia elismerése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36345479"/>
                  </a:ext>
                </a:extLst>
              </a:tr>
              <a:tr h="6246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000">
                          <a:solidFill>
                            <a:srgbClr val="000000"/>
                          </a:solidFill>
                          <a:effectLst/>
                        </a:rPr>
                        <a:t>2.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18" marR="82918" marT="41459" marB="41459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rgbClr val="000000"/>
                          </a:solidFill>
                          <a:effectLst/>
                        </a:rPr>
                        <a:t>Szemlélődés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18" marR="82918" marT="41459" marB="41459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 err="1">
                          <a:solidFill>
                            <a:srgbClr val="000000"/>
                          </a:solidFill>
                          <a:effectLst/>
                        </a:rPr>
                        <a:t>Komolyan fontolgatja a </a:t>
                      </a:r>
                      <a:r>
                        <a:rPr lang="nl-NL" sz="1800" dirty="0">
                          <a:solidFill>
                            <a:srgbClr val="000000"/>
                          </a:solidFill>
                          <a:effectLst/>
                        </a:rPr>
                        <a:t>változást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18" marR="82918" marT="41459" marB="41459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rgbClr val="000000"/>
                          </a:solidFill>
                          <a:effectLst/>
                        </a:rPr>
                        <a:t>Az egyensúly </a:t>
                      </a:r>
                      <a:r>
                        <a:rPr lang="nl-NL" sz="1800" dirty="0" err="1">
                          <a:solidFill>
                            <a:srgbClr val="000000"/>
                          </a:solidFill>
                          <a:effectLst/>
                        </a:rPr>
                        <a:t>keresésére</a:t>
                      </a:r>
                      <a:r>
                        <a:rPr lang="nl-NL" sz="1800" dirty="0">
                          <a:solidFill>
                            <a:srgbClr val="000000"/>
                          </a:solidFill>
                          <a:effectLst/>
                        </a:rPr>
                        <a:t>, az </a:t>
                      </a:r>
                      <a:r>
                        <a:rPr lang="nl-NL" sz="1800" dirty="0" err="1">
                          <a:solidFill>
                            <a:srgbClr val="000000"/>
                          </a:solidFill>
                          <a:effectLst/>
                        </a:rPr>
                        <a:t>irányváltoztatásra </a:t>
                      </a:r>
                      <a:r>
                        <a:rPr lang="nl-NL" sz="1800" dirty="0">
                          <a:solidFill>
                            <a:srgbClr val="000000"/>
                          </a:solidFill>
                          <a:effectLst/>
                        </a:rPr>
                        <a:t>összpontosítás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83033793"/>
                  </a:ext>
                </a:extLst>
              </a:tr>
              <a:tr h="71361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000">
                          <a:solidFill>
                            <a:srgbClr val="000000"/>
                          </a:solidFill>
                          <a:effectLst/>
                        </a:rPr>
                        <a:t>3. 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18" marR="82918" marT="41459" marB="41459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solidFill>
                            <a:srgbClr val="000000"/>
                          </a:solidFill>
                          <a:effectLst/>
                        </a:rPr>
                        <a:t>Előkészítés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18" marR="82918" marT="41459" marB="41459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 err="1">
                          <a:solidFill>
                            <a:srgbClr val="000000"/>
                          </a:solidFill>
                          <a:effectLst/>
                        </a:rPr>
                        <a:t>Hajlandóság a </a:t>
                      </a:r>
                      <a:r>
                        <a:rPr lang="nl-NL" sz="1800" dirty="0">
                          <a:solidFill>
                            <a:srgbClr val="000000"/>
                          </a:solidFill>
                          <a:effectLst/>
                        </a:rPr>
                        <a:t>változásra, terv </a:t>
                      </a:r>
                      <a:r>
                        <a:rPr lang="nl-NL" sz="1800" dirty="0" err="1">
                          <a:solidFill>
                            <a:srgbClr val="000000"/>
                          </a:solidFill>
                          <a:effectLst/>
                        </a:rPr>
                        <a:t>a </a:t>
                      </a:r>
                      <a:r>
                        <a:rPr lang="nl-NL" sz="1800" dirty="0">
                          <a:solidFill>
                            <a:srgbClr val="000000"/>
                          </a:solidFill>
                          <a:effectLst/>
                        </a:rPr>
                        <a:t>változásra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18" marR="82918" marT="41459" marB="41459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 err="1">
                          <a:solidFill>
                            <a:srgbClr val="000000"/>
                          </a:solidFill>
                          <a:effectLst/>
                        </a:rPr>
                        <a:t>Fogalmazzon meg </a:t>
                      </a:r>
                      <a:r>
                        <a:rPr lang="nl-NL" sz="1800" dirty="0">
                          <a:solidFill>
                            <a:srgbClr val="000000"/>
                          </a:solidFill>
                          <a:effectLst/>
                        </a:rPr>
                        <a:t>SMART célokat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63338347"/>
                  </a:ext>
                </a:extLst>
              </a:tr>
              <a:tr h="71361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000">
                          <a:solidFill>
                            <a:srgbClr val="000000"/>
                          </a:solidFill>
                          <a:effectLst/>
                        </a:rPr>
                        <a:t>4.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18" marR="82918" marT="41459" marB="41459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solidFill>
                            <a:srgbClr val="000000"/>
                          </a:solidFill>
                          <a:effectLst/>
                        </a:rPr>
                        <a:t>Akció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18" marR="82918" marT="41459" marB="41459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rgbClr val="000000"/>
                          </a:solidFill>
                          <a:effectLst/>
                        </a:rPr>
                        <a:t>Az új viselkedésmódok átültetése a gyakorlatba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18" marR="82918" marT="41459" marB="41459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rgbClr val="000000"/>
                          </a:solidFill>
                          <a:effectLst/>
                        </a:rPr>
                        <a:t>Útmutató/támogatás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05390547"/>
                  </a:ext>
                </a:extLst>
              </a:tr>
              <a:tr h="71361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000">
                          <a:solidFill>
                            <a:srgbClr val="000000"/>
                          </a:solidFill>
                          <a:effectLst/>
                        </a:rPr>
                        <a:t>5.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18" marR="82918" marT="41459" marB="41459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rgbClr val="000000"/>
                          </a:solidFill>
                          <a:effectLst/>
                        </a:rPr>
                        <a:t>Karbantartás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18" marR="82918" marT="41459" marB="41459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rgbClr val="000000"/>
                          </a:solidFill>
                          <a:effectLst/>
                        </a:rPr>
                        <a:t>Az új életmód </a:t>
                      </a:r>
                      <a:r>
                        <a:rPr lang="nl-NL" sz="1800" dirty="0" err="1">
                          <a:solidFill>
                            <a:srgbClr val="000000"/>
                          </a:solidFill>
                          <a:effectLst/>
                        </a:rPr>
                        <a:t>fenntartása, ha </a:t>
                      </a:r>
                      <a:r>
                        <a:rPr lang="nl-NL" sz="1800" dirty="0">
                          <a:solidFill>
                            <a:srgbClr val="000000"/>
                          </a:solidFill>
                          <a:effectLst/>
                        </a:rPr>
                        <a:t>az akció </a:t>
                      </a:r>
                      <a:r>
                        <a:rPr lang="nl-NL" sz="1800" dirty="0" err="1">
                          <a:solidFill>
                            <a:srgbClr val="000000"/>
                          </a:solidFill>
                          <a:effectLst/>
                        </a:rPr>
                        <a:t>sikeres volt.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18" marR="82918" marT="41459" marB="41459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rgbClr val="000000"/>
                          </a:solidFill>
                          <a:effectLst/>
                        </a:rPr>
                        <a:t>Tanulni </a:t>
                      </a:r>
                      <a:r>
                        <a:rPr lang="nl-NL" sz="1800" dirty="0" err="1">
                          <a:solidFill>
                            <a:srgbClr val="000000"/>
                          </a:solidFill>
                          <a:effectLst/>
                        </a:rPr>
                        <a:t>tanulni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07849177"/>
                  </a:ext>
                </a:extLst>
              </a:tr>
            </a:tbl>
          </a:graphicData>
        </a:graphic>
      </p:graphicFrame>
      <p:pic>
        <p:nvPicPr>
          <p:cNvPr id="9" name="Afbeelding 9" descr="Afbeelding met wit&#10;&#10;Automatisch gegenereerde beschrijving">
            <a:extLst>
              <a:ext uri="{FF2B5EF4-FFF2-40B4-BE49-F238E27FC236}">
                <a16:creationId xmlns:a16="http://schemas.microsoft.com/office/drawing/2014/main" id="{D451074E-3C6B-20F8-EA0E-EC709F366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2445" y="-295174"/>
            <a:ext cx="1161547" cy="1059717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B6656F14-1392-B4E1-6130-7972C5EC1BC5}"/>
              </a:ext>
            </a:extLst>
          </p:cNvPr>
          <p:cNvSpPr txBox="1"/>
          <p:nvPr/>
        </p:nvSpPr>
        <p:spPr>
          <a:xfrm>
            <a:off x="79859" y="112667"/>
            <a:ext cx="634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  <a:latin typeface="+mj-lt"/>
              </a:rPr>
              <a:t>8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925B6F6-C4D6-8ABC-81D8-68A8132A5C43}"/>
              </a:ext>
            </a:extLst>
          </p:cNvPr>
          <p:cNvSpPr txBox="1"/>
          <p:nvPr/>
        </p:nvSpPr>
        <p:spPr>
          <a:xfrm>
            <a:off x="9093201" y="1543513"/>
            <a:ext cx="309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100"/>
            </a:lvl1pPr>
          </a:lstStyle>
          <a:p>
            <a:pPr algn="r" defTabSz="91842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5" dirty="0">
                <a:solidFill>
                  <a:prstClr val="black"/>
                </a:solidFill>
                <a:latin typeface="Jost"/>
                <a:cs typeface="+mn-cs"/>
              </a:rPr>
              <a:t>(</a:t>
            </a:r>
            <a:r>
              <a:rPr lang="nl-NL" sz="1200" dirty="0"/>
              <a:t>DiClemente/Prochaska, 1983/2002)</a:t>
            </a:r>
            <a:endParaRPr lang="en-GB" sz="1105" dirty="0">
              <a:solidFill>
                <a:prstClr val="black"/>
              </a:solidFill>
              <a:latin typeface="Jos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7292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810738A-F7A0-065B-82A8-B6C20C18E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ERASMUS+ DIGIGEN 
Projekt Ref. No. 2021-1-DE02-KA220-VET-000025335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41C86B2-68A4-EB17-E991-3E257FCFE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4D3-7D2A-2041-9DA6-67735C9926F2}" type="slidenum">
              <a:rPr lang="en-GB" noProof="0" smtClean="0"/>
              <a:t>21</a:t>
            </a:fld>
            <a:endParaRPr lang="en-GB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88EEB90-D989-4BD4-BBDA-56EF153ED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72638"/>
            <a:ext cx="9920288" cy="780585"/>
          </a:xfrm>
        </p:spPr>
        <p:txBody>
          <a:bodyPr>
            <a:noAutofit/>
          </a:bodyPr>
          <a:lstStyle/>
          <a:p>
            <a:r>
              <a:rPr lang="nl-NL" sz="6000" dirty="0"/>
              <a:t>A tanulási gödör - Gondolatok</a:t>
            </a:r>
          </a:p>
        </p:txBody>
      </p:sp>
      <p:pic>
        <p:nvPicPr>
          <p:cNvPr id="1026" name="Picture 2" descr="The Learning Pit Model">
            <a:extLst>
              <a:ext uri="{FF2B5EF4-FFF2-40B4-BE49-F238E27FC236}">
                <a16:creationId xmlns:a16="http://schemas.microsoft.com/office/drawing/2014/main" id="{90AAAAB4-A3DA-705A-FA02-EF494FA69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501" y="1520825"/>
            <a:ext cx="6938070" cy="460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9" descr="Afbeelding met wit&#10;&#10;Automatisch gegenereerde beschrijving">
            <a:extLst>
              <a:ext uri="{FF2B5EF4-FFF2-40B4-BE49-F238E27FC236}">
                <a16:creationId xmlns:a16="http://schemas.microsoft.com/office/drawing/2014/main" id="{0BF3CE8F-2F43-B64F-A174-27C50D80E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2445" y="-295174"/>
            <a:ext cx="1161547" cy="105971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2B0409CF-00F1-16FC-15DD-5B177F7E153C}"/>
              </a:ext>
            </a:extLst>
          </p:cNvPr>
          <p:cNvSpPr txBox="1"/>
          <p:nvPr/>
        </p:nvSpPr>
        <p:spPr>
          <a:xfrm>
            <a:off x="79859" y="112667"/>
            <a:ext cx="634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  <a:latin typeface="+mj-lt"/>
              </a:rPr>
              <a:t>8</a:t>
            </a:r>
          </a:p>
        </p:txBody>
      </p:sp>
      <p:sp>
        <p:nvSpPr>
          <p:cNvPr id="5" name="Tekstvak 8">
            <a:extLst>
              <a:ext uri="{FF2B5EF4-FFF2-40B4-BE49-F238E27FC236}">
                <a16:creationId xmlns:a16="http://schemas.microsoft.com/office/drawing/2014/main" id="{45CE0440-7FD5-0222-44F7-9EB50CC3033A}"/>
              </a:ext>
            </a:extLst>
          </p:cNvPr>
          <p:cNvSpPr txBox="1"/>
          <p:nvPr/>
        </p:nvSpPr>
        <p:spPr>
          <a:xfrm>
            <a:off x="2532501" y="6100847"/>
            <a:ext cx="5060091" cy="5078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900" i="1" dirty="0">
                <a:latin typeface="Arial"/>
              </a:rPr>
              <a:t>Forrás: </a:t>
            </a:r>
            <a:r>
              <a:rPr lang="en-GB" sz="900" dirty="0">
                <a:latin typeface="Arial"/>
                <a:hlinkClick r:id="rId4"/>
              </a:rPr>
              <a:t>https://www.structural-learning.com/post/the-learning-pit-a-guide-for-teachers</a:t>
            </a:r>
            <a:endParaRPr lang="nl-NL" dirty="0"/>
          </a:p>
          <a:p>
            <a:endParaRPr lang="en-GB" sz="900" dirty="0">
              <a:latin typeface="Arial"/>
              <a:ea typeface="+mn-lt"/>
              <a:cs typeface="Arial"/>
            </a:endParaRPr>
          </a:p>
          <a:p>
            <a:endParaRPr lang="en-GB" sz="900" dirty="0">
              <a:latin typeface="Arial"/>
              <a:ea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28794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342656" indent="-342656"/>
            <a:endParaRPr lang="de-DE" dirty="0">
              <a:solidFill>
                <a:schemeClr val="tx1"/>
              </a:solidFill>
              <a:latin typeface="Arial"/>
              <a:cs typeface="Arial"/>
            </a:endParaRPr>
          </a:p>
          <a:p>
            <a:pPr marL="342656" indent="-342656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6976544-0DD6-146B-15E1-8E361457C862}"/>
              </a:ext>
            </a:extLst>
          </p:cNvPr>
          <p:cNvSpPr txBox="1"/>
          <p:nvPr/>
        </p:nvSpPr>
        <p:spPr>
          <a:xfrm>
            <a:off x="3614708" y="2136338"/>
            <a:ext cx="5318185" cy="258532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GB" sz="5400" b="1" dirty="0">
                <a:solidFill>
                  <a:schemeClr val="bg1"/>
                </a:solidFill>
              </a:rPr>
              <a:t>A VISELKEDÉSI MINTÁK BEFOLYÁSOLÁSA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C18D415-E8C4-4C27-C6E2-AADC8BBF3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4D3-7D2A-2041-9DA6-67735C9926F2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72060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78FE42D9-750B-5610-D3EA-F03263807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1674801"/>
            <a:ext cx="7645533" cy="4475186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139284-B9A4-F18E-2285-666BB82FF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08267" cy="4351338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solidFill>
                  <a:srgbClr val="212121"/>
                </a:solidFill>
                <a:latin typeface="+mj-lt"/>
              </a:rPr>
              <a:t>A Theory U a </a:t>
            </a:r>
            <a:r>
              <a:rPr lang="en-US" sz="2000" b="1" dirty="0">
                <a:solidFill>
                  <a:srgbClr val="212121"/>
                </a:solidFill>
                <a:latin typeface="+mj-lt"/>
              </a:rPr>
              <a:t>személyes vezetésről </a:t>
            </a:r>
            <a:r>
              <a:rPr lang="en-US" sz="2000" dirty="0">
                <a:solidFill>
                  <a:srgbClr val="212121"/>
                </a:solidFill>
                <a:latin typeface="+mj-lt"/>
              </a:rPr>
              <a:t>és egy másfajta gondolkodásmódról szól.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dirty="0">
              <a:solidFill>
                <a:srgbClr val="212121"/>
              </a:solidFill>
              <a:latin typeface="+mj-lt"/>
            </a:endParaRPr>
          </a:p>
          <a:p>
            <a:pPr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en-US" altLang="nl-NL" sz="2000" dirty="0">
                <a:solidFill>
                  <a:srgbClr val="202124"/>
                </a:solidFill>
                <a:latin typeface="+mj-lt"/>
              </a:rPr>
              <a:t>Hozzájárul az összetett </a:t>
            </a:r>
            <a:r>
              <a:rPr lang="en-US" altLang="nl-NL" sz="2000" dirty="0">
                <a:latin typeface="+mj-lt"/>
              </a:rPr>
              <a:t>változással</a:t>
            </a:r>
            <a:r>
              <a:rPr lang="en-US" altLang="nl-NL" sz="2000" dirty="0">
                <a:solidFill>
                  <a:srgbClr val="202124"/>
                </a:solidFill>
                <a:latin typeface="+mj-lt"/>
              </a:rPr>
              <a:t> kapcsolatos átmenetekhez 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78AA05D7-C0A6-6119-9B94-F1E92E545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ERASMUS+ DIGIGEN 
Projekt Ref. No. 2021-1-DE02-KA220-VET-000025335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40A33BC-E660-4E0E-FF30-4A727FF38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4D3-7D2A-2041-9DA6-67735C9926F2}" type="slidenum">
              <a:rPr lang="en-GB" noProof="0" smtClean="0"/>
              <a:t>23</a:t>
            </a:fld>
            <a:endParaRPr lang="en-GB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47D328B-4762-96CF-8A6A-852BA3F55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6000" b="0" i="0" dirty="0">
                <a:effectLst/>
                <a:latin typeface="+mj-lt"/>
              </a:rPr>
              <a:t> Theory U (</a:t>
            </a:r>
            <a:r>
              <a:rPr lang="en-GB" sz="6000" dirty="0" err="1">
                <a:latin typeface="+mj-lt"/>
              </a:rPr>
              <a:t>Scharmer</a:t>
            </a:r>
            <a:r>
              <a:rPr lang="en-GB" sz="6000" dirty="0">
                <a:latin typeface="+mj-lt"/>
              </a:rPr>
              <a:t>)</a:t>
            </a:r>
            <a:endParaRPr lang="nl-NL" sz="6000" dirty="0">
              <a:latin typeface="+mj-lt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F40B70C-1B2B-0191-B791-CB405B7B8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02921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altLang="nl-NL">
              <a:latin typeface="Arial" panose="020B0604020202020204" pitchFamily="34" charset="0"/>
            </a:endParaRPr>
          </a:p>
        </p:txBody>
      </p:sp>
      <p:pic>
        <p:nvPicPr>
          <p:cNvPr id="10" name="Afbeelding 9" descr="Afbeelding met wit&#10;&#10;Automatisch gegenereerde beschrijving">
            <a:extLst>
              <a:ext uri="{FF2B5EF4-FFF2-40B4-BE49-F238E27FC236}">
                <a16:creationId xmlns:a16="http://schemas.microsoft.com/office/drawing/2014/main" id="{3D75148C-0422-1653-AAB5-FB0A05B93E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62445" y="-295174"/>
            <a:ext cx="1161547" cy="1059717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5E13D60F-1142-D517-FFF6-B7716D7861A6}"/>
              </a:ext>
            </a:extLst>
          </p:cNvPr>
          <p:cNvSpPr txBox="1"/>
          <p:nvPr/>
        </p:nvSpPr>
        <p:spPr>
          <a:xfrm>
            <a:off x="79859" y="112667"/>
            <a:ext cx="634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  <a:latin typeface="+mj-lt"/>
              </a:rPr>
              <a:t>9</a:t>
            </a:r>
          </a:p>
        </p:txBody>
      </p:sp>
      <p:sp>
        <p:nvSpPr>
          <p:cNvPr id="8" name="Tekstvak 11">
            <a:extLst>
              <a:ext uri="{FF2B5EF4-FFF2-40B4-BE49-F238E27FC236}">
                <a16:creationId xmlns:a16="http://schemas.microsoft.com/office/drawing/2014/main" id="{44FBFFB3-38FD-B706-3BDE-329C9A992500}"/>
              </a:ext>
            </a:extLst>
          </p:cNvPr>
          <p:cNvSpPr txBox="1"/>
          <p:nvPr/>
        </p:nvSpPr>
        <p:spPr>
          <a:xfrm>
            <a:off x="4251754" y="6119461"/>
            <a:ext cx="506009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900" i="1" dirty="0">
                <a:latin typeface="Arial"/>
              </a:rPr>
              <a:t>Forrás: </a:t>
            </a:r>
            <a:r>
              <a:rPr lang="en-GB" sz="900" dirty="0">
                <a:ea typeface="+mn-lt"/>
                <a:cs typeface="+mn-lt"/>
                <a:hlinkClick r:id="rId5"/>
              </a:rPr>
              <a:t>http://www.goingupstream.net/blog/november-12th-2017</a:t>
            </a:r>
            <a:endParaRPr lang="nl-NL" dirty="0"/>
          </a:p>
          <a:p>
            <a:endParaRPr lang="en-GB" sz="9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44207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501CA8-36FD-70E7-3C4C-94E1A10E7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952" y="2019184"/>
            <a:ext cx="2588048" cy="4009509"/>
          </a:xfrm>
        </p:spPr>
        <p:txBody>
          <a:bodyPr>
            <a:noAutofit/>
          </a:bodyPr>
          <a:lstStyle/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nl-NL" sz="2000" i="1" dirty="0">
                <a:solidFill>
                  <a:srgbClr val="202124"/>
                </a:solidFill>
              </a:rPr>
              <a:t>Az U-folyamat 7 fázisból áll. A fázisok együttesen egy tudatos kapcsolódási folyamatot alkotnak, amelynek célja, hogy lényegesen eltérő eredményekhez és innovációhoz jussunk. Minden egyes fázisban a többi fázis is jelen van. Ezáltal ciklikus folyamatról van szó</a:t>
            </a:r>
            <a:r>
              <a:rPr lang="en-US" altLang="nl-NL" sz="2000" i="1" dirty="0"/>
              <a:t>. </a:t>
            </a: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nl-NL" altLang="nl-NL" sz="2000" dirty="0"/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nl-NL" altLang="nl-NL" sz="200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E1F8E03-631B-EA65-179B-4397D0C2C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17373"/>
            <a:ext cx="4114800" cy="365125"/>
          </a:xfrm>
        </p:spPr>
        <p:txBody>
          <a:bodyPr/>
          <a:lstStyle/>
          <a:p>
            <a:r>
              <a:rPr lang="en-GB" noProof="0" dirty="0"/>
              <a:t>ERASMUS+ DIGIGEN 
Projekt Ref. No. 2021-1-DE02-KA220-VET-000025335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B7E69BA3-57F8-2291-C66F-CA1203970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4D3-7D2A-2041-9DA6-67735C9926F2}" type="slidenum">
              <a:rPr lang="en-GB" noProof="0" smtClean="0"/>
              <a:t>24</a:t>
            </a:fld>
            <a:endParaRPr lang="en-GB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5AA025-F279-0E33-15BA-249C84045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Fázisok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202E8AE-5397-F431-FBB0-549E3E28D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983" y="2019184"/>
            <a:ext cx="5348031" cy="4009509"/>
          </a:xfrm>
          <a:prstGeom prst="rect">
            <a:avLst/>
          </a:prstGeom>
        </p:spPr>
      </p:pic>
      <p:pic>
        <p:nvPicPr>
          <p:cNvPr id="9" name="Afbeelding 9" descr="Afbeelding met wit&#10;&#10;Automatisch gegenereerde beschrijving">
            <a:extLst>
              <a:ext uri="{FF2B5EF4-FFF2-40B4-BE49-F238E27FC236}">
                <a16:creationId xmlns:a16="http://schemas.microsoft.com/office/drawing/2014/main" id="{CBD2A71D-85D5-37D9-E1A9-DE80B8A0FC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62445" y="-295174"/>
            <a:ext cx="1161547" cy="1059717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7F367B99-3486-71D2-DD57-33B37DFDB23C}"/>
              </a:ext>
            </a:extLst>
          </p:cNvPr>
          <p:cNvSpPr txBox="1"/>
          <p:nvPr/>
        </p:nvSpPr>
        <p:spPr>
          <a:xfrm>
            <a:off x="79859" y="112667"/>
            <a:ext cx="634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  <a:latin typeface="+mj-lt"/>
              </a:rPr>
              <a:t>9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4D4E914-5E57-80A1-37B5-64E10E87050A}"/>
              </a:ext>
            </a:extLst>
          </p:cNvPr>
          <p:cNvSpPr txBox="1"/>
          <p:nvPr/>
        </p:nvSpPr>
        <p:spPr>
          <a:xfrm>
            <a:off x="8995943" y="2619707"/>
            <a:ext cx="2357858" cy="2808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4500" marR="0" lvl="0" indent="-407988" algn="l" defTabSz="91438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86507"/>
              </a:buClr>
              <a:buSzTx/>
              <a:buFont typeface="+mj-lt"/>
              <a:buAutoNum type="arabicPeriod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ost"/>
                <a:ea typeface="Jost Bold Italic" pitchFamily="2" charset="77"/>
                <a:cs typeface="+mn-cs"/>
              </a:rPr>
              <a:t>Letöltés</a:t>
            </a:r>
          </a:p>
          <a:p>
            <a:pPr marL="444500" marR="0" lvl="0" indent="-407988" algn="l" defTabSz="91438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86507"/>
              </a:buClr>
              <a:buSzTx/>
              <a:buFont typeface="+mj-lt"/>
              <a:buAutoNum type="arabicPeriod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ost"/>
                <a:ea typeface="Jost Bold Italic" pitchFamily="2" charset="77"/>
                <a:cs typeface="+mn-cs"/>
              </a:rPr>
              <a:t>Látva</a:t>
            </a:r>
          </a:p>
          <a:p>
            <a:pPr marL="444500" marR="0" lvl="0" indent="-407988" algn="l" defTabSz="91438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86507"/>
              </a:buClr>
              <a:buSzTx/>
              <a:buFont typeface="+mj-lt"/>
              <a:buAutoNum type="arabicPeriod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ost"/>
                <a:ea typeface="Jost Bold Italic" pitchFamily="2" charset="77"/>
                <a:cs typeface="+mn-cs"/>
              </a:rPr>
              <a:t>Érzékelés</a:t>
            </a:r>
          </a:p>
          <a:p>
            <a:pPr marL="444500" marR="0" lvl="0" indent="-407988" algn="l" defTabSz="91438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86507"/>
              </a:buClr>
              <a:buSzTx/>
              <a:buFont typeface="+mj-lt"/>
              <a:buAutoNum type="arabicPeriod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ost"/>
                <a:ea typeface="Jost Bold Italic" pitchFamily="2" charset="77"/>
                <a:cs typeface="+mn-cs"/>
              </a:rPr>
              <a:t>Jelenlét</a:t>
            </a:r>
          </a:p>
          <a:p>
            <a:pPr marL="444500" marR="0" lvl="0" indent="-407988" algn="l" defTabSz="91438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86507"/>
              </a:buClr>
              <a:buSzTx/>
              <a:buFont typeface="+mj-lt"/>
              <a:buAutoNum type="arabicPeriod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ost"/>
                <a:ea typeface="Jost Bold Italic" pitchFamily="2" charset="77"/>
                <a:cs typeface="+mn-cs"/>
              </a:rPr>
              <a:t>Kristályosodó</a:t>
            </a:r>
          </a:p>
          <a:p>
            <a:pPr marL="444500" marR="0" lvl="0" indent="-407988" algn="l" defTabSz="91438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86507"/>
              </a:buClr>
              <a:buSzTx/>
              <a:buFont typeface="+mj-lt"/>
              <a:buAutoNum type="arabicPeriod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ost"/>
                <a:ea typeface="Jost Bold Italic" pitchFamily="2" charset="77"/>
                <a:cs typeface="+mn-cs"/>
              </a:rPr>
              <a:t>Prototípusok készítése</a:t>
            </a:r>
          </a:p>
          <a:p>
            <a:pPr marL="444500" marR="0" lvl="0" indent="-407988" algn="l" defTabSz="91438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86507"/>
              </a:buClr>
              <a:buSzTx/>
              <a:buFont typeface="+mj-lt"/>
              <a:buAutoNum type="arabicPeriod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ost"/>
                <a:ea typeface="Jost Bold Italic" pitchFamily="2" charset="77"/>
                <a:cs typeface="+mn-cs"/>
              </a:rPr>
              <a:t>Előadás</a:t>
            </a:r>
            <a:endParaRPr lang="en-GB" dirty="0"/>
          </a:p>
        </p:txBody>
      </p:sp>
      <p:sp>
        <p:nvSpPr>
          <p:cNvPr id="7" name="Tekstvak 10">
            <a:extLst>
              <a:ext uri="{FF2B5EF4-FFF2-40B4-BE49-F238E27FC236}">
                <a16:creationId xmlns:a16="http://schemas.microsoft.com/office/drawing/2014/main" id="{75F81D7A-3800-73A4-F78F-43BF1E51955E}"/>
              </a:ext>
            </a:extLst>
          </p:cNvPr>
          <p:cNvSpPr txBox="1"/>
          <p:nvPr/>
        </p:nvSpPr>
        <p:spPr>
          <a:xfrm>
            <a:off x="3421983" y="6048041"/>
            <a:ext cx="506009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900" i="1" dirty="0">
                <a:latin typeface="Arial"/>
              </a:rPr>
              <a:t>Forrás: </a:t>
            </a:r>
            <a:r>
              <a:rPr lang="en-GB" sz="900" dirty="0">
                <a:ea typeface="+mn-lt"/>
                <a:cs typeface="+mn-lt"/>
                <a:hlinkClick r:id="rId5"/>
              </a:rPr>
              <a:t>https://en.wikipedia.org/wiki/Theory_U2</a:t>
            </a:r>
            <a:endParaRPr lang="nl-NL" dirty="0"/>
          </a:p>
          <a:p>
            <a:endParaRPr lang="en-GB" sz="9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57745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F14586B-695B-19A0-116F-A7138CAB5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2264229" cy="4351338"/>
          </a:xfrm>
        </p:spPr>
        <p:txBody>
          <a:bodyPr>
            <a:normAutofit lnSpcReduction="10000"/>
          </a:bodyPr>
          <a:lstStyle/>
          <a:p>
            <a:r>
              <a:rPr lang="nl-NL" sz="2000" dirty="0" err="1"/>
              <a:t>Tagadás</a:t>
            </a:r>
            <a:endParaRPr lang="nl-NL" sz="2000" dirty="0"/>
          </a:p>
          <a:p>
            <a:r>
              <a:rPr lang="nl-NL" sz="2000" dirty="0" err="1"/>
              <a:t>Deszenzálás</a:t>
            </a:r>
            <a:endParaRPr lang="nl-NL" sz="2000" dirty="0"/>
          </a:p>
          <a:p>
            <a:r>
              <a:rPr lang="nl-NL" sz="2000" dirty="0" err="1"/>
              <a:t>Távolmaradá</a:t>
            </a:r>
            <a:r>
              <a:rPr lang="nl-NL" sz="2000" dirty="0"/>
              <a:t>s </a:t>
            </a:r>
          </a:p>
          <a:p>
            <a:r>
              <a:rPr lang="nl-NL" sz="2000" dirty="0" err="1"/>
              <a:t>Megtéveszt</a:t>
            </a:r>
            <a:r>
              <a:rPr lang="nl-NL" sz="2000" dirty="0"/>
              <a:t>ő </a:t>
            </a:r>
          </a:p>
          <a:p>
            <a:r>
              <a:rPr lang="nl-NL" sz="2000" dirty="0"/>
              <a:t>A megszakítása</a:t>
            </a:r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r>
              <a:rPr lang="nl-NL" sz="2000" dirty="0"/>
              <a:t>Nyitott elme</a:t>
            </a:r>
          </a:p>
          <a:p>
            <a:r>
              <a:rPr lang="nl-NL" sz="2000" dirty="0"/>
              <a:t>Nyitott </a:t>
            </a:r>
            <a:r>
              <a:rPr lang="nl-NL" sz="2000" dirty="0" err="1"/>
              <a:t>szív</a:t>
            </a:r>
            <a:endParaRPr lang="nl-NL" sz="2000" dirty="0"/>
          </a:p>
          <a:p>
            <a:r>
              <a:rPr lang="nl-NL" sz="2000" dirty="0"/>
              <a:t>Nyitott </a:t>
            </a:r>
            <a:r>
              <a:rPr lang="nl-NL" sz="2000" dirty="0" err="1"/>
              <a:t>akarat</a:t>
            </a:r>
            <a:endParaRPr lang="nl-NL" sz="2000" dirty="0"/>
          </a:p>
          <a:p>
            <a:endParaRPr lang="nl-NL" sz="2000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AB09B614-A7E9-BA26-CD57-42E866369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ERASMUS+ DIGIGEN 
Projekt Ref. No. 2021-1-DE02-KA220-VET-000025335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FECBE0E0-8DF0-BF78-2757-85B7E7081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4D3-7D2A-2041-9DA6-67735C9926F2}" type="slidenum">
              <a:rPr lang="en-GB" noProof="0" smtClean="0"/>
              <a:t>25</a:t>
            </a:fld>
            <a:endParaRPr lang="en-GB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E945298-298E-8C1F-7DD6-6BA73800C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From</a:t>
            </a:r>
            <a:r>
              <a:rPr lang="nl-NL" dirty="0"/>
              <a:t>... </a:t>
            </a:r>
            <a:r>
              <a:rPr lang="nl-NL" dirty="0" err="1"/>
              <a:t>To</a:t>
            </a:r>
            <a:r>
              <a:rPr lang="nl-NL" dirty="0"/>
              <a:t>...</a:t>
            </a:r>
          </a:p>
        </p:txBody>
      </p:sp>
      <p:sp>
        <p:nvSpPr>
          <p:cNvPr id="5" name="Pijl: omlaag 4">
            <a:extLst>
              <a:ext uri="{FF2B5EF4-FFF2-40B4-BE49-F238E27FC236}">
                <a16:creationId xmlns:a16="http://schemas.microsoft.com/office/drawing/2014/main" id="{177C3F56-23A5-EA4F-E89C-47EF53A8382C}"/>
              </a:ext>
            </a:extLst>
          </p:cNvPr>
          <p:cNvSpPr/>
          <p:nvPr/>
        </p:nvSpPr>
        <p:spPr>
          <a:xfrm>
            <a:off x="1435516" y="3801605"/>
            <a:ext cx="659567" cy="490773"/>
          </a:xfrm>
          <a:prstGeom prst="downArrow">
            <a:avLst/>
          </a:prstGeom>
          <a:solidFill>
            <a:schemeClr val="accent1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latinLnBrk="1" hangingPunct="0"/>
            <a:endParaRPr lang="nl-NL">
              <a:solidFill>
                <a:srgbClr val="0070C0"/>
              </a:solidFill>
              <a:latin typeface="Lucida Sans Unicode"/>
              <a:ea typeface="Lucida Sans Unicode"/>
              <a:cs typeface="Lucida Sans Unicode"/>
              <a:sym typeface="Lucida Sans Unicode"/>
            </a:endParaRPr>
          </a:p>
        </p:txBody>
      </p:sp>
      <p:pic>
        <p:nvPicPr>
          <p:cNvPr id="11" name="Afbeelding 9" descr="Afbeelding met wit&#10;&#10;Automatisch gegenereerde beschrijving">
            <a:extLst>
              <a:ext uri="{FF2B5EF4-FFF2-40B4-BE49-F238E27FC236}">
                <a16:creationId xmlns:a16="http://schemas.microsoft.com/office/drawing/2014/main" id="{E9A6B515-C18A-BD9B-98AA-8A3E819D6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2445" y="-295174"/>
            <a:ext cx="1161547" cy="1059717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B3BE678D-D23E-D86B-E835-412A5BB6EEFB}"/>
              </a:ext>
            </a:extLst>
          </p:cNvPr>
          <p:cNvSpPr txBox="1"/>
          <p:nvPr/>
        </p:nvSpPr>
        <p:spPr>
          <a:xfrm>
            <a:off x="79859" y="112667"/>
            <a:ext cx="634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  <a:latin typeface="+mj-lt"/>
              </a:rPr>
              <a:t>9</a:t>
            </a:r>
          </a:p>
        </p:txBody>
      </p:sp>
      <p:pic>
        <p:nvPicPr>
          <p:cNvPr id="9" name="Picture 18">
            <a:extLst>
              <a:ext uri="{FF2B5EF4-FFF2-40B4-BE49-F238E27FC236}">
                <a16:creationId xmlns:a16="http://schemas.microsoft.com/office/drawing/2014/main" id="{0FCC3CA6-2375-1E31-5A61-B59009AF0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4329" y="1553588"/>
            <a:ext cx="6298784" cy="4703548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50D82D5C-A1F1-6C2D-642B-2C37BB9C6F46}"/>
              </a:ext>
            </a:extLst>
          </p:cNvPr>
          <p:cNvSpPr txBox="1"/>
          <p:nvPr/>
        </p:nvSpPr>
        <p:spPr>
          <a:xfrm rot="5400000">
            <a:off x="8897542" y="3043198"/>
            <a:ext cx="334855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900" i="1" dirty="0">
                <a:latin typeface="Arial"/>
              </a:rPr>
              <a:t>Forrás: </a:t>
            </a:r>
            <a:r>
              <a:rPr lang="en-GB" sz="900" dirty="0">
                <a:ea typeface="+mn-lt"/>
                <a:cs typeface="+mn-lt"/>
                <a:hlinkClick r:id="rId4"/>
              </a:rPr>
              <a:t>https://petersnijders.info/theorie-u-scharmer-2012/</a:t>
            </a:r>
          </a:p>
          <a:p>
            <a:endParaRPr lang="en-GB" sz="9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64761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E25722E4-BD7C-604B-B8BA-F37F38A57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36032" cy="4351338"/>
          </a:xfrm>
        </p:spPr>
        <p:txBody>
          <a:bodyPr/>
          <a:lstStyle/>
          <a:p>
            <a:pPr marL="0" indent="0">
              <a:buNone/>
            </a:pPr>
            <a:r>
              <a:rPr lang="nl-NL" b="1" dirty="0">
                <a:latin typeface="+mj-lt"/>
              </a:rPr>
              <a:t>Megbecsülés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>
                <a:solidFill>
                  <a:srgbClr val="202124"/>
                </a:solidFill>
                <a:latin typeface="+mj-lt"/>
              </a:rPr>
              <a:t>Miből szeretnél többet látni?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>
                <a:solidFill>
                  <a:srgbClr val="202124"/>
                </a:solidFill>
                <a:latin typeface="+mj-lt"/>
              </a:rPr>
              <a:t>Nézd meg, mi van már ott, és hogyan jött létre.</a:t>
            </a:r>
            <a:endParaRPr lang="nl-NL" altLang="nl-NL" sz="2400" dirty="0">
              <a:latin typeface="+mj-lt"/>
            </a:endParaRPr>
          </a:p>
          <a:p>
            <a:endParaRPr lang="en-GB" sz="2400" dirty="0">
              <a:latin typeface="+mj-lt"/>
            </a:endParaRPr>
          </a:p>
          <a:p>
            <a:pPr marL="0" indent="0">
              <a:buNone/>
            </a:pPr>
            <a:r>
              <a:rPr lang="nl-NL" b="1" dirty="0">
                <a:latin typeface="+mj-lt"/>
              </a:rPr>
              <a:t>Érdeklődés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>
                <a:solidFill>
                  <a:srgbClr val="202124"/>
                </a:solidFill>
                <a:latin typeface="+mj-lt"/>
              </a:rPr>
              <a:t>Kérdések feltevése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>
                <a:solidFill>
                  <a:srgbClr val="202124"/>
                </a:solidFill>
                <a:latin typeface="+mj-lt"/>
              </a:rPr>
              <a:t>Elviselni a nem tudást Részvétel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>
                <a:solidFill>
                  <a:srgbClr val="202124"/>
                </a:solidFill>
                <a:latin typeface="+mj-lt"/>
              </a:rPr>
              <a:t>Vizsgáljuk meg együtt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>
                <a:solidFill>
                  <a:srgbClr val="202124"/>
                </a:solidFill>
                <a:latin typeface="+mj-lt"/>
              </a:rPr>
              <a:t>Nincsenek szabványos </a:t>
            </a:r>
            <a:r>
              <a:rPr lang="nl-NL" altLang="nl-NL" sz="2400" dirty="0">
                <a:latin typeface="+mj-lt"/>
              </a:rPr>
              <a:t>megoldások 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C8C177E5-9342-E58F-8F27-157FB8E17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ERASMUS+ DIGIGEN 
Projekt Ref. No. 2021-1-DE02-KA220-VET-000025335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5DEFEA8-761C-A86B-7CF4-DD31F4796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4D3-7D2A-2041-9DA6-67735C9926F2}" type="slidenum">
              <a:rPr lang="en-GB" noProof="0" smtClean="0"/>
              <a:t>26</a:t>
            </a:fld>
            <a:endParaRPr lang="en-GB" noProof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99102" y="83371"/>
            <a:ext cx="9021186" cy="1452987"/>
          </a:xfrm>
        </p:spPr>
        <p:txBody>
          <a:bodyPr>
            <a:noAutofit/>
          </a:bodyPr>
          <a:lstStyle/>
          <a:p>
            <a:r>
              <a:rPr lang="nl-NL" sz="4800" dirty="0"/>
              <a:t>Értékelő vizsgálat - </a:t>
            </a:r>
            <a:br>
              <a:rPr lang="nl-NL" sz="4800" dirty="0"/>
            </a:br>
            <a:r>
              <a:rPr lang="nl-NL" sz="4800" dirty="0"/>
              <a:t>Pozitív pszichológia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4232" y="2217720"/>
            <a:ext cx="5479568" cy="3558509"/>
          </a:xfrm>
          <a:prstGeom prst="rect">
            <a:avLst/>
          </a:prstGeom>
        </p:spPr>
      </p:pic>
      <p:pic>
        <p:nvPicPr>
          <p:cNvPr id="13" name="Afbeelding 9" descr="Afbeelding met wit&#10;&#10;Automatisch gegenereerde beschrijving">
            <a:extLst>
              <a:ext uri="{FF2B5EF4-FFF2-40B4-BE49-F238E27FC236}">
                <a16:creationId xmlns:a16="http://schemas.microsoft.com/office/drawing/2014/main" id="{A27A1F04-C1FD-AB3D-B961-2779E09AE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62445" y="-295174"/>
            <a:ext cx="1161547" cy="1059717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2A2B26F2-3BF0-4E41-0F02-79AC1B11DE5C}"/>
              </a:ext>
            </a:extLst>
          </p:cNvPr>
          <p:cNvSpPr txBox="1"/>
          <p:nvPr/>
        </p:nvSpPr>
        <p:spPr>
          <a:xfrm>
            <a:off x="79859" y="112667"/>
            <a:ext cx="634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  <a:latin typeface="+mj-lt"/>
              </a:rPr>
              <a:t>10</a:t>
            </a:r>
          </a:p>
        </p:txBody>
      </p:sp>
      <p:sp>
        <p:nvSpPr>
          <p:cNvPr id="4" name="Tekstvak 4">
            <a:extLst>
              <a:ext uri="{FF2B5EF4-FFF2-40B4-BE49-F238E27FC236}">
                <a16:creationId xmlns:a16="http://schemas.microsoft.com/office/drawing/2014/main" id="{4B92482F-F127-1859-691A-E6E7150F1093}"/>
              </a:ext>
            </a:extLst>
          </p:cNvPr>
          <p:cNvSpPr txBox="1"/>
          <p:nvPr/>
        </p:nvSpPr>
        <p:spPr>
          <a:xfrm>
            <a:off x="6602115" y="5783246"/>
            <a:ext cx="5060091" cy="5078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900" i="1" dirty="0">
                <a:latin typeface="Arial"/>
              </a:rPr>
              <a:t>Forrás: </a:t>
            </a:r>
            <a:r>
              <a:rPr lang="en-GB" sz="900" dirty="0">
                <a:latin typeface="Arial"/>
                <a:hlinkClick r:id="rId5"/>
              </a:rPr>
              <a:t>https:</a:t>
            </a:r>
            <a:r>
              <a:rPr lang="en-GB" sz="900" i="1" dirty="0">
                <a:latin typeface="Arial"/>
                <a:hlinkClick r:id="rId5"/>
              </a:rPr>
              <a:t>//www.bridgingspaces.nl/nieuws/waarderend-onderzoek-appreciative-inquiry/</a:t>
            </a:r>
            <a:endParaRPr lang="nl-NL" dirty="0"/>
          </a:p>
          <a:p>
            <a:endParaRPr lang="en-GB" sz="900" i="1" dirty="0">
              <a:latin typeface="Arial"/>
              <a:ea typeface="+mn-lt"/>
              <a:cs typeface="Arial"/>
            </a:endParaRPr>
          </a:p>
          <a:p>
            <a:endParaRPr lang="en-GB" sz="9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788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a16="http://schemas.microsoft.com/office/drawing/2014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hat is Appreciative Inquiry? Examples &amp; Resources for the Appreciative  Inquiry Process">
            <a:extLst>
              <a:ext uri="{FF2B5EF4-FFF2-40B4-BE49-F238E27FC236}">
                <a16:creationId xmlns:a16="http://schemas.microsoft.com/office/drawing/2014/main" id="{6CA6F504-D2F8-3E1D-2CAA-BBA404F6FF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" t="3496" r="2697" b="4006"/>
          <a:stretch/>
        </p:blipFill>
        <p:spPr bwMode="auto">
          <a:xfrm>
            <a:off x="2382838" y="1566479"/>
            <a:ext cx="7607301" cy="478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0692BEA-D627-EAE7-9184-E1023B9CC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ERASMUS+ DIGIGEN 
Projekt Ref. No. 2021-1-DE02-KA220-VET-000025335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A9C361-E37F-4658-E320-A4C9E383D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4D3-7D2A-2041-9DA6-67735C9926F2}" type="slidenum">
              <a:rPr lang="en-GB" noProof="0" smtClean="0"/>
              <a:t>27</a:t>
            </a:fld>
            <a:endParaRPr lang="en-GB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54A5DAD-D5D2-C314-FF32-4570A532A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Folyamat</a:t>
            </a:r>
          </a:p>
        </p:txBody>
      </p:sp>
      <p:pic>
        <p:nvPicPr>
          <p:cNvPr id="7" name="Afbeelding 9" descr="Afbeelding met wit&#10;&#10;Automatisch gegenereerde beschrijving">
            <a:extLst>
              <a:ext uri="{FF2B5EF4-FFF2-40B4-BE49-F238E27FC236}">
                <a16:creationId xmlns:a16="http://schemas.microsoft.com/office/drawing/2014/main" id="{5F672D80-7103-C0E3-89B6-5F9ADAD04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2445" y="-295174"/>
            <a:ext cx="1161547" cy="105971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E9E2D279-80E8-1FD2-37D8-36BE71DC0C75}"/>
              </a:ext>
            </a:extLst>
          </p:cNvPr>
          <p:cNvSpPr txBox="1"/>
          <p:nvPr/>
        </p:nvSpPr>
        <p:spPr>
          <a:xfrm>
            <a:off x="79859" y="112667"/>
            <a:ext cx="634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  <a:latin typeface="+mj-lt"/>
              </a:rPr>
              <a:t>10</a:t>
            </a:r>
          </a:p>
        </p:txBody>
      </p:sp>
      <p:sp>
        <p:nvSpPr>
          <p:cNvPr id="5" name="Tekstvak 8">
            <a:extLst>
              <a:ext uri="{FF2B5EF4-FFF2-40B4-BE49-F238E27FC236}">
                <a16:creationId xmlns:a16="http://schemas.microsoft.com/office/drawing/2014/main" id="{DF88E117-F67F-AA79-A1CF-A6D7D3EF8A30}"/>
              </a:ext>
            </a:extLst>
          </p:cNvPr>
          <p:cNvSpPr txBox="1"/>
          <p:nvPr/>
        </p:nvSpPr>
        <p:spPr>
          <a:xfrm>
            <a:off x="1819704" y="5983328"/>
            <a:ext cx="506009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900" i="1" dirty="0">
                <a:latin typeface="Arial"/>
              </a:rPr>
              <a:t>Forrás: </a:t>
            </a:r>
            <a:r>
              <a:rPr lang="en-GB" sz="900" dirty="0">
                <a:ea typeface="+mn-lt"/>
                <a:cs typeface="+mn-lt"/>
                <a:hlinkClick r:id="rId4"/>
              </a:rPr>
              <a:t>https://cvdl.ben.edu/blog/what-is-appreciative-inquiry/</a:t>
            </a:r>
            <a:endParaRPr lang="nl-NL" dirty="0"/>
          </a:p>
          <a:p>
            <a:endParaRPr lang="en-GB" sz="9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02726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6AB8D144-C7CF-7D71-62C6-835F02122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nl-NL" altLang="nl-NL" sz="2800" dirty="0">
                <a:solidFill>
                  <a:schemeClr val="accent1"/>
                </a:solidFill>
                <a:latin typeface="+mj-lt"/>
              </a:rPr>
              <a:t>A fenntartható: </a:t>
            </a:r>
            <a:r>
              <a:rPr lang="nl-NL" altLang="nl-NL" sz="2800" dirty="0">
                <a:solidFill>
                  <a:srgbClr val="202124"/>
                </a:solidFill>
                <a:latin typeface="+mj-lt"/>
              </a:rPr>
              <a:t>mire építünk? Mi van már ott, és hogyan jött létre? </a:t>
            </a:r>
          </a:p>
          <a:p>
            <a:pPr marL="457200"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nl-NL" altLang="nl-NL" sz="2800" dirty="0">
                <a:solidFill>
                  <a:schemeClr val="accent1"/>
                </a:solidFill>
                <a:latin typeface="+mj-lt"/>
              </a:rPr>
              <a:t>Az új: </a:t>
            </a:r>
            <a:r>
              <a:rPr lang="nl-NL" altLang="nl-NL" sz="2800" dirty="0">
                <a:solidFill>
                  <a:srgbClr val="202124"/>
                </a:solidFill>
                <a:latin typeface="+mj-lt"/>
              </a:rPr>
              <a:t>Miből akarunk többet? Mire vagyunk képesek? Mire vágyunk? </a:t>
            </a:r>
          </a:p>
          <a:p>
            <a:pPr marL="457200"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nl-NL" altLang="nl-NL" sz="2800" dirty="0">
                <a:solidFill>
                  <a:schemeClr val="accent1"/>
                </a:solidFill>
                <a:latin typeface="+mj-lt"/>
              </a:rPr>
              <a:t>Az átmenet: </a:t>
            </a:r>
            <a:r>
              <a:rPr lang="nl-NL" altLang="nl-NL" sz="2800" dirty="0">
                <a:solidFill>
                  <a:srgbClr val="202124"/>
                </a:solidFill>
                <a:latin typeface="+mj-lt"/>
              </a:rPr>
              <a:t>Mely cselekvések vezetnek változáshoz? Mit teszünk</a:t>
            </a:r>
            <a:r>
              <a:rPr lang="nl-NL" altLang="nl-NL" sz="2800" dirty="0">
                <a:latin typeface="+mj-lt"/>
              </a:rPr>
              <a:t>? </a:t>
            </a:r>
          </a:p>
          <a:p>
            <a:endParaRPr lang="en-GB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382BB0F-DD1E-B246-1360-251D76CBF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ERASMUS+ DIGIGEN 
Projekt Ref. No. 2021-1-DE02-KA220-VET-000025335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1DA6BB4D-9406-6F6D-728D-3DF59E9B4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4D3-7D2A-2041-9DA6-67735C9926F2}" type="slidenum">
              <a:rPr lang="en-GB" noProof="0" smtClean="0"/>
              <a:t>28</a:t>
            </a:fld>
            <a:endParaRPr lang="en-GB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Értékelő vizsgálat</a:t>
            </a:r>
          </a:p>
        </p:txBody>
      </p:sp>
      <p:pic>
        <p:nvPicPr>
          <p:cNvPr id="9" name="Afbeelding 9" descr="Afbeelding met wit&#10;&#10;Automatisch gegenereerde beschrijving">
            <a:extLst>
              <a:ext uri="{FF2B5EF4-FFF2-40B4-BE49-F238E27FC236}">
                <a16:creationId xmlns:a16="http://schemas.microsoft.com/office/drawing/2014/main" id="{8717292A-3A0C-B3F6-D0A6-A1F451A1B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2445" y="-295174"/>
            <a:ext cx="1161547" cy="1059717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C4F2B465-F8C9-096D-AF23-AFF732D4E326}"/>
              </a:ext>
            </a:extLst>
          </p:cNvPr>
          <p:cNvSpPr txBox="1"/>
          <p:nvPr/>
        </p:nvSpPr>
        <p:spPr>
          <a:xfrm>
            <a:off x="79859" y="112667"/>
            <a:ext cx="634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  <a:latin typeface="+mj-lt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01433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a16="http://schemas.microsoft.com/office/drawing/2014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0CC9A7E-F4AD-339B-2FC6-FD808E038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72"/>
            <a:ext cx="11172473" cy="4351213"/>
          </a:xfrm>
        </p:spPr>
        <p:txBody>
          <a:bodyPr vert="horz" lIns="91037" tIns="45518" rIns="91037" bIns="45518" rtlCol="0" anchor="t">
            <a:normAutofit/>
          </a:bodyPr>
          <a:lstStyle/>
          <a:p>
            <a:pPr marL="0" indent="0">
              <a:spcAft>
                <a:spcPts val="1195"/>
              </a:spcAft>
              <a:buNone/>
            </a:pPr>
            <a:r>
              <a:rPr lang="en-GB" sz="2000" b="1" dirty="0"/>
              <a:t>A VISELKEDÉSI MINTÁK BEFOLYÁSOLÁSÁRA IRÁNYULÓ BEAVATKOZÁSOK</a:t>
            </a:r>
          </a:p>
          <a:p>
            <a:pPr marL="512087" indent="-512087">
              <a:buFont typeface="+mj-lt"/>
              <a:buAutoNum type="arabicPeriod" startAt="9"/>
            </a:pPr>
            <a:r>
              <a:rPr lang="en-GB" sz="2000" dirty="0"/>
              <a:t>Theory U</a:t>
            </a:r>
          </a:p>
          <a:p>
            <a:pPr marL="512087" indent="-512087">
              <a:buFont typeface="+mj-lt"/>
              <a:buAutoNum type="arabicPeriod" startAt="9"/>
            </a:pPr>
            <a:r>
              <a:rPr lang="en-GB" sz="2000" dirty="0"/>
              <a:t>Értékelő vizsgálat / pozitív pszichológia</a:t>
            </a:r>
          </a:p>
          <a:p>
            <a:pPr marL="512087" indent="-512087">
              <a:buFont typeface="+mj-lt"/>
              <a:buAutoNum type="arabicPeriod" startAt="9"/>
            </a:pPr>
            <a:r>
              <a:rPr lang="en-GB" sz="2000" dirty="0"/>
              <a:t>Motivációs interjú (McClelland)</a:t>
            </a:r>
          </a:p>
          <a:p>
            <a:pPr lvl="1"/>
            <a:r>
              <a:rPr lang="en-GB" sz="1800" dirty="0"/>
              <a:t>Undercurrent: probléma vagy megoldás-oriented gondolkodás lehetőségekben vagy megoldásokban</a:t>
            </a:r>
          </a:p>
          <a:p>
            <a:pPr lvl="1"/>
            <a:r>
              <a:rPr lang="en-GB" sz="1800" dirty="0"/>
              <a:t>A női menedzser gondolatai és meggyőződései</a:t>
            </a:r>
          </a:p>
          <a:p>
            <a:pPr marL="512087" indent="-512087">
              <a:buFont typeface="+mj-lt"/>
              <a:buAutoNum type="arabicPeriod" startAt="9"/>
            </a:pPr>
            <a:r>
              <a:rPr lang="en-GB" sz="2000" dirty="0"/>
              <a:t>Nyelvváltás / Gondolatok átfogalmazása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2EF629D-BFA3-2B28-5437-824DF3962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0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prstClr val="black">
                    <a:tint val="75000"/>
                  </a:prstClr>
                </a:solidFill>
                <a:latin typeface="Jost"/>
                <a:cs typeface="Arial" panose="020B0604020202020204" pitchFamily="34" charset="0"/>
              </a:rPr>
              <a:t>ERASMUS+ DIGIGEN 
Projekt Ref. No. 2021-1-DE02-KA220-VET-000025335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B63D5D1-CBC6-D47F-BECA-01F2890F7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témák számozása II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7A294262-9222-D982-1A13-10EB73A63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4D3-7D2A-2041-9DA6-67735C9926F2}" type="slidenum">
              <a:rPr lang="en-GB" noProof="0" smtClean="0"/>
              <a:t>2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28475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316512"/>
            <a:ext cx="10515600" cy="2873375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3000"/>
              </a:spcBef>
              <a:buNone/>
              <a:defRPr/>
            </a:pPr>
            <a:r>
              <a:rPr lang="nl-NL" sz="4800" dirty="0">
                <a:solidFill>
                  <a:schemeClr val="accent1"/>
                </a:solidFill>
              </a:rPr>
              <a:t>A motivációs interjúkészítés </a:t>
            </a:r>
            <a:r>
              <a:rPr lang="nl-NL" sz="4800" dirty="0"/>
              <a:t>egy olyan együttműködő </a:t>
            </a:r>
            <a:r>
              <a:rPr lang="nl-NL" sz="4800" dirty="0">
                <a:solidFill>
                  <a:schemeClr val="accent1"/>
                </a:solidFill>
              </a:rPr>
              <a:t>kommunikációs stílus</a:t>
            </a:r>
            <a:r>
              <a:rPr lang="nl-NL" sz="4800" dirty="0"/>
              <a:t>, amely a </a:t>
            </a:r>
            <a:r>
              <a:rPr lang="nl-NL" sz="4800" dirty="0">
                <a:solidFill>
                  <a:schemeClr val="accent1"/>
                </a:solidFill>
              </a:rPr>
              <a:t>változásra való motiváció </a:t>
            </a:r>
            <a:r>
              <a:rPr lang="nl-NL" sz="4800" dirty="0"/>
              <a:t>kiváltására és megerősítésére szolgál.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E3C47D-DEA5-3EE6-BB01-D4F894D58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ERASMUS+ DIGIGEN 
Projekt Ref. No. 2021-1-DE02-KA220-VET-000025335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5C860F0-C937-9B43-4C11-4D261845C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4D3-7D2A-2041-9DA6-67735C9926F2}" type="slidenum">
              <a:rPr lang="en-GB" noProof="0" smtClean="0"/>
              <a:t>29</a:t>
            </a:fld>
            <a:endParaRPr lang="en-GB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Motivációs interjúkészítés I</a:t>
            </a:r>
          </a:p>
        </p:txBody>
      </p:sp>
      <p:pic>
        <p:nvPicPr>
          <p:cNvPr id="8" name="Afbeelding 9" descr="Afbeelding met wit&#10;&#10;Automatisch gegenereerde beschrijving">
            <a:extLst>
              <a:ext uri="{FF2B5EF4-FFF2-40B4-BE49-F238E27FC236}">
                <a16:creationId xmlns:a16="http://schemas.microsoft.com/office/drawing/2014/main" id="{07BD8B05-41FD-C1F9-9976-E3AC9C491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2445" y="-295174"/>
            <a:ext cx="1161547" cy="1059717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0FF41C41-2E19-7289-6BC1-BC163278788D}"/>
              </a:ext>
            </a:extLst>
          </p:cNvPr>
          <p:cNvSpPr txBox="1"/>
          <p:nvPr/>
        </p:nvSpPr>
        <p:spPr>
          <a:xfrm>
            <a:off x="79859" y="112667"/>
            <a:ext cx="634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  <a:latin typeface="+mj-lt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5329150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3771900" cy="4351338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nl-NL" dirty="0">
                <a:solidFill>
                  <a:schemeClr val="accent1"/>
                </a:solidFill>
              </a:rPr>
              <a:t>CÉL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nl-NL" sz="2000" dirty="0"/>
              <a:t>Csökkentse az ambivalenciát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nl-NL" sz="2000" dirty="0"/>
              <a:t>Az intrinzik motiváció növelése 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nl-NL" sz="2000" dirty="0"/>
              <a:t>Változó magatartás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D4EE5E-6D1A-3267-006B-5017D0140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ERASMUS+ DIGIGEN 
Projekt Ref. No. 2021-1-DE02-KA220-VET-000025335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FC25224-78CB-1037-A112-A34A4E50C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4D3-7D2A-2041-9DA6-67735C9926F2}" type="slidenum">
              <a:rPr lang="en-GB" noProof="0" smtClean="0"/>
              <a:t>30</a:t>
            </a:fld>
            <a:endParaRPr lang="en-GB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72638"/>
            <a:ext cx="10159999" cy="780585"/>
          </a:xfrm>
        </p:spPr>
        <p:txBody>
          <a:bodyPr/>
          <a:lstStyle/>
          <a:p>
            <a:r>
              <a:rPr lang="nl-NL" sz="6000" dirty="0"/>
              <a:t>Motivációs interjúkészítés II</a:t>
            </a:r>
          </a:p>
        </p:txBody>
      </p:sp>
      <p:pic>
        <p:nvPicPr>
          <p:cNvPr id="8" name="Afbeelding 9" descr="Afbeelding met wit&#10;&#10;Automatisch gegenereerde beschrijving">
            <a:extLst>
              <a:ext uri="{FF2B5EF4-FFF2-40B4-BE49-F238E27FC236}">
                <a16:creationId xmlns:a16="http://schemas.microsoft.com/office/drawing/2014/main" id="{AECE1268-D75D-4BBE-BAE1-1294FED3F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2445" y="-295174"/>
            <a:ext cx="1161547" cy="1059717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4F95E230-19C5-3F76-8000-41FF58683D02}"/>
              </a:ext>
            </a:extLst>
          </p:cNvPr>
          <p:cNvSpPr txBox="1"/>
          <p:nvPr/>
        </p:nvSpPr>
        <p:spPr>
          <a:xfrm>
            <a:off x="79859" y="112667"/>
            <a:ext cx="634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  <a:latin typeface="+mj-lt"/>
              </a:rPr>
              <a:t>11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6AB84924-9EF9-612F-A7ED-F5B31841072B}"/>
              </a:ext>
            </a:extLst>
          </p:cNvPr>
          <p:cNvSpPr txBox="1">
            <a:spLocks/>
          </p:cNvSpPr>
          <p:nvPr/>
        </p:nvSpPr>
        <p:spPr>
          <a:xfrm>
            <a:off x="5148942" y="1825625"/>
            <a:ext cx="5849257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596" indent="-228596" algn="l" defTabSz="914382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86507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Jost Bold Italic" pitchFamily="2" charset="77"/>
                <a:cs typeface="+mn-cs"/>
              </a:defRPr>
            </a:lvl1pPr>
            <a:lvl2pPr marL="685787" indent="-228596" algn="l" defTabSz="914382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86507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Jost Bold Italic" pitchFamily="2" charset="77"/>
                <a:cs typeface="+mn-cs"/>
              </a:defRPr>
            </a:lvl2pPr>
            <a:lvl3pPr marL="1142978" indent="-228596" algn="l" defTabSz="914382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86507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Jost Bold Italic" pitchFamily="2" charset="77"/>
                <a:cs typeface="+mn-cs"/>
              </a:defRPr>
            </a:lvl3pPr>
            <a:lvl4pPr marL="1600169" indent="-228596" algn="l" defTabSz="914382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86507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Jost Bold Italic" pitchFamily="2" charset="77"/>
                <a:cs typeface="+mn-cs"/>
              </a:defRPr>
            </a:lvl4pPr>
            <a:lvl5pPr marL="2057361" indent="-228596" algn="l" defTabSz="914382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86507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Jost Bold Italic" pitchFamily="2" charset="77"/>
                <a:cs typeface="+mn-cs"/>
              </a:defRPr>
            </a:lvl5pPr>
            <a:lvl6pPr marL="2514551" indent="-228596" algn="l" defTabSz="9143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43" indent="-228596" algn="l" defTabSz="9143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34" indent="-228596" algn="l" defTabSz="9143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24" indent="-228596" algn="l" defTabSz="9143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nl-NL" dirty="0">
                <a:solidFill>
                  <a:schemeClr val="accent1"/>
                </a:solidFill>
              </a:rPr>
              <a:t>A HAJLANDÓSÁG SZINTJE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000" dirty="0"/>
              <a:t>Pillanatonként, személyenként és helyzettől függően változik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000" dirty="0"/>
              <a:t>Befolyásolja a kölcsönhatás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000" i="1" dirty="0"/>
              <a:t>"A motiváció hiánya nem az ügyfelünk hibája, hanem a mi képességeink kihívása" </a:t>
            </a:r>
            <a:r>
              <a:rPr lang="en-GB" sz="1800" dirty="0"/>
              <a:t>(Miller/Rollnick 1991).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668314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nl-NL" sz="2400" dirty="0"/>
              <a:t>Elégedetlenség a jelenlegi helyzettel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nl-NL" sz="2400" dirty="0"/>
              <a:t>Az új cél kellően vonzó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nl-NL" sz="2400" dirty="0"/>
              <a:t>Pozitív tapasztalatok az átmenetről a múltban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nl-NL" sz="2400" dirty="0"/>
              <a:t>Megfelelő támogatás a szociális környezetben</a:t>
            </a:r>
            <a:endParaRPr lang="en-US" sz="240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F2EC1A8-4191-E23C-85BD-BE29BA778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ERASMUS+ DIGIGEN 
Projekt Ref. No. 2021-1-DE02-KA220-VET-000025335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4CDBB14-4D7A-7D0C-58C4-4A9E59041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4D3-7D2A-2041-9DA6-67735C9926F2}" type="slidenum">
              <a:rPr lang="en-GB" noProof="0" smtClean="0"/>
              <a:t>31</a:t>
            </a:fld>
            <a:endParaRPr lang="en-GB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változás négy feltétele</a:t>
            </a:r>
          </a:p>
        </p:txBody>
      </p:sp>
      <p:pic>
        <p:nvPicPr>
          <p:cNvPr id="8" name="Afbeelding 9" descr="Afbeelding met wit&#10;&#10;Automatisch gegenereerde beschrijving">
            <a:extLst>
              <a:ext uri="{FF2B5EF4-FFF2-40B4-BE49-F238E27FC236}">
                <a16:creationId xmlns:a16="http://schemas.microsoft.com/office/drawing/2014/main" id="{4D51FFA4-2A54-E0A2-1F0F-834D21DBA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2445" y="-295174"/>
            <a:ext cx="1161547" cy="1059717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5CFE291E-8A06-E213-F87D-AD839FFDB6A6}"/>
              </a:ext>
            </a:extLst>
          </p:cNvPr>
          <p:cNvSpPr txBox="1"/>
          <p:nvPr/>
        </p:nvSpPr>
        <p:spPr>
          <a:xfrm>
            <a:off x="79859" y="112667"/>
            <a:ext cx="634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  <a:latin typeface="+mj-lt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1151543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0D24F0E5-3A7A-F852-9F57-EF014B1B9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730" y="3731714"/>
            <a:ext cx="6258709" cy="246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BFEA869-6F9E-2BAC-0C80-D33A3BF13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ERASMUS+ DIGIGEN 
Projekt Ref. No. 2021-1-DE02-KA220-VET-000025335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AE63092D-3049-A2EA-A3DC-D87B76A56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4D3-7D2A-2041-9DA6-67735C9926F2}" type="slidenum">
              <a:rPr lang="en-GB" noProof="0" smtClean="0"/>
              <a:t>32</a:t>
            </a:fld>
            <a:endParaRPr lang="en-GB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72638"/>
            <a:ext cx="9753599" cy="780585"/>
          </a:xfrm>
        </p:spPr>
        <p:txBody>
          <a:bodyPr/>
          <a:lstStyle/>
          <a:p>
            <a:r>
              <a:rPr lang="nl-NL" sz="6000" dirty="0"/>
              <a:t>Fázisok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E5407DC-5809-CBED-3C6B-A4E6B4474950}"/>
              </a:ext>
            </a:extLst>
          </p:cNvPr>
          <p:cNvSpPr txBox="1"/>
          <p:nvPr/>
        </p:nvSpPr>
        <p:spPr>
          <a:xfrm>
            <a:off x="1061357" y="1647722"/>
            <a:ext cx="10069285" cy="282385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892175" indent="-892175">
              <a:lnSpc>
                <a:spcPct val="150000"/>
              </a:lnSpc>
            </a:pPr>
            <a:r>
              <a:rPr lang="en-GB" sz="2000">
                <a:solidFill>
                  <a:schemeClr val="accent1"/>
                </a:solidFill>
                <a:latin typeface="+mj-lt"/>
              </a:rPr>
              <a:t>1. fázis: </a:t>
            </a:r>
            <a:r>
              <a:rPr lang="en-GB" sz="2000" b="1">
                <a:latin typeface="+mj-lt"/>
              </a:rPr>
              <a:t>Kapcsolódjon be a </a:t>
            </a:r>
            <a:r>
              <a:rPr lang="en-GB" sz="2000">
                <a:latin typeface="+mj-lt"/>
                <a:sym typeface="Wingdings" panose="05000000000000000000" pitchFamily="2" charset="2"/>
              </a:rPr>
              <a:t> </a:t>
            </a:r>
            <a:r>
              <a:rPr lang="en-GB" sz="2000" b="1">
                <a:latin typeface="+mj-lt"/>
                <a:sym typeface="Wingdings" panose="05000000000000000000" pitchFamily="2" charset="2"/>
              </a:rPr>
              <a:t>oldalra </a:t>
            </a:r>
            <a:r>
              <a:rPr lang="en-GB" sz="2000">
                <a:latin typeface="+mj-lt"/>
              </a:rPr>
              <a:t>biztonságos környezetben.</a:t>
            </a:r>
          </a:p>
          <a:p>
            <a:pPr marL="892175" indent="-892175">
              <a:lnSpc>
                <a:spcPct val="150000"/>
              </a:lnSpc>
            </a:pPr>
            <a:r>
              <a:rPr lang="en-GB" sz="2000" dirty="0">
                <a:solidFill>
                  <a:schemeClr val="accent1"/>
                </a:solidFill>
                <a:latin typeface="+mj-lt"/>
              </a:rPr>
              <a:t>2. szakasz: </a:t>
            </a:r>
            <a:r>
              <a:rPr lang="en-GB" sz="2000" b="1" dirty="0">
                <a:latin typeface="+mj-lt"/>
              </a:rPr>
              <a:t>Fókuszálás </a:t>
            </a:r>
            <a:r>
              <a:rPr lang="en-GB" sz="2000" dirty="0">
                <a:latin typeface="+mj-lt"/>
                <a:sym typeface="Wingdings"/>
              </a:rPr>
              <a:t> </a:t>
            </a:r>
            <a:r>
              <a:rPr lang="en-GB" sz="2000" dirty="0">
                <a:latin typeface="+mj-lt"/>
              </a:rPr>
              <a:t>egyértelmű célmeghatározás. A világos cél kitűzése fontos! Mint facilitátor, Ön NEUTRÁLIS az eredményhez képest.</a:t>
            </a:r>
          </a:p>
          <a:p>
            <a:pPr marL="892175" indent="-892175">
              <a:lnSpc>
                <a:spcPct val="150000"/>
              </a:lnSpc>
            </a:pPr>
            <a:r>
              <a:rPr lang="en-GB" sz="2000" dirty="0">
                <a:solidFill>
                  <a:schemeClr val="accent1"/>
                </a:solidFill>
                <a:latin typeface="+mj-lt"/>
              </a:rPr>
              <a:t>3. fázis: </a:t>
            </a:r>
            <a:r>
              <a:rPr lang="en-GB" sz="2000" b="1" dirty="0">
                <a:latin typeface="+mj-lt"/>
              </a:rPr>
              <a:t>Evokáció </a:t>
            </a:r>
            <a:r>
              <a:rPr lang="en-GB" sz="2000" dirty="0">
                <a:latin typeface="+mj-lt"/>
                <a:sym typeface="Wingdings"/>
              </a:rPr>
              <a:t> </a:t>
            </a:r>
            <a:r>
              <a:rPr lang="en-GB" sz="2000" dirty="0">
                <a:latin typeface="+mj-lt"/>
              </a:rPr>
              <a:t>specifikus </a:t>
            </a:r>
            <a:r>
              <a:rPr lang="en-GB" sz="2000" dirty="0">
                <a:latin typeface="+mj-lt"/>
                <a:sym typeface="Wingdings"/>
              </a:rPr>
              <a:t>MG/MI  </a:t>
            </a:r>
            <a:r>
              <a:rPr lang="en-GB" sz="2000" dirty="0">
                <a:latin typeface="+mj-lt"/>
              </a:rPr>
              <a:t>kiváltó változás nyelvezete </a:t>
            </a:r>
          </a:p>
          <a:p>
            <a:pPr marL="892175" indent="-892175">
              <a:lnSpc>
                <a:spcPct val="150000"/>
              </a:lnSpc>
            </a:pPr>
            <a:r>
              <a:rPr lang="en-GB" sz="2000" dirty="0">
                <a:solidFill>
                  <a:schemeClr val="accent1"/>
                </a:solidFill>
                <a:latin typeface="+mj-lt"/>
              </a:rPr>
              <a:t>4. szakasz: </a:t>
            </a:r>
            <a:r>
              <a:rPr lang="en-GB" sz="2000" b="1" dirty="0">
                <a:latin typeface="+mj-lt"/>
              </a:rPr>
              <a:t>Tervezés </a:t>
            </a:r>
            <a:r>
              <a:rPr lang="en-GB" sz="2000" dirty="0">
                <a:latin typeface="+mj-lt"/>
                <a:sym typeface="Wingdings"/>
              </a:rPr>
              <a:t> </a:t>
            </a:r>
            <a:r>
              <a:rPr lang="en-GB" sz="2000" dirty="0">
                <a:latin typeface="+mj-lt"/>
              </a:rPr>
              <a:t>Személyes és egyedi terv (a szándék és a bizalom tisztázása skálakérdéssel). </a:t>
            </a:r>
          </a:p>
        </p:txBody>
      </p:sp>
      <p:pic>
        <p:nvPicPr>
          <p:cNvPr id="9" name="Afbeelding 9" descr="Afbeelding met wit&#10;&#10;Automatisch gegenereerde beschrijving">
            <a:extLst>
              <a:ext uri="{FF2B5EF4-FFF2-40B4-BE49-F238E27FC236}">
                <a16:creationId xmlns:a16="http://schemas.microsoft.com/office/drawing/2014/main" id="{F48D2377-93BB-C714-4E87-96C5C8C35D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2445" y="-295174"/>
            <a:ext cx="1161547" cy="1059717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88AAE76D-035F-FD22-11E3-DC4EB2AAB6E0}"/>
              </a:ext>
            </a:extLst>
          </p:cNvPr>
          <p:cNvSpPr txBox="1"/>
          <p:nvPr/>
        </p:nvSpPr>
        <p:spPr>
          <a:xfrm>
            <a:off x="79859" y="112667"/>
            <a:ext cx="634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  <a:latin typeface="+mj-lt"/>
              </a:rPr>
              <a:t>11</a:t>
            </a:r>
          </a:p>
        </p:txBody>
      </p:sp>
      <p:sp>
        <p:nvSpPr>
          <p:cNvPr id="11" name="Tekstvak 6">
            <a:extLst>
              <a:ext uri="{FF2B5EF4-FFF2-40B4-BE49-F238E27FC236}">
                <a16:creationId xmlns:a16="http://schemas.microsoft.com/office/drawing/2014/main" id="{0151AA27-EFFD-4874-FC37-2287F67A520F}"/>
              </a:ext>
            </a:extLst>
          </p:cNvPr>
          <p:cNvSpPr txBox="1"/>
          <p:nvPr/>
        </p:nvSpPr>
        <p:spPr>
          <a:xfrm>
            <a:off x="1736561" y="5308099"/>
            <a:ext cx="274320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900" i="1" dirty="0">
                <a:latin typeface="Arial"/>
              </a:rPr>
              <a:t>Forrás: </a:t>
            </a:r>
            <a:r>
              <a:rPr lang="en-GB" sz="900" dirty="0">
                <a:ea typeface="+mn-lt"/>
                <a:cs typeface="+mn-lt"/>
                <a:hlinkClick r:id="rId6"/>
              </a:rPr>
              <a:t>https:</a:t>
            </a:r>
            <a:r>
              <a:rPr lang="en-GB" sz="900" dirty="0">
                <a:ea typeface="+mn-lt"/>
                <a:cs typeface="+mn-lt"/>
              </a:rPr>
              <a:t>//uncmotivationalinterviewing.wordpress.com/2017/02/01/motivational-interviewing-components-process-of-motivational-interviewing/ </a:t>
            </a:r>
          </a:p>
          <a:p>
            <a:r>
              <a:rPr lang="en-GB" sz="900" dirty="0">
                <a:ea typeface="+mn-lt"/>
                <a:cs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51689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ED83B75B-A5FB-767C-85A8-C1B70FC653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14599" y="1847397"/>
            <a:ext cx="7162801" cy="4351338"/>
          </a:xfrm>
        </p:spPr>
        <p:txBody>
          <a:bodyPr>
            <a:normAutofit/>
          </a:bodyPr>
          <a:lstStyle/>
          <a:p>
            <a:pPr marL="358775" indent="-358775">
              <a:lnSpc>
                <a:spcPct val="80000"/>
              </a:lnSpc>
              <a:buFontTx/>
              <a:buAutoNum type="arabicPeriod"/>
            </a:pPr>
            <a:r>
              <a:rPr lang="nl-NL" altLang="nl-NL" sz="2000" dirty="0"/>
              <a:t>Valódi kapcsolatfelvétel és kapcsolattartás</a:t>
            </a:r>
          </a:p>
          <a:p>
            <a:pPr lvl="1">
              <a:lnSpc>
                <a:spcPct val="80000"/>
              </a:lnSpc>
            </a:pPr>
            <a:r>
              <a:rPr lang="nl-NL" altLang="nl-NL" sz="1800" dirty="0"/>
              <a:t>Empatikus, aktívan részt vevő, együttműködő</a:t>
            </a:r>
          </a:p>
          <a:p>
            <a:pPr marL="358775" indent="-358775">
              <a:lnSpc>
                <a:spcPct val="80000"/>
              </a:lnSpc>
              <a:buFontTx/>
              <a:buAutoNum type="arabicPeriod"/>
            </a:pPr>
            <a:r>
              <a:rPr lang="nl-NL" altLang="nl-NL" sz="2000" dirty="0"/>
              <a:t>Célkitűzés </a:t>
            </a:r>
          </a:p>
          <a:p>
            <a:pPr lvl="1">
              <a:lnSpc>
                <a:spcPct val="80000"/>
              </a:lnSpc>
            </a:pPr>
            <a:r>
              <a:rPr lang="nl-NL" altLang="nl-NL" sz="1800" dirty="0"/>
              <a:t>Elfogadható és reális. </a:t>
            </a:r>
          </a:p>
          <a:p>
            <a:pPr lvl="1">
              <a:lnSpc>
                <a:spcPct val="80000"/>
              </a:lnSpc>
            </a:pPr>
            <a:r>
              <a:rPr lang="nl-NL" altLang="nl-NL" sz="1800" dirty="0"/>
              <a:t>Pozitívan artikulál</a:t>
            </a:r>
          </a:p>
          <a:p>
            <a:pPr lvl="1">
              <a:lnSpc>
                <a:spcPct val="80000"/>
              </a:lnSpc>
            </a:pPr>
            <a:r>
              <a:rPr lang="nl-NL" altLang="nl-NL" sz="1800" dirty="0"/>
              <a:t>Motiváció feltárása/ önbizalom helyreállítása</a:t>
            </a:r>
            <a:endParaRPr lang="nl-NL" altLang="nl-NL" sz="2000" dirty="0"/>
          </a:p>
          <a:p>
            <a:pPr marL="358775" indent="-358775">
              <a:lnSpc>
                <a:spcPct val="80000"/>
              </a:lnSpc>
              <a:buFontTx/>
              <a:buAutoNum type="arabicPeriod"/>
            </a:pPr>
            <a:r>
              <a:rPr lang="nl-NL" altLang="nl-NL" sz="2000" dirty="0"/>
              <a:t>Cselekvési terv összeállítása</a:t>
            </a:r>
          </a:p>
          <a:p>
            <a:pPr lvl="1">
              <a:lnSpc>
                <a:spcPct val="80000"/>
              </a:lnSpc>
            </a:pPr>
            <a:r>
              <a:rPr lang="nl-NL" altLang="nl-NL" sz="1800" dirty="0"/>
              <a:t>Kicsi és reális</a:t>
            </a:r>
          </a:p>
          <a:p>
            <a:pPr lvl="1">
              <a:lnSpc>
                <a:spcPct val="80000"/>
              </a:lnSpc>
            </a:pPr>
            <a:r>
              <a:rPr lang="nl-NL" altLang="nl-NL" sz="1800" dirty="0"/>
              <a:t>Pozitív érzések megerősítése</a:t>
            </a:r>
          </a:p>
          <a:p>
            <a:pPr lvl="1">
              <a:lnSpc>
                <a:spcPct val="80000"/>
              </a:lnSpc>
            </a:pPr>
            <a:r>
              <a:rPr lang="nl-NL" altLang="nl-NL" sz="1800" dirty="0"/>
              <a:t>A változás nyelvezetének megismerése</a:t>
            </a:r>
          </a:p>
          <a:p>
            <a:pPr marL="358775" indent="-358775">
              <a:lnSpc>
                <a:spcPct val="80000"/>
              </a:lnSpc>
              <a:buFontTx/>
              <a:buAutoNum type="arabicPeriod"/>
            </a:pPr>
            <a:r>
              <a:rPr lang="nl-NL" altLang="nl-NL" sz="2000" dirty="0"/>
              <a:t>Mozgás</a:t>
            </a:r>
          </a:p>
          <a:p>
            <a:pPr lvl="1">
              <a:lnSpc>
                <a:spcPct val="80000"/>
              </a:lnSpc>
            </a:pPr>
            <a:r>
              <a:rPr lang="nl-NL" altLang="nl-NL" sz="1800" dirty="0"/>
              <a:t>Lépésről lépésre</a:t>
            </a:r>
          </a:p>
          <a:p>
            <a:pPr lvl="1">
              <a:lnSpc>
                <a:spcPct val="80000"/>
              </a:lnSpc>
            </a:pPr>
            <a:r>
              <a:rPr lang="nl-NL" altLang="nl-NL" sz="1800" dirty="0"/>
              <a:t>A motivációra, a tettrekészségre és az önbizalomra összpontosítva</a:t>
            </a:r>
          </a:p>
          <a:p>
            <a:pPr lvl="1">
              <a:lnSpc>
                <a:spcPct val="80000"/>
              </a:lnSpc>
            </a:pPr>
            <a:endParaRPr lang="nl-NL" altLang="nl-NL" sz="180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8FEF613-0A52-0704-6CB3-DCA573311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ERASMUS+ DIGIGEN 
Projekt Ref. No. 2021-1-DE02-KA220-VET-000025335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0B732BF-D9D9-ACE7-6A21-81FA7E65A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4D3-7D2A-2041-9DA6-67735C9926F2}" type="slidenum">
              <a:rPr lang="en-GB" noProof="0" smtClean="0"/>
              <a:t>33</a:t>
            </a:fld>
            <a:endParaRPr lang="en-GB" noProof="0"/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46F63B73-94B8-656F-DD40-10133ACCE5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72639"/>
            <a:ext cx="9920289" cy="93364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altLang="nl-NL" sz="5400" dirty="0"/>
              <a:t>A motivációs interjúk szakaszolása</a:t>
            </a:r>
          </a:p>
        </p:txBody>
      </p:sp>
      <p:pic>
        <p:nvPicPr>
          <p:cNvPr id="6" name="Afbeelding 9" descr="Afbeelding met wit&#10;&#10;Automatisch gegenereerde beschrijving">
            <a:extLst>
              <a:ext uri="{FF2B5EF4-FFF2-40B4-BE49-F238E27FC236}">
                <a16:creationId xmlns:a16="http://schemas.microsoft.com/office/drawing/2014/main" id="{EC6192E5-7E41-035C-B210-959E7CFD2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2445" y="-295174"/>
            <a:ext cx="1161547" cy="1059717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901AAE62-5305-39E1-5F43-4CBD568A7175}"/>
              </a:ext>
            </a:extLst>
          </p:cNvPr>
          <p:cNvSpPr txBox="1"/>
          <p:nvPr/>
        </p:nvSpPr>
        <p:spPr>
          <a:xfrm>
            <a:off x="79859" y="112667"/>
            <a:ext cx="634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  <a:latin typeface="+mj-lt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0214729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4243806" y="335202"/>
            <a:ext cx="6168107" cy="1060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346478" y="2583341"/>
            <a:ext cx="3816424" cy="348000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30200" algn="ctr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000" b="1" dirty="0"/>
              <a:t>DO</a:t>
            </a:r>
            <a:r>
              <a:rPr lang="en-US" sz="2000" dirty="0"/>
              <a:t>:</a:t>
            </a:r>
          </a:p>
          <a:p>
            <a:pPr indent="-330200" algn="ctr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000" dirty="0"/>
              <a:t>Fokozza az önbizalmat</a:t>
            </a:r>
          </a:p>
          <a:p>
            <a:pPr indent="-330200" algn="ctr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000" dirty="0"/>
              <a:t>Együttérzés</a:t>
            </a:r>
          </a:p>
          <a:p>
            <a:pPr indent="-330200" algn="ctr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000" dirty="0"/>
              <a:t>Hallgassa meg</a:t>
            </a:r>
          </a:p>
          <a:p>
            <a:pPr indent="-330200" algn="ctr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000" dirty="0"/>
              <a:t>Kindle</a:t>
            </a:r>
          </a:p>
          <a:p>
            <a:pPr indent="-330200" algn="ctr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000" dirty="0"/>
              <a:t>Az autonómia tiszteletben tartása</a:t>
            </a:r>
          </a:p>
          <a:p>
            <a:pPr indent="-330200" algn="ctr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000" dirty="0"/>
              <a:t>Együttműködés</a:t>
            </a:r>
          </a:p>
          <a:p>
            <a:pPr indent="-330200" algn="ctr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000" dirty="0"/>
              <a:t>Fogadd el a dolgokat úgy, ahogy vannak </a:t>
            </a:r>
          </a:p>
          <a:p>
            <a:pPr indent="-330200" algn="ctr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000" dirty="0"/>
              <a:t>(maradjon a kellemetlenséggel)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450934" y="2583341"/>
            <a:ext cx="3783012" cy="3306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30200" algn="ctr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000" b="1" dirty="0"/>
              <a:t>NE! </a:t>
            </a:r>
          </a:p>
          <a:p>
            <a:pPr indent="-330200" algn="ctr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000" dirty="0"/>
              <a:t>Visszautasítani</a:t>
            </a:r>
          </a:p>
          <a:p>
            <a:pPr indent="-330200" algn="ctr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000" dirty="0"/>
              <a:t>Szembesüljön a</a:t>
            </a:r>
          </a:p>
          <a:p>
            <a:pPr indent="-330200" algn="ctr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000" dirty="0"/>
              <a:t>Counter</a:t>
            </a:r>
          </a:p>
          <a:p>
            <a:pPr indent="-330200" algn="ctr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000" dirty="0"/>
              <a:t>Kéretlen tanácsadás</a:t>
            </a:r>
          </a:p>
          <a:p>
            <a:pPr indent="-330200" algn="ctr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000" dirty="0"/>
              <a:t>Címkézés</a:t>
            </a:r>
          </a:p>
          <a:p>
            <a:pPr indent="-330200" algn="ctr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000" dirty="0"/>
              <a:t>Számonkérés</a:t>
            </a:r>
          </a:p>
          <a:p>
            <a:pPr indent="-330200" algn="ctr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000" dirty="0"/>
              <a:t>A javítási reflex</a:t>
            </a:r>
          </a:p>
          <a:p>
            <a:pPr indent="-33020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000" dirty="0"/>
          </a:p>
          <a:p>
            <a:pPr indent="-33020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00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2CFF767-B1ED-00C4-7962-8025689AA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ERASMUS+ DIGIGEN 
Projekt Ref. No. 2021-1-DE02-KA220-VET-000025335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B347C87-673D-F5F8-0907-12B7A2C38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4D3-7D2A-2041-9DA6-67735C9926F2}" type="slidenum">
              <a:rPr lang="en-GB" noProof="0" smtClean="0"/>
              <a:t>34</a:t>
            </a:fld>
            <a:endParaRPr lang="en-GB" noProof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11619529-0AE2-09F0-38F9-9DA80C2DB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endParaRPr lang="nl-NL" dirty="0"/>
          </a:p>
        </p:txBody>
      </p:sp>
      <p:pic>
        <p:nvPicPr>
          <p:cNvPr id="10" name="Afbeelding 9" descr="Afbeelding met wit&#10;&#10;Automatisch gegenereerde beschrijving">
            <a:extLst>
              <a:ext uri="{FF2B5EF4-FFF2-40B4-BE49-F238E27FC236}">
                <a16:creationId xmlns:a16="http://schemas.microsoft.com/office/drawing/2014/main" id="{6A842584-884B-A5F6-F18D-389BE5485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2445" y="-295174"/>
            <a:ext cx="1161547" cy="1059717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515DC881-E8F5-0185-B13F-90E4B2697A8F}"/>
              </a:ext>
            </a:extLst>
          </p:cNvPr>
          <p:cNvSpPr txBox="1"/>
          <p:nvPr/>
        </p:nvSpPr>
        <p:spPr>
          <a:xfrm>
            <a:off x="79859" y="112667"/>
            <a:ext cx="634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  <a:latin typeface="+mj-lt"/>
              </a:rPr>
              <a:t>11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3176868-B359-D768-E61E-92352EA51BC5}"/>
              </a:ext>
            </a:extLst>
          </p:cNvPr>
          <p:cNvSpPr txBox="1"/>
          <p:nvPr/>
        </p:nvSpPr>
        <p:spPr>
          <a:xfrm>
            <a:off x="1197457" y="1541129"/>
            <a:ext cx="97970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MI TARTOZIK ÉS MI NEM TARTOZIK A MOTIVÁCIÓS INTERJÚK KÖZÉ?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92B9AF76-59B9-9B42-477A-F43264B7DC09}"/>
              </a:ext>
            </a:extLst>
          </p:cNvPr>
          <p:cNvSpPr txBox="1">
            <a:spLocks/>
          </p:cNvSpPr>
          <p:nvPr/>
        </p:nvSpPr>
        <p:spPr>
          <a:xfrm>
            <a:off x="838200" y="372638"/>
            <a:ext cx="9753599" cy="7805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8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99" b="0" i="0" kern="1200">
                <a:solidFill>
                  <a:schemeClr val="tx1"/>
                </a:solidFill>
                <a:latin typeface="+mn-lt"/>
                <a:ea typeface="Jost Medium Roman" pitchFamily="2" charset="77"/>
                <a:cs typeface="+mj-cs"/>
              </a:defRPr>
            </a:lvl1pPr>
          </a:lstStyle>
          <a:p>
            <a:r>
              <a:rPr lang="nl-NL" sz="6000" dirty="0"/>
              <a:t>DO's és DONT's</a:t>
            </a:r>
          </a:p>
        </p:txBody>
      </p:sp>
    </p:spTree>
    <p:extLst>
      <p:ext uri="{BB962C8B-B14F-4D97-AF65-F5344CB8AC3E}">
        <p14:creationId xmlns:p14="http://schemas.microsoft.com/office/powerpoint/2010/main" val="16364049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err="1"/>
              <a:t>Mit szeretnél hinni helyette</a:t>
            </a:r>
            <a:r>
              <a:rPr lang="nl-NL" dirty="0"/>
              <a:t>? </a:t>
            </a:r>
          </a:p>
          <a:p>
            <a:pPr lvl="1"/>
            <a:r>
              <a:rPr lang="nl-NL" i="1" dirty="0"/>
              <a:t>"Semminek sincs értelme, csak annak, amit te magad adsz neki."</a:t>
            </a:r>
          </a:p>
          <a:p>
            <a:pPr lvl="1"/>
            <a:endParaRPr lang="nl-NL" i="1" dirty="0"/>
          </a:p>
          <a:p>
            <a:r>
              <a:rPr lang="nl-NL" dirty="0"/>
              <a:t>Ne ítélkezz: ez nem a helyes vagy helytelen, hanem a kérdezésről szól:</a:t>
            </a:r>
          </a:p>
          <a:p>
            <a:pPr lvl="1"/>
            <a:r>
              <a:rPr lang="nl-NL" i="1" dirty="0"/>
              <a:t>"Mi segít nekem előrehaladni?"</a:t>
            </a:r>
            <a:endParaRPr lang="en-US" i="1" dirty="0"/>
          </a:p>
          <a:p>
            <a:pPr lvl="1"/>
            <a:endParaRPr lang="nl-NL" dirty="0"/>
          </a:p>
          <a:p>
            <a:r>
              <a:rPr lang="nl-NL" dirty="0"/>
              <a:t>Gondolkodjon </a:t>
            </a:r>
            <a:r>
              <a:rPr lang="nl-NL" dirty="0" err="1"/>
              <a:t>lehetőségekben</a:t>
            </a:r>
            <a:endParaRPr lang="nl-NL" dirty="0"/>
          </a:p>
          <a:p>
            <a:pPr lvl="1"/>
            <a:r>
              <a:rPr lang="nl-NL" i="1" dirty="0"/>
              <a:t>"Bármi is történik: Keresem azokat a szempontokat, amelyeket a lehetőségeimhez mérten befolyásolni tudok, és amelyek ellen tenni tudok valamit. Megvan a választásom."</a:t>
            </a:r>
            <a:endParaRPr lang="en-US" i="1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E20DB5-303F-6E31-EE2C-BACB0A5EF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ERASMUS+ DIGIGEN 
Projekt Ref. No. 2021-1-DE02-KA220-VET-000025335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8FD03FA-DAE3-FB91-F847-0F1EE24D8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4D3-7D2A-2041-9DA6-67735C9926F2}" type="slidenum">
              <a:rPr lang="en-GB" noProof="0" smtClean="0"/>
              <a:t>35</a:t>
            </a:fld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Új </a:t>
            </a:r>
            <a:r>
              <a:rPr lang="nl-NL" dirty="0" err="1"/>
              <a:t>hiedelmek létrehozása</a:t>
            </a:r>
            <a:endParaRPr lang="en-US" dirty="0"/>
          </a:p>
        </p:txBody>
      </p:sp>
      <p:pic>
        <p:nvPicPr>
          <p:cNvPr id="8" name="Afbeelding 9" descr="Afbeelding met wit&#10;&#10;Automatisch gegenereerde beschrijving">
            <a:extLst>
              <a:ext uri="{FF2B5EF4-FFF2-40B4-BE49-F238E27FC236}">
                <a16:creationId xmlns:a16="http://schemas.microsoft.com/office/drawing/2014/main" id="{9C25ACED-6B50-1244-CA55-637332FAB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2445" y="-295174"/>
            <a:ext cx="1161547" cy="1059717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D628C89-0944-310F-65DC-4872CABF8924}"/>
              </a:ext>
            </a:extLst>
          </p:cNvPr>
          <p:cNvSpPr txBox="1"/>
          <p:nvPr/>
        </p:nvSpPr>
        <p:spPr>
          <a:xfrm>
            <a:off x="79859" y="112667"/>
            <a:ext cx="634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  <a:latin typeface="+mj-lt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406798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9ADF1AA3-5983-89D3-57FE-4233E99379AA}"/>
              </a:ext>
            </a:extLst>
          </p:cNvPr>
          <p:cNvSpPr/>
          <p:nvPr/>
        </p:nvSpPr>
        <p:spPr>
          <a:xfrm>
            <a:off x="0" y="0"/>
            <a:ext cx="2601686" cy="6858000"/>
          </a:xfrm>
          <a:prstGeom prst="rect">
            <a:avLst/>
          </a:prstGeom>
          <a:solidFill>
            <a:srgbClr val="FDECE3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 descr="What Are Examples Of Limiting Beliefs">
            <a:extLst>
              <a:ext uri="{FF2B5EF4-FFF2-40B4-BE49-F238E27FC236}">
                <a16:creationId xmlns:a16="http://schemas.microsoft.com/office/drawing/2014/main" id="{BDABCD8B-3CAC-1527-32BB-6A934EECD0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0"/>
          <a:stretch/>
        </p:blipFill>
        <p:spPr bwMode="auto">
          <a:xfrm>
            <a:off x="2739236" y="234684"/>
            <a:ext cx="6363261" cy="61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F74573B-1010-C9FB-7DF7-430ADC1A3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430" y="5761037"/>
            <a:ext cx="2474461" cy="365125"/>
          </a:xfrm>
        </p:spPr>
        <p:txBody>
          <a:bodyPr/>
          <a:lstStyle/>
          <a:p>
            <a:r>
              <a:rPr lang="en-GB" noProof="0" dirty="0"/>
              <a:t>ERASMUS+ DIGIGEN 
Projekt Ref. No. 2021-1-DE02-KA220-VET-000025335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157C04A-2DE8-1347-4643-3D87F2B4D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4D3-7D2A-2041-9DA6-67735C9926F2}" type="slidenum">
              <a:rPr lang="en-GB" noProof="0" smtClean="0"/>
              <a:t>36</a:t>
            </a:fld>
            <a:endParaRPr lang="en-GB" noProof="0"/>
          </a:p>
        </p:txBody>
      </p:sp>
      <p:pic>
        <p:nvPicPr>
          <p:cNvPr id="6" name="Afbeelding 9" descr="Afbeelding met wit&#10;&#10;Automatisch gegenereerde beschrijving">
            <a:extLst>
              <a:ext uri="{FF2B5EF4-FFF2-40B4-BE49-F238E27FC236}">
                <a16:creationId xmlns:a16="http://schemas.microsoft.com/office/drawing/2014/main" id="{402E7A01-328D-A21B-0EF1-3E2EB684BC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62445" y="-295174"/>
            <a:ext cx="1161547" cy="1059717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518B8D1-C422-B821-E979-77F9010FD0D2}"/>
              </a:ext>
            </a:extLst>
          </p:cNvPr>
          <p:cNvSpPr txBox="1"/>
          <p:nvPr/>
        </p:nvSpPr>
        <p:spPr>
          <a:xfrm>
            <a:off x="79859" y="112667"/>
            <a:ext cx="634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  <a:latin typeface="+mj-lt"/>
              </a:rPr>
              <a:t>12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A2243C7-5DB0-8815-17B5-D49D206572B4}"/>
              </a:ext>
            </a:extLst>
          </p:cNvPr>
          <p:cNvSpPr txBox="1">
            <a:spLocks/>
          </p:cNvSpPr>
          <p:nvPr/>
        </p:nvSpPr>
        <p:spPr>
          <a:xfrm rot="16200000">
            <a:off x="-983896" y="1834509"/>
            <a:ext cx="4437391" cy="1758078"/>
          </a:xfrm>
          <a:prstGeom prst="rect">
            <a:avLst/>
          </a:prstGeom>
        </p:spPr>
        <p:txBody>
          <a:bodyPr/>
          <a:lstStyle>
            <a:lvl1pPr algn="l" defTabSz="91438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99" b="0" i="0" kern="1200">
                <a:solidFill>
                  <a:schemeClr val="tx1"/>
                </a:solidFill>
                <a:latin typeface="+mn-lt"/>
                <a:ea typeface="Jost Medium Roman" pitchFamily="2" charset="77"/>
                <a:cs typeface="+mj-cs"/>
              </a:defRPr>
            </a:lvl1pPr>
          </a:lstStyle>
          <a:p>
            <a:r>
              <a:rPr lang="nl-NL" dirty="0"/>
              <a:t>A hiedelmek átformálása</a:t>
            </a:r>
            <a:endParaRPr lang="en-US" dirty="0"/>
          </a:p>
        </p:txBody>
      </p:sp>
      <p:sp>
        <p:nvSpPr>
          <p:cNvPr id="4" name="Tekstvak 9">
            <a:extLst>
              <a:ext uri="{FF2B5EF4-FFF2-40B4-BE49-F238E27FC236}">
                <a16:creationId xmlns:a16="http://schemas.microsoft.com/office/drawing/2014/main" id="{E37B5C3B-D902-3CF5-33D9-768AB74AE8D2}"/>
              </a:ext>
            </a:extLst>
          </p:cNvPr>
          <p:cNvSpPr txBox="1"/>
          <p:nvPr/>
        </p:nvSpPr>
        <p:spPr>
          <a:xfrm>
            <a:off x="2739236" y="6350556"/>
            <a:ext cx="506009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900" i="1" dirty="0">
                <a:latin typeface="Arial"/>
              </a:rPr>
              <a:t>Forrás: </a:t>
            </a:r>
            <a:r>
              <a:rPr lang="en-GB" sz="900" dirty="0">
                <a:latin typeface="Arial"/>
                <a:hlinkClick r:id="rId5"/>
              </a:rPr>
              <a:t>https://padfieldpartnership.com/how-your-mindset-can-enable-or-limit-you/</a:t>
            </a:r>
            <a:endParaRPr lang="en-GB" sz="900" dirty="0">
              <a:latin typeface="Arial"/>
            </a:endParaRPr>
          </a:p>
          <a:p>
            <a:endParaRPr lang="en-GB" sz="9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47667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6108500"/>
              </p:ext>
            </p:extLst>
          </p:nvPr>
        </p:nvGraphicFramePr>
        <p:xfrm>
          <a:off x="838202" y="1696274"/>
          <a:ext cx="10515599" cy="458527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42657">
                  <a:extLst>
                    <a:ext uri="{9D8B030D-6E8A-4147-A177-3AD203B41FA5}">
                      <a16:colId xmlns:a16="http://schemas.microsoft.com/office/drawing/2014/main" val="3283971758"/>
                    </a:ext>
                  </a:extLst>
                </a:gridCol>
                <a:gridCol w="6672942">
                  <a:extLst>
                    <a:ext uri="{9D8B030D-6E8A-4147-A177-3AD203B41FA5}">
                      <a16:colId xmlns:a16="http://schemas.microsoft.com/office/drawing/2014/main" val="39535038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noProof="0" dirty="0">
                          <a:effectLst/>
                        </a:rPr>
                        <a:t>Nem hasznos gondolkodásmód (fixált gondolkodásmód)</a:t>
                      </a:r>
                      <a:endParaRPr lang="en-US" sz="1800" noProof="0" dirty="0"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54000" marB="54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noProof="0" dirty="0">
                          <a:effectLst/>
                        </a:rPr>
                        <a:t>Segítő gondolkodás (növekedési gondolkodásmód)</a:t>
                      </a:r>
                      <a:endParaRPr lang="en-US" sz="1800" noProof="0" dirty="0"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54000" marB="54000"/>
                </a:tc>
                <a:extLst>
                  <a:ext uri="{0D108BD9-81ED-4DB2-BD59-A6C34878D82A}">
                    <a16:rowId xmlns:a16="http://schemas.microsoft.com/office/drawing/2014/main" val="40332541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noProof="0" dirty="0">
                          <a:effectLst/>
                        </a:rPr>
                        <a:t>Nem tudok.</a:t>
                      </a:r>
                      <a:endParaRPr lang="en-US" sz="1600" noProof="0" dirty="0"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54000" marB="54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i="1" noProof="0" dirty="0">
                          <a:effectLst/>
                        </a:rPr>
                        <a:t>Ezt még nem tudom megtenni.</a:t>
                      </a:r>
                      <a:endParaRPr lang="en-US" sz="1600" i="1" noProof="0" dirty="0"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54000" marB="54000" anchor="ctr"/>
                </a:tc>
                <a:extLst>
                  <a:ext uri="{0D108BD9-81ED-4DB2-BD59-A6C34878D82A}">
                    <a16:rowId xmlns:a16="http://schemas.microsoft.com/office/drawing/2014/main" val="32002440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noProof="0" dirty="0">
                          <a:effectLst/>
                        </a:rPr>
                        <a:t>Rossz vagyok az adminisztrációban.</a:t>
                      </a:r>
                      <a:endParaRPr lang="en-US" sz="1600" noProof="0" dirty="0"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54000" marB="54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i="1" noProof="0" dirty="0">
                          <a:effectLst/>
                        </a:rPr>
                        <a:t>Az adminisztrációm rendben tartása extra erőfeszítést igényel.</a:t>
                      </a:r>
                      <a:endParaRPr lang="en-US" sz="1600" i="1" noProof="0" dirty="0"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54000" marB="54000" anchor="ctr"/>
                </a:tc>
                <a:extLst>
                  <a:ext uri="{0D108BD9-81ED-4DB2-BD59-A6C34878D82A}">
                    <a16:rowId xmlns:a16="http://schemas.microsoft.com/office/drawing/2014/main" val="8141235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noProof="0" dirty="0">
                          <a:effectLst/>
                        </a:rPr>
                        <a:t>Más ezt sokkal jobban meg tudja csinálni.</a:t>
                      </a:r>
                      <a:endParaRPr lang="en-US" sz="1600" noProof="0" dirty="0"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54000" marB="54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i="1" noProof="0" dirty="0">
                          <a:effectLst/>
                        </a:rPr>
                        <a:t>Else sokkal gyakrabban csinálta ezt, mint én. Talán tanulhatok tőle.</a:t>
                      </a:r>
                      <a:endParaRPr lang="en-US" sz="1600" i="1" noProof="0" dirty="0"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54000" marB="54000" anchor="ctr"/>
                </a:tc>
                <a:extLst>
                  <a:ext uri="{0D108BD9-81ED-4DB2-BD59-A6C34878D82A}">
                    <a16:rowId xmlns:a16="http://schemas.microsoft.com/office/drawing/2014/main" val="4277094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noProof="0" dirty="0">
                          <a:effectLst/>
                        </a:rPr>
                        <a:t>Ha tényleg tehetséges lennék, akkor magától jönne.</a:t>
                      </a:r>
                      <a:endParaRPr lang="en-US" sz="1600" noProof="0" dirty="0"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54000" marB="54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i="1" noProof="0" dirty="0">
                          <a:effectLst/>
                        </a:rPr>
                        <a:t>Még a veleszületett tehetségű embereknek is keményen meg kell dolgozniuk érte.</a:t>
                      </a:r>
                      <a:endParaRPr lang="en-US" sz="1600" i="1" noProof="0" dirty="0"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54000" marB="54000" anchor="ctr"/>
                </a:tc>
                <a:extLst>
                  <a:ext uri="{0D108BD9-81ED-4DB2-BD59-A6C34878D82A}">
                    <a16:rowId xmlns:a16="http://schemas.microsoft.com/office/drawing/2014/main" val="22450915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noProof="0" dirty="0">
                          <a:effectLst/>
                        </a:rPr>
                        <a:t>Nem vagyok jó menedzser.</a:t>
                      </a:r>
                      <a:endParaRPr lang="en-US" sz="1600" noProof="0" dirty="0"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54000" marB="54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i="1" noProof="0" dirty="0">
                          <a:effectLst/>
                        </a:rPr>
                        <a:t>Nagyon keményen próbálok a lehető legjobb lenni, és ennek része az is, hogy időnként hibázok.</a:t>
                      </a:r>
                      <a:endParaRPr lang="en-US" sz="1600" i="1" noProof="0" dirty="0"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54000" marB="54000" anchor="ctr"/>
                </a:tc>
                <a:extLst>
                  <a:ext uri="{0D108BD9-81ED-4DB2-BD59-A6C34878D82A}">
                    <a16:rowId xmlns:a16="http://schemas.microsoft.com/office/drawing/2014/main" val="20921293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noProof="0" dirty="0">
                          <a:effectLst/>
                        </a:rPr>
                        <a:t>Nem éri meg.</a:t>
                      </a:r>
                      <a:endParaRPr lang="en-US" sz="1600" noProof="0" dirty="0"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54000" marB="54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i="1" noProof="0" dirty="0">
                          <a:effectLst/>
                        </a:rPr>
                        <a:t>Ha valamit igazán akarsz, akkor érdemes erőfeszítéseket tenni érte.</a:t>
                      </a:r>
                      <a:endParaRPr lang="en-US" sz="1600" i="1" noProof="0" dirty="0"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54000" marB="54000" anchor="ctr"/>
                </a:tc>
                <a:extLst>
                  <a:ext uri="{0D108BD9-81ED-4DB2-BD59-A6C34878D82A}">
                    <a16:rowId xmlns:a16="http://schemas.microsoft.com/office/drawing/2014/main" val="144645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noProof="0" dirty="0">
                          <a:effectLst/>
                        </a:rPr>
                        <a:t>Ez úgysem működik.</a:t>
                      </a:r>
                      <a:endParaRPr lang="en-US" sz="1600" noProof="0" dirty="0"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54000" marB="54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i="1" noProof="0" dirty="0">
                          <a:effectLst/>
                        </a:rPr>
                        <a:t>A próbálkozásból tanulhatok.</a:t>
                      </a:r>
                      <a:endParaRPr lang="en-US" sz="1600" i="1" noProof="0" dirty="0"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54000" marB="54000" anchor="ctr"/>
                </a:tc>
                <a:extLst>
                  <a:ext uri="{0D108BD9-81ED-4DB2-BD59-A6C34878D82A}">
                    <a16:rowId xmlns:a16="http://schemas.microsoft.com/office/drawing/2014/main" val="3376237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noProof="0" dirty="0">
                          <a:effectLst/>
                        </a:rPr>
                        <a:t>Minden rosszul megy. Ebből sosem lesz semmi.</a:t>
                      </a:r>
                      <a:endParaRPr lang="en-US" sz="1600" noProof="0" dirty="0"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54000" marB="54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i="1" noProof="0" dirty="0">
                          <a:effectLst/>
                        </a:rPr>
                        <a:t>A viszontagságok is hozzátartoznak. Mit tanulhatok ebből? Ki segíthet nekem?</a:t>
                      </a:r>
                      <a:endParaRPr lang="en-US" sz="1600" i="1" noProof="0" dirty="0"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54000" marB="54000" anchor="ctr"/>
                </a:tc>
                <a:extLst>
                  <a:ext uri="{0D108BD9-81ED-4DB2-BD59-A6C34878D82A}">
                    <a16:rowId xmlns:a16="http://schemas.microsoft.com/office/drawing/2014/main" val="1913033507"/>
                  </a:ext>
                </a:extLst>
              </a:tr>
            </a:tbl>
          </a:graphicData>
        </a:graphic>
      </p:graphicFrame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39AB3F9-3832-B549-1BF4-23FFF7F3C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ERASMUS+ DIGIGEN 
Projekt Ref. No. 2021-1-DE02-KA220-VET-000025335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956C58F9-FC18-EA81-748A-5DC9B3FA1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4D3-7D2A-2041-9DA6-67735C9926F2}" type="slidenum">
              <a:rPr lang="en-GB" noProof="0" smtClean="0"/>
              <a:t>37</a:t>
            </a:fld>
            <a:endParaRPr lang="en-GB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Gondolatok átkeretezése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4126" y="-61104"/>
            <a:ext cx="12719433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nl-NL" altLang="nl-NL" sz="1100">
                <a:latin typeface="Arial" panose="020B0604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</a:br>
            <a:endParaRPr lang="nl-NL" altLang="nl-NL" sz="60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altLang="nl-NL">
              <a:latin typeface="Arial" panose="020B0604020202020204" pitchFamily="34" charset="0"/>
            </a:endParaRPr>
          </a:p>
        </p:txBody>
      </p:sp>
      <p:pic>
        <p:nvPicPr>
          <p:cNvPr id="9" name="Afbeelding 9" descr="Afbeelding met wit&#10;&#10;Automatisch gegenereerde beschrijving">
            <a:extLst>
              <a:ext uri="{FF2B5EF4-FFF2-40B4-BE49-F238E27FC236}">
                <a16:creationId xmlns:a16="http://schemas.microsoft.com/office/drawing/2014/main" id="{C4BE43AF-18B9-94AB-A3D0-B67AC6550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2445" y="-295174"/>
            <a:ext cx="1161547" cy="1059717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FCDB7F88-28C8-5F42-7875-CBECBBFEADDA}"/>
              </a:ext>
            </a:extLst>
          </p:cNvPr>
          <p:cNvSpPr txBox="1"/>
          <p:nvPr/>
        </p:nvSpPr>
        <p:spPr>
          <a:xfrm>
            <a:off x="79859" y="112667"/>
            <a:ext cx="634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  <a:latin typeface="+mj-lt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5306261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>
            <a:extLst>
              <a:ext uri="{FF2B5EF4-FFF2-40B4-BE49-F238E27FC236}">
                <a16:creationId xmlns:a16="http://schemas.microsoft.com/office/drawing/2014/main" id="{2646BDB3-1084-F6B2-F381-269C6095A5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58775" indent="-358775">
              <a:lnSpc>
                <a:spcPct val="80000"/>
              </a:lnSpc>
              <a:buFontTx/>
              <a:buAutoNum type="arabicPeriod"/>
            </a:pPr>
            <a:r>
              <a:rPr lang="en-US" altLang="nl-NL" sz="2400" dirty="0"/>
              <a:t>A jelenlegi helyzet hátrányai</a:t>
            </a:r>
          </a:p>
          <a:p>
            <a:pPr lvl="1">
              <a:lnSpc>
                <a:spcPct val="80000"/>
              </a:lnSpc>
            </a:pPr>
            <a:r>
              <a:rPr lang="en-US" altLang="nl-NL" sz="1900" dirty="0"/>
              <a:t>Költségek és előnyök szem előtt tartása</a:t>
            </a:r>
          </a:p>
          <a:p>
            <a:pPr marL="358775" indent="-358775">
              <a:lnSpc>
                <a:spcPct val="80000"/>
              </a:lnSpc>
              <a:buFontTx/>
              <a:buAutoNum type="arabicPeriod"/>
            </a:pPr>
            <a:r>
              <a:rPr lang="en-US" altLang="nl-NL" sz="2400" dirty="0"/>
              <a:t>A változás előnyei</a:t>
            </a:r>
          </a:p>
          <a:p>
            <a:pPr marL="719138" lvl="1" indent="-261938">
              <a:lnSpc>
                <a:spcPct val="80000"/>
              </a:lnSpc>
            </a:pPr>
            <a:r>
              <a:rPr lang="en-US" altLang="nl-NL" sz="1900" dirty="0"/>
              <a:t>Milyen okok szólnak a változás mellett?</a:t>
            </a:r>
          </a:p>
          <a:p>
            <a:pPr marL="719138" lvl="1" indent="-261938">
              <a:lnSpc>
                <a:spcPct val="80000"/>
              </a:lnSpc>
            </a:pPr>
            <a:r>
              <a:rPr lang="en-US" altLang="nl-NL" sz="1900" dirty="0"/>
              <a:t>A változtatás elmaradásának kockázatai</a:t>
            </a:r>
          </a:p>
          <a:p>
            <a:pPr marL="358775" indent="-358775">
              <a:lnSpc>
                <a:spcPct val="80000"/>
              </a:lnSpc>
              <a:buFontTx/>
              <a:buAutoNum type="arabicPeriod"/>
            </a:pPr>
            <a:r>
              <a:rPr lang="en-US" altLang="nl-NL" sz="2400" dirty="0"/>
              <a:t>Optimizmus a változással kapcsolatban</a:t>
            </a:r>
          </a:p>
          <a:p>
            <a:pPr marL="719138" lvl="1" indent="-261938">
              <a:lnSpc>
                <a:spcPct val="80000"/>
              </a:lnSpc>
            </a:pPr>
            <a:r>
              <a:rPr lang="en-US" altLang="nl-NL" sz="1900" dirty="0"/>
              <a:t>Skálakérdések: Motiváció </a:t>
            </a:r>
          </a:p>
          <a:p>
            <a:pPr marL="1371600" lvl="2" indent="-45720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nl-NL" sz="1800" i="1" dirty="0"/>
              <a:t>A jelenlegi helyzet értékelése</a:t>
            </a:r>
          </a:p>
          <a:p>
            <a:pPr marL="1371600" lvl="2" indent="-45720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nl-NL" sz="1800" i="1" dirty="0"/>
              <a:t>Mi a jó helyzet?</a:t>
            </a:r>
          </a:p>
          <a:p>
            <a:pPr marL="1371600" lvl="2" indent="-45720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nl-NL" sz="1800" i="1" dirty="0"/>
              <a:t>Mennyire fontos?</a:t>
            </a:r>
          </a:p>
          <a:p>
            <a:pPr marL="358775" indent="-358775">
              <a:lnSpc>
                <a:spcPct val="80000"/>
              </a:lnSpc>
              <a:buFontTx/>
              <a:buAutoNum type="arabicPeriod"/>
            </a:pPr>
            <a:r>
              <a:rPr lang="en-US" altLang="nl-NL" sz="2400" dirty="0"/>
              <a:t>Szándék a különböző </a:t>
            </a:r>
            <a:r>
              <a:rPr lang="en-US" altLang="nl-NL" sz="2400" dirty="0" err="1"/>
              <a:t>viselkedésre</a:t>
            </a:r>
            <a:endParaRPr lang="en-US" altLang="nl-NL" sz="2400" dirty="0"/>
          </a:p>
          <a:p>
            <a:pPr marL="719138" lvl="1" indent="-261938">
              <a:lnSpc>
                <a:spcPct val="80000"/>
              </a:lnSpc>
            </a:pPr>
            <a:r>
              <a:rPr lang="en-US" altLang="nl-NL" sz="1900" dirty="0"/>
              <a:t>Skálakérdések: Bizalom, megvalósíthatóságba vetett hit</a:t>
            </a:r>
          </a:p>
          <a:p>
            <a:pPr marL="1371600" lvl="2" indent="-45720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nl-NL" sz="1800" i="1" dirty="0"/>
              <a:t>A bizalom értékelése</a:t>
            </a:r>
          </a:p>
          <a:p>
            <a:pPr marL="1371600" lvl="2" indent="-45720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nl-NL" sz="1800" i="1" dirty="0"/>
              <a:t>Miért nem alacsonyabb?</a:t>
            </a:r>
          </a:p>
          <a:p>
            <a:pPr marL="1371600" lvl="2" indent="-45720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nl-NL" sz="1800" i="1" dirty="0"/>
              <a:t>Mennyire fontos?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6D9D00F-D8B2-187B-4812-CC7B4B43E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ERASMUS+ DIGIGEN 
Projekt Ref. No. 2021-1-DE02-KA220-VET-000025335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31472B9-1859-B63E-A75B-895A86EAC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4D3-7D2A-2041-9DA6-67735C9926F2}" type="slidenum">
              <a:rPr lang="en-GB" noProof="0" smtClean="0"/>
              <a:t>38</a:t>
            </a:fld>
            <a:endParaRPr lang="en-GB" noProof="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88CAE745-D5A0-7CCA-8FC3-EDC803527A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Nyelvváltás</a:t>
            </a:r>
          </a:p>
        </p:txBody>
      </p:sp>
      <p:pic>
        <p:nvPicPr>
          <p:cNvPr id="6" name="Afbeelding 9" descr="Afbeelding met wit&#10;&#10;Automatisch gegenereerde beschrijving">
            <a:extLst>
              <a:ext uri="{FF2B5EF4-FFF2-40B4-BE49-F238E27FC236}">
                <a16:creationId xmlns:a16="http://schemas.microsoft.com/office/drawing/2014/main" id="{4D14199C-1A4B-C1F2-0119-905484A2E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2445" y="-295174"/>
            <a:ext cx="1161547" cy="1059717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5FA31C6-6F65-9520-60A1-8C7908A6543C}"/>
              </a:ext>
            </a:extLst>
          </p:cNvPr>
          <p:cNvSpPr txBox="1"/>
          <p:nvPr/>
        </p:nvSpPr>
        <p:spPr>
          <a:xfrm>
            <a:off x="79859" y="112667"/>
            <a:ext cx="634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  <a:latin typeface="+mj-lt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731190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342656" indent="-342656"/>
            <a:endParaRPr lang="de-DE" dirty="0">
              <a:solidFill>
                <a:schemeClr val="tx1"/>
              </a:solidFill>
              <a:latin typeface="Arial"/>
              <a:cs typeface="Arial"/>
            </a:endParaRPr>
          </a:p>
          <a:p>
            <a:pPr marL="342656" indent="-342656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6976544-0DD6-146B-15E1-8E361457C862}"/>
              </a:ext>
            </a:extLst>
          </p:cNvPr>
          <p:cNvSpPr txBox="1"/>
          <p:nvPr/>
        </p:nvSpPr>
        <p:spPr>
          <a:xfrm>
            <a:off x="3436908" y="2463478"/>
            <a:ext cx="5318185" cy="19310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GB" sz="5974" b="1" dirty="0">
                <a:solidFill>
                  <a:schemeClr val="bg1"/>
                </a:solidFill>
              </a:rPr>
              <a:t>HÁTTÉR-HÁTTÉR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C18D415-E8C4-4C27-C6E2-AADC8BBF3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4D3-7D2A-2041-9DA6-67735C9926F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77258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735286" cy="4351338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nl-NL" sz="2400" dirty="0"/>
              <a:t>Az előnyök és hátrányok vizsgálata</a:t>
            </a:r>
          </a:p>
          <a:p>
            <a:pPr>
              <a:lnSpc>
                <a:spcPct val="150000"/>
              </a:lnSpc>
              <a:defRPr/>
            </a:pPr>
            <a:r>
              <a:rPr lang="nl-NL" sz="2400" dirty="0" err="1"/>
              <a:t>Optimizmusra ösztönzés</a:t>
            </a:r>
            <a:endParaRPr lang="nl-NL" sz="2400" dirty="0"/>
          </a:p>
          <a:p>
            <a:pPr>
              <a:lnSpc>
                <a:spcPct val="150000"/>
              </a:lnSpc>
              <a:defRPr/>
            </a:pPr>
            <a:r>
              <a:rPr lang="nl-NL" sz="2400" dirty="0" err="1"/>
              <a:t>A jó szándék kinyilvánítása</a:t>
            </a:r>
            <a:endParaRPr lang="nl-NL" sz="2400" dirty="0"/>
          </a:p>
          <a:p>
            <a:pPr>
              <a:lnSpc>
                <a:spcPct val="150000"/>
              </a:lnSpc>
              <a:defRPr/>
            </a:pPr>
            <a:r>
              <a:rPr lang="nl-NL" sz="2400" dirty="0"/>
              <a:t>A szélsőségek vizsgálata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943F527-D71D-3ACE-F7A9-8684400F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ERASMUS+ DIGIGEN 
Projekt Ref. No. 2021-1-DE02-KA220-VET-000025335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4D8DC1F-FD63-129F-9FB7-44FBD5E61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4D3-7D2A-2041-9DA6-67735C9926F2}" type="slidenum">
              <a:rPr lang="en-GB" noProof="0" smtClean="0"/>
              <a:t>39</a:t>
            </a:fld>
            <a:endParaRPr lang="en-GB" noProof="0"/>
          </a:p>
        </p:txBody>
      </p:sp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838201" y="372638"/>
            <a:ext cx="9808028" cy="780585"/>
          </a:xfrm>
        </p:spPr>
        <p:txBody>
          <a:bodyPr/>
          <a:lstStyle/>
          <a:p>
            <a:pPr eaLnBrk="1" hangingPunct="1"/>
            <a:r>
              <a:rPr lang="nl-NL" altLang="nl-NL" dirty="0"/>
              <a:t>Provokálja a változás nyelvét</a:t>
            </a:r>
            <a:endParaRPr lang="en-US" altLang="nl-NL" dirty="0"/>
          </a:p>
        </p:txBody>
      </p:sp>
      <p:pic>
        <p:nvPicPr>
          <p:cNvPr id="7" name="Afbeelding 9" descr="Afbeelding met wit&#10;&#10;Automatisch gegenereerde beschrijving">
            <a:extLst>
              <a:ext uri="{FF2B5EF4-FFF2-40B4-BE49-F238E27FC236}">
                <a16:creationId xmlns:a16="http://schemas.microsoft.com/office/drawing/2014/main" id="{DC4C4865-6DDD-0D4C-C283-EDB3AD6BA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2445" y="-295174"/>
            <a:ext cx="1161547" cy="105971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7030A55B-1121-CF5E-D617-267ACC4F4211}"/>
              </a:ext>
            </a:extLst>
          </p:cNvPr>
          <p:cNvSpPr txBox="1"/>
          <p:nvPr/>
        </p:nvSpPr>
        <p:spPr>
          <a:xfrm>
            <a:off x="79859" y="112667"/>
            <a:ext cx="634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  <a:latin typeface="+mj-lt"/>
              </a:rPr>
              <a:t>12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6D3DDBF-135F-33AA-2C68-D26EB2F1D6E7}"/>
              </a:ext>
            </a:extLst>
          </p:cNvPr>
          <p:cNvSpPr txBox="1">
            <a:spLocks/>
          </p:cNvSpPr>
          <p:nvPr/>
        </p:nvSpPr>
        <p:spPr>
          <a:xfrm>
            <a:off x="6320859" y="1821035"/>
            <a:ext cx="473528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6" indent="-228596" algn="l" defTabSz="914382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86507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Jost Bold Italic" pitchFamily="2" charset="77"/>
                <a:cs typeface="+mn-cs"/>
              </a:defRPr>
            </a:lvl1pPr>
            <a:lvl2pPr marL="685787" indent="-228596" algn="l" defTabSz="914382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86507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Jost Bold Italic" pitchFamily="2" charset="77"/>
                <a:cs typeface="+mn-cs"/>
              </a:defRPr>
            </a:lvl2pPr>
            <a:lvl3pPr marL="1142978" indent="-228596" algn="l" defTabSz="914382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86507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Jost Bold Italic" pitchFamily="2" charset="77"/>
                <a:cs typeface="+mn-cs"/>
              </a:defRPr>
            </a:lvl3pPr>
            <a:lvl4pPr marL="1600169" indent="-228596" algn="l" defTabSz="914382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86507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Jost Bold Italic" pitchFamily="2" charset="77"/>
                <a:cs typeface="+mn-cs"/>
              </a:defRPr>
            </a:lvl4pPr>
            <a:lvl5pPr marL="2057361" indent="-228596" algn="l" defTabSz="914382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86507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Jost Bold Italic" pitchFamily="2" charset="77"/>
                <a:cs typeface="+mn-cs"/>
              </a:defRPr>
            </a:lvl5pPr>
            <a:lvl6pPr marL="2514551" indent="-228596" algn="l" defTabSz="9143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43" indent="-228596" algn="l" defTabSz="9143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34" indent="-228596" algn="l" defTabSz="9143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24" indent="-228596" algn="l" defTabSz="9143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nl-NL" sz="2400" dirty="0"/>
              <a:t>Visszatekintés vagy előretekintés</a:t>
            </a:r>
          </a:p>
          <a:p>
            <a:pPr>
              <a:lnSpc>
                <a:spcPct val="150000"/>
              </a:lnSpc>
              <a:defRPr/>
            </a:pPr>
            <a:r>
              <a:rPr lang="nl-NL" sz="2400" dirty="0"/>
              <a:t>Célok és értékek feltárása</a:t>
            </a:r>
          </a:p>
          <a:p>
            <a:pPr>
              <a:lnSpc>
                <a:spcPct val="150000"/>
              </a:lnSpc>
              <a:defRPr/>
            </a:pPr>
            <a:r>
              <a:rPr lang="nl-NL" sz="2400" dirty="0"/>
              <a:t>Reframe</a:t>
            </a:r>
          </a:p>
          <a:p>
            <a:pPr>
              <a:lnSpc>
                <a:spcPct val="150000"/>
              </a:lnSpc>
              <a:defRPr/>
            </a:pPr>
            <a:r>
              <a:rPr lang="nl-NL" sz="2400" dirty="0"/>
              <a:t>Pozitív kivételek keresése</a:t>
            </a:r>
          </a:p>
        </p:txBody>
      </p:sp>
    </p:spTree>
    <p:extLst>
      <p:ext uri="{BB962C8B-B14F-4D97-AF65-F5344CB8AC3E}">
        <p14:creationId xmlns:p14="http://schemas.microsoft.com/office/powerpoint/2010/main" val="42435304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589314"/>
            <a:ext cx="10635343" cy="4587649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altLang="nl-NL" sz="20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Kérdések </a:t>
            </a:r>
            <a:r>
              <a:rPr lang="en-US" altLang="nl-NL" sz="1800" i="1" dirty="0">
                <a:latin typeface="+mj-lt"/>
                <a:cs typeface="Arial" panose="020B0604020202020204" pitchFamily="34" charset="0"/>
              </a:rPr>
              <a:t>(Van-e javítanivaló, mit szeretnél elérni? Miért olyan fontos ez most?)</a:t>
            </a:r>
          </a:p>
          <a:p>
            <a:pPr>
              <a:spcBef>
                <a:spcPts val="600"/>
              </a:spcBef>
            </a:pPr>
            <a:r>
              <a:rPr lang="en-US" altLang="nl-NL" sz="20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Az előnyök és hátrányok vizsgálata </a:t>
            </a:r>
            <a:r>
              <a:rPr lang="en-US" altLang="nl-NL" sz="1800" i="1" dirty="0">
                <a:latin typeface="+mj-lt"/>
                <a:cs typeface="Arial" panose="020B0604020202020204" pitchFamily="34" charset="0"/>
              </a:rPr>
              <a:t>(mi aggasztja leginkább, hogyan érzi magát a .... után?) (milyenek az előnyök, mit talál vonzónak benne?)</a:t>
            </a:r>
          </a:p>
          <a:p>
            <a:pPr>
              <a:spcBef>
                <a:spcPts val="600"/>
              </a:spcBef>
            </a:pPr>
            <a:r>
              <a:rPr lang="en-US" altLang="nl-NL" sz="20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Optimizmus kiváltása </a:t>
            </a:r>
            <a:r>
              <a:rPr lang="en-US" altLang="nl-NL" sz="1800" i="1" dirty="0">
                <a:latin typeface="+mj-lt"/>
                <a:cs typeface="Arial" panose="020B0604020202020204" pitchFamily="34" charset="0"/>
              </a:rPr>
              <a:t>(már sikerült; Hogyan sikerült akkor?)</a:t>
            </a:r>
          </a:p>
          <a:p>
            <a:pPr>
              <a:spcBef>
                <a:spcPts val="600"/>
              </a:spcBef>
            </a:pPr>
            <a:r>
              <a:rPr lang="en-US" altLang="nl-NL" sz="2000" dirty="0">
                <a:latin typeface="+mj-lt"/>
                <a:cs typeface="Arial" panose="020B0604020202020204" pitchFamily="34" charset="0"/>
              </a:rPr>
              <a:t>Kifejezett </a:t>
            </a:r>
            <a:r>
              <a:rPr lang="en-US" altLang="nl-NL" sz="20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jó szándékok </a:t>
            </a:r>
            <a:r>
              <a:rPr lang="en-US" altLang="nl-NL" sz="1800" i="1" dirty="0">
                <a:latin typeface="+mj-lt"/>
                <a:cs typeface="Arial" panose="020B0604020202020204" pitchFamily="34" charset="0"/>
              </a:rPr>
              <a:t>(mit lehetne kiigazítani, milyen más módok vannak?)</a:t>
            </a:r>
          </a:p>
          <a:p>
            <a:pPr>
              <a:spcBef>
                <a:spcPts val="600"/>
              </a:spcBef>
            </a:pPr>
            <a:r>
              <a:rPr lang="en-US" altLang="nl-NL" sz="20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A szélsőségek vizsgálata </a:t>
            </a:r>
            <a:r>
              <a:rPr lang="en-US" altLang="nl-NL" sz="1800" i="1" dirty="0">
                <a:latin typeface="+mj-lt"/>
                <a:cs typeface="Arial" panose="020B0604020202020204" pitchFamily="34" charset="0"/>
              </a:rPr>
              <a:t>(tegyük fel, hogy semmi sem változik, mi a legrosszabb, ami történhet, és mi a legjobb lehetséges kimenetel?)</a:t>
            </a:r>
          </a:p>
          <a:p>
            <a:pPr>
              <a:spcBef>
                <a:spcPts val="600"/>
              </a:spcBef>
            </a:pPr>
            <a:r>
              <a:rPr lang="en-US" altLang="nl-NL" sz="20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Visszatekintés vagy előretekintés </a:t>
            </a:r>
            <a:r>
              <a:rPr lang="en-US" altLang="nl-NL" sz="1800" i="1" dirty="0">
                <a:latin typeface="+mj-lt"/>
                <a:cs typeface="Arial" panose="020B0604020202020204" pitchFamily="34" charset="0"/>
              </a:rPr>
              <a:t>(a múltban másképp tekintettél-e rá, hogyan csináltad akkor, mikor érdekelne?)</a:t>
            </a:r>
          </a:p>
          <a:p>
            <a:pPr>
              <a:spcBef>
                <a:spcPts val="600"/>
              </a:spcBef>
            </a:pPr>
            <a:r>
              <a:rPr lang="en-US" altLang="nl-NL" sz="20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Célok és értékek feltárása </a:t>
            </a:r>
            <a:r>
              <a:rPr lang="en-US" altLang="nl-NL" sz="1800" i="1" dirty="0">
                <a:latin typeface="+mj-lt"/>
                <a:cs typeface="Arial" panose="020B0604020202020204" pitchFamily="34" charset="0"/>
              </a:rPr>
              <a:t>(mit tartasz a legfontosabbnak az életben/munkában/kapcsolatokban, mit szeretnél elérni ezen keresztül?)</a:t>
            </a:r>
          </a:p>
          <a:p>
            <a:pPr>
              <a:spcBef>
                <a:spcPts val="600"/>
              </a:spcBef>
            </a:pPr>
            <a:r>
              <a:rPr lang="en-US" altLang="nl-NL" sz="20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Reframing </a:t>
            </a:r>
            <a:r>
              <a:rPr lang="en-US" altLang="nl-NL" sz="1800" i="1" dirty="0">
                <a:latin typeface="+mj-lt"/>
                <a:cs typeface="Arial" panose="020B0604020202020204" pitchFamily="34" charset="0"/>
              </a:rPr>
              <a:t>(szörnyen érzed magad, hogy így alakultak a dolgok, de nem volt más választásod, nincs tapasztalatod, de ez lehet az első lépés a tapasztalatszerzés felé).</a:t>
            </a:r>
          </a:p>
          <a:p>
            <a:pPr>
              <a:spcBef>
                <a:spcPts val="600"/>
              </a:spcBef>
            </a:pPr>
            <a:r>
              <a:rPr lang="en-US" altLang="nl-NL" sz="20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Pozitív kivételek </a:t>
            </a:r>
            <a:r>
              <a:rPr lang="en-US" altLang="nl-NL" sz="2000" dirty="0">
                <a:latin typeface="+mj-lt"/>
                <a:cs typeface="Arial" panose="020B0604020202020204" pitchFamily="34" charset="0"/>
              </a:rPr>
              <a:t>keresése </a:t>
            </a:r>
            <a:r>
              <a:rPr lang="en-US" altLang="nl-NL" sz="1800" i="1" dirty="0">
                <a:latin typeface="+mj-lt"/>
                <a:cs typeface="Arial" panose="020B0604020202020204" pitchFamily="34" charset="0"/>
              </a:rPr>
              <a:t>(mikor működött/nem működött egyszer?)</a:t>
            </a:r>
            <a:endParaRPr lang="en-US" sz="2000" i="1" dirty="0">
              <a:latin typeface="+mj-lt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8511CD2-6EB5-A796-7928-FB2BE484A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ERASMUS+ DIGIGEN 
Projekt Ref. No. 2021-1-DE02-KA220-VET-000025335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11173E3-1E7E-C525-F236-5013044C7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4D3-7D2A-2041-9DA6-67735C9926F2}" type="slidenum">
              <a:rPr lang="en-GB" noProof="0" smtClean="0"/>
              <a:t>40</a:t>
            </a:fld>
            <a:endParaRPr lang="en-GB" noProof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8AC2E225-B5FA-6EEB-4C66-78A92632D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Jellemzők</a:t>
            </a:r>
          </a:p>
        </p:txBody>
      </p:sp>
      <p:pic>
        <p:nvPicPr>
          <p:cNvPr id="7" name="Afbeelding 9" descr="Afbeelding met wit&#10;&#10;Automatisch gegenereerde beschrijving">
            <a:extLst>
              <a:ext uri="{FF2B5EF4-FFF2-40B4-BE49-F238E27FC236}">
                <a16:creationId xmlns:a16="http://schemas.microsoft.com/office/drawing/2014/main" id="{66A12DFE-5AA4-9DE5-8484-214D5C8A0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2445" y="-295174"/>
            <a:ext cx="1161547" cy="105971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8FD9DDAC-4899-6D96-9ADD-B43EEAC9537B}"/>
              </a:ext>
            </a:extLst>
          </p:cNvPr>
          <p:cNvSpPr txBox="1"/>
          <p:nvPr/>
        </p:nvSpPr>
        <p:spPr>
          <a:xfrm>
            <a:off x="79859" y="112667"/>
            <a:ext cx="634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  <a:latin typeface="+mj-lt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67565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2063751" y="6165850"/>
            <a:ext cx="79216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6000" tIns="360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defTabSz="449263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defTabSz="449263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defTabSz="449263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defTabSz="449263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lnSpc>
                <a:spcPct val="100000"/>
              </a:lnSpc>
              <a:buClrTx/>
              <a:buFontTx/>
              <a:buNone/>
              <a:defRPr/>
            </a:pPr>
            <a:fld id="{D32C50E7-8067-415B-9554-CE7864B536B3}" type="slidenum">
              <a:rPr lang="nl-NL" altLang="nl-NL" sz="2400">
                <a:solidFill>
                  <a:srgbClr val="FFFFFF"/>
                </a:solidFill>
              </a:rPr>
              <a:t>41</a:t>
            </a:fld>
            <a:endParaRPr lang="nl-NL" altLang="nl-NL" sz="2400">
              <a:solidFill>
                <a:srgbClr val="FFFFFF"/>
              </a:solidFill>
            </a:endParaRP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200401" y="990600"/>
            <a:ext cx="6264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454D302C-ACBF-2333-37BB-1E0B03AF5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719262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spcBef>
                <a:spcPts val="3000"/>
              </a:spcBef>
              <a:defRPr/>
            </a:pPr>
            <a:r>
              <a:rPr lang="nl-NL" altLang="nl-NL" sz="2800" dirty="0">
                <a:solidFill>
                  <a:schemeClr val="tx1"/>
                </a:solidFill>
                <a:latin typeface="+mj-lt"/>
              </a:rPr>
              <a:t>Szeretném (wish=D)</a:t>
            </a:r>
          </a:p>
          <a:p>
            <a:pPr eaLnBrk="1" hangingPunct="1">
              <a:spcBef>
                <a:spcPts val="3000"/>
              </a:spcBef>
              <a:defRPr/>
            </a:pPr>
            <a:r>
              <a:rPr lang="nl-NL" altLang="nl-NL" sz="2800" dirty="0">
                <a:solidFill>
                  <a:schemeClr val="tx1"/>
                </a:solidFill>
                <a:latin typeface="+mj-lt"/>
              </a:rPr>
              <a:t>Meg tudnám csinálni (képességek=A)</a:t>
            </a:r>
          </a:p>
          <a:p>
            <a:pPr eaLnBrk="1" hangingPunct="1">
              <a:spcBef>
                <a:spcPts val="3000"/>
              </a:spcBef>
              <a:defRPr/>
            </a:pPr>
            <a:r>
              <a:rPr lang="nl-NL" altLang="nl-NL" sz="2800" dirty="0">
                <a:solidFill>
                  <a:schemeClr val="tx1"/>
                </a:solidFill>
                <a:latin typeface="+mj-lt"/>
              </a:rPr>
              <a:t>Jó okom van rá, bár (ok=R)</a:t>
            </a:r>
          </a:p>
          <a:p>
            <a:pPr eaLnBrk="1" hangingPunct="1">
              <a:spcBef>
                <a:spcPts val="3000"/>
              </a:spcBef>
              <a:defRPr/>
            </a:pPr>
            <a:r>
              <a:rPr lang="nl-NL" altLang="nl-NL" sz="2800" dirty="0">
                <a:solidFill>
                  <a:schemeClr val="tx1"/>
                </a:solidFill>
                <a:latin typeface="+mj-lt"/>
              </a:rPr>
              <a:t>Ezt kellene tennem (szükségszerűség=N)</a:t>
            </a:r>
          </a:p>
          <a:p>
            <a:pPr eaLnBrk="1" hangingPunct="1">
              <a:spcBef>
                <a:spcPts val="3000"/>
              </a:spcBef>
              <a:defRPr/>
            </a:pPr>
            <a:r>
              <a:rPr lang="nl-NL" altLang="nl-NL" sz="2800" dirty="0">
                <a:solidFill>
                  <a:schemeClr val="tx1"/>
                </a:solidFill>
                <a:latin typeface="+mj-lt"/>
              </a:rPr>
              <a:t>Meg fogom csinálni (elkötelezettség=C)</a:t>
            </a:r>
          </a:p>
          <a:p>
            <a:pPr eaLnBrk="1" hangingPunct="1">
              <a:spcBef>
                <a:spcPts val="3000"/>
              </a:spcBef>
              <a:defRPr/>
            </a:pPr>
            <a:r>
              <a:rPr lang="nl-NL" altLang="nl-NL" sz="2800" dirty="0">
                <a:solidFill>
                  <a:schemeClr val="tx1"/>
                </a:solidFill>
                <a:latin typeface="+mj-lt"/>
              </a:rPr>
              <a:t>Hajlandó vagyok ...(aktiválás= A)</a:t>
            </a:r>
          </a:p>
          <a:p>
            <a:pPr eaLnBrk="1" hangingPunct="1">
              <a:spcBef>
                <a:spcPts val="3000"/>
              </a:spcBef>
              <a:defRPr/>
            </a:pPr>
            <a:r>
              <a:rPr lang="nl-NL" altLang="nl-NL" sz="2800" dirty="0">
                <a:solidFill>
                  <a:schemeClr val="tx1"/>
                </a:solidFill>
                <a:latin typeface="+mj-lt"/>
              </a:rPr>
              <a:t>Már megtettem egy lépést (lépések megtétele=T)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3A6E67A-3D19-9C11-9CA2-E19A2480C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ERASMUS+ DIGIGEN 
Projekt Ref. No. 2021-1-DE02-KA220-VET-000025335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D32E09D-8F42-7D98-C345-344E648D1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4D3-7D2A-2041-9DA6-67735C9926F2}" type="slidenum">
              <a:rPr lang="en-GB" noProof="0" smtClean="0"/>
              <a:t>41</a:t>
            </a:fld>
            <a:endParaRPr lang="en-GB" noProof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3725E94-8083-38F5-B7A9-D5677679D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72638"/>
            <a:ext cx="9403080" cy="780585"/>
          </a:xfrm>
        </p:spPr>
        <p:txBody>
          <a:bodyPr/>
          <a:lstStyle/>
          <a:p>
            <a:r>
              <a:rPr lang="nl-NL" sz="5000" dirty="0"/>
              <a:t>Figyelmeztetés a nyelvváltoztatásra</a:t>
            </a:r>
          </a:p>
        </p:txBody>
      </p:sp>
      <p:pic>
        <p:nvPicPr>
          <p:cNvPr id="7" name="Afbeelding 9" descr="Afbeelding met wit&#10;&#10;Automatisch gegenereerde beschrijving">
            <a:extLst>
              <a:ext uri="{FF2B5EF4-FFF2-40B4-BE49-F238E27FC236}">
                <a16:creationId xmlns:a16="http://schemas.microsoft.com/office/drawing/2014/main" id="{9BDB90E4-8958-63BD-4794-91724A8E5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2445" y="-295174"/>
            <a:ext cx="1161547" cy="105971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1E9A0D0-56BB-EB89-7F0E-B3D3479BE529}"/>
              </a:ext>
            </a:extLst>
          </p:cNvPr>
          <p:cNvSpPr txBox="1"/>
          <p:nvPr/>
        </p:nvSpPr>
        <p:spPr>
          <a:xfrm>
            <a:off x="79859" y="112667"/>
            <a:ext cx="634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  <a:latin typeface="+mj-lt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763936393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A515511B-ED66-A3BA-5140-AEEEF35CB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123715" cy="4351338"/>
          </a:xfrm>
        </p:spPr>
        <p:txBody>
          <a:bodyPr/>
          <a:lstStyle/>
          <a:p>
            <a:pPr marL="358775" indent="-358775">
              <a:spcBef>
                <a:spcPts val="3000"/>
              </a:spcBef>
              <a:defRPr/>
            </a:pPr>
            <a:r>
              <a:rPr lang="nl-NL" sz="2400" dirty="0"/>
              <a:t>Fordítson figyelmet az ambivalenciára</a:t>
            </a:r>
          </a:p>
          <a:p>
            <a:pPr marL="358775" indent="-358775">
              <a:spcBef>
                <a:spcPts val="3000"/>
              </a:spcBef>
              <a:defRPr/>
            </a:pPr>
            <a:r>
              <a:rPr lang="nl-NL" sz="2400" dirty="0"/>
              <a:t>A nyelvváltoztatásra nyitott fülek</a:t>
            </a:r>
          </a:p>
          <a:p>
            <a:pPr marL="358775" indent="-358775">
              <a:spcBef>
                <a:spcPts val="3000"/>
              </a:spcBef>
              <a:defRPr/>
            </a:pPr>
            <a:r>
              <a:rPr lang="nl-NL" sz="2400" dirty="0"/>
              <a:t>Válaszoljon az ORBS segítségével </a:t>
            </a:r>
            <a:r>
              <a:rPr lang="nl-NL" sz="2000" i="1" dirty="0"/>
              <a:t>(nyitott kérdések, reflexió, megerősítés/kiegészítés, összegzés).</a:t>
            </a:r>
            <a:endParaRPr lang="nl-NL" sz="2400" i="1" dirty="0"/>
          </a:p>
          <a:p>
            <a:pPr marL="358775" indent="-358775">
              <a:spcBef>
                <a:spcPts val="3000"/>
              </a:spcBef>
              <a:defRPr/>
            </a:pPr>
            <a:r>
              <a:rPr lang="nl-NL" sz="2400" dirty="0"/>
              <a:t>Ezután tervezzen (SMART) intézkedéseket </a:t>
            </a:r>
            <a:r>
              <a:rPr lang="nl-NL" sz="2000" i="1" dirty="0"/>
              <a:t>(specifikus, mérhető, elfogadható, reális, határidő).</a:t>
            </a:r>
          </a:p>
          <a:p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98587B3-3D6A-7A63-38A1-2762A1483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ERASMUS+ DIGIGEN 
Projekt Ref. No. 2021-1-DE02-KA220-VET-000025335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B8D56EF-C7BB-4DCC-AD49-596966503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4D3-7D2A-2041-9DA6-67735C9926F2}" type="slidenum">
              <a:rPr lang="en-GB" noProof="0" smtClean="0"/>
              <a:t>42</a:t>
            </a:fld>
            <a:endParaRPr lang="en-GB" noProof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66CAAA77-01CB-8CD5-8A62-722C79F11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72638"/>
            <a:ext cx="9579428" cy="780585"/>
          </a:xfrm>
        </p:spPr>
        <p:txBody>
          <a:bodyPr/>
          <a:lstStyle/>
          <a:p>
            <a:r>
              <a:rPr lang="nl-NL" sz="5000" dirty="0"/>
              <a:t>A változás </a:t>
            </a:r>
            <a:r>
              <a:rPr lang="nl-NL" sz="5000" dirty="0" err="1"/>
              <a:t>nyelvének megerősítése</a:t>
            </a:r>
            <a:endParaRPr lang="nl-NL" sz="5000" dirty="0"/>
          </a:p>
        </p:txBody>
      </p:sp>
      <p:pic>
        <p:nvPicPr>
          <p:cNvPr id="8" name="Afbeelding 9" descr="Afbeelding met wit&#10;&#10;Automatisch gegenereerde beschrijving">
            <a:extLst>
              <a:ext uri="{FF2B5EF4-FFF2-40B4-BE49-F238E27FC236}">
                <a16:creationId xmlns:a16="http://schemas.microsoft.com/office/drawing/2014/main" id="{EE56D196-95F3-D353-2BB7-3269665EB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2445" y="-295174"/>
            <a:ext cx="1161547" cy="1059717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5DF1D727-5E47-A16D-7CF4-26815B062A9C}"/>
              </a:ext>
            </a:extLst>
          </p:cNvPr>
          <p:cNvSpPr txBox="1"/>
          <p:nvPr/>
        </p:nvSpPr>
        <p:spPr>
          <a:xfrm>
            <a:off x="79859" y="112667"/>
            <a:ext cx="634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  <a:latin typeface="+mj-lt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2305808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7D48E5A-3BF5-3BE0-A020-C3EA79F6D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1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400" dirty="0">
                <a:solidFill>
                  <a:schemeClr val="accent1"/>
                </a:solidFill>
              </a:rPr>
              <a:t>I. PÉLDA</a:t>
            </a:r>
          </a:p>
          <a:p>
            <a:r>
              <a:rPr lang="nl-NL" sz="1800" b="1" dirty="0"/>
              <a:t>Esemény: </a:t>
            </a:r>
            <a:r>
              <a:rPr lang="nl-NL" sz="1800" dirty="0"/>
              <a:t>Annak mérlegelése, hogy tartsak-e előadást a projektemről.</a:t>
            </a:r>
          </a:p>
          <a:p>
            <a:r>
              <a:rPr lang="nl-NL" sz="1800" b="1" dirty="0"/>
              <a:t>Gondolatok (nem hasznos): </a:t>
            </a:r>
          </a:p>
          <a:p>
            <a:pPr lvl="1"/>
            <a:r>
              <a:rPr lang="nl-NL" sz="1800" dirty="0"/>
              <a:t>Mit fognak rólam gondolni, ha megteszem/nem teszem meg? </a:t>
            </a:r>
            <a:r>
              <a:rPr lang="nl-NL" sz="1800" b="1" dirty="0"/>
              <a:t> </a:t>
            </a:r>
          </a:p>
          <a:p>
            <a:pPr lvl="1"/>
            <a:r>
              <a:rPr lang="nl-NL" sz="1800" dirty="0"/>
              <a:t>Nem merem, mert nem vagyok jó szónok. Gyakran túl rövid vagyok és túl gyorsan végzek/</a:t>
            </a:r>
          </a:p>
          <a:p>
            <a:pPr lvl="1"/>
            <a:r>
              <a:rPr lang="nl-NL" sz="1800" dirty="0"/>
              <a:t>Ha felajánlom, biztos vagyok benne, hogy valaki más többet fog tudni róla/ </a:t>
            </a:r>
          </a:p>
          <a:p>
            <a:pPr lvl="1"/>
            <a:r>
              <a:rPr lang="nl-NL" sz="1800" dirty="0"/>
              <a:t>olyan kérdéseket fognak feltenni nekem, amelyekre nem tudom a választ. </a:t>
            </a:r>
          </a:p>
          <a:p>
            <a:r>
              <a:rPr lang="nl-NL" sz="1800" b="1" dirty="0"/>
              <a:t>Érzelmek: </a:t>
            </a:r>
            <a:r>
              <a:rPr lang="nl-NL" sz="1800" dirty="0"/>
              <a:t>csüggedt, szomorú, nincs energia és motiváció.</a:t>
            </a:r>
          </a:p>
          <a:p>
            <a:r>
              <a:rPr lang="nl-NL" sz="1800" b="1" dirty="0"/>
              <a:t>Viselkedés: </a:t>
            </a:r>
            <a:r>
              <a:rPr lang="nl-NL" sz="1800" dirty="0"/>
              <a:t>Kerülöm azokat a dolgokat, amiktől félek a munkámban.</a:t>
            </a:r>
          </a:p>
          <a:p>
            <a:r>
              <a:rPr lang="nl-NL" sz="1800" b="1" dirty="0"/>
              <a:t>Következmény: </a:t>
            </a:r>
            <a:r>
              <a:rPr lang="nl-NL" sz="1800" dirty="0"/>
              <a:t>nincs előadás/ beteget jelentek/ rosszul érzem magam a profilalkotó gyakornokság miatt.</a:t>
            </a:r>
          </a:p>
          <a:p>
            <a:endParaRPr lang="en-GB" sz="11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09B1CF8-6F63-B293-CB73-95C7373EF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ERASMUS+ DIGIGEN 
Projekt Ref. No. 2021-1-DE02-KA220-VET-000025335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27549C2-AB0C-D0C5-BFB8-3A0E9430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4D3-7D2A-2041-9DA6-67735C9926F2}" type="slidenum">
              <a:rPr lang="en-GB" noProof="0" smtClean="0"/>
              <a:t>43</a:t>
            </a:fld>
            <a:endParaRPr lang="en-GB" noProof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BE10652-EF6B-B110-8509-8BB243E18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419"/>
            <a:ext cx="9082088" cy="1162248"/>
          </a:xfrm>
        </p:spPr>
        <p:txBody>
          <a:bodyPr/>
          <a:lstStyle/>
          <a:p>
            <a:r>
              <a:rPr lang="nl-NL" dirty="0"/>
              <a:t>Tanulási cél: </a:t>
            </a:r>
            <a:br>
              <a:rPr lang="nl-NL" dirty="0"/>
            </a:br>
            <a:r>
              <a:rPr lang="nl-NL" sz="2000" dirty="0"/>
              <a:t>"</a:t>
            </a:r>
            <a:r>
              <a:rPr lang="nl-NL" sz="2000" i="1" dirty="0"/>
              <a:t>Meg akarom tanulni, hogy többet lépjek ki a komfortzónámból"</a:t>
            </a:r>
            <a:endParaRPr lang="en-GB" dirty="0"/>
          </a:p>
        </p:txBody>
      </p:sp>
      <p:pic>
        <p:nvPicPr>
          <p:cNvPr id="7" name="Afbeelding 9" descr="Afbeelding met wit&#10;&#10;Automatisch gegenereerde beschrijving">
            <a:extLst>
              <a:ext uri="{FF2B5EF4-FFF2-40B4-BE49-F238E27FC236}">
                <a16:creationId xmlns:a16="http://schemas.microsoft.com/office/drawing/2014/main" id="{B661642D-FDC3-8F85-CDDB-E51FF5C1E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2445" y="-295174"/>
            <a:ext cx="1161547" cy="105971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F95E2DDF-F687-6855-5D75-C66A3AD23DD4}"/>
              </a:ext>
            </a:extLst>
          </p:cNvPr>
          <p:cNvSpPr txBox="1"/>
          <p:nvPr/>
        </p:nvSpPr>
        <p:spPr>
          <a:xfrm>
            <a:off x="79859" y="112667"/>
            <a:ext cx="634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  <a:latin typeface="+mj-lt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8661268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7D48E5A-3BF5-3BE0-A020-C3EA79F6D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1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400" dirty="0">
                <a:solidFill>
                  <a:schemeClr val="accent1"/>
                </a:solidFill>
              </a:rPr>
              <a:t>II. PÉLDA</a:t>
            </a:r>
          </a:p>
          <a:p>
            <a:r>
              <a:rPr lang="nl-NL" sz="1800" b="1" dirty="0"/>
              <a:t>Esemény: annak </a:t>
            </a:r>
            <a:r>
              <a:rPr lang="nl-NL" sz="1800" dirty="0"/>
              <a:t>mérlegelése, hogy tartsak-e előadást a projektemről.</a:t>
            </a:r>
          </a:p>
          <a:p>
            <a:r>
              <a:rPr lang="nl-NL" sz="1800" b="1" dirty="0"/>
              <a:t>Gondolatok (hasznos)</a:t>
            </a:r>
          </a:p>
          <a:p>
            <a:pPr lvl="1"/>
            <a:r>
              <a:rPr lang="nl-NL" sz="1800" dirty="0"/>
              <a:t>Így megmutathatom, hogy valamit én magam találtam ki, még ha ijesztőnek is találom.</a:t>
            </a:r>
          </a:p>
          <a:p>
            <a:pPr lvl="1"/>
            <a:r>
              <a:rPr lang="nl-NL" sz="1800" dirty="0"/>
              <a:t>Azt is javasolhatom, hogy a gyakorlatvezetőmmel közösen készítsük el, és esetleg egy részét együtt végezzük el.</a:t>
            </a:r>
          </a:p>
          <a:p>
            <a:pPr lvl="1"/>
            <a:r>
              <a:rPr lang="nl-NL" sz="1800" dirty="0"/>
              <a:t>Ha átveszem az irányítást, akkor jobban tudom úgy alakítani, ahogyan én akarom.</a:t>
            </a:r>
          </a:p>
          <a:p>
            <a:pPr lvl="1"/>
            <a:r>
              <a:rPr lang="nl-NL" sz="1800" dirty="0"/>
              <a:t>... </a:t>
            </a:r>
          </a:p>
          <a:p>
            <a:r>
              <a:rPr lang="nl-NL" sz="1800" b="1" dirty="0"/>
              <a:t>Érzelmek</a:t>
            </a:r>
            <a:r>
              <a:rPr lang="nl-NL" sz="1800" dirty="0"/>
              <a:t>: késztetés arra, hogy kitaláljunk valamit/ felkészülés a tartalom feldolgozására</a:t>
            </a:r>
          </a:p>
          <a:p>
            <a:r>
              <a:rPr lang="nl-NL" sz="1800" b="1" dirty="0"/>
              <a:t>Viselkedés</a:t>
            </a:r>
            <a:r>
              <a:rPr lang="nl-NL" sz="1800" dirty="0"/>
              <a:t>: kapcsolatfelvétel/ kreativitás/ keresés stb.</a:t>
            </a:r>
          </a:p>
          <a:p>
            <a:r>
              <a:rPr lang="nl-NL" sz="1800" b="1" dirty="0"/>
              <a:t>Következmény: </a:t>
            </a:r>
            <a:r>
              <a:rPr lang="nl-NL" sz="1800" dirty="0"/>
              <a:t>az első lépés</a:t>
            </a:r>
          </a:p>
          <a:p>
            <a:endParaRPr lang="en-GB" sz="11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09B1CF8-6F63-B293-CB73-95C7373EF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ERASMUS+ DIGIGEN 
Projekt Ref. No. 2021-1-DE02-KA220-VET-000025335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27549C2-AB0C-D0C5-BFB8-3A0E9430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4D3-7D2A-2041-9DA6-67735C9926F2}" type="slidenum">
              <a:rPr lang="en-GB" noProof="0" smtClean="0"/>
              <a:t>44</a:t>
            </a:fld>
            <a:endParaRPr lang="en-GB" noProof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BE10652-EF6B-B110-8509-8BB243E18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419"/>
            <a:ext cx="9082088" cy="1162248"/>
          </a:xfrm>
        </p:spPr>
        <p:txBody>
          <a:bodyPr/>
          <a:lstStyle/>
          <a:p>
            <a:r>
              <a:rPr lang="nl-NL" dirty="0"/>
              <a:t>Tanulási cél: </a:t>
            </a:r>
            <a:br>
              <a:rPr lang="nl-NL" dirty="0"/>
            </a:br>
            <a:r>
              <a:rPr lang="nl-NL" sz="2000" dirty="0"/>
              <a:t>"</a:t>
            </a:r>
            <a:r>
              <a:rPr lang="nl-NL" sz="2000" i="1" dirty="0"/>
              <a:t>Meg akarom tanulni, hogy többet lépjek ki a komfortzónámból"</a:t>
            </a:r>
            <a:endParaRPr lang="en-GB" dirty="0"/>
          </a:p>
        </p:txBody>
      </p:sp>
      <p:pic>
        <p:nvPicPr>
          <p:cNvPr id="7" name="Afbeelding 9" descr="Afbeelding met wit&#10;&#10;Automatisch gegenereerde beschrijving">
            <a:extLst>
              <a:ext uri="{FF2B5EF4-FFF2-40B4-BE49-F238E27FC236}">
                <a16:creationId xmlns:a16="http://schemas.microsoft.com/office/drawing/2014/main" id="{B661642D-FDC3-8F85-CDDB-E51FF5C1E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2445" y="-295174"/>
            <a:ext cx="1161547" cy="105971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F95E2DDF-F687-6855-5D75-C66A3AD23DD4}"/>
              </a:ext>
            </a:extLst>
          </p:cNvPr>
          <p:cNvSpPr txBox="1"/>
          <p:nvPr/>
        </p:nvSpPr>
        <p:spPr>
          <a:xfrm>
            <a:off x="79859" y="112667"/>
            <a:ext cx="634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  <a:latin typeface="+mj-lt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4240431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1086"/>
            <a:ext cx="10515602" cy="47436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REFLEKTÍV KÉRDÉSEK/MEGÉRTŐ KÉRDÉSEK</a:t>
            </a:r>
          </a:p>
          <a:p>
            <a:pPr marL="446088" lvl="1" indent="-227013"/>
            <a:r>
              <a:rPr lang="en-US" sz="2000" dirty="0"/>
              <a:t>a jelenlegi helyzetre vonatkozó saját részarány tudatosítására összpontosítottak</a:t>
            </a:r>
          </a:p>
          <a:p>
            <a:pPr marL="719138" lvl="2" indent="-227013"/>
            <a:r>
              <a:rPr lang="en-US" sz="1800" dirty="0" err="1"/>
              <a:t>Viselkedés</a:t>
            </a:r>
            <a:endParaRPr lang="en-US" sz="1800" dirty="0"/>
          </a:p>
          <a:p>
            <a:pPr marL="719138" lvl="2" indent="-227013"/>
            <a:r>
              <a:rPr lang="en-US" sz="1800" dirty="0"/>
              <a:t>Készségek és meggyőződések </a:t>
            </a:r>
            <a:r>
              <a:rPr lang="en-US" sz="1600" i="1" dirty="0"/>
              <a:t>(Mit teszek én magam? Mit akarok magamnak? Mit gondolok magamról, ami miatt működik/nem működik?) </a:t>
            </a:r>
          </a:p>
          <a:p>
            <a:pPr marL="446088" lvl="1" indent="-227013"/>
            <a:r>
              <a:rPr lang="en-US" sz="2000" dirty="0"/>
              <a:t>A jövőbeli helyzetre vonatkozó saját forgatókönyvek megértése</a:t>
            </a:r>
          </a:p>
          <a:p>
            <a:pPr marL="446088" lvl="1" indent="-227013"/>
            <a:r>
              <a:rPr lang="en-US" sz="2000" dirty="0"/>
              <a:t>Betekintés a cselekvési lehetőségekbe</a:t>
            </a:r>
          </a:p>
          <a:p>
            <a:pPr marL="0" indent="0">
              <a:buNone/>
            </a:pPr>
            <a:endParaRPr lang="en-US" sz="2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CSELEKVÉSORIENTÁLT KÉRDÉSEK</a:t>
            </a:r>
          </a:p>
          <a:p>
            <a:pPr lvl="1"/>
            <a:r>
              <a:rPr lang="en-US" sz="2000" dirty="0"/>
              <a:t>Kis betonlépcsők</a:t>
            </a:r>
          </a:p>
          <a:p>
            <a:pPr lvl="1"/>
            <a:r>
              <a:rPr lang="en-US" sz="2000" dirty="0"/>
              <a:t>Segítségkérés és felkészülés a cselekvésre</a:t>
            </a:r>
          </a:p>
          <a:p>
            <a:pPr lvl="1"/>
            <a:r>
              <a:rPr lang="en-US" sz="2000" dirty="0"/>
              <a:t>Csináld!!!</a:t>
            </a:r>
          </a:p>
          <a:p>
            <a:pPr lvl="1"/>
            <a:r>
              <a:rPr lang="en-US" sz="2000" dirty="0"/>
              <a:t>A tanulási hatások reflektálása, hogy legközelebb nyomon követésre kerüljön sor.</a:t>
            </a:r>
          </a:p>
          <a:p>
            <a:pPr lvl="2"/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3399776-A531-588C-C552-E1E5AEBCA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ERASMUS+ DIGIGEN 
Projekt Ref. No. 2021-1-DE02-KA220-VET-000025335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E632B6-6DFF-243C-321A-A66C4DA2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4D3-7D2A-2041-9DA6-67735C9926F2}" type="slidenum">
              <a:rPr lang="en-GB" noProof="0" smtClean="0"/>
              <a:t>45</a:t>
            </a:fld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 kérdések típusai</a:t>
            </a:r>
            <a:endParaRPr lang="en-US" dirty="0"/>
          </a:p>
        </p:txBody>
      </p:sp>
      <p:pic>
        <p:nvPicPr>
          <p:cNvPr id="8" name="Afbeelding 9" descr="Afbeelding met wit&#10;&#10;Automatisch gegenereerde beschrijving">
            <a:extLst>
              <a:ext uri="{FF2B5EF4-FFF2-40B4-BE49-F238E27FC236}">
                <a16:creationId xmlns:a16="http://schemas.microsoft.com/office/drawing/2014/main" id="{3D789DDD-A2A0-AF31-1D50-57BEC86A8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2445" y="-295174"/>
            <a:ext cx="1161547" cy="1059717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19FD064-6A60-3C85-B91C-6E74E029FCF0}"/>
              </a:ext>
            </a:extLst>
          </p:cNvPr>
          <p:cNvSpPr txBox="1"/>
          <p:nvPr/>
        </p:nvSpPr>
        <p:spPr>
          <a:xfrm>
            <a:off x="79859" y="112667"/>
            <a:ext cx="634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  <a:latin typeface="+mj-lt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0696978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9" descr="Afbeelding met wit&#10;&#10;Automatisch gegenereerde beschrijving">
            <a:extLst>
              <a:ext uri="{FF2B5EF4-FFF2-40B4-BE49-F238E27FC236}">
                <a16:creationId xmlns:a16="http://schemas.microsoft.com/office/drawing/2014/main" id="{3786206E-619D-DFF9-3D9F-B8F2E1E8E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2445" y="-295174"/>
            <a:ext cx="1161547" cy="1059717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6F5357F3-BC7B-F697-59F1-061A36B3B728}"/>
              </a:ext>
            </a:extLst>
          </p:cNvPr>
          <p:cNvSpPr txBox="1"/>
          <p:nvPr/>
        </p:nvSpPr>
        <p:spPr>
          <a:xfrm>
            <a:off x="79859" y="112667"/>
            <a:ext cx="634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  <a:latin typeface="+mj-lt"/>
              </a:rPr>
              <a:t>1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F1C58AA-99CF-F190-0BF9-1F4D7D945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Bevezetés: ellenállás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1BF79AE-1DCA-5873-3DF5-A555B133F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ERASMUS+ DIGIGEN 
Projekt Ref. No. 2021-1-DE02-KA220-VET-000025335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51A39C0-C96B-D834-9165-9A53D4F48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4D3-7D2A-2041-9DA6-67735C9926F2}" type="slidenum">
              <a:rPr lang="de-DE" smtClean="0"/>
              <a:t>4</a:t>
            </a:fld>
            <a:endParaRPr lang="de-DE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1265FE14-9AD3-D48E-FE19-DF1172DB0234}"/>
              </a:ext>
            </a:extLst>
          </p:cNvPr>
          <p:cNvSpPr txBox="1"/>
          <p:nvPr/>
        </p:nvSpPr>
        <p:spPr>
          <a:xfrm>
            <a:off x="2653895" y="5631873"/>
            <a:ext cx="506009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900" i="1" dirty="0">
                <a:latin typeface="Arial"/>
              </a:rPr>
              <a:t>Forrás: </a:t>
            </a:r>
            <a:r>
              <a:rPr lang="en-GB" sz="900" dirty="0">
                <a:ea typeface="+mn-lt"/>
                <a:cs typeface="+mn-lt"/>
                <a:hlinkClick r:id="rId3"/>
              </a:rPr>
              <a:t>https://www.flickr.com/photos/toddle_email_newsletters/21031243458</a:t>
            </a:r>
            <a:endParaRPr lang="en-GB" sz="900">
              <a:ea typeface="+mn-lt"/>
              <a:cs typeface="+mn-lt"/>
            </a:endParaRPr>
          </a:p>
          <a:p>
            <a:endParaRPr lang="en-GB" sz="900" dirty="0">
              <a:ea typeface="+mn-lt"/>
              <a:cs typeface="+mn-lt"/>
            </a:endParaRPr>
          </a:p>
        </p:txBody>
      </p:sp>
      <p:pic>
        <p:nvPicPr>
          <p:cNvPr id="8" name="Afbeelding 7" descr="Afbeelding met tekst, Lettertype, grafische vormgeving, tekenfilm&#10;&#10;Automatisch gegenereerde beschrijving">
            <a:extLst>
              <a:ext uri="{FF2B5EF4-FFF2-40B4-BE49-F238E27FC236}">
                <a16:creationId xmlns:a16="http://schemas.microsoft.com/office/drawing/2014/main" id="{517F57E7-604A-4B07-089B-406DFA8361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2562" y="1640676"/>
            <a:ext cx="6913605" cy="387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11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a16="http://schemas.microsoft.com/office/drawing/2014/main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Nem hajlandóság: nincs elkötelezettség</a:t>
            </a:r>
          </a:p>
          <a:p>
            <a:r>
              <a:rPr lang="en-GB" sz="2400" dirty="0"/>
              <a:t>Képtelenség: kétségek merülnek fel a képességekkel kapcsolatban.</a:t>
            </a:r>
          </a:p>
          <a:p>
            <a:r>
              <a:rPr lang="en-GB" sz="2400" dirty="0"/>
              <a:t>Körülmények: a helyzet alakulása vagy változása.</a:t>
            </a:r>
          </a:p>
          <a:p>
            <a:r>
              <a:rPr lang="en-GB" sz="2400" dirty="0"/>
              <a:t>Az egyértelműség hiánya: például a megállapodásokkal kapcsolatban</a:t>
            </a:r>
          </a:p>
          <a:p>
            <a:r>
              <a:rPr lang="en-GB" sz="2400" dirty="0"/>
              <a:t>Elégedetlenség: az ügyfél nem ért egyet a célok elérésének módjával.</a:t>
            </a:r>
          </a:p>
          <a:p>
            <a:r>
              <a:rPr lang="en-GB" sz="2400" dirty="0"/>
              <a:t>Ítélet: a segítségkérés gyengeséget jelent? Ellenállás a rendszerrel szemben.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FA89A0D-4368-67B2-7485-499526398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ERASMUS+ DIGIGEN 
Projekt Ref. No. 2021-1-DE02-KA220-VET-000025335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EDECCD8-B8A0-D38C-F449-339DDB4D4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4D3-7D2A-2041-9DA6-67735C9926F2}" type="slidenum">
              <a:rPr lang="en-GB" noProof="0" smtClean="0"/>
              <a:t>5</a:t>
            </a:fld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2638"/>
            <a:ext cx="9677399" cy="780585"/>
          </a:xfrm>
        </p:spPr>
        <p:txBody>
          <a:bodyPr>
            <a:normAutofit fontScale="90000"/>
          </a:bodyPr>
          <a:lstStyle/>
          <a:p>
            <a:r>
              <a:rPr lang="en-US" dirty="0"/>
              <a:t>Legyen tisztában az ellenállással</a:t>
            </a:r>
          </a:p>
        </p:txBody>
      </p:sp>
      <p:pic>
        <p:nvPicPr>
          <p:cNvPr id="8" name="Afbeelding 9" descr="Afbeelding met wit&#10;&#10;Automatisch gegenereerde beschrijving">
            <a:extLst>
              <a:ext uri="{FF2B5EF4-FFF2-40B4-BE49-F238E27FC236}">
                <a16:creationId xmlns:a16="http://schemas.microsoft.com/office/drawing/2014/main" id="{365FF614-08FB-D0EC-1520-8BC0551B6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2445" y="-295174"/>
            <a:ext cx="1161547" cy="1059717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8AF6D75C-2882-2EA7-988A-FC8E89F5104F}"/>
              </a:ext>
            </a:extLst>
          </p:cNvPr>
          <p:cNvSpPr txBox="1"/>
          <p:nvPr/>
        </p:nvSpPr>
        <p:spPr>
          <a:xfrm>
            <a:off x="79859" y="112667"/>
            <a:ext cx="634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  <a:latin typeface="+mj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98664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1D5993-96F4-4AFA-9A5C-9E70B590F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>
                <a:solidFill>
                  <a:schemeClr val="accent1"/>
                </a:solidFill>
              </a:rPr>
              <a:t>MIÉRT OLYAN NEHÉZ A VISELKEDÉSVÁLTÁS?</a:t>
            </a:r>
            <a:endParaRPr lang="nl-NL" sz="2400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endParaRPr lang="nl-NL" sz="2400" dirty="0">
              <a:sym typeface="Wingdings" panose="05000000000000000000" pitchFamily="2" charset="2"/>
            </a:endParaRPr>
          </a:p>
          <a:p>
            <a:r>
              <a:rPr lang="nl-NL" sz="2400" dirty="0">
                <a:sym typeface="Wingdings" panose="05000000000000000000" pitchFamily="2" charset="2"/>
              </a:rPr>
              <a:t>Az agyunknak szüksége van </a:t>
            </a:r>
            <a:r>
              <a:rPr lang="nl-NL" sz="2400" dirty="0">
                <a:solidFill>
                  <a:schemeClr val="accent1"/>
                </a:solidFill>
                <a:sym typeface="Wingdings" panose="05000000000000000000" pitchFamily="2" charset="2"/>
              </a:rPr>
              <a:t>simplicity </a:t>
            </a:r>
            <a:r>
              <a:rPr lang="nl-NL" sz="2400" dirty="0">
                <a:sym typeface="Wingdings" panose="05000000000000000000" pitchFamily="2" charset="2"/>
              </a:rPr>
              <a:t>teljesen automatikus folyamatok (szokások) könnyebben működnek számunkra.</a:t>
            </a:r>
          </a:p>
          <a:p>
            <a:pPr lvl="1"/>
            <a:r>
              <a:rPr lang="nl-NL" sz="2000" dirty="0">
                <a:solidFill>
                  <a:schemeClr val="accent1"/>
                </a:solidFill>
                <a:sym typeface="Wingdings" panose="05000000000000000000" pitchFamily="2" charset="2"/>
              </a:rPr>
              <a:t>A veszteség</a:t>
            </a:r>
            <a:r>
              <a:rPr lang="nl-NL" sz="2000" dirty="0">
                <a:sym typeface="Wingdings" panose="05000000000000000000" pitchFamily="2" charset="2"/>
              </a:rPr>
              <a:t>, fájdalom és kellemetlenségek </a:t>
            </a:r>
            <a:r>
              <a:rPr lang="nl-NL" sz="2000" dirty="0">
                <a:solidFill>
                  <a:schemeClr val="accent1"/>
                </a:solidFill>
                <a:sym typeface="Wingdings" panose="05000000000000000000" pitchFamily="2" charset="2"/>
              </a:rPr>
              <a:t>elkerülése</a:t>
            </a:r>
          </a:p>
          <a:p>
            <a:pPr lvl="1"/>
            <a:r>
              <a:rPr lang="nl-NL" sz="2000" dirty="0">
                <a:solidFill>
                  <a:schemeClr val="accent1"/>
                </a:solidFill>
                <a:sym typeface="Wingdings" panose="05000000000000000000" pitchFamily="2" charset="2"/>
              </a:rPr>
              <a:t>A társas </a:t>
            </a:r>
            <a:r>
              <a:rPr lang="nl-NL" sz="2000" dirty="0">
                <a:sym typeface="Wingdings" panose="05000000000000000000" pitchFamily="2" charset="2"/>
              </a:rPr>
              <a:t>kapcsolatoknak nagy </a:t>
            </a:r>
            <a:r>
              <a:rPr lang="nl-NL" sz="2000" dirty="0">
                <a:solidFill>
                  <a:schemeClr val="accent1"/>
                </a:solidFill>
                <a:sym typeface="Wingdings" panose="05000000000000000000" pitchFamily="2" charset="2"/>
              </a:rPr>
              <a:t>befolyásuk van </a:t>
            </a:r>
            <a:r>
              <a:rPr lang="nl-NL" sz="2000" dirty="0">
                <a:sym typeface="Wingdings" panose="05000000000000000000" pitchFamily="2" charset="2"/>
              </a:rPr>
              <a:t>(a régi viselkedés fenntartása...)</a:t>
            </a:r>
          </a:p>
          <a:p>
            <a:r>
              <a:rPr lang="nl-NL" sz="2400" dirty="0">
                <a:sym typeface="Wingdings" panose="05000000000000000000" pitchFamily="2" charset="2"/>
              </a:rPr>
              <a:t>A szokások megváltoztatása kitartást és gyakorlást igényel</a:t>
            </a:r>
          </a:p>
          <a:p>
            <a:pPr marL="0" indent="0">
              <a:buNone/>
            </a:pPr>
            <a:endParaRPr lang="nl-NL" sz="2400" dirty="0">
              <a:sym typeface="Wingdings" panose="05000000000000000000" pitchFamily="2" charset="2"/>
            </a:endParaRPr>
          </a:p>
          <a:p>
            <a:r>
              <a:rPr lang="nl-NL" sz="2400" dirty="0">
                <a:solidFill>
                  <a:schemeClr val="accent1"/>
                </a:solidFill>
                <a:sym typeface="Wingdings" panose="05000000000000000000" pitchFamily="2" charset="2"/>
              </a:rPr>
              <a:t>A móka működik: </a:t>
            </a:r>
            <a:r>
              <a:rPr lang="nl-NL" sz="2400" dirty="0">
                <a:sym typeface="Wingdings" panose="05000000000000000000" pitchFamily="2" charset="2"/>
              </a:rPr>
              <a:t>könnyebb megváltoztatni valamit, amit tényleg akarsz.</a:t>
            </a:r>
          </a:p>
          <a:p>
            <a:r>
              <a:rPr lang="nl-NL" sz="2400" dirty="0">
                <a:solidFill>
                  <a:srgbClr val="FF0000"/>
                </a:solidFill>
                <a:sym typeface="Wingdings" panose="05000000000000000000" pitchFamily="2" charset="2"/>
              </a:rPr>
              <a:t>A </a:t>
            </a:r>
            <a:r>
              <a:rPr lang="nl-NL" sz="2400" dirty="0">
                <a:solidFill>
                  <a:schemeClr val="accent1"/>
                </a:solidFill>
                <a:sym typeface="Wingdings" panose="05000000000000000000" pitchFamily="2" charset="2"/>
              </a:rPr>
              <a:t>támogatás </a:t>
            </a:r>
            <a:r>
              <a:rPr lang="nl-NL" sz="2400" dirty="0">
                <a:sym typeface="Wingdings" panose="05000000000000000000" pitchFamily="2" charset="2"/>
              </a:rPr>
              <a:t>elengedhetetlen; ebben az esetben</a:t>
            </a:r>
            <a:r>
              <a:rPr lang="nl-NL" sz="2400" i="1" dirty="0">
                <a:sym typeface="Wingdings" panose="05000000000000000000" pitchFamily="2" charset="2"/>
              </a:rPr>
              <a:t>: </a:t>
            </a:r>
            <a:r>
              <a:rPr lang="nl-NL" sz="2400" b="1" i="1" dirty="0">
                <a:sym typeface="Wingdings" panose="05000000000000000000" pitchFamily="2" charset="2"/>
              </a:rPr>
              <a:t>az Ön coachingja.</a:t>
            </a:r>
            <a:endParaRPr lang="nl-NL" sz="2400" i="1" dirty="0">
              <a:sym typeface="Wingdings" panose="05000000000000000000" pitchFamily="2" charset="2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6E01D8E-2525-0523-AE25-48094939C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ERASMUS+ DIGIGEN 
Projekt Ref. No. 2021-1-DE02-KA220-VET-000025335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7F15137-33CF-815C-C26E-84432C5F1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4D3-7D2A-2041-9DA6-67735C9926F2}" type="slidenum">
              <a:rPr lang="en-GB" noProof="0" smtClean="0"/>
              <a:t>6</a:t>
            </a:fld>
            <a:endParaRPr lang="en-GB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129F684-6E21-491E-B0CB-573822EB6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Neuropszichológia</a:t>
            </a:r>
          </a:p>
        </p:txBody>
      </p:sp>
      <p:pic>
        <p:nvPicPr>
          <p:cNvPr id="8" name="Afbeelding 9" descr="Afbeelding met wit&#10;&#10;Automatisch gegenereerde beschrijving">
            <a:extLst>
              <a:ext uri="{FF2B5EF4-FFF2-40B4-BE49-F238E27FC236}">
                <a16:creationId xmlns:a16="http://schemas.microsoft.com/office/drawing/2014/main" id="{7994D72C-E429-22B3-2C6D-9C3AD2BD6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2445" y="-295174"/>
            <a:ext cx="1161547" cy="1059717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2AB4E634-12B5-8067-B92B-B79E1BF1AD0E}"/>
              </a:ext>
            </a:extLst>
          </p:cNvPr>
          <p:cNvSpPr txBox="1"/>
          <p:nvPr/>
        </p:nvSpPr>
        <p:spPr>
          <a:xfrm>
            <a:off x="79859" y="112667"/>
            <a:ext cx="634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  <a:latin typeface="+mj-l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27831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342656" indent="-342656"/>
            <a:endParaRPr lang="de-DE" dirty="0">
              <a:solidFill>
                <a:schemeClr val="tx1"/>
              </a:solidFill>
              <a:latin typeface="Arial"/>
              <a:cs typeface="Arial"/>
            </a:endParaRPr>
          </a:p>
          <a:p>
            <a:pPr marL="342656" indent="-342656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6976544-0DD6-146B-15E1-8E361457C862}"/>
              </a:ext>
            </a:extLst>
          </p:cNvPr>
          <p:cNvSpPr txBox="1"/>
          <p:nvPr/>
        </p:nvSpPr>
        <p:spPr>
          <a:xfrm>
            <a:off x="3436908" y="2003801"/>
            <a:ext cx="5318185" cy="285039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GB" sz="5974" b="1" dirty="0">
                <a:solidFill>
                  <a:schemeClr val="bg1"/>
                </a:solidFill>
              </a:rPr>
              <a:t>A NŐI MENEDZSER FÓKUSZA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C18D415-E8C4-4C27-C6E2-AADC8BBF3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4D3-7D2A-2041-9DA6-67735C9926F2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7979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26C644-B85C-4E81-9DF2-AC4165409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601" cy="4351338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GB" sz="2400" dirty="0"/>
              <a:t>Kétféleképpen lehet elérni, hogy a befolyási kör jobban átfedje az érintettek körét: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Azzal, hogy bővíted a befolyásod körét. Ezt úgy érheted el, hogy foglalkozol azzal, ami zavar téged.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Az erősségeid felhasználásával ("Mit tudsz </a:t>
            </a:r>
            <a:br>
              <a:rPr lang="en-GB" sz="2400" dirty="0"/>
            </a:br>
            <a:r>
              <a:rPr lang="en-GB" sz="2400" dirty="0"/>
              <a:t>Mit tudok én magam másképp csinálni?") és a szociális </a:t>
            </a:r>
            <a:br>
              <a:rPr lang="en-GB" sz="2400" dirty="0"/>
            </a:br>
            <a:r>
              <a:rPr lang="en-GB" sz="2400" dirty="0"/>
              <a:t>készségek segítségével rávehetsz másokat, hogy változtassanak</a:t>
            </a:r>
            <a:endParaRPr lang="nl-NL" sz="240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5F625D3-1FFC-37CE-D39F-6A0E0BA57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ERASMUS+ DIGIGEN 
Projekt Ref. No. 2021-1-DE02-KA220-VET-000025335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4E09C46-04A2-F016-EDED-D2B363F0E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4D3-7D2A-2041-9DA6-67735C9926F2}" type="slidenum">
              <a:rPr lang="en-GB" noProof="0" smtClean="0"/>
              <a:t>8</a:t>
            </a:fld>
            <a:endParaRPr lang="en-GB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3E2A9F8-2828-4707-AFE2-487FC594E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72638"/>
            <a:ext cx="9470570" cy="780585"/>
          </a:xfrm>
        </p:spPr>
        <p:txBody>
          <a:bodyPr>
            <a:noAutofit/>
          </a:bodyPr>
          <a:lstStyle/>
          <a:p>
            <a:pPr algn="l"/>
            <a:r>
              <a:rPr lang="nl-NL" sz="6000" dirty="0"/>
              <a:t>Befolyáskör (Covey) I</a:t>
            </a:r>
            <a:endParaRPr lang="nl-NL" sz="6000" i="1" dirty="0"/>
          </a:p>
        </p:txBody>
      </p:sp>
      <p:pic>
        <p:nvPicPr>
          <p:cNvPr id="11" name="Afbeelding 9" descr="Afbeelding met wit&#10;&#10;Automatisch gegenereerde beschrijving">
            <a:extLst>
              <a:ext uri="{FF2B5EF4-FFF2-40B4-BE49-F238E27FC236}">
                <a16:creationId xmlns:a16="http://schemas.microsoft.com/office/drawing/2014/main" id="{23D5FE13-A9F4-127B-3F78-202A70215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2445" y="-295174"/>
            <a:ext cx="1161547" cy="1059717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25047FE8-5156-07F5-7534-CDA6526F7276}"/>
              </a:ext>
            </a:extLst>
          </p:cNvPr>
          <p:cNvSpPr txBox="1"/>
          <p:nvPr/>
        </p:nvSpPr>
        <p:spPr>
          <a:xfrm>
            <a:off x="79859" y="112667"/>
            <a:ext cx="634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  <a:latin typeface="+mj-lt"/>
              </a:rPr>
              <a:t>3</a:t>
            </a:r>
          </a:p>
        </p:txBody>
      </p:sp>
      <p:pic>
        <p:nvPicPr>
          <p:cNvPr id="7" name="Afbeelding 1">
            <a:extLst>
              <a:ext uri="{FF2B5EF4-FFF2-40B4-BE49-F238E27FC236}">
                <a16:creationId xmlns:a16="http://schemas.microsoft.com/office/drawing/2014/main" id="{14690114-0DDF-CC4F-D651-AD406523D3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6096" y="3429000"/>
            <a:ext cx="4496961" cy="2326969"/>
          </a:xfrm>
          <a:prstGeom prst="rect">
            <a:avLst/>
          </a:prstGeom>
        </p:spPr>
      </p:pic>
      <p:sp>
        <p:nvSpPr>
          <p:cNvPr id="4" name="Tekstvak 8">
            <a:extLst>
              <a:ext uri="{FF2B5EF4-FFF2-40B4-BE49-F238E27FC236}">
                <a16:creationId xmlns:a16="http://schemas.microsoft.com/office/drawing/2014/main" id="{C9CED107-A79D-245C-A9B7-80DAA7A1CCFA}"/>
              </a:ext>
            </a:extLst>
          </p:cNvPr>
          <p:cNvSpPr txBox="1"/>
          <p:nvPr/>
        </p:nvSpPr>
        <p:spPr>
          <a:xfrm>
            <a:off x="6186489" y="5800567"/>
            <a:ext cx="506009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900" i="1" dirty="0">
                <a:latin typeface="Arial"/>
              </a:rPr>
              <a:t>Forrás: </a:t>
            </a:r>
            <a:r>
              <a:rPr lang="en-GB" sz="900" dirty="0">
                <a:ea typeface="+mn-lt"/>
                <a:cs typeface="+mn-lt"/>
                <a:hlinkClick r:id="rId5"/>
              </a:rPr>
              <a:t>https://www.abrahampc.com/blog/2020/3/16/what-can-i-do-the-circles-of-concern-and-influence</a:t>
            </a:r>
            <a:endParaRPr lang="nl-NL" dirty="0"/>
          </a:p>
          <a:p>
            <a:endParaRPr lang="en-GB" sz="900" dirty="0">
              <a:ea typeface="+mn-lt"/>
              <a:cs typeface="+mn-lt"/>
            </a:endParaRPr>
          </a:p>
          <a:p>
            <a:endParaRPr lang="en-GB" sz="9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8779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DIGIGEN">
      <a:dk1>
        <a:sysClr val="windowText" lastClr="000000"/>
      </a:dk1>
      <a:lt1>
        <a:sysClr val="window" lastClr="FFFFFF"/>
      </a:lt1>
      <a:dk2>
        <a:srgbClr val="4D4D4D"/>
      </a:dk2>
      <a:lt2>
        <a:srgbClr val="E7E6E6"/>
      </a:lt2>
      <a:accent1>
        <a:srgbClr val="E9550D"/>
      </a:accent1>
      <a:accent2>
        <a:srgbClr val="F5854D"/>
      </a:accent2>
      <a:accent3>
        <a:srgbClr val="F8A57C"/>
      </a:accent3>
      <a:accent4>
        <a:srgbClr val="FDECE3"/>
      </a:accent4>
      <a:accent5>
        <a:srgbClr val="333F50"/>
      </a:accent5>
      <a:accent6>
        <a:srgbClr val="D6DCE5"/>
      </a:accent6>
      <a:hlink>
        <a:srgbClr val="149C99"/>
      </a:hlink>
      <a:folHlink>
        <a:srgbClr val="66CFF0"/>
      </a:folHlink>
    </a:clrScheme>
    <a:fontScheme name="DIGIGEN">
      <a:majorFont>
        <a:latin typeface="Jost"/>
        <a:ea typeface=""/>
        <a:cs typeface=""/>
      </a:majorFont>
      <a:minorFont>
        <a:latin typeface="Jos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IGEN template.pptx" id="{0733B4D9-8EC3-4E71-ABE2-E9F541DB9C42}" vid="{833FB46B-A7C4-4BDB-BDCA-F1B3C1647C8B}"/>
    </a:ext>
  </a:extLst>
</a:theme>
</file>

<file path=ppt/theme/theme2.xml><?xml version="1.0" encoding="utf-8"?>
<a:theme xmlns:a="http://schemas.openxmlformats.org/drawingml/2006/main" name="2_Office">
  <a:themeElements>
    <a:clrScheme name="DIGIGEN">
      <a:dk1>
        <a:sysClr val="windowText" lastClr="000000"/>
      </a:dk1>
      <a:lt1>
        <a:sysClr val="window" lastClr="FFFFFF"/>
      </a:lt1>
      <a:dk2>
        <a:srgbClr val="4D4D4D"/>
      </a:dk2>
      <a:lt2>
        <a:srgbClr val="E7E6E6"/>
      </a:lt2>
      <a:accent1>
        <a:srgbClr val="E9550D"/>
      </a:accent1>
      <a:accent2>
        <a:srgbClr val="F5854D"/>
      </a:accent2>
      <a:accent3>
        <a:srgbClr val="F8A57C"/>
      </a:accent3>
      <a:accent4>
        <a:srgbClr val="FDECE3"/>
      </a:accent4>
      <a:accent5>
        <a:srgbClr val="333F50"/>
      </a:accent5>
      <a:accent6>
        <a:srgbClr val="D6DCE5"/>
      </a:accent6>
      <a:hlink>
        <a:srgbClr val="149C99"/>
      </a:hlink>
      <a:folHlink>
        <a:srgbClr val="66CFF0"/>
      </a:folHlink>
    </a:clrScheme>
    <a:fontScheme name="DIGIGEN">
      <a:majorFont>
        <a:latin typeface="Jost"/>
        <a:ea typeface=""/>
        <a:cs typeface=""/>
      </a:majorFont>
      <a:minorFont>
        <a:latin typeface="Jos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IGEN template.pptx" id="{0733B4D9-8EC3-4E71-ABE2-E9F541DB9C42}" vid="{833FB46B-A7C4-4BDB-BDCA-F1B3C1647C8B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0FA7B4E93E75B48AE5A7F52419B6F0E" ma:contentTypeVersion="15" ma:contentTypeDescription="Ein neues Dokument erstellen." ma:contentTypeScope="" ma:versionID="473210ee93ef6739477c02627801f4eb">
  <xsd:schema xmlns:xsd="http://www.w3.org/2001/XMLSchema" xmlns:xs="http://www.w3.org/2001/XMLSchema" xmlns:p="http://schemas.microsoft.com/office/2006/metadata/properties" xmlns:ns2="cf28526a-872d-4332-a3be-d415821f5f21" xmlns:ns3="ebad3182-2dc0-43e0-9217-85dfa6f0ff35" targetNamespace="http://schemas.microsoft.com/office/2006/metadata/properties" ma:root="true" ma:fieldsID="9c9be4b4242dd4df6c946f64da901115" ns2:_="" ns3:_="">
    <xsd:import namespace="cf28526a-872d-4332-a3be-d415821f5f21"/>
    <xsd:import namespace="ebad3182-2dc0-43e0-9217-85dfa6f0f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28526a-872d-4332-a3be-d415821f5f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Bildmarkierungen" ma:readOnly="false" ma:fieldId="{5cf76f15-5ced-4ddc-b409-7134ff3c332f}" ma:taxonomyMulti="true" ma:sspId="41334321-1934-4fef-a422-ea6e9e4bec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ad3182-2dc0-43e0-9217-85dfa6f0ff35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7315f64e-fa48-451c-a8b9-de9c79651fd4}" ma:internalName="TaxCatchAll" ma:showField="CatchAllData" ma:web="ebad3182-2dc0-43e0-9217-85dfa6f0f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bad3182-2dc0-43e0-9217-85dfa6f0ff35" xsi:nil="true"/>
    <lcf76f155ced4ddcb4097134ff3c332f xmlns="cf28526a-872d-4332-a3be-d415821f5f2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303AE2B-EC9F-4527-9621-4E81C3970D3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D7DD0A-EA9B-438C-9573-23378B2AF8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28526a-872d-4332-a3be-d415821f5f21"/>
    <ds:schemaRef ds:uri="ebad3182-2dc0-43e0-9217-85dfa6f0ff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D7EED5A-799C-46BE-A532-673C3B2D7340}">
  <ds:schemaRefs>
    <ds:schemaRef ds:uri="ebad3182-2dc0-43e0-9217-85dfa6f0ff35"/>
    <ds:schemaRef ds:uri="cf28526a-872d-4332-a3be-d415821f5f21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DIGIGEN_Template</Template>
  <TotalTime>0</TotalTime>
  <Words>3294</Words>
  <Application>Microsoft Macintosh PowerPoint</Application>
  <PresentationFormat>Breitbild</PresentationFormat>
  <Paragraphs>516</Paragraphs>
  <Slides>47</Slides>
  <Notes>21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47</vt:i4>
      </vt:variant>
    </vt:vector>
  </HeadingPairs>
  <TitlesOfParts>
    <vt:vector size="59" baseType="lpstr">
      <vt:lpstr>ＭＳ Ｐゴシック</vt:lpstr>
      <vt:lpstr>Arial</vt:lpstr>
      <vt:lpstr>Calibri</vt:lpstr>
      <vt:lpstr>Century Gothic</vt:lpstr>
      <vt:lpstr>Jost</vt:lpstr>
      <vt:lpstr>Jost Bold Italic</vt:lpstr>
      <vt:lpstr>Jost Medium Roman</vt:lpstr>
      <vt:lpstr>Lucida Sans Unicode</vt:lpstr>
      <vt:lpstr>Times New Roman</vt:lpstr>
      <vt:lpstr>Wingdings</vt:lpstr>
      <vt:lpstr>Office</vt:lpstr>
      <vt:lpstr>2_Office</vt:lpstr>
      <vt:lpstr>SZAKMAI  TANÁCSADÁS PBL bemutató</vt:lpstr>
      <vt:lpstr>A témák számozása I</vt:lpstr>
      <vt:lpstr>A témák számozása II</vt:lpstr>
      <vt:lpstr>PowerPoint-Präsentation</vt:lpstr>
      <vt:lpstr>Bevezetés: ellenállás</vt:lpstr>
      <vt:lpstr>Legyen tisztában az ellenállással</vt:lpstr>
      <vt:lpstr>Neuropszichológia</vt:lpstr>
      <vt:lpstr>PowerPoint-Präsentation</vt:lpstr>
      <vt:lpstr>Befolyáskör (Covey) I</vt:lpstr>
      <vt:lpstr>Befolyáskör (Covey) II</vt:lpstr>
      <vt:lpstr>A kognitív fejlődés szociokulturális elmélete (Vygotsky)</vt:lpstr>
      <vt:lpstr>Mindset (Dweck)</vt:lpstr>
      <vt:lpstr>Dráma Triangel (Karpman)</vt:lpstr>
      <vt:lpstr>Hogyan?  Nyertes háromszög</vt:lpstr>
      <vt:lpstr>Jól vagyok, jól vagy </vt:lpstr>
      <vt:lpstr>Az aláramlat hatása (McClelland)</vt:lpstr>
      <vt:lpstr>Aluláramoltatás</vt:lpstr>
      <vt:lpstr>Akadályok és lehetőségek</vt:lpstr>
      <vt:lpstr>Alapvető tulajdonságok (Ofman)</vt:lpstr>
      <vt:lpstr>Példák</vt:lpstr>
      <vt:lpstr>A magatartásváltozás szakaszai </vt:lpstr>
      <vt:lpstr>A tanulási gödör - Gondolatok</vt:lpstr>
      <vt:lpstr>PowerPoint-Präsentation</vt:lpstr>
      <vt:lpstr> Theory U (Scharmer)</vt:lpstr>
      <vt:lpstr>Fázisok</vt:lpstr>
      <vt:lpstr>From... To...</vt:lpstr>
      <vt:lpstr>Értékelő vizsgálat -  Pozitív pszichológia</vt:lpstr>
      <vt:lpstr>Folyamat</vt:lpstr>
      <vt:lpstr>Értékelő vizsgálat</vt:lpstr>
      <vt:lpstr>Motivációs interjúkészítés I</vt:lpstr>
      <vt:lpstr>Motivációs interjúkészítés II</vt:lpstr>
      <vt:lpstr>A változás négy feltétele</vt:lpstr>
      <vt:lpstr>Fázisok</vt:lpstr>
      <vt:lpstr>A motivációs interjúk szakaszolása</vt:lpstr>
      <vt:lpstr> </vt:lpstr>
      <vt:lpstr>Új hiedelmek létrehozása</vt:lpstr>
      <vt:lpstr>PowerPoint-Präsentation</vt:lpstr>
      <vt:lpstr>Gondolatok átkeretezése</vt:lpstr>
      <vt:lpstr>Nyelvváltás</vt:lpstr>
      <vt:lpstr>Provokálja a változás nyelvét</vt:lpstr>
      <vt:lpstr>Jellemzők</vt:lpstr>
      <vt:lpstr>Figyelmeztetés a nyelvváltoztatásra</vt:lpstr>
      <vt:lpstr>A változás nyelvének megerősítése</vt:lpstr>
      <vt:lpstr>Tanulási cél:  "Meg akarom tanulni, hogy többet lépjek ki a komfortzónámból"</vt:lpstr>
      <vt:lpstr>Tanulási cél:  "Meg akarom tanulni, hogy többet lépjek ki a komfortzónámból"</vt:lpstr>
      <vt:lpstr>A kérdések típusai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5 Professional Career Counselling - Application in counselling practice</dc:title>
  <dc:creator>Marielouisemri01 Rickhoff</dc:creator>
  <cp:keywords>, docId:0025873A046553C1E482808159537DFD</cp:keywords>
  <cp:lastModifiedBy>Anke Reuter</cp:lastModifiedBy>
  <cp:revision>5</cp:revision>
  <dcterms:created xsi:type="dcterms:W3CDTF">2023-09-04T08:58:36Z</dcterms:created>
  <dcterms:modified xsi:type="dcterms:W3CDTF">2024-05-27T13:00:31Z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0x01010030FA7B4E93E75B48AE5A7F52419B6F0E</vt:lpwstr>
  </property>
</Properties>
</file>