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52" r:id="rId4"/>
    <p:sldMasterId id="2147484263" r:id="rId5"/>
  </p:sldMasterIdLst>
  <p:notesMasterIdLst>
    <p:notesMasterId r:id="rId36"/>
  </p:notesMasterIdLst>
  <p:handoutMasterIdLst>
    <p:handoutMasterId r:id="rId37"/>
  </p:handoutMasterIdLst>
  <p:sldIdLst>
    <p:sldId id="262" r:id="rId6"/>
    <p:sldId id="2663" r:id="rId7"/>
    <p:sldId id="2699" r:id="rId8"/>
    <p:sldId id="2700" r:id="rId9"/>
    <p:sldId id="989" r:id="rId10"/>
    <p:sldId id="2665" r:id="rId11"/>
    <p:sldId id="2666" r:id="rId12"/>
    <p:sldId id="2667" r:id="rId13"/>
    <p:sldId id="2668" r:id="rId14"/>
    <p:sldId id="2669" r:id="rId15"/>
    <p:sldId id="2670" r:id="rId16"/>
    <p:sldId id="2671" r:id="rId17"/>
    <p:sldId id="2651" r:id="rId18"/>
    <p:sldId id="2672" r:id="rId19"/>
    <p:sldId id="2698" r:id="rId20"/>
    <p:sldId id="2674" r:id="rId21"/>
    <p:sldId id="2673" r:id="rId22"/>
    <p:sldId id="2692" r:id="rId23"/>
    <p:sldId id="2675" r:id="rId24"/>
    <p:sldId id="2679" r:id="rId25"/>
    <p:sldId id="2680" r:id="rId26"/>
    <p:sldId id="2693" r:id="rId27"/>
    <p:sldId id="2681" r:id="rId28"/>
    <p:sldId id="2682" r:id="rId29"/>
    <p:sldId id="493" r:id="rId30"/>
    <p:sldId id="2684" r:id="rId31"/>
    <p:sldId id="2701" r:id="rId32"/>
    <p:sldId id="2702" r:id="rId33"/>
    <p:sldId id="2703" r:id="rId34"/>
    <p:sldId id="2704" r:id="rId35"/>
  </p:sldIdLst>
  <p:sldSz cx="12245975" cy="6888163"/>
  <p:notesSz cx="6889750" cy="1002188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Standardabschnitt" id="{3CF17E7B-7653-4050-9D2F-B9E183A7F30A}">
          <p14:sldIdLst>
            <p14:sldId id="262"/>
          </p14:sldIdLst>
        </p14:section>
        <p14:section name="Introduction to counselling science" id="{3E7FAFBA-3A5F-4F43-AF36-3AD3CB2B1CE6}">
          <p14:sldIdLst>
            <p14:sldId id="2663"/>
            <p14:sldId id="2699"/>
            <p14:sldId id="2700"/>
          </p14:sldIdLst>
        </p14:section>
        <p14:section name="Counselling theoires" id="{64F55686-2DD4-4343-AECD-F07FD1A4E81A}">
          <p14:sldIdLst>
            <p14:sldId id="989"/>
            <p14:sldId id="2665"/>
            <p14:sldId id="2666"/>
            <p14:sldId id="2667"/>
            <p14:sldId id="2668"/>
            <p14:sldId id="2669"/>
            <p14:sldId id="2670"/>
            <p14:sldId id="2671"/>
            <p14:sldId id="2651"/>
            <p14:sldId id="2672"/>
            <p14:sldId id="2698"/>
            <p14:sldId id="2674"/>
            <p14:sldId id="2673"/>
            <p14:sldId id="2692"/>
            <p14:sldId id="2675"/>
            <p14:sldId id="2679"/>
            <p14:sldId id="2680"/>
            <p14:sldId id="2693"/>
            <p14:sldId id="2681"/>
            <p14:sldId id="2682"/>
            <p14:sldId id="493"/>
            <p14:sldId id="2684"/>
            <p14:sldId id="2701"/>
            <p14:sldId id="2702"/>
            <p14:sldId id="2703"/>
            <p14:sldId id="27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76" userDrawn="1">
          <p15:clr>
            <a:srgbClr val="A4A3A4"/>
          </p15:clr>
        </p15:guide>
        <p15:guide id="2" orient="horz" pos="344" userDrawn="1">
          <p15:clr>
            <a:srgbClr val="A4A3A4"/>
          </p15:clr>
        </p15:guide>
        <p15:guide id="3" orient="horz" pos="4040" userDrawn="1">
          <p15:clr>
            <a:srgbClr val="A4A3A4"/>
          </p15:clr>
        </p15:guide>
        <p15:guide id="4" orient="horz" pos="786" userDrawn="1">
          <p15:clr>
            <a:srgbClr val="A4A3A4"/>
          </p15:clr>
        </p15:guide>
        <p15:guide id="5" pos="348" userDrawn="1">
          <p15:clr>
            <a:srgbClr val="A4A3A4"/>
          </p15:clr>
        </p15:guide>
        <p15:guide id="6" pos="704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uter Anke" initials="RA" lastIdx="2" clrIdx="0">
    <p:extLst>
      <p:ext uri="{19B8F6BF-5375-455C-9EA6-DF929625EA0E}">
        <p15:presenceInfo xmlns:p15="http://schemas.microsoft.com/office/powerpoint/2012/main" userId="S-1-5-21-4188120786-1267690402-392790447-26762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BA0"/>
    <a:srgbClr val="C00000"/>
    <a:srgbClr val="7D7D7D"/>
    <a:srgbClr val="BFBFBF"/>
    <a:srgbClr val="FF0000"/>
    <a:srgbClr val="E2001A"/>
    <a:srgbClr val="FF9966"/>
    <a:srgbClr val="FFE1E1"/>
    <a:srgbClr val="CCFF99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C19A17-D6C6-D440-977D-888456B4543D}" v="50" dt="2024-05-30T13:11:32.2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75DCB02-9BB8-47FD-8907-85C794F793BA}" styleName="Designformatvorlage 1 - Akz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3447" autoAdjust="0"/>
    <p:restoredTop sz="85781" autoAdjust="0"/>
  </p:normalViewPr>
  <p:slideViewPr>
    <p:cSldViewPr snapToGrid="0">
      <p:cViewPr>
        <p:scale>
          <a:sx n="94" d="100"/>
          <a:sy n="94" d="100"/>
        </p:scale>
        <p:origin x="1392" y="288"/>
      </p:cViewPr>
      <p:guideLst>
        <p:guide orient="horz" pos="1276"/>
        <p:guide orient="horz" pos="344"/>
        <p:guide orient="horz" pos="4040"/>
        <p:guide orient="horz" pos="786"/>
        <p:guide pos="348"/>
        <p:guide pos="7043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3" d="100"/>
          <a:sy n="73" d="100"/>
        </p:scale>
        <p:origin x="-2148" y="-78"/>
      </p:cViewPr>
      <p:guideLst>
        <p:guide orient="horz" pos="3157"/>
        <p:guide pos="217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uter Anke" userId="3da67a77-c39f-4ee8-b0d8-279da2db4dd7" providerId="ADAL" clId="{57C19A17-D6C6-D440-977D-888456B4543D}"/>
    <pc:docChg chg="custSel addSld modSld delMainMaster modMainMaster modSection">
      <pc:chgData name="Reuter Anke" userId="3da67a77-c39f-4ee8-b0d8-279da2db4dd7" providerId="ADAL" clId="{57C19A17-D6C6-D440-977D-888456B4543D}" dt="2024-05-30T13:13:50.429" v="268" actId="255"/>
      <pc:docMkLst>
        <pc:docMk/>
      </pc:docMkLst>
      <pc:sldChg chg="delSp mod modNotesTx">
        <pc:chgData name="Reuter Anke" userId="3da67a77-c39f-4ee8-b0d8-279da2db4dd7" providerId="ADAL" clId="{57C19A17-D6C6-D440-977D-888456B4543D}" dt="2024-05-30T13:12:33.476" v="260" actId="20577"/>
        <pc:sldMkLst>
          <pc:docMk/>
          <pc:sldMk cId="3964909531" sldId="262"/>
        </pc:sldMkLst>
        <pc:spChg chg="del">
          <ac:chgData name="Reuter Anke" userId="3da67a77-c39f-4ee8-b0d8-279da2db4dd7" providerId="ADAL" clId="{57C19A17-D6C6-D440-977D-888456B4543D}" dt="2024-05-30T12:53:40.619" v="0" actId="478"/>
          <ac:spMkLst>
            <pc:docMk/>
            <pc:sldMk cId="3964909531" sldId="262"/>
            <ac:spMk id="6" creationId="{641EF782-7A54-80F0-2AA3-4F282D2E525C}"/>
          </ac:spMkLst>
        </pc:spChg>
      </pc:sldChg>
      <pc:sldChg chg="addSp delSp modSp mod">
        <pc:chgData name="Reuter Anke" userId="3da67a77-c39f-4ee8-b0d8-279da2db4dd7" providerId="ADAL" clId="{57C19A17-D6C6-D440-977D-888456B4543D}" dt="2024-05-30T13:09:22.163" v="180"/>
        <pc:sldMkLst>
          <pc:docMk/>
          <pc:sldMk cId="3637969316" sldId="493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3637969316" sldId="493"/>
            <ac:spMk id="10" creationId="{8BC4DD6B-464A-3AE1-B165-52F543B627F3}"/>
          </ac:spMkLst>
        </pc:spChg>
        <pc:spChg chg="mod">
          <ac:chgData name="Reuter Anke" userId="3da67a77-c39f-4ee8-b0d8-279da2db4dd7" providerId="ADAL" clId="{57C19A17-D6C6-D440-977D-888456B4543D}" dt="2024-05-30T13:08:46.716" v="174" actId="14100"/>
          <ac:spMkLst>
            <pc:docMk/>
            <pc:sldMk cId="3637969316" sldId="493"/>
            <ac:spMk id="11" creationId="{C13C0D90-E888-10CB-C7B3-646FD3832315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3637969316" sldId="493"/>
            <ac:spMk id="12" creationId="{CC1B763E-D232-3F06-A94B-68279CB41947}"/>
          </ac:spMkLst>
        </pc:spChg>
        <pc:spChg chg="mod">
          <ac:chgData name="Reuter Anke" userId="3da67a77-c39f-4ee8-b0d8-279da2db4dd7" providerId="ADAL" clId="{57C19A17-D6C6-D440-977D-888456B4543D}" dt="2024-05-30T13:08:54.907" v="175" actId="14100"/>
          <ac:spMkLst>
            <pc:docMk/>
            <pc:sldMk cId="3637969316" sldId="493"/>
            <ac:spMk id="18" creationId="{9362FAA5-D577-8550-114B-97926F200A9C}"/>
          </ac:spMkLst>
        </pc:spChg>
        <pc:spChg chg="del">
          <ac:chgData name="Reuter Anke" userId="3da67a77-c39f-4ee8-b0d8-279da2db4dd7" providerId="ADAL" clId="{57C19A17-D6C6-D440-977D-888456B4543D}" dt="2024-05-30T13:09:21.802" v="179" actId="478"/>
          <ac:spMkLst>
            <pc:docMk/>
            <pc:sldMk cId="3637969316" sldId="493"/>
            <ac:spMk id="20" creationId="{99FB8B2E-E586-C510-506F-BB5BF98D8FFE}"/>
          </ac:spMkLst>
        </pc:spChg>
        <pc:spChg chg="add mod">
          <ac:chgData name="Reuter Anke" userId="3da67a77-c39f-4ee8-b0d8-279da2db4dd7" providerId="ADAL" clId="{57C19A17-D6C6-D440-977D-888456B4543D}" dt="2024-05-30T12:54:35.788" v="27"/>
          <ac:spMkLst>
            <pc:docMk/>
            <pc:sldMk cId="3637969316" sldId="493"/>
            <ac:spMk id="21" creationId="{BAB11F0A-A752-76EF-B5CB-18C531194E04}"/>
          </ac:spMkLst>
        </pc:spChg>
        <pc:spChg chg="add mod">
          <ac:chgData name="Reuter Anke" userId="3da67a77-c39f-4ee8-b0d8-279da2db4dd7" providerId="ADAL" clId="{57C19A17-D6C6-D440-977D-888456B4543D}" dt="2024-05-30T13:09:22.163" v="180"/>
          <ac:spMkLst>
            <pc:docMk/>
            <pc:sldMk cId="3637969316" sldId="493"/>
            <ac:spMk id="22" creationId="{73AE76DC-51ED-991B-125B-0F24B8642A98}"/>
          </ac:spMkLst>
        </pc:spChg>
      </pc:sldChg>
      <pc:sldChg chg="addSp delSp modSp mod">
        <pc:chgData name="Reuter Anke" userId="3da67a77-c39f-4ee8-b0d8-279da2db4dd7" providerId="ADAL" clId="{57C19A17-D6C6-D440-977D-888456B4543D}" dt="2024-05-30T13:05:19.151" v="141" actId="20577"/>
        <pc:sldMkLst>
          <pc:docMk/>
          <pc:sldMk cId="738851612" sldId="2651"/>
        </pc:sldMkLst>
        <pc:spChg chg="add mod">
          <ac:chgData name="Reuter Anke" userId="3da67a77-c39f-4ee8-b0d8-279da2db4dd7" providerId="ADAL" clId="{57C19A17-D6C6-D440-977D-888456B4543D}" dt="2024-05-30T12:54:16.495" v="16"/>
          <ac:spMkLst>
            <pc:docMk/>
            <pc:sldMk cId="738851612" sldId="2651"/>
            <ac:spMk id="4" creationId="{6E646CAF-D4E6-64C0-4C16-E25C02FABA47}"/>
          </ac:spMkLst>
        </pc:spChg>
        <pc:spChg chg="mod">
          <ac:chgData name="Reuter Anke" userId="3da67a77-c39f-4ee8-b0d8-279da2db4dd7" providerId="ADAL" clId="{57C19A17-D6C6-D440-977D-888456B4543D}" dt="2024-05-30T13:05:19.151" v="141" actId="20577"/>
          <ac:spMkLst>
            <pc:docMk/>
            <pc:sldMk cId="738851612" sldId="2651"/>
            <ac:spMk id="9" creationId="{DFA24646-D23C-CA13-5B0B-2BEAFE78A64F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738851612" sldId="2651"/>
            <ac:spMk id="11" creationId="{FCEFA17D-AC64-D3CD-DA74-86B1A4C02C8C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738851612" sldId="2651"/>
            <ac:spMk id="12" creationId="{9EAD6308-9973-C730-EDE8-820C6E03A3AB}"/>
          </ac:spMkLst>
        </pc:spChg>
      </pc:sldChg>
      <pc:sldChg chg="addSp delSp modSp">
        <pc:chgData name="Reuter Anke" userId="3da67a77-c39f-4ee8-b0d8-279da2db4dd7" providerId="ADAL" clId="{57C19A17-D6C6-D440-977D-888456B4543D}" dt="2024-05-30T12:53:59.112" v="3"/>
        <pc:sldMkLst>
          <pc:docMk/>
          <pc:sldMk cId="2567169854" sldId="2663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2567169854" sldId="2663"/>
            <ac:spMk id="2" creationId="{9C49A22C-16FA-7F34-0A0F-F2A30AFC784D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2567169854" sldId="2663"/>
            <ac:spMk id="3" creationId="{CF108996-4B50-051A-43D9-9B8DF9B28E96}"/>
          </ac:spMkLst>
        </pc:spChg>
        <pc:spChg chg="add mod">
          <ac:chgData name="Reuter Anke" userId="3da67a77-c39f-4ee8-b0d8-279da2db4dd7" providerId="ADAL" clId="{57C19A17-D6C6-D440-977D-888456B4543D}" dt="2024-05-30T12:53:59.112" v="3"/>
          <ac:spMkLst>
            <pc:docMk/>
            <pc:sldMk cId="2567169854" sldId="2663"/>
            <ac:spMk id="9" creationId="{B715C3E9-C717-111A-7692-95CBAC63D938}"/>
          </ac:spMkLst>
        </pc:spChg>
      </pc:sldChg>
      <pc:sldChg chg="addSp delSp modSp mod">
        <pc:chgData name="Reuter Anke" userId="3da67a77-c39f-4ee8-b0d8-279da2db4dd7" providerId="ADAL" clId="{57C19A17-D6C6-D440-977D-888456B4543D}" dt="2024-05-30T12:56:11.068" v="43" actId="1076"/>
        <pc:sldMkLst>
          <pc:docMk/>
          <pc:sldMk cId="1684202070" sldId="2665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1684202070" sldId="2665"/>
            <ac:spMk id="2" creationId="{EA4F1922-C291-84C1-D5E9-20E8E7E1A80F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1684202070" sldId="2665"/>
            <ac:spMk id="3" creationId="{59A33A0C-8A28-E5F8-10A6-FD5E9159E22A}"/>
          </ac:spMkLst>
        </pc:spChg>
        <pc:spChg chg="mod">
          <ac:chgData name="Reuter Anke" userId="3da67a77-c39f-4ee8-b0d8-279da2db4dd7" providerId="ADAL" clId="{57C19A17-D6C6-D440-977D-888456B4543D}" dt="2024-05-30T12:55:53.876" v="39" actId="404"/>
          <ac:spMkLst>
            <pc:docMk/>
            <pc:sldMk cId="1684202070" sldId="2665"/>
            <ac:spMk id="8" creationId="{CCE6CB54-C3CA-B5A8-0D82-279C2B0B5A40}"/>
          </ac:spMkLst>
        </pc:spChg>
        <pc:spChg chg="mod">
          <ac:chgData name="Reuter Anke" userId="3da67a77-c39f-4ee8-b0d8-279da2db4dd7" providerId="ADAL" clId="{57C19A17-D6C6-D440-977D-888456B4543D}" dt="2024-05-30T12:55:47.799" v="38" actId="1076"/>
          <ac:spMkLst>
            <pc:docMk/>
            <pc:sldMk cId="1684202070" sldId="2665"/>
            <ac:spMk id="9" creationId="{ED8D394F-7081-EF98-9EDA-3AD260D1474A}"/>
          </ac:spMkLst>
        </pc:spChg>
        <pc:spChg chg="mod">
          <ac:chgData name="Reuter Anke" userId="3da67a77-c39f-4ee8-b0d8-279da2db4dd7" providerId="ADAL" clId="{57C19A17-D6C6-D440-977D-888456B4543D}" dt="2024-05-30T12:56:11.068" v="43" actId="1076"/>
          <ac:spMkLst>
            <pc:docMk/>
            <pc:sldMk cId="1684202070" sldId="2665"/>
            <ac:spMk id="16" creationId="{00111E4C-EE28-03B8-DEEB-610130395741}"/>
          </ac:spMkLst>
        </pc:spChg>
        <pc:spChg chg="add mod">
          <ac:chgData name="Reuter Anke" userId="3da67a77-c39f-4ee8-b0d8-279da2db4dd7" providerId="ADAL" clId="{57C19A17-D6C6-D440-977D-888456B4543D}" dt="2024-05-30T12:54:04.801" v="6"/>
          <ac:spMkLst>
            <pc:docMk/>
            <pc:sldMk cId="1684202070" sldId="2665"/>
            <ac:spMk id="17" creationId="{E832A550-08CB-90FC-351C-15C6114FA811}"/>
          </ac:spMkLst>
        </pc:spChg>
        <pc:spChg chg="mod">
          <ac:chgData name="Reuter Anke" userId="3da67a77-c39f-4ee8-b0d8-279da2db4dd7" providerId="ADAL" clId="{57C19A17-D6C6-D440-977D-888456B4543D}" dt="2024-05-30T12:55:21.106" v="32" actId="1076"/>
          <ac:spMkLst>
            <pc:docMk/>
            <pc:sldMk cId="1684202070" sldId="2665"/>
            <ac:spMk id="61" creationId="{B78FC3DF-D272-9E3B-EF82-CD2B0A1E1912}"/>
          </ac:spMkLst>
        </pc:spChg>
        <pc:spChg chg="mod">
          <ac:chgData name="Reuter Anke" userId="3da67a77-c39f-4ee8-b0d8-279da2db4dd7" providerId="ADAL" clId="{57C19A17-D6C6-D440-977D-888456B4543D}" dt="2024-05-30T12:55:27.933" v="33" actId="1076"/>
          <ac:spMkLst>
            <pc:docMk/>
            <pc:sldMk cId="1684202070" sldId="2665"/>
            <ac:spMk id="65" creationId="{A94BD762-05A1-7248-F765-D005A3A8D2B4}"/>
          </ac:spMkLst>
        </pc:spChg>
        <pc:spChg chg="mod">
          <ac:chgData name="Reuter Anke" userId="3da67a77-c39f-4ee8-b0d8-279da2db4dd7" providerId="ADAL" clId="{57C19A17-D6C6-D440-977D-888456B4543D}" dt="2024-05-30T12:55:30.462" v="34" actId="14100"/>
          <ac:spMkLst>
            <pc:docMk/>
            <pc:sldMk cId="1684202070" sldId="2665"/>
            <ac:spMk id="66" creationId="{A5A7B943-F294-C324-1F3C-3B2E75F7C19F}"/>
          </ac:spMkLst>
        </pc:spChg>
      </pc:sldChg>
      <pc:sldChg chg="addSp delSp modSp mod">
        <pc:chgData name="Reuter Anke" userId="3da67a77-c39f-4ee8-b0d8-279da2db4dd7" providerId="ADAL" clId="{57C19A17-D6C6-D440-977D-888456B4543D}" dt="2024-05-30T12:56:59.669" v="112" actId="14100"/>
        <pc:sldMkLst>
          <pc:docMk/>
          <pc:sldMk cId="846882055" sldId="2666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846882055" sldId="2666"/>
            <ac:spMk id="2" creationId="{15B83360-17C4-1378-DB46-12241338308E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846882055" sldId="2666"/>
            <ac:spMk id="3" creationId="{7150DAB0-2244-9B3A-A989-1E87E34033A7}"/>
          </ac:spMkLst>
        </pc:spChg>
        <pc:spChg chg="mod">
          <ac:chgData name="Reuter Anke" userId="3da67a77-c39f-4ee8-b0d8-279da2db4dd7" providerId="ADAL" clId="{57C19A17-D6C6-D440-977D-888456B4543D}" dt="2024-05-30T12:56:59.669" v="112" actId="14100"/>
          <ac:spMkLst>
            <pc:docMk/>
            <pc:sldMk cId="846882055" sldId="2666"/>
            <ac:spMk id="5" creationId="{76F72D33-612D-F03E-FC92-8C71BB2A7DB4}"/>
          </ac:spMkLst>
        </pc:spChg>
        <pc:spChg chg="mod">
          <ac:chgData name="Reuter Anke" userId="3da67a77-c39f-4ee8-b0d8-279da2db4dd7" providerId="ADAL" clId="{57C19A17-D6C6-D440-977D-888456B4543D}" dt="2024-05-30T12:56:43.427" v="109" actId="6549"/>
          <ac:spMkLst>
            <pc:docMk/>
            <pc:sldMk cId="846882055" sldId="2666"/>
            <ac:spMk id="11" creationId="{1956B8E9-478A-9666-0CD2-BE3AA1414AB3}"/>
          </ac:spMkLst>
        </pc:spChg>
        <pc:spChg chg="del">
          <ac:chgData name="Reuter Anke" userId="3da67a77-c39f-4ee8-b0d8-279da2db4dd7" providerId="ADAL" clId="{57C19A17-D6C6-D440-977D-888456B4543D}" dt="2024-05-30T12:56:53.367" v="110" actId="478"/>
          <ac:spMkLst>
            <pc:docMk/>
            <pc:sldMk cId="846882055" sldId="2666"/>
            <ac:spMk id="12" creationId="{25F56E0A-EB9E-CAB4-168A-04FA6B6AA46E}"/>
          </ac:spMkLst>
        </pc:spChg>
        <pc:spChg chg="add mod">
          <ac:chgData name="Reuter Anke" userId="3da67a77-c39f-4ee8-b0d8-279da2db4dd7" providerId="ADAL" clId="{57C19A17-D6C6-D440-977D-888456B4543D}" dt="2024-05-30T12:54:06.414" v="8" actId="1036"/>
          <ac:spMkLst>
            <pc:docMk/>
            <pc:sldMk cId="846882055" sldId="2666"/>
            <ac:spMk id="13" creationId="{7C34A07D-6197-7EDE-CC51-FE00105676D2}"/>
          </ac:spMkLst>
        </pc:spChg>
        <pc:spChg chg="add mod">
          <ac:chgData name="Reuter Anke" userId="3da67a77-c39f-4ee8-b0d8-279da2db4dd7" providerId="ADAL" clId="{57C19A17-D6C6-D440-977D-888456B4543D}" dt="2024-05-30T12:56:53.966" v="111"/>
          <ac:spMkLst>
            <pc:docMk/>
            <pc:sldMk cId="846882055" sldId="2666"/>
            <ac:spMk id="14" creationId="{C0D3B47E-78EC-8F75-7448-EFC9F235C778}"/>
          </ac:spMkLst>
        </pc:spChg>
      </pc:sldChg>
      <pc:sldChg chg="addSp delSp modSp mod">
        <pc:chgData name="Reuter Anke" userId="3da67a77-c39f-4ee8-b0d8-279da2db4dd7" providerId="ADAL" clId="{57C19A17-D6C6-D440-977D-888456B4543D}" dt="2024-05-30T12:57:16.309" v="114"/>
        <pc:sldMkLst>
          <pc:docMk/>
          <pc:sldMk cId="1240829209" sldId="2667"/>
        </pc:sldMkLst>
        <pc:spChg chg="mod">
          <ac:chgData name="Reuter Anke" userId="3da67a77-c39f-4ee8-b0d8-279da2db4dd7" providerId="ADAL" clId="{57C19A17-D6C6-D440-977D-888456B4543D}" dt="2024-05-30T12:53:51.325" v="2" actId="27636"/>
          <ac:spMkLst>
            <pc:docMk/>
            <pc:sldMk cId="1240829209" sldId="2667"/>
            <ac:spMk id="2" creationId="{D3BDE0CD-714A-260C-8587-59F593406779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1240829209" sldId="2667"/>
            <ac:spMk id="3" creationId="{4FA659B8-FB95-7B67-F006-7CE266DD9652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1240829209" sldId="2667"/>
            <ac:spMk id="4" creationId="{752B06CD-6392-9602-74AA-472F86F2FBEB}"/>
          </ac:spMkLst>
        </pc:spChg>
        <pc:spChg chg="del">
          <ac:chgData name="Reuter Anke" userId="3da67a77-c39f-4ee8-b0d8-279da2db4dd7" providerId="ADAL" clId="{57C19A17-D6C6-D440-977D-888456B4543D}" dt="2024-05-30T12:57:15.905" v="113" actId="478"/>
          <ac:spMkLst>
            <pc:docMk/>
            <pc:sldMk cId="1240829209" sldId="2667"/>
            <ac:spMk id="9" creationId="{3A85F14B-AB1F-2292-F038-F131EE8A552B}"/>
          </ac:spMkLst>
        </pc:spChg>
        <pc:spChg chg="add mod">
          <ac:chgData name="Reuter Anke" userId="3da67a77-c39f-4ee8-b0d8-279da2db4dd7" providerId="ADAL" clId="{57C19A17-D6C6-D440-977D-888456B4543D}" dt="2024-05-30T12:54:08.383" v="9"/>
          <ac:spMkLst>
            <pc:docMk/>
            <pc:sldMk cId="1240829209" sldId="2667"/>
            <ac:spMk id="10" creationId="{A192C902-471E-15EF-68EE-BD155727F89D}"/>
          </ac:spMkLst>
        </pc:spChg>
        <pc:spChg chg="add mod">
          <ac:chgData name="Reuter Anke" userId="3da67a77-c39f-4ee8-b0d8-279da2db4dd7" providerId="ADAL" clId="{57C19A17-D6C6-D440-977D-888456B4543D}" dt="2024-05-30T12:57:16.309" v="114"/>
          <ac:spMkLst>
            <pc:docMk/>
            <pc:sldMk cId="1240829209" sldId="2667"/>
            <ac:spMk id="11" creationId="{10B9B778-A793-1138-4B6A-C0626E1ADA3A}"/>
          </ac:spMkLst>
        </pc:spChg>
      </pc:sldChg>
      <pc:sldChg chg="addSp delSp modSp mod">
        <pc:chgData name="Reuter Anke" userId="3da67a77-c39f-4ee8-b0d8-279da2db4dd7" providerId="ADAL" clId="{57C19A17-D6C6-D440-977D-888456B4543D}" dt="2024-05-30T12:57:37.724" v="117" actId="113"/>
        <pc:sldMkLst>
          <pc:docMk/>
          <pc:sldMk cId="3030101255" sldId="2668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3030101255" sldId="2668"/>
            <ac:spMk id="3" creationId="{E9C6A7BB-1EC8-46A8-34A3-1CB426F73644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3030101255" sldId="2668"/>
            <ac:spMk id="4" creationId="{599565E2-C5FD-992C-6EA6-F4B4E8BF7446}"/>
          </ac:spMkLst>
        </pc:spChg>
        <pc:spChg chg="del">
          <ac:chgData name="Reuter Anke" userId="3da67a77-c39f-4ee8-b0d8-279da2db4dd7" providerId="ADAL" clId="{57C19A17-D6C6-D440-977D-888456B4543D}" dt="2024-05-30T12:57:30.818" v="115" actId="478"/>
          <ac:spMkLst>
            <pc:docMk/>
            <pc:sldMk cId="3030101255" sldId="2668"/>
            <ac:spMk id="11" creationId="{0BA0113F-F5AC-7921-0F0B-F09A2BC18EEA}"/>
          </ac:spMkLst>
        </pc:spChg>
        <pc:spChg chg="add mod">
          <ac:chgData name="Reuter Anke" userId="3da67a77-c39f-4ee8-b0d8-279da2db4dd7" providerId="ADAL" clId="{57C19A17-D6C6-D440-977D-888456B4543D}" dt="2024-05-30T12:54:09.635" v="10"/>
          <ac:spMkLst>
            <pc:docMk/>
            <pc:sldMk cId="3030101255" sldId="2668"/>
            <ac:spMk id="12" creationId="{6FC6160D-C7BD-7E29-5E62-B7BF04B7A192}"/>
          </ac:spMkLst>
        </pc:spChg>
        <pc:spChg chg="add mod">
          <ac:chgData name="Reuter Anke" userId="3da67a77-c39f-4ee8-b0d8-279da2db4dd7" providerId="ADAL" clId="{57C19A17-D6C6-D440-977D-888456B4543D}" dt="2024-05-30T12:57:31.181" v="116"/>
          <ac:spMkLst>
            <pc:docMk/>
            <pc:sldMk cId="3030101255" sldId="2668"/>
            <ac:spMk id="13" creationId="{35D9696B-6647-BF47-7B31-1C4737733513}"/>
          </ac:spMkLst>
        </pc:spChg>
        <pc:graphicFrameChg chg="mod">
          <ac:chgData name="Reuter Anke" userId="3da67a77-c39f-4ee8-b0d8-279da2db4dd7" providerId="ADAL" clId="{57C19A17-D6C6-D440-977D-888456B4543D}" dt="2024-05-30T12:57:37.724" v="117" actId="113"/>
          <ac:graphicFrameMkLst>
            <pc:docMk/>
            <pc:sldMk cId="3030101255" sldId="2668"/>
            <ac:graphicFrameMk id="7" creationId="{CD130EEE-748F-78C4-F760-9E22A8BF49CC}"/>
          </ac:graphicFrameMkLst>
        </pc:graphicFrameChg>
      </pc:sldChg>
      <pc:sldChg chg="addSp delSp modSp mod">
        <pc:chgData name="Reuter Anke" userId="3da67a77-c39f-4ee8-b0d8-279da2db4dd7" providerId="ADAL" clId="{57C19A17-D6C6-D440-977D-888456B4543D}" dt="2024-05-30T12:59:15.192" v="132" actId="1076"/>
        <pc:sldMkLst>
          <pc:docMk/>
          <pc:sldMk cId="4084694612" sldId="2669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4084694612" sldId="2669"/>
            <ac:spMk id="2" creationId="{F194A2B2-87BD-9A0C-FEA9-C31D663BAB21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4084694612" sldId="2669"/>
            <ac:spMk id="3" creationId="{3A0E7B82-FDA3-5CE2-013D-4BCC1DFFCB3B}"/>
          </ac:spMkLst>
        </pc:spChg>
        <pc:spChg chg="del">
          <ac:chgData name="Reuter Anke" userId="3da67a77-c39f-4ee8-b0d8-279da2db4dd7" providerId="ADAL" clId="{57C19A17-D6C6-D440-977D-888456B4543D}" dt="2024-05-30T12:57:47.681" v="118" actId="478"/>
          <ac:spMkLst>
            <pc:docMk/>
            <pc:sldMk cId="4084694612" sldId="2669"/>
            <ac:spMk id="6" creationId="{C8009ED9-4D98-4A89-F2CB-71317E896792}"/>
          </ac:spMkLst>
        </pc:spChg>
        <pc:spChg chg="add mod">
          <ac:chgData name="Reuter Anke" userId="3da67a77-c39f-4ee8-b0d8-279da2db4dd7" providerId="ADAL" clId="{57C19A17-D6C6-D440-977D-888456B4543D}" dt="2024-05-30T12:54:11.513" v="11"/>
          <ac:spMkLst>
            <pc:docMk/>
            <pc:sldMk cId="4084694612" sldId="2669"/>
            <ac:spMk id="9" creationId="{7150610C-71A2-85C0-013A-EDB18DDB859F}"/>
          </ac:spMkLst>
        </pc:spChg>
        <pc:spChg chg="add mod">
          <ac:chgData name="Reuter Anke" userId="3da67a77-c39f-4ee8-b0d8-279da2db4dd7" providerId="ADAL" clId="{57C19A17-D6C6-D440-977D-888456B4543D}" dt="2024-05-30T12:57:55.514" v="119"/>
          <ac:spMkLst>
            <pc:docMk/>
            <pc:sldMk cId="4084694612" sldId="2669"/>
            <ac:spMk id="10" creationId="{F041633E-1892-502F-4CEE-E9291D5D4AAA}"/>
          </ac:spMkLst>
        </pc:spChg>
        <pc:spChg chg="mod">
          <ac:chgData name="Reuter Anke" userId="3da67a77-c39f-4ee8-b0d8-279da2db4dd7" providerId="ADAL" clId="{57C19A17-D6C6-D440-977D-888456B4543D}" dt="2024-05-30T12:59:15.192" v="132" actId="1076"/>
          <ac:spMkLst>
            <pc:docMk/>
            <pc:sldMk cId="4084694612" sldId="2669"/>
            <ac:spMk id="32" creationId="{65F5EA85-0967-974E-D46D-07D84A080626}"/>
          </ac:spMkLst>
        </pc:spChg>
        <pc:spChg chg="mod">
          <ac:chgData name="Reuter Anke" userId="3da67a77-c39f-4ee8-b0d8-279da2db4dd7" providerId="ADAL" clId="{57C19A17-D6C6-D440-977D-888456B4543D}" dt="2024-05-30T12:58:33.980" v="125" actId="403"/>
          <ac:spMkLst>
            <pc:docMk/>
            <pc:sldMk cId="4084694612" sldId="2669"/>
            <ac:spMk id="34" creationId="{CC17EBA7-8D87-7221-3791-C97BDC529CAB}"/>
          </ac:spMkLst>
        </pc:spChg>
        <pc:spChg chg="mod">
          <ac:chgData name="Reuter Anke" userId="3da67a77-c39f-4ee8-b0d8-279da2db4dd7" providerId="ADAL" clId="{57C19A17-D6C6-D440-977D-888456B4543D}" dt="2024-05-30T12:58:43.909" v="127" actId="1076"/>
          <ac:spMkLst>
            <pc:docMk/>
            <pc:sldMk cId="4084694612" sldId="2669"/>
            <ac:spMk id="36" creationId="{60CE2F5C-34B0-B2B2-6597-AF97A7D12CB4}"/>
          </ac:spMkLst>
        </pc:spChg>
        <pc:spChg chg="mod">
          <ac:chgData name="Reuter Anke" userId="3da67a77-c39f-4ee8-b0d8-279da2db4dd7" providerId="ADAL" clId="{57C19A17-D6C6-D440-977D-888456B4543D}" dt="2024-05-30T12:58:47.975" v="128" actId="1076"/>
          <ac:spMkLst>
            <pc:docMk/>
            <pc:sldMk cId="4084694612" sldId="2669"/>
            <ac:spMk id="38" creationId="{AA110443-1DD6-BA24-D5FA-C84027AF9CF8}"/>
          </ac:spMkLst>
        </pc:spChg>
        <pc:spChg chg="mod">
          <ac:chgData name="Reuter Anke" userId="3da67a77-c39f-4ee8-b0d8-279da2db4dd7" providerId="ADAL" clId="{57C19A17-D6C6-D440-977D-888456B4543D}" dt="2024-05-30T12:58:59.620" v="131" actId="1076"/>
          <ac:spMkLst>
            <pc:docMk/>
            <pc:sldMk cId="4084694612" sldId="2669"/>
            <ac:spMk id="40" creationId="{084162D9-4177-E655-974F-74E044AE2F68}"/>
          </ac:spMkLst>
        </pc:spChg>
        <pc:spChg chg="mod">
          <ac:chgData name="Reuter Anke" userId="3da67a77-c39f-4ee8-b0d8-279da2db4dd7" providerId="ADAL" clId="{57C19A17-D6C6-D440-977D-888456B4543D}" dt="2024-05-30T12:58:33.980" v="125" actId="403"/>
          <ac:spMkLst>
            <pc:docMk/>
            <pc:sldMk cId="4084694612" sldId="2669"/>
            <ac:spMk id="53" creationId="{3BBE377C-B39D-0F78-E44B-ED69614CD0D5}"/>
          </ac:spMkLst>
        </pc:spChg>
        <pc:spChg chg="mod">
          <ac:chgData name="Reuter Anke" userId="3da67a77-c39f-4ee8-b0d8-279da2db4dd7" providerId="ADAL" clId="{57C19A17-D6C6-D440-977D-888456B4543D}" dt="2024-05-30T12:58:33.980" v="125" actId="403"/>
          <ac:spMkLst>
            <pc:docMk/>
            <pc:sldMk cId="4084694612" sldId="2669"/>
            <ac:spMk id="54" creationId="{353C3179-713B-7287-0E61-B4C38FC2FA77}"/>
          </ac:spMkLst>
        </pc:spChg>
        <pc:cxnChg chg="mod">
          <ac:chgData name="Reuter Anke" userId="3da67a77-c39f-4ee8-b0d8-279da2db4dd7" providerId="ADAL" clId="{57C19A17-D6C6-D440-977D-888456B4543D}" dt="2024-05-30T12:58:43.909" v="127" actId="1076"/>
          <ac:cxnSpMkLst>
            <pc:docMk/>
            <pc:sldMk cId="4084694612" sldId="2669"/>
            <ac:cxnSpMk id="42" creationId="{54765662-7572-C9EF-8512-106C8A2AD330}"/>
          </ac:cxnSpMkLst>
        </pc:cxnChg>
        <pc:cxnChg chg="mod">
          <ac:chgData name="Reuter Anke" userId="3da67a77-c39f-4ee8-b0d8-279da2db4dd7" providerId="ADAL" clId="{57C19A17-D6C6-D440-977D-888456B4543D}" dt="2024-05-30T12:58:55.718" v="130" actId="14100"/>
          <ac:cxnSpMkLst>
            <pc:docMk/>
            <pc:sldMk cId="4084694612" sldId="2669"/>
            <ac:cxnSpMk id="44" creationId="{F0C66CC9-A555-20E1-45A0-BF87EDC242E9}"/>
          </ac:cxnSpMkLst>
        </pc:cxnChg>
      </pc:sldChg>
      <pc:sldChg chg="addSp delSp modSp mod">
        <pc:chgData name="Reuter Anke" userId="3da67a77-c39f-4ee8-b0d8-279da2db4dd7" providerId="ADAL" clId="{57C19A17-D6C6-D440-977D-888456B4543D}" dt="2024-05-30T13:04:16.857" v="137"/>
        <pc:sldMkLst>
          <pc:docMk/>
          <pc:sldMk cId="1105974544" sldId="2670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1105974544" sldId="2670"/>
            <ac:spMk id="3" creationId="{D6664A7F-8886-F8FA-A5A1-5C698F036A51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1105974544" sldId="2670"/>
            <ac:spMk id="4" creationId="{4775C3AA-D761-FEFF-D77D-70EE4EE0F444}"/>
          </ac:spMkLst>
        </pc:spChg>
        <pc:spChg chg="mod">
          <ac:chgData name="Reuter Anke" userId="3da67a77-c39f-4ee8-b0d8-279da2db4dd7" providerId="ADAL" clId="{57C19A17-D6C6-D440-977D-888456B4543D}" dt="2024-05-30T12:59:27.436" v="135" actId="14100"/>
          <ac:spMkLst>
            <pc:docMk/>
            <pc:sldMk cId="1105974544" sldId="2670"/>
            <ac:spMk id="6" creationId="{F2BA05FF-D9E4-8191-2249-6CB3C8AA1F84}"/>
          </ac:spMkLst>
        </pc:spChg>
        <pc:spChg chg="del">
          <ac:chgData name="Reuter Anke" userId="3da67a77-c39f-4ee8-b0d8-279da2db4dd7" providerId="ADAL" clId="{57C19A17-D6C6-D440-977D-888456B4543D}" dt="2024-05-30T13:04:16.506" v="136" actId="478"/>
          <ac:spMkLst>
            <pc:docMk/>
            <pc:sldMk cId="1105974544" sldId="2670"/>
            <ac:spMk id="7" creationId="{32CC92C5-482D-0625-99C7-4AB204ACAD2B}"/>
          </ac:spMkLst>
        </pc:spChg>
        <pc:spChg chg="add mod">
          <ac:chgData name="Reuter Anke" userId="3da67a77-c39f-4ee8-b0d8-279da2db4dd7" providerId="ADAL" clId="{57C19A17-D6C6-D440-977D-888456B4543D}" dt="2024-05-30T12:54:13.999" v="14" actId="1035"/>
          <ac:spMkLst>
            <pc:docMk/>
            <pc:sldMk cId="1105974544" sldId="2670"/>
            <ac:spMk id="11" creationId="{F315778F-6395-7B25-DF4E-6A917A8A111E}"/>
          </ac:spMkLst>
        </pc:spChg>
        <pc:spChg chg="add mod">
          <ac:chgData name="Reuter Anke" userId="3da67a77-c39f-4ee8-b0d8-279da2db4dd7" providerId="ADAL" clId="{57C19A17-D6C6-D440-977D-888456B4543D}" dt="2024-05-30T13:04:16.857" v="137"/>
          <ac:spMkLst>
            <pc:docMk/>
            <pc:sldMk cId="1105974544" sldId="2670"/>
            <ac:spMk id="12" creationId="{A91BCDE0-7EAF-AF62-180D-175E22E2D572}"/>
          </ac:spMkLst>
        </pc:spChg>
      </pc:sldChg>
      <pc:sldChg chg="addSp delSp modSp mod">
        <pc:chgData name="Reuter Anke" userId="3da67a77-c39f-4ee8-b0d8-279da2db4dd7" providerId="ADAL" clId="{57C19A17-D6C6-D440-977D-888456B4543D}" dt="2024-05-30T13:04:35.602" v="139"/>
        <pc:sldMkLst>
          <pc:docMk/>
          <pc:sldMk cId="591996895" sldId="2671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591996895" sldId="2671"/>
            <ac:spMk id="3" creationId="{80E92D07-FCB5-011A-6759-C6EDAA7B9E88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591996895" sldId="2671"/>
            <ac:spMk id="4" creationId="{39BEC854-E22A-F2B2-F10F-3DE6B15C18D5}"/>
          </ac:spMkLst>
        </pc:spChg>
        <pc:spChg chg="del">
          <ac:chgData name="Reuter Anke" userId="3da67a77-c39f-4ee8-b0d8-279da2db4dd7" providerId="ADAL" clId="{57C19A17-D6C6-D440-977D-888456B4543D}" dt="2024-05-30T13:04:34.127" v="138" actId="478"/>
          <ac:spMkLst>
            <pc:docMk/>
            <pc:sldMk cId="591996895" sldId="2671"/>
            <ac:spMk id="9" creationId="{C144889A-7D46-F3B6-4BC9-A7BB490FB37A}"/>
          </ac:spMkLst>
        </pc:spChg>
        <pc:spChg chg="add mod">
          <ac:chgData name="Reuter Anke" userId="3da67a77-c39f-4ee8-b0d8-279da2db4dd7" providerId="ADAL" clId="{57C19A17-D6C6-D440-977D-888456B4543D}" dt="2024-05-30T12:54:15.307" v="15"/>
          <ac:spMkLst>
            <pc:docMk/>
            <pc:sldMk cId="591996895" sldId="2671"/>
            <ac:spMk id="10" creationId="{85B427A3-9B2E-DD88-0BE6-3D6A299C49FA}"/>
          </ac:spMkLst>
        </pc:spChg>
        <pc:spChg chg="add mod">
          <ac:chgData name="Reuter Anke" userId="3da67a77-c39f-4ee8-b0d8-279da2db4dd7" providerId="ADAL" clId="{57C19A17-D6C6-D440-977D-888456B4543D}" dt="2024-05-30T13:04:35.602" v="139"/>
          <ac:spMkLst>
            <pc:docMk/>
            <pc:sldMk cId="591996895" sldId="2671"/>
            <ac:spMk id="11" creationId="{ED2B15AB-C502-4E58-78EC-17B79D1033AD}"/>
          </ac:spMkLst>
        </pc:spChg>
      </pc:sldChg>
      <pc:sldChg chg="addSp delSp modSp mod">
        <pc:chgData name="Reuter Anke" userId="3da67a77-c39f-4ee8-b0d8-279da2db4dd7" providerId="ADAL" clId="{57C19A17-D6C6-D440-977D-888456B4543D}" dt="2024-05-30T13:05:36.319" v="143"/>
        <pc:sldMkLst>
          <pc:docMk/>
          <pc:sldMk cId="1606436517" sldId="2672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1606436517" sldId="2672"/>
            <ac:spMk id="3" creationId="{5D399821-D583-319E-CE5E-59AD76FBF9D9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1606436517" sldId="2672"/>
            <ac:spMk id="4" creationId="{FBF1418F-5CD8-F04E-5795-57CC519C040D}"/>
          </ac:spMkLst>
        </pc:spChg>
        <pc:spChg chg="add mod">
          <ac:chgData name="Reuter Anke" userId="3da67a77-c39f-4ee8-b0d8-279da2db4dd7" providerId="ADAL" clId="{57C19A17-D6C6-D440-977D-888456B4543D}" dt="2024-05-30T12:54:17.693" v="17"/>
          <ac:spMkLst>
            <pc:docMk/>
            <pc:sldMk cId="1606436517" sldId="2672"/>
            <ac:spMk id="13" creationId="{94BFD89C-5B88-607A-FCE9-DA5B5B56BEA3}"/>
          </ac:spMkLst>
        </pc:spChg>
        <pc:spChg chg="add mod">
          <ac:chgData name="Reuter Anke" userId="3da67a77-c39f-4ee8-b0d8-279da2db4dd7" providerId="ADAL" clId="{57C19A17-D6C6-D440-977D-888456B4543D}" dt="2024-05-30T13:05:36.319" v="143"/>
          <ac:spMkLst>
            <pc:docMk/>
            <pc:sldMk cId="1606436517" sldId="2672"/>
            <ac:spMk id="14" creationId="{CA502EC0-9D59-1287-D0F1-3647BEAE724A}"/>
          </ac:spMkLst>
        </pc:spChg>
        <pc:spChg chg="del">
          <ac:chgData name="Reuter Anke" userId="3da67a77-c39f-4ee8-b0d8-279da2db4dd7" providerId="ADAL" clId="{57C19A17-D6C6-D440-977D-888456B4543D}" dt="2024-05-30T13:05:35.653" v="142" actId="478"/>
          <ac:spMkLst>
            <pc:docMk/>
            <pc:sldMk cId="1606436517" sldId="2672"/>
            <ac:spMk id="24" creationId="{5C24C96C-ECC4-EA60-C00A-F6E866FCEF26}"/>
          </ac:spMkLst>
        </pc:spChg>
      </pc:sldChg>
      <pc:sldChg chg="addSp delSp modSp mod">
        <pc:chgData name="Reuter Anke" userId="3da67a77-c39f-4ee8-b0d8-279da2db4dd7" providerId="ADAL" clId="{57C19A17-D6C6-D440-977D-888456B4543D}" dt="2024-05-30T13:07:05.274" v="163" actId="14734"/>
        <pc:sldMkLst>
          <pc:docMk/>
          <pc:sldMk cId="2834539955" sldId="2673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2834539955" sldId="2673"/>
            <ac:spMk id="3" creationId="{1C8057D4-05C4-5495-F157-296348BA1CD3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2834539955" sldId="2673"/>
            <ac:spMk id="4" creationId="{ADB7D7D1-B9C7-B5D8-40B7-969D99EB3D28}"/>
          </ac:spMkLst>
        </pc:spChg>
        <pc:spChg chg="mod">
          <ac:chgData name="Reuter Anke" userId="3da67a77-c39f-4ee8-b0d8-279da2db4dd7" providerId="ADAL" clId="{57C19A17-D6C6-D440-977D-888456B4543D}" dt="2024-05-30T13:06:16.198" v="151" actId="404"/>
          <ac:spMkLst>
            <pc:docMk/>
            <pc:sldMk cId="2834539955" sldId="2673"/>
            <ac:spMk id="6" creationId="{CDE787B5-8161-6926-B34B-E0E5A0399665}"/>
          </ac:spMkLst>
        </pc:spChg>
        <pc:spChg chg="mod">
          <ac:chgData name="Reuter Anke" userId="3da67a77-c39f-4ee8-b0d8-279da2db4dd7" providerId="ADAL" clId="{57C19A17-D6C6-D440-977D-888456B4543D}" dt="2024-05-30T13:06:23.801" v="153" actId="1076"/>
          <ac:spMkLst>
            <pc:docMk/>
            <pc:sldMk cId="2834539955" sldId="2673"/>
            <ac:spMk id="9" creationId="{E76BA531-F49D-F10A-0E70-B1D6C9F4232D}"/>
          </ac:spMkLst>
        </pc:spChg>
        <pc:spChg chg="add mod">
          <ac:chgData name="Reuter Anke" userId="3da67a77-c39f-4ee8-b0d8-279da2db4dd7" providerId="ADAL" clId="{57C19A17-D6C6-D440-977D-888456B4543D}" dt="2024-05-30T12:54:21.861" v="20"/>
          <ac:spMkLst>
            <pc:docMk/>
            <pc:sldMk cId="2834539955" sldId="2673"/>
            <ac:spMk id="13" creationId="{6FEEA541-C689-44FF-C4B5-DB373BE2A080}"/>
          </ac:spMkLst>
        </pc:spChg>
        <pc:spChg chg="del">
          <ac:chgData name="Reuter Anke" userId="3da67a77-c39f-4ee8-b0d8-279da2db4dd7" providerId="ADAL" clId="{57C19A17-D6C6-D440-977D-888456B4543D}" dt="2024-05-30T13:06:11.538" v="148" actId="478"/>
          <ac:spMkLst>
            <pc:docMk/>
            <pc:sldMk cId="2834539955" sldId="2673"/>
            <ac:spMk id="14" creationId="{4056A3B6-6AE1-954C-E6AB-3483FFFBB6B3}"/>
          </ac:spMkLst>
        </pc:spChg>
        <pc:spChg chg="add mod">
          <ac:chgData name="Reuter Anke" userId="3da67a77-c39f-4ee8-b0d8-279da2db4dd7" providerId="ADAL" clId="{57C19A17-D6C6-D440-977D-888456B4543D}" dt="2024-05-30T13:06:12.111" v="149"/>
          <ac:spMkLst>
            <pc:docMk/>
            <pc:sldMk cId="2834539955" sldId="2673"/>
            <ac:spMk id="15" creationId="{6FDFA09F-268F-3AF3-9B40-C185203EF701}"/>
          </ac:spMkLst>
        </pc:spChg>
        <pc:graphicFrameChg chg="mod modGraphic">
          <ac:chgData name="Reuter Anke" userId="3da67a77-c39f-4ee8-b0d8-279da2db4dd7" providerId="ADAL" clId="{57C19A17-D6C6-D440-977D-888456B4543D}" dt="2024-05-30T13:07:05.274" v="163" actId="14734"/>
          <ac:graphicFrameMkLst>
            <pc:docMk/>
            <pc:sldMk cId="2834539955" sldId="2673"/>
            <ac:graphicFrameMk id="10" creationId="{F141E38A-B42D-BA77-0602-602167D3AB6A}"/>
          </ac:graphicFrameMkLst>
        </pc:graphicFrameChg>
      </pc:sldChg>
      <pc:sldChg chg="addSp delSp modSp mod">
        <pc:chgData name="Reuter Anke" userId="3da67a77-c39f-4ee8-b0d8-279da2db4dd7" providerId="ADAL" clId="{57C19A17-D6C6-D440-977D-888456B4543D}" dt="2024-05-30T13:05:59.533" v="147"/>
        <pc:sldMkLst>
          <pc:docMk/>
          <pc:sldMk cId="3362154282" sldId="2674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3362154282" sldId="2674"/>
            <ac:spMk id="3" creationId="{1C73867C-A87D-DC8A-FBC5-016A62B0EDD3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3362154282" sldId="2674"/>
            <ac:spMk id="4" creationId="{AFDA7952-8969-889F-CB14-9B6BF1CA5E92}"/>
          </ac:spMkLst>
        </pc:spChg>
        <pc:spChg chg="add mod">
          <ac:chgData name="Reuter Anke" userId="3da67a77-c39f-4ee8-b0d8-279da2db4dd7" providerId="ADAL" clId="{57C19A17-D6C6-D440-977D-888456B4543D}" dt="2024-05-30T12:54:20.376" v="19"/>
          <ac:spMkLst>
            <pc:docMk/>
            <pc:sldMk cId="3362154282" sldId="2674"/>
            <ac:spMk id="10" creationId="{BA925EA5-A688-0AE0-0123-465B3A9AB932}"/>
          </ac:spMkLst>
        </pc:spChg>
        <pc:spChg chg="add mod">
          <ac:chgData name="Reuter Anke" userId="3da67a77-c39f-4ee8-b0d8-279da2db4dd7" providerId="ADAL" clId="{57C19A17-D6C6-D440-977D-888456B4543D}" dt="2024-05-30T13:05:59.533" v="147"/>
          <ac:spMkLst>
            <pc:docMk/>
            <pc:sldMk cId="3362154282" sldId="2674"/>
            <ac:spMk id="13" creationId="{8E7E0CF0-1E31-D5FD-BFCF-302BE9A94F33}"/>
          </ac:spMkLst>
        </pc:spChg>
        <pc:spChg chg="del">
          <ac:chgData name="Reuter Anke" userId="3da67a77-c39f-4ee8-b0d8-279da2db4dd7" providerId="ADAL" clId="{57C19A17-D6C6-D440-977D-888456B4543D}" dt="2024-05-30T13:05:59.020" v="146" actId="478"/>
          <ac:spMkLst>
            <pc:docMk/>
            <pc:sldMk cId="3362154282" sldId="2674"/>
            <ac:spMk id="19" creationId="{1616FAAC-EAAB-B601-206E-78610FE960CA}"/>
          </ac:spMkLst>
        </pc:spChg>
      </pc:sldChg>
      <pc:sldChg chg="addSp delSp modSp mod">
        <pc:chgData name="Reuter Anke" userId="3da67a77-c39f-4ee8-b0d8-279da2db4dd7" providerId="ADAL" clId="{57C19A17-D6C6-D440-977D-888456B4543D}" dt="2024-05-30T13:07:35.466" v="167"/>
        <pc:sldMkLst>
          <pc:docMk/>
          <pc:sldMk cId="458976127" sldId="2679"/>
        </pc:sldMkLst>
        <pc:spChg chg="del">
          <ac:chgData name="Reuter Anke" userId="3da67a77-c39f-4ee8-b0d8-279da2db4dd7" providerId="ADAL" clId="{57C19A17-D6C6-D440-977D-888456B4543D}" dt="2024-05-30T13:07:34.944" v="166" actId="478"/>
          <ac:spMkLst>
            <pc:docMk/>
            <pc:sldMk cId="458976127" sldId="2679"/>
            <ac:spMk id="2" creationId="{CB99A82B-7B04-4BE5-C195-94938F6DE4A6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458976127" sldId="2679"/>
            <ac:spMk id="3" creationId="{984D9BC8-8E98-EF43-850E-548943198120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458976127" sldId="2679"/>
            <ac:spMk id="4" creationId="{93E4E6A7-FC4D-73D5-336E-563D784EBD66}"/>
          </ac:spMkLst>
        </pc:spChg>
        <pc:spChg chg="add mod">
          <ac:chgData name="Reuter Anke" userId="3da67a77-c39f-4ee8-b0d8-279da2db4dd7" providerId="ADAL" clId="{57C19A17-D6C6-D440-977D-888456B4543D}" dt="2024-05-30T12:54:27.557" v="22"/>
          <ac:spMkLst>
            <pc:docMk/>
            <pc:sldMk cId="458976127" sldId="2679"/>
            <ac:spMk id="10" creationId="{753FB22B-A643-D060-6A3C-81D17E45E957}"/>
          </ac:spMkLst>
        </pc:spChg>
        <pc:spChg chg="add mod">
          <ac:chgData name="Reuter Anke" userId="3da67a77-c39f-4ee8-b0d8-279da2db4dd7" providerId="ADAL" clId="{57C19A17-D6C6-D440-977D-888456B4543D}" dt="2024-05-30T13:07:35.466" v="167"/>
          <ac:spMkLst>
            <pc:docMk/>
            <pc:sldMk cId="458976127" sldId="2679"/>
            <ac:spMk id="11" creationId="{5F5EC7DB-6448-5BBD-25C8-E2022772ABE8}"/>
          </ac:spMkLst>
        </pc:spChg>
      </pc:sldChg>
      <pc:sldChg chg="addSp delSp modSp">
        <pc:chgData name="Reuter Anke" userId="3da67a77-c39f-4ee8-b0d8-279da2db4dd7" providerId="ADAL" clId="{57C19A17-D6C6-D440-977D-888456B4543D}" dt="2024-05-30T12:54:29.073" v="23"/>
        <pc:sldMkLst>
          <pc:docMk/>
          <pc:sldMk cId="2634714508" sldId="2680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2634714508" sldId="2680"/>
            <ac:spMk id="3" creationId="{A6B34931-F152-8408-8000-58DF9E7996F2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2634714508" sldId="2680"/>
            <ac:spMk id="4" creationId="{5B5A085D-2F57-EB49-60B2-981535C9C04E}"/>
          </ac:spMkLst>
        </pc:spChg>
        <pc:spChg chg="add mod">
          <ac:chgData name="Reuter Anke" userId="3da67a77-c39f-4ee8-b0d8-279da2db4dd7" providerId="ADAL" clId="{57C19A17-D6C6-D440-977D-888456B4543D}" dt="2024-05-30T12:54:29.073" v="23"/>
          <ac:spMkLst>
            <pc:docMk/>
            <pc:sldMk cId="2634714508" sldId="2680"/>
            <ac:spMk id="18" creationId="{B885C755-B91A-0EBC-CE99-76E4F5A88690}"/>
          </ac:spMkLst>
        </pc:spChg>
      </pc:sldChg>
      <pc:sldChg chg="addSp delSp modSp mod">
        <pc:chgData name="Reuter Anke" userId="3da67a77-c39f-4ee8-b0d8-279da2db4dd7" providerId="ADAL" clId="{57C19A17-D6C6-D440-977D-888456B4543D}" dt="2024-05-30T13:08:16.455" v="173"/>
        <pc:sldMkLst>
          <pc:docMk/>
          <pc:sldMk cId="3102408129" sldId="2681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3102408129" sldId="2681"/>
            <ac:spMk id="3" creationId="{5BC0F541-99A7-B5F5-9F2D-CD7645BC9EAB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3102408129" sldId="2681"/>
            <ac:spMk id="4" creationId="{284CB6CA-9E94-9F7F-783B-EE2343A119AD}"/>
          </ac:spMkLst>
        </pc:spChg>
        <pc:spChg chg="del">
          <ac:chgData name="Reuter Anke" userId="3da67a77-c39f-4ee8-b0d8-279da2db4dd7" providerId="ADAL" clId="{57C19A17-D6C6-D440-977D-888456B4543D}" dt="2024-05-30T13:08:15.825" v="172" actId="478"/>
          <ac:spMkLst>
            <pc:docMk/>
            <pc:sldMk cId="3102408129" sldId="2681"/>
            <ac:spMk id="8" creationId="{18BDD282-925E-241F-1FDC-F5030728B587}"/>
          </ac:spMkLst>
        </pc:spChg>
        <pc:spChg chg="mod">
          <ac:chgData name="Reuter Anke" userId="3da67a77-c39f-4ee8-b0d8-279da2db4dd7" providerId="ADAL" clId="{57C19A17-D6C6-D440-977D-888456B4543D}" dt="2024-05-30T13:08:06.075" v="171" actId="14100"/>
          <ac:spMkLst>
            <pc:docMk/>
            <pc:sldMk cId="3102408129" sldId="2681"/>
            <ac:spMk id="9" creationId="{16CA4249-7DCD-E3D8-5409-54B256523391}"/>
          </ac:spMkLst>
        </pc:spChg>
        <pc:spChg chg="add mod">
          <ac:chgData name="Reuter Anke" userId="3da67a77-c39f-4ee8-b0d8-279da2db4dd7" providerId="ADAL" clId="{57C19A17-D6C6-D440-977D-888456B4543D}" dt="2024-05-30T12:54:31.746" v="25"/>
          <ac:spMkLst>
            <pc:docMk/>
            <pc:sldMk cId="3102408129" sldId="2681"/>
            <ac:spMk id="11" creationId="{AEEBD1F8-473B-F98D-87A9-1AE00B6BC812}"/>
          </ac:spMkLst>
        </pc:spChg>
        <pc:spChg chg="add mod">
          <ac:chgData name="Reuter Anke" userId="3da67a77-c39f-4ee8-b0d8-279da2db4dd7" providerId="ADAL" clId="{57C19A17-D6C6-D440-977D-888456B4543D}" dt="2024-05-30T13:08:16.455" v="173"/>
          <ac:spMkLst>
            <pc:docMk/>
            <pc:sldMk cId="3102408129" sldId="2681"/>
            <ac:spMk id="12" creationId="{C3564F09-F15E-E021-002B-187F418A0F0D}"/>
          </ac:spMkLst>
        </pc:spChg>
      </pc:sldChg>
      <pc:sldChg chg="addSp delSp modSp mod">
        <pc:chgData name="Reuter Anke" userId="3da67a77-c39f-4ee8-b0d8-279da2db4dd7" providerId="ADAL" clId="{57C19A17-D6C6-D440-977D-888456B4543D}" dt="2024-05-30T13:09:17.978" v="178"/>
        <pc:sldMkLst>
          <pc:docMk/>
          <pc:sldMk cId="1693546087" sldId="2682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1693546087" sldId="2682"/>
            <ac:spMk id="3" creationId="{ABB6EEBF-7F46-D487-3FCB-9D461CD01B1E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1693546087" sldId="2682"/>
            <ac:spMk id="4" creationId="{25347BA5-EABE-884F-E24D-0B7553A2D49E}"/>
          </ac:spMkLst>
        </pc:spChg>
        <pc:spChg chg="del">
          <ac:chgData name="Reuter Anke" userId="3da67a77-c39f-4ee8-b0d8-279da2db4dd7" providerId="ADAL" clId="{57C19A17-D6C6-D440-977D-888456B4543D}" dt="2024-05-30T13:09:17.562" v="177" actId="478"/>
          <ac:spMkLst>
            <pc:docMk/>
            <pc:sldMk cId="1693546087" sldId="2682"/>
            <ac:spMk id="9" creationId="{129465F7-5F43-286C-3732-0B255659A1D1}"/>
          </ac:spMkLst>
        </pc:spChg>
        <pc:spChg chg="add mod">
          <ac:chgData name="Reuter Anke" userId="3da67a77-c39f-4ee8-b0d8-279da2db4dd7" providerId="ADAL" clId="{57C19A17-D6C6-D440-977D-888456B4543D}" dt="2024-05-30T12:54:34.372" v="26"/>
          <ac:spMkLst>
            <pc:docMk/>
            <pc:sldMk cId="1693546087" sldId="2682"/>
            <ac:spMk id="10" creationId="{4F2AAA48-F3C7-CA91-9BF6-42C4C98A71F0}"/>
          </ac:spMkLst>
        </pc:spChg>
        <pc:spChg chg="add mod">
          <ac:chgData name="Reuter Anke" userId="3da67a77-c39f-4ee8-b0d8-279da2db4dd7" providerId="ADAL" clId="{57C19A17-D6C6-D440-977D-888456B4543D}" dt="2024-05-30T13:09:17.978" v="178"/>
          <ac:spMkLst>
            <pc:docMk/>
            <pc:sldMk cId="1693546087" sldId="2682"/>
            <ac:spMk id="11" creationId="{C1FA4B8E-4451-68A0-E417-D4459F6465C8}"/>
          </ac:spMkLst>
        </pc:spChg>
      </pc:sldChg>
      <pc:sldChg chg="addSp delSp modSp mod">
        <pc:chgData name="Reuter Anke" userId="3da67a77-c39f-4ee8-b0d8-279da2db4dd7" providerId="ADAL" clId="{57C19A17-D6C6-D440-977D-888456B4543D}" dt="2024-05-30T13:10:29.528" v="207" actId="1076"/>
        <pc:sldMkLst>
          <pc:docMk/>
          <pc:sldMk cId="1577931036" sldId="2684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1577931036" sldId="2684"/>
            <ac:spMk id="2" creationId="{A014944E-0C76-DFDD-F138-F60A6161B3D8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1577931036" sldId="2684"/>
            <ac:spMk id="3" creationId="{EBA5EB4B-86D8-E270-3D05-EB1375EA59CB}"/>
          </ac:spMkLst>
        </pc:spChg>
        <pc:spChg chg="mod">
          <ac:chgData name="Reuter Anke" userId="3da67a77-c39f-4ee8-b0d8-279da2db4dd7" providerId="ADAL" clId="{57C19A17-D6C6-D440-977D-888456B4543D}" dt="2024-05-30T13:09:04.551" v="176" actId="404"/>
          <ac:spMkLst>
            <pc:docMk/>
            <pc:sldMk cId="1577931036" sldId="2684"/>
            <ac:spMk id="5" creationId="{4E0460EF-16F6-41F1-B7AA-5D8BB2F1CFEF}"/>
          </ac:spMkLst>
        </pc:spChg>
        <pc:spChg chg="del">
          <ac:chgData name="Reuter Anke" userId="3da67a77-c39f-4ee8-b0d8-279da2db4dd7" providerId="ADAL" clId="{57C19A17-D6C6-D440-977D-888456B4543D}" dt="2024-05-30T13:09:25.589" v="181" actId="478"/>
          <ac:spMkLst>
            <pc:docMk/>
            <pc:sldMk cId="1577931036" sldId="2684"/>
            <ac:spMk id="7" creationId="{071DA3CF-C667-49EA-E00B-EE4F2BDBC203}"/>
          </ac:spMkLst>
        </pc:spChg>
        <pc:spChg chg="add mod">
          <ac:chgData name="Reuter Anke" userId="3da67a77-c39f-4ee8-b0d8-279da2db4dd7" providerId="ADAL" clId="{57C19A17-D6C6-D440-977D-888456B4543D}" dt="2024-05-30T13:09:26.225" v="182"/>
          <ac:spMkLst>
            <pc:docMk/>
            <pc:sldMk cId="1577931036" sldId="2684"/>
            <ac:spMk id="10" creationId="{B7056FCC-A3FD-F9CA-0B71-AF9B14837FE5}"/>
          </ac:spMkLst>
        </pc:spChg>
        <pc:spChg chg="add mod">
          <ac:chgData name="Reuter Anke" userId="3da67a77-c39f-4ee8-b0d8-279da2db4dd7" providerId="ADAL" clId="{57C19A17-D6C6-D440-977D-888456B4543D}" dt="2024-05-30T13:10:29.528" v="207" actId="1076"/>
          <ac:spMkLst>
            <pc:docMk/>
            <pc:sldMk cId="1577931036" sldId="2684"/>
            <ac:spMk id="11" creationId="{E7039F23-D3FD-4F26-FAA0-C29748045E2C}"/>
          </ac:spMkLst>
        </pc:spChg>
        <pc:graphicFrameChg chg="mod modGraphic">
          <ac:chgData name="Reuter Anke" userId="3da67a77-c39f-4ee8-b0d8-279da2db4dd7" providerId="ADAL" clId="{57C19A17-D6C6-D440-977D-888456B4543D}" dt="2024-05-30T13:10:13.738" v="205" actId="1076"/>
          <ac:graphicFrameMkLst>
            <pc:docMk/>
            <pc:sldMk cId="1577931036" sldId="2684"/>
            <ac:graphicFrameMk id="6" creationId="{BE4E94F9-9399-88F9-D1AB-6F716820E4BC}"/>
          </ac:graphicFrameMkLst>
        </pc:graphicFrameChg>
      </pc:sldChg>
      <pc:sldChg chg="addSp delSp modSp mod">
        <pc:chgData name="Reuter Anke" userId="3da67a77-c39f-4ee8-b0d8-279da2db4dd7" providerId="ADAL" clId="{57C19A17-D6C6-D440-977D-888456B4543D}" dt="2024-05-30T13:07:19.985" v="165"/>
        <pc:sldMkLst>
          <pc:docMk/>
          <pc:sldMk cId="927858388" sldId="2692"/>
        </pc:sldMkLst>
        <pc:spChg chg="del">
          <ac:chgData name="Reuter Anke" userId="3da67a77-c39f-4ee8-b0d8-279da2db4dd7" providerId="ADAL" clId="{57C19A17-D6C6-D440-977D-888456B4543D}" dt="2024-05-30T13:07:19.386" v="164" actId="478"/>
          <ac:spMkLst>
            <pc:docMk/>
            <pc:sldMk cId="927858388" sldId="2692"/>
            <ac:spMk id="2" creationId="{05CBAC13-3784-A3B9-671F-AC506F75F9CF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927858388" sldId="2692"/>
            <ac:spMk id="3" creationId="{E0AFF556-2A6C-E834-8E45-E257A1CB24D0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927858388" sldId="2692"/>
            <ac:spMk id="4" creationId="{8834E9E5-EA21-A7F6-7EF2-7685F355C876}"/>
          </ac:spMkLst>
        </pc:spChg>
        <pc:spChg chg="add mod">
          <ac:chgData name="Reuter Anke" userId="3da67a77-c39f-4ee8-b0d8-279da2db4dd7" providerId="ADAL" clId="{57C19A17-D6C6-D440-977D-888456B4543D}" dt="2024-05-30T12:54:24.855" v="21"/>
          <ac:spMkLst>
            <pc:docMk/>
            <pc:sldMk cId="927858388" sldId="2692"/>
            <ac:spMk id="10" creationId="{D1D2D639-95A4-5028-2FEE-3B8163D292E7}"/>
          </ac:spMkLst>
        </pc:spChg>
        <pc:spChg chg="add mod">
          <ac:chgData name="Reuter Anke" userId="3da67a77-c39f-4ee8-b0d8-279da2db4dd7" providerId="ADAL" clId="{57C19A17-D6C6-D440-977D-888456B4543D}" dt="2024-05-30T13:07:19.985" v="165"/>
          <ac:spMkLst>
            <pc:docMk/>
            <pc:sldMk cId="927858388" sldId="2692"/>
            <ac:spMk id="11" creationId="{15777E69-82E5-5939-3817-AA363579FC63}"/>
          </ac:spMkLst>
        </pc:spChg>
      </pc:sldChg>
      <pc:sldChg chg="addSp delSp modSp mod">
        <pc:chgData name="Reuter Anke" userId="3da67a77-c39f-4ee8-b0d8-279da2db4dd7" providerId="ADAL" clId="{57C19A17-D6C6-D440-977D-888456B4543D}" dt="2024-05-30T13:07:59.571" v="170"/>
        <pc:sldMkLst>
          <pc:docMk/>
          <pc:sldMk cId="1394113612" sldId="2693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1394113612" sldId="2693"/>
            <ac:spMk id="3" creationId="{16596965-8AEA-6929-20FB-2BD4B7B58686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1394113612" sldId="2693"/>
            <ac:spMk id="4" creationId="{6D9B56EC-7DC4-99FD-B980-EF66BDED9E4B}"/>
          </ac:spMkLst>
        </pc:spChg>
        <pc:spChg chg="mod">
          <ac:chgData name="Reuter Anke" userId="3da67a77-c39f-4ee8-b0d8-279da2db4dd7" providerId="ADAL" clId="{57C19A17-D6C6-D440-977D-888456B4543D}" dt="2024-05-30T13:07:49.806" v="168" actId="14100"/>
          <ac:spMkLst>
            <pc:docMk/>
            <pc:sldMk cId="1394113612" sldId="2693"/>
            <ac:spMk id="6" creationId="{9FE00C04-A7D8-E323-866A-5FEA3CEAE37A}"/>
          </ac:spMkLst>
        </pc:spChg>
        <pc:spChg chg="add mod">
          <ac:chgData name="Reuter Anke" userId="3da67a77-c39f-4ee8-b0d8-279da2db4dd7" providerId="ADAL" clId="{57C19A17-D6C6-D440-977D-888456B4543D}" dt="2024-05-30T12:54:30.441" v="24"/>
          <ac:spMkLst>
            <pc:docMk/>
            <pc:sldMk cId="1394113612" sldId="2693"/>
            <ac:spMk id="8" creationId="{2BD9C949-1B6F-77F5-3F29-99E2E74B5F72}"/>
          </ac:spMkLst>
        </pc:spChg>
        <pc:spChg chg="del">
          <ac:chgData name="Reuter Anke" userId="3da67a77-c39f-4ee8-b0d8-279da2db4dd7" providerId="ADAL" clId="{57C19A17-D6C6-D440-977D-888456B4543D}" dt="2024-05-30T13:07:59.062" v="169" actId="478"/>
          <ac:spMkLst>
            <pc:docMk/>
            <pc:sldMk cId="1394113612" sldId="2693"/>
            <ac:spMk id="10" creationId="{27303B85-E0D2-1343-4593-117AE73A9DB3}"/>
          </ac:spMkLst>
        </pc:spChg>
        <pc:spChg chg="add mod">
          <ac:chgData name="Reuter Anke" userId="3da67a77-c39f-4ee8-b0d8-279da2db4dd7" providerId="ADAL" clId="{57C19A17-D6C6-D440-977D-888456B4543D}" dt="2024-05-30T13:07:59.571" v="170"/>
          <ac:spMkLst>
            <pc:docMk/>
            <pc:sldMk cId="1394113612" sldId="2693"/>
            <ac:spMk id="11" creationId="{AADAE206-EC7D-733F-E478-8D72C32D21E3}"/>
          </ac:spMkLst>
        </pc:spChg>
      </pc:sldChg>
      <pc:sldChg chg="addSp delSp modSp mod">
        <pc:chgData name="Reuter Anke" userId="3da67a77-c39f-4ee8-b0d8-279da2db4dd7" providerId="ADAL" clId="{57C19A17-D6C6-D440-977D-888456B4543D}" dt="2024-05-30T13:05:51.337" v="145"/>
        <pc:sldMkLst>
          <pc:docMk/>
          <pc:sldMk cId="2344238859" sldId="2698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2344238859" sldId="2698"/>
            <ac:spMk id="3" creationId="{5D399821-D583-319E-CE5E-59AD76FBF9D9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2344238859" sldId="2698"/>
            <ac:spMk id="4" creationId="{FBF1418F-5CD8-F04E-5795-57CC519C040D}"/>
          </ac:spMkLst>
        </pc:spChg>
        <pc:spChg chg="add mod">
          <ac:chgData name="Reuter Anke" userId="3da67a77-c39f-4ee8-b0d8-279da2db4dd7" providerId="ADAL" clId="{57C19A17-D6C6-D440-977D-888456B4543D}" dt="2024-05-30T12:54:19.090" v="18"/>
          <ac:spMkLst>
            <pc:docMk/>
            <pc:sldMk cId="2344238859" sldId="2698"/>
            <ac:spMk id="10" creationId="{99ECF898-75E5-E18B-EBCA-3D0CBCCC6483}"/>
          </ac:spMkLst>
        </pc:spChg>
        <pc:spChg chg="del">
          <ac:chgData name="Reuter Anke" userId="3da67a77-c39f-4ee8-b0d8-279da2db4dd7" providerId="ADAL" clId="{57C19A17-D6C6-D440-977D-888456B4543D}" dt="2024-05-30T13:05:50.447" v="144" actId="478"/>
          <ac:spMkLst>
            <pc:docMk/>
            <pc:sldMk cId="2344238859" sldId="2698"/>
            <ac:spMk id="11" creationId="{EFC6F678-E255-FB95-3C43-A2E02F1943C9}"/>
          </ac:spMkLst>
        </pc:spChg>
        <pc:spChg chg="add mod">
          <ac:chgData name="Reuter Anke" userId="3da67a77-c39f-4ee8-b0d8-279da2db4dd7" providerId="ADAL" clId="{57C19A17-D6C6-D440-977D-888456B4543D}" dt="2024-05-30T13:05:51.337" v="145"/>
          <ac:spMkLst>
            <pc:docMk/>
            <pc:sldMk cId="2344238859" sldId="2698"/>
            <ac:spMk id="16" creationId="{81307AF5-06C3-C99D-816E-04BCFE399F17}"/>
          </ac:spMkLst>
        </pc:spChg>
      </pc:sldChg>
      <pc:sldChg chg="addSp delSp modSp">
        <pc:chgData name="Reuter Anke" userId="3da67a77-c39f-4ee8-b0d8-279da2db4dd7" providerId="ADAL" clId="{57C19A17-D6C6-D440-977D-888456B4543D}" dt="2024-05-30T12:54:00.952" v="4"/>
        <pc:sldMkLst>
          <pc:docMk/>
          <pc:sldMk cId="2070772826" sldId="2699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2070772826" sldId="2699"/>
            <ac:spMk id="3" creationId="{3F6D56E4-F2CC-47D9-503E-FA973E27018F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2070772826" sldId="2699"/>
            <ac:spMk id="4" creationId="{E2EF629D-BFA3-2B28-5437-824DF39627EA}"/>
          </ac:spMkLst>
        </pc:spChg>
        <pc:spChg chg="add mod">
          <ac:chgData name="Reuter Anke" userId="3da67a77-c39f-4ee8-b0d8-279da2db4dd7" providerId="ADAL" clId="{57C19A17-D6C6-D440-977D-888456B4543D}" dt="2024-05-30T12:54:00.952" v="4"/>
          <ac:spMkLst>
            <pc:docMk/>
            <pc:sldMk cId="2070772826" sldId="2699"/>
            <ac:spMk id="7" creationId="{10E7B112-8AB7-98A8-AA7C-8652484C3400}"/>
          </ac:spMkLst>
        </pc:spChg>
      </pc:sldChg>
      <pc:sldChg chg="addSp delSp modSp">
        <pc:chgData name="Reuter Anke" userId="3da67a77-c39f-4ee8-b0d8-279da2db4dd7" providerId="ADAL" clId="{57C19A17-D6C6-D440-977D-888456B4543D}" dt="2024-05-30T12:54:02.335" v="5"/>
        <pc:sldMkLst>
          <pc:docMk/>
          <pc:sldMk cId="970070323" sldId="2700"/>
        </pc:sldMkLst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970070323" sldId="2700"/>
            <ac:spMk id="3" creationId="{3F6D56E4-F2CC-47D9-503E-FA973E27018F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970070323" sldId="2700"/>
            <ac:spMk id="4" creationId="{E2EF629D-BFA3-2B28-5437-824DF39627EA}"/>
          </ac:spMkLst>
        </pc:spChg>
        <pc:spChg chg="add mod">
          <ac:chgData name="Reuter Anke" userId="3da67a77-c39f-4ee8-b0d8-279da2db4dd7" providerId="ADAL" clId="{57C19A17-D6C6-D440-977D-888456B4543D}" dt="2024-05-30T12:54:02.335" v="5"/>
          <ac:spMkLst>
            <pc:docMk/>
            <pc:sldMk cId="970070323" sldId="2700"/>
            <ac:spMk id="7" creationId="{6540741E-3F63-5B85-665C-C3F19E0EF7D5}"/>
          </ac:spMkLst>
        </pc:spChg>
      </pc:sldChg>
      <pc:sldChg chg="mod modClrScheme chgLayout">
        <pc:chgData name="Reuter Anke" userId="3da67a77-c39f-4ee8-b0d8-279da2db4dd7" providerId="ADAL" clId="{57C19A17-D6C6-D440-977D-888456B4543D}" dt="2024-05-30T13:12:15.995" v="258" actId="700"/>
        <pc:sldMkLst>
          <pc:docMk/>
          <pc:sldMk cId="1965204295" sldId="2701"/>
        </pc:sldMkLst>
      </pc:sldChg>
      <pc:sldChg chg="addSp delSp modSp mod">
        <pc:chgData name="Reuter Anke" userId="3da67a77-c39f-4ee8-b0d8-279da2db4dd7" providerId="ADAL" clId="{57C19A17-D6C6-D440-977D-888456B4543D}" dt="2024-05-30T13:11:28.769" v="218"/>
        <pc:sldMkLst>
          <pc:docMk/>
          <pc:sldMk cId="2618121321" sldId="2702"/>
        </pc:sldMkLst>
        <pc:spChg chg="del">
          <ac:chgData name="Reuter Anke" userId="3da67a77-c39f-4ee8-b0d8-279da2db4dd7" providerId="ADAL" clId="{57C19A17-D6C6-D440-977D-888456B4543D}" dt="2024-05-30T13:10:47.295" v="208" actId="478"/>
          <ac:spMkLst>
            <pc:docMk/>
            <pc:sldMk cId="2618121321" sldId="2702"/>
            <ac:spMk id="2" creationId="{0711F1C0-DADE-F80E-DC0D-09D76CC00AD1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2618121321" sldId="2702"/>
            <ac:spMk id="3" creationId="{FDB69CAD-2420-C472-F274-565256B82C7F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2618121321" sldId="2702"/>
            <ac:spMk id="4" creationId="{543D60AC-061D-B818-BEB4-B15673B7BBBC}"/>
          </ac:spMkLst>
        </pc:spChg>
        <pc:spChg chg="mod">
          <ac:chgData name="Reuter Anke" userId="3da67a77-c39f-4ee8-b0d8-279da2db4dd7" providerId="ADAL" clId="{57C19A17-D6C6-D440-977D-888456B4543D}" dt="2024-05-30T12:54:45.088" v="28" actId="20577"/>
          <ac:spMkLst>
            <pc:docMk/>
            <pc:sldMk cId="2618121321" sldId="2702"/>
            <ac:spMk id="6" creationId="{0071831A-618B-A4A7-60D3-FDF461C5F6B6}"/>
          </ac:spMkLst>
        </pc:spChg>
        <pc:spChg chg="add del mod">
          <ac:chgData name="Reuter Anke" userId="3da67a77-c39f-4ee8-b0d8-279da2db4dd7" providerId="ADAL" clId="{57C19A17-D6C6-D440-977D-888456B4543D}" dt="2024-05-30T13:10:48.775" v="209" actId="478"/>
          <ac:spMkLst>
            <pc:docMk/>
            <pc:sldMk cId="2618121321" sldId="2702"/>
            <ac:spMk id="8" creationId="{1B12F0E3-DECA-3EA3-0C46-80DB0B55714A}"/>
          </ac:spMkLst>
        </pc:spChg>
        <pc:spChg chg="add mod">
          <ac:chgData name="Reuter Anke" userId="3da67a77-c39f-4ee8-b0d8-279da2db4dd7" providerId="ADAL" clId="{57C19A17-D6C6-D440-977D-888456B4543D}" dt="2024-05-30T13:10:49.371" v="210"/>
          <ac:spMkLst>
            <pc:docMk/>
            <pc:sldMk cId="2618121321" sldId="2702"/>
            <ac:spMk id="9" creationId="{3CB2BB62-9F66-3801-4D24-B303B6569EEC}"/>
          </ac:spMkLst>
        </pc:spChg>
        <pc:spChg chg="add mod">
          <ac:chgData name="Reuter Anke" userId="3da67a77-c39f-4ee8-b0d8-279da2db4dd7" providerId="ADAL" clId="{57C19A17-D6C6-D440-977D-888456B4543D}" dt="2024-05-30T13:11:28.769" v="218"/>
          <ac:spMkLst>
            <pc:docMk/>
            <pc:sldMk cId="2618121321" sldId="2702"/>
            <ac:spMk id="10" creationId="{168A859E-3315-0468-65C2-63C822021DA3}"/>
          </ac:spMkLst>
        </pc:spChg>
      </pc:sldChg>
      <pc:sldChg chg="addSp delSp modSp mod">
        <pc:chgData name="Reuter Anke" userId="3da67a77-c39f-4ee8-b0d8-279da2db4dd7" providerId="ADAL" clId="{57C19A17-D6C6-D440-977D-888456B4543D}" dt="2024-05-30T13:11:30.638" v="219"/>
        <pc:sldMkLst>
          <pc:docMk/>
          <pc:sldMk cId="1452851635" sldId="2703"/>
        </pc:sldMkLst>
        <pc:spChg chg="del">
          <ac:chgData name="Reuter Anke" userId="3da67a77-c39f-4ee8-b0d8-279da2db4dd7" providerId="ADAL" clId="{57C19A17-D6C6-D440-977D-888456B4543D}" dt="2024-05-30T13:10:55.253" v="211" actId="478"/>
          <ac:spMkLst>
            <pc:docMk/>
            <pc:sldMk cId="1452851635" sldId="2703"/>
            <ac:spMk id="2" creationId="{0711F1C0-DADE-F80E-DC0D-09D76CC00AD1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1452851635" sldId="2703"/>
            <ac:spMk id="3" creationId="{FDB69CAD-2420-C472-F274-565256B82C7F}"/>
          </ac:spMkLst>
        </pc:spChg>
        <pc:spChg chg="del">
          <ac:chgData name="Reuter Anke" userId="3da67a77-c39f-4ee8-b0d8-279da2db4dd7" providerId="ADAL" clId="{57C19A17-D6C6-D440-977D-888456B4543D}" dt="2024-05-30T12:53:51.219" v="1"/>
          <ac:spMkLst>
            <pc:docMk/>
            <pc:sldMk cId="1452851635" sldId="2703"/>
            <ac:spMk id="4" creationId="{543D60AC-061D-B818-BEB4-B15673B7BBBC}"/>
          </ac:spMkLst>
        </pc:spChg>
        <pc:spChg chg="mod">
          <ac:chgData name="Reuter Anke" userId="3da67a77-c39f-4ee8-b0d8-279da2db4dd7" providerId="ADAL" clId="{57C19A17-D6C6-D440-977D-888456B4543D}" dt="2024-05-30T12:54:48.350" v="31" actId="20577"/>
          <ac:spMkLst>
            <pc:docMk/>
            <pc:sldMk cId="1452851635" sldId="2703"/>
            <ac:spMk id="6" creationId="{0071831A-618B-A4A7-60D3-FDF461C5F6B6}"/>
          </ac:spMkLst>
        </pc:spChg>
        <pc:spChg chg="add del mod">
          <ac:chgData name="Reuter Anke" userId="3da67a77-c39f-4ee8-b0d8-279da2db4dd7" providerId="ADAL" clId="{57C19A17-D6C6-D440-977D-888456B4543D}" dt="2024-05-30T13:10:56.940" v="212" actId="478"/>
          <ac:spMkLst>
            <pc:docMk/>
            <pc:sldMk cId="1452851635" sldId="2703"/>
            <ac:spMk id="8" creationId="{DAA92EC6-0183-8FFE-55C0-84118B430CB1}"/>
          </ac:spMkLst>
        </pc:spChg>
        <pc:spChg chg="add mod">
          <ac:chgData name="Reuter Anke" userId="3da67a77-c39f-4ee8-b0d8-279da2db4dd7" providerId="ADAL" clId="{57C19A17-D6C6-D440-977D-888456B4543D}" dt="2024-05-30T13:11:02.023" v="213"/>
          <ac:spMkLst>
            <pc:docMk/>
            <pc:sldMk cId="1452851635" sldId="2703"/>
            <ac:spMk id="9" creationId="{52B4259B-7933-28F4-4857-71DC0FC9853B}"/>
          </ac:spMkLst>
        </pc:spChg>
        <pc:spChg chg="add mod">
          <ac:chgData name="Reuter Anke" userId="3da67a77-c39f-4ee8-b0d8-279da2db4dd7" providerId="ADAL" clId="{57C19A17-D6C6-D440-977D-888456B4543D}" dt="2024-05-30T13:11:30.638" v="219"/>
          <ac:spMkLst>
            <pc:docMk/>
            <pc:sldMk cId="1452851635" sldId="2703"/>
            <ac:spMk id="10" creationId="{59691105-84C4-9001-F522-42E2CDA105E1}"/>
          </ac:spMkLst>
        </pc:spChg>
      </pc:sldChg>
      <pc:sldChg chg="addSp delSp modSp add mod">
        <pc:chgData name="Reuter Anke" userId="3da67a77-c39f-4ee8-b0d8-279da2db4dd7" providerId="ADAL" clId="{57C19A17-D6C6-D440-977D-888456B4543D}" dt="2024-05-30T13:11:32.259" v="220"/>
        <pc:sldMkLst>
          <pc:docMk/>
          <pc:sldMk cId="4113021941" sldId="2704"/>
        </pc:sldMkLst>
        <pc:spChg chg="add del mod">
          <ac:chgData name="Reuter Anke" userId="3da67a77-c39f-4ee8-b0d8-279da2db4dd7" providerId="ADAL" clId="{57C19A17-D6C6-D440-977D-888456B4543D}" dt="2024-05-30T13:11:19.850" v="216" actId="478"/>
          <ac:spMkLst>
            <pc:docMk/>
            <pc:sldMk cId="4113021941" sldId="2704"/>
            <ac:spMk id="3" creationId="{FD4C1703-F7E8-6C6E-3F3D-ADBB14C8BDEE}"/>
          </ac:spMkLst>
        </pc:spChg>
        <pc:spChg chg="add mod">
          <ac:chgData name="Reuter Anke" userId="3da67a77-c39f-4ee8-b0d8-279da2db4dd7" providerId="ADAL" clId="{57C19A17-D6C6-D440-977D-888456B4543D}" dt="2024-05-30T13:11:20.495" v="217"/>
          <ac:spMkLst>
            <pc:docMk/>
            <pc:sldMk cId="4113021941" sldId="2704"/>
            <ac:spMk id="4" creationId="{688751F4-2A23-E865-1564-7525DECA2F91}"/>
          </ac:spMkLst>
        </pc:spChg>
        <pc:spChg chg="add mod">
          <ac:chgData name="Reuter Anke" userId="3da67a77-c39f-4ee8-b0d8-279da2db4dd7" providerId="ADAL" clId="{57C19A17-D6C6-D440-977D-888456B4543D}" dt="2024-05-30T13:11:32.259" v="220"/>
          <ac:spMkLst>
            <pc:docMk/>
            <pc:sldMk cId="4113021941" sldId="2704"/>
            <ac:spMk id="7" creationId="{BC4CEB22-5E56-D9A5-BF3C-783CBA09B688}"/>
          </ac:spMkLst>
        </pc:spChg>
        <pc:spChg chg="del">
          <ac:chgData name="Reuter Anke" userId="3da67a77-c39f-4ee8-b0d8-279da2db4dd7" providerId="ADAL" clId="{57C19A17-D6C6-D440-977D-888456B4543D}" dt="2024-05-30T13:11:16.708" v="215" actId="478"/>
          <ac:spMkLst>
            <pc:docMk/>
            <pc:sldMk cId="4113021941" sldId="2704"/>
            <ac:spMk id="9" creationId="{52B4259B-7933-28F4-4857-71DC0FC9853B}"/>
          </ac:spMkLst>
        </pc:spChg>
      </pc:sldChg>
      <pc:sldMasterChg chg="del delSldLayout">
        <pc:chgData name="Reuter Anke" userId="3da67a77-c39f-4ee8-b0d8-279da2db4dd7" providerId="ADAL" clId="{57C19A17-D6C6-D440-977D-888456B4543D}" dt="2024-05-30T13:11:49.168" v="223" actId="2696"/>
        <pc:sldMasterMkLst>
          <pc:docMk/>
          <pc:sldMasterMk cId="0" sldId="2147483648"/>
        </pc:sldMasterMkLst>
        <pc:sldLayoutChg chg="del">
          <pc:chgData name="Reuter Anke" userId="3da67a77-c39f-4ee8-b0d8-279da2db4dd7" providerId="ADAL" clId="{57C19A17-D6C6-D440-977D-888456B4543D}" dt="2024-05-30T13:11:49.166" v="221" actId="2696"/>
          <pc:sldLayoutMkLst>
            <pc:docMk/>
            <pc:sldMasterMk cId="0" sldId="2147483648"/>
            <pc:sldLayoutMk cId="3441613823" sldId="2147484211"/>
          </pc:sldLayoutMkLst>
        </pc:sldLayoutChg>
        <pc:sldLayoutChg chg="del">
          <pc:chgData name="Reuter Anke" userId="3da67a77-c39f-4ee8-b0d8-279da2db4dd7" providerId="ADAL" clId="{57C19A17-D6C6-D440-977D-888456B4543D}" dt="2024-05-30T13:11:49.167" v="222" actId="2696"/>
          <pc:sldLayoutMkLst>
            <pc:docMk/>
            <pc:sldMasterMk cId="0" sldId="2147483648"/>
            <pc:sldLayoutMk cId="1682333711" sldId="2147484223"/>
          </pc:sldLayoutMkLst>
        </pc:sldLayoutChg>
      </pc:sldMasterChg>
      <pc:sldMasterChg chg="del delSldLayout">
        <pc:chgData name="Reuter Anke" userId="3da67a77-c39f-4ee8-b0d8-279da2db4dd7" providerId="ADAL" clId="{57C19A17-D6C6-D440-977D-888456B4543D}" dt="2024-05-30T13:11:50.673" v="236" actId="2696"/>
        <pc:sldMasterMkLst>
          <pc:docMk/>
          <pc:sldMasterMk cId="0" sldId="2147483658"/>
        </pc:sldMasterMkLst>
        <pc:sldLayoutChg chg="del">
          <pc:chgData name="Reuter Anke" userId="3da67a77-c39f-4ee8-b0d8-279da2db4dd7" providerId="ADAL" clId="{57C19A17-D6C6-D440-977D-888456B4543D}" dt="2024-05-30T13:11:50.659" v="230" actId="2696"/>
          <pc:sldLayoutMkLst>
            <pc:docMk/>
            <pc:sldMasterMk cId="0" sldId="2147483658"/>
            <pc:sldLayoutMk cId="2091854831" sldId="2147484214"/>
          </pc:sldLayoutMkLst>
        </pc:sldLayoutChg>
        <pc:sldLayoutChg chg="del">
          <pc:chgData name="Reuter Anke" userId="3da67a77-c39f-4ee8-b0d8-279da2db4dd7" providerId="ADAL" clId="{57C19A17-D6C6-D440-977D-888456B4543D}" dt="2024-05-30T13:11:50.662" v="231" actId="2696"/>
          <pc:sldLayoutMkLst>
            <pc:docMk/>
            <pc:sldMasterMk cId="0" sldId="2147483658"/>
            <pc:sldLayoutMk cId="310809785" sldId="2147484215"/>
          </pc:sldLayoutMkLst>
        </pc:sldLayoutChg>
        <pc:sldLayoutChg chg="del">
          <pc:chgData name="Reuter Anke" userId="3da67a77-c39f-4ee8-b0d8-279da2db4dd7" providerId="ADAL" clId="{57C19A17-D6C6-D440-977D-888456B4543D}" dt="2024-05-30T13:11:50.663" v="232" actId="2696"/>
          <pc:sldLayoutMkLst>
            <pc:docMk/>
            <pc:sldMasterMk cId="0" sldId="2147483658"/>
            <pc:sldLayoutMk cId="2465998527" sldId="2147484216"/>
          </pc:sldLayoutMkLst>
        </pc:sldLayoutChg>
        <pc:sldLayoutChg chg="del">
          <pc:chgData name="Reuter Anke" userId="3da67a77-c39f-4ee8-b0d8-279da2db4dd7" providerId="ADAL" clId="{57C19A17-D6C6-D440-977D-888456B4543D}" dt="2024-05-30T13:11:50.665" v="233" actId="2696"/>
          <pc:sldLayoutMkLst>
            <pc:docMk/>
            <pc:sldMasterMk cId="0" sldId="2147483658"/>
            <pc:sldLayoutMk cId="3408681751" sldId="2147484217"/>
          </pc:sldLayoutMkLst>
        </pc:sldLayoutChg>
        <pc:sldLayoutChg chg="del">
          <pc:chgData name="Reuter Anke" userId="3da67a77-c39f-4ee8-b0d8-279da2db4dd7" providerId="ADAL" clId="{57C19A17-D6C6-D440-977D-888456B4543D}" dt="2024-05-30T13:11:50.667" v="234" actId="2696"/>
          <pc:sldLayoutMkLst>
            <pc:docMk/>
            <pc:sldMasterMk cId="0" sldId="2147483658"/>
            <pc:sldLayoutMk cId="2414772133" sldId="2147484218"/>
          </pc:sldLayoutMkLst>
        </pc:sldLayoutChg>
        <pc:sldLayoutChg chg="del">
          <pc:chgData name="Reuter Anke" userId="3da67a77-c39f-4ee8-b0d8-279da2db4dd7" providerId="ADAL" clId="{57C19A17-D6C6-D440-977D-888456B4543D}" dt="2024-05-30T13:11:50.668" v="235" actId="2696"/>
          <pc:sldLayoutMkLst>
            <pc:docMk/>
            <pc:sldMasterMk cId="0" sldId="2147483658"/>
            <pc:sldLayoutMk cId="195886941" sldId="2147484219"/>
          </pc:sldLayoutMkLst>
        </pc:sldLayoutChg>
      </pc:sldMasterChg>
      <pc:sldMasterChg chg="del delSldLayout">
        <pc:chgData name="Reuter Anke" userId="3da67a77-c39f-4ee8-b0d8-279da2db4dd7" providerId="ADAL" clId="{57C19A17-D6C6-D440-977D-888456B4543D}" dt="2024-05-30T13:11:51.194" v="238" actId="2696"/>
        <pc:sldMasterMkLst>
          <pc:docMk/>
          <pc:sldMasterMk cId="0" sldId="2147483661"/>
        </pc:sldMasterMkLst>
        <pc:sldLayoutChg chg="del">
          <pc:chgData name="Reuter Anke" userId="3da67a77-c39f-4ee8-b0d8-279da2db4dd7" providerId="ADAL" clId="{57C19A17-D6C6-D440-977D-888456B4543D}" dt="2024-05-30T13:11:51.188" v="237" actId="2696"/>
          <pc:sldLayoutMkLst>
            <pc:docMk/>
            <pc:sldMasterMk cId="0" sldId="2147483661"/>
            <pc:sldLayoutMk cId="2308565778" sldId="2147484220"/>
          </pc:sldLayoutMkLst>
        </pc:sldLayoutChg>
      </pc:sldMasterChg>
      <pc:sldMasterChg chg="del delSldLayout">
        <pc:chgData name="Reuter Anke" userId="3da67a77-c39f-4ee8-b0d8-279da2db4dd7" providerId="ADAL" clId="{57C19A17-D6C6-D440-977D-888456B4543D}" dt="2024-05-30T13:11:52.733" v="242" actId="2696"/>
        <pc:sldMasterMkLst>
          <pc:docMk/>
          <pc:sldMasterMk cId="0" sldId="2147483662"/>
        </pc:sldMasterMkLst>
        <pc:sldLayoutChg chg="del">
          <pc:chgData name="Reuter Anke" userId="3da67a77-c39f-4ee8-b0d8-279da2db4dd7" providerId="ADAL" clId="{57C19A17-D6C6-D440-977D-888456B4543D}" dt="2024-05-30T13:11:52.732" v="241" actId="2696"/>
          <pc:sldLayoutMkLst>
            <pc:docMk/>
            <pc:sldMasterMk cId="0" sldId="2147483662"/>
            <pc:sldLayoutMk cId="3027211737" sldId="2147484222"/>
          </pc:sldLayoutMkLst>
        </pc:sldLayoutChg>
      </pc:sldMasterChg>
      <pc:sldMasterChg chg="del delSldLayout">
        <pc:chgData name="Reuter Anke" userId="3da67a77-c39f-4ee8-b0d8-279da2db4dd7" providerId="ADAL" clId="{57C19A17-D6C6-D440-977D-888456B4543D}" dt="2024-05-30T13:11:49.705" v="226" actId="2696"/>
        <pc:sldMasterMkLst>
          <pc:docMk/>
          <pc:sldMasterMk cId="0" sldId="2147483728"/>
        </pc:sldMasterMkLst>
        <pc:sldLayoutChg chg="del">
          <pc:chgData name="Reuter Anke" userId="3da67a77-c39f-4ee8-b0d8-279da2db4dd7" providerId="ADAL" clId="{57C19A17-D6C6-D440-977D-888456B4543D}" dt="2024-05-30T13:11:49.699" v="224" actId="2696"/>
          <pc:sldLayoutMkLst>
            <pc:docMk/>
            <pc:sldMasterMk cId="0" sldId="2147483728"/>
            <pc:sldLayoutMk cId="124841648" sldId="2147484212"/>
          </pc:sldLayoutMkLst>
        </pc:sldLayoutChg>
        <pc:sldLayoutChg chg="del">
          <pc:chgData name="Reuter Anke" userId="3da67a77-c39f-4ee8-b0d8-279da2db4dd7" providerId="ADAL" clId="{57C19A17-D6C6-D440-977D-888456B4543D}" dt="2024-05-30T13:11:49.701" v="225" actId="2696"/>
          <pc:sldLayoutMkLst>
            <pc:docMk/>
            <pc:sldMasterMk cId="0" sldId="2147483728"/>
            <pc:sldLayoutMk cId="4223696294" sldId="2147484224"/>
          </pc:sldLayoutMkLst>
        </pc:sldLayoutChg>
      </pc:sldMasterChg>
      <pc:sldMasterChg chg="del delSldLayout">
        <pc:chgData name="Reuter Anke" userId="3da67a77-c39f-4ee8-b0d8-279da2db4dd7" providerId="ADAL" clId="{57C19A17-D6C6-D440-977D-888456B4543D}" dt="2024-05-30T13:11:50.148" v="229" actId="2696"/>
        <pc:sldMasterMkLst>
          <pc:docMk/>
          <pc:sldMasterMk cId="0" sldId="2147483734"/>
        </pc:sldMasterMkLst>
        <pc:sldLayoutChg chg="del">
          <pc:chgData name="Reuter Anke" userId="3da67a77-c39f-4ee8-b0d8-279da2db4dd7" providerId="ADAL" clId="{57C19A17-D6C6-D440-977D-888456B4543D}" dt="2024-05-30T13:11:50.146" v="227" actId="2696"/>
          <pc:sldLayoutMkLst>
            <pc:docMk/>
            <pc:sldMasterMk cId="0" sldId="2147483734"/>
            <pc:sldLayoutMk cId="671231781" sldId="2147484213"/>
          </pc:sldLayoutMkLst>
        </pc:sldLayoutChg>
        <pc:sldLayoutChg chg="del">
          <pc:chgData name="Reuter Anke" userId="3da67a77-c39f-4ee8-b0d8-279da2db4dd7" providerId="ADAL" clId="{57C19A17-D6C6-D440-977D-888456B4543D}" dt="2024-05-30T13:11:50.147" v="228" actId="2696"/>
          <pc:sldLayoutMkLst>
            <pc:docMk/>
            <pc:sldMasterMk cId="0" sldId="2147483734"/>
            <pc:sldLayoutMk cId="166335" sldId="2147484225"/>
          </pc:sldLayoutMkLst>
        </pc:sldLayoutChg>
      </pc:sldMasterChg>
      <pc:sldMasterChg chg="del delSldLayout">
        <pc:chgData name="Reuter Anke" userId="3da67a77-c39f-4ee8-b0d8-279da2db4dd7" providerId="ADAL" clId="{57C19A17-D6C6-D440-977D-888456B4543D}" dt="2024-05-30T13:11:51.648" v="240" actId="2696"/>
        <pc:sldMasterMkLst>
          <pc:docMk/>
          <pc:sldMasterMk cId="0" sldId="2147483735"/>
        </pc:sldMasterMkLst>
        <pc:sldLayoutChg chg="del">
          <pc:chgData name="Reuter Anke" userId="3da67a77-c39f-4ee8-b0d8-279da2db4dd7" providerId="ADAL" clId="{57C19A17-D6C6-D440-977D-888456B4543D}" dt="2024-05-30T13:11:51.645" v="239" actId="2696"/>
          <pc:sldLayoutMkLst>
            <pc:docMk/>
            <pc:sldMasterMk cId="0" sldId="2147483735"/>
            <pc:sldLayoutMk cId="1413211580" sldId="2147484221"/>
          </pc:sldLayoutMkLst>
        </pc:sldLayoutChg>
      </pc:sldMasterChg>
      <pc:sldMasterChg chg="delSldLayout modSldLayout">
        <pc:chgData name="Reuter Anke" userId="3da67a77-c39f-4ee8-b0d8-279da2db4dd7" providerId="ADAL" clId="{57C19A17-D6C6-D440-977D-888456B4543D}" dt="2024-05-30T13:13:50.429" v="268" actId="255"/>
        <pc:sldMasterMkLst>
          <pc:docMk/>
          <pc:sldMasterMk cId="3781435743" sldId="2147484252"/>
        </pc:sldMasterMkLst>
        <pc:sldLayoutChg chg="del">
          <pc:chgData name="Reuter Anke" userId="3da67a77-c39f-4ee8-b0d8-279da2db4dd7" providerId="ADAL" clId="{57C19A17-D6C6-D440-977D-888456B4543D}" dt="2024-05-30T13:11:56.494" v="243" actId="2696"/>
          <pc:sldLayoutMkLst>
            <pc:docMk/>
            <pc:sldMasterMk cId="3781435743" sldId="2147484252"/>
            <pc:sldLayoutMk cId="2477811873" sldId="2147484254"/>
          </pc:sldLayoutMkLst>
        </pc:sldLayoutChg>
        <pc:sldLayoutChg chg="del">
          <pc:chgData name="Reuter Anke" userId="3da67a77-c39f-4ee8-b0d8-279da2db4dd7" providerId="ADAL" clId="{57C19A17-D6C6-D440-977D-888456B4543D}" dt="2024-05-30T13:11:56.927" v="244" actId="2696"/>
          <pc:sldLayoutMkLst>
            <pc:docMk/>
            <pc:sldMasterMk cId="3781435743" sldId="2147484252"/>
            <pc:sldLayoutMk cId="3789466783" sldId="2147484255"/>
          </pc:sldLayoutMkLst>
        </pc:sldLayoutChg>
        <pc:sldLayoutChg chg="del">
          <pc:chgData name="Reuter Anke" userId="3da67a77-c39f-4ee8-b0d8-279da2db4dd7" providerId="ADAL" clId="{57C19A17-D6C6-D440-977D-888456B4543D}" dt="2024-05-30T13:11:57.534" v="245" actId="2696"/>
          <pc:sldLayoutMkLst>
            <pc:docMk/>
            <pc:sldMasterMk cId="3781435743" sldId="2147484252"/>
            <pc:sldLayoutMk cId="131945909" sldId="2147484256"/>
          </pc:sldLayoutMkLst>
        </pc:sldLayoutChg>
        <pc:sldLayoutChg chg="del">
          <pc:chgData name="Reuter Anke" userId="3da67a77-c39f-4ee8-b0d8-279da2db4dd7" providerId="ADAL" clId="{57C19A17-D6C6-D440-977D-888456B4543D}" dt="2024-05-30T13:11:59.266" v="246" actId="2696"/>
          <pc:sldLayoutMkLst>
            <pc:docMk/>
            <pc:sldMasterMk cId="3781435743" sldId="2147484252"/>
            <pc:sldLayoutMk cId="1502787864" sldId="2147484258"/>
          </pc:sldLayoutMkLst>
        </pc:sldLayoutChg>
        <pc:sldLayoutChg chg="del">
          <pc:chgData name="Reuter Anke" userId="3da67a77-c39f-4ee8-b0d8-279da2db4dd7" providerId="ADAL" clId="{57C19A17-D6C6-D440-977D-888456B4543D}" dt="2024-05-30T13:11:59.803" v="247" actId="2696"/>
          <pc:sldLayoutMkLst>
            <pc:docMk/>
            <pc:sldMasterMk cId="3781435743" sldId="2147484252"/>
            <pc:sldLayoutMk cId="2558468444" sldId="2147484259"/>
          </pc:sldLayoutMkLst>
        </pc:sldLayoutChg>
        <pc:sldLayoutChg chg="del">
          <pc:chgData name="Reuter Anke" userId="3da67a77-c39f-4ee8-b0d8-279da2db4dd7" providerId="ADAL" clId="{57C19A17-D6C6-D440-977D-888456B4543D}" dt="2024-05-30T13:12:00.225" v="248" actId="2696"/>
          <pc:sldLayoutMkLst>
            <pc:docMk/>
            <pc:sldMasterMk cId="3781435743" sldId="2147484252"/>
            <pc:sldLayoutMk cId="1247629884" sldId="2147484260"/>
          </pc:sldLayoutMkLst>
        </pc:sldLayoutChg>
        <pc:sldLayoutChg chg="del">
          <pc:chgData name="Reuter Anke" userId="3da67a77-c39f-4ee8-b0d8-279da2db4dd7" providerId="ADAL" clId="{57C19A17-D6C6-D440-977D-888456B4543D}" dt="2024-05-30T13:12:00.668" v="249" actId="2696"/>
          <pc:sldLayoutMkLst>
            <pc:docMk/>
            <pc:sldMasterMk cId="3781435743" sldId="2147484252"/>
            <pc:sldLayoutMk cId="3124111905" sldId="2147484261"/>
          </pc:sldLayoutMkLst>
        </pc:sldLayoutChg>
        <pc:sldLayoutChg chg="modSp mod">
          <pc:chgData name="Reuter Anke" userId="3da67a77-c39f-4ee8-b0d8-279da2db4dd7" providerId="ADAL" clId="{57C19A17-D6C6-D440-977D-888456B4543D}" dt="2024-05-30T13:13:50.429" v="268" actId="255"/>
          <pc:sldLayoutMkLst>
            <pc:docMk/>
            <pc:sldMasterMk cId="3781435743" sldId="2147484252"/>
            <pc:sldLayoutMk cId="3830161034" sldId="2147484262"/>
          </pc:sldLayoutMkLst>
          <pc:spChg chg="mod">
            <ac:chgData name="Reuter Anke" userId="3da67a77-c39f-4ee8-b0d8-279da2db4dd7" providerId="ADAL" clId="{57C19A17-D6C6-D440-977D-888456B4543D}" dt="2024-05-30T13:13:50.429" v="268" actId="255"/>
            <ac:spMkLst>
              <pc:docMk/>
              <pc:sldMasterMk cId="3781435743" sldId="2147484252"/>
              <pc:sldLayoutMk cId="3830161034" sldId="2147484262"/>
              <ac:spMk id="2" creationId="{90496B3B-9FA9-6D84-34F1-852F44BAA4F7}"/>
            </ac:spMkLst>
          </pc:spChg>
          <pc:picChg chg="mod">
            <ac:chgData name="Reuter Anke" userId="3da67a77-c39f-4ee8-b0d8-279da2db4dd7" providerId="ADAL" clId="{57C19A17-D6C6-D440-977D-888456B4543D}" dt="2024-05-30T13:13:18.628" v="261" actId="14826"/>
            <ac:picMkLst>
              <pc:docMk/>
              <pc:sldMasterMk cId="3781435743" sldId="2147484252"/>
              <pc:sldLayoutMk cId="3830161034" sldId="2147484262"/>
              <ac:picMk id="21" creationId="{C2A46232-4880-6543-2BC9-371377E5386C}"/>
            </ac:picMkLst>
          </pc:picChg>
        </pc:sldLayoutChg>
      </pc:sldMasterChg>
      <pc:sldMasterChg chg="delSldLayout">
        <pc:chgData name="Reuter Anke" userId="3da67a77-c39f-4ee8-b0d8-279da2db4dd7" providerId="ADAL" clId="{57C19A17-D6C6-D440-977D-888456B4543D}" dt="2024-05-30T13:12:23.069" v="259" actId="2696"/>
        <pc:sldMasterMkLst>
          <pc:docMk/>
          <pc:sldMasterMk cId="2458344007" sldId="2147484263"/>
        </pc:sldMasterMkLst>
        <pc:sldLayoutChg chg="del">
          <pc:chgData name="Reuter Anke" userId="3da67a77-c39f-4ee8-b0d8-279da2db4dd7" providerId="ADAL" clId="{57C19A17-D6C6-D440-977D-888456B4543D}" dt="2024-05-30T13:12:03.660" v="250" actId="2696"/>
          <pc:sldLayoutMkLst>
            <pc:docMk/>
            <pc:sldMasterMk cId="2458344007" sldId="2147484263"/>
            <pc:sldLayoutMk cId="1159826891" sldId="2147484264"/>
          </pc:sldLayoutMkLst>
        </pc:sldLayoutChg>
        <pc:sldLayoutChg chg="del">
          <pc:chgData name="Reuter Anke" userId="3da67a77-c39f-4ee8-b0d8-279da2db4dd7" providerId="ADAL" clId="{57C19A17-D6C6-D440-977D-888456B4543D}" dt="2024-05-30T13:12:04.181" v="251" actId="2696"/>
          <pc:sldLayoutMkLst>
            <pc:docMk/>
            <pc:sldMasterMk cId="2458344007" sldId="2147484263"/>
            <pc:sldLayoutMk cId="2325060272" sldId="2147484265"/>
          </pc:sldLayoutMkLst>
        </pc:sldLayoutChg>
        <pc:sldLayoutChg chg="del">
          <pc:chgData name="Reuter Anke" userId="3da67a77-c39f-4ee8-b0d8-279da2db4dd7" providerId="ADAL" clId="{57C19A17-D6C6-D440-977D-888456B4543D}" dt="2024-05-30T13:12:04.540" v="252" actId="2696"/>
          <pc:sldLayoutMkLst>
            <pc:docMk/>
            <pc:sldMasterMk cId="2458344007" sldId="2147484263"/>
            <pc:sldLayoutMk cId="3317365267" sldId="2147484266"/>
          </pc:sldLayoutMkLst>
        </pc:sldLayoutChg>
        <pc:sldLayoutChg chg="del">
          <pc:chgData name="Reuter Anke" userId="3da67a77-c39f-4ee8-b0d8-279da2db4dd7" providerId="ADAL" clId="{57C19A17-D6C6-D440-977D-888456B4543D}" dt="2024-05-30T13:12:05.260" v="253" actId="2696"/>
          <pc:sldLayoutMkLst>
            <pc:docMk/>
            <pc:sldMasterMk cId="2458344007" sldId="2147484263"/>
            <pc:sldLayoutMk cId="3865154171" sldId="2147484267"/>
          </pc:sldLayoutMkLst>
        </pc:sldLayoutChg>
        <pc:sldLayoutChg chg="del">
          <pc:chgData name="Reuter Anke" userId="3da67a77-c39f-4ee8-b0d8-279da2db4dd7" providerId="ADAL" clId="{57C19A17-D6C6-D440-977D-888456B4543D}" dt="2024-05-30T13:12:06.616" v="254" actId="2696"/>
          <pc:sldLayoutMkLst>
            <pc:docMk/>
            <pc:sldMasterMk cId="2458344007" sldId="2147484263"/>
            <pc:sldLayoutMk cId="1108769705" sldId="2147484269"/>
          </pc:sldLayoutMkLst>
        </pc:sldLayoutChg>
        <pc:sldLayoutChg chg="del">
          <pc:chgData name="Reuter Anke" userId="3da67a77-c39f-4ee8-b0d8-279da2db4dd7" providerId="ADAL" clId="{57C19A17-D6C6-D440-977D-888456B4543D}" dt="2024-05-30T13:12:08.799" v="255" actId="2696"/>
          <pc:sldLayoutMkLst>
            <pc:docMk/>
            <pc:sldMasterMk cId="2458344007" sldId="2147484263"/>
            <pc:sldLayoutMk cId="1663273604" sldId="2147484272"/>
          </pc:sldLayoutMkLst>
        </pc:sldLayoutChg>
        <pc:sldLayoutChg chg="del">
          <pc:chgData name="Reuter Anke" userId="3da67a77-c39f-4ee8-b0d8-279da2db4dd7" providerId="ADAL" clId="{57C19A17-D6C6-D440-977D-888456B4543D}" dt="2024-05-30T13:12:23.069" v="259" actId="2696"/>
          <pc:sldLayoutMkLst>
            <pc:docMk/>
            <pc:sldMasterMk cId="2458344007" sldId="2147484263"/>
            <pc:sldLayoutMk cId="1144141289" sldId="2147484273"/>
          </pc:sldLayoutMkLst>
        </pc:sldLayoutChg>
        <pc:sldLayoutChg chg="del">
          <pc:chgData name="Reuter Anke" userId="3da67a77-c39f-4ee8-b0d8-279da2db4dd7" providerId="ADAL" clId="{57C19A17-D6C6-D440-977D-888456B4543D}" dt="2024-05-30T13:12:10.524" v="256" actId="2696"/>
          <pc:sldLayoutMkLst>
            <pc:docMk/>
            <pc:sldMasterMk cId="2458344007" sldId="2147484263"/>
            <pc:sldLayoutMk cId="1176268149" sldId="2147484274"/>
          </pc:sldLayoutMkLst>
        </pc:sldLayoutChg>
        <pc:sldLayoutChg chg="del">
          <pc:chgData name="Reuter Anke" userId="3da67a77-c39f-4ee8-b0d8-279da2db4dd7" providerId="ADAL" clId="{57C19A17-D6C6-D440-977D-888456B4543D}" dt="2024-05-30T13:12:10.995" v="257" actId="2696"/>
          <pc:sldLayoutMkLst>
            <pc:docMk/>
            <pc:sldMasterMk cId="2458344007" sldId="2147484263"/>
            <pc:sldLayoutMk cId="1772569922" sldId="2147484275"/>
          </pc:sldLayoutMkLst>
        </pc:sldLayoutChg>
      </pc:sldMasterChg>
    </pc:docChg>
  </pc:docChgLst>
  <pc:docChgLst>
    <pc:chgData name="Reuter Anke" userId="3da67a77-c39f-4ee8-b0d8-279da2db4dd7" providerId="ADAL" clId="{821DCB18-70E5-4CB0-AF4C-FD5FF3DFA168}"/>
    <pc:docChg chg="modSld">
      <pc:chgData name="Reuter Anke" userId="3da67a77-c39f-4ee8-b0d8-279da2db4dd7" providerId="ADAL" clId="{821DCB18-70E5-4CB0-AF4C-FD5FF3DFA168}" dt="2023-10-11T12:59:31.910" v="25" actId="113"/>
      <pc:docMkLst>
        <pc:docMk/>
      </pc:docMkLst>
      <pc:sldChg chg="modSp mod">
        <pc:chgData name="Reuter Anke" userId="3da67a77-c39f-4ee8-b0d8-279da2db4dd7" providerId="ADAL" clId="{821DCB18-70E5-4CB0-AF4C-FD5FF3DFA168}" dt="2023-10-11T12:59:31.910" v="25" actId="113"/>
        <pc:sldMkLst>
          <pc:docMk/>
          <pc:sldMk cId="3964909531" sldId="262"/>
        </pc:sldMkLst>
        <pc:spChg chg="mod">
          <ac:chgData name="Reuter Anke" userId="3da67a77-c39f-4ee8-b0d8-279da2db4dd7" providerId="ADAL" clId="{821DCB18-70E5-4CB0-AF4C-FD5FF3DFA168}" dt="2023-10-11T12:59:31.910" v="25" actId="113"/>
          <ac:spMkLst>
            <pc:docMk/>
            <pc:sldMk cId="3964909531" sldId="262"/>
            <ac:spMk id="2" creationId="{8F71D288-07B3-32F8-7E68-12C3C00BC403}"/>
          </ac:spMkLst>
        </pc:spChg>
        <pc:spChg chg="mod">
          <ac:chgData name="Reuter Anke" userId="3da67a77-c39f-4ee8-b0d8-279da2db4dd7" providerId="ADAL" clId="{821DCB18-70E5-4CB0-AF4C-FD5FF3DFA168}" dt="2023-10-11T08:19:18.102" v="7" actId="20577"/>
          <ac:spMkLst>
            <pc:docMk/>
            <pc:sldMk cId="3964909531" sldId="262"/>
            <ac:spMk id="3" creationId="{222BE69C-D3AC-8C19-4CDD-45F171902108}"/>
          </ac:spMkLst>
        </pc:spChg>
      </pc:sldChg>
      <pc:sldChg chg="modSp mod">
        <pc:chgData name="Reuter Anke" userId="3da67a77-c39f-4ee8-b0d8-279da2db4dd7" providerId="ADAL" clId="{821DCB18-70E5-4CB0-AF4C-FD5FF3DFA168}" dt="2023-10-11T08:19:42.533" v="23" actId="20577"/>
        <pc:sldMkLst>
          <pc:docMk/>
          <pc:sldMk cId="2070772826" sldId="2699"/>
        </pc:sldMkLst>
        <pc:spChg chg="mod">
          <ac:chgData name="Reuter Anke" userId="3da67a77-c39f-4ee8-b0d8-279da2db4dd7" providerId="ADAL" clId="{821DCB18-70E5-4CB0-AF4C-FD5FF3DFA168}" dt="2023-10-11T08:19:42.533" v="23" actId="20577"/>
          <ac:spMkLst>
            <pc:docMk/>
            <pc:sldMk cId="2070772826" sldId="2699"/>
            <ac:spMk id="6" creationId="{8B63D5D1-CBC6-D47F-BECA-01F2890F76D3}"/>
          </ac:spMkLst>
        </pc:spChg>
      </pc:sldChg>
    </pc:docChg>
  </pc:docChgLst>
  <pc:docChgLst>
    <pc:chgData name="Tim Alexander Dr. Herberger" userId="76ca7fc86633bc81" providerId="LiveId" clId="{3C04C4A8-3F1E-4B99-AD75-C53267B07CB0}"/>
    <pc:docChg chg="modSld">
      <pc:chgData name="Tim Alexander Dr. Herberger" userId="76ca7fc86633bc81" providerId="LiveId" clId="{3C04C4A8-3F1E-4B99-AD75-C53267B07CB0}" dt="2024-03-08T11:32:43.162" v="25" actId="14100"/>
      <pc:docMkLst>
        <pc:docMk/>
      </pc:docMkLst>
      <pc:sldChg chg="modSp mod">
        <pc:chgData name="Tim Alexander Dr. Herberger" userId="76ca7fc86633bc81" providerId="LiveId" clId="{3C04C4A8-3F1E-4B99-AD75-C53267B07CB0}" dt="2024-03-08T11:29:45.986" v="0" actId="14100"/>
        <pc:sldMkLst>
          <pc:docMk/>
          <pc:sldMk cId="2567169854" sldId="2663"/>
        </pc:sldMkLst>
        <pc:spChg chg="mod">
          <ac:chgData name="Tim Alexander Dr. Herberger" userId="76ca7fc86633bc81" providerId="LiveId" clId="{3C04C4A8-3F1E-4B99-AD75-C53267B07CB0}" dt="2024-03-08T11:29:45.986" v="0" actId="14100"/>
          <ac:spMkLst>
            <pc:docMk/>
            <pc:sldMk cId="2567169854" sldId="2663"/>
            <ac:spMk id="13" creationId="{CFC4152A-A771-18DB-4594-0E7C8A3F1FC4}"/>
          </ac:spMkLst>
        </pc:spChg>
      </pc:sldChg>
      <pc:sldChg chg="modSp mod">
        <pc:chgData name="Tim Alexander Dr. Herberger" userId="76ca7fc86633bc81" providerId="LiveId" clId="{3C04C4A8-3F1E-4B99-AD75-C53267B07CB0}" dt="2024-03-08T11:30:01.163" v="1" actId="255"/>
        <pc:sldMkLst>
          <pc:docMk/>
          <pc:sldMk cId="846882055" sldId="2666"/>
        </pc:sldMkLst>
        <pc:spChg chg="mod">
          <ac:chgData name="Tim Alexander Dr. Herberger" userId="76ca7fc86633bc81" providerId="LiveId" clId="{3C04C4A8-3F1E-4B99-AD75-C53267B07CB0}" dt="2024-03-08T11:30:01.163" v="1" actId="255"/>
          <ac:spMkLst>
            <pc:docMk/>
            <pc:sldMk cId="846882055" sldId="2666"/>
            <ac:spMk id="5" creationId="{76F72D33-612D-F03E-FC92-8C71BB2A7DB4}"/>
          </ac:spMkLst>
        </pc:spChg>
      </pc:sldChg>
      <pc:sldChg chg="modSp mod">
        <pc:chgData name="Tim Alexander Dr. Herberger" userId="76ca7fc86633bc81" providerId="LiveId" clId="{3C04C4A8-3F1E-4B99-AD75-C53267B07CB0}" dt="2024-03-08T11:31:25.050" v="16" actId="1076"/>
        <pc:sldMkLst>
          <pc:docMk/>
          <pc:sldMk cId="4084694612" sldId="2669"/>
        </pc:sldMkLst>
        <pc:spChg chg="mod">
          <ac:chgData name="Tim Alexander Dr. Herberger" userId="76ca7fc86633bc81" providerId="LiveId" clId="{3C04C4A8-3F1E-4B99-AD75-C53267B07CB0}" dt="2024-03-08T11:31:03.690" v="11" actId="1076"/>
          <ac:spMkLst>
            <pc:docMk/>
            <pc:sldMk cId="4084694612" sldId="2669"/>
            <ac:spMk id="32" creationId="{65F5EA85-0967-974E-D46D-07D84A080626}"/>
          </ac:spMkLst>
        </pc:spChg>
        <pc:spChg chg="mod">
          <ac:chgData name="Tim Alexander Dr. Herberger" userId="76ca7fc86633bc81" providerId="LiveId" clId="{3C04C4A8-3F1E-4B99-AD75-C53267B07CB0}" dt="2024-03-08T11:31:11.602" v="13" actId="1076"/>
          <ac:spMkLst>
            <pc:docMk/>
            <pc:sldMk cId="4084694612" sldId="2669"/>
            <ac:spMk id="34" creationId="{CC17EBA7-8D87-7221-3791-C97BDC529CAB}"/>
          </ac:spMkLst>
        </pc:spChg>
        <pc:spChg chg="mod">
          <ac:chgData name="Tim Alexander Dr. Herberger" userId="76ca7fc86633bc81" providerId="LiveId" clId="{3C04C4A8-3F1E-4B99-AD75-C53267B07CB0}" dt="2024-03-08T11:30:53.187" v="8" actId="255"/>
          <ac:spMkLst>
            <pc:docMk/>
            <pc:sldMk cId="4084694612" sldId="2669"/>
            <ac:spMk id="36" creationId="{60CE2F5C-34B0-B2B2-6597-AF97A7D12CB4}"/>
          </ac:spMkLst>
        </pc:spChg>
        <pc:spChg chg="mod">
          <ac:chgData name="Tim Alexander Dr. Herberger" userId="76ca7fc86633bc81" providerId="LiveId" clId="{3C04C4A8-3F1E-4B99-AD75-C53267B07CB0}" dt="2024-03-08T11:30:47.954" v="7" actId="1076"/>
          <ac:spMkLst>
            <pc:docMk/>
            <pc:sldMk cId="4084694612" sldId="2669"/>
            <ac:spMk id="38" creationId="{AA110443-1DD6-BA24-D5FA-C84027AF9CF8}"/>
          </ac:spMkLst>
        </pc:spChg>
        <pc:spChg chg="mod">
          <ac:chgData name="Tim Alexander Dr. Herberger" userId="76ca7fc86633bc81" providerId="LiveId" clId="{3C04C4A8-3F1E-4B99-AD75-C53267B07CB0}" dt="2024-03-08T11:31:25.050" v="16" actId="1076"/>
          <ac:spMkLst>
            <pc:docMk/>
            <pc:sldMk cId="4084694612" sldId="2669"/>
            <ac:spMk id="40" creationId="{084162D9-4177-E655-974F-74E044AE2F68}"/>
          </ac:spMkLst>
        </pc:spChg>
        <pc:spChg chg="mod">
          <ac:chgData name="Tim Alexander Dr. Herberger" userId="76ca7fc86633bc81" providerId="LiveId" clId="{3C04C4A8-3F1E-4B99-AD75-C53267B07CB0}" dt="2024-03-08T11:30:57.833" v="9" actId="255"/>
          <ac:spMkLst>
            <pc:docMk/>
            <pc:sldMk cId="4084694612" sldId="2669"/>
            <ac:spMk id="53" creationId="{3BBE377C-B39D-0F78-E44B-ED69614CD0D5}"/>
          </ac:spMkLst>
        </pc:spChg>
        <pc:spChg chg="mod">
          <ac:chgData name="Tim Alexander Dr. Herberger" userId="76ca7fc86633bc81" providerId="LiveId" clId="{3C04C4A8-3F1E-4B99-AD75-C53267B07CB0}" dt="2024-03-08T11:31:14.950" v="14" actId="255"/>
          <ac:spMkLst>
            <pc:docMk/>
            <pc:sldMk cId="4084694612" sldId="2669"/>
            <ac:spMk id="54" creationId="{353C3179-713B-7287-0E61-B4C38FC2FA77}"/>
          </ac:spMkLst>
        </pc:spChg>
        <pc:cxnChg chg="mod">
          <ac:chgData name="Tim Alexander Dr. Herberger" userId="76ca7fc86633bc81" providerId="LiveId" clId="{3C04C4A8-3F1E-4B99-AD75-C53267B07CB0}" dt="2024-03-08T11:31:11.602" v="13" actId="1076"/>
          <ac:cxnSpMkLst>
            <pc:docMk/>
            <pc:sldMk cId="4084694612" sldId="2669"/>
            <ac:cxnSpMk id="42" creationId="{54765662-7572-C9EF-8512-106C8A2AD330}"/>
          </ac:cxnSpMkLst>
        </pc:cxnChg>
        <pc:cxnChg chg="mod">
          <ac:chgData name="Tim Alexander Dr. Herberger" userId="76ca7fc86633bc81" providerId="LiveId" clId="{3C04C4A8-3F1E-4B99-AD75-C53267B07CB0}" dt="2024-03-08T11:30:53.187" v="8" actId="255"/>
          <ac:cxnSpMkLst>
            <pc:docMk/>
            <pc:sldMk cId="4084694612" sldId="2669"/>
            <ac:cxnSpMk id="44" creationId="{F0C66CC9-A555-20E1-45A0-BF87EDC242E9}"/>
          </ac:cxnSpMkLst>
        </pc:cxnChg>
      </pc:sldChg>
      <pc:sldChg chg="modSp mod">
        <pc:chgData name="Tim Alexander Dr. Herberger" userId="76ca7fc86633bc81" providerId="LiveId" clId="{3C04C4A8-3F1E-4B99-AD75-C53267B07CB0}" dt="2024-03-08T11:31:37.520" v="18" actId="255"/>
        <pc:sldMkLst>
          <pc:docMk/>
          <pc:sldMk cId="1105974544" sldId="2670"/>
        </pc:sldMkLst>
        <pc:spChg chg="mod">
          <ac:chgData name="Tim Alexander Dr. Herberger" userId="76ca7fc86633bc81" providerId="LiveId" clId="{3C04C4A8-3F1E-4B99-AD75-C53267B07CB0}" dt="2024-03-08T11:31:37.520" v="18" actId="255"/>
          <ac:spMkLst>
            <pc:docMk/>
            <pc:sldMk cId="1105974544" sldId="2670"/>
            <ac:spMk id="6" creationId="{F2BA05FF-D9E4-8191-2249-6CB3C8AA1F84}"/>
          </ac:spMkLst>
        </pc:spChg>
      </pc:sldChg>
      <pc:sldChg chg="modSp mod">
        <pc:chgData name="Tim Alexander Dr. Herberger" userId="76ca7fc86633bc81" providerId="LiveId" clId="{3C04C4A8-3F1E-4B99-AD75-C53267B07CB0}" dt="2024-03-08T11:31:56.478" v="19" actId="14100"/>
        <pc:sldMkLst>
          <pc:docMk/>
          <pc:sldMk cId="2834539955" sldId="2673"/>
        </pc:sldMkLst>
        <pc:spChg chg="mod">
          <ac:chgData name="Tim Alexander Dr. Herberger" userId="76ca7fc86633bc81" providerId="LiveId" clId="{3C04C4A8-3F1E-4B99-AD75-C53267B07CB0}" dt="2024-03-08T11:31:56.478" v="19" actId="14100"/>
          <ac:spMkLst>
            <pc:docMk/>
            <pc:sldMk cId="2834539955" sldId="2673"/>
            <ac:spMk id="6" creationId="{CDE787B5-8161-6926-B34B-E0E5A0399665}"/>
          </ac:spMkLst>
        </pc:spChg>
      </pc:sldChg>
      <pc:sldChg chg="modSp mod">
        <pc:chgData name="Tim Alexander Dr. Herberger" userId="76ca7fc86633bc81" providerId="LiveId" clId="{3C04C4A8-3F1E-4B99-AD75-C53267B07CB0}" dt="2024-03-08T11:32:26.204" v="23" actId="255"/>
        <pc:sldMkLst>
          <pc:docMk/>
          <pc:sldMk cId="2634714508" sldId="2680"/>
        </pc:sldMkLst>
        <pc:spChg chg="mod">
          <ac:chgData name="Tim Alexander Dr. Herberger" userId="76ca7fc86633bc81" providerId="LiveId" clId="{3C04C4A8-3F1E-4B99-AD75-C53267B07CB0}" dt="2024-03-08T11:32:08.787" v="20" actId="255"/>
          <ac:spMkLst>
            <pc:docMk/>
            <pc:sldMk cId="2634714508" sldId="2680"/>
            <ac:spMk id="7" creationId="{8034D09C-9CAA-2AD7-04F9-666BFFE4333E}"/>
          </ac:spMkLst>
        </pc:spChg>
        <pc:spChg chg="mod">
          <ac:chgData name="Tim Alexander Dr. Herberger" userId="76ca7fc86633bc81" providerId="LiveId" clId="{3C04C4A8-3F1E-4B99-AD75-C53267B07CB0}" dt="2024-03-08T11:32:16.016" v="21" actId="255"/>
          <ac:spMkLst>
            <pc:docMk/>
            <pc:sldMk cId="2634714508" sldId="2680"/>
            <ac:spMk id="8" creationId="{044620AB-2E4A-CE91-9DF6-24344721CDFF}"/>
          </ac:spMkLst>
        </pc:spChg>
        <pc:spChg chg="mod">
          <ac:chgData name="Tim Alexander Dr. Herberger" userId="76ca7fc86633bc81" providerId="LiveId" clId="{3C04C4A8-3F1E-4B99-AD75-C53267B07CB0}" dt="2024-03-08T11:32:26.204" v="23" actId="255"/>
          <ac:spMkLst>
            <pc:docMk/>
            <pc:sldMk cId="2634714508" sldId="2680"/>
            <ac:spMk id="9" creationId="{63BBBD85-FF98-5032-5B4C-8CFBE9FDB14A}"/>
          </ac:spMkLst>
        </pc:spChg>
        <pc:spChg chg="mod">
          <ac:chgData name="Tim Alexander Dr. Herberger" userId="76ca7fc86633bc81" providerId="LiveId" clId="{3C04C4A8-3F1E-4B99-AD75-C53267B07CB0}" dt="2024-03-08T11:32:21.800" v="22" actId="255"/>
          <ac:spMkLst>
            <pc:docMk/>
            <pc:sldMk cId="2634714508" sldId="2680"/>
            <ac:spMk id="10" creationId="{675F22B0-ACA0-50CF-049F-2ADEBC3B2602}"/>
          </ac:spMkLst>
        </pc:spChg>
      </pc:sldChg>
      <pc:sldChg chg="modSp mod">
        <pc:chgData name="Tim Alexander Dr. Herberger" userId="76ca7fc86633bc81" providerId="LiveId" clId="{3C04C4A8-3F1E-4B99-AD75-C53267B07CB0}" dt="2024-03-08T11:32:35.390" v="24" actId="14100"/>
        <pc:sldMkLst>
          <pc:docMk/>
          <pc:sldMk cId="1693546087" sldId="2682"/>
        </pc:sldMkLst>
        <pc:spChg chg="mod">
          <ac:chgData name="Tim Alexander Dr. Herberger" userId="76ca7fc86633bc81" providerId="LiveId" clId="{3C04C4A8-3F1E-4B99-AD75-C53267B07CB0}" dt="2024-03-08T11:32:35.390" v="24" actId="14100"/>
          <ac:spMkLst>
            <pc:docMk/>
            <pc:sldMk cId="1693546087" sldId="2682"/>
            <ac:spMk id="6" creationId="{CA250064-D81C-E279-DA9A-ED169D00C30D}"/>
          </ac:spMkLst>
        </pc:spChg>
      </pc:sldChg>
      <pc:sldChg chg="modSp mod">
        <pc:chgData name="Tim Alexander Dr. Herberger" userId="76ca7fc86633bc81" providerId="LiveId" clId="{3C04C4A8-3F1E-4B99-AD75-C53267B07CB0}" dt="2024-03-08T11:32:43.162" v="25" actId="14100"/>
        <pc:sldMkLst>
          <pc:docMk/>
          <pc:sldMk cId="1577931036" sldId="2684"/>
        </pc:sldMkLst>
        <pc:spChg chg="mod">
          <ac:chgData name="Tim Alexander Dr. Herberger" userId="76ca7fc86633bc81" providerId="LiveId" clId="{3C04C4A8-3F1E-4B99-AD75-C53267B07CB0}" dt="2024-03-08T11:32:43.162" v="25" actId="14100"/>
          <ac:spMkLst>
            <pc:docMk/>
            <pc:sldMk cId="1577931036" sldId="2684"/>
            <ac:spMk id="5" creationId="{4E0460EF-16F6-41F1-B7AA-5D8BB2F1CFEF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1B3E3C-5D27-4339-875E-AB81DE12C386}" type="doc">
      <dgm:prSet loTypeId="urn:microsoft.com/office/officeart/2005/8/layout/hierarchy1" loCatId="hierarchy" qsTypeId="urn:microsoft.com/office/officeart/2005/8/quickstyle/simple2" qsCatId="simple" csTypeId="urn:microsoft.com/office/officeart/2005/8/colors/accent5_5" csCatId="accent5" phldr="1"/>
      <dgm:spPr/>
      <dgm:t>
        <a:bodyPr/>
        <a:lstStyle/>
        <a:p>
          <a:endParaRPr lang="de-DE"/>
        </a:p>
      </dgm:t>
    </dgm:pt>
    <dgm:pt modelId="{55E38195-057D-4269-BA98-63EB002A26A2}">
      <dgm:prSet phldrT="[Text]" custT="1"/>
      <dgm:spPr/>
      <dgm:t>
        <a:bodyPr/>
        <a:lstStyle/>
        <a:p>
          <a:r>
            <a:rPr lang="de-DE" sz="1600" b="1" dirty="0"/>
            <a:t>NÉGY BEFOLYÁSOLÓ TÉNYEZŐ KÖLCSÖNHATÁSA</a:t>
          </a:r>
        </a:p>
      </dgm:t>
    </dgm:pt>
    <dgm:pt modelId="{2F30332D-0FFC-443D-892D-694D1DB13E4D}" type="parTrans" cxnId="{96453326-09D4-409A-B428-187E256194D7}">
      <dgm:prSet/>
      <dgm:spPr/>
      <dgm:t>
        <a:bodyPr/>
        <a:lstStyle/>
        <a:p>
          <a:endParaRPr lang="de-DE"/>
        </a:p>
      </dgm:t>
    </dgm:pt>
    <dgm:pt modelId="{0D45E47E-6FC2-475B-B1A7-883325A946B3}" type="sibTrans" cxnId="{96453326-09D4-409A-B428-187E256194D7}">
      <dgm:prSet/>
      <dgm:spPr/>
      <dgm:t>
        <a:bodyPr/>
        <a:lstStyle/>
        <a:p>
          <a:endParaRPr lang="de-DE"/>
        </a:p>
      </dgm:t>
    </dgm:pt>
    <dgm:pt modelId="{90249C5C-1FBF-48FE-B42B-2D55147046BD}">
      <dgm:prSet phldrT="[Text]"/>
      <dgm:spPr/>
      <dgm:t>
        <a:bodyPr/>
        <a:lstStyle/>
        <a:p>
          <a:r>
            <a:rPr lang="de-DE" b="1" dirty="0"/>
            <a:t>SELF-IMAGE</a:t>
          </a:r>
          <a:r>
            <a:rPr lang="de-DE" dirty="0"/>
            <a:t>  </a:t>
          </a:r>
        </a:p>
        <a:p>
          <a:r>
            <a:rPr lang="en-US" noProof="0" dirty="0"/>
            <a:t>Általánosított hiedelmek a saját személyről</a:t>
          </a:r>
        </a:p>
      </dgm:t>
    </dgm:pt>
    <dgm:pt modelId="{84B9D8CC-7218-4343-9470-14D509ACA9AA}" type="parTrans" cxnId="{AD2507DD-5934-4FD3-808C-7A89EB04B31B}">
      <dgm:prSet/>
      <dgm:spPr/>
      <dgm:t>
        <a:bodyPr/>
        <a:lstStyle/>
        <a:p>
          <a:endParaRPr lang="de-DE"/>
        </a:p>
      </dgm:t>
    </dgm:pt>
    <dgm:pt modelId="{562F3C2C-D08A-4D18-B8D5-D02121527984}" type="sibTrans" cxnId="{AD2507DD-5934-4FD3-808C-7A89EB04B31B}">
      <dgm:prSet/>
      <dgm:spPr/>
      <dgm:t>
        <a:bodyPr/>
        <a:lstStyle/>
        <a:p>
          <a:endParaRPr lang="de-DE"/>
        </a:p>
      </dgm:t>
    </dgm:pt>
    <dgm:pt modelId="{A0B79610-3A4B-4BE7-BF90-7590766A5DC4}">
      <dgm:prSet phldrT="[Text]"/>
      <dgm:spPr/>
      <dgm:t>
        <a:bodyPr/>
        <a:lstStyle/>
        <a:p>
          <a:r>
            <a:rPr lang="de-DE" b="1" dirty="0"/>
            <a:t>KÖRNYEZETI KÉP </a:t>
          </a:r>
        </a:p>
        <a:p>
          <a:r>
            <a:rPr lang="en-US" noProof="0" dirty="0"/>
            <a:t>Általánosított hiedelmek a szakmai és munka világáról</a:t>
          </a:r>
        </a:p>
      </dgm:t>
    </dgm:pt>
    <dgm:pt modelId="{4E6AF778-EBF4-4279-A773-0669DC77390D}" type="parTrans" cxnId="{E2810273-072F-4D7B-ADBB-FB34E27AEE84}">
      <dgm:prSet/>
      <dgm:spPr/>
      <dgm:t>
        <a:bodyPr/>
        <a:lstStyle/>
        <a:p>
          <a:endParaRPr lang="de-DE"/>
        </a:p>
      </dgm:t>
    </dgm:pt>
    <dgm:pt modelId="{8C3649F4-F961-41C7-AB7D-7D9629F64B5F}" type="sibTrans" cxnId="{E2810273-072F-4D7B-ADBB-FB34E27AEE84}">
      <dgm:prSet/>
      <dgm:spPr/>
      <dgm:t>
        <a:bodyPr/>
        <a:lstStyle/>
        <a:p>
          <a:endParaRPr lang="de-DE"/>
        </a:p>
      </dgm:t>
    </dgm:pt>
    <dgm:pt modelId="{8A5EFA03-E639-442B-9442-4A5F79587E00}" type="pres">
      <dgm:prSet presAssocID="{B71B3E3C-5D27-4339-875E-AB81DE12C3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3DCA7F7-196C-4B71-B794-A9167F66B858}" type="pres">
      <dgm:prSet presAssocID="{55E38195-057D-4269-BA98-63EB002A26A2}" presName="hierRoot1" presStyleCnt="0"/>
      <dgm:spPr/>
    </dgm:pt>
    <dgm:pt modelId="{A0757493-5B24-4618-B841-ED042A514D88}" type="pres">
      <dgm:prSet presAssocID="{55E38195-057D-4269-BA98-63EB002A26A2}" presName="composite" presStyleCnt="0"/>
      <dgm:spPr/>
    </dgm:pt>
    <dgm:pt modelId="{DE5B37E7-495F-438B-9AA5-DC29A2672BE9}" type="pres">
      <dgm:prSet presAssocID="{55E38195-057D-4269-BA98-63EB002A26A2}" presName="background" presStyleLbl="node0" presStyleIdx="0" presStyleCnt="1"/>
      <dgm:spPr/>
    </dgm:pt>
    <dgm:pt modelId="{4E0F9FFC-B869-480D-9CFA-34654A9FD6A2}" type="pres">
      <dgm:prSet presAssocID="{55E38195-057D-4269-BA98-63EB002A26A2}" presName="text" presStyleLbl="fgAcc0" presStyleIdx="0" presStyleCnt="1">
        <dgm:presLayoutVars>
          <dgm:chPref val="3"/>
        </dgm:presLayoutVars>
      </dgm:prSet>
      <dgm:spPr/>
    </dgm:pt>
    <dgm:pt modelId="{C39E64B8-9F9C-46F3-B211-F2343B4627E2}" type="pres">
      <dgm:prSet presAssocID="{55E38195-057D-4269-BA98-63EB002A26A2}" presName="hierChild2" presStyleCnt="0"/>
      <dgm:spPr/>
    </dgm:pt>
    <dgm:pt modelId="{02B5194E-D9A7-4EB7-BC21-BD58DF977B5E}" type="pres">
      <dgm:prSet presAssocID="{84B9D8CC-7218-4343-9470-14D509ACA9AA}" presName="Name10" presStyleLbl="parChTrans1D2" presStyleIdx="0" presStyleCnt="2"/>
      <dgm:spPr/>
    </dgm:pt>
    <dgm:pt modelId="{C53F8EDF-C552-494F-A0E2-FDA0D4D8D895}" type="pres">
      <dgm:prSet presAssocID="{90249C5C-1FBF-48FE-B42B-2D55147046BD}" presName="hierRoot2" presStyleCnt="0"/>
      <dgm:spPr/>
    </dgm:pt>
    <dgm:pt modelId="{CDC1848C-DE37-4A61-BF7D-DC35BCE03408}" type="pres">
      <dgm:prSet presAssocID="{90249C5C-1FBF-48FE-B42B-2D55147046BD}" presName="composite2" presStyleCnt="0"/>
      <dgm:spPr/>
    </dgm:pt>
    <dgm:pt modelId="{3409C953-461E-48A7-8C05-53190C5295CE}" type="pres">
      <dgm:prSet presAssocID="{90249C5C-1FBF-48FE-B42B-2D55147046BD}" presName="background2" presStyleLbl="node2" presStyleIdx="0" presStyleCnt="2"/>
      <dgm:spPr/>
    </dgm:pt>
    <dgm:pt modelId="{5921D875-74D4-4CE7-8341-CE47F26CCD1C}" type="pres">
      <dgm:prSet presAssocID="{90249C5C-1FBF-48FE-B42B-2D55147046BD}" presName="text2" presStyleLbl="fgAcc2" presStyleIdx="0" presStyleCnt="2" custScaleX="110613">
        <dgm:presLayoutVars>
          <dgm:chPref val="3"/>
        </dgm:presLayoutVars>
      </dgm:prSet>
      <dgm:spPr/>
    </dgm:pt>
    <dgm:pt modelId="{29B62CD2-C833-4A8A-8EAA-7132BE48EE99}" type="pres">
      <dgm:prSet presAssocID="{90249C5C-1FBF-48FE-B42B-2D55147046BD}" presName="hierChild3" presStyleCnt="0"/>
      <dgm:spPr/>
    </dgm:pt>
    <dgm:pt modelId="{A4A2AECE-745A-409A-910D-D6B34156B1DB}" type="pres">
      <dgm:prSet presAssocID="{4E6AF778-EBF4-4279-A773-0669DC77390D}" presName="Name10" presStyleLbl="parChTrans1D2" presStyleIdx="1" presStyleCnt="2"/>
      <dgm:spPr/>
    </dgm:pt>
    <dgm:pt modelId="{86EDFB1F-CE86-45F3-A8C2-79831FE66F6C}" type="pres">
      <dgm:prSet presAssocID="{A0B79610-3A4B-4BE7-BF90-7590766A5DC4}" presName="hierRoot2" presStyleCnt="0"/>
      <dgm:spPr/>
    </dgm:pt>
    <dgm:pt modelId="{EB886D37-C9B8-4ED9-B995-844EE387E33A}" type="pres">
      <dgm:prSet presAssocID="{A0B79610-3A4B-4BE7-BF90-7590766A5DC4}" presName="composite2" presStyleCnt="0"/>
      <dgm:spPr/>
    </dgm:pt>
    <dgm:pt modelId="{0BCC8349-9605-4624-BA9A-06437B9BE552}" type="pres">
      <dgm:prSet presAssocID="{A0B79610-3A4B-4BE7-BF90-7590766A5DC4}" presName="background2" presStyleLbl="node2" presStyleIdx="1" presStyleCnt="2"/>
      <dgm:spPr/>
    </dgm:pt>
    <dgm:pt modelId="{DCC5C0C7-D8C0-42D6-A564-A17DE4CD8863}" type="pres">
      <dgm:prSet presAssocID="{A0B79610-3A4B-4BE7-BF90-7590766A5DC4}" presName="text2" presStyleLbl="fgAcc2" presStyleIdx="1" presStyleCnt="2" custScaleX="108112">
        <dgm:presLayoutVars>
          <dgm:chPref val="3"/>
        </dgm:presLayoutVars>
      </dgm:prSet>
      <dgm:spPr/>
    </dgm:pt>
    <dgm:pt modelId="{6B09A934-F99A-4569-8565-0D5B83BA80F7}" type="pres">
      <dgm:prSet presAssocID="{A0B79610-3A4B-4BE7-BF90-7590766A5DC4}" presName="hierChild3" presStyleCnt="0"/>
      <dgm:spPr/>
    </dgm:pt>
  </dgm:ptLst>
  <dgm:cxnLst>
    <dgm:cxn modelId="{16A2C00D-2EE4-4DD6-9D86-D06A6AA20D95}" type="presOf" srcId="{A0B79610-3A4B-4BE7-BF90-7590766A5DC4}" destId="{DCC5C0C7-D8C0-42D6-A564-A17DE4CD8863}" srcOrd="0" destOrd="0" presId="urn:microsoft.com/office/officeart/2005/8/layout/hierarchy1"/>
    <dgm:cxn modelId="{5653D620-8AFD-4659-869F-5668DBD4E95C}" type="presOf" srcId="{4E6AF778-EBF4-4279-A773-0669DC77390D}" destId="{A4A2AECE-745A-409A-910D-D6B34156B1DB}" srcOrd="0" destOrd="0" presId="urn:microsoft.com/office/officeart/2005/8/layout/hierarchy1"/>
    <dgm:cxn modelId="{96453326-09D4-409A-B428-187E256194D7}" srcId="{B71B3E3C-5D27-4339-875E-AB81DE12C386}" destId="{55E38195-057D-4269-BA98-63EB002A26A2}" srcOrd="0" destOrd="0" parTransId="{2F30332D-0FFC-443D-892D-694D1DB13E4D}" sibTransId="{0D45E47E-6FC2-475B-B1A7-883325A946B3}"/>
    <dgm:cxn modelId="{25771050-957F-4FF8-BB13-CC1E1A0349AE}" type="presOf" srcId="{55E38195-057D-4269-BA98-63EB002A26A2}" destId="{4E0F9FFC-B869-480D-9CFA-34654A9FD6A2}" srcOrd="0" destOrd="0" presId="urn:microsoft.com/office/officeart/2005/8/layout/hierarchy1"/>
    <dgm:cxn modelId="{E2810273-072F-4D7B-ADBB-FB34E27AEE84}" srcId="{55E38195-057D-4269-BA98-63EB002A26A2}" destId="{A0B79610-3A4B-4BE7-BF90-7590766A5DC4}" srcOrd="1" destOrd="0" parTransId="{4E6AF778-EBF4-4279-A773-0669DC77390D}" sibTransId="{8C3649F4-F961-41C7-AB7D-7D9629F64B5F}"/>
    <dgm:cxn modelId="{105A9E96-826C-4711-BCC2-8E938528BAF1}" type="presOf" srcId="{90249C5C-1FBF-48FE-B42B-2D55147046BD}" destId="{5921D875-74D4-4CE7-8341-CE47F26CCD1C}" srcOrd="0" destOrd="0" presId="urn:microsoft.com/office/officeart/2005/8/layout/hierarchy1"/>
    <dgm:cxn modelId="{6F9DCDAE-6D24-421B-9868-A1DE20595E1F}" type="presOf" srcId="{B71B3E3C-5D27-4339-875E-AB81DE12C386}" destId="{8A5EFA03-E639-442B-9442-4A5F79587E00}" srcOrd="0" destOrd="0" presId="urn:microsoft.com/office/officeart/2005/8/layout/hierarchy1"/>
    <dgm:cxn modelId="{67E6A3D5-5DB5-4393-A9BD-BD91E53BD756}" type="presOf" srcId="{84B9D8CC-7218-4343-9470-14D509ACA9AA}" destId="{02B5194E-D9A7-4EB7-BC21-BD58DF977B5E}" srcOrd="0" destOrd="0" presId="urn:microsoft.com/office/officeart/2005/8/layout/hierarchy1"/>
    <dgm:cxn modelId="{AD2507DD-5934-4FD3-808C-7A89EB04B31B}" srcId="{55E38195-057D-4269-BA98-63EB002A26A2}" destId="{90249C5C-1FBF-48FE-B42B-2D55147046BD}" srcOrd="0" destOrd="0" parTransId="{84B9D8CC-7218-4343-9470-14D509ACA9AA}" sibTransId="{562F3C2C-D08A-4D18-B8D5-D02121527984}"/>
    <dgm:cxn modelId="{85098FFF-CA90-4060-B214-617AE44A1E4A}" type="presParOf" srcId="{8A5EFA03-E639-442B-9442-4A5F79587E00}" destId="{F3DCA7F7-196C-4B71-B794-A9167F66B858}" srcOrd="0" destOrd="0" presId="urn:microsoft.com/office/officeart/2005/8/layout/hierarchy1"/>
    <dgm:cxn modelId="{0EC94C15-C776-470E-B8F9-4A401CD827F4}" type="presParOf" srcId="{F3DCA7F7-196C-4B71-B794-A9167F66B858}" destId="{A0757493-5B24-4618-B841-ED042A514D88}" srcOrd="0" destOrd="0" presId="urn:microsoft.com/office/officeart/2005/8/layout/hierarchy1"/>
    <dgm:cxn modelId="{9A6E0938-238E-4818-B087-A8E75AF5DCDA}" type="presParOf" srcId="{A0757493-5B24-4618-B841-ED042A514D88}" destId="{DE5B37E7-495F-438B-9AA5-DC29A2672BE9}" srcOrd="0" destOrd="0" presId="urn:microsoft.com/office/officeart/2005/8/layout/hierarchy1"/>
    <dgm:cxn modelId="{944AE401-BC1E-4012-8530-AD580BCBA8C7}" type="presParOf" srcId="{A0757493-5B24-4618-B841-ED042A514D88}" destId="{4E0F9FFC-B869-480D-9CFA-34654A9FD6A2}" srcOrd="1" destOrd="0" presId="urn:microsoft.com/office/officeart/2005/8/layout/hierarchy1"/>
    <dgm:cxn modelId="{0588C847-B344-4440-898B-9D731734116A}" type="presParOf" srcId="{F3DCA7F7-196C-4B71-B794-A9167F66B858}" destId="{C39E64B8-9F9C-46F3-B211-F2343B4627E2}" srcOrd="1" destOrd="0" presId="urn:microsoft.com/office/officeart/2005/8/layout/hierarchy1"/>
    <dgm:cxn modelId="{A9FAD6F2-3981-4753-8AF0-88F95FF39E42}" type="presParOf" srcId="{C39E64B8-9F9C-46F3-B211-F2343B4627E2}" destId="{02B5194E-D9A7-4EB7-BC21-BD58DF977B5E}" srcOrd="0" destOrd="0" presId="urn:microsoft.com/office/officeart/2005/8/layout/hierarchy1"/>
    <dgm:cxn modelId="{B947541C-0CF4-4F85-B65D-4ABC7C6A1840}" type="presParOf" srcId="{C39E64B8-9F9C-46F3-B211-F2343B4627E2}" destId="{C53F8EDF-C552-494F-A0E2-FDA0D4D8D895}" srcOrd="1" destOrd="0" presId="urn:microsoft.com/office/officeart/2005/8/layout/hierarchy1"/>
    <dgm:cxn modelId="{A1540F9B-8DB1-44FE-8256-D323F7C59BF5}" type="presParOf" srcId="{C53F8EDF-C552-494F-A0E2-FDA0D4D8D895}" destId="{CDC1848C-DE37-4A61-BF7D-DC35BCE03408}" srcOrd="0" destOrd="0" presId="urn:microsoft.com/office/officeart/2005/8/layout/hierarchy1"/>
    <dgm:cxn modelId="{6D1176A7-F244-472C-A1C9-4D2837370D20}" type="presParOf" srcId="{CDC1848C-DE37-4A61-BF7D-DC35BCE03408}" destId="{3409C953-461E-48A7-8C05-53190C5295CE}" srcOrd="0" destOrd="0" presId="urn:microsoft.com/office/officeart/2005/8/layout/hierarchy1"/>
    <dgm:cxn modelId="{1B34B637-D200-4E3B-9C74-7FCA1CEE5535}" type="presParOf" srcId="{CDC1848C-DE37-4A61-BF7D-DC35BCE03408}" destId="{5921D875-74D4-4CE7-8341-CE47F26CCD1C}" srcOrd="1" destOrd="0" presId="urn:microsoft.com/office/officeart/2005/8/layout/hierarchy1"/>
    <dgm:cxn modelId="{23F8D03F-C991-42D8-8DF5-838C00C0FAE4}" type="presParOf" srcId="{C53F8EDF-C552-494F-A0E2-FDA0D4D8D895}" destId="{29B62CD2-C833-4A8A-8EAA-7132BE48EE99}" srcOrd="1" destOrd="0" presId="urn:microsoft.com/office/officeart/2005/8/layout/hierarchy1"/>
    <dgm:cxn modelId="{9EDCCD10-A4C0-4C13-827B-88E3972A3C13}" type="presParOf" srcId="{C39E64B8-9F9C-46F3-B211-F2343B4627E2}" destId="{A4A2AECE-745A-409A-910D-D6B34156B1DB}" srcOrd="2" destOrd="0" presId="urn:microsoft.com/office/officeart/2005/8/layout/hierarchy1"/>
    <dgm:cxn modelId="{0AB64D1D-FCB5-43B3-9421-8B0B9715F9BB}" type="presParOf" srcId="{C39E64B8-9F9C-46F3-B211-F2343B4627E2}" destId="{86EDFB1F-CE86-45F3-A8C2-79831FE66F6C}" srcOrd="3" destOrd="0" presId="urn:microsoft.com/office/officeart/2005/8/layout/hierarchy1"/>
    <dgm:cxn modelId="{3E848CC9-F51F-4BDF-A15D-38DB33CFD1BB}" type="presParOf" srcId="{86EDFB1F-CE86-45F3-A8C2-79831FE66F6C}" destId="{EB886D37-C9B8-4ED9-B995-844EE387E33A}" srcOrd="0" destOrd="0" presId="urn:microsoft.com/office/officeart/2005/8/layout/hierarchy1"/>
    <dgm:cxn modelId="{DD76F0A3-B8C1-4731-88A7-5CC921B645A5}" type="presParOf" srcId="{EB886D37-C9B8-4ED9-B995-844EE387E33A}" destId="{0BCC8349-9605-4624-BA9A-06437B9BE552}" srcOrd="0" destOrd="0" presId="urn:microsoft.com/office/officeart/2005/8/layout/hierarchy1"/>
    <dgm:cxn modelId="{220C61B7-7237-4AEE-BB95-E189694015EC}" type="presParOf" srcId="{EB886D37-C9B8-4ED9-B995-844EE387E33A}" destId="{DCC5C0C7-D8C0-42D6-A564-A17DE4CD8863}" srcOrd="1" destOrd="0" presId="urn:microsoft.com/office/officeart/2005/8/layout/hierarchy1"/>
    <dgm:cxn modelId="{AC9F9CA1-6EE0-40AC-937B-A021CBA73E67}" type="presParOf" srcId="{86EDFB1F-CE86-45F3-A8C2-79831FE66F6C}" destId="{6B09A934-F99A-4569-8565-0D5B83BA80F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EF87A3-E0AF-4312-877E-EFC4BB8B8235}" type="doc">
      <dgm:prSet loTypeId="urn:microsoft.com/office/officeart/2005/8/layout/vList2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de-DE"/>
        </a:p>
      </dgm:t>
    </dgm:pt>
    <dgm:pt modelId="{3B6D797D-0188-49A1-9490-456129631511}">
      <dgm:prSet phldrT="[Text]"/>
      <dgm:spPr/>
      <dgm:t>
        <a:bodyPr/>
        <a:lstStyle/>
        <a:p>
          <a:r>
            <a:rPr lang="de-DE" dirty="0"/>
            <a:t>Előzetes döntéshozatali szakasz</a:t>
          </a:r>
        </a:p>
      </dgm:t>
    </dgm:pt>
    <dgm:pt modelId="{6B315F7F-5EB0-4CD7-8C6B-C427EF2ED24D}" type="parTrans" cxnId="{406BFEB0-2E41-459B-B038-B74BDCA0F29B}">
      <dgm:prSet/>
      <dgm:spPr/>
      <dgm:t>
        <a:bodyPr/>
        <a:lstStyle/>
        <a:p>
          <a:endParaRPr lang="de-DE"/>
        </a:p>
      </dgm:t>
    </dgm:pt>
    <dgm:pt modelId="{0E5A4E05-14A3-4CC4-A4DF-23DB14F561BA}" type="sibTrans" cxnId="{406BFEB0-2E41-459B-B038-B74BDCA0F29B}">
      <dgm:prSet/>
      <dgm:spPr/>
      <dgm:t>
        <a:bodyPr/>
        <a:lstStyle/>
        <a:p>
          <a:endParaRPr lang="de-DE"/>
        </a:p>
      </dgm:t>
    </dgm:pt>
    <dgm:pt modelId="{9DEDE31C-8616-459C-929C-C39575C044F3}">
      <dgm:prSet phldrT="[Text]"/>
      <dgm:spPr/>
      <dgm:t>
        <a:bodyPr/>
        <a:lstStyle/>
        <a:p>
          <a:r>
            <a:rPr lang="de-DE" dirty="0"/>
            <a:t>Döntéshozatal fázisa</a:t>
          </a:r>
        </a:p>
      </dgm:t>
    </dgm:pt>
    <dgm:pt modelId="{FBFC463C-6887-4D1C-BDEB-0EAE90989DC5}" type="parTrans" cxnId="{23FB2176-13CE-4A52-8170-F3DDD33F06E6}">
      <dgm:prSet/>
      <dgm:spPr/>
      <dgm:t>
        <a:bodyPr/>
        <a:lstStyle/>
        <a:p>
          <a:endParaRPr lang="de-DE"/>
        </a:p>
      </dgm:t>
    </dgm:pt>
    <dgm:pt modelId="{E1603410-9710-431B-99E8-6D46C6329BFC}" type="sibTrans" cxnId="{23FB2176-13CE-4A52-8170-F3DDD33F06E6}">
      <dgm:prSet/>
      <dgm:spPr/>
      <dgm:t>
        <a:bodyPr/>
        <a:lstStyle/>
        <a:p>
          <a:endParaRPr lang="de-DE"/>
        </a:p>
      </dgm:t>
    </dgm:pt>
    <dgm:pt modelId="{6B26844F-2626-42EB-959C-4601DDDC8602}">
      <dgm:prSet phldrT="[Text]"/>
      <dgm:spPr/>
      <dgm:t>
        <a:bodyPr/>
        <a:lstStyle/>
        <a:p>
          <a:r>
            <a:rPr lang="de-DE" dirty="0"/>
            <a:t>Döntés utáni szakasz</a:t>
          </a:r>
        </a:p>
      </dgm:t>
    </dgm:pt>
    <dgm:pt modelId="{D2F3E5D0-B08C-43C3-998A-D8A4C1977E2E}" type="parTrans" cxnId="{F455EB45-4050-401F-843A-1582AA03388E}">
      <dgm:prSet/>
      <dgm:spPr/>
      <dgm:t>
        <a:bodyPr/>
        <a:lstStyle/>
        <a:p>
          <a:endParaRPr lang="de-DE"/>
        </a:p>
      </dgm:t>
    </dgm:pt>
    <dgm:pt modelId="{589AEA69-4AA1-4A4B-B245-E51F2257F83C}" type="sibTrans" cxnId="{F455EB45-4050-401F-843A-1582AA03388E}">
      <dgm:prSet/>
      <dgm:spPr/>
      <dgm:t>
        <a:bodyPr/>
        <a:lstStyle/>
        <a:p>
          <a:endParaRPr lang="de-DE"/>
        </a:p>
      </dgm:t>
    </dgm:pt>
    <dgm:pt modelId="{5EC380B4-746A-4360-B4EC-32A46C6E3DA3}" type="pres">
      <dgm:prSet presAssocID="{69EF87A3-E0AF-4312-877E-EFC4BB8B8235}" presName="linear" presStyleCnt="0">
        <dgm:presLayoutVars>
          <dgm:animLvl val="lvl"/>
          <dgm:resizeHandles val="exact"/>
        </dgm:presLayoutVars>
      </dgm:prSet>
      <dgm:spPr/>
    </dgm:pt>
    <dgm:pt modelId="{0DC268C1-66B8-4064-8E4F-E3554A9704E7}" type="pres">
      <dgm:prSet presAssocID="{3B6D797D-0188-49A1-9490-45612963151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6E857F4-18FD-4F56-940C-346B07F62FD1}" type="pres">
      <dgm:prSet presAssocID="{0E5A4E05-14A3-4CC4-A4DF-23DB14F561BA}" presName="spacer" presStyleCnt="0"/>
      <dgm:spPr/>
    </dgm:pt>
    <dgm:pt modelId="{CB86B4D3-EE04-4DC0-82B8-46709B9BE33C}" type="pres">
      <dgm:prSet presAssocID="{9DEDE31C-8616-459C-929C-C39575C044F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FD963CF-8A42-4910-B131-6F8E4A03AFAF}" type="pres">
      <dgm:prSet presAssocID="{E1603410-9710-431B-99E8-6D46C6329BFC}" presName="spacer" presStyleCnt="0"/>
      <dgm:spPr/>
    </dgm:pt>
    <dgm:pt modelId="{5559897B-1CB4-462F-B2A0-5DDC3E466A25}" type="pres">
      <dgm:prSet presAssocID="{6B26844F-2626-42EB-959C-4601DDDC860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99D3205-5A75-4D5C-A30D-E7C77C440498}" type="presOf" srcId="{9DEDE31C-8616-459C-929C-C39575C044F3}" destId="{CB86B4D3-EE04-4DC0-82B8-46709B9BE33C}" srcOrd="0" destOrd="0" presId="urn:microsoft.com/office/officeart/2005/8/layout/vList2"/>
    <dgm:cxn modelId="{E1FCDF26-9565-4225-85D7-7C6F03C9B730}" type="presOf" srcId="{6B26844F-2626-42EB-959C-4601DDDC8602}" destId="{5559897B-1CB4-462F-B2A0-5DDC3E466A25}" srcOrd="0" destOrd="0" presId="urn:microsoft.com/office/officeart/2005/8/layout/vList2"/>
    <dgm:cxn modelId="{F455EB45-4050-401F-843A-1582AA03388E}" srcId="{69EF87A3-E0AF-4312-877E-EFC4BB8B8235}" destId="{6B26844F-2626-42EB-959C-4601DDDC8602}" srcOrd="2" destOrd="0" parTransId="{D2F3E5D0-B08C-43C3-998A-D8A4C1977E2E}" sibTransId="{589AEA69-4AA1-4A4B-B245-E51F2257F83C}"/>
    <dgm:cxn modelId="{23FB2176-13CE-4A52-8170-F3DDD33F06E6}" srcId="{69EF87A3-E0AF-4312-877E-EFC4BB8B8235}" destId="{9DEDE31C-8616-459C-929C-C39575C044F3}" srcOrd="1" destOrd="0" parTransId="{FBFC463C-6887-4D1C-BDEB-0EAE90989DC5}" sibTransId="{E1603410-9710-431B-99E8-6D46C6329BFC}"/>
    <dgm:cxn modelId="{406BFEB0-2E41-459B-B038-B74BDCA0F29B}" srcId="{69EF87A3-E0AF-4312-877E-EFC4BB8B8235}" destId="{3B6D797D-0188-49A1-9490-456129631511}" srcOrd="0" destOrd="0" parTransId="{6B315F7F-5EB0-4CD7-8C6B-C427EF2ED24D}" sibTransId="{0E5A4E05-14A3-4CC4-A4DF-23DB14F561BA}"/>
    <dgm:cxn modelId="{A3AC3CD2-D1B2-4155-86C1-9C10539D3C9A}" type="presOf" srcId="{69EF87A3-E0AF-4312-877E-EFC4BB8B8235}" destId="{5EC380B4-746A-4360-B4EC-32A46C6E3DA3}" srcOrd="0" destOrd="0" presId="urn:microsoft.com/office/officeart/2005/8/layout/vList2"/>
    <dgm:cxn modelId="{E5378CD4-44BF-49F7-B942-BA7051C9A944}" type="presOf" srcId="{3B6D797D-0188-49A1-9490-456129631511}" destId="{0DC268C1-66B8-4064-8E4F-E3554A9704E7}" srcOrd="0" destOrd="0" presId="urn:microsoft.com/office/officeart/2005/8/layout/vList2"/>
    <dgm:cxn modelId="{080BDE77-7EEC-48D3-AAAB-8F8428E055DA}" type="presParOf" srcId="{5EC380B4-746A-4360-B4EC-32A46C6E3DA3}" destId="{0DC268C1-66B8-4064-8E4F-E3554A9704E7}" srcOrd="0" destOrd="0" presId="urn:microsoft.com/office/officeart/2005/8/layout/vList2"/>
    <dgm:cxn modelId="{BA232C78-6FF2-436F-8BC7-88637FE9360E}" type="presParOf" srcId="{5EC380B4-746A-4360-B4EC-32A46C6E3DA3}" destId="{46E857F4-18FD-4F56-940C-346B07F62FD1}" srcOrd="1" destOrd="0" presId="urn:microsoft.com/office/officeart/2005/8/layout/vList2"/>
    <dgm:cxn modelId="{75973CE2-FC99-4F37-9875-277CD9CD2A0B}" type="presParOf" srcId="{5EC380B4-746A-4360-B4EC-32A46C6E3DA3}" destId="{CB86B4D3-EE04-4DC0-82B8-46709B9BE33C}" srcOrd="2" destOrd="0" presId="urn:microsoft.com/office/officeart/2005/8/layout/vList2"/>
    <dgm:cxn modelId="{1F5AAAB2-7195-4615-95C6-90384F839AD3}" type="presParOf" srcId="{5EC380B4-746A-4360-B4EC-32A46C6E3DA3}" destId="{FFD963CF-8A42-4910-B131-6F8E4A03AFAF}" srcOrd="3" destOrd="0" presId="urn:microsoft.com/office/officeart/2005/8/layout/vList2"/>
    <dgm:cxn modelId="{A43B9B2D-6F11-427C-8B65-53F4273A3BAC}" type="presParOf" srcId="{5EC380B4-746A-4360-B4EC-32A46C6E3DA3}" destId="{5559897B-1CB4-462F-B2A0-5DDC3E466A2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BFEF82-F0CB-4A39-AE6A-69A7ECA842A0}" type="doc">
      <dgm:prSet loTypeId="urn:microsoft.com/office/officeart/2005/8/layout/vList5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02779341-E86B-4012-BC53-6BB65F25EBA6}">
      <dgm:prSet phldrT="[Text]" custT="1"/>
      <dgm:spPr/>
      <dgm:t>
        <a:bodyPr/>
        <a:lstStyle/>
        <a:p>
          <a:r>
            <a:rPr lang="de-DE" sz="2000" dirty="0">
              <a:solidFill>
                <a:schemeClr val="tx1"/>
              </a:solidFill>
            </a:rPr>
            <a:t>Tényszerű ismeretek</a:t>
          </a:r>
        </a:p>
      </dgm:t>
    </dgm:pt>
    <dgm:pt modelId="{E0C432FB-0DFA-4FE2-8CB0-132585F2FB7E}" type="parTrans" cxnId="{96E4AC06-A290-468C-A00D-3317BD3BFA86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6270ADC4-55BD-4617-AC7D-E8E1D5EC9D2C}" type="sibTrans" cxnId="{96E4AC06-A290-468C-A00D-3317BD3BFA86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0B99C801-B973-4159-9ECE-9B4177CC5CAA}">
      <dgm:prSet phldrT="[Text]" custT="1"/>
      <dgm:spPr/>
      <dgm:t>
        <a:bodyPr/>
        <a:lstStyle/>
        <a:p>
          <a:r>
            <a:rPr lang="de-DE" sz="1200" dirty="0">
              <a:solidFill>
                <a:schemeClr val="tx1"/>
              </a:solidFill>
            </a:rPr>
            <a:t>Lehetséges alternatívák</a:t>
          </a:r>
        </a:p>
      </dgm:t>
    </dgm:pt>
    <dgm:pt modelId="{C589EF0F-270F-4138-B7F3-2B1C6BCA6405}" type="parTrans" cxnId="{B7EA1B23-DDEA-445D-BCD0-7F64ADADF95D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6D4D3491-74BF-475C-A516-129A7B014714}" type="sibTrans" cxnId="{B7EA1B23-DDEA-445D-BCD0-7F64ADADF95D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A8BC586C-2E4B-4E17-8893-F2B616FEBA5B}">
      <dgm:prSet phldrT="[Text]" custT="1"/>
      <dgm:spPr/>
      <dgm:t>
        <a:bodyPr/>
        <a:lstStyle/>
        <a:p>
          <a:r>
            <a:rPr lang="de-DE" sz="1200" dirty="0">
              <a:solidFill>
                <a:schemeClr val="tx1"/>
              </a:solidFill>
            </a:rPr>
            <a:t>A megvalósítás esélyei</a:t>
          </a:r>
        </a:p>
      </dgm:t>
    </dgm:pt>
    <dgm:pt modelId="{4677C5D5-2341-4AD1-83F2-3D22AB4F0E52}" type="parTrans" cxnId="{7F41C187-E5FE-4A27-9FB8-8ED3C9A5640C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83B12301-1E61-4FED-93DD-D63EED73E0EE}" type="sibTrans" cxnId="{7F41C187-E5FE-4A27-9FB8-8ED3C9A5640C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EFAA13A5-8C3D-48F9-A48A-DCBF97E1C4FC}">
      <dgm:prSet phldrT="[Text]" custT="1"/>
      <dgm:spPr/>
      <dgm:t>
        <a:bodyPr/>
        <a:lstStyle/>
        <a:p>
          <a:r>
            <a:rPr lang="de-DE" sz="2000" dirty="0">
              <a:solidFill>
                <a:schemeClr val="tx1"/>
              </a:solidFill>
            </a:rPr>
            <a:t>Értékelési ismeretek</a:t>
          </a:r>
        </a:p>
      </dgm:t>
    </dgm:pt>
    <dgm:pt modelId="{138CEC74-294E-4843-B384-18640B19A2A0}" type="parTrans" cxnId="{7FA30D0C-8721-4267-9B7D-464847FA5B26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E49F53D8-6CAA-4971-918E-46D6A86E8ED8}" type="sibTrans" cxnId="{7FA30D0C-8721-4267-9B7D-464847FA5B26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EA119540-6036-4DDB-8225-0B01349B0070}">
      <dgm:prSet phldrT="[Text]" custT="1"/>
      <dgm:spPr/>
      <dgm:t>
        <a:bodyPr/>
        <a:lstStyle/>
        <a:p>
          <a:r>
            <a:rPr lang="de-DE" sz="1200" dirty="0">
              <a:solidFill>
                <a:schemeClr val="tx1"/>
              </a:solidFill>
            </a:rPr>
            <a:t>Az önmagunkról alkotott elképzelésekből származó kritériumok az észlelt szakmai-társadalmi környezethez képest</a:t>
          </a:r>
        </a:p>
      </dgm:t>
    </dgm:pt>
    <dgm:pt modelId="{0FFAD537-557B-48F8-A8FA-9D218D6CB27A}" type="parTrans" cxnId="{8BD8C458-8900-4528-89AB-C8D887C8A107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9EB4F308-154E-4318-ADB6-C6FFFD217809}" type="sibTrans" cxnId="{8BD8C458-8900-4528-89AB-C8D887C8A107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181BC426-FF12-454A-9E52-7EE65E06A4D5}">
      <dgm:prSet phldrT="[Text]" custT="1"/>
      <dgm:spPr/>
      <dgm:t>
        <a:bodyPr/>
        <a:lstStyle/>
        <a:p>
          <a:r>
            <a:rPr lang="de-DE" sz="2000" dirty="0">
              <a:solidFill>
                <a:schemeClr val="tx1"/>
              </a:solidFill>
            </a:rPr>
            <a:t>Problémamegoldó stratégiák</a:t>
          </a:r>
        </a:p>
      </dgm:t>
    </dgm:pt>
    <dgm:pt modelId="{A35581FC-7A92-4C0E-946C-B3DDB0AA6109}" type="parTrans" cxnId="{E78F902E-12C2-4236-A18D-7A32A7F0527D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A7BBCE6E-84E7-477B-ACC4-0AC8D10DBCBA}" type="sibTrans" cxnId="{E78F902E-12C2-4236-A18D-7A32A7F0527D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DD41D9DF-5D99-4DDE-8237-CBB391F08BAE}">
      <dgm:prSet phldrT="[Text]" custT="1"/>
      <dgm:spPr/>
      <dgm:t>
        <a:bodyPr/>
        <a:lstStyle/>
        <a:p>
          <a:r>
            <a:rPr lang="de-DE" sz="1200" dirty="0">
              <a:solidFill>
                <a:schemeClr val="tx1"/>
              </a:solidFill>
            </a:rPr>
            <a:t>Útmutató ahhoz, hogy a tényszerű és értékelő információkat milyen módon kell összekapcsolni egymással.</a:t>
          </a:r>
        </a:p>
      </dgm:t>
    </dgm:pt>
    <dgm:pt modelId="{4DA624DC-8412-4B2C-AADE-259B8B4FF4E6}" type="parTrans" cxnId="{0AF5D0EB-EB6B-4DA9-8838-29ED623597D7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2359AD10-1C90-4DA5-B2AA-E3D2FAFB9F8C}" type="sibTrans" cxnId="{0AF5D0EB-EB6B-4DA9-8838-29ED623597D7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FF8FEC9C-2C9C-4B30-993B-045AD81B812C}">
      <dgm:prSet phldrT="[Text]" custT="1"/>
      <dgm:spPr/>
      <dgm:t>
        <a:bodyPr/>
        <a:lstStyle/>
        <a:p>
          <a:r>
            <a:rPr lang="de-DE" sz="1200" dirty="0">
              <a:solidFill>
                <a:schemeClr val="tx1"/>
              </a:solidFill>
            </a:rPr>
            <a:t>Megvalósítási utak</a:t>
          </a:r>
        </a:p>
      </dgm:t>
    </dgm:pt>
    <dgm:pt modelId="{9AF9416A-4562-43B5-A525-170894C38E03}" type="parTrans" cxnId="{0DD5E4A8-47BA-4C3E-B2E2-675EF3010DEE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688C48D6-E11C-45E9-A9FA-6A58811F5801}" type="sibTrans" cxnId="{0DD5E4A8-47BA-4C3E-B2E2-675EF3010DEE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B7AF6BBE-00F2-458D-ACD2-5D392581C525}">
      <dgm:prSet phldrT="[Text]" custT="1"/>
      <dgm:spPr/>
      <dgm:t>
        <a:bodyPr/>
        <a:lstStyle/>
        <a:p>
          <a:r>
            <a:rPr lang="de-DE" sz="1200" dirty="0">
              <a:solidFill>
                <a:schemeClr val="tx1"/>
              </a:solidFill>
            </a:rPr>
            <a:t>Elégedettségi ajánlatok</a:t>
          </a:r>
        </a:p>
      </dgm:t>
    </dgm:pt>
    <dgm:pt modelId="{131AFD3C-1FE6-42E3-80EB-69D7D89AFB37}" type="parTrans" cxnId="{58693158-1308-4311-B26D-D0D7B3DD9E18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478D0B57-7ECB-409D-8F19-5B3D614A2128}" type="sibTrans" cxnId="{58693158-1308-4311-B26D-D0D7B3DD9E18}">
      <dgm:prSet/>
      <dgm:spPr/>
      <dgm:t>
        <a:bodyPr/>
        <a:lstStyle/>
        <a:p>
          <a:endParaRPr lang="de-DE" sz="1600">
            <a:solidFill>
              <a:schemeClr val="tx1"/>
            </a:solidFill>
          </a:endParaRPr>
        </a:p>
      </dgm:t>
    </dgm:pt>
    <dgm:pt modelId="{EDB73EE1-EE35-4636-945A-55E30993733E}" type="pres">
      <dgm:prSet presAssocID="{D9BFEF82-F0CB-4A39-AE6A-69A7ECA842A0}" presName="Name0" presStyleCnt="0">
        <dgm:presLayoutVars>
          <dgm:dir/>
          <dgm:animLvl val="lvl"/>
          <dgm:resizeHandles val="exact"/>
        </dgm:presLayoutVars>
      </dgm:prSet>
      <dgm:spPr/>
    </dgm:pt>
    <dgm:pt modelId="{D4350747-7211-4A36-A561-B3E9375F8F24}" type="pres">
      <dgm:prSet presAssocID="{02779341-E86B-4012-BC53-6BB65F25EBA6}" presName="linNode" presStyleCnt="0"/>
      <dgm:spPr/>
    </dgm:pt>
    <dgm:pt modelId="{07FD40AF-03E3-47BC-9BAE-B8C2DA05DD52}" type="pres">
      <dgm:prSet presAssocID="{02779341-E86B-4012-BC53-6BB65F25EBA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8E8CE1F-049B-40F7-A81C-06BE248FBE2D}" type="pres">
      <dgm:prSet presAssocID="{02779341-E86B-4012-BC53-6BB65F25EBA6}" presName="descendantText" presStyleLbl="alignAccFollowNode1" presStyleIdx="0" presStyleCnt="3">
        <dgm:presLayoutVars>
          <dgm:bulletEnabled val="1"/>
        </dgm:presLayoutVars>
      </dgm:prSet>
      <dgm:spPr/>
    </dgm:pt>
    <dgm:pt modelId="{A2B465D5-015A-4A6E-97A5-79A7FD0B4501}" type="pres">
      <dgm:prSet presAssocID="{6270ADC4-55BD-4617-AC7D-E8E1D5EC9D2C}" presName="sp" presStyleCnt="0"/>
      <dgm:spPr/>
    </dgm:pt>
    <dgm:pt modelId="{1188C20D-4C33-4D0A-A541-D892F307404A}" type="pres">
      <dgm:prSet presAssocID="{EFAA13A5-8C3D-48F9-A48A-DCBF97E1C4FC}" presName="linNode" presStyleCnt="0"/>
      <dgm:spPr/>
    </dgm:pt>
    <dgm:pt modelId="{61B4D22F-A353-459B-A0B7-8CD3EF76BF12}" type="pres">
      <dgm:prSet presAssocID="{EFAA13A5-8C3D-48F9-A48A-DCBF97E1C4FC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6FF06B6B-0178-4D83-AD4C-61070A782F00}" type="pres">
      <dgm:prSet presAssocID="{EFAA13A5-8C3D-48F9-A48A-DCBF97E1C4FC}" presName="descendantText" presStyleLbl="alignAccFollowNode1" presStyleIdx="1" presStyleCnt="3">
        <dgm:presLayoutVars>
          <dgm:bulletEnabled val="1"/>
        </dgm:presLayoutVars>
      </dgm:prSet>
      <dgm:spPr/>
    </dgm:pt>
    <dgm:pt modelId="{4701B725-5B7A-436A-A3DE-81450A3F1245}" type="pres">
      <dgm:prSet presAssocID="{E49F53D8-6CAA-4971-918E-46D6A86E8ED8}" presName="sp" presStyleCnt="0"/>
      <dgm:spPr/>
    </dgm:pt>
    <dgm:pt modelId="{51D1D280-B536-461A-BE78-9DB7542616B6}" type="pres">
      <dgm:prSet presAssocID="{181BC426-FF12-454A-9E52-7EE65E06A4D5}" presName="linNode" presStyleCnt="0"/>
      <dgm:spPr/>
    </dgm:pt>
    <dgm:pt modelId="{55542EE6-3A44-42F9-9F76-BB858349207C}" type="pres">
      <dgm:prSet presAssocID="{181BC426-FF12-454A-9E52-7EE65E06A4D5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8BA7D59-E88C-45D5-8892-7D2FD03E4F6A}" type="pres">
      <dgm:prSet presAssocID="{181BC426-FF12-454A-9E52-7EE65E06A4D5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96E4AC06-A290-468C-A00D-3317BD3BFA86}" srcId="{D9BFEF82-F0CB-4A39-AE6A-69A7ECA842A0}" destId="{02779341-E86B-4012-BC53-6BB65F25EBA6}" srcOrd="0" destOrd="0" parTransId="{E0C432FB-0DFA-4FE2-8CB0-132585F2FB7E}" sibTransId="{6270ADC4-55BD-4617-AC7D-E8E1D5EC9D2C}"/>
    <dgm:cxn modelId="{7FA30D0C-8721-4267-9B7D-464847FA5B26}" srcId="{D9BFEF82-F0CB-4A39-AE6A-69A7ECA842A0}" destId="{EFAA13A5-8C3D-48F9-A48A-DCBF97E1C4FC}" srcOrd="1" destOrd="0" parTransId="{138CEC74-294E-4843-B384-18640B19A2A0}" sibTransId="{E49F53D8-6CAA-4971-918E-46D6A86E8ED8}"/>
    <dgm:cxn modelId="{C38EF70C-EA53-46A8-9CCA-F95F0D1F7DBB}" type="presOf" srcId="{A8BC586C-2E4B-4E17-8893-F2B616FEBA5B}" destId="{B8E8CE1F-049B-40F7-A81C-06BE248FBE2D}" srcOrd="0" destOrd="3" presId="urn:microsoft.com/office/officeart/2005/8/layout/vList5"/>
    <dgm:cxn modelId="{6AF2901C-4671-45AC-B1A4-7230DB5E2BEE}" type="presOf" srcId="{FF8FEC9C-2C9C-4B30-993B-045AD81B812C}" destId="{B8E8CE1F-049B-40F7-A81C-06BE248FBE2D}" srcOrd="0" destOrd="2" presId="urn:microsoft.com/office/officeart/2005/8/layout/vList5"/>
    <dgm:cxn modelId="{B7EA1B23-DDEA-445D-BCD0-7F64ADADF95D}" srcId="{02779341-E86B-4012-BC53-6BB65F25EBA6}" destId="{0B99C801-B973-4159-9ECE-9B4177CC5CAA}" srcOrd="0" destOrd="0" parTransId="{C589EF0F-270F-4138-B7F3-2B1C6BCA6405}" sibTransId="{6D4D3491-74BF-475C-A516-129A7B014714}"/>
    <dgm:cxn modelId="{BEE8C42C-14A8-4331-B319-5685C141D61C}" type="presOf" srcId="{B7AF6BBE-00F2-458D-ACD2-5D392581C525}" destId="{B8E8CE1F-049B-40F7-A81C-06BE248FBE2D}" srcOrd="0" destOrd="1" presId="urn:microsoft.com/office/officeart/2005/8/layout/vList5"/>
    <dgm:cxn modelId="{F989042D-335F-4C37-8882-3F2F6FE0E5DA}" type="presOf" srcId="{EA119540-6036-4DDB-8225-0B01349B0070}" destId="{6FF06B6B-0178-4D83-AD4C-61070A782F00}" srcOrd="0" destOrd="0" presId="urn:microsoft.com/office/officeart/2005/8/layout/vList5"/>
    <dgm:cxn modelId="{E78F902E-12C2-4236-A18D-7A32A7F0527D}" srcId="{D9BFEF82-F0CB-4A39-AE6A-69A7ECA842A0}" destId="{181BC426-FF12-454A-9E52-7EE65E06A4D5}" srcOrd="2" destOrd="0" parTransId="{A35581FC-7A92-4C0E-946C-B3DDB0AA6109}" sibTransId="{A7BBCE6E-84E7-477B-ACC4-0AC8D10DBCBA}"/>
    <dgm:cxn modelId="{9A499D41-E221-47A2-A95A-FBCDF3083CDF}" type="presOf" srcId="{02779341-E86B-4012-BC53-6BB65F25EBA6}" destId="{07FD40AF-03E3-47BC-9BAE-B8C2DA05DD52}" srcOrd="0" destOrd="0" presId="urn:microsoft.com/office/officeart/2005/8/layout/vList5"/>
    <dgm:cxn modelId="{58693158-1308-4311-B26D-D0D7B3DD9E18}" srcId="{02779341-E86B-4012-BC53-6BB65F25EBA6}" destId="{B7AF6BBE-00F2-458D-ACD2-5D392581C525}" srcOrd="1" destOrd="0" parTransId="{131AFD3C-1FE6-42E3-80EB-69D7D89AFB37}" sibTransId="{478D0B57-7ECB-409D-8F19-5B3D614A2128}"/>
    <dgm:cxn modelId="{8BD8C458-8900-4528-89AB-C8D887C8A107}" srcId="{EFAA13A5-8C3D-48F9-A48A-DCBF97E1C4FC}" destId="{EA119540-6036-4DDB-8225-0B01349B0070}" srcOrd="0" destOrd="0" parTransId="{0FFAD537-557B-48F8-A8FA-9D218D6CB27A}" sibTransId="{9EB4F308-154E-4318-ADB6-C6FFFD217809}"/>
    <dgm:cxn modelId="{B5C40559-02FA-4E2F-8472-FDBC502BC2E1}" type="presOf" srcId="{181BC426-FF12-454A-9E52-7EE65E06A4D5}" destId="{55542EE6-3A44-42F9-9F76-BB858349207C}" srcOrd="0" destOrd="0" presId="urn:microsoft.com/office/officeart/2005/8/layout/vList5"/>
    <dgm:cxn modelId="{7F41C187-E5FE-4A27-9FB8-8ED3C9A5640C}" srcId="{02779341-E86B-4012-BC53-6BB65F25EBA6}" destId="{A8BC586C-2E4B-4E17-8893-F2B616FEBA5B}" srcOrd="3" destOrd="0" parTransId="{4677C5D5-2341-4AD1-83F2-3D22AB4F0E52}" sibTransId="{83B12301-1E61-4FED-93DD-D63EED73E0EE}"/>
    <dgm:cxn modelId="{BB2A308A-3EE2-47A9-9A56-C9F411B46AB5}" type="presOf" srcId="{EFAA13A5-8C3D-48F9-A48A-DCBF97E1C4FC}" destId="{61B4D22F-A353-459B-A0B7-8CD3EF76BF12}" srcOrd="0" destOrd="0" presId="urn:microsoft.com/office/officeart/2005/8/layout/vList5"/>
    <dgm:cxn modelId="{FDFB16A3-D7F6-406B-911D-D2B7A6299ED9}" type="presOf" srcId="{0B99C801-B973-4159-9ECE-9B4177CC5CAA}" destId="{B8E8CE1F-049B-40F7-A81C-06BE248FBE2D}" srcOrd="0" destOrd="0" presId="urn:microsoft.com/office/officeart/2005/8/layout/vList5"/>
    <dgm:cxn modelId="{0DD5E4A8-47BA-4C3E-B2E2-675EF3010DEE}" srcId="{02779341-E86B-4012-BC53-6BB65F25EBA6}" destId="{FF8FEC9C-2C9C-4B30-993B-045AD81B812C}" srcOrd="2" destOrd="0" parTransId="{9AF9416A-4562-43B5-A525-170894C38E03}" sibTransId="{688C48D6-E11C-45E9-A9FA-6A58811F5801}"/>
    <dgm:cxn modelId="{360071AA-22AA-44AD-A0DE-04D750731659}" type="presOf" srcId="{DD41D9DF-5D99-4DDE-8237-CBB391F08BAE}" destId="{E8BA7D59-E88C-45D5-8892-7D2FD03E4F6A}" srcOrd="0" destOrd="0" presId="urn:microsoft.com/office/officeart/2005/8/layout/vList5"/>
    <dgm:cxn modelId="{674CACE1-A68E-4EB2-B58D-D699686101B0}" type="presOf" srcId="{D9BFEF82-F0CB-4A39-AE6A-69A7ECA842A0}" destId="{EDB73EE1-EE35-4636-945A-55E30993733E}" srcOrd="0" destOrd="0" presId="urn:microsoft.com/office/officeart/2005/8/layout/vList5"/>
    <dgm:cxn modelId="{0AF5D0EB-EB6B-4DA9-8838-29ED623597D7}" srcId="{181BC426-FF12-454A-9E52-7EE65E06A4D5}" destId="{DD41D9DF-5D99-4DDE-8237-CBB391F08BAE}" srcOrd="0" destOrd="0" parTransId="{4DA624DC-8412-4B2C-AADE-259B8B4FF4E6}" sibTransId="{2359AD10-1C90-4DA5-B2AA-E3D2FAFB9F8C}"/>
    <dgm:cxn modelId="{7192DC6F-AE52-4CDA-93F5-8F454238EA22}" type="presParOf" srcId="{EDB73EE1-EE35-4636-945A-55E30993733E}" destId="{D4350747-7211-4A36-A561-B3E9375F8F24}" srcOrd="0" destOrd="0" presId="urn:microsoft.com/office/officeart/2005/8/layout/vList5"/>
    <dgm:cxn modelId="{FE4E4C9C-ED4D-4F17-946C-D13A4D3A25B9}" type="presParOf" srcId="{D4350747-7211-4A36-A561-B3E9375F8F24}" destId="{07FD40AF-03E3-47BC-9BAE-B8C2DA05DD52}" srcOrd="0" destOrd="0" presId="urn:microsoft.com/office/officeart/2005/8/layout/vList5"/>
    <dgm:cxn modelId="{E6EC56F2-C47E-4511-9F47-2EFA35A2A38A}" type="presParOf" srcId="{D4350747-7211-4A36-A561-B3E9375F8F24}" destId="{B8E8CE1F-049B-40F7-A81C-06BE248FBE2D}" srcOrd="1" destOrd="0" presId="urn:microsoft.com/office/officeart/2005/8/layout/vList5"/>
    <dgm:cxn modelId="{B9954455-968B-4CAA-BFD2-74B4DB5577F5}" type="presParOf" srcId="{EDB73EE1-EE35-4636-945A-55E30993733E}" destId="{A2B465D5-015A-4A6E-97A5-79A7FD0B4501}" srcOrd="1" destOrd="0" presId="urn:microsoft.com/office/officeart/2005/8/layout/vList5"/>
    <dgm:cxn modelId="{D8766317-6D0A-42A1-8B8A-518DB53AA353}" type="presParOf" srcId="{EDB73EE1-EE35-4636-945A-55E30993733E}" destId="{1188C20D-4C33-4D0A-A541-D892F307404A}" srcOrd="2" destOrd="0" presId="urn:microsoft.com/office/officeart/2005/8/layout/vList5"/>
    <dgm:cxn modelId="{BB7E3C79-4115-4965-A14E-E4D33C981111}" type="presParOf" srcId="{1188C20D-4C33-4D0A-A541-D892F307404A}" destId="{61B4D22F-A353-459B-A0B7-8CD3EF76BF12}" srcOrd="0" destOrd="0" presId="urn:microsoft.com/office/officeart/2005/8/layout/vList5"/>
    <dgm:cxn modelId="{B34028A1-F71F-4A6C-AD97-E5CAD712F5FB}" type="presParOf" srcId="{1188C20D-4C33-4D0A-A541-D892F307404A}" destId="{6FF06B6B-0178-4D83-AD4C-61070A782F00}" srcOrd="1" destOrd="0" presId="urn:microsoft.com/office/officeart/2005/8/layout/vList5"/>
    <dgm:cxn modelId="{E5103C30-3E4B-4853-B90C-8E8D83B67738}" type="presParOf" srcId="{EDB73EE1-EE35-4636-945A-55E30993733E}" destId="{4701B725-5B7A-436A-A3DE-81450A3F1245}" srcOrd="3" destOrd="0" presId="urn:microsoft.com/office/officeart/2005/8/layout/vList5"/>
    <dgm:cxn modelId="{179B2685-91B2-435F-B15A-45B78B46EF11}" type="presParOf" srcId="{EDB73EE1-EE35-4636-945A-55E30993733E}" destId="{51D1D280-B536-461A-BE78-9DB7542616B6}" srcOrd="4" destOrd="0" presId="urn:microsoft.com/office/officeart/2005/8/layout/vList5"/>
    <dgm:cxn modelId="{57D8EFC8-DFFB-4DCD-B2F3-3E0A568CF37A}" type="presParOf" srcId="{51D1D280-B536-461A-BE78-9DB7542616B6}" destId="{55542EE6-3A44-42F9-9F76-BB858349207C}" srcOrd="0" destOrd="0" presId="urn:microsoft.com/office/officeart/2005/8/layout/vList5"/>
    <dgm:cxn modelId="{0168ED7A-D532-44BF-B04A-033286E67DE7}" type="presParOf" srcId="{51D1D280-B536-461A-BE78-9DB7542616B6}" destId="{E8BA7D59-E88C-45D5-8892-7D2FD03E4F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E2038C-8FED-43BF-B2DB-F0C7BCADAB7D}" type="doc">
      <dgm:prSet loTypeId="urn:microsoft.com/office/officeart/2005/8/layout/matrix3" loCatId="matrix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de-DE"/>
        </a:p>
      </dgm:t>
    </dgm:pt>
    <dgm:pt modelId="{B5F06423-9DAD-4206-B889-332047915D3A}">
      <dgm:prSet phldrT="[Text]" custT="1"/>
      <dgm:spPr>
        <a:solidFill>
          <a:schemeClr val="accent5"/>
        </a:solidFill>
        <a:ln>
          <a:solidFill>
            <a:schemeClr val="bg1"/>
          </a:solidFill>
        </a:ln>
      </dgm:spPr>
      <dgm:t>
        <a:bodyPr/>
        <a:lstStyle/>
        <a:p>
          <a:r>
            <a:rPr lang="de-DE" sz="2400" dirty="0"/>
            <a:t>Mi a legjobb módja annak, hogy az egyén döntést hozzon?</a:t>
          </a:r>
        </a:p>
      </dgm:t>
    </dgm:pt>
    <dgm:pt modelId="{F36FE319-FABD-4976-A2C8-71683EF6159F}" type="parTrans" cxnId="{2D76D040-26B4-494A-89DD-BFA78959C78F}">
      <dgm:prSet/>
      <dgm:spPr/>
      <dgm:t>
        <a:bodyPr/>
        <a:lstStyle/>
        <a:p>
          <a:endParaRPr lang="de-DE"/>
        </a:p>
      </dgm:t>
    </dgm:pt>
    <dgm:pt modelId="{5E3E0BB0-0380-4D48-9549-22317FAD26A8}" type="sibTrans" cxnId="{2D76D040-26B4-494A-89DD-BFA78959C78F}">
      <dgm:prSet/>
      <dgm:spPr/>
      <dgm:t>
        <a:bodyPr/>
        <a:lstStyle/>
        <a:p>
          <a:endParaRPr lang="de-DE"/>
        </a:p>
      </dgm:t>
    </dgm:pt>
    <dgm:pt modelId="{985C363E-A75C-4FCF-9818-10025F986266}">
      <dgm:prSet phldrT="[Text]" custT="1"/>
      <dgm:spPr>
        <a:solidFill>
          <a:schemeClr val="accent5"/>
        </a:solidFill>
        <a:ln>
          <a:solidFill>
            <a:schemeClr val="bg1"/>
          </a:solidFill>
        </a:ln>
      </dgm:spPr>
      <dgm:t>
        <a:bodyPr/>
        <a:lstStyle/>
        <a:p>
          <a:r>
            <a:rPr lang="de-DE" sz="2400" dirty="0"/>
            <a:t>Megfigyelések arról, hogyan születnek valójában a döntések!</a:t>
          </a:r>
        </a:p>
      </dgm:t>
    </dgm:pt>
    <dgm:pt modelId="{5295538B-9B29-4D77-9D87-E52799B94498}" type="parTrans" cxnId="{0DF5ED9A-6653-48E5-B76D-DADC04FC1C38}">
      <dgm:prSet/>
      <dgm:spPr/>
      <dgm:t>
        <a:bodyPr/>
        <a:lstStyle/>
        <a:p>
          <a:endParaRPr lang="de-DE"/>
        </a:p>
      </dgm:t>
    </dgm:pt>
    <dgm:pt modelId="{E2953A2C-5FCA-42C4-ACE3-33D18D34DB81}" type="sibTrans" cxnId="{0DF5ED9A-6653-48E5-B76D-DADC04FC1C38}">
      <dgm:prSet/>
      <dgm:spPr/>
      <dgm:t>
        <a:bodyPr/>
        <a:lstStyle/>
        <a:p>
          <a:endParaRPr lang="de-DE"/>
        </a:p>
      </dgm:t>
    </dgm:pt>
    <dgm:pt modelId="{BAAE2FA3-D71C-4D60-A10B-03F0EDF4F59E}">
      <dgm:prSet phldrT="[Text]" custT="1"/>
      <dgm:spPr>
        <a:solidFill>
          <a:schemeClr val="accent5"/>
        </a:solidFill>
        <a:ln>
          <a:solidFill>
            <a:schemeClr val="bg1"/>
          </a:solidFill>
        </a:ln>
      </dgm:spPr>
      <dgm:t>
        <a:bodyPr/>
        <a:lstStyle/>
        <a:p>
          <a:r>
            <a:rPr lang="de-DE" sz="2400" dirty="0" err="1"/>
            <a:t>Előírás</a:t>
          </a:r>
          <a:endParaRPr lang="de-DE" sz="2400" dirty="0"/>
        </a:p>
        <a:p>
          <a:r>
            <a:rPr lang="de-DE" sz="1800" i="1" dirty="0" err="1"/>
            <a:t>kínálatorientált</a:t>
          </a:r>
          <a:endParaRPr lang="de-DE" sz="1800" i="1" dirty="0"/>
        </a:p>
      </dgm:t>
    </dgm:pt>
    <dgm:pt modelId="{6D1E62EB-3457-4E3B-BF5B-1EBC0E0F31BD}" type="parTrans" cxnId="{6C7DDA8F-9816-4E7E-9AA1-F0AB1CF87A71}">
      <dgm:prSet/>
      <dgm:spPr/>
      <dgm:t>
        <a:bodyPr/>
        <a:lstStyle/>
        <a:p>
          <a:endParaRPr lang="de-DE"/>
        </a:p>
      </dgm:t>
    </dgm:pt>
    <dgm:pt modelId="{CBC789DC-3A90-47D8-8039-EF3E986279F8}" type="sibTrans" cxnId="{6C7DDA8F-9816-4E7E-9AA1-F0AB1CF87A71}">
      <dgm:prSet/>
      <dgm:spPr/>
      <dgm:t>
        <a:bodyPr/>
        <a:lstStyle/>
        <a:p>
          <a:endParaRPr lang="de-DE"/>
        </a:p>
      </dgm:t>
    </dgm:pt>
    <dgm:pt modelId="{58192AA0-3DD6-47C3-B465-85E00B6DBD90}">
      <dgm:prSet custT="1"/>
      <dgm:spPr>
        <a:solidFill>
          <a:schemeClr val="accent5"/>
        </a:solidFill>
        <a:ln>
          <a:solidFill>
            <a:schemeClr val="bg1"/>
          </a:solidFill>
        </a:ln>
      </dgm:spPr>
      <dgm:t>
        <a:bodyPr/>
        <a:lstStyle/>
        <a:p>
          <a:r>
            <a:rPr lang="de-DE" sz="2400" dirty="0" err="1"/>
            <a:t>Leíró</a:t>
          </a:r>
          <a:endParaRPr lang="de-DE" sz="2400" dirty="0"/>
        </a:p>
        <a:p>
          <a:r>
            <a:rPr lang="de-DE" sz="1800" i="1" dirty="0" err="1"/>
            <a:t>keresletorientált</a:t>
          </a:r>
          <a:endParaRPr lang="de-DE" sz="2400" i="1" dirty="0"/>
        </a:p>
      </dgm:t>
    </dgm:pt>
    <dgm:pt modelId="{C6B7F5AF-C2D6-4D38-8D02-09B7EA4D5DB6}" type="parTrans" cxnId="{8783FBF2-16F7-44A0-A9E9-FCB003F2F709}">
      <dgm:prSet/>
      <dgm:spPr/>
      <dgm:t>
        <a:bodyPr/>
        <a:lstStyle/>
        <a:p>
          <a:endParaRPr lang="de-DE"/>
        </a:p>
      </dgm:t>
    </dgm:pt>
    <dgm:pt modelId="{63D64BDD-832F-4BFA-A59E-EF6707D64155}" type="sibTrans" cxnId="{8783FBF2-16F7-44A0-A9E9-FCB003F2F709}">
      <dgm:prSet/>
      <dgm:spPr/>
      <dgm:t>
        <a:bodyPr/>
        <a:lstStyle/>
        <a:p>
          <a:endParaRPr lang="de-DE"/>
        </a:p>
      </dgm:t>
    </dgm:pt>
    <dgm:pt modelId="{A0F89850-BEA9-4ED9-B350-B80E7A94A4DE}" type="pres">
      <dgm:prSet presAssocID="{CDE2038C-8FED-43BF-B2DB-F0C7BCADAB7D}" presName="matrix" presStyleCnt="0">
        <dgm:presLayoutVars>
          <dgm:chMax val="1"/>
          <dgm:dir/>
          <dgm:resizeHandles val="exact"/>
        </dgm:presLayoutVars>
      </dgm:prSet>
      <dgm:spPr/>
    </dgm:pt>
    <dgm:pt modelId="{DB2A6721-644A-4E7A-B1D8-40774BCCA23F}" type="pres">
      <dgm:prSet presAssocID="{CDE2038C-8FED-43BF-B2DB-F0C7BCADAB7D}" presName="diamond" presStyleLbl="bgShp" presStyleIdx="0" presStyleCnt="1" custScaleX="177156" custLinFactNeighborX="3087"/>
      <dgm:spPr/>
    </dgm:pt>
    <dgm:pt modelId="{A5B0C4B0-7422-481D-94F5-9D96F8482C25}" type="pres">
      <dgm:prSet presAssocID="{CDE2038C-8FED-43BF-B2DB-F0C7BCADAB7D}" presName="quad1" presStyleLbl="node1" presStyleIdx="0" presStyleCnt="4" custScaleX="169506" custScaleY="146410" custLinFactNeighborX="-92620" custLinFactNeighborY="-1154">
        <dgm:presLayoutVars>
          <dgm:chMax val="0"/>
          <dgm:chPref val="0"/>
          <dgm:bulletEnabled val="1"/>
        </dgm:presLayoutVars>
      </dgm:prSet>
      <dgm:spPr/>
    </dgm:pt>
    <dgm:pt modelId="{64DAAD21-71A2-473E-90CA-083B2E62CEB6}" type="pres">
      <dgm:prSet presAssocID="{CDE2038C-8FED-43BF-B2DB-F0C7BCADAB7D}" presName="quad2" presStyleLbl="node1" presStyleIdx="1" presStyleCnt="4" custScaleX="169506" custScaleY="146410" custLinFactX="9035" custLinFactNeighborX="100000" custLinFactNeighborY="-1067">
        <dgm:presLayoutVars>
          <dgm:chMax val="0"/>
          <dgm:chPref val="0"/>
          <dgm:bulletEnabled val="1"/>
        </dgm:presLayoutVars>
      </dgm:prSet>
      <dgm:spPr/>
    </dgm:pt>
    <dgm:pt modelId="{CA87408A-DDA1-4163-84AE-377E14971B89}" type="pres">
      <dgm:prSet presAssocID="{CDE2038C-8FED-43BF-B2DB-F0C7BCADAB7D}" presName="quad3" presStyleLbl="node1" presStyleIdx="2" presStyleCnt="4" custScaleX="121000" custScaleY="121000" custLinFactNeighborX="-24951" custLinFactNeighborY="12624">
        <dgm:presLayoutVars>
          <dgm:chMax val="0"/>
          <dgm:chPref val="0"/>
          <dgm:bulletEnabled val="1"/>
        </dgm:presLayoutVars>
      </dgm:prSet>
      <dgm:spPr/>
    </dgm:pt>
    <dgm:pt modelId="{0B81652B-5FB0-4594-9D02-5481E3D8FE0A}" type="pres">
      <dgm:prSet presAssocID="{CDE2038C-8FED-43BF-B2DB-F0C7BCADAB7D}" presName="quad4" presStyleLbl="node1" presStyleIdx="3" presStyleCnt="4" custScaleX="121000" custScaleY="121000" custLinFactNeighborX="41937" custLinFactNeighborY="12624">
        <dgm:presLayoutVars>
          <dgm:chMax val="0"/>
          <dgm:chPref val="0"/>
          <dgm:bulletEnabled val="1"/>
        </dgm:presLayoutVars>
      </dgm:prSet>
      <dgm:spPr/>
    </dgm:pt>
  </dgm:ptLst>
  <dgm:cxnLst>
    <dgm:cxn modelId="{A468270A-32BF-4BBB-9862-FBA07D5A79D5}" type="presOf" srcId="{BAAE2FA3-D71C-4D60-A10B-03F0EDF4F59E}" destId="{CA87408A-DDA1-4163-84AE-377E14971B89}" srcOrd="0" destOrd="0" presId="urn:microsoft.com/office/officeart/2005/8/layout/matrix3"/>
    <dgm:cxn modelId="{2D76D040-26B4-494A-89DD-BFA78959C78F}" srcId="{CDE2038C-8FED-43BF-B2DB-F0C7BCADAB7D}" destId="{B5F06423-9DAD-4206-B889-332047915D3A}" srcOrd="0" destOrd="0" parTransId="{F36FE319-FABD-4976-A2C8-71683EF6159F}" sibTransId="{5E3E0BB0-0380-4D48-9549-22317FAD26A8}"/>
    <dgm:cxn modelId="{F4D80E4D-0276-4B82-A7D5-3EA59F0199D8}" type="presOf" srcId="{B5F06423-9DAD-4206-B889-332047915D3A}" destId="{A5B0C4B0-7422-481D-94F5-9D96F8482C25}" srcOrd="0" destOrd="0" presId="urn:microsoft.com/office/officeart/2005/8/layout/matrix3"/>
    <dgm:cxn modelId="{19EF6569-53AB-4AEA-9D8B-D0E84EB667FB}" type="presOf" srcId="{985C363E-A75C-4FCF-9818-10025F986266}" destId="{64DAAD21-71A2-473E-90CA-083B2E62CEB6}" srcOrd="0" destOrd="0" presId="urn:microsoft.com/office/officeart/2005/8/layout/matrix3"/>
    <dgm:cxn modelId="{2BBC4979-95D4-41DC-9085-728577E640A6}" type="presOf" srcId="{58192AA0-3DD6-47C3-B465-85E00B6DBD90}" destId="{0B81652B-5FB0-4594-9D02-5481E3D8FE0A}" srcOrd="0" destOrd="0" presId="urn:microsoft.com/office/officeart/2005/8/layout/matrix3"/>
    <dgm:cxn modelId="{6C7DDA8F-9816-4E7E-9AA1-F0AB1CF87A71}" srcId="{CDE2038C-8FED-43BF-B2DB-F0C7BCADAB7D}" destId="{BAAE2FA3-D71C-4D60-A10B-03F0EDF4F59E}" srcOrd="2" destOrd="0" parTransId="{6D1E62EB-3457-4E3B-BF5B-1EBC0E0F31BD}" sibTransId="{CBC789DC-3A90-47D8-8039-EF3E986279F8}"/>
    <dgm:cxn modelId="{0DF5ED9A-6653-48E5-B76D-DADC04FC1C38}" srcId="{CDE2038C-8FED-43BF-B2DB-F0C7BCADAB7D}" destId="{985C363E-A75C-4FCF-9818-10025F986266}" srcOrd="1" destOrd="0" parTransId="{5295538B-9B29-4D77-9D87-E52799B94498}" sibTransId="{E2953A2C-5FCA-42C4-ACE3-33D18D34DB81}"/>
    <dgm:cxn modelId="{8CAC53D3-4730-4425-BDA7-D1B9DBAE55D6}" type="presOf" srcId="{CDE2038C-8FED-43BF-B2DB-F0C7BCADAB7D}" destId="{A0F89850-BEA9-4ED9-B350-B80E7A94A4DE}" srcOrd="0" destOrd="0" presId="urn:microsoft.com/office/officeart/2005/8/layout/matrix3"/>
    <dgm:cxn modelId="{8783FBF2-16F7-44A0-A9E9-FCB003F2F709}" srcId="{CDE2038C-8FED-43BF-B2DB-F0C7BCADAB7D}" destId="{58192AA0-3DD6-47C3-B465-85E00B6DBD90}" srcOrd="3" destOrd="0" parTransId="{C6B7F5AF-C2D6-4D38-8D02-09B7EA4D5DB6}" sibTransId="{63D64BDD-832F-4BFA-A59E-EF6707D64155}"/>
    <dgm:cxn modelId="{24E840A0-4717-4BB1-8D29-967ED43A5816}" type="presParOf" srcId="{A0F89850-BEA9-4ED9-B350-B80E7A94A4DE}" destId="{DB2A6721-644A-4E7A-B1D8-40774BCCA23F}" srcOrd="0" destOrd="0" presId="urn:microsoft.com/office/officeart/2005/8/layout/matrix3"/>
    <dgm:cxn modelId="{3418E49A-4DF3-4837-AA54-0B9ECA6D2CC0}" type="presParOf" srcId="{A0F89850-BEA9-4ED9-B350-B80E7A94A4DE}" destId="{A5B0C4B0-7422-481D-94F5-9D96F8482C25}" srcOrd="1" destOrd="0" presId="urn:microsoft.com/office/officeart/2005/8/layout/matrix3"/>
    <dgm:cxn modelId="{535B653F-346E-429B-9758-679497423F70}" type="presParOf" srcId="{A0F89850-BEA9-4ED9-B350-B80E7A94A4DE}" destId="{64DAAD21-71A2-473E-90CA-083B2E62CEB6}" srcOrd="2" destOrd="0" presId="urn:microsoft.com/office/officeart/2005/8/layout/matrix3"/>
    <dgm:cxn modelId="{5A890BCB-9E2A-4DF3-AB89-EC25CBD3F7E4}" type="presParOf" srcId="{A0F89850-BEA9-4ED9-B350-B80E7A94A4DE}" destId="{CA87408A-DDA1-4163-84AE-377E14971B89}" srcOrd="3" destOrd="0" presId="urn:microsoft.com/office/officeart/2005/8/layout/matrix3"/>
    <dgm:cxn modelId="{478E0987-B902-4CB4-8DBB-9A42759D1EB6}" type="presParOf" srcId="{A0F89850-BEA9-4ED9-B350-B80E7A94A4DE}" destId="{0B81652B-5FB0-4594-9D02-5481E3D8FE0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2AECE-745A-409A-910D-D6B34156B1DB}">
      <dsp:nvSpPr>
        <dsp:cNvPr id="0" name=""/>
        <dsp:cNvSpPr/>
      </dsp:nvSpPr>
      <dsp:spPr>
        <a:xfrm>
          <a:off x="3008231" y="1562246"/>
          <a:ext cx="1633888" cy="715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562"/>
              </a:lnTo>
              <a:lnTo>
                <a:pt x="1633888" y="487562"/>
              </a:lnTo>
              <a:lnTo>
                <a:pt x="1633888" y="71545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5194E-D9A7-4EB7-BC21-BD58DF977B5E}">
      <dsp:nvSpPr>
        <dsp:cNvPr id="0" name=""/>
        <dsp:cNvSpPr/>
      </dsp:nvSpPr>
      <dsp:spPr>
        <a:xfrm>
          <a:off x="1405104" y="1562246"/>
          <a:ext cx="1603126" cy="715456"/>
        </a:xfrm>
        <a:custGeom>
          <a:avLst/>
          <a:gdLst/>
          <a:ahLst/>
          <a:cxnLst/>
          <a:rect l="0" t="0" r="0" b="0"/>
          <a:pathLst>
            <a:path>
              <a:moveTo>
                <a:pt x="1603126" y="0"/>
              </a:moveTo>
              <a:lnTo>
                <a:pt x="1603126" y="487562"/>
              </a:lnTo>
              <a:lnTo>
                <a:pt x="0" y="487562"/>
              </a:lnTo>
              <a:lnTo>
                <a:pt x="0" y="715456"/>
              </a:lnTo>
            </a:path>
          </a:pathLst>
        </a:custGeom>
        <a:noFill/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5B37E7-495F-438B-9AA5-DC29A2672BE9}">
      <dsp:nvSpPr>
        <dsp:cNvPr id="0" name=""/>
        <dsp:cNvSpPr/>
      </dsp:nvSpPr>
      <dsp:spPr>
        <a:xfrm>
          <a:off x="1778219" y="131"/>
          <a:ext cx="2460023" cy="1562114"/>
        </a:xfrm>
        <a:prstGeom prst="roundRect">
          <a:avLst>
            <a:gd name="adj" fmla="val 10000"/>
          </a:avLst>
        </a:prstGeom>
        <a:solidFill>
          <a:schemeClr val="accent5">
            <a:alpha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E0F9FFC-B869-480D-9CFA-34654A9FD6A2}">
      <dsp:nvSpPr>
        <dsp:cNvPr id="0" name=""/>
        <dsp:cNvSpPr/>
      </dsp:nvSpPr>
      <dsp:spPr>
        <a:xfrm>
          <a:off x="2051555" y="259800"/>
          <a:ext cx="2460023" cy="1562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/>
            <a:t>NÉGY BEFOLYÁSOLÓ TÉNYEZŐ KÖLCSÖNHATÁSA</a:t>
          </a:r>
        </a:p>
      </dsp:txBody>
      <dsp:txXfrm>
        <a:off x="2097308" y="305553"/>
        <a:ext cx="2368517" cy="1470608"/>
      </dsp:txXfrm>
    </dsp:sp>
    <dsp:sp modelId="{3409C953-461E-48A7-8C05-53190C5295CE}">
      <dsp:nvSpPr>
        <dsp:cNvPr id="0" name=""/>
        <dsp:cNvSpPr/>
      </dsp:nvSpPr>
      <dsp:spPr>
        <a:xfrm>
          <a:off x="44551" y="2277703"/>
          <a:ext cx="2721105" cy="1562114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21D875-74D4-4CE7-8341-CE47F26CCD1C}">
      <dsp:nvSpPr>
        <dsp:cNvPr id="0" name=""/>
        <dsp:cNvSpPr/>
      </dsp:nvSpPr>
      <dsp:spPr>
        <a:xfrm>
          <a:off x="317887" y="2537372"/>
          <a:ext cx="2721105" cy="1562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SELF-IMAGE</a:t>
          </a:r>
          <a:r>
            <a:rPr lang="de-DE" sz="1800" kern="1200" dirty="0"/>
            <a:t> 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Általánosított hiedelmek a saját személyről</a:t>
          </a:r>
        </a:p>
      </dsp:txBody>
      <dsp:txXfrm>
        <a:off x="363640" y="2583125"/>
        <a:ext cx="2629599" cy="1470608"/>
      </dsp:txXfrm>
    </dsp:sp>
    <dsp:sp modelId="{0BCC8349-9605-4624-BA9A-06437B9BE552}">
      <dsp:nvSpPr>
        <dsp:cNvPr id="0" name=""/>
        <dsp:cNvSpPr/>
      </dsp:nvSpPr>
      <dsp:spPr>
        <a:xfrm>
          <a:off x="3312329" y="2277703"/>
          <a:ext cx="2659580" cy="1562114"/>
        </a:xfrm>
        <a:prstGeom prst="roundRect">
          <a:avLst>
            <a:gd name="adj" fmla="val 10000"/>
          </a:avLst>
        </a:prstGeom>
        <a:solidFill>
          <a:schemeClr val="accent5">
            <a:alpha val="7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CC5C0C7-D8C0-42D6-A564-A17DE4CD8863}">
      <dsp:nvSpPr>
        <dsp:cNvPr id="0" name=""/>
        <dsp:cNvSpPr/>
      </dsp:nvSpPr>
      <dsp:spPr>
        <a:xfrm>
          <a:off x="3585665" y="2537372"/>
          <a:ext cx="2659580" cy="15621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b="1" kern="1200" dirty="0"/>
            <a:t>KÖRNYEZETI KÉP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 dirty="0"/>
            <a:t>Általánosított hiedelmek a szakmai és munka világáról</a:t>
          </a:r>
        </a:p>
      </dsp:txBody>
      <dsp:txXfrm>
        <a:off x="3631418" y="2583125"/>
        <a:ext cx="2568074" cy="1470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C268C1-66B8-4064-8E4F-E3554A9704E7}">
      <dsp:nvSpPr>
        <dsp:cNvPr id="0" name=""/>
        <dsp:cNvSpPr/>
      </dsp:nvSpPr>
      <dsp:spPr>
        <a:xfrm>
          <a:off x="0" y="437834"/>
          <a:ext cx="5255543" cy="797355"/>
        </a:xfrm>
        <a:prstGeom prst="roundRect">
          <a:avLst/>
        </a:prstGeom>
        <a:solidFill>
          <a:schemeClr val="accent5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Előzetes döntéshozatali szakasz</a:t>
          </a:r>
        </a:p>
      </dsp:txBody>
      <dsp:txXfrm>
        <a:off x="38924" y="476758"/>
        <a:ext cx="5177695" cy="719507"/>
      </dsp:txXfrm>
    </dsp:sp>
    <dsp:sp modelId="{CB86B4D3-EE04-4DC0-82B8-46709B9BE33C}">
      <dsp:nvSpPr>
        <dsp:cNvPr id="0" name=""/>
        <dsp:cNvSpPr/>
      </dsp:nvSpPr>
      <dsp:spPr>
        <a:xfrm>
          <a:off x="0" y="1318709"/>
          <a:ext cx="5255543" cy="797355"/>
        </a:xfrm>
        <a:prstGeom prst="roundRect">
          <a:avLst/>
        </a:prstGeom>
        <a:solidFill>
          <a:schemeClr val="accent5">
            <a:shade val="80000"/>
            <a:hueOff val="98661"/>
            <a:satOff val="-9527"/>
            <a:lumOff val="1942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Döntéshozatal fázisa</a:t>
          </a:r>
        </a:p>
      </dsp:txBody>
      <dsp:txXfrm>
        <a:off x="38924" y="1357633"/>
        <a:ext cx="5177695" cy="719507"/>
      </dsp:txXfrm>
    </dsp:sp>
    <dsp:sp modelId="{5559897B-1CB4-462F-B2A0-5DDC3E466A25}">
      <dsp:nvSpPr>
        <dsp:cNvPr id="0" name=""/>
        <dsp:cNvSpPr/>
      </dsp:nvSpPr>
      <dsp:spPr>
        <a:xfrm>
          <a:off x="0" y="2199585"/>
          <a:ext cx="5255543" cy="797355"/>
        </a:xfrm>
        <a:prstGeom prst="roundRect">
          <a:avLst/>
        </a:prstGeom>
        <a:solidFill>
          <a:schemeClr val="accent5">
            <a:shade val="80000"/>
            <a:hueOff val="197323"/>
            <a:satOff val="-19054"/>
            <a:lumOff val="388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900" kern="1200" dirty="0"/>
            <a:t>Döntés utáni szakasz</a:t>
          </a:r>
        </a:p>
      </dsp:txBody>
      <dsp:txXfrm>
        <a:off x="38924" y="2238509"/>
        <a:ext cx="5177695" cy="719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8CE1F-049B-40F7-A81C-06BE248FBE2D}">
      <dsp:nvSpPr>
        <dsp:cNvPr id="0" name=""/>
        <dsp:cNvSpPr/>
      </dsp:nvSpPr>
      <dsp:spPr>
        <a:xfrm rot="5400000">
          <a:off x="2660829" y="-837193"/>
          <a:ext cx="1059656" cy="300297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>
              <a:solidFill>
                <a:schemeClr val="tx1"/>
              </a:solidFill>
            </a:rPr>
            <a:t>Lehetséges alternatívák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>
              <a:solidFill>
                <a:schemeClr val="tx1"/>
              </a:solidFill>
            </a:rPr>
            <a:t>Elégedettségi ajánlatok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>
              <a:solidFill>
                <a:schemeClr val="tx1"/>
              </a:solidFill>
            </a:rPr>
            <a:t>Megvalósítási utak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>
              <a:solidFill>
                <a:schemeClr val="tx1"/>
              </a:solidFill>
            </a:rPr>
            <a:t>A megvalósítás esélyei</a:t>
          </a:r>
        </a:p>
      </dsp:txBody>
      <dsp:txXfrm rot="-5400000">
        <a:off x="1689171" y="186193"/>
        <a:ext cx="2951244" cy="956200"/>
      </dsp:txXfrm>
    </dsp:sp>
    <dsp:sp modelId="{07FD40AF-03E3-47BC-9BAE-B8C2DA05DD52}">
      <dsp:nvSpPr>
        <dsp:cNvPr id="0" name=""/>
        <dsp:cNvSpPr/>
      </dsp:nvSpPr>
      <dsp:spPr>
        <a:xfrm>
          <a:off x="0" y="2006"/>
          <a:ext cx="1689171" cy="13245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</a:rPr>
            <a:t>Tényszerű ismeretek</a:t>
          </a:r>
        </a:p>
      </dsp:txBody>
      <dsp:txXfrm>
        <a:off x="64660" y="66666"/>
        <a:ext cx="1559851" cy="1195250"/>
      </dsp:txXfrm>
    </dsp:sp>
    <dsp:sp modelId="{6FF06B6B-0178-4D83-AD4C-61070A782F00}">
      <dsp:nvSpPr>
        <dsp:cNvPr id="0" name=""/>
        <dsp:cNvSpPr/>
      </dsp:nvSpPr>
      <dsp:spPr>
        <a:xfrm rot="5400000">
          <a:off x="2660829" y="553605"/>
          <a:ext cx="1059656" cy="300297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>
              <a:solidFill>
                <a:schemeClr val="tx1"/>
              </a:solidFill>
            </a:rPr>
            <a:t>Az önmagunkról alkotott elképzelésekből származó kritériumok az észlelt szakmai-társadalmi környezethez képest</a:t>
          </a:r>
        </a:p>
      </dsp:txBody>
      <dsp:txXfrm rot="-5400000">
        <a:off x="1689171" y="1576991"/>
        <a:ext cx="2951244" cy="956200"/>
      </dsp:txXfrm>
    </dsp:sp>
    <dsp:sp modelId="{61B4D22F-A353-459B-A0B7-8CD3EF76BF12}">
      <dsp:nvSpPr>
        <dsp:cNvPr id="0" name=""/>
        <dsp:cNvSpPr/>
      </dsp:nvSpPr>
      <dsp:spPr>
        <a:xfrm>
          <a:off x="0" y="1392806"/>
          <a:ext cx="1689171" cy="13245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</a:rPr>
            <a:t>Értékelési ismeretek</a:t>
          </a:r>
        </a:p>
      </dsp:txBody>
      <dsp:txXfrm>
        <a:off x="64660" y="1457466"/>
        <a:ext cx="1559851" cy="1195250"/>
      </dsp:txXfrm>
    </dsp:sp>
    <dsp:sp modelId="{E8BA7D59-E88C-45D5-8892-7D2FD03E4F6A}">
      <dsp:nvSpPr>
        <dsp:cNvPr id="0" name=""/>
        <dsp:cNvSpPr/>
      </dsp:nvSpPr>
      <dsp:spPr>
        <a:xfrm rot="5400000">
          <a:off x="2660829" y="1944404"/>
          <a:ext cx="1059656" cy="3002972"/>
        </a:xfrm>
        <a:prstGeom prst="round2Same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 dirty="0">
              <a:solidFill>
                <a:schemeClr val="tx1"/>
              </a:solidFill>
            </a:rPr>
            <a:t>Útmutató ahhoz, hogy a tényszerű és értékelő információkat milyen módon kell összekapcsolni egymással.</a:t>
          </a:r>
        </a:p>
      </dsp:txBody>
      <dsp:txXfrm rot="-5400000">
        <a:off x="1689171" y="2967790"/>
        <a:ext cx="2951244" cy="956200"/>
      </dsp:txXfrm>
    </dsp:sp>
    <dsp:sp modelId="{55542EE6-3A44-42F9-9F76-BB858349207C}">
      <dsp:nvSpPr>
        <dsp:cNvPr id="0" name=""/>
        <dsp:cNvSpPr/>
      </dsp:nvSpPr>
      <dsp:spPr>
        <a:xfrm>
          <a:off x="0" y="2783605"/>
          <a:ext cx="1689171" cy="132457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>
              <a:solidFill>
                <a:schemeClr val="tx1"/>
              </a:solidFill>
            </a:rPr>
            <a:t>Problémamegoldó stratégiák</a:t>
          </a:r>
        </a:p>
      </dsp:txBody>
      <dsp:txXfrm>
        <a:off x="64660" y="2848265"/>
        <a:ext cx="1559851" cy="11952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A6721-644A-4E7A-B1D8-40774BCCA23F}">
      <dsp:nvSpPr>
        <dsp:cNvPr id="0" name=""/>
        <dsp:cNvSpPr/>
      </dsp:nvSpPr>
      <dsp:spPr>
        <a:xfrm>
          <a:off x="868816" y="0"/>
          <a:ext cx="7651314" cy="4318970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0C4B0-7422-481D-94F5-9D96F8482C25}">
      <dsp:nvSpPr>
        <dsp:cNvPr id="0" name=""/>
        <dsp:cNvSpPr/>
      </dsp:nvSpPr>
      <dsp:spPr>
        <a:xfrm>
          <a:off x="666496" y="0"/>
          <a:ext cx="2855156" cy="2466127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Mi a legjobb módja annak, hogy az egyén döntést hozzon?</a:t>
          </a:r>
        </a:p>
      </dsp:txBody>
      <dsp:txXfrm>
        <a:off x="786882" y="120386"/>
        <a:ext cx="2614384" cy="2225355"/>
      </dsp:txXfrm>
    </dsp:sp>
    <dsp:sp modelId="{64DAAD21-71A2-473E-90CA-083B2E62CEB6}">
      <dsp:nvSpPr>
        <dsp:cNvPr id="0" name=""/>
        <dsp:cNvSpPr/>
      </dsp:nvSpPr>
      <dsp:spPr>
        <a:xfrm>
          <a:off x="5877136" y="1464"/>
          <a:ext cx="2855156" cy="2466127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/>
            <a:t>Megfigyelések arról, hogyan születnek valójában a döntések!</a:t>
          </a:r>
        </a:p>
      </dsp:txBody>
      <dsp:txXfrm>
        <a:off x="5997522" y="121850"/>
        <a:ext cx="2614384" cy="2225355"/>
      </dsp:txXfrm>
    </dsp:sp>
    <dsp:sp modelId="{CA87408A-DDA1-4163-84AE-377E14971B89}">
      <dsp:nvSpPr>
        <dsp:cNvPr id="0" name=""/>
        <dsp:cNvSpPr/>
      </dsp:nvSpPr>
      <dsp:spPr>
        <a:xfrm>
          <a:off x="2214828" y="2260046"/>
          <a:ext cx="2038121" cy="2038121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Előírás</a:t>
          </a:r>
          <a:endParaRPr lang="de-DE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i="1" kern="1200" dirty="0" err="1"/>
            <a:t>kínálatorientált</a:t>
          </a:r>
          <a:endParaRPr lang="de-DE" sz="1800" i="1" kern="1200" dirty="0"/>
        </a:p>
      </dsp:txBody>
      <dsp:txXfrm>
        <a:off x="2314321" y="2359539"/>
        <a:ext cx="1839135" cy="1839135"/>
      </dsp:txXfrm>
    </dsp:sp>
    <dsp:sp modelId="{0B81652B-5FB0-4594-9D02-5481E3D8FE0A}">
      <dsp:nvSpPr>
        <dsp:cNvPr id="0" name=""/>
        <dsp:cNvSpPr/>
      </dsp:nvSpPr>
      <dsp:spPr>
        <a:xfrm>
          <a:off x="5155456" y="2260046"/>
          <a:ext cx="2038121" cy="2038121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 dirty="0" err="1"/>
            <a:t>Leíró</a:t>
          </a:r>
          <a:endParaRPr lang="de-DE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i="1" kern="1200" dirty="0" err="1"/>
            <a:t>keresletorientált</a:t>
          </a:r>
          <a:endParaRPr lang="de-DE" sz="2400" i="1" kern="1200" dirty="0"/>
        </a:p>
      </dsp:txBody>
      <dsp:txXfrm>
        <a:off x="5254949" y="2359539"/>
        <a:ext cx="1839135" cy="1839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963" cy="500860"/>
          </a:xfrm>
          <a:prstGeom prst="rect">
            <a:avLst/>
          </a:prstGeom>
        </p:spPr>
        <p:txBody>
          <a:bodyPr vert="horz" lIns="92456" tIns="46229" rIns="92456" bIns="46229" rtlCol="0"/>
          <a:lstStyle>
            <a:lvl1pPr algn="l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901584" y="1"/>
            <a:ext cx="2987063" cy="500860"/>
          </a:xfrm>
          <a:prstGeom prst="rect">
            <a:avLst/>
          </a:prstGeom>
        </p:spPr>
        <p:txBody>
          <a:bodyPr vert="horz" lIns="92456" tIns="46229" rIns="92456" bIns="46229" rtlCol="0"/>
          <a:lstStyle>
            <a:lvl1pPr algn="r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19D824-BF56-4F94-A267-DE4D1EAF3B49}" type="datetimeFigureOut">
              <a:rPr lang="de-DE"/>
              <a:pPr>
                <a:defRPr/>
              </a:pPr>
              <a:t>30.05.24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21028"/>
            <a:ext cx="2985963" cy="498521"/>
          </a:xfrm>
          <a:prstGeom prst="rect">
            <a:avLst/>
          </a:prstGeom>
        </p:spPr>
        <p:txBody>
          <a:bodyPr vert="horz" lIns="92456" tIns="46229" rIns="92456" bIns="46229" rtlCol="0" anchor="b"/>
          <a:lstStyle>
            <a:lvl1pPr algn="l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01584" y="9521028"/>
            <a:ext cx="2987063" cy="498521"/>
          </a:xfrm>
          <a:prstGeom prst="rect">
            <a:avLst/>
          </a:prstGeom>
        </p:spPr>
        <p:txBody>
          <a:bodyPr vert="horz" wrap="square" lIns="92456" tIns="46229" rIns="92456" bIns="462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2F308548-310C-4E50-9B79-FA503B2D16C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65567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3188" y="747713"/>
            <a:ext cx="6686550" cy="37623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85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9747" y="4760515"/>
            <a:ext cx="5510257" cy="451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56" tIns="46229" rIns="92456" bIns="46229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4"/>
          </p:nvPr>
        </p:nvSpPr>
        <p:spPr>
          <a:xfrm>
            <a:off x="0" y="9521028"/>
            <a:ext cx="2985963" cy="498521"/>
          </a:xfrm>
          <a:prstGeom prst="rect">
            <a:avLst/>
          </a:prstGeom>
        </p:spPr>
        <p:txBody>
          <a:bodyPr vert="horz" lIns="92456" tIns="46229" rIns="92456" bIns="46229" rtlCol="0" anchor="b"/>
          <a:lstStyle>
            <a:lvl1pPr algn="l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Kopfzeilenplatzhalter 2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5963" cy="500860"/>
          </a:xfrm>
          <a:prstGeom prst="rect">
            <a:avLst/>
          </a:prstGeom>
        </p:spPr>
        <p:txBody>
          <a:bodyPr vert="horz" lIns="92456" tIns="46229" rIns="92456" bIns="46229" rtlCol="0"/>
          <a:lstStyle>
            <a:lvl1pPr algn="l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idx="1"/>
          </p:nvPr>
        </p:nvSpPr>
        <p:spPr>
          <a:xfrm>
            <a:off x="3901584" y="1"/>
            <a:ext cx="2987063" cy="500860"/>
          </a:xfrm>
          <a:prstGeom prst="rect">
            <a:avLst/>
          </a:prstGeom>
        </p:spPr>
        <p:txBody>
          <a:bodyPr vert="horz" lIns="92456" tIns="46229" rIns="92456" bIns="46229" rtlCol="0"/>
          <a:lstStyle>
            <a:lvl1pPr algn="r" eaLnBrk="1" hangingPunct="1">
              <a:lnSpc>
                <a:spcPct val="90000"/>
              </a:lnSpc>
              <a:spcBef>
                <a:spcPct val="50000"/>
              </a:spcBef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8077F91-98F0-44E9-81AE-BEE7C0164486}" type="datetimeFigureOut">
              <a:rPr lang="de-DE"/>
              <a:t>30.05.24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5"/>
          </p:nvPr>
        </p:nvSpPr>
        <p:spPr>
          <a:xfrm>
            <a:off x="3901584" y="9521028"/>
            <a:ext cx="2987063" cy="498521"/>
          </a:xfrm>
          <a:prstGeom prst="rect">
            <a:avLst/>
          </a:prstGeom>
        </p:spPr>
        <p:txBody>
          <a:bodyPr vert="horz" wrap="square" lIns="92456" tIns="46229" rIns="92456" bIns="46229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90000"/>
              </a:lnSpc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BC7AC071-9144-4285-B109-B85513419153}" type="slidenum">
              <a:rPr lang="de-DE" altLang="de-DE"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164596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03188" y="747713"/>
            <a:ext cx="6686550" cy="37623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1C758D-9B95-D84A-BDEC-9AAEC5B11567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2340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7AC071-9144-4285-B109-B85513419153}" type="slidenum">
              <a:rPr lang="de-DE" altLang="de-DE" smtClean="0"/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4165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hyperlink" Target="https://creativecommons.org/licenses/by-nc-sa/4.0/" TargetMode="External"/><Relationship Id="rId5" Type="http://schemas.openxmlformats.org/officeDocument/2006/relationships/image" Target="../media/image11.jpeg"/><Relationship Id="rId10" Type="http://schemas.openxmlformats.org/officeDocument/2006/relationships/hyperlink" Target="https://digi-gen.eu/" TargetMode="External"/><Relationship Id="rId4" Type="http://schemas.openxmlformats.org/officeDocument/2006/relationships/image" Target="../media/image10.png"/><Relationship Id="rId9" Type="http://schemas.openxmlformats.org/officeDocument/2006/relationships/hyperlink" Target="mailto:hochschule.digigen@arbeitsagentur.de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CC5014A9-99B6-F055-B333-85758CA533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12450" y="-936771"/>
            <a:ext cx="8421073" cy="7682824"/>
          </a:xfrm>
          <a:prstGeom prst="rect">
            <a:avLst/>
          </a:prstGeom>
        </p:spPr>
      </p:pic>
      <p:pic>
        <p:nvPicPr>
          <p:cNvPr id="7" name="Afbeelding 6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8DD241CC-57A6-52D1-8E76-54444D5A36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</a:blip>
          <a:stretch>
            <a:fillRect/>
          </a:stretch>
        </p:blipFill>
        <p:spPr>
          <a:xfrm rot="1680000">
            <a:off x="6903852" y="1601663"/>
            <a:ext cx="5017221" cy="457737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CB5A56-5C02-E721-23CE-BDCB68E42A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30747" y="1861542"/>
            <a:ext cx="9184482" cy="1805003"/>
          </a:xfrm>
        </p:spPr>
        <p:txBody>
          <a:bodyPr anchor="b"/>
          <a:lstStyle>
            <a:lvl1pPr algn="ctr">
              <a:defRPr sz="4518" b="1"/>
            </a:lvl1pPr>
          </a:lstStyle>
          <a:p>
            <a:r>
              <a:rPr lang="en-GB" noProof="0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179D779-46B0-6D0B-FE49-489EBC91F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562" y="3890353"/>
            <a:ext cx="9184482" cy="650589"/>
          </a:xfrm>
        </p:spPr>
        <p:txBody>
          <a:bodyPr/>
          <a:lstStyle>
            <a:lvl1pPr marL="0" indent="0" algn="ctr">
              <a:buNone/>
              <a:defRPr sz="1807" b="0" i="1"/>
            </a:lvl1pPr>
            <a:lvl2pPr marL="344272" indent="0" algn="ctr">
              <a:buNone/>
              <a:defRPr sz="1506"/>
            </a:lvl2pPr>
            <a:lvl3pPr marL="688543" indent="0" algn="ctr">
              <a:buNone/>
              <a:defRPr sz="1355"/>
            </a:lvl3pPr>
            <a:lvl4pPr marL="1032815" indent="0" algn="ctr">
              <a:buNone/>
              <a:defRPr sz="1205"/>
            </a:lvl4pPr>
            <a:lvl5pPr marL="1377086" indent="0" algn="ctr">
              <a:buNone/>
              <a:defRPr sz="1205"/>
            </a:lvl5pPr>
            <a:lvl6pPr marL="1721358" indent="0" algn="ctr">
              <a:buNone/>
              <a:defRPr sz="1205"/>
            </a:lvl6pPr>
            <a:lvl7pPr marL="2065630" indent="0" algn="ctr">
              <a:buNone/>
              <a:defRPr sz="1205"/>
            </a:lvl7pPr>
            <a:lvl8pPr marL="2409901" indent="0" algn="ctr">
              <a:buNone/>
              <a:defRPr sz="1205"/>
            </a:lvl8pPr>
            <a:lvl9pPr marL="2754173" indent="0" algn="ctr">
              <a:buNone/>
              <a:defRPr sz="1205"/>
            </a:lvl9pPr>
          </a:lstStyle>
          <a:p>
            <a:r>
              <a:rPr lang="nl-NL" noProof="0"/>
              <a:t>Klikken om de ondertitelstijl van het model te bewerken</a:t>
            </a:r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AAD630-B4AE-3D3F-F9FF-A9420C89C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9877" y="6353256"/>
            <a:ext cx="4133016" cy="366731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ERASMUS+ DIGIGEN 
Projekt Ref. No. 2021-1-DE02-KA220-VET-000025335</a:t>
            </a:r>
            <a:endParaRPr lang="en-GB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EEE3EE2-191B-FC72-92ED-F0C1ACDBEFDB}"/>
              </a:ext>
            </a:extLst>
          </p:cNvPr>
          <p:cNvGrpSpPr/>
          <p:nvPr userDrawn="1"/>
        </p:nvGrpSpPr>
        <p:grpSpPr>
          <a:xfrm>
            <a:off x="6157600" y="5065034"/>
            <a:ext cx="1545304" cy="1409833"/>
            <a:chOff x="5190780" y="208592"/>
            <a:chExt cx="1538493" cy="1403659"/>
          </a:xfrm>
        </p:grpSpPr>
        <p:pic>
          <p:nvPicPr>
            <p:cNvPr id="9" name="Afbeelding 6" descr="Afbeelding met wit&#10;&#10;Automatisch gegenereerde beschrijving">
              <a:extLst>
                <a:ext uri="{FF2B5EF4-FFF2-40B4-BE49-F238E27FC236}">
                  <a16:creationId xmlns:a16="http://schemas.microsoft.com/office/drawing/2014/main" id="{ED13B181-9172-83EA-20CA-12E7AA0B93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190780" y="208592"/>
              <a:ext cx="1538493" cy="1403659"/>
            </a:xfrm>
            <a:prstGeom prst="rect">
              <a:avLst/>
            </a:prstGeom>
          </p:spPr>
        </p:pic>
        <p:grpSp>
          <p:nvGrpSpPr>
            <p:cNvPr id="10" name="Gruppieren 1">
              <a:extLst>
                <a:ext uri="{FF2B5EF4-FFF2-40B4-BE49-F238E27FC236}">
                  <a16:creationId xmlns:a16="http://schemas.microsoft.com/office/drawing/2014/main" id="{B189CA47-71C5-8C27-C0A4-C2560CFBFE75}"/>
                </a:ext>
              </a:extLst>
            </p:cNvPr>
            <p:cNvGrpSpPr>
              <a:grpSpLocks noChangeAspect="1"/>
            </p:cNvGrpSpPr>
            <p:nvPr userDrawn="1"/>
          </p:nvGrpSpPr>
          <p:grpSpPr>
            <a:xfrm>
              <a:off x="5508625" y="459249"/>
              <a:ext cx="968784" cy="911281"/>
              <a:chOff x="10552300" y="392719"/>
              <a:chExt cx="1300957" cy="1223738"/>
            </a:xfrm>
          </p:grpSpPr>
          <p:pic>
            <p:nvPicPr>
              <p:cNvPr id="11" name="Grafik 5">
                <a:extLst>
                  <a:ext uri="{FF2B5EF4-FFF2-40B4-BE49-F238E27FC236}">
                    <a16:creationId xmlns:a16="http://schemas.microsoft.com/office/drawing/2014/main" id="{F59A97AF-C052-5230-DA6B-AE7E652F0E08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4"/>
              <a:srcRect l="-212" r="50000"/>
              <a:stretch/>
            </p:blipFill>
            <p:spPr bwMode="auto">
              <a:xfrm>
                <a:off x="10588829" y="392719"/>
                <a:ext cx="1264428" cy="57584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rafik 6">
                <a:extLst>
                  <a:ext uri="{FF2B5EF4-FFF2-40B4-BE49-F238E27FC236}">
                    <a16:creationId xmlns:a16="http://schemas.microsoft.com/office/drawing/2014/main" id="{D82CAE24-2D19-BD9F-8EF3-B1FB2F0A48D3}"/>
                  </a:ext>
                </a:extLst>
              </p:cNvPr>
              <p:cNvPicPr>
                <a:picLocks noChangeAspect="1"/>
              </p:cNvPicPr>
              <p:nvPr userDrawn="1"/>
            </p:nvPicPr>
            <p:blipFill rotWithShape="1">
              <a:blip r:embed="rId5" cstate="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0561" b="32362"/>
              <a:stretch/>
            </p:blipFill>
            <p:spPr bwMode="auto">
              <a:xfrm>
                <a:off x="10552300" y="968566"/>
                <a:ext cx="1300957" cy="64789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DAC3F04E-6025-BBB0-D16C-5E1BF5FBC0A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652" y="6037787"/>
            <a:ext cx="3243010" cy="6709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28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B1259E00-F8DC-982E-6421-87D81025E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052" y="2100954"/>
            <a:ext cx="4546202" cy="4147651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EB0C35-B744-DCBB-0D2D-EE4503A05B0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81807" y="3037603"/>
            <a:ext cx="3603720" cy="1686185"/>
          </a:xfrm>
        </p:spPr>
        <p:txBody>
          <a:bodyPr>
            <a:normAutofit/>
          </a:bodyPr>
          <a:lstStyle>
            <a:lvl1pPr marL="0" indent="0">
              <a:buNone/>
              <a:defRPr sz="1506" i="1"/>
            </a:lvl1pPr>
            <a:lvl2pPr marL="344272" indent="0">
              <a:buNone/>
              <a:defRPr sz="1054"/>
            </a:lvl2pPr>
            <a:lvl3pPr marL="688543" indent="0">
              <a:buNone/>
              <a:defRPr sz="904"/>
            </a:lvl3pPr>
            <a:lvl4pPr marL="1032815" indent="0">
              <a:buNone/>
              <a:defRPr sz="753"/>
            </a:lvl4pPr>
            <a:lvl5pPr marL="1377086" indent="0">
              <a:buNone/>
              <a:defRPr sz="753"/>
            </a:lvl5pPr>
            <a:lvl6pPr marL="1721358" indent="0">
              <a:buNone/>
              <a:defRPr sz="753"/>
            </a:lvl6pPr>
            <a:lvl7pPr marL="2065630" indent="0">
              <a:buNone/>
              <a:defRPr sz="753"/>
            </a:lvl7pPr>
            <a:lvl8pPr marL="2409901" indent="0">
              <a:buNone/>
              <a:defRPr sz="753"/>
            </a:lvl8pPr>
            <a:lvl9pPr marL="2754173" indent="0">
              <a:buNone/>
              <a:defRPr sz="753"/>
            </a:lvl9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2392C1-C651-2105-7933-17E61ED4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uppieren 1">
            <a:extLst>
              <a:ext uri="{FF2B5EF4-FFF2-40B4-BE49-F238E27FC236}">
                <a16:creationId xmlns:a16="http://schemas.microsoft.com/office/drawing/2014/main" id="{4633B8F1-59A3-810B-FF1F-728F90D3E12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4418" y="276854"/>
            <a:ext cx="680453" cy="640046"/>
            <a:chOff x="10552300" y="392719"/>
            <a:chExt cx="1300957" cy="1223738"/>
          </a:xfrm>
        </p:grpSpPr>
        <p:pic>
          <p:nvPicPr>
            <p:cNvPr id="9" name="Grafik 5">
              <a:extLst>
                <a:ext uri="{FF2B5EF4-FFF2-40B4-BE49-F238E27FC236}">
                  <a16:creationId xmlns:a16="http://schemas.microsoft.com/office/drawing/2014/main" id="{E38D7D71-5686-4F5C-622D-C07842F88D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-212" r="50000"/>
            <a:stretch/>
          </p:blipFill>
          <p:spPr bwMode="auto"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rafik 6">
              <a:extLst>
                <a:ext uri="{FF2B5EF4-FFF2-40B4-BE49-F238E27FC236}">
                  <a16:creationId xmlns:a16="http://schemas.microsoft.com/office/drawing/2014/main" id="{949B1C53-9BC4-F26A-F2D5-46F28FA946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1" b="32362"/>
            <a:stretch/>
          </p:blipFill>
          <p:spPr bwMode="auto"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Afbeelding 4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9BAAA8DE-D110-C940-2020-F067C49284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4502" y="715544"/>
            <a:ext cx="5917739" cy="5398952"/>
          </a:xfrm>
          <a:prstGeom prst="rect">
            <a:avLst/>
          </a:prstGeom>
        </p:spPr>
      </p:pic>
      <p:pic>
        <p:nvPicPr>
          <p:cNvPr id="3" name="Afbeelding 6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CF917C44-B013-5594-B8F4-AF426B85AA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16000"/>
          </a:blip>
          <a:stretch>
            <a:fillRect/>
          </a:stretch>
        </p:blipFill>
        <p:spPr>
          <a:xfrm rot="1680000">
            <a:off x="5607440" y="252731"/>
            <a:ext cx="3904644" cy="356233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D903831-A122-E57B-72AC-34126D5518FE}"/>
              </a:ext>
            </a:extLst>
          </p:cNvPr>
          <p:cNvSpPr/>
          <p:nvPr userDrawn="1"/>
        </p:nvSpPr>
        <p:spPr>
          <a:xfrm>
            <a:off x="11025751" y="6426719"/>
            <a:ext cx="76029" cy="27871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854" tIns="34427" rIns="68854" bIns="34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602"/>
              </a:spcAft>
            </a:pPr>
            <a:r>
              <a:rPr lang="de-DE" sz="904" dirty="0">
                <a:effectLst/>
                <a:latin typeface="Jost Bold Italic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3080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Abschluss">
    <p:bg>
      <p:bgPr>
        <a:solidFill>
          <a:srgbClr val="E955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wit&#10;&#10;Automatisch gegenereerde beschrijving">
            <a:extLst>
              <a:ext uri="{FF2B5EF4-FFF2-40B4-BE49-F238E27FC236}">
                <a16:creationId xmlns:a16="http://schemas.microsoft.com/office/drawing/2014/main" id="{A41BC7E1-A474-ACBD-CF6D-4BE47C2AF1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352" y="229606"/>
            <a:ext cx="7096005" cy="6473921"/>
          </a:xfrm>
          <a:prstGeom prst="rect">
            <a:avLst/>
          </a:prstGeom>
        </p:spPr>
      </p:pic>
      <p:pic>
        <p:nvPicPr>
          <p:cNvPr id="6" name="Afbeelding 5" descr="Afbeelding met wit&#10;&#10;Automatisch gegenereerde beschrijving">
            <a:extLst>
              <a:ext uri="{FF2B5EF4-FFF2-40B4-BE49-F238E27FC236}">
                <a16:creationId xmlns:a16="http://schemas.microsoft.com/office/drawing/2014/main" id="{14BA17EB-C29C-8955-0414-B0563BF4DD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800000">
            <a:off x="7682746" y="1655170"/>
            <a:ext cx="4274636" cy="3899892"/>
          </a:xfrm>
          <a:prstGeom prst="rect">
            <a:avLst/>
          </a:prstGeom>
        </p:spPr>
      </p:pic>
      <p:pic>
        <p:nvPicPr>
          <p:cNvPr id="2052" name="Grafik 30">
            <a:extLst>
              <a:ext uri="{FF2B5EF4-FFF2-40B4-BE49-F238E27FC236}">
                <a16:creationId xmlns:a16="http://schemas.microsoft.com/office/drawing/2014/main" id="{AC56D316-13A7-C7A7-5960-82EE5E53F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11" y="4545111"/>
            <a:ext cx="921637" cy="99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Grafik 29">
            <a:extLst>
              <a:ext uri="{FF2B5EF4-FFF2-40B4-BE49-F238E27FC236}">
                <a16:creationId xmlns:a16="http://schemas.microsoft.com/office/drawing/2014/main" id="{6F71AC98-3829-686C-3D09-C21F546F34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86" y="3642487"/>
            <a:ext cx="1597717" cy="62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>
            <a:extLst>
              <a:ext uri="{FF2B5EF4-FFF2-40B4-BE49-F238E27FC236}">
                <a16:creationId xmlns:a16="http://schemas.microsoft.com/office/drawing/2014/main" id="{B5FB6603-3028-2E8B-1BD5-E4282F1A7F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78977"/>
            <a:ext cx="139117" cy="30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854" tIns="34427" rIns="68854" bIns="34427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506"/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FF5F4029-46A6-FBF6-A9DE-481D703460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341276"/>
            <a:ext cx="139117" cy="695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854" tIns="34427" rIns="68854" bIns="3442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854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355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35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68854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35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8C4F1672-A0DF-9376-AC9B-A43BE5F112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466622"/>
            <a:ext cx="139117" cy="90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854" tIns="34427" rIns="68854" bIns="3442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854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35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68854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355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35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68854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35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F1A5A6DD-AA0B-3263-7F18-FC28602499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675140"/>
            <a:ext cx="139117" cy="486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854" tIns="34427" rIns="68854" bIns="3442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68854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35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68854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355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4">
            <a:extLst>
              <a:ext uri="{FF2B5EF4-FFF2-40B4-BE49-F238E27FC236}">
                <a16:creationId xmlns:a16="http://schemas.microsoft.com/office/drawing/2014/main" id="{67C0A812-A00A-7AEC-CF0E-A7F89D6A9C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997399"/>
            <a:ext cx="139117" cy="30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854" tIns="34427" rIns="68854" bIns="34427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506"/>
          </a:p>
        </p:txBody>
      </p:sp>
      <p:sp>
        <p:nvSpPr>
          <p:cNvPr id="14" name="Rectangle 15">
            <a:extLst>
              <a:ext uri="{FF2B5EF4-FFF2-40B4-BE49-F238E27FC236}">
                <a16:creationId xmlns:a16="http://schemas.microsoft.com/office/drawing/2014/main" id="{37071B31-8059-59FE-E490-E175DFD5AF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1456610"/>
            <a:ext cx="139117" cy="30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854" tIns="34427" rIns="68854" bIns="34427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506"/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B058494-1113-082D-140C-CA2A2547CB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1915821"/>
            <a:ext cx="139117" cy="30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854" tIns="34427" rIns="68854" bIns="34427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sz="1506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AF31AAD7-F7F3-4219-6F5E-EE0EEADAD3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26" b="15601"/>
          <a:stretch/>
        </p:blipFill>
        <p:spPr bwMode="auto">
          <a:xfrm>
            <a:off x="1153266" y="3585616"/>
            <a:ext cx="1569015" cy="7551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2A46232-4880-6543-2BC9-371377E538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22705" y="4478364"/>
            <a:ext cx="1100830" cy="110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20A9E0C9-F347-EACF-85D9-6890E81011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476" y="3589890"/>
            <a:ext cx="1762910" cy="660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9AA9113-64C5-7F8E-1626-8BD5973A30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8014" r="9154" b="21289"/>
          <a:stretch/>
        </p:blipFill>
        <p:spPr bwMode="auto">
          <a:xfrm>
            <a:off x="4708345" y="4765053"/>
            <a:ext cx="1352798" cy="5274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angle 18">
            <a:extLst>
              <a:ext uri="{FF2B5EF4-FFF2-40B4-BE49-F238E27FC236}">
                <a16:creationId xmlns:a16="http://schemas.microsoft.com/office/drawing/2014/main" id="{45CCC20D-2773-9759-F581-2A9DBACE20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968551" y="2999558"/>
            <a:ext cx="98206" cy="57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854" tIns="34427" rIns="68854" bIns="34427" numCol="1" anchor="ctr" anchorCtr="0" compatLnSpc="1">
            <a:prstTxWarp prst="textNoShape">
              <a:avLst/>
            </a:prstTxWarp>
            <a:noAutofit/>
          </a:bodyPr>
          <a:lstStyle/>
          <a:p>
            <a:pPr algn="r"/>
            <a:endParaRPr lang="de-DE" sz="1506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16336A84-EDC3-A03C-D574-8AA6813B5200}"/>
              </a:ext>
            </a:extLst>
          </p:cNvPr>
          <p:cNvSpPr/>
          <p:nvPr userDrawn="1"/>
        </p:nvSpPr>
        <p:spPr>
          <a:xfrm>
            <a:off x="9661063" y="12335315"/>
            <a:ext cx="4109648" cy="2066556"/>
          </a:xfrm>
          <a:prstGeom prst="rect">
            <a:avLst/>
          </a:prstGeom>
          <a:solidFill>
            <a:srgbClr val="F8A5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854" tIns="34427" rIns="68854" bIns="3442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de-DE" sz="1506"/>
          </a:p>
        </p:txBody>
      </p:sp>
      <p:sp>
        <p:nvSpPr>
          <p:cNvPr id="27" name="Rectangle 19">
            <a:extLst>
              <a:ext uri="{FF2B5EF4-FFF2-40B4-BE49-F238E27FC236}">
                <a16:creationId xmlns:a16="http://schemas.microsoft.com/office/drawing/2014/main" id="{C3AAAF3B-610B-588E-88B1-3C9B95FD14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62038" y="5827822"/>
            <a:ext cx="5615928" cy="114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854" tIns="34427" rIns="68854" bIns="34427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854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828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ost Bold Italic" pitchFamily="2" charset="77"/>
                <a:ea typeface="Jost Bold Italic" pitchFamily="2" charset="77"/>
                <a:cs typeface="Times New Roman" panose="02020603050405020304" pitchFamily="18" charset="0"/>
              </a:rPr>
              <a:t>ERASMUS+ DIGIGEN Project </a:t>
            </a:r>
            <a:r>
              <a:rPr kumimoji="0" lang="de-DE" altLang="de-DE" sz="828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Jost Bold Italic" pitchFamily="2" charset="77"/>
                <a:ea typeface="Jost Bold Italic" pitchFamily="2" charset="77"/>
                <a:cs typeface="Times New Roman" panose="02020603050405020304" pitchFamily="18" charset="0"/>
              </a:rPr>
              <a:t>Ref</a:t>
            </a:r>
            <a:r>
              <a:rPr kumimoji="0" lang="de-DE" altLang="de-DE" sz="828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ost Bold Italic" pitchFamily="2" charset="77"/>
                <a:ea typeface="Jost Bold Italic" pitchFamily="2" charset="77"/>
                <a:cs typeface="Times New Roman" panose="02020603050405020304" pitchFamily="18" charset="0"/>
              </a:rPr>
              <a:t>. </a:t>
            </a:r>
            <a:r>
              <a:rPr kumimoji="0" lang="de-DE" altLang="de-DE" sz="828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Jost Bold Italic" pitchFamily="2" charset="77"/>
                <a:ea typeface="Jost Bold Italic" pitchFamily="2" charset="77"/>
                <a:cs typeface="Times New Roman" panose="02020603050405020304" pitchFamily="18" charset="0"/>
              </a:rPr>
              <a:t>No</a:t>
            </a:r>
            <a:r>
              <a:rPr kumimoji="0" lang="de-DE" altLang="de-DE" sz="828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Jost Bold Italic" pitchFamily="2" charset="77"/>
                <a:ea typeface="Jost Bold Italic" pitchFamily="2" charset="77"/>
                <a:cs typeface="Times New Roman" panose="02020603050405020304" pitchFamily="18" charset="0"/>
              </a:rPr>
              <a:t>. 2021-1-DE02-KA220-VET-000025335</a:t>
            </a:r>
            <a:endParaRPr kumimoji="0" lang="de-DE" altLang="de-DE" sz="828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Jost Bold Italic" pitchFamily="2" charset="77"/>
              <a:ea typeface="Jost Bold Italic" pitchFamily="2" charset="77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90496B3B-9FA9-6D84-34F1-852F44BAA4F7}"/>
              </a:ext>
            </a:extLst>
          </p:cNvPr>
          <p:cNvSpPr txBox="1"/>
          <p:nvPr userDrawn="1"/>
        </p:nvSpPr>
        <p:spPr>
          <a:xfrm>
            <a:off x="1278407" y="1566344"/>
            <a:ext cx="5359894" cy="169827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6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noProof="0" dirty="0">
                <a:effectLst/>
                <a:latin typeface="Jost" pitchFamily="2" charset="77"/>
                <a:ea typeface="Jost" pitchFamily="2" charset="77"/>
                <a:cs typeface="Times New Roman" panose="02020603050405020304" pitchFamily="18" charset="0"/>
              </a:rPr>
              <a:t>DISCLAIMER:</a:t>
            </a:r>
          </a:p>
          <a:p>
            <a:pPr marL="0" marR="0" lvl="0" indent="0" algn="l" defTabSz="6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noProof="0" dirty="0">
              <a:effectLst/>
              <a:latin typeface="Jost" pitchFamily="2" charset="77"/>
              <a:ea typeface="Jost" pitchFamily="2" charset="77"/>
              <a:cs typeface="Times New Roman" panose="02020603050405020304" pitchFamily="18" charset="0"/>
            </a:endParaRPr>
          </a:p>
          <a:p>
            <a:pPr marL="0" marR="0" lvl="0" indent="0" algn="l" defTabSz="6885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Az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finanszírozásával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. Az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itt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szereplő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vélemények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állítások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a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szerző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(k)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álláspontját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tükrözik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nem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feltétlenül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egyeznek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meg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vagy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Oktatási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és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Kulturális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Végrehajtó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Ügynökség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(EACEA)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hivatalos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álláspontjával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. Sem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Európai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Unió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,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sem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az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EACEA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nem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vonható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felelősségre</a:t>
            </a:r>
            <a:r>
              <a:rPr lang="en-US" sz="1400" dirty="0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 </a:t>
            </a:r>
            <a:r>
              <a:rPr lang="en-US" sz="1400" dirty="0" err="1">
                <a:solidFill>
                  <a:schemeClr val="dk1"/>
                </a:solidFill>
                <a:latin typeface="Jost" pitchFamily="2" charset="77"/>
                <a:ea typeface="Jost" pitchFamily="2" charset="77"/>
                <a:cs typeface="Jost"/>
                <a:sym typeface="Jost"/>
              </a:rPr>
              <a:t>miattuk</a:t>
            </a:r>
            <a:r>
              <a:rPr lang="en-GB" sz="1400" noProof="0" dirty="0">
                <a:effectLst/>
                <a:latin typeface="Jost" pitchFamily="2" charset="77"/>
                <a:ea typeface="Jost" pitchFamily="2" charset="77"/>
                <a:cs typeface="Times New Roman" panose="02020603050405020304" pitchFamily="18" charset="0"/>
              </a:rPr>
              <a:t>.</a:t>
            </a:r>
          </a:p>
          <a:p>
            <a:endParaRPr lang="en-GB" sz="1800" noProof="0" dirty="0">
              <a:latin typeface="Jost" pitchFamily="2" charset="77"/>
              <a:ea typeface="Jost" pitchFamily="2" charset="77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085AB3D-6C24-96B7-EBB4-AC5D54BBB208}"/>
              </a:ext>
            </a:extLst>
          </p:cNvPr>
          <p:cNvSpPr/>
          <p:nvPr userDrawn="1"/>
        </p:nvSpPr>
        <p:spPr>
          <a:xfrm>
            <a:off x="8374410" y="2192296"/>
            <a:ext cx="3077319" cy="2713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35539" rtlCol="0" anchor="t"/>
          <a:lstStyle/>
          <a:p>
            <a:pPr algn="l"/>
            <a:r>
              <a:rPr lang="en-GB" sz="1355" b="1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Jost Bold Roman" pitchFamily="2" charset="0"/>
              </a:rPr>
              <a:t>PROJECT INFORMATION</a:t>
            </a:r>
          </a:p>
          <a:p>
            <a:pPr algn="l">
              <a:spcAft>
                <a:spcPts val="452"/>
              </a:spcAft>
            </a:pPr>
            <a:r>
              <a:rPr lang="en-GB" sz="979" b="0" i="1" u="none" noProof="0" dirty="0">
                <a:solidFill>
                  <a:schemeClr val="tx1"/>
                </a:solidFill>
                <a:latin typeface="+mj-lt"/>
                <a:ea typeface="Jost Bold Italic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hochschule.digigen@arbeitsagentur.de</a:t>
            </a:r>
            <a:endParaRPr lang="en-GB" sz="979" b="0" i="1" u="none" noProof="0" dirty="0">
              <a:solidFill>
                <a:schemeClr val="tx1"/>
              </a:solidFill>
              <a:latin typeface="+mj-lt"/>
              <a:ea typeface="Jost Bold Italic" pitchFamily="2" charset="0"/>
            </a:endParaRPr>
          </a:p>
          <a:p>
            <a:pPr algn="l"/>
            <a:r>
              <a:rPr lang="en-GB" sz="979" b="0" i="1" u="none" noProof="0" dirty="0">
                <a:solidFill>
                  <a:schemeClr val="tx1"/>
                </a:solidFill>
                <a:latin typeface="+mj-lt"/>
                <a:ea typeface="Jost Bold Italic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https://digi-gen.eu/</a:t>
            </a:r>
            <a:endParaRPr lang="en-GB" sz="979" b="0" i="1" u="none" noProof="0" dirty="0">
              <a:solidFill>
                <a:schemeClr val="tx1"/>
              </a:solidFill>
              <a:latin typeface="+mj-lt"/>
              <a:ea typeface="Jost Bold Italic" pitchFamily="2" charset="0"/>
            </a:endParaRPr>
          </a:p>
          <a:p>
            <a:pPr algn="l"/>
            <a:endParaRPr lang="en-GB" sz="979" b="0" i="1" u="none" noProof="0" dirty="0">
              <a:solidFill>
                <a:schemeClr val="tx1"/>
              </a:solidFill>
              <a:latin typeface="+mj-lt"/>
              <a:ea typeface="Jost Bold Italic" pitchFamily="2" charset="0"/>
            </a:endParaRPr>
          </a:p>
          <a:p>
            <a:pPr marL="0" algn="l" defTabSz="688543" rtl="0" eaLnBrk="1" latinLnBrk="0" hangingPunct="1"/>
            <a:r>
              <a:rPr lang="en-GB" sz="1355" b="1" kern="1200" noProof="0" dirty="0">
                <a:solidFill>
                  <a:schemeClr val="tx2">
                    <a:lumMod val="75000"/>
                  </a:schemeClr>
                </a:solidFill>
                <a:latin typeface="+mj-lt"/>
                <a:ea typeface="Jost Bold Italic" pitchFamily="2" charset="0"/>
                <a:cs typeface="+mn-cs"/>
              </a:rPr>
              <a:t>LICENCE</a:t>
            </a:r>
          </a:p>
          <a:p>
            <a:pPr marL="0" marR="0" lvl="0" indent="0" algn="l" defTabSz="68854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979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DIGIGEN © 2024 </a:t>
            </a:r>
            <a:r>
              <a:rPr lang="de-DE" altLang="de-DE" sz="979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is</a:t>
            </a:r>
            <a:r>
              <a:rPr lang="de-DE" altLang="de-DE" sz="979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  <a:r>
              <a:rPr lang="de-DE" altLang="de-DE" sz="979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licensed</a:t>
            </a:r>
            <a:r>
              <a:rPr lang="de-DE" altLang="de-DE" sz="979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  <a:r>
              <a:rPr lang="de-DE" altLang="de-DE" sz="979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under</a:t>
            </a:r>
            <a:r>
              <a:rPr lang="de-DE" altLang="de-DE" sz="979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</a:p>
          <a:p>
            <a:pPr marL="0" marR="0" lvl="0" indent="0" algn="l" defTabSz="68854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979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CC BY-NC-SA 4.0.</a:t>
            </a:r>
          </a:p>
          <a:p>
            <a:pPr marL="0" marR="0" lvl="0" indent="0" algn="l" defTabSz="68854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sz="979" b="0" i="1" u="none" kern="1200" dirty="0">
              <a:solidFill>
                <a:schemeClr val="tx1"/>
              </a:solidFill>
              <a:latin typeface="+mj-lt"/>
              <a:ea typeface="Jost Bold Italic" pitchFamily="2" charset="0"/>
              <a:cs typeface="+mn-cs"/>
            </a:endParaRPr>
          </a:p>
          <a:p>
            <a:pPr marL="0" marR="0" lvl="0" indent="0" algn="l" defTabSz="68854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979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To </a:t>
            </a:r>
            <a:r>
              <a:rPr lang="de-DE" altLang="de-DE" sz="979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view</a:t>
            </a:r>
            <a:r>
              <a:rPr lang="de-DE" altLang="de-DE" sz="979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  <a:r>
              <a:rPr lang="de-DE" altLang="de-DE" sz="979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this</a:t>
            </a:r>
            <a:r>
              <a:rPr lang="de-DE" altLang="de-DE" sz="979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  <a:r>
              <a:rPr lang="de-DE" altLang="de-DE" sz="979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license</a:t>
            </a:r>
            <a:r>
              <a:rPr lang="de-DE" altLang="de-DE" sz="979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, </a:t>
            </a:r>
            <a:r>
              <a:rPr lang="de-DE" altLang="de-DE" sz="979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visit</a:t>
            </a:r>
            <a:r>
              <a:rPr lang="de-DE" altLang="de-DE" sz="979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  <a:r>
              <a:rPr lang="de-DE" altLang="de-DE" sz="979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https://creativecommons.org/</a:t>
            </a:r>
            <a:br>
              <a:rPr lang="de-DE" altLang="de-DE" sz="979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de-DE" altLang="de-DE" sz="979" b="0" i="1" u="none" kern="1200" dirty="0" err="1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licenses</a:t>
            </a:r>
            <a:r>
              <a:rPr lang="de-DE" altLang="de-DE" sz="979" b="0" i="1" u="none" kern="120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/by-nc-sa/4.0/</a:t>
            </a:r>
            <a:endParaRPr lang="de-DE" altLang="de-DE" sz="979" b="0" i="1" u="none" kern="1200" dirty="0">
              <a:solidFill>
                <a:schemeClr val="tx1"/>
              </a:solidFill>
              <a:latin typeface="+mj-lt"/>
              <a:ea typeface="Jost Bold Italic" pitchFamily="2" charset="0"/>
              <a:cs typeface="+mn-cs"/>
            </a:endParaRPr>
          </a:p>
          <a:p>
            <a:pPr algn="r"/>
            <a:r>
              <a:rPr lang="en-GB" sz="979" b="0" i="1" u="none" kern="1200" noProof="0" dirty="0">
                <a:solidFill>
                  <a:schemeClr val="tx1"/>
                </a:solidFill>
                <a:latin typeface="+mj-lt"/>
                <a:ea typeface="Jost Bold Italic" pitchFamily="2" charset="0"/>
                <a:cs typeface="+mn-cs"/>
              </a:rPr>
              <a:t> </a:t>
            </a:r>
          </a:p>
        </p:txBody>
      </p:sp>
      <p:pic>
        <p:nvPicPr>
          <p:cNvPr id="4" name="Grafik 3" descr="Ein Bild, das Text, Schrift, Logo, Symbol enthält.&#10;&#10;Automatisch generierte Beschreibung">
            <a:extLst>
              <a:ext uri="{FF2B5EF4-FFF2-40B4-BE49-F238E27FC236}">
                <a16:creationId xmlns:a16="http://schemas.microsoft.com/office/drawing/2014/main" id="{31376D27-1474-6694-574C-73B67501369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2523392" y="656580"/>
            <a:ext cx="3003622" cy="621078"/>
          </a:xfrm>
          <a:prstGeom prst="rect">
            <a:avLst/>
          </a:prstGeom>
        </p:spPr>
      </p:pic>
      <p:pic>
        <p:nvPicPr>
          <p:cNvPr id="16" name="Afbeelding 6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D1F47091-27B8-FB39-6B0A-1A003DC96CC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15000"/>
          </a:blip>
          <a:stretch>
            <a:fillRect/>
          </a:stretch>
        </p:blipFill>
        <p:spPr>
          <a:xfrm>
            <a:off x="7404496" y="1072414"/>
            <a:ext cx="4239425" cy="386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161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B1259E00-F8DC-982E-6421-87D81025E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0053" y="2100953"/>
            <a:ext cx="4546202" cy="4147651"/>
          </a:xfrm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CEB0C35-B744-DCBB-0D2D-EE4503A05B0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81806" y="3037603"/>
            <a:ext cx="3603720" cy="1686185"/>
          </a:xfrm>
        </p:spPr>
        <p:txBody>
          <a:bodyPr>
            <a:normAutofit/>
          </a:bodyPr>
          <a:lstStyle>
            <a:lvl1pPr marL="0" indent="0">
              <a:buNone/>
              <a:defRPr sz="2009" i="1"/>
            </a:lvl1pPr>
            <a:lvl2pPr marL="459212" indent="0">
              <a:buNone/>
              <a:defRPr sz="1406"/>
            </a:lvl2pPr>
            <a:lvl3pPr marL="918423" indent="0">
              <a:buNone/>
              <a:defRPr sz="1205"/>
            </a:lvl3pPr>
            <a:lvl4pPr marL="1377635" indent="0">
              <a:buNone/>
              <a:defRPr sz="1004"/>
            </a:lvl4pPr>
            <a:lvl5pPr marL="1836847" indent="0">
              <a:buNone/>
              <a:defRPr sz="1004"/>
            </a:lvl5pPr>
            <a:lvl6pPr marL="2296058" indent="0">
              <a:buNone/>
              <a:defRPr sz="1004"/>
            </a:lvl6pPr>
            <a:lvl7pPr marL="2755270" indent="0">
              <a:buNone/>
              <a:defRPr sz="1004"/>
            </a:lvl7pPr>
            <a:lvl8pPr marL="3214482" indent="0">
              <a:buNone/>
              <a:defRPr sz="1004"/>
            </a:lvl8pPr>
            <a:lvl9pPr marL="3673693" indent="0">
              <a:buNone/>
              <a:defRPr sz="1004"/>
            </a:lvl9pPr>
          </a:lstStyle>
          <a:p>
            <a:pPr lvl="0"/>
            <a:r>
              <a:rPr lang="nl-NL" dirty="0" err="1"/>
              <a:t>Place</a:t>
            </a:r>
            <a:r>
              <a:rPr lang="nl-NL" dirty="0"/>
              <a:t> </a:t>
            </a:r>
            <a:r>
              <a:rPr lang="nl-NL" dirty="0" err="1"/>
              <a:t>your</a:t>
            </a:r>
            <a:r>
              <a:rPr lang="nl-NL" dirty="0"/>
              <a:t> image </a:t>
            </a:r>
            <a:r>
              <a:rPr lang="nl-NL" dirty="0" err="1"/>
              <a:t>here</a:t>
            </a:r>
            <a:endParaRPr lang="nl-NL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22392C1-C651-2105-7933-17E61ED4B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‹Nr.›</a:t>
            </a:fld>
            <a:endParaRPr lang="de-DE"/>
          </a:p>
        </p:txBody>
      </p:sp>
      <p:grpSp>
        <p:nvGrpSpPr>
          <p:cNvPr id="8" name="Gruppieren 1">
            <a:extLst>
              <a:ext uri="{FF2B5EF4-FFF2-40B4-BE49-F238E27FC236}">
                <a16:creationId xmlns:a16="http://schemas.microsoft.com/office/drawing/2014/main" id="{4633B8F1-59A3-810B-FF1F-728F90D3E12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4418" y="276854"/>
            <a:ext cx="680453" cy="640046"/>
            <a:chOff x="10552300" y="392719"/>
            <a:chExt cx="1300957" cy="1223738"/>
          </a:xfrm>
        </p:grpSpPr>
        <p:pic>
          <p:nvPicPr>
            <p:cNvPr id="9" name="Grafik 5">
              <a:extLst>
                <a:ext uri="{FF2B5EF4-FFF2-40B4-BE49-F238E27FC236}">
                  <a16:creationId xmlns:a16="http://schemas.microsoft.com/office/drawing/2014/main" id="{E38D7D71-5686-4F5C-622D-C07842F88D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-212" r="50000"/>
            <a:stretch/>
          </p:blipFill>
          <p:spPr bwMode="auto"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rafik 6">
              <a:extLst>
                <a:ext uri="{FF2B5EF4-FFF2-40B4-BE49-F238E27FC236}">
                  <a16:creationId xmlns:a16="http://schemas.microsoft.com/office/drawing/2014/main" id="{949B1C53-9BC4-F26A-F2D5-46F28FA946E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1" b="32362"/>
            <a:stretch/>
          </p:blipFill>
          <p:spPr bwMode="auto"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" name="Afbeelding 4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9BAAA8DE-D110-C940-2020-F067C492846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24501" y="715544"/>
            <a:ext cx="5917740" cy="5398952"/>
          </a:xfrm>
          <a:prstGeom prst="rect">
            <a:avLst/>
          </a:prstGeom>
        </p:spPr>
      </p:pic>
      <p:pic>
        <p:nvPicPr>
          <p:cNvPr id="3" name="Afbeelding 6" descr="Afbeelding met Graphics, sinaasappel&#10;&#10;Automatisch gegenereerde beschrijving">
            <a:extLst>
              <a:ext uri="{FF2B5EF4-FFF2-40B4-BE49-F238E27FC236}">
                <a16:creationId xmlns:a16="http://schemas.microsoft.com/office/drawing/2014/main" id="{CF917C44-B013-5594-B8F4-AF426B85AA4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16000"/>
          </a:blip>
          <a:stretch>
            <a:fillRect/>
          </a:stretch>
        </p:blipFill>
        <p:spPr>
          <a:xfrm rot="1680000">
            <a:off x="5607440" y="252731"/>
            <a:ext cx="3904644" cy="3562336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3D903831-A122-E57B-72AC-34126D5518FE}"/>
              </a:ext>
            </a:extLst>
          </p:cNvPr>
          <p:cNvSpPr/>
          <p:nvPr userDrawn="1"/>
        </p:nvSpPr>
        <p:spPr>
          <a:xfrm>
            <a:off x="11025750" y="6426719"/>
            <a:ext cx="76029" cy="27871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842" tIns="45921" rIns="91842" bIns="459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804"/>
              </a:spcAft>
            </a:pPr>
            <a:r>
              <a:rPr lang="de-DE" sz="1205" dirty="0">
                <a:effectLst/>
                <a:latin typeface="Jost Bold Italic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14576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8">
            <a:extLst>
              <a:ext uri="{FF2B5EF4-FFF2-40B4-BE49-F238E27FC236}">
                <a16:creationId xmlns:a16="http://schemas.microsoft.com/office/drawing/2014/main" id="{8D28101F-FCE2-CCE6-CE60-62B9494C8392}"/>
              </a:ext>
            </a:extLst>
          </p:cNvPr>
          <p:cNvSpPr/>
          <p:nvPr userDrawn="1"/>
        </p:nvSpPr>
        <p:spPr>
          <a:xfrm>
            <a:off x="0" y="0"/>
            <a:ext cx="12245975" cy="1479679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842" tIns="45921" rIns="91842" bIns="459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009"/>
          </a:p>
        </p:txBody>
      </p:sp>
      <p:pic>
        <p:nvPicPr>
          <p:cNvPr id="9" name="Afbeelding 8" descr="Afbeelding met wit&#10;&#10;Automatisch gegenereerde beschrijving">
            <a:extLst>
              <a:ext uri="{FF2B5EF4-FFF2-40B4-BE49-F238E27FC236}">
                <a16:creationId xmlns:a16="http://schemas.microsoft.com/office/drawing/2014/main" id="{EA7127D6-2A15-A23A-F7E0-F53CC03CE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0018" y="282592"/>
            <a:ext cx="1161547" cy="1059717"/>
          </a:xfrm>
          <a:prstGeom prst="rect">
            <a:avLst/>
          </a:prstGeom>
        </p:spPr>
      </p:pic>
      <p:grpSp>
        <p:nvGrpSpPr>
          <p:cNvPr id="11" name="Gruppieren 1">
            <a:extLst>
              <a:ext uri="{FF2B5EF4-FFF2-40B4-BE49-F238E27FC236}">
                <a16:creationId xmlns:a16="http://schemas.microsoft.com/office/drawing/2014/main" id="{4273A148-3CFC-5A64-B83D-3A52B69A2F9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75423" y="466056"/>
            <a:ext cx="680453" cy="640046"/>
            <a:chOff x="10552300" y="392719"/>
            <a:chExt cx="1300957" cy="1223738"/>
          </a:xfrm>
        </p:grpSpPr>
        <p:pic>
          <p:nvPicPr>
            <p:cNvPr id="12" name="Grafik 5">
              <a:extLst>
                <a:ext uri="{FF2B5EF4-FFF2-40B4-BE49-F238E27FC236}">
                  <a16:creationId xmlns:a16="http://schemas.microsoft.com/office/drawing/2014/main" id="{035B7BDD-DC42-FDE6-C1BC-15CE4EABFC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212" r="50000"/>
            <a:stretch/>
          </p:blipFill>
          <p:spPr bwMode="auto"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rafik 6">
              <a:extLst>
                <a:ext uri="{FF2B5EF4-FFF2-40B4-BE49-F238E27FC236}">
                  <a16:creationId xmlns:a16="http://schemas.microsoft.com/office/drawing/2014/main" id="{FEA769B3-B07E-3DB8-6443-3FD983FB0EA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1" b="32362"/>
            <a:stretch/>
          </p:blipFill>
          <p:spPr bwMode="auto"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33CCB5-335C-3F75-FFBF-611037F3A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en-GB" noProof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8EE43F-2322-05DD-189B-E7D01330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0438-CBB2-0D4E-B63C-DEDA8DB8181B}" type="datetime1">
              <a:rPr lang="de-DE" noProof="0" smtClean="0"/>
              <a:t>30.05.24</a:t>
            </a:fld>
            <a:endParaRPr lang="en-GB" noProof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F14975-32FF-69AF-1C78-54C4244F2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/>
              <a:t>ERASMUS+ DIGIGEN 
Projekt Ref. No. 2021-1-DE02-KA220-VET-000025335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848295-A53E-CCF8-0EBB-12881622A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‹Nr.›</a:t>
            </a:fld>
            <a:endParaRPr lang="en-GB" noProof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56751CF-A452-8849-4783-7B4330358D8A}"/>
              </a:ext>
            </a:extLst>
          </p:cNvPr>
          <p:cNvSpPr/>
          <p:nvPr userDrawn="1"/>
        </p:nvSpPr>
        <p:spPr>
          <a:xfrm>
            <a:off x="11025750" y="6426719"/>
            <a:ext cx="76029" cy="27871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842" tIns="45921" rIns="91842" bIns="459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804"/>
              </a:spcAft>
            </a:pPr>
            <a:r>
              <a:rPr lang="de-DE" sz="1205" dirty="0">
                <a:effectLst/>
                <a:latin typeface="Jost Bold Italic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CFB52A96-DE46-E4BD-0EAE-B8579E867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1" y="374277"/>
            <a:ext cx="9122295" cy="784018"/>
          </a:xfrm>
        </p:spPr>
        <p:txBody>
          <a:bodyPr anchor="t">
            <a:noAutofit/>
          </a:bodyPr>
          <a:lstStyle>
            <a:lvl1pPr>
              <a:defRPr sz="6026"/>
            </a:lvl1pPr>
          </a:lstStyle>
          <a:p>
            <a:r>
              <a:rPr lang="nl-NL" noProof="0" dirty="0"/>
              <a:t>Klik om stijl te bewerken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63531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AC96A02A-6841-CA37-8F05-0FC4A24C2FCF}"/>
              </a:ext>
            </a:extLst>
          </p:cNvPr>
          <p:cNvSpPr/>
          <p:nvPr userDrawn="1"/>
        </p:nvSpPr>
        <p:spPr>
          <a:xfrm>
            <a:off x="0" y="0"/>
            <a:ext cx="12245975" cy="1479679"/>
          </a:xfrm>
          <a:prstGeom prst="rect">
            <a:avLst/>
          </a:prstGeom>
          <a:solidFill>
            <a:srgbClr val="FDE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842" tIns="45921" rIns="91842" bIns="459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009"/>
          </a:p>
        </p:txBody>
      </p:sp>
      <p:pic>
        <p:nvPicPr>
          <p:cNvPr id="10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2195DA57-F3F2-B413-119A-5BBB194A6C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0018" y="282592"/>
            <a:ext cx="1161547" cy="1059717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25CBB4-337F-FDEC-7BE0-1F3AD1BA1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C81B5-6AD6-7A48-933E-F44AEA875755}" type="datetime1">
              <a:rPr lang="de-DE" smtClean="0"/>
              <a:t>30.05.24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1209D96-5541-2516-7AC3-B1AC60A9E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ERASMUS+ DIGIGEN 
Projekt Ref. No. 2021-1-DE02-KA220-VET-000025335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47CD853-64C6-0C26-B0AA-B6CF5F6F2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‹Nr.›</a:t>
            </a:fld>
            <a:endParaRPr lang="de-DE"/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FDB49F5-4B8F-788E-588D-10A6DE99B9D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275423" y="466056"/>
            <a:ext cx="680453" cy="640046"/>
            <a:chOff x="10552300" y="392719"/>
            <a:chExt cx="1300957" cy="1223738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79A92D11-A49E-02F3-4957-537FA6768FD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-212" r="50000"/>
            <a:stretch/>
          </p:blipFill>
          <p:spPr bwMode="auto">
            <a:xfrm>
              <a:off x="10588829" y="392719"/>
              <a:ext cx="1264428" cy="575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A9F965A3-D810-60E5-9131-4769378BA6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1" b="32362"/>
            <a:stretch/>
          </p:blipFill>
          <p:spPr bwMode="auto">
            <a:xfrm>
              <a:off x="10552300" y="968566"/>
              <a:ext cx="1300957" cy="6478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Rechteck 13">
            <a:extLst>
              <a:ext uri="{FF2B5EF4-FFF2-40B4-BE49-F238E27FC236}">
                <a16:creationId xmlns:a16="http://schemas.microsoft.com/office/drawing/2014/main" id="{A1F994AE-3205-0AAA-13B5-1E4EBB3E2608}"/>
              </a:ext>
            </a:extLst>
          </p:cNvPr>
          <p:cNvSpPr/>
          <p:nvPr userDrawn="1"/>
        </p:nvSpPr>
        <p:spPr>
          <a:xfrm>
            <a:off x="11025750" y="6426719"/>
            <a:ext cx="76029" cy="278716"/>
          </a:xfrm>
          <a:prstGeom prst="rect">
            <a:avLst/>
          </a:prstGeom>
          <a:solidFill>
            <a:srgbClr val="E865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842" tIns="45921" rIns="91842" bIns="459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  <a:spcAft>
                <a:spcPts val="804"/>
              </a:spcAft>
            </a:pPr>
            <a:r>
              <a:rPr lang="de-DE" sz="1205">
                <a:effectLst/>
                <a:latin typeface="Jost Bold Italic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B15625E3-7C5E-4034-8AA3-55233DC8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1" y="374277"/>
            <a:ext cx="9122295" cy="784018"/>
          </a:xfrm>
        </p:spPr>
        <p:txBody>
          <a:bodyPr anchor="t">
            <a:noAutofit/>
          </a:bodyPr>
          <a:lstStyle>
            <a:lvl1pPr>
              <a:defRPr sz="6026"/>
            </a:lvl1pPr>
          </a:lstStyle>
          <a:p>
            <a:r>
              <a:rPr lang="nl-NL" noProof="0"/>
              <a:t>Klik om stijl te bewerken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84278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19FC14-8859-A772-D794-CBDF9B0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2" y="322086"/>
            <a:ext cx="10562153" cy="1331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err="1"/>
              <a:t>Mastertitelformat bearbeiten</a:t>
            </a:r>
            <a:endParaRPr lang="en-GB" noProof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FD3B30-CD2C-C69F-C4E6-7A22E7E53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912" y="1833655"/>
            <a:ext cx="10562153" cy="437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err="1"/>
              <a:t>Mastertextformat bearbeiten</a:t>
            </a:r>
            <a:endParaRPr lang="en-GB" noProof="0"/>
          </a:p>
          <a:p>
            <a:pPr lvl="1"/>
            <a:r>
              <a:rPr lang="en-GB" noProof="0" err="1"/>
              <a:t>Zweite </a:t>
            </a:r>
            <a:r>
              <a:rPr lang="en-GB" noProof="0"/>
              <a:t>Ebene</a:t>
            </a:r>
          </a:p>
          <a:p>
            <a:pPr lvl="2"/>
            <a:r>
              <a:rPr lang="en-GB" noProof="0" err="1"/>
              <a:t>Dritte </a:t>
            </a:r>
            <a:r>
              <a:rPr lang="en-GB" noProof="0"/>
              <a:t>Ebene</a:t>
            </a:r>
          </a:p>
          <a:p>
            <a:pPr lvl="3"/>
            <a:r>
              <a:rPr lang="en-GB" noProof="0" err="1"/>
              <a:t>Vierte </a:t>
            </a:r>
            <a:r>
              <a:rPr lang="en-GB" noProof="0"/>
              <a:t>Ebene</a:t>
            </a:r>
          </a:p>
          <a:p>
            <a:pPr lvl="4"/>
            <a:r>
              <a:rPr lang="en-GB" noProof="0" err="1"/>
              <a:t>Fünfte </a:t>
            </a:r>
            <a:r>
              <a:rPr lang="en-GB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9B3702-1C67-71E2-531D-FD28A5960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911" y="6384308"/>
            <a:ext cx="2755344" cy="366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4">
                <a:solidFill>
                  <a:schemeClr val="tx1">
                    <a:tint val="75000"/>
                  </a:schemeClr>
                </a:solidFill>
                <a:latin typeface="+mj-lt"/>
                <a:ea typeface="Jost Bold Italic" pitchFamily="2" charset="77"/>
              </a:defRPr>
            </a:lvl1pPr>
          </a:lstStyle>
          <a:p>
            <a:fld id="{49DE5B59-D753-7046-A1A4-7DF8D09C383D}" type="datetime1">
              <a:rPr lang="de-DE" smtClean="0"/>
              <a:t>30.05.24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39B909-46C7-9B1D-34B6-BFF29C989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480" y="6384308"/>
            <a:ext cx="4133016" cy="366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4">
                <a:solidFill>
                  <a:schemeClr val="tx1">
                    <a:tint val="75000"/>
                  </a:schemeClr>
                </a:solidFill>
                <a:latin typeface="+mj-lt"/>
                <a:ea typeface="Jost Bold Italic" pitchFamily="2" charset="77"/>
              </a:defRPr>
            </a:lvl1pPr>
          </a:lstStyle>
          <a:p>
            <a:r>
              <a:rPr lang="en-GB" sz="828"/>
              <a:t>ERASMUS+ DIGIGEN 
Projekt Ref. No. 2021-1-DE02-KA220-VET-000025335</a:t>
            </a:r>
            <a:endParaRPr lang="en-GB" sz="828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D5A561-61F3-4B23-FED5-5DECD2AA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6117" y="6382713"/>
            <a:ext cx="597948" cy="366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4">
                <a:solidFill>
                  <a:schemeClr val="tx1">
                    <a:tint val="75000"/>
                  </a:schemeClr>
                </a:solidFill>
                <a:latin typeface="+mj-lt"/>
                <a:ea typeface="Jost Bold Italic" pitchFamily="2" charset="77"/>
              </a:defRPr>
            </a:lvl1pPr>
          </a:lstStyle>
          <a:p>
            <a:fld id="{F96B14D3-7D2A-2041-9DA6-67735C9926F2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4E85F08-5CB0-943A-AB96-64DCDC7E081F}"/>
              </a:ext>
            </a:extLst>
          </p:cNvPr>
          <p:cNvSpPr txBox="1"/>
          <p:nvPr userDrawn="1"/>
        </p:nvSpPr>
        <p:spPr>
          <a:xfrm>
            <a:off x="6582213" y="6582024"/>
            <a:ext cx="184731" cy="324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1506" noProof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BFA1C67-F61C-C9B2-6B79-E9DE0C09B0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" y="78977"/>
            <a:ext cx="139117" cy="301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854" tIns="34427" rIns="68854" bIns="34427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1506" noProof="0"/>
          </a:p>
        </p:txBody>
      </p:sp>
    </p:spTree>
    <p:extLst>
      <p:ext uri="{BB962C8B-B14F-4D97-AF65-F5344CB8AC3E}">
        <p14:creationId xmlns:p14="http://schemas.microsoft.com/office/powerpoint/2010/main" val="378143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7" r:id="rId2"/>
    <p:sldLayoutId id="2147484262" r:id="rId3"/>
  </p:sldLayoutIdLst>
  <p:hf hdr="0" ftr="0" dt="0"/>
  <p:txStyles>
    <p:titleStyle>
      <a:lvl1pPr algn="l" defTabSz="688543" rtl="0" eaLnBrk="1" latinLnBrk="0" hangingPunct="1">
        <a:lnSpc>
          <a:spcPct val="90000"/>
        </a:lnSpc>
        <a:spcBef>
          <a:spcPct val="0"/>
        </a:spcBef>
        <a:buNone/>
        <a:defRPr sz="3313" b="0" i="0" kern="1200">
          <a:solidFill>
            <a:schemeClr val="tx1"/>
          </a:solidFill>
          <a:latin typeface="Jost Medium Roman" pitchFamily="2" charset="77"/>
          <a:ea typeface="Jost Medium Roman" pitchFamily="2" charset="77"/>
          <a:cs typeface="+mj-cs"/>
        </a:defRPr>
      </a:lvl1pPr>
    </p:titleStyle>
    <p:bodyStyle>
      <a:lvl1pPr marL="172136" indent="-172136" algn="l" defTabSz="688543" rtl="0" eaLnBrk="1" latinLnBrk="0" hangingPunct="1">
        <a:lnSpc>
          <a:spcPct val="90000"/>
        </a:lnSpc>
        <a:spcBef>
          <a:spcPts val="753"/>
        </a:spcBef>
        <a:buClr>
          <a:srgbClr val="E86507"/>
        </a:buClr>
        <a:buFont typeface="Wingdings" pitchFamily="2" charset="2"/>
        <a:buChar char="§"/>
        <a:defRPr sz="2108" kern="1200">
          <a:solidFill>
            <a:schemeClr val="tx1"/>
          </a:solidFill>
          <a:latin typeface="Jost Bold Italic" pitchFamily="2" charset="77"/>
          <a:ea typeface="Jost Bold Italic" pitchFamily="2" charset="77"/>
          <a:cs typeface="+mn-cs"/>
        </a:defRPr>
      </a:lvl1pPr>
      <a:lvl2pPr marL="516407" indent="-172136" algn="l" defTabSz="688543" rtl="0" eaLnBrk="1" latinLnBrk="0" hangingPunct="1">
        <a:lnSpc>
          <a:spcPct val="90000"/>
        </a:lnSpc>
        <a:spcBef>
          <a:spcPts val="377"/>
        </a:spcBef>
        <a:buClr>
          <a:srgbClr val="E86507"/>
        </a:buClr>
        <a:buFont typeface="Wingdings" pitchFamily="2" charset="2"/>
        <a:buChar char="§"/>
        <a:defRPr sz="1807" kern="1200">
          <a:solidFill>
            <a:schemeClr val="tx1"/>
          </a:solidFill>
          <a:latin typeface="Jost Bold Italic" pitchFamily="2" charset="77"/>
          <a:ea typeface="Jost Bold Italic" pitchFamily="2" charset="77"/>
          <a:cs typeface="+mn-cs"/>
        </a:defRPr>
      </a:lvl2pPr>
      <a:lvl3pPr marL="860679" indent="-172136" algn="l" defTabSz="688543" rtl="0" eaLnBrk="1" latinLnBrk="0" hangingPunct="1">
        <a:lnSpc>
          <a:spcPct val="90000"/>
        </a:lnSpc>
        <a:spcBef>
          <a:spcPts val="377"/>
        </a:spcBef>
        <a:buClr>
          <a:srgbClr val="E86507"/>
        </a:buClr>
        <a:buFont typeface="Wingdings" pitchFamily="2" charset="2"/>
        <a:buChar char="§"/>
        <a:defRPr sz="1506" kern="1200">
          <a:solidFill>
            <a:schemeClr val="tx1"/>
          </a:solidFill>
          <a:latin typeface="Jost Bold Italic" pitchFamily="2" charset="77"/>
          <a:ea typeface="Jost Bold Italic" pitchFamily="2" charset="77"/>
          <a:cs typeface="+mn-cs"/>
        </a:defRPr>
      </a:lvl3pPr>
      <a:lvl4pPr marL="1204951" indent="-172136" algn="l" defTabSz="688543" rtl="0" eaLnBrk="1" latinLnBrk="0" hangingPunct="1">
        <a:lnSpc>
          <a:spcPct val="90000"/>
        </a:lnSpc>
        <a:spcBef>
          <a:spcPts val="377"/>
        </a:spcBef>
        <a:buClr>
          <a:srgbClr val="E86507"/>
        </a:buClr>
        <a:buFont typeface="Wingdings" pitchFamily="2" charset="2"/>
        <a:buChar char="§"/>
        <a:defRPr sz="1355" kern="1200">
          <a:solidFill>
            <a:schemeClr val="tx1"/>
          </a:solidFill>
          <a:latin typeface="Jost Bold Italic" pitchFamily="2" charset="77"/>
          <a:ea typeface="Jost Bold Italic" pitchFamily="2" charset="77"/>
          <a:cs typeface="+mn-cs"/>
        </a:defRPr>
      </a:lvl4pPr>
      <a:lvl5pPr marL="1549222" indent="-172136" algn="l" defTabSz="688543" rtl="0" eaLnBrk="1" latinLnBrk="0" hangingPunct="1">
        <a:lnSpc>
          <a:spcPct val="90000"/>
        </a:lnSpc>
        <a:spcBef>
          <a:spcPts val="377"/>
        </a:spcBef>
        <a:buClr>
          <a:srgbClr val="E86507"/>
        </a:buClr>
        <a:buFont typeface="Wingdings" pitchFamily="2" charset="2"/>
        <a:buChar char="§"/>
        <a:defRPr sz="1355" kern="1200">
          <a:solidFill>
            <a:schemeClr val="tx1"/>
          </a:solidFill>
          <a:latin typeface="Jost Bold Italic" pitchFamily="2" charset="77"/>
          <a:ea typeface="Jost Bold Italic" pitchFamily="2" charset="77"/>
          <a:cs typeface="+mn-cs"/>
        </a:defRPr>
      </a:lvl5pPr>
      <a:lvl6pPr marL="1893494" indent="-172136" algn="l" defTabSz="688543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237765" indent="-172136" algn="l" defTabSz="688543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582037" indent="-172136" algn="l" defTabSz="688543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926309" indent="-172136" algn="l" defTabSz="688543" rtl="0" eaLnBrk="1" latinLnBrk="0" hangingPunct="1">
        <a:lnSpc>
          <a:spcPct val="90000"/>
        </a:lnSpc>
        <a:spcBef>
          <a:spcPts val="377"/>
        </a:spcBef>
        <a:buFont typeface="Arial" panose="020B0604020202020204" pitchFamily="34" charset="0"/>
        <a:buChar char="•"/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1pPr>
      <a:lvl2pPr marL="344272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2pPr>
      <a:lvl3pPr marL="688543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3pPr>
      <a:lvl4pPr marL="1032815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4pPr>
      <a:lvl5pPr marL="1377086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5pPr>
      <a:lvl6pPr marL="1721358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6pPr>
      <a:lvl7pPr marL="2065630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7pPr>
      <a:lvl8pPr marL="2409901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8pPr>
      <a:lvl9pPr marL="2754173" algn="l" defTabSz="688543" rtl="0" eaLnBrk="1" latinLnBrk="0" hangingPunct="1">
        <a:defRPr sz="13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519FC14-8859-A772-D794-CBDF9B07D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1" y="322086"/>
            <a:ext cx="10562153" cy="1331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 err="1"/>
              <a:t>Mastertitelformat bearbeiten</a:t>
            </a:r>
            <a:endParaRPr lang="en-GB" noProof="0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8FD3B30-CD2C-C69F-C4E6-7A22E7E53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911" y="1833655"/>
            <a:ext cx="10562153" cy="43704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err="1"/>
              <a:t>Mastertextformat bearbeiten</a:t>
            </a:r>
            <a:endParaRPr lang="en-GB" noProof="0"/>
          </a:p>
          <a:p>
            <a:pPr lvl="1"/>
            <a:r>
              <a:rPr lang="en-GB" noProof="0" err="1"/>
              <a:t>Zweite </a:t>
            </a:r>
            <a:r>
              <a:rPr lang="en-GB" noProof="0"/>
              <a:t>Ebene</a:t>
            </a:r>
          </a:p>
          <a:p>
            <a:pPr lvl="2"/>
            <a:r>
              <a:rPr lang="en-GB" noProof="0" err="1"/>
              <a:t>Dritte </a:t>
            </a:r>
            <a:r>
              <a:rPr lang="en-GB" noProof="0"/>
              <a:t>Ebene</a:t>
            </a:r>
          </a:p>
          <a:p>
            <a:pPr lvl="3"/>
            <a:r>
              <a:rPr lang="en-GB" noProof="0" err="1"/>
              <a:t>Vierte </a:t>
            </a:r>
            <a:r>
              <a:rPr lang="en-GB" noProof="0"/>
              <a:t>Ebene</a:t>
            </a:r>
          </a:p>
          <a:p>
            <a:pPr lvl="4"/>
            <a:r>
              <a:rPr lang="en-GB" noProof="0" err="1"/>
              <a:t>Fünfte </a:t>
            </a:r>
            <a:r>
              <a:rPr lang="en-GB" noProof="0"/>
              <a:t>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79B3702-1C67-71E2-531D-FD28A5960A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1911" y="6384307"/>
            <a:ext cx="2755344" cy="366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5">
                <a:solidFill>
                  <a:schemeClr val="tx1">
                    <a:tint val="75000"/>
                  </a:schemeClr>
                </a:solidFill>
                <a:latin typeface="+mj-lt"/>
                <a:ea typeface="Jost Bold Italic" pitchFamily="2" charset="77"/>
              </a:defRPr>
            </a:lvl1pPr>
          </a:lstStyle>
          <a:p>
            <a:fld id="{2B50C987-4010-5D49-A1BD-83917774C7C0}" type="datetime1">
              <a:rPr lang="de-DE" smtClean="0"/>
              <a:t>30.05.24</a:t>
            </a:fld>
            <a:endParaRPr lang="en-GB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39B909-46C7-9B1D-34B6-BFF29C9895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56479" y="6384307"/>
            <a:ext cx="4133017" cy="366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5">
                <a:solidFill>
                  <a:schemeClr val="tx1">
                    <a:tint val="75000"/>
                  </a:schemeClr>
                </a:solidFill>
                <a:latin typeface="+mj-lt"/>
                <a:ea typeface="Jost Bold Italic" pitchFamily="2" charset="77"/>
              </a:defRPr>
            </a:lvl1pPr>
          </a:lstStyle>
          <a:p>
            <a:r>
              <a:rPr lang="en-GB" sz="1105"/>
              <a:t>ERASMUS+ DIGIGEN 
Projekt Ref. No. 2021-1-DE02-KA220-VET-000025335</a:t>
            </a:r>
            <a:endParaRPr lang="en-GB" sz="1105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D5A561-61F3-4B23-FED5-5DECD2AAE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6117" y="6382712"/>
            <a:ext cx="597947" cy="3667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5">
                <a:solidFill>
                  <a:schemeClr val="tx1">
                    <a:tint val="75000"/>
                  </a:schemeClr>
                </a:solidFill>
                <a:latin typeface="+mj-lt"/>
                <a:ea typeface="Jost Bold Italic" pitchFamily="2" charset="77"/>
              </a:defRPr>
            </a:lvl1pPr>
          </a:lstStyle>
          <a:p>
            <a:fld id="{F96B14D3-7D2A-2041-9DA6-67735C9926F2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4E85F08-5CB0-943A-AB96-64DCDC7E081F}"/>
              </a:ext>
            </a:extLst>
          </p:cNvPr>
          <p:cNvSpPr txBox="1"/>
          <p:nvPr userDrawn="1"/>
        </p:nvSpPr>
        <p:spPr>
          <a:xfrm>
            <a:off x="6582212" y="6582022"/>
            <a:ext cx="185549" cy="403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009" noProof="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BFA1C67-F61C-C9B2-6B79-E9DE0C09B0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27962"/>
            <a:ext cx="185549" cy="40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842" tIns="45921" rIns="91842" bIns="45921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sz="2009" noProof="0" dirty="0"/>
          </a:p>
        </p:txBody>
      </p:sp>
    </p:spTree>
    <p:extLst>
      <p:ext uri="{BB962C8B-B14F-4D97-AF65-F5344CB8AC3E}">
        <p14:creationId xmlns:p14="http://schemas.microsoft.com/office/powerpoint/2010/main" val="245834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70" r:id="rId2"/>
    <p:sldLayoutId id="2147484271" r:id="rId3"/>
  </p:sldLayoutIdLst>
  <p:hf hdr="0" ftr="0" dt="0"/>
  <p:txStyles>
    <p:titleStyle>
      <a:lvl1pPr algn="l" defTabSz="918423" rtl="0" eaLnBrk="1" latinLnBrk="0" hangingPunct="1">
        <a:lnSpc>
          <a:spcPct val="90000"/>
        </a:lnSpc>
        <a:spcBef>
          <a:spcPct val="0"/>
        </a:spcBef>
        <a:buNone/>
        <a:defRPr sz="6026" b="0" i="0" kern="1200">
          <a:solidFill>
            <a:schemeClr val="tx1"/>
          </a:solidFill>
          <a:latin typeface="+mn-lt"/>
          <a:ea typeface="Jost Medium Roman" pitchFamily="2" charset="77"/>
          <a:cs typeface="+mj-cs"/>
        </a:defRPr>
      </a:lvl1pPr>
    </p:titleStyle>
    <p:bodyStyle>
      <a:lvl1pPr marL="229606" indent="-229606" algn="l" defTabSz="918423" rtl="0" eaLnBrk="1" latinLnBrk="0" hangingPunct="1">
        <a:lnSpc>
          <a:spcPct val="90000"/>
        </a:lnSpc>
        <a:spcBef>
          <a:spcPts val="1004"/>
        </a:spcBef>
        <a:buClr>
          <a:srgbClr val="E86507"/>
        </a:buClr>
        <a:buFont typeface="Wingdings" pitchFamily="2" charset="2"/>
        <a:buChar char="§"/>
        <a:defRPr sz="2812" kern="1200">
          <a:solidFill>
            <a:schemeClr val="tx1"/>
          </a:solidFill>
          <a:latin typeface="+mn-lt"/>
          <a:ea typeface="Jost Bold Italic" pitchFamily="2" charset="77"/>
          <a:cs typeface="+mn-cs"/>
        </a:defRPr>
      </a:lvl1pPr>
      <a:lvl2pPr marL="688818" indent="-229606" algn="l" defTabSz="918423" rtl="0" eaLnBrk="1" latinLnBrk="0" hangingPunct="1">
        <a:lnSpc>
          <a:spcPct val="90000"/>
        </a:lnSpc>
        <a:spcBef>
          <a:spcPts val="502"/>
        </a:spcBef>
        <a:buClr>
          <a:srgbClr val="E86507"/>
        </a:buClr>
        <a:buFont typeface="Wingdings" pitchFamily="2" charset="2"/>
        <a:buChar char="§"/>
        <a:defRPr sz="2411" kern="1200">
          <a:solidFill>
            <a:schemeClr val="tx1"/>
          </a:solidFill>
          <a:latin typeface="+mn-lt"/>
          <a:ea typeface="Jost Bold Italic" pitchFamily="2" charset="77"/>
          <a:cs typeface="+mn-cs"/>
        </a:defRPr>
      </a:lvl2pPr>
      <a:lvl3pPr marL="1148029" indent="-229606" algn="l" defTabSz="918423" rtl="0" eaLnBrk="1" latinLnBrk="0" hangingPunct="1">
        <a:lnSpc>
          <a:spcPct val="90000"/>
        </a:lnSpc>
        <a:spcBef>
          <a:spcPts val="502"/>
        </a:spcBef>
        <a:buClr>
          <a:srgbClr val="E86507"/>
        </a:buClr>
        <a:buFont typeface="Wingdings" pitchFamily="2" charset="2"/>
        <a:buChar char="§"/>
        <a:defRPr sz="2009" kern="1200">
          <a:solidFill>
            <a:schemeClr val="tx1"/>
          </a:solidFill>
          <a:latin typeface="+mn-lt"/>
          <a:ea typeface="Jost Bold Italic" pitchFamily="2" charset="77"/>
          <a:cs typeface="+mn-cs"/>
        </a:defRPr>
      </a:lvl3pPr>
      <a:lvl4pPr marL="1607241" indent="-229606" algn="l" defTabSz="918423" rtl="0" eaLnBrk="1" latinLnBrk="0" hangingPunct="1">
        <a:lnSpc>
          <a:spcPct val="90000"/>
        </a:lnSpc>
        <a:spcBef>
          <a:spcPts val="502"/>
        </a:spcBef>
        <a:buClr>
          <a:srgbClr val="E86507"/>
        </a:buClr>
        <a:buFont typeface="Wingdings" pitchFamily="2" charset="2"/>
        <a:buChar char="§"/>
        <a:defRPr sz="1808" kern="1200">
          <a:solidFill>
            <a:schemeClr val="tx1"/>
          </a:solidFill>
          <a:latin typeface="+mn-lt"/>
          <a:ea typeface="Jost Bold Italic" pitchFamily="2" charset="77"/>
          <a:cs typeface="+mn-cs"/>
        </a:defRPr>
      </a:lvl4pPr>
      <a:lvl5pPr marL="2066453" indent="-229606" algn="l" defTabSz="918423" rtl="0" eaLnBrk="1" latinLnBrk="0" hangingPunct="1">
        <a:lnSpc>
          <a:spcPct val="90000"/>
        </a:lnSpc>
        <a:spcBef>
          <a:spcPts val="502"/>
        </a:spcBef>
        <a:buClr>
          <a:srgbClr val="E86507"/>
        </a:buClr>
        <a:buFont typeface="Wingdings" pitchFamily="2" charset="2"/>
        <a:buChar char="§"/>
        <a:defRPr sz="1808" kern="1200">
          <a:solidFill>
            <a:schemeClr val="tx1"/>
          </a:solidFill>
          <a:latin typeface="+mn-lt"/>
          <a:ea typeface="Jost Bold Italic" pitchFamily="2" charset="77"/>
          <a:cs typeface="+mn-cs"/>
        </a:defRPr>
      </a:lvl5pPr>
      <a:lvl6pPr marL="2525664" indent="-229606" algn="l" defTabSz="918423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8" kern="1200">
          <a:solidFill>
            <a:schemeClr val="tx1"/>
          </a:solidFill>
          <a:latin typeface="+mn-lt"/>
          <a:ea typeface="+mn-ea"/>
          <a:cs typeface="+mn-cs"/>
        </a:defRPr>
      </a:lvl6pPr>
      <a:lvl7pPr marL="2984876" indent="-229606" algn="l" defTabSz="918423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8" kern="1200">
          <a:solidFill>
            <a:schemeClr val="tx1"/>
          </a:solidFill>
          <a:latin typeface="+mn-lt"/>
          <a:ea typeface="+mn-ea"/>
          <a:cs typeface="+mn-cs"/>
        </a:defRPr>
      </a:lvl7pPr>
      <a:lvl8pPr marL="3444088" indent="-229606" algn="l" defTabSz="918423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8" kern="1200">
          <a:solidFill>
            <a:schemeClr val="tx1"/>
          </a:solidFill>
          <a:latin typeface="+mn-lt"/>
          <a:ea typeface="+mn-ea"/>
          <a:cs typeface="+mn-cs"/>
        </a:defRPr>
      </a:lvl8pPr>
      <a:lvl9pPr marL="3903299" indent="-229606" algn="l" defTabSz="918423" rtl="0" eaLnBrk="1" latinLnBrk="0" hangingPunct="1">
        <a:lnSpc>
          <a:spcPct val="90000"/>
        </a:lnSpc>
        <a:spcBef>
          <a:spcPts val="502"/>
        </a:spcBef>
        <a:buFont typeface="Arial" panose="020B0604020202020204" pitchFamily="34" charset="0"/>
        <a:buChar char="•"/>
        <a:defRPr sz="18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8423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1pPr>
      <a:lvl2pPr marL="459212" algn="l" defTabSz="918423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2pPr>
      <a:lvl3pPr marL="918423" algn="l" defTabSz="918423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3pPr>
      <a:lvl4pPr marL="1377635" algn="l" defTabSz="918423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7" algn="l" defTabSz="918423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5pPr>
      <a:lvl6pPr marL="2296058" algn="l" defTabSz="918423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6pPr>
      <a:lvl7pPr marL="2755270" algn="l" defTabSz="918423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7pPr>
      <a:lvl8pPr marL="3214482" algn="l" defTabSz="918423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8pPr>
      <a:lvl9pPr marL="3673693" algn="l" defTabSz="918423" rtl="0" eaLnBrk="1" latinLnBrk="0" hangingPunct="1">
        <a:defRPr sz="18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danniausten.blogspot.com/2016/03/super-life-career-rainbow.html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71D288-07B3-32F8-7E68-12C3C00BC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0746" y="1164306"/>
            <a:ext cx="9184482" cy="2885495"/>
          </a:xfrm>
        </p:spPr>
        <p:txBody>
          <a:bodyPr>
            <a:normAutofit/>
          </a:bodyPr>
          <a:lstStyle/>
          <a:p>
            <a:r>
              <a:rPr lang="en-GB" sz="6000" dirty="0">
                <a:solidFill>
                  <a:schemeClr val="bg1"/>
                </a:solidFill>
                <a:latin typeface="+mn-lt"/>
              </a:rPr>
              <a:t>SZAKMAI </a:t>
            </a:r>
            <a:br>
              <a:rPr lang="en-GB" sz="6000" dirty="0">
                <a:solidFill>
                  <a:schemeClr val="bg1"/>
                </a:solidFill>
                <a:latin typeface="+mn-lt"/>
              </a:rPr>
            </a:br>
            <a:r>
              <a:rPr lang="en-GB" sz="6000" dirty="0">
                <a:solidFill>
                  <a:schemeClr val="bg1"/>
                </a:solidFill>
                <a:latin typeface="+mn-lt"/>
              </a:rPr>
              <a:t>TANÁCSADÁS</a:t>
            </a:r>
            <a:br>
              <a:rPr lang="en-GB" sz="6000" dirty="0">
                <a:solidFill>
                  <a:schemeClr val="bg1"/>
                </a:solidFill>
                <a:latin typeface="+mn-lt"/>
              </a:rPr>
            </a:br>
            <a:r>
              <a:rPr lang="en-GB" sz="4800" b="0" i="1" dirty="0">
                <a:solidFill>
                  <a:schemeClr val="bg1"/>
                </a:solidFill>
                <a:latin typeface="+mn-lt"/>
              </a:rPr>
              <a:t>PBL bemutató</a:t>
            </a:r>
            <a:endParaRPr lang="de-DE" sz="6000" b="0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22BE69C-D3AC-8C19-4CDD-45F171902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8562" y="4242778"/>
            <a:ext cx="9184482" cy="650589"/>
          </a:xfrm>
        </p:spPr>
        <p:txBody>
          <a:bodyPr vert="horz" lIns="68854" tIns="34427" rIns="68854" bIns="34427" rtlCol="0">
            <a:normAutofit/>
          </a:bodyPr>
          <a:lstStyle/>
          <a:p>
            <a:r>
              <a:rPr lang="en-GB" dirty="0">
                <a:latin typeface="+mn-lt"/>
              </a:rPr>
              <a:t>5a. téma - Tudományos megközelítések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8C0C1B21-7244-9EDE-D273-6F66332D6D68}"/>
              </a:ext>
            </a:extLst>
          </p:cNvPr>
          <p:cNvSpPr/>
          <p:nvPr/>
        </p:nvSpPr>
        <p:spPr>
          <a:xfrm flipV="1">
            <a:off x="3359099" y="4022693"/>
            <a:ext cx="5503408" cy="27108"/>
          </a:xfrm>
          <a:custGeom>
            <a:avLst/>
            <a:gdLst>
              <a:gd name="connsiteX0" fmla="*/ 0 w 5503408"/>
              <a:gd name="connsiteY0" fmla="*/ 0 h 27108"/>
              <a:gd name="connsiteX1" fmla="*/ 577858 w 5503408"/>
              <a:gd name="connsiteY1" fmla="*/ 0 h 27108"/>
              <a:gd name="connsiteX2" fmla="*/ 1320818 w 5503408"/>
              <a:gd name="connsiteY2" fmla="*/ 0 h 27108"/>
              <a:gd name="connsiteX3" fmla="*/ 1953710 w 5503408"/>
              <a:gd name="connsiteY3" fmla="*/ 0 h 27108"/>
              <a:gd name="connsiteX4" fmla="*/ 2531568 w 5503408"/>
              <a:gd name="connsiteY4" fmla="*/ 0 h 27108"/>
              <a:gd name="connsiteX5" fmla="*/ 3274528 w 5503408"/>
              <a:gd name="connsiteY5" fmla="*/ 0 h 27108"/>
              <a:gd name="connsiteX6" fmla="*/ 3962454 w 5503408"/>
              <a:gd name="connsiteY6" fmla="*/ 0 h 27108"/>
              <a:gd name="connsiteX7" fmla="*/ 4650380 w 5503408"/>
              <a:gd name="connsiteY7" fmla="*/ 0 h 27108"/>
              <a:gd name="connsiteX8" fmla="*/ 5503408 w 5503408"/>
              <a:gd name="connsiteY8" fmla="*/ 0 h 27108"/>
              <a:gd name="connsiteX9" fmla="*/ 5503408 w 5503408"/>
              <a:gd name="connsiteY9" fmla="*/ 27108 h 27108"/>
              <a:gd name="connsiteX10" fmla="*/ 4925550 w 5503408"/>
              <a:gd name="connsiteY10" fmla="*/ 27108 h 27108"/>
              <a:gd name="connsiteX11" fmla="*/ 4402726 w 5503408"/>
              <a:gd name="connsiteY11" fmla="*/ 27108 h 27108"/>
              <a:gd name="connsiteX12" fmla="*/ 3659766 w 5503408"/>
              <a:gd name="connsiteY12" fmla="*/ 27108 h 27108"/>
              <a:gd name="connsiteX13" fmla="*/ 3081908 w 5503408"/>
              <a:gd name="connsiteY13" fmla="*/ 27108 h 27108"/>
              <a:gd name="connsiteX14" fmla="*/ 2338948 w 5503408"/>
              <a:gd name="connsiteY14" fmla="*/ 27108 h 27108"/>
              <a:gd name="connsiteX15" fmla="*/ 1540954 w 5503408"/>
              <a:gd name="connsiteY15" fmla="*/ 27108 h 27108"/>
              <a:gd name="connsiteX16" fmla="*/ 908062 w 5503408"/>
              <a:gd name="connsiteY16" fmla="*/ 27108 h 27108"/>
              <a:gd name="connsiteX17" fmla="*/ 0 w 5503408"/>
              <a:gd name="connsiteY17" fmla="*/ 27108 h 27108"/>
              <a:gd name="connsiteX18" fmla="*/ 0 w 5503408"/>
              <a:gd name="connsiteY18" fmla="*/ 0 h 27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503408" h="27108" fill="none" extrusionOk="0">
                <a:moveTo>
                  <a:pt x="0" y="0"/>
                </a:moveTo>
                <a:cubicBezTo>
                  <a:pt x="238686" y="22960"/>
                  <a:pt x="333886" y="-27156"/>
                  <a:pt x="577858" y="0"/>
                </a:cubicBezTo>
                <a:cubicBezTo>
                  <a:pt x="821830" y="27156"/>
                  <a:pt x="1023112" y="-7241"/>
                  <a:pt x="1320818" y="0"/>
                </a:cubicBezTo>
                <a:cubicBezTo>
                  <a:pt x="1618524" y="7241"/>
                  <a:pt x="1732377" y="10066"/>
                  <a:pt x="1953710" y="0"/>
                </a:cubicBezTo>
                <a:cubicBezTo>
                  <a:pt x="2175043" y="-10066"/>
                  <a:pt x="2251963" y="-6963"/>
                  <a:pt x="2531568" y="0"/>
                </a:cubicBezTo>
                <a:cubicBezTo>
                  <a:pt x="2811173" y="6963"/>
                  <a:pt x="2984475" y="27952"/>
                  <a:pt x="3274528" y="0"/>
                </a:cubicBezTo>
                <a:cubicBezTo>
                  <a:pt x="3564581" y="-27952"/>
                  <a:pt x="3767327" y="-21506"/>
                  <a:pt x="3962454" y="0"/>
                </a:cubicBezTo>
                <a:cubicBezTo>
                  <a:pt x="4157581" y="21506"/>
                  <a:pt x="4351051" y="10293"/>
                  <a:pt x="4650380" y="0"/>
                </a:cubicBezTo>
                <a:cubicBezTo>
                  <a:pt x="4949709" y="-10293"/>
                  <a:pt x="5331374" y="-37315"/>
                  <a:pt x="5503408" y="0"/>
                </a:cubicBezTo>
                <a:cubicBezTo>
                  <a:pt x="5502385" y="10247"/>
                  <a:pt x="5502999" y="14335"/>
                  <a:pt x="5503408" y="27108"/>
                </a:cubicBezTo>
                <a:cubicBezTo>
                  <a:pt x="5387658" y="50355"/>
                  <a:pt x="5101374" y="13585"/>
                  <a:pt x="4925550" y="27108"/>
                </a:cubicBezTo>
                <a:cubicBezTo>
                  <a:pt x="4749726" y="40631"/>
                  <a:pt x="4551589" y="13255"/>
                  <a:pt x="4402726" y="27108"/>
                </a:cubicBezTo>
                <a:cubicBezTo>
                  <a:pt x="4253863" y="40961"/>
                  <a:pt x="4010990" y="50184"/>
                  <a:pt x="3659766" y="27108"/>
                </a:cubicBezTo>
                <a:cubicBezTo>
                  <a:pt x="3308542" y="4032"/>
                  <a:pt x="3246795" y="22533"/>
                  <a:pt x="3081908" y="27108"/>
                </a:cubicBezTo>
                <a:cubicBezTo>
                  <a:pt x="2917021" y="31683"/>
                  <a:pt x="2645532" y="48427"/>
                  <a:pt x="2338948" y="27108"/>
                </a:cubicBezTo>
                <a:cubicBezTo>
                  <a:pt x="2032364" y="5789"/>
                  <a:pt x="1862515" y="63082"/>
                  <a:pt x="1540954" y="27108"/>
                </a:cubicBezTo>
                <a:cubicBezTo>
                  <a:pt x="1219393" y="-8866"/>
                  <a:pt x="1059343" y="15855"/>
                  <a:pt x="908062" y="27108"/>
                </a:cubicBezTo>
                <a:cubicBezTo>
                  <a:pt x="756781" y="38361"/>
                  <a:pt x="313076" y="-10268"/>
                  <a:pt x="0" y="27108"/>
                </a:cubicBezTo>
                <a:cubicBezTo>
                  <a:pt x="1041" y="15328"/>
                  <a:pt x="-961" y="11310"/>
                  <a:pt x="0" y="0"/>
                </a:cubicBezTo>
                <a:close/>
              </a:path>
              <a:path w="5503408" h="27108" stroke="0" extrusionOk="0">
                <a:moveTo>
                  <a:pt x="0" y="0"/>
                </a:moveTo>
                <a:cubicBezTo>
                  <a:pt x="248653" y="22095"/>
                  <a:pt x="412380" y="24842"/>
                  <a:pt x="632892" y="0"/>
                </a:cubicBezTo>
                <a:cubicBezTo>
                  <a:pt x="853404" y="-24842"/>
                  <a:pt x="956630" y="-26014"/>
                  <a:pt x="1155716" y="0"/>
                </a:cubicBezTo>
                <a:cubicBezTo>
                  <a:pt x="1354802" y="26014"/>
                  <a:pt x="1791027" y="14647"/>
                  <a:pt x="1953710" y="0"/>
                </a:cubicBezTo>
                <a:cubicBezTo>
                  <a:pt x="2116393" y="-14647"/>
                  <a:pt x="2356672" y="25583"/>
                  <a:pt x="2586602" y="0"/>
                </a:cubicBezTo>
                <a:cubicBezTo>
                  <a:pt x="2816532" y="-25583"/>
                  <a:pt x="2977369" y="13388"/>
                  <a:pt x="3219494" y="0"/>
                </a:cubicBezTo>
                <a:cubicBezTo>
                  <a:pt x="3461619" y="-13388"/>
                  <a:pt x="3807042" y="-5497"/>
                  <a:pt x="4017488" y="0"/>
                </a:cubicBezTo>
                <a:cubicBezTo>
                  <a:pt x="4227934" y="5497"/>
                  <a:pt x="4372325" y="-26759"/>
                  <a:pt x="4595346" y="0"/>
                </a:cubicBezTo>
                <a:cubicBezTo>
                  <a:pt x="4818367" y="26759"/>
                  <a:pt x="5171428" y="2286"/>
                  <a:pt x="5503408" y="0"/>
                </a:cubicBezTo>
                <a:cubicBezTo>
                  <a:pt x="5502594" y="6050"/>
                  <a:pt x="5502380" y="14986"/>
                  <a:pt x="5503408" y="27108"/>
                </a:cubicBezTo>
                <a:cubicBezTo>
                  <a:pt x="5350749" y="35865"/>
                  <a:pt x="5121117" y="33409"/>
                  <a:pt x="4925550" y="27108"/>
                </a:cubicBezTo>
                <a:cubicBezTo>
                  <a:pt x="4729983" y="20807"/>
                  <a:pt x="4521136" y="13482"/>
                  <a:pt x="4237624" y="27108"/>
                </a:cubicBezTo>
                <a:cubicBezTo>
                  <a:pt x="3954112" y="40734"/>
                  <a:pt x="3792714" y="24652"/>
                  <a:pt x="3604732" y="27108"/>
                </a:cubicBezTo>
                <a:cubicBezTo>
                  <a:pt x="3416750" y="29564"/>
                  <a:pt x="3009920" y="-3517"/>
                  <a:pt x="2806738" y="27108"/>
                </a:cubicBezTo>
                <a:cubicBezTo>
                  <a:pt x="2603556" y="57733"/>
                  <a:pt x="2304624" y="25528"/>
                  <a:pt x="2008744" y="27108"/>
                </a:cubicBezTo>
                <a:cubicBezTo>
                  <a:pt x="1712864" y="28688"/>
                  <a:pt x="1587266" y="52380"/>
                  <a:pt x="1430886" y="27108"/>
                </a:cubicBezTo>
                <a:cubicBezTo>
                  <a:pt x="1274506" y="1836"/>
                  <a:pt x="998981" y="43713"/>
                  <a:pt x="742960" y="27108"/>
                </a:cubicBezTo>
                <a:cubicBezTo>
                  <a:pt x="486939" y="10503"/>
                  <a:pt x="349976" y="28008"/>
                  <a:pt x="0" y="27108"/>
                </a:cubicBezTo>
                <a:cubicBezTo>
                  <a:pt x="-848" y="13566"/>
                  <a:pt x="-279" y="11107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854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355" dirty="0">
              <a:solidFill>
                <a:prstClr val="white"/>
              </a:solidFill>
              <a:latin typeface="Jost"/>
            </a:endParaRPr>
          </a:p>
        </p:txBody>
      </p:sp>
    </p:spTree>
    <p:extLst>
      <p:ext uri="{BB962C8B-B14F-4D97-AF65-F5344CB8AC3E}">
        <p14:creationId xmlns:p14="http://schemas.microsoft.com/office/powerpoint/2010/main" val="3964909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BFD589-16DF-E42A-A0F2-A599C4BE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4A83802-9AE9-3F37-645E-E57915BFD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1" y="374277"/>
            <a:ext cx="9964206" cy="784018"/>
          </a:xfrm>
        </p:spPr>
        <p:txBody>
          <a:bodyPr/>
          <a:lstStyle/>
          <a:p>
            <a:r>
              <a:rPr lang="de-DE" sz="4800" dirty="0" err="1"/>
              <a:t>Szociális-kognitív </a:t>
            </a:r>
            <a:r>
              <a:rPr lang="de-DE" sz="4800" dirty="0"/>
              <a:t>karrierelmélet </a:t>
            </a:r>
            <a:r>
              <a:rPr lang="en-GB" sz="4800" dirty="0"/>
              <a:t>(Lent)</a:t>
            </a:r>
          </a:p>
        </p:txBody>
      </p:sp>
      <p:pic>
        <p:nvPicPr>
          <p:cNvPr id="31" name="Afbeelding 6" descr="Afbeelding met wit&#10;&#10;Automatisch gegenereerde beschrijving">
            <a:extLst>
              <a:ext uri="{FF2B5EF4-FFF2-40B4-BE49-F238E27FC236}">
                <a16:creationId xmlns:a16="http://schemas.microsoft.com/office/drawing/2014/main" id="{25736730-AD65-709B-00A9-5793B9E9AA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950" y="2989943"/>
            <a:ext cx="1633678" cy="1490503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65F5EA85-0967-974E-D46D-07D84A080626}"/>
              </a:ext>
            </a:extLst>
          </p:cNvPr>
          <p:cNvSpPr txBox="1"/>
          <p:nvPr/>
        </p:nvSpPr>
        <p:spPr>
          <a:xfrm>
            <a:off x="1321875" y="3283708"/>
            <a:ext cx="1477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Jost" pitchFamily="2" charset="77"/>
                <a:ea typeface="Jost" pitchFamily="2" charset="77"/>
              </a:rPr>
              <a:t>Az önhatékonyság forrásai</a:t>
            </a:r>
          </a:p>
        </p:txBody>
      </p:sp>
      <p:pic>
        <p:nvPicPr>
          <p:cNvPr id="33" name="Afbeelding 6" descr="Afbeelding met wit&#10;&#10;Automatisch gegenereerde beschrijving">
            <a:extLst>
              <a:ext uri="{FF2B5EF4-FFF2-40B4-BE49-F238E27FC236}">
                <a16:creationId xmlns:a16="http://schemas.microsoft.com/office/drawing/2014/main" id="{73703647-F391-DC94-12A2-ACF0F561DDA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19571" y="3128104"/>
            <a:ext cx="1477585" cy="1348090"/>
          </a:xfrm>
          <a:prstGeom prst="rect">
            <a:avLst/>
          </a:prstGeom>
        </p:spPr>
      </p:pic>
      <p:sp>
        <p:nvSpPr>
          <p:cNvPr id="34" name="Textfeld 33">
            <a:extLst>
              <a:ext uri="{FF2B5EF4-FFF2-40B4-BE49-F238E27FC236}">
                <a16:creationId xmlns:a16="http://schemas.microsoft.com/office/drawing/2014/main" id="{CC17EBA7-8D87-7221-3791-C97BDC529CAB}"/>
              </a:ext>
            </a:extLst>
          </p:cNvPr>
          <p:cNvSpPr txBox="1"/>
          <p:nvPr/>
        </p:nvSpPr>
        <p:spPr>
          <a:xfrm>
            <a:off x="3446175" y="3571781"/>
            <a:ext cx="1477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Jost" pitchFamily="2" charset="77"/>
                <a:ea typeface="Jost" pitchFamily="2" charset="77"/>
              </a:rPr>
              <a:t>Érdekeltségek</a:t>
            </a:r>
          </a:p>
        </p:txBody>
      </p:sp>
      <p:pic>
        <p:nvPicPr>
          <p:cNvPr id="35" name="Afbeelding 6" descr="Afbeelding met wit&#10;&#10;Automatisch gegenereerde beschrijving">
            <a:extLst>
              <a:ext uri="{FF2B5EF4-FFF2-40B4-BE49-F238E27FC236}">
                <a16:creationId xmlns:a16="http://schemas.microsoft.com/office/drawing/2014/main" id="{1587F485-E939-6718-5120-AE1D31A1F73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7704" y="3128103"/>
            <a:ext cx="1477585" cy="1348090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60CE2F5C-34B0-B2B2-6597-AF97A7D12CB4}"/>
              </a:ext>
            </a:extLst>
          </p:cNvPr>
          <p:cNvSpPr txBox="1"/>
          <p:nvPr/>
        </p:nvSpPr>
        <p:spPr>
          <a:xfrm>
            <a:off x="5477704" y="3570409"/>
            <a:ext cx="14775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Jost" pitchFamily="2" charset="77"/>
                <a:ea typeface="Jost" pitchFamily="2" charset="77"/>
              </a:rPr>
              <a:t>Célok</a:t>
            </a:r>
          </a:p>
        </p:txBody>
      </p:sp>
      <p:pic>
        <p:nvPicPr>
          <p:cNvPr id="37" name="Afbeelding 6" descr="Afbeelding met wit&#10;&#10;Automatisch gegenereerde beschrijving">
            <a:extLst>
              <a:ext uri="{FF2B5EF4-FFF2-40B4-BE49-F238E27FC236}">
                <a16:creationId xmlns:a16="http://schemas.microsoft.com/office/drawing/2014/main" id="{C4E477AD-D6D6-CA35-9238-0A766445017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62578" y="3020026"/>
            <a:ext cx="1633678" cy="1490503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AA110443-1DD6-BA24-D5FA-C84027AF9CF8}"/>
              </a:ext>
            </a:extLst>
          </p:cNvPr>
          <p:cNvSpPr txBox="1"/>
          <p:nvPr/>
        </p:nvSpPr>
        <p:spPr>
          <a:xfrm>
            <a:off x="7575384" y="3306906"/>
            <a:ext cx="14775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Jost" pitchFamily="2" charset="77"/>
                <a:ea typeface="Jost" pitchFamily="2" charset="77"/>
              </a:rPr>
              <a:t>Az intézkedések kiválasztása</a:t>
            </a:r>
          </a:p>
        </p:txBody>
      </p:sp>
      <p:pic>
        <p:nvPicPr>
          <p:cNvPr id="39" name="Afbeelding 6" descr="Afbeelding met wit&#10;&#10;Automatisch gegenereerde beschrijving">
            <a:extLst>
              <a:ext uri="{FF2B5EF4-FFF2-40B4-BE49-F238E27FC236}">
                <a16:creationId xmlns:a16="http://schemas.microsoft.com/office/drawing/2014/main" id="{EE3BC77B-F690-2946-9976-99C13CE8E4C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46515" y="2933262"/>
            <a:ext cx="1823875" cy="1664031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084162D9-4177-E655-974F-74E044AE2F68}"/>
              </a:ext>
            </a:extLst>
          </p:cNvPr>
          <p:cNvSpPr txBox="1"/>
          <p:nvPr/>
        </p:nvSpPr>
        <p:spPr>
          <a:xfrm>
            <a:off x="9662946" y="3460094"/>
            <a:ext cx="1477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latin typeface="Jost" pitchFamily="2" charset="77"/>
                <a:ea typeface="Jost" pitchFamily="2" charset="77"/>
              </a:rPr>
              <a:t>A fellépés eredményei</a:t>
            </a:r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54765662-7572-C9EF-8512-106C8A2AD330}"/>
              </a:ext>
            </a:extLst>
          </p:cNvPr>
          <p:cNvCxnSpPr>
            <a:cxnSpLocks/>
            <a:stCxn id="34" idx="3"/>
            <a:endCxn id="36" idx="1"/>
          </p:cNvCxnSpPr>
          <p:nvPr/>
        </p:nvCxnSpPr>
        <p:spPr>
          <a:xfrm flipV="1">
            <a:off x="4923760" y="3739686"/>
            <a:ext cx="553944" cy="13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F0C66CC9-A555-20E1-45A0-BF87EDC242E9}"/>
              </a:ext>
            </a:extLst>
          </p:cNvPr>
          <p:cNvCxnSpPr>
            <a:cxnSpLocks/>
            <a:stCxn id="36" idx="3"/>
            <a:endCxn id="37" idx="1"/>
          </p:cNvCxnSpPr>
          <p:nvPr/>
        </p:nvCxnSpPr>
        <p:spPr>
          <a:xfrm>
            <a:off x="6955289" y="3739686"/>
            <a:ext cx="507289" cy="2559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149A24B8-21CC-EB66-E687-D8A0A05EB57A}"/>
              </a:ext>
            </a:extLst>
          </p:cNvPr>
          <p:cNvCxnSpPr>
            <a:cxnSpLocks/>
            <a:stCxn id="37" idx="3"/>
            <a:endCxn id="39" idx="1"/>
          </p:cNvCxnSpPr>
          <p:nvPr/>
        </p:nvCxnSpPr>
        <p:spPr>
          <a:xfrm>
            <a:off x="9096256" y="3765278"/>
            <a:ext cx="350259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52">
            <a:extLst>
              <a:ext uri="{FF2B5EF4-FFF2-40B4-BE49-F238E27FC236}">
                <a16:creationId xmlns:a16="http://schemas.microsoft.com/office/drawing/2014/main" id="{3BBE377C-B39D-0F78-E44B-ED69614CD0D5}"/>
              </a:ext>
            </a:extLst>
          </p:cNvPr>
          <p:cNvSpPr/>
          <p:nvPr/>
        </p:nvSpPr>
        <p:spPr>
          <a:xfrm>
            <a:off x="2941107" y="1831552"/>
            <a:ext cx="2434511" cy="820896"/>
          </a:xfrm>
          <a:prstGeom prst="ellipse">
            <a:avLst/>
          </a:prstGeom>
          <a:solidFill>
            <a:srgbClr val="B5ABA0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Jost" pitchFamily="2" charset="77"/>
                <a:ea typeface="Jost" pitchFamily="2" charset="77"/>
              </a:rPr>
              <a:t>Önhatékonysági elvárás</a:t>
            </a:r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353C3179-713B-7287-0E61-B4C38FC2FA77}"/>
              </a:ext>
            </a:extLst>
          </p:cNvPr>
          <p:cNvSpPr/>
          <p:nvPr/>
        </p:nvSpPr>
        <p:spPr>
          <a:xfrm>
            <a:off x="2941106" y="4951850"/>
            <a:ext cx="2434511" cy="820896"/>
          </a:xfrm>
          <a:prstGeom prst="ellipse">
            <a:avLst/>
          </a:prstGeom>
          <a:solidFill>
            <a:srgbClr val="B5ABA0"/>
          </a:solidFill>
          <a:ln>
            <a:noFill/>
          </a:ln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latin typeface="Jost" pitchFamily="2" charset="77"/>
                <a:ea typeface="Jost" pitchFamily="2" charset="77"/>
              </a:rPr>
              <a:t>Várható eredmények</a:t>
            </a:r>
          </a:p>
        </p:txBody>
      </p: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B29836E3-0E0D-D9A9-0BE6-DA9B09B8E6E3}"/>
              </a:ext>
            </a:extLst>
          </p:cNvPr>
          <p:cNvCxnSpPr>
            <a:cxnSpLocks/>
            <a:stCxn id="31" idx="2"/>
            <a:endCxn id="54" idx="2"/>
          </p:cNvCxnSpPr>
          <p:nvPr/>
        </p:nvCxnSpPr>
        <p:spPr>
          <a:xfrm>
            <a:off x="2048789" y="4480446"/>
            <a:ext cx="892317" cy="88185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6CDD8680-F814-827B-107C-03D7A6A42B17}"/>
              </a:ext>
            </a:extLst>
          </p:cNvPr>
          <p:cNvCxnSpPr>
            <a:cxnSpLocks/>
            <a:stCxn id="31" idx="0"/>
            <a:endCxn id="53" idx="2"/>
          </p:cNvCxnSpPr>
          <p:nvPr/>
        </p:nvCxnSpPr>
        <p:spPr>
          <a:xfrm flipV="1">
            <a:off x="2048789" y="2242000"/>
            <a:ext cx="892318" cy="7479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5F4C0F2C-CD94-A92D-0011-D0AA2A66B40B}"/>
              </a:ext>
            </a:extLst>
          </p:cNvPr>
          <p:cNvCxnSpPr>
            <a:cxnSpLocks/>
            <a:stCxn id="53" idx="4"/>
            <a:endCxn id="33" idx="0"/>
          </p:cNvCxnSpPr>
          <p:nvPr/>
        </p:nvCxnSpPr>
        <p:spPr>
          <a:xfrm>
            <a:off x="4158363" y="2652448"/>
            <a:ext cx="1" cy="475656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>
            <a:extLst>
              <a:ext uri="{FF2B5EF4-FFF2-40B4-BE49-F238E27FC236}">
                <a16:creationId xmlns:a16="http://schemas.microsoft.com/office/drawing/2014/main" id="{B3E230DB-4C3C-4247-84CA-E7FC94A2C40B}"/>
              </a:ext>
            </a:extLst>
          </p:cNvPr>
          <p:cNvCxnSpPr>
            <a:cxnSpLocks/>
            <a:stCxn id="54" idx="0"/>
            <a:endCxn id="33" idx="2"/>
          </p:cNvCxnSpPr>
          <p:nvPr/>
        </p:nvCxnSpPr>
        <p:spPr>
          <a:xfrm flipV="1">
            <a:off x="4158362" y="4476194"/>
            <a:ext cx="2" cy="475656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AF9C1FC4-6D83-14B6-F84B-AFE6CAEA54FF}"/>
              </a:ext>
            </a:extLst>
          </p:cNvPr>
          <p:cNvCxnSpPr>
            <a:cxnSpLocks/>
            <a:stCxn id="53" idx="3"/>
            <a:endCxn id="54" idx="1"/>
          </p:cNvCxnSpPr>
          <p:nvPr/>
        </p:nvCxnSpPr>
        <p:spPr>
          <a:xfrm flipH="1">
            <a:off x="3297632" y="2532231"/>
            <a:ext cx="1" cy="25398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mit Pfeil 73">
            <a:extLst>
              <a:ext uri="{FF2B5EF4-FFF2-40B4-BE49-F238E27FC236}">
                <a16:creationId xmlns:a16="http://schemas.microsoft.com/office/drawing/2014/main" id="{83203AC3-BC35-1BBE-C582-C7CDF66AF806}"/>
              </a:ext>
            </a:extLst>
          </p:cNvPr>
          <p:cNvCxnSpPr>
            <a:cxnSpLocks/>
            <a:stCxn id="53" idx="5"/>
            <a:endCxn id="35" idx="0"/>
          </p:cNvCxnSpPr>
          <p:nvPr/>
        </p:nvCxnSpPr>
        <p:spPr>
          <a:xfrm>
            <a:off x="5019092" y="2532231"/>
            <a:ext cx="1197405" cy="59587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mit Pfeil 78">
            <a:extLst>
              <a:ext uri="{FF2B5EF4-FFF2-40B4-BE49-F238E27FC236}">
                <a16:creationId xmlns:a16="http://schemas.microsoft.com/office/drawing/2014/main" id="{A1393030-8755-A892-EB1E-9CD3B9EFD3C3}"/>
              </a:ext>
            </a:extLst>
          </p:cNvPr>
          <p:cNvCxnSpPr>
            <a:cxnSpLocks/>
            <a:stCxn id="54" idx="7"/>
            <a:endCxn id="35" idx="2"/>
          </p:cNvCxnSpPr>
          <p:nvPr/>
        </p:nvCxnSpPr>
        <p:spPr>
          <a:xfrm flipV="1">
            <a:off x="5019091" y="4476193"/>
            <a:ext cx="1197406" cy="59587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mit Pfeil 81">
            <a:extLst>
              <a:ext uri="{FF2B5EF4-FFF2-40B4-BE49-F238E27FC236}">
                <a16:creationId xmlns:a16="http://schemas.microsoft.com/office/drawing/2014/main" id="{98A8A8AA-1779-6A62-652D-381B393FF78C}"/>
              </a:ext>
            </a:extLst>
          </p:cNvPr>
          <p:cNvCxnSpPr>
            <a:cxnSpLocks/>
            <a:stCxn id="54" idx="6"/>
            <a:endCxn id="37" idx="2"/>
          </p:cNvCxnSpPr>
          <p:nvPr/>
        </p:nvCxnSpPr>
        <p:spPr>
          <a:xfrm flipV="1">
            <a:off x="5375617" y="4510529"/>
            <a:ext cx="2903800" cy="85176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>
            <a:extLst>
              <a:ext uri="{FF2B5EF4-FFF2-40B4-BE49-F238E27FC236}">
                <a16:creationId xmlns:a16="http://schemas.microsoft.com/office/drawing/2014/main" id="{81BFD76E-336B-1823-BDE5-9C3284E8847A}"/>
              </a:ext>
            </a:extLst>
          </p:cNvPr>
          <p:cNvCxnSpPr>
            <a:cxnSpLocks/>
            <a:stCxn id="53" idx="6"/>
            <a:endCxn id="37" idx="0"/>
          </p:cNvCxnSpPr>
          <p:nvPr/>
        </p:nvCxnSpPr>
        <p:spPr>
          <a:xfrm>
            <a:off x="5375618" y="2242000"/>
            <a:ext cx="2903799" cy="77802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87">
            <a:extLst>
              <a:ext uri="{FF2B5EF4-FFF2-40B4-BE49-F238E27FC236}">
                <a16:creationId xmlns:a16="http://schemas.microsoft.com/office/drawing/2014/main" id="{E9E31C98-35D9-0BD7-74D2-DCDE0299A8A7}"/>
              </a:ext>
            </a:extLst>
          </p:cNvPr>
          <p:cNvCxnSpPr>
            <a:cxnSpLocks/>
            <a:stCxn id="53" idx="7"/>
            <a:endCxn id="39" idx="0"/>
          </p:cNvCxnSpPr>
          <p:nvPr/>
        </p:nvCxnSpPr>
        <p:spPr>
          <a:xfrm>
            <a:off x="5019092" y="1951769"/>
            <a:ext cx="5339361" cy="98149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Verbinder: gewinkelt 91">
            <a:extLst>
              <a:ext uri="{FF2B5EF4-FFF2-40B4-BE49-F238E27FC236}">
                <a16:creationId xmlns:a16="http://schemas.microsoft.com/office/drawing/2014/main" id="{4E4E0586-DC88-5C4D-8FA7-2256816E9169}"/>
              </a:ext>
            </a:extLst>
          </p:cNvPr>
          <p:cNvCxnSpPr>
            <a:cxnSpLocks/>
            <a:stCxn id="31" idx="1"/>
            <a:endCxn id="39" idx="2"/>
          </p:cNvCxnSpPr>
          <p:nvPr/>
        </p:nvCxnSpPr>
        <p:spPr>
          <a:xfrm rot="10800000" flipH="1" flipV="1">
            <a:off x="1231949" y="3735195"/>
            <a:ext cx="9126503" cy="862098"/>
          </a:xfrm>
          <a:prstGeom prst="bentConnector4">
            <a:avLst>
              <a:gd name="adj1" fmla="val -2505"/>
              <a:gd name="adj2" fmla="val 272359"/>
            </a:avLst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feld 98">
            <a:extLst>
              <a:ext uri="{FF2B5EF4-FFF2-40B4-BE49-F238E27FC236}">
                <a16:creationId xmlns:a16="http://schemas.microsoft.com/office/drawing/2014/main" id="{B5AB8E94-48DE-55DA-F5F7-0E49315B733C}"/>
              </a:ext>
            </a:extLst>
          </p:cNvPr>
          <p:cNvSpPr txBox="1"/>
          <p:nvPr/>
        </p:nvSpPr>
        <p:spPr>
          <a:xfrm>
            <a:off x="5795200" y="5632411"/>
            <a:ext cx="46510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360000">
              <a:buFont typeface="Symbol" pitchFamily="18" charset="2"/>
              <a:buChar char="-"/>
            </a:pPr>
            <a:r>
              <a:rPr lang="sv-SE" sz="1200" dirty="0">
                <a:latin typeface="+mj-lt"/>
              </a:rPr>
              <a:t>A személy hajlamai. Nemek, kulturális beidegződések stb.</a:t>
            </a:r>
          </a:p>
          <a:p>
            <a:pPr marL="180000" indent="-360000">
              <a:buFont typeface="Symbol" pitchFamily="18" charset="2"/>
              <a:buChar char="-"/>
            </a:pPr>
            <a:r>
              <a:rPr lang="sv-SE" sz="1200" dirty="0">
                <a:latin typeface="+mj-lt"/>
              </a:rPr>
              <a:t>Környezeti feltételek</a:t>
            </a:r>
          </a:p>
        </p:txBody>
      </p:sp>
      <p:pic>
        <p:nvPicPr>
          <p:cNvPr id="7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20BCF04C-65AA-E032-5573-3AA4A9E22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BCD4446-F49F-1379-1EE5-B19E25A38EC8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5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7150610C-71A2-85C0-013A-EDB18DDB8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041633E-1892-502F-4CEE-E9291D5D4AAA}"/>
              </a:ext>
            </a:extLst>
          </p:cNvPr>
          <p:cNvSpPr txBox="1"/>
          <p:nvPr/>
        </p:nvSpPr>
        <p:spPr>
          <a:xfrm>
            <a:off x="11097244" y="1471987"/>
            <a:ext cx="1157560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algn="r"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5" dirty="0">
                <a:solidFill>
                  <a:prstClr val="black"/>
                </a:solidFill>
                <a:latin typeface="Jost"/>
                <a:cs typeface="+mn-cs"/>
              </a:rPr>
              <a:t>Lent (2013)</a:t>
            </a:r>
            <a:endParaRPr lang="en-GB" sz="1105" dirty="0">
              <a:solidFill>
                <a:prstClr val="black"/>
              </a:solidFill>
              <a:latin typeface="Jos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694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81EACB3C-0E66-8DCD-F366-E94E27F34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11" y="2161309"/>
            <a:ext cx="10562153" cy="4135582"/>
          </a:xfrm>
        </p:spPr>
        <p:txBody>
          <a:bodyPr>
            <a:normAutofit fontScale="77500" lnSpcReduction="20000"/>
          </a:bodyPr>
          <a:lstStyle/>
          <a:p>
            <a:pPr marL="717550" indent="-606425">
              <a:lnSpc>
                <a:spcPct val="120000"/>
              </a:lnSpc>
              <a:buSzPct val="100000"/>
              <a:buFont typeface="+mj-lt"/>
              <a:buAutoNum type="romanUcPeriod"/>
              <a:defRPr/>
            </a:pPr>
            <a:r>
              <a:rPr lang="en-US" sz="2200" dirty="0"/>
              <a:t>A munkához való alkalmazkodás minden egyes fázisban a munkával való elégedettség és a kielégítő munka- és </a:t>
            </a:r>
            <a:r>
              <a:rPr lang="en-US" sz="2200" dirty="0" err="1"/>
              <a:t>teljesítménymagatartás</a:t>
            </a:r>
            <a:r>
              <a:rPr lang="en-US" sz="2200" dirty="0"/>
              <a:t> megfelelésében mutatkozik meg.</a:t>
            </a:r>
          </a:p>
          <a:p>
            <a:pPr marL="717550" indent="-606425">
              <a:lnSpc>
                <a:spcPct val="120000"/>
              </a:lnSpc>
              <a:buSzPct val="100000"/>
              <a:buFont typeface="+mj-lt"/>
              <a:buAutoNum type="romanUcPeriod"/>
              <a:defRPr/>
            </a:pPr>
            <a:r>
              <a:rPr lang="en-US" sz="2200" dirty="0"/>
              <a:t>A kielégítő </a:t>
            </a:r>
            <a:r>
              <a:rPr lang="en-US" sz="2200" dirty="0" err="1"/>
              <a:t>munkavégzést</a:t>
            </a:r>
            <a:r>
              <a:rPr lang="en-US" sz="2200" dirty="0"/>
              <a:t> és teljesítményt az egyéni képességek és a munkahelyi követelmények közötti megfelelés határozza meg.</a:t>
            </a:r>
          </a:p>
          <a:p>
            <a:pPr marL="717550" indent="-606425">
              <a:lnSpc>
                <a:spcPct val="120000"/>
              </a:lnSpc>
              <a:buSzPct val="100000"/>
              <a:buFont typeface="+mj-lt"/>
              <a:buAutoNum type="romanUcPeriod"/>
              <a:defRPr/>
            </a:pPr>
            <a:r>
              <a:rPr lang="en-US" sz="2200" dirty="0"/>
              <a:t>A munkahelyi elégedettség a munkavállaló értékeinek a munkakörnyezet általi megerősítésével függ össze.</a:t>
            </a:r>
          </a:p>
          <a:p>
            <a:pPr marL="717550" indent="-606425">
              <a:lnSpc>
                <a:spcPct val="120000"/>
              </a:lnSpc>
              <a:buSzPct val="100000"/>
              <a:buFont typeface="+mj-lt"/>
              <a:buAutoNum type="romanUcPeriod"/>
              <a:defRPr/>
            </a:pPr>
            <a:r>
              <a:rPr lang="en-US" sz="2200" dirty="0"/>
              <a:t>A munkaviszony időtartama pozitív kapcsolatban áll a munkával való elégedettséggel, valamint a kielégítő munkavégzéssel és a teljesítményre </a:t>
            </a:r>
            <a:r>
              <a:rPr lang="en-US" sz="2200" dirty="0" err="1"/>
              <a:t>irányuló magatartással.</a:t>
            </a:r>
            <a:endParaRPr lang="en-US" sz="2200" dirty="0"/>
          </a:p>
          <a:p>
            <a:pPr marL="717550" indent="-606425">
              <a:lnSpc>
                <a:spcPct val="120000"/>
              </a:lnSpc>
              <a:buSzPct val="100000"/>
              <a:buFont typeface="+mj-lt"/>
              <a:buAutoNum type="romanUcPeriod"/>
              <a:defRPr/>
            </a:pPr>
            <a:r>
              <a:rPr lang="en-US" sz="2200" dirty="0"/>
              <a:t>A munkakörnyezetben jelentkező alkalmazkodási igények valószínűsége negatívan függ össze a munka- és </a:t>
            </a:r>
            <a:r>
              <a:rPr lang="en-US" sz="2200" dirty="0" err="1"/>
              <a:t>teljesítménymagatartással</a:t>
            </a:r>
            <a:endParaRPr lang="en-US" sz="2200" dirty="0"/>
          </a:p>
          <a:p>
            <a:pPr marL="717550" indent="-606425">
              <a:lnSpc>
                <a:spcPct val="120000"/>
              </a:lnSpc>
              <a:buSzPct val="100000"/>
              <a:buFont typeface="+mj-lt"/>
              <a:buAutoNum type="romanUcPeriod"/>
              <a:defRPr/>
            </a:pPr>
            <a:r>
              <a:rPr lang="en-US" sz="2200" dirty="0"/>
              <a:t>Az egyéni munkához való alkalmazkodás szükségessége negatívan hat a munkahelyi elégedettségre</a:t>
            </a:r>
            <a:endParaRPr lang="en-US" sz="2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E24CEE-69BB-530B-2C89-606D2796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11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2BA05FF-D9E4-8191-2249-6CB3C8AA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1" y="405449"/>
            <a:ext cx="10321958" cy="758332"/>
          </a:xfrm>
        </p:spPr>
        <p:txBody>
          <a:bodyPr/>
          <a:lstStyle/>
          <a:p>
            <a:r>
              <a:rPr lang="en-GB" sz="3400" dirty="0"/>
              <a:t>A munkához való alkalmazkodás elmélete (</a:t>
            </a:r>
            <a:r>
              <a:rPr lang="en-GB" sz="3400" dirty="0" err="1"/>
              <a:t>Dawis </a:t>
            </a:r>
            <a:r>
              <a:rPr lang="en-GB" sz="3400" dirty="0"/>
              <a:t>et al.)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35A97B8-1517-343E-2AD5-A614334BD3D3}"/>
              </a:ext>
            </a:extLst>
          </p:cNvPr>
          <p:cNvSpPr txBox="1"/>
          <p:nvPr/>
        </p:nvSpPr>
        <p:spPr>
          <a:xfrm>
            <a:off x="841911" y="1613348"/>
            <a:ext cx="486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+mn-lt"/>
              </a:rPr>
              <a:t>KIVÁLASZTOTT MNEMONIKÁK</a:t>
            </a:r>
          </a:p>
        </p:txBody>
      </p:sp>
      <p:pic>
        <p:nvPicPr>
          <p:cNvPr id="9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A1F7483E-78CF-3DCD-E2C1-3159078D0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09D7D6E-ACBD-4A75-BE55-806363CDC14E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6</a:t>
            </a: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F315778F-6395-7B25-DF4E-6A917A8A1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91BCDE0-7EAF-AF62-180D-175E22E2D572}"/>
              </a:ext>
            </a:extLst>
          </p:cNvPr>
          <p:cNvSpPr txBox="1"/>
          <p:nvPr/>
        </p:nvSpPr>
        <p:spPr>
          <a:xfrm>
            <a:off x="10304060" y="1482158"/>
            <a:ext cx="1941915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algn="r"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5" dirty="0" err="1">
                <a:solidFill>
                  <a:prstClr val="black"/>
                </a:solidFill>
                <a:latin typeface="Jost"/>
                <a:cs typeface="+mn-cs"/>
              </a:rPr>
              <a:t>Dawis</a:t>
            </a:r>
            <a:r>
              <a:rPr lang="en-US" sz="1105" dirty="0">
                <a:solidFill>
                  <a:prstClr val="black"/>
                </a:solidFill>
                <a:latin typeface="Jost"/>
                <a:cs typeface="+mn-cs"/>
              </a:rPr>
              <a:t>/</a:t>
            </a:r>
            <a:r>
              <a:rPr lang="en-US" sz="1105" dirty="0" err="1">
                <a:solidFill>
                  <a:prstClr val="black"/>
                </a:solidFill>
                <a:latin typeface="Jost"/>
                <a:cs typeface="+mn-cs"/>
              </a:rPr>
              <a:t>Lofquist</a:t>
            </a:r>
            <a:r>
              <a:rPr lang="en-US" sz="1105" dirty="0">
                <a:solidFill>
                  <a:prstClr val="black"/>
                </a:solidFill>
                <a:latin typeface="Jost"/>
                <a:cs typeface="+mn-cs"/>
              </a:rPr>
              <a:t>/Weis (1968)</a:t>
            </a:r>
            <a:endParaRPr lang="en-GB" sz="1105" dirty="0">
              <a:solidFill>
                <a:prstClr val="black"/>
              </a:solidFill>
              <a:latin typeface="Jos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97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EEDD0B6-2AB9-5896-4402-12290810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12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83C58CE-127B-4029-7F4F-D15B4E2FB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Protean karrier I (Hall)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6770DF8B-4227-AED8-10E2-2CCC6A6FC6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3981217"/>
              </p:ext>
            </p:extLst>
          </p:nvPr>
        </p:nvGraphicFramePr>
        <p:xfrm>
          <a:off x="1649672" y="1776617"/>
          <a:ext cx="8946630" cy="4221133"/>
        </p:xfrm>
        <a:graphic>
          <a:graphicData uri="http://schemas.openxmlformats.org/drawingml/2006/table">
            <a:tbl>
              <a:tblPr firstRow="1" firstCol="1" bandRow="1">
                <a:tableStyleId>{5FD0F851-EC5A-4D38-B0AD-8093EC10F338}</a:tableStyleId>
              </a:tblPr>
              <a:tblGrid>
                <a:gridCol w="2588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6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1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Elemek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Protean karrier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Hagyományos karrierminták a szervezetekben</a:t>
                      </a:r>
                      <a:endParaRPr kumimoji="0" lang="de-DE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7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Ki áll a </a:t>
                      </a:r>
                      <a:r>
                        <a:rPr kumimoji="0" lang="en-US" sz="1800" b="0" u="none" strike="noStrike" cap="none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középpontban</a:t>
                      </a: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?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Egyéni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Szervezet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6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Központi értékek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Szabadság, személyes fejlődés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Előléptetési, előléptetési lehetőségek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 mobilitás mértéke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Magas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Alacsony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 siker kritériumai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Pszichológiai siker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Pozíció, fizetés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964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Fő beállítások</a:t>
                      </a:r>
                      <a:endParaRPr kumimoji="0" lang="en-US" sz="18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>
                    <a:lnR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Munkahelyi elégedettség, szakmai elkötelezettség, </a:t>
                      </a:r>
                      <a:r>
                        <a:rPr kumimoji="0" lang="en-US" sz="18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pszichológiai szerződés</a:t>
                      </a:r>
                      <a:endParaRPr kumimoji="0" lang="en-US" sz="18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>
                    <a:lnL w="12700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Szervezeti elkötelezettség</a:t>
                      </a: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68854" marR="68854" marT="0" marB="0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3C27537C-32C6-F861-36A8-19A3D79C1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C07C2DF-BE51-6AD5-BB46-EDECFC56C32C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7</a:t>
            </a: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85B427A3-9B2E-DD88-0BE6-3D6A299C4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D2B15AB-C502-4E58-78EC-17B79D1033AD}"/>
              </a:ext>
            </a:extLst>
          </p:cNvPr>
          <p:cNvSpPr txBox="1"/>
          <p:nvPr/>
        </p:nvSpPr>
        <p:spPr>
          <a:xfrm>
            <a:off x="11054686" y="1482435"/>
            <a:ext cx="1191289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algn="r"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1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Hall (1998</a:t>
            </a:r>
            <a:r>
              <a:rPr lang="de-DE" dirty="0">
                <a:latin typeface="Jost"/>
                <a:ea typeface="Times New Roman" panose="02020603050405020304" pitchFamily="18" charset="0"/>
                <a:cs typeface="Arial"/>
              </a:rPr>
              <a:t>)</a:t>
            </a:r>
            <a:endParaRPr lang="en-GB" sz="1105" dirty="0">
              <a:solidFill>
                <a:prstClr val="black"/>
              </a:solidFill>
              <a:latin typeface="Jos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996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B5DB314-CB28-32F3-8E37-43D07D94A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11" y="2186946"/>
            <a:ext cx="10562153" cy="3446777"/>
          </a:xfrm>
          <a:noFill/>
        </p:spPr>
        <p:txBody>
          <a:bodyPr wrap="square" rtlCol="0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de-DE" sz="4018" dirty="0">
                <a:latin typeface="Jost"/>
                <a:ea typeface="+mn-ea"/>
              </a:rPr>
              <a:t>A </a:t>
            </a:r>
            <a:r>
              <a:rPr lang="de-DE" sz="4018" dirty="0">
                <a:solidFill>
                  <a:schemeClr val="accent1"/>
                </a:solidFill>
                <a:latin typeface="Jost"/>
                <a:ea typeface="+mn-ea"/>
              </a:rPr>
              <a:t>pszichológiai szerződés azokat a </a:t>
            </a:r>
            <a:r>
              <a:rPr lang="de-DE" sz="4018" dirty="0">
                <a:latin typeface="Jost"/>
                <a:ea typeface="+mn-ea"/>
              </a:rPr>
              <a:t>kölcsönös elvárásokat és kötelezettségeket írja le, amelyek </a:t>
            </a:r>
            <a:r>
              <a:rPr lang="de-DE" sz="4018" dirty="0">
                <a:solidFill>
                  <a:schemeClr val="accent1"/>
                </a:solidFill>
                <a:latin typeface="Jost"/>
                <a:ea typeface="+mn-ea"/>
              </a:rPr>
              <a:t>túlmutatnak a jogi </a:t>
            </a:r>
            <a:r>
              <a:rPr lang="de-DE" sz="4018" dirty="0" err="1">
                <a:latin typeface="Jost"/>
                <a:ea typeface="+mn-ea"/>
              </a:rPr>
              <a:t>munkaszerződésen</a:t>
            </a:r>
            <a:r>
              <a:rPr lang="de-DE" sz="4018" dirty="0">
                <a:latin typeface="Jost"/>
                <a:ea typeface="+mn-ea"/>
              </a:rPr>
              <a:t>, és amelyeket a </a:t>
            </a:r>
            <a:r>
              <a:rPr lang="en-GB" sz="4018" dirty="0">
                <a:solidFill>
                  <a:schemeClr val="accent1"/>
                </a:solidFill>
                <a:latin typeface="Jost"/>
                <a:ea typeface="+mn-ea"/>
              </a:rPr>
              <a:t>szervezet </a:t>
            </a:r>
            <a:r>
              <a:rPr lang="de-DE" sz="4018" dirty="0" err="1">
                <a:solidFill>
                  <a:schemeClr val="accent1"/>
                </a:solidFill>
                <a:latin typeface="Jost"/>
                <a:ea typeface="+mn-ea"/>
              </a:rPr>
              <a:t>iránti</a:t>
            </a:r>
            <a:r>
              <a:rPr lang="de-DE" sz="4018" dirty="0">
                <a:solidFill>
                  <a:schemeClr val="accent1"/>
                </a:solidFill>
                <a:latin typeface="Jost"/>
                <a:ea typeface="+mn-ea"/>
              </a:rPr>
              <a:t> elkötelezettségért </a:t>
            </a:r>
            <a:r>
              <a:rPr lang="de-DE" sz="4018" dirty="0">
                <a:latin typeface="Jost"/>
                <a:ea typeface="+mn-ea"/>
              </a:rPr>
              <a:t>cserébe az egyén </a:t>
            </a:r>
            <a:r>
              <a:rPr lang="de-DE" sz="4018" dirty="0">
                <a:solidFill>
                  <a:schemeClr val="accent1"/>
                </a:solidFill>
                <a:latin typeface="Jost"/>
                <a:ea typeface="+mn-ea"/>
              </a:rPr>
              <a:t>elvárásainak </a:t>
            </a:r>
            <a:r>
              <a:rPr lang="de-DE" sz="4018" dirty="0">
                <a:latin typeface="Jost"/>
                <a:ea typeface="+mn-ea"/>
              </a:rPr>
              <a:t>teljesítéséről alkotott felfogás határoz meg.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05BAD06-5495-5BE0-AA24-211874E3E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Protean karrier II (Hall)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26E87C61-A3C3-DCC7-B04B-A6C2FBC2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13</a:t>
            </a:fld>
            <a:endParaRPr lang="en-GB" noProof="0"/>
          </a:p>
        </p:txBody>
      </p:sp>
      <p:pic>
        <p:nvPicPr>
          <p:cNvPr id="5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EEC586B3-DB90-F858-FBD4-836D3278D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AF87E7E-A836-B7D5-2012-43B997176DF2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7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FA24646-D23C-CA13-5B0B-2BEAFE78A64F}"/>
              </a:ext>
            </a:extLst>
          </p:cNvPr>
          <p:cNvSpPr txBox="1"/>
          <p:nvPr/>
        </p:nvSpPr>
        <p:spPr>
          <a:xfrm>
            <a:off x="5527342" y="5623137"/>
            <a:ext cx="1191289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5" dirty="0">
                <a:solidFill>
                  <a:prstClr val="black"/>
                </a:solidFill>
                <a:latin typeface="Jost"/>
                <a:cs typeface="+mn-cs"/>
              </a:rPr>
              <a:t>Hecker (2010)</a:t>
            </a:r>
            <a:endParaRPr lang="en-GB" sz="1105" dirty="0">
              <a:solidFill>
                <a:prstClr val="black"/>
              </a:solidFill>
              <a:latin typeface="Jost"/>
              <a:cs typeface="+mn-c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E646CAF-D4E6-64C0-4C16-E25C02FAB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  <p:extLst>
      <p:ext uri="{BB962C8B-B14F-4D97-AF65-F5344CB8AC3E}">
        <p14:creationId xmlns:p14="http://schemas.microsoft.com/office/powerpoint/2010/main" val="738851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2692C2-8BB0-DA54-B1BB-CE30F7C6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14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FBBD68E-2119-EC25-B59E-F701CEF6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2" y="374277"/>
            <a:ext cx="9964206" cy="784018"/>
          </a:xfrm>
        </p:spPr>
        <p:txBody>
          <a:bodyPr/>
          <a:lstStyle/>
          <a:p>
            <a:r>
              <a:rPr lang="en-GB" sz="5000" dirty="0"/>
              <a:t>Információ Szerkezeti módszertan I</a:t>
            </a:r>
          </a:p>
        </p:txBody>
      </p:sp>
      <p:graphicFrame>
        <p:nvGraphicFramePr>
          <p:cNvPr id="7" name="Inhaltsplatzhalter 9">
            <a:extLst>
              <a:ext uri="{FF2B5EF4-FFF2-40B4-BE49-F238E27FC236}">
                <a16:creationId xmlns:a16="http://schemas.microsoft.com/office/drawing/2014/main" id="{C89A2F1B-56A3-41BB-8F8B-BEB5818F1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5459329"/>
              </p:ext>
            </p:extLst>
          </p:nvPr>
        </p:nvGraphicFramePr>
        <p:xfrm>
          <a:off x="627970" y="2529103"/>
          <a:ext cx="5255543" cy="343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Inhaltsplatzhalter 11">
            <a:extLst>
              <a:ext uri="{FF2B5EF4-FFF2-40B4-BE49-F238E27FC236}">
                <a16:creationId xmlns:a16="http://schemas.microsoft.com/office/drawing/2014/main" id="{10B721B8-5D12-0616-8EDC-EDF7273D5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331495"/>
              </p:ext>
            </p:extLst>
          </p:nvPr>
        </p:nvGraphicFramePr>
        <p:xfrm>
          <a:off x="6954281" y="2197281"/>
          <a:ext cx="4692144" cy="4110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24B76F20-B902-78C4-4699-21EDC3068FF6}"/>
              </a:ext>
            </a:extLst>
          </p:cNvPr>
          <p:cNvSpPr txBox="1"/>
          <p:nvPr/>
        </p:nvSpPr>
        <p:spPr>
          <a:xfrm>
            <a:off x="627970" y="2180393"/>
            <a:ext cx="486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+mn-lt"/>
              </a:rPr>
              <a:t>A DÖNTÉSHOZATAL FÁZISAI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E14D5CA-9064-6FA8-6677-D4ADC981AC47}"/>
              </a:ext>
            </a:extLst>
          </p:cNvPr>
          <p:cNvSpPr txBox="1"/>
          <p:nvPr/>
        </p:nvSpPr>
        <p:spPr>
          <a:xfrm>
            <a:off x="6954281" y="1749378"/>
            <a:ext cx="4862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+mn-lt"/>
              </a:rPr>
              <a:t>BEFOLYÁSOLÓ INFORMÁCIÓK</a:t>
            </a:r>
          </a:p>
        </p:txBody>
      </p:sp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697EA8FC-1BC4-408A-4498-29AAB9545FFE}"/>
              </a:ext>
            </a:extLst>
          </p:cNvPr>
          <p:cNvSpPr/>
          <p:nvPr/>
        </p:nvSpPr>
        <p:spPr>
          <a:xfrm flipH="1">
            <a:off x="6054315" y="3677908"/>
            <a:ext cx="755795" cy="1137166"/>
          </a:xfrm>
          <a:prstGeom prst="rightArrow">
            <a:avLst>
              <a:gd name="adj1" fmla="val 64344"/>
              <a:gd name="adj2" fmla="val 55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9351B1DC-BEF4-5F5F-5F04-8397BF5B961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77AEEBFB-026B-126E-7318-F2C2910B2BDE}"/>
              </a:ext>
            </a:extLst>
          </p:cNvPr>
          <p:cNvSpPr txBox="1"/>
          <p:nvPr/>
        </p:nvSpPr>
        <p:spPr>
          <a:xfrm>
            <a:off x="32420" y="112667"/>
            <a:ext cx="76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8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94BFD89C-5B88-607A-FCE9-DA5B5B56BE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14" name="TextBox 23">
            <a:extLst>
              <a:ext uri="{FF2B5EF4-FFF2-40B4-BE49-F238E27FC236}">
                <a16:creationId xmlns:a16="http://schemas.microsoft.com/office/drawing/2014/main" id="{CA502EC0-9D59-1287-D0F1-3647BEAE724A}"/>
              </a:ext>
            </a:extLst>
          </p:cNvPr>
          <p:cNvSpPr txBox="1"/>
          <p:nvPr/>
        </p:nvSpPr>
        <p:spPr>
          <a:xfrm>
            <a:off x="10408515" y="1520248"/>
            <a:ext cx="18374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 err="1">
                <a:solidFill>
                  <a:srgbClr val="333333"/>
                </a:solidFill>
                <a:latin typeface="Jost"/>
                <a:cs typeface="Arial"/>
              </a:rPr>
              <a:t>Ertelt</a:t>
            </a:r>
            <a:r>
              <a:rPr lang="en-US" sz="1200" dirty="0">
                <a:solidFill>
                  <a:srgbClr val="333333"/>
                </a:solidFill>
                <a:latin typeface="Jost"/>
                <a:cs typeface="Arial"/>
              </a:rPr>
              <a:t>/Schulz (2019)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6064365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A2692C2-8BB0-DA54-B1BB-CE30F7C62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15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FBBD68E-2119-EC25-B59E-F701CEF6A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1" y="374277"/>
            <a:ext cx="10141279" cy="784018"/>
          </a:xfrm>
        </p:spPr>
        <p:txBody>
          <a:bodyPr/>
          <a:lstStyle/>
          <a:p>
            <a:r>
              <a:rPr lang="en-GB" sz="5000" dirty="0"/>
              <a:t>Információs strukturális módszertan II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3FE34B3-5EE9-633B-2A46-FE4C1C90342C}"/>
              </a:ext>
            </a:extLst>
          </p:cNvPr>
          <p:cNvGrpSpPr/>
          <p:nvPr/>
        </p:nvGrpSpPr>
        <p:grpSpPr>
          <a:xfrm>
            <a:off x="2202753" y="2884040"/>
            <a:ext cx="7419593" cy="3043118"/>
            <a:chOff x="2612634" y="2503086"/>
            <a:chExt cx="6001430" cy="1677827"/>
          </a:xfrm>
        </p:grpSpPr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DA1AF4B-2F2E-62BA-3E48-5C53622A9368}"/>
                </a:ext>
              </a:extLst>
            </p:cNvPr>
            <p:cNvSpPr/>
            <p:nvPr/>
          </p:nvSpPr>
          <p:spPr>
            <a:xfrm>
              <a:off x="2612634" y="2503087"/>
              <a:ext cx="2936112" cy="788762"/>
            </a:xfrm>
            <a:custGeom>
              <a:avLst/>
              <a:gdLst>
                <a:gd name="connsiteX0" fmla="*/ 0 w 5255543"/>
                <a:gd name="connsiteY0" fmla="*/ 131463 h 788762"/>
                <a:gd name="connsiteX1" fmla="*/ 131463 w 5255543"/>
                <a:gd name="connsiteY1" fmla="*/ 0 h 788762"/>
                <a:gd name="connsiteX2" fmla="*/ 5124080 w 5255543"/>
                <a:gd name="connsiteY2" fmla="*/ 0 h 788762"/>
                <a:gd name="connsiteX3" fmla="*/ 5255543 w 5255543"/>
                <a:gd name="connsiteY3" fmla="*/ 131463 h 788762"/>
                <a:gd name="connsiteX4" fmla="*/ 5255543 w 5255543"/>
                <a:gd name="connsiteY4" fmla="*/ 657299 h 788762"/>
                <a:gd name="connsiteX5" fmla="*/ 5124080 w 5255543"/>
                <a:gd name="connsiteY5" fmla="*/ 788762 h 788762"/>
                <a:gd name="connsiteX6" fmla="*/ 131463 w 5255543"/>
                <a:gd name="connsiteY6" fmla="*/ 788762 h 788762"/>
                <a:gd name="connsiteX7" fmla="*/ 0 w 5255543"/>
                <a:gd name="connsiteY7" fmla="*/ 657299 h 788762"/>
                <a:gd name="connsiteX8" fmla="*/ 0 w 5255543"/>
                <a:gd name="connsiteY8" fmla="*/ 131463 h 78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5543" h="788762">
                  <a:moveTo>
                    <a:pt x="0" y="131463"/>
                  </a:moveTo>
                  <a:cubicBezTo>
                    <a:pt x="0" y="58858"/>
                    <a:pt x="58858" y="0"/>
                    <a:pt x="131463" y="0"/>
                  </a:cubicBezTo>
                  <a:lnTo>
                    <a:pt x="5124080" y="0"/>
                  </a:lnTo>
                  <a:cubicBezTo>
                    <a:pt x="5196685" y="0"/>
                    <a:pt x="5255543" y="58858"/>
                    <a:pt x="5255543" y="131463"/>
                  </a:cubicBezTo>
                  <a:lnTo>
                    <a:pt x="5255543" y="657299"/>
                  </a:lnTo>
                  <a:cubicBezTo>
                    <a:pt x="5255543" y="729904"/>
                    <a:pt x="5196685" y="788762"/>
                    <a:pt x="5124080" y="788762"/>
                  </a:cubicBezTo>
                  <a:lnTo>
                    <a:pt x="131463" y="788762"/>
                  </a:lnTo>
                  <a:cubicBezTo>
                    <a:pt x="58858" y="788762"/>
                    <a:pt x="0" y="729904"/>
                    <a:pt x="0" y="657299"/>
                  </a:cubicBezTo>
                  <a:lnTo>
                    <a:pt x="0" y="13146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274" tIns="103274" rIns="103274" bIns="10327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kern="1200" dirty="0" err="1"/>
                <a:t>Tényekre </a:t>
              </a:r>
              <a:r>
                <a:rPr lang="de-DE" kern="1200" dirty="0"/>
                <a:t>és alternatívákra vonatkozó nyilatkozatok</a:t>
              </a:r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795FB483-407F-24AD-73ED-2A4EDA1CC176}"/>
                </a:ext>
              </a:extLst>
            </p:cNvPr>
            <p:cNvSpPr/>
            <p:nvPr/>
          </p:nvSpPr>
          <p:spPr>
            <a:xfrm>
              <a:off x="5677952" y="2503086"/>
              <a:ext cx="2936112" cy="788762"/>
            </a:xfrm>
            <a:custGeom>
              <a:avLst/>
              <a:gdLst>
                <a:gd name="connsiteX0" fmla="*/ 0 w 5255543"/>
                <a:gd name="connsiteY0" fmla="*/ 131463 h 788762"/>
                <a:gd name="connsiteX1" fmla="*/ 131463 w 5255543"/>
                <a:gd name="connsiteY1" fmla="*/ 0 h 788762"/>
                <a:gd name="connsiteX2" fmla="*/ 5124080 w 5255543"/>
                <a:gd name="connsiteY2" fmla="*/ 0 h 788762"/>
                <a:gd name="connsiteX3" fmla="*/ 5255543 w 5255543"/>
                <a:gd name="connsiteY3" fmla="*/ 131463 h 788762"/>
                <a:gd name="connsiteX4" fmla="*/ 5255543 w 5255543"/>
                <a:gd name="connsiteY4" fmla="*/ 657299 h 788762"/>
                <a:gd name="connsiteX5" fmla="*/ 5124080 w 5255543"/>
                <a:gd name="connsiteY5" fmla="*/ 788762 h 788762"/>
                <a:gd name="connsiteX6" fmla="*/ 131463 w 5255543"/>
                <a:gd name="connsiteY6" fmla="*/ 788762 h 788762"/>
                <a:gd name="connsiteX7" fmla="*/ 0 w 5255543"/>
                <a:gd name="connsiteY7" fmla="*/ 657299 h 788762"/>
                <a:gd name="connsiteX8" fmla="*/ 0 w 5255543"/>
                <a:gd name="connsiteY8" fmla="*/ 131463 h 78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5543" h="788762">
                  <a:moveTo>
                    <a:pt x="0" y="131463"/>
                  </a:moveTo>
                  <a:cubicBezTo>
                    <a:pt x="0" y="58858"/>
                    <a:pt x="58858" y="0"/>
                    <a:pt x="131463" y="0"/>
                  </a:cubicBezTo>
                  <a:lnTo>
                    <a:pt x="5124080" y="0"/>
                  </a:lnTo>
                  <a:cubicBezTo>
                    <a:pt x="5196685" y="0"/>
                    <a:pt x="5255543" y="58858"/>
                    <a:pt x="5255543" y="131463"/>
                  </a:cubicBezTo>
                  <a:lnTo>
                    <a:pt x="5255543" y="657299"/>
                  </a:lnTo>
                  <a:cubicBezTo>
                    <a:pt x="5255543" y="729904"/>
                    <a:pt x="5196685" y="788762"/>
                    <a:pt x="5124080" y="788762"/>
                  </a:cubicBezTo>
                  <a:lnTo>
                    <a:pt x="131463" y="788762"/>
                  </a:lnTo>
                  <a:cubicBezTo>
                    <a:pt x="58858" y="788762"/>
                    <a:pt x="0" y="729904"/>
                    <a:pt x="0" y="657299"/>
                  </a:cubicBezTo>
                  <a:lnTo>
                    <a:pt x="0" y="13146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65774"/>
                <a:satOff val="-6351"/>
                <a:lumOff val="12946"/>
                <a:alphaOff val="0"/>
              </a:schemeClr>
            </a:fillRef>
            <a:effectRef idx="0">
              <a:schemeClr val="accent5">
                <a:shade val="80000"/>
                <a:hueOff val="65774"/>
                <a:satOff val="-6351"/>
                <a:lumOff val="1294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274" tIns="103274" rIns="103274" bIns="10327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kern="1200" dirty="0"/>
                <a:t>Nyilatkozatok az </a:t>
              </a:r>
              <a:r>
                <a:rPr lang="en-GB" kern="1200" dirty="0"/>
                <a:t>értékelésekről, kritériumokról, preferenciákról, elutasításokról</a:t>
              </a:r>
              <a:endParaRPr lang="de-DE" kern="1200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A48FCBB4-E0B1-CE2B-5953-FB0F3D6A1E70}"/>
                </a:ext>
              </a:extLst>
            </p:cNvPr>
            <p:cNvSpPr/>
            <p:nvPr/>
          </p:nvSpPr>
          <p:spPr>
            <a:xfrm>
              <a:off x="2612634" y="3392151"/>
              <a:ext cx="2936112" cy="788762"/>
            </a:xfrm>
            <a:custGeom>
              <a:avLst/>
              <a:gdLst>
                <a:gd name="connsiteX0" fmla="*/ 0 w 5255543"/>
                <a:gd name="connsiteY0" fmla="*/ 131463 h 788762"/>
                <a:gd name="connsiteX1" fmla="*/ 131463 w 5255543"/>
                <a:gd name="connsiteY1" fmla="*/ 0 h 788762"/>
                <a:gd name="connsiteX2" fmla="*/ 5124080 w 5255543"/>
                <a:gd name="connsiteY2" fmla="*/ 0 h 788762"/>
                <a:gd name="connsiteX3" fmla="*/ 5255543 w 5255543"/>
                <a:gd name="connsiteY3" fmla="*/ 131463 h 788762"/>
                <a:gd name="connsiteX4" fmla="*/ 5255543 w 5255543"/>
                <a:gd name="connsiteY4" fmla="*/ 657299 h 788762"/>
                <a:gd name="connsiteX5" fmla="*/ 5124080 w 5255543"/>
                <a:gd name="connsiteY5" fmla="*/ 788762 h 788762"/>
                <a:gd name="connsiteX6" fmla="*/ 131463 w 5255543"/>
                <a:gd name="connsiteY6" fmla="*/ 788762 h 788762"/>
                <a:gd name="connsiteX7" fmla="*/ 0 w 5255543"/>
                <a:gd name="connsiteY7" fmla="*/ 657299 h 788762"/>
                <a:gd name="connsiteX8" fmla="*/ 0 w 5255543"/>
                <a:gd name="connsiteY8" fmla="*/ 131463 h 78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5543" h="788762">
                  <a:moveTo>
                    <a:pt x="0" y="131463"/>
                  </a:moveTo>
                  <a:cubicBezTo>
                    <a:pt x="0" y="58858"/>
                    <a:pt x="58858" y="0"/>
                    <a:pt x="131463" y="0"/>
                  </a:cubicBezTo>
                  <a:lnTo>
                    <a:pt x="5124080" y="0"/>
                  </a:lnTo>
                  <a:cubicBezTo>
                    <a:pt x="5196685" y="0"/>
                    <a:pt x="5255543" y="58858"/>
                    <a:pt x="5255543" y="131463"/>
                  </a:cubicBezTo>
                  <a:lnTo>
                    <a:pt x="5255543" y="657299"/>
                  </a:lnTo>
                  <a:cubicBezTo>
                    <a:pt x="5255543" y="729904"/>
                    <a:pt x="5196685" y="788762"/>
                    <a:pt x="5124080" y="788762"/>
                  </a:cubicBezTo>
                  <a:lnTo>
                    <a:pt x="131463" y="788762"/>
                  </a:lnTo>
                  <a:cubicBezTo>
                    <a:pt x="58858" y="788762"/>
                    <a:pt x="0" y="729904"/>
                    <a:pt x="0" y="657299"/>
                  </a:cubicBezTo>
                  <a:lnTo>
                    <a:pt x="0" y="13146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131548"/>
                <a:satOff val="-12703"/>
                <a:lumOff val="25893"/>
                <a:alphaOff val="0"/>
              </a:schemeClr>
            </a:fillRef>
            <a:effectRef idx="0">
              <a:schemeClr val="accent5">
                <a:shade val="80000"/>
                <a:hueOff val="131548"/>
                <a:satOff val="-12703"/>
                <a:lumOff val="2589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274" tIns="103274" rIns="103274" bIns="10327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 dirty="0"/>
                <a:t>A problémamegoldó magatartásra és konkrét eljárásokra vonatkozó nyilatkozatok</a:t>
              </a:r>
              <a:endParaRPr lang="de-DE" kern="1200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42234E3D-E99D-54DD-E901-139B02AA47D4}"/>
                </a:ext>
              </a:extLst>
            </p:cNvPr>
            <p:cNvSpPr/>
            <p:nvPr/>
          </p:nvSpPr>
          <p:spPr>
            <a:xfrm>
              <a:off x="5677952" y="3392150"/>
              <a:ext cx="2936112" cy="788762"/>
            </a:xfrm>
            <a:custGeom>
              <a:avLst/>
              <a:gdLst>
                <a:gd name="connsiteX0" fmla="*/ 0 w 5255543"/>
                <a:gd name="connsiteY0" fmla="*/ 131463 h 788762"/>
                <a:gd name="connsiteX1" fmla="*/ 131463 w 5255543"/>
                <a:gd name="connsiteY1" fmla="*/ 0 h 788762"/>
                <a:gd name="connsiteX2" fmla="*/ 5124080 w 5255543"/>
                <a:gd name="connsiteY2" fmla="*/ 0 h 788762"/>
                <a:gd name="connsiteX3" fmla="*/ 5255543 w 5255543"/>
                <a:gd name="connsiteY3" fmla="*/ 131463 h 788762"/>
                <a:gd name="connsiteX4" fmla="*/ 5255543 w 5255543"/>
                <a:gd name="connsiteY4" fmla="*/ 657299 h 788762"/>
                <a:gd name="connsiteX5" fmla="*/ 5124080 w 5255543"/>
                <a:gd name="connsiteY5" fmla="*/ 788762 h 788762"/>
                <a:gd name="connsiteX6" fmla="*/ 131463 w 5255543"/>
                <a:gd name="connsiteY6" fmla="*/ 788762 h 788762"/>
                <a:gd name="connsiteX7" fmla="*/ 0 w 5255543"/>
                <a:gd name="connsiteY7" fmla="*/ 657299 h 788762"/>
                <a:gd name="connsiteX8" fmla="*/ 0 w 5255543"/>
                <a:gd name="connsiteY8" fmla="*/ 131463 h 788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255543" h="788762">
                  <a:moveTo>
                    <a:pt x="0" y="131463"/>
                  </a:moveTo>
                  <a:cubicBezTo>
                    <a:pt x="0" y="58858"/>
                    <a:pt x="58858" y="0"/>
                    <a:pt x="131463" y="0"/>
                  </a:cubicBezTo>
                  <a:lnTo>
                    <a:pt x="5124080" y="0"/>
                  </a:lnTo>
                  <a:cubicBezTo>
                    <a:pt x="5196685" y="0"/>
                    <a:pt x="5255543" y="58858"/>
                    <a:pt x="5255543" y="131463"/>
                  </a:cubicBezTo>
                  <a:lnTo>
                    <a:pt x="5255543" y="657299"/>
                  </a:lnTo>
                  <a:cubicBezTo>
                    <a:pt x="5255543" y="729904"/>
                    <a:pt x="5196685" y="788762"/>
                    <a:pt x="5124080" y="788762"/>
                  </a:cubicBezTo>
                  <a:lnTo>
                    <a:pt x="131463" y="788762"/>
                  </a:lnTo>
                  <a:cubicBezTo>
                    <a:pt x="58858" y="788762"/>
                    <a:pt x="0" y="729904"/>
                    <a:pt x="0" y="657299"/>
                  </a:cubicBezTo>
                  <a:lnTo>
                    <a:pt x="0" y="131463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shade val="80000"/>
                <a:hueOff val="197322"/>
                <a:satOff val="-19054"/>
                <a:lumOff val="38839"/>
                <a:alphaOff val="0"/>
              </a:schemeClr>
            </a:fillRef>
            <a:effectRef idx="0">
              <a:schemeClr val="accent5">
                <a:shade val="80000"/>
                <a:hueOff val="197322"/>
                <a:satOff val="-19054"/>
                <a:lumOff val="3883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3274" tIns="103274" rIns="103274" bIns="10327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kern="1200"/>
                <a:t>Nyilatkozatok érzelmekről, konfliktusokról, problémás nyomásról, félelmekről, elvárásokról</a:t>
              </a:r>
              <a:endParaRPr lang="de-DE" kern="1200" dirty="0"/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24B76F20-B902-78C4-4699-21EDC3068FF6}"/>
              </a:ext>
            </a:extLst>
          </p:cNvPr>
          <p:cNvSpPr txBox="1"/>
          <p:nvPr/>
        </p:nvSpPr>
        <p:spPr>
          <a:xfrm>
            <a:off x="708962" y="1843208"/>
            <a:ext cx="10407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+mn-lt"/>
              </a:rPr>
              <a:t>A TANÁCSADÓI INTERJÚ SORÁN AZ ÜGYFÉL BESZÉDKIFEJEZÉSEINEK OSZTÁLYOZÁSÁRA SZOLGÁLÓ SÉMA</a:t>
            </a:r>
          </a:p>
        </p:txBody>
      </p:sp>
      <p:pic>
        <p:nvPicPr>
          <p:cNvPr id="7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94DD4F00-F4F0-D3BC-DCE5-7AF2AFC0B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BBF67376-032A-0205-53CB-4BC3A26FC53E}"/>
              </a:ext>
            </a:extLst>
          </p:cNvPr>
          <p:cNvSpPr txBox="1"/>
          <p:nvPr/>
        </p:nvSpPr>
        <p:spPr>
          <a:xfrm>
            <a:off x="0" y="112667"/>
            <a:ext cx="76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8</a:t>
            </a: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99ECF898-75E5-E18B-EBCA-3D0CBCCC6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16" name="TextBox 23">
            <a:extLst>
              <a:ext uri="{FF2B5EF4-FFF2-40B4-BE49-F238E27FC236}">
                <a16:creationId xmlns:a16="http://schemas.microsoft.com/office/drawing/2014/main" id="{81307AF5-06C3-C99D-816E-04BCFE399F17}"/>
              </a:ext>
            </a:extLst>
          </p:cNvPr>
          <p:cNvSpPr txBox="1"/>
          <p:nvPr/>
        </p:nvSpPr>
        <p:spPr>
          <a:xfrm>
            <a:off x="10408515" y="1520248"/>
            <a:ext cx="18374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 err="1">
                <a:solidFill>
                  <a:srgbClr val="333333"/>
                </a:solidFill>
                <a:latin typeface="Jost"/>
                <a:cs typeface="Arial"/>
              </a:rPr>
              <a:t>Ertelt</a:t>
            </a:r>
            <a:r>
              <a:rPr lang="en-US" sz="1200" dirty="0">
                <a:solidFill>
                  <a:srgbClr val="333333"/>
                </a:solidFill>
                <a:latin typeface="Jost"/>
                <a:cs typeface="Arial"/>
              </a:rPr>
              <a:t>/Schulz (2019)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44238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39073B-81F2-6885-9CD5-76FF19A7A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16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E01EAED-A56E-76A1-1E42-9CE01950E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1" y="374277"/>
            <a:ext cx="9964206" cy="784018"/>
          </a:xfrm>
        </p:spPr>
        <p:txBody>
          <a:bodyPr/>
          <a:lstStyle/>
          <a:p>
            <a:r>
              <a:rPr lang="en-GB" sz="5400" dirty="0"/>
              <a:t>Kognitív információfeldolgozás</a:t>
            </a:r>
          </a:p>
        </p:txBody>
      </p:sp>
      <p:graphicFrame>
        <p:nvGraphicFramePr>
          <p:cNvPr id="7" name="Inhaltsplatzhalter 6">
            <a:extLst>
              <a:ext uri="{FF2B5EF4-FFF2-40B4-BE49-F238E27FC236}">
                <a16:creationId xmlns:a16="http://schemas.microsoft.com/office/drawing/2014/main" id="{6502B98F-D51E-C0B1-F12A-C9E4E645BC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383257"/>
              </p:ext>
            </p:extLst>
          </p:nvPr>
        </p:nvGraphicFramePr>
        <p:xfrm>
          <a:off x="2036817" y="1956146"/>
          <a:ext cx="5881266" cy="4350934"/>
        </p:xfrm>
        <a:graphic>
          <a:graphicData uri="http://schemas.openxmlformats.org/drawingml/2006/table">
            <a:tbl>
              <a:tblPr/>
              <a:tblGrid>
                <a:gridCol w="5881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42281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44627" marR="446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281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44627" marR="446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5999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 marL="44627" marR="446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615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marL="44627" marR="446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42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FrutigerCn" charset="0"/>
                        <a:cs typeface="Times New Roman" pitchFamily="18" charset="0"/>
                      </a:endParaRPr>
                    </a:p>
                  </a:txBody>
                  <a:tcPr marL="44627" marR="4462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8464A0BC-5347-0D44-9406-6A1C044812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205935"/>
              </p:ext>
            </p:extLst>
          </p:nvPr>
        </p:nvGraphicFramePr>
        <p:xfrm>
          <a:off x="1455375" y="1764618"/>
          <a:ext cx="9122295" cy="4318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BE44B7EA-B2AA-A0AE-51BF-16189A6DB26B}"/>
              </a:ext>
            </a:extLst>
          </p:cNvPr>
          <p:cNvSpPr/>
          <p:nvPr/>
        </p:nvSpPr>
        <p:spPr>
          <a:xfrm rot="16200000" flipH="1">
            <a:off x="4414094" y="3750821"/>
            <a:ext cx="755795" cy="370918"/>
          </a:xfrm>
          <a:prstGeom prst="rightArrow">
            <a:avLst>
              <a:gd name="adj1" fmla="val 64344"/>
              <a:gd name="adj2" fmla="val 55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0E71F4BB-6C80-0ABB-89E6-4BE5294EC03F}"/>
              </a:ext>
            </a:extLst>
          </p:cNvPr>
          <p:cNvSpPr/>
          <p:nvPr/>
        </p:nvSpPr>
        <p:spPr>
          <a:xfrm rot="16200000" flipH="1">
            <a:off x="7169269" y="3750821"/>
            <a:ext cx="755795" cy="370918"/>
          </a:xfrm>
          <a:prstGeom prst="rightArrow">
            <a:avLst>
              <a:gd name="adj1" fmla="val 64344"/>
              <a:gd name="adj2" fmla="val 55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4D00243F-533D-CFCC-49A6-07DEDBA21E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A7DC27D-DF5C-1527-CD6F-BE5502DB6170}"/>
              </a:ext>
            </a:extLst>
          </p:cNvPr>
          <p:cNvSpPr txBox="1"/>
          <p:nvPr/>
        </p:nvSpPr>
        <p:spPr>
          <a:xfrm>
            <a:off x="0" y="112667"/>
            <a:ext cx="678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8</a:t>
            </a: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BA925EA5-A688-0AE0-0123-465B3A9A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8E7E0CF0-1E31-D5FD-BFCF-302BE9A94F33}"/>
              </a:ext>
            </a:extLst>
          </p:cNvPr>
          <p:cNvSpPr txBox="1"/>
          <p:nvPr/>
        </p:nvSpPr>
        <p:spPr>
          <a:xfrm>
            <a:off x="10408515" y="1520248"/>
            <a:ext cx="18374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 err="1">
                <a:solidFill>
                  <a:srgbClr val="333333"/>
                </a:solidFill>
                <a:latin typeface="Jost"/>
                <a:cs typeface="Arial"/>
              </a:rPr>
              <a:t>Ertelt</a:t>
            </a:r>
            <a:r>
              <a:rPr lang="en-US" sz="1200" dirty="0">
                <a:solidFill>
                  <a:srgbClr val="333333"/>
                </a:solidFill>
                <a:latin typeface="Jost"/>
                <a:cs typeface="Arial"/>
              </a:rPr>
              <a:t>/Schulz (2019)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621542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DCFFE31-E291-5AE2-939E-00303448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17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DE787B5-8161-6926-B34B-E0E5A0399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1" y="374277"/>
            <a:ext cx="10562153" cy="784018"/>
          </a:xfrm>
        </p:spPr>
        <p:txBody>
          <a:bodyPr/>
          <a:lstStyle/>
          <a:p>
            <a:r>
              <a:rPr lang="en-GB" sz="5400" dirty="0"/>
              <a:t>Az ISM és a CIP összekapcsolása</a:t>
            </a:r>
          </a:p>
        </p:txBody>
      </p:sp>
      <p:graphicFrame>
        <p:nvGraphicFramePr>
          <p:cNvPr id="10" name="Inhaltsplatzhalter 4">
            <a:extLst>
              <a:ext uri="{FF2B5EF4-FFF2-40B4-BE49-F238E27FC236}">
                <a16:creationId xmlns:a16="http://schemas.microsoft.com/office/drawing/2014/main" id="{F141E38A-B42D-BA77-0602-602167D3AB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392458"/>
              </p:ext>
            </p:extLst>
          </p:nvPr>
        </p:nvGraphicFramePr>
        <p:xfrm>
          <a:off x="1089160" y="1817258"/>
          <a:ext cx="10067654" cy="4378903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5033827">
                  <a:extLst>
                    <a:ext uri="{9D8B030D-6E8A-4147-A177-3AD203B41FA5}">
                      <a16:colId xmlns:a16="http://schemas.microsoft.com/office/drawing/2014/main" val="3724025488"/>
                    </a:ext>
                  </a:extLst>
                </a:gridCol>
                <a:gridCol w="5033827">
                  <a:extLst>
                    <a:ext uri="{9D8B030D-6E8A-4147-A177-3AD203B41FA5}">
                      <a16:colId xmlns:a16="http://schemas.microsoft.com/office/drawing/2014/main" val="1330220160"/>
                    </a:ext>
                  </a:extLst>
                </a:gridCol>
              </a:tblGrid>
              <a:tr h="504391"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noProof="0" dirty="0">
                          <a:solidFill>
                            <a:schemeClr val="bg1"/>
                          </a:solidFill>
                        </a:rPr>
                        <a:t> Meghatározó premisszák (problémamegoldás)</a:t>
                      </a:r>
                      <a:endParaRPr lang="de-DE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326469"/>
                  </a:ext>
                </a:extLst>
              </a:tr>
              <a:tr h="762745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Metakogníciók: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Magasabb szintű tudás a problémamegoldás nyomon követéséhez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és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ellenőrzéséhez</a:t>
                      </a:r>
                      <a:r>
                        <a:rPr lang="de-DE" sz="2000" i="0" dirty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r>
                        <a:rPr lang="en-US" sz="2000" i="1" noProof="0" dirty="0" err="1">
                          <a:solidFill>
                            <a:schemeClr val="tx1"/>
                          </a:solidFill>
                          <a:effectLst/>
                        </a:rPr>
                        <a:t>Gondolkodás</a:t>
                      </a:r>
                      <a:r>
                        <a:rPr lang="en-US" sz="2000" i="1" noProof="0" dirty="0">
                          <a:solidFill>
                            <a:schemeClr val="tx1"/>
                          </a:solidFill>
                          <a:effectLst/>
                        </a:rPr>
                        <a:t> a </a:t>
                      </a:r>
                      <a:r>
                        <a:rPr lang="en-US" sz="2000" i="1" noProof="0" dirty="0" err="1">
                          <a:solidFill>
                            <a:schemeClr val="tx1"/>
                          </a:solidFill>
                          <a:effectLst/>
                        </a:rPr>
                        <a:t>saját</a:t>
                      </a:r>
                      <a:r>
                        <a:rPr lang="en-US" sz="2000" i="1" noProof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2000" i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döntéshozatalról</a:t>
                      </a:r>
                      <a:r>
                        <a:rPr lang="de-DE" sz="200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2093846"/>
                  </a:ext>
                </a:extLst>
              </a:tr>
              <a:tr h="774983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 Döntéshozatali készségek: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Döntéshozatali és problémamegoldó készségek és </a:t>
                      </a:r>
                      <a:r>
                        <a:rPr lang="en-US" sz="2000" dirty="0" err="1">
                          <a:solidFill>
                            <a:schemeClr val="tx1"/>
                          </a:solidFill>
                          <a:effectLst/>
                        </a:rPr>
                        <a:t>képességek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r>
                        <a:rPr lang="de-DE" sz="2000" i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2000" i="1" noProof="0" dirty="0" err="1">
                          <a:solidFill>
                            <a:schemeClr val="tx1"/>
                          </a:solidFill>
                          <a:effectLst/>
                        </a:rPr>
                        <a:t>Tudni</a:t>
                      </a:r>
                      <a:r>
                        <a:rPr lang="en-US" sz="2000" i="1" noProof="0" dirty="0">
                          <a:solidFill>
                            <a:schemeClr val="tx1"/>
                          </a:solidFill>
                          <a:effectLst/>
                        </a:rPr>
                        <a:t>, hogyan hozunk döntéseket</a:t>
                      </a:r>
                      <a:endParaRPr lang="en-US" sz="1100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037230"/>
                  </a:ext>
                </a:extLst>
              </a:tr>
              <a:tr h="180807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Önismeret: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A saját személyiség ismerete (én-koncepció): értékek, érdeklődési kör, képességek, preferenciák, a család befolyása.</a:t>
                      </a:r>
                      <a:endParaRPr lang="de-DE" sz="2000" b="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2000" b="0" i="1" noProof="0" dirty="0">
                          <a:solidFill>
                            <a:schemeClr val="tx1"/>
                          </a:solidFill>
                          <a:effectLst/>
                        </a:rPr>
                        <a:t>Önmagunk megismerése</a:t>
                      </a:r>
                      <a:endParaRPr lang="en-US" sz="2000" i="1" noProof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Lehetőségek/Foglalkozások Ismeretek: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Szakmai ismeretek: Munkakörök, besorolási kritériumok, követelmények, jutalmak, munkalehetőségek stb.</a:t>
                      </a:r>
                      <a:endParaRPr lang="de-DE" sz="20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2000" i="1" dirty="0">
                          <a:solidFill>
                            <a:schemeClr val="tx1"/>
                          </a:solidFill>
                          <a:effectLst/>
                        </a:rPr>
                        <a:t>A lehetőségek/foglalkozások ismerete</a:t>
                      </a:r>
                      <a:endParaRPr lang="de-DE" sz="200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245946"/>
                  </a:ext>
                </a:extLst>
              </a:tr>
              <a:tr h="528706"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err="1">
                          <a:solidFill>
                            <a:schemeClr val="bg1"/>
                          </a:solidFill>
                          <a:effectLst/>
                        </a:rPr>
                        <a:t>Értékadó premisszák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chemeClr val="bg1"/>
                          </a:solidFill>
                          <a:effectLst/>
                        </a:rPr>
                        <a:t>Ténybeli </a:t>
                      </a:r>
                      <a:r>
                        <a:rPr lang="de-DE" sz="2000" b="1" dirty="0" err="1">
                          <a:solidFill>
                            <a:schemeClr val="bg1"/>
                          </a:solidFill>
                          <a:effectLst/>
                        </a:rPr>
                        <a:t>előfeltételek</a:t>
                      </a:r>
                      <a:endParaRPr lang="de-DE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25315"/>
                  </a:ext>
                </a:extLst>
              </a:tr>
            </a:tbl>
          </a:graphicData>
        </a:graphic>
      </p:graphicFrame>
      <p:sp>
        <p:nvSpPr>
          <p:cNvPr id="2" name="Geschweifte Klammer links 1">
            <a:extLst>
              <a:ext uri="{FF2B5EF4-FFF2-40B4-BE49-F238E27FC236}">
                <a16:creationId xmlns:a16="http://schemas.microsoft.com/office/drawing/2014/main" id="{01EB84D1-A227-07AB-3A41-B0A0601C3D9B}"/>
              </a:ext>
            </a:extLst>
          </p:cNvPr>
          <p:cNvSpPr/>
          <p:nvPr/>
        </p:nvSpPr>
        <p:spPr>
          <a:xfrm>
            <a:off x="797255" y="2438486"/>
            <a:ext cx="291905" cy="3254542"/>
          </a:xfrm>
          <a:prstGeom prst="leftBrace">
            <a:avLst/>
          </a:prstGeom>
          <a:noFill/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DB44863-C874-E48F-82C6-179A593156AB}"/>
              </a:ext>
            </a:extLst>
          </p:cNvPr>
          <p:cNvSpPr txBox="1"/>
          <p:nvPr/>
        </p:nvSpPr>
        <p:spPr>
          <a:xfrm rot="16200000">
            <a:off x="-1607345" y="3881091"/>
            <a:ext cx="43624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1" dirty="0"/>
              <a:t>Kognitív információfeldolgozás (CIP)</a:t>
            </a:r>
          </a:p>
        </p:txBody>
      </p:sp>
      <p:sp>
        <p:nvSpPr>
          <p:cNvPr id="8" name="Geschweifte Klammer links 7">
            <a:extLst>
              <a:ext uri="{FF2B5EF4-FFF2-40B4-BE49-F238E27FC236}">
                <a16:creationId xmlns:a16="http://schemas.microsoft.com/office/drawing/2014/main" id="{F4062D7F-4C55-D1A7-E629-D6272E287C19}"/>
              </a:ext>
            </a:extLst>
          </p:cNvPr>
          <p:cNvSpPr/>
          <p:nvPr/>
        </p:nvSpPr>
        <p:spPr>
          <a:xfrm rot="10800000">
            <a:off x="11179668" y="1983230"/>
            <a:ext cx="369333" cy="4165053"/>
          </a:xfrm>
          <a:prstGeom prst="leftBrace">
            <a:avLst/>
          </a:prstGeom>
          <a:noFill/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76BA531-F49D-F10A-0E70-B1D6C9F4232D}"/>
              </a:ext>
            </a:extLst>
          </p:cNvPr>
          <p:cNvSpPr txBox="1"/>
          <p:nvPr/>
        </p:nvSpPr>
        <p:spPr>
          <a:xfrm rot="5400000">
            <a:off x="9473793" y="3840009"/>
            <a:ext cx="4565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1" dirty="0"/>
              <a:t>Információs strukturális módszertan (ISM)</a:t>
            </a:r>
          </a:p>
        </p:txBody>
      </p:sp>
      <p:pic>
        <p:nvPicPr>
          <p:cNvPr id="11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BD3687A9-8FCE-980A-70EC-396E944F8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AFE70794-A621-7693-3820-7AF518A9D6F8}"/>
              </a:ext>
            </a:extLst>
          </p:cNvPr>
          <p:cNvSpPr txBox="1"/>
          <p:nvPr/>
        </p:nvSpPr>
        <p:spPr>
          <a:xfrm>
            <a:off x="32232" y="112667"/>
            <a:ext cx="713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8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6FEEA541-C689-44FF-C4B5-DB373BE2A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15" name="TextBox 23">
            <a:extLst>
              <a:ext uri="{FF2B5EF4-FFF2-40B4-BE49-F238E27FC236}">
                <a16:creationId xmlns:a16="http://schemas.microsoft.com/office/drawing/2014/main" id="{6FDFA09F-268F-3AF3-9B40-C185203EF701}"/>
              </a:ext>
            </a:extLst>
          </p:cNvPr>
          <p:cNvSpPr txBox="1"/>
          <p:nvPr/>
        </p:nvSpPr>
        <p:spPr>
          <a:xfrm>
            <a:off x="10408515" y="1520248"/>
            <a:ext cx="1837460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sz="1200" dirty="0" err="1">
                <a:solidFill>
                  <a:srgbClr val="333333"/>
                </a:solidFill>
                <a:latin typeface="Jost"/>
                <a:cs typeface="Arial"/>
              </a:rPr>
              <a:t>Ertelt</a:t>
            </a:r>
            <a:r>
              <a:rPr lang="en-US" sz="1200" dirty="0">
                <a:solidFill>
                  <a:srgbClr val="333333"/>
                </a:solidFill>
                <a:latin typeface="Jost"/>
                <a:cs typeface="Arial"/>
              </a:rPr>
              <a:t>/Schulz (2019)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34539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FAE68B0-DFAE-7176-E552-E1308810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18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4E8B65B3-E2E7-5DE2-1A05-91BCA0DFC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 tanácsadás </a:t>
            </a:r>
            <a:r>
              <a:rPr lang="de-DE" dirty="0"/>
              <a:t>öt szakasza</a:t>
            </a:r>
          </a:p>
        </p:txBody>
      </p:sp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A0ACFB63-0370-18C5-B896-C838067137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755291"/>
              </p:ext>
            </p:extLst>
          </p:nvPr>
        </p:nvGraphicFramePr>
        <p:xfrm>
          <a:off x="594294" y="1947047"/>
          <a:ext cx="11057386" cy="3949385"/>
        </p:xfrm>
        <a:graphic>
          <a:graphicData uri="http://schemas.openxmlformats.org/drawingml/2006/table">
            <a:tbl>
              <a:tblPr bandRow="1">
                <a:tableStyleId>{85BE263C-DBD7-4A20-BB59-AAB30ACAA65A}</a:tableStyleId>
              </a:tblPr>
              <a:tblGrid>
                <a:gridCol w="1730452">
                  <a:extLst>
                    <a:ext uri="{9D8B030D-6E8A-4147-A177-3AD203B41FA5}">
                      <a16:colId xmlns:a16="http://schemas.microsoft.com/office/drawing/2014/main" val="252699324"/>
                    </a:ext>
                  </a:extLst>
                </a:gridCol>
                <a:gridCol w="9326934">
                  <a:extLst>
                    <a:ext uri="{9D8B030D-6E8A-4147-A177-3AD203B41FA5}">
                      <a16:colId xmlns:a16="http://schemas.microsoft.com/office/drawing/2014/main" val="1393752745"/>
                    </a:ext>
                  </a:extLst>
                </a:gridCol>
              </a:tblGrid>
              <a:tr h="11720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GB" noProof="0" dirty="0"/>
                        <a:t>Kommunikáció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GB" sz="2000" noProof="0">
                          <a:effectLst/>
                          <a:latin typeface="Calibri" panose="020F0502020204030204" pitchFamily="34" charset="0"/>
                        </a:rPr>
                        <a:t>Egy problémás helyzet tudatosítása és a döntés szükségességének érzékelése.</a:t>
                      </a:r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9307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GB" noProof="0" dirty="0"/>
                        <a:t>Elemzés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GB" sz="2000" noProof="0">
                          <a:effectLst/>
                          <a:latin typeface="Calibri" panose="020F0502020204030204" pitchFamily="34" charset="0"/>
                        </a:rPr>
                        <a:t>A probléma okainak elemzése, a saját személyiség feltárása (az én megértése) és a lehetséges megoldások.</a:t>
                      </a:r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227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GB" noProof="0" dirty="0"/>
                        <a:t>Szintézis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GB" sz="2000" noProof="0">
                          <a:effectLst/>
                          <a:latin typeface="Calibri" panose="020F0502020204030204" pitchFamily="34" charset="0"/>
                        </a:rPr>
                        <a:t>A lehetséges cselekvési alternatívák körének kidolgozása (kidolgozás) és néhány reális lehetőségre való redukálása (kristályosítás).</a:t>
                      </a:r>
                      <a:endParaRPr lang="en-GB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993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GB" noProof="0" dirty="0"/>
                        <a:t>Értékelés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GB" sz="2000" noProof="0" dirty="0">
                          <a:effectLst/>
                          <a:latin typeface="Calibri" panose="020F0502020204030204" pitchFamily="34" charset="0"/>
                        </a:rPr>
                        <a:t>E lehetőségek összehasonlítása személyes költség-haszon megfontolások alapján, a fontos személyek vagy a kulturális referenciacsoport véleményéhez viszonyítva; rangsor felállítása és egy adott alternatíva ideiglenes meghatározása.</a:t>
                      </a:r>
                      <a:endParaRPr lang="en-GB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766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800"/>
                        </a:lnSpc>
                      </a:pPr>
                      <a:r>
                        <a:rPr lang="en-GB" noProof="0" dirty="0"/>
                        <a:t>Tervezés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8423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noProof="0" dirty="0">
                          <a:effectLst/>
                          <a:latin typeface="Calibri" panose="020F0502020204030204" pitchFamily="34" charset="0"/>
                        </a:rPr>
                        <a:t>Végrehajtási terv kidolgozása köztes célokkal és kapcsolódó tevékenységekkel; a terv végrehajtása és az eredmények összehasonlítása a kiindulási helyzettel.</a:t>
                      </a:r>
                      <a:endParaRPr lang="en-GB" noProof="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1280613"/>
                  </a:ext>
                </a:extLst>
              </a:tr>
            </a:tbl>
          </a:graphicData>
        </a:graphic>
      </p:graphicFrame>
      <p:pic>
        <p:nvPicPr>
          <p:cNvPr id="7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A9A06953-3C20-1680-9B75-61710365A1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635C2B7-16D4-EB20-74AC-7CA9BDDF6F4C}"/>
              </a:ext>
            </a:extLst>
          </p:cNvPr>
          <p:cNvSpPr txBox="1"/>
          <p:nvPr/>
        </p:nvSpPr>
        <p:spPr>
          <a:xfrm>
            <a:off x="79859" y="112667"/>
            <a:ext cx="76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8</a:t>
            </a: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D1D2D639-95A4-5028-2FEE-3B8163D2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5777E69-82E5-5939-3817-AA363579FC63}"/>
              </a:ext>
            </a:extLst>
          </p:cNvPr>
          <p:cNvSpPr txBox="1"/>
          <p:nvPr/>
        </p:nvSpPr>
        <p:spPr>
          <a:xfrm>
            <a:off x="8980227" y="1569172"/>
            <a:ext cx="3265749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algn="r"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5" dirty="0">
                <a:solidFill>
                  <a:prstClr val="black"/>
                </a:solidFill>
                <a:latin typeface="Jost"/>
                <a:cs typeface="+mn-cs"/>
              </a:rPr>
              <a:t>Sampson et al. (1996) &amp; Peterson et al. (1996)</a:t>
            </a:r>
            <a:endParaRPr lang="en-GB" sz="1105" dirty="0">
              <a:solidFill>
                <a:prstClr val="black"/>
              </a:solidFill>
              <a:latin typeface="Jos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858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46976544-0DD6-146B-15E1-8E361457C862}"/>
              </a:ext>
            </a:extLst>
          </p:cNvPr>
          <p:cNvSpPr txBox="1"/>
          <p:nvPr/>
        </p:nvSpPr>
        <p:spPr>
          <a:xfrm>
            <a:off x="3452122" y="2566918"/>
            <a:ext cx="5341729" cy="175432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5400" b="1" dirty="0">
                <a:solidFill>
                  <a:schemeClr val="bg1"/>
                </a:solidFill>
                <a:latin typeface="+mn-lt"/>
              </a:rPr>
              <a:t>OPERATÍV ELMÉLETEK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B7BFB8-B014-2AD9-6916-DF6A40A49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9334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2A1D93-7BE8-8601-C7DC-AD6055864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2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CFC4152A-A771-18DB-4594-0E7C8A3F1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1" y="374277"/>
            <a:ext cx="9964206" cy="784018"/>
          </a:xfrm>
        </p:spPr>
        <p:txBody>
          <a:bodyPr/>
          <a:lstStyle/>
          <a:p>
            <a:r>
              <a:rPr lang="en-GB" sz="5400" dirty="0"/>
              <a:t>A tanácsadási elméletek klaszterei</a:t>
            </a:r>
          </a:p>
        </p:txBody>
      </p:sp>
      <p:pic>
        <p:nvPicPr>
          <p:cNvPr id="5" name="Afbeelding 6" descr="Afbeelding met wit&#10;&#10;Automatisch gegenereerde beschrijving">
            <a:extLst>
              <a:ext uri="{FF2B5EF4-FFF2-40B4-BE49-F238E27FC236}">
                <a16:creationId xmlns:a16="http://schemas.microsoft.com/office/drawing/2014/main" id="{790FFEBF-1778-78FA-B61B-2DA1FC9530F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37672" y="1760133"/>
            <a:ext cx="3161365" cy="2884301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3F371FE-0316-63F6-E807-469F2EA1C5BD}"/>
              </a:ext>
            </a:extLst>
          </p:cNvPr>
          <p:cNvSpPr txBox="1"/>
          <p:nvPr/>
        </p:nvSpPr>
        <p:spPr>
          <a:xfrm>
            <a:off x="1439859" y="2598561"/>
            <a:ext cx="3556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TÁRGY-ELMÉLETEK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7" name="Afbeelding 6" descr="Afbeelding met wit&#10;&#10;Automatisch gegenereerde beschrijving">
            <a:extLst>
              <a:ext uri="{FF2B5EF4-FFF2-40B4-BE49-F238E27FC236}">
                <a16:creationId xmlns:a16="http://schemas.microsoft.com/office/drawing/2014/main" id="{35BEE9C0-CED7-650D-AC10-AC36A38C9A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6939" y="1760133"/>
            <a:ext cx="3161365" cy="2884301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3132A987-9A87-7A5C-2C1F-5A0DB13DB931}"/>
              </a:ext>
            </a:extLst>
          </p:cNvPr>
          <p:cNvSpPr txBox="1"/>
          <p:nvPr/>
        </p:nvSpPr>
        <p:spPr>
          <a:xfrm>
            <a:off x="7249125" y="2598560"/>
            <a:ext cx="3556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</a:rPr>
              <a:t>OPERATÍV</a:t>
            </a:r>
          </a:p>
          <a:p>
            <a:pPr algn="ctr"/>
            <a:r>
              <a:rPr lang="en-GB" sz="3600" b="1" dirty="0">
                <a:solidFill>
                  <a:schemeClr val="bg1"/>
                </a:solidFill>
              </a:rPr>
              <a:t>ELMÉLETEK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E47DF90-9BB0-9BBF-A518-4EC9FCDF2158}"/>
              </a:ext>
            </a:extLst>
          </p:cNvPr>
          <p:cNvSpPr txBox="1"/>
          <p:nvPr/>
        </p:nvSpPr>
        <p:spPr>
          <a:xfrm>
            <a:off x="797745" y="4787724"/>
            <a:ext cx="48412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ClrTx/>
            </a:pPr>
            <a:r>
              <a:rPr lang="en-US" altLang="de-DE" sz="2000" i="1" dirty="0">
                <a:solidFill>
                  <a:srgbClr val="000000"/>
                </a:solidFill>
                <a:latin typeface="+mj-lt"/>
              </a:rPr>
              <a:t>Az ok és okozat közötti kapcsolatra vonatkozó diagnosztikai hipotézisek segítségével történő problémaelemzés elméletei és megközelítései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A95B2D7-301A-1433-A272-EC5EAA4376CE}"/>
              </a:ext>
            </a:extLst>
          </p:cNvPr>
          <p:cNvSpPr txBox="1"/>
          <p:nvPr/>
        </p:nvSpPr>
        <p:spPr>
          <a:xfrm>
            <a:off x="6607014" y="4786927"/>
            <a:ext cx="484121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buClrTx/>
            </a:pPr>
            <a:r>
              <a:rPr lang="en-GB" altLang="de-DE" sz="2000" i="1" dirty="0">
                <a:solidFill>
                  <a:srgbClr val="000000"/>
                </a:solidFill>
                <a:latin typeface="+mj-lt"/>
              </a:rPr>
              <a:t>Az irányítási folyamatok tervezésének megközelítései az elemzésen és a tárgyelméletek felhasználásán alapulva</a:t>
            </a:r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11E6E02F-AE33-E98C-80B2-A6203E2F5C01}"/>
              </a:ext>
            </a:extLst>
          </p:cNvPr>
          <p:cNvSpPr/>
          <p:nvPr/>
        </p:nvSpPr>
        <p:spPr>
          <a:xfrm>
            <a:off x="5403273" y="2401887"/>
            <a:ext cx="1648038" cy="1593673"/>
          </a:xfrm>
          <a:prstGeom prst="rightArrow">
            <a:avLst>
              <a:gd name="adj1" fmla="val 64344"/>
              <a:gd name="adj2" fmla="val 558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B715C3E9-C717-111A-7692-95CBAC63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  <p:extLst>
      <p:ext uri="{BB962C8B-B14F-4D97-AF65-F5344CB8AC3E}">
        <p14:creationId xmlns:p14="http://schemas.microsoft.com/office/powerpoint/2010/main" val="25671698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08E831-8681-F4BC-A943-3285E016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20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243BE998-C6EC-BC53-8725-405965A9C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Sikertényezők (Lambert)</a:t>
            </a:r>
          </a:p>
        </p:txBody>
      </p:sp>
      <p:graphicFrame>
        <p:nvGraphicFramePr>
          <p:cNvPr id="7" name="Diagramm 1">
            <a:extLst>
              <a:ext uri="{FF2B5EF4-FFF2-40B4-BE49-F238E27FC236}">
                <a16:creationId xmlns:a16="http://schemas.microsoft.com/office/drawing/2014/main" id="{F95431D6-70DE-2AE1-565B-A9742962A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082320"/>
              </p:ext>
            </p:extLst>
          </p:nvPr>
        </p:nvGraphicFramePr>
        <p:xfrm>
          <a:off x="1220788" y="1897063"/>
          <a:ext cx="9804400" cy="421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rbeitsblatt" r:id="rId2" imgW="10668000" imgH="4581617" progId="Excel.Sheet.8">
                  <p:embed/>
                </p:oleObj>
              </mc:Choice>
              <mc:Fallback>
                <p:oleObj name="Arbeitsblatt" r:id="rId2" imgW="10668000" imgH="4581617" progId="Excel.Sheet.8">
                  <p:embed/>
                  <p:pic>
                    <p:nvPicPr>
                      <p:cNvPr id="7" name="Diagramm 1">
                        <a:extLst>
                          <a:ext uri="{FF2B5EF4-FFF2-40B4-BE49-F238E27FC236}">
                            <a16:creationId xmlns:a16="http://schemas.microsoft.com/office/drawing/2014/main" id="{F95431D6-70DE-2AE1-565B-A9742962ABFC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1897063"/>
                        <a:ext cx="9804400" cy="421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9AD1154A-4C0E-AF2F-1C52-6E633062BC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FB7F2334-427C-087A-B7DF-B94EE6130339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9</a:t>
            </a: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753FB22B-A643-D060-6A3C-81D17E45E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F5EC7DB-6448-5BBD-25C8-E2022772ABE8}"/>
              </a:ext>
            </a:extLst>
          </p:cNvPr>
          <p:cNvSpPr txBox="1"/>
          <p:nvPr/>
        </p:nvSpPr>
        <p:spPr>
          <a:xfrm>
            <a:off x="9391973" y="1496884"/>
            <a:ext cx="2854002" cy="26238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algn="r"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Jost"/>
                <a:cs typeface="+mn-cs"/>
              </a:rPr>
              <a:t>Lambert (2013)</a:t>
            </a:r>
            <a:endParaRPr lang="en-GB" dirty="0">
              <a:solidFill>
                <a:prstClr val="black"/>
              </a:solidFill>
              <a:latin typeface="Jos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9761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C4EB5F5-CC82-FAD9-43E7-03D0FD318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21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9AF3801-934D-83F6-E655-F506F939C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1" y="374277"/>
            <a:ext cx="9829553" cy="784018"/>
          </a:xfrm>
        </p:spPr>
        <p:txBody>
          <a:bodyPr/>
          <a:lstStyle/>
          <a:p>
            <a:r>
              <a:rPr lang="en-GB" sz="6600" dirty="0"/>
              <a:t>Tanácsadás Megértés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034D09C-9CAA-2AD7-04F9-666BFFE43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3801" y="3308154"/>
            <a:ext cx="2700000" cy="917998"/>
          </a:xfrm>
          <a:prstGeom prst="round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 lIns="91797" tIns="45898" rIns="91797" bIns="45898" anchor="ctr"/>
          <a:lstStyle/>
          <a:p>
            <a:pPr algn="ctr"/>
            <a:r>
              <a:rPr lang="de-DE" sz="1500" dirty="0">
                <a:latin typeface="+mj-lt"/>
              </a:rPr>
              <a:t>Az érzelmi </a:t>
            </a:r>
            <a:r>
              <a:rPr lang="de-DE" sz="1500" dirty="0" err="1">
                <a:latin typeface="+mj-lt"/>
              </a:rPr>
              <a:t>szempontokra/folyamatokra </a:t>
            </a:r>
            <a:r>
              <a:rPr lang="de-DE" sz="1500" dirty="0">
                <a:latin typeface="+mj-lt"/>
              </a:rPr>
              <a:t>való összpontosítás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4620AB-2E4A-CE91-9DF6-24344721C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9861" y="1762766"/>
            <a:ext cx="2700000" cy="721909"/>
          </a:xfrm>
          <a:prstGeom prst="round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lIns="91797" tIns="45898" rIns="91797" bIns="45898" anchor="ctr"/>
          <a:lstStyle/>
          <a:p>
            <a:pPr algn="ctr"/>
            <a:r>
              <a:rPr lang="de-DE" sz="1500" dirty="0">
                <a:latin typeface="+mj-lt"/>
              </a:rPr>
              <a:t>Folyamat tanácsadás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BBBD85-FF98-5032-5B4C-8CFBE9FDB1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9861" y="5035798"/>
            <a:ext cx="2700000" cy="1085342"/>
          </a:xfrm>
          <a:prstGeom prst="round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lIns="91797" tIns="45898" rIns="91797" bIns="45898" anchor="ctr"/>
          <a:lstStyle/>
          <a:p>
            <a:pPr algn="ctr"/>
            <a:r>
              <a:rPr lang="de-DE" sz="1500" dirty="0">
                <a:latin typeface="+mj-lt"/>
              </a:rPr>
              <a:t>Szakértői tanácsadás</a:t>
            </a:r>
          </a:p>
          <a:p>
            <a:pPr algn="ctr"/>
            <a:r>
              <a:rPr lang="en-US" sz="1500" i="1" dirty="0">
                <a:latin typeface="+mj-lt"/>
              </a:rPr>
              <a:t>a tudáshoz való hozzájárulással</a:t>
            </a:r>
            <a:br>
              <a:rPr lang="en-US" sz="1500" i="1" dirty="0">
                <a:latin typeface="+mj-lt"/>
              </a:rPr>
            </a:br>
            <a:r>
              <a:rPr lang="en-US" sz="1500" i="1" dirty="0">
                <a:latin typeface="+mj-lt"/>
              </a:rPr>
              <a:t>a tanácsadón keresztül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75F22B0-ACA0-50CF-049F-2ADEBC3B2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63065" y="3297794"/>
            <a:ext cx="2700000" cy="938718"/>
          </a:xfrm>
          <a:prstGeom prst="round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square" lIns="91797" tIns="45898" rIns="91797" bIns="45898" anchor="ctr"/>
          <a:lstStyle/>
          <a:p>
            <a:pPr algn="ctr"/>
            <a:r>
              <a:rPr lang="de-DE" sz="1500" dirty="0" err="1">
                <a:latin typeface="+mj-lt"/>
              </a:rPr>
              <a:t>A kognitív szempontokra/folyamatokra </a:t>
            </a:r>
            <a:r>
              <a:rPr lang="de-DE" sz="1500" dirty="0">
                <a:latin typeface="+mj-lt"/>
              </a:rPr>
              <a:t>való összpontosítás</a:t>
            </a:r>
          </a:p>
        </p:txBody>
      </p:sp>
      <p:cxnSp>
        <p:nvCxnSpPr>
          <p:cNvPr id="11" name="Gerade Verbindung 12">
            <a:extLst>
              <a:ext uri="{FF2B5EF4-FFF2-40B4-BE49-F238E27FC236}">
                <a16:creationId xmlns:a16="http://schemas.microsoft.com/office/drawing/2014/main" id="{D7F66467-FD21-2C37-03EB-E10C31A1CCF3}"/>
              </a:ext>
            </a:extLst>
          </p:cNvPr>
          <p:cNvCxnSpPr/>
          <p:nvPr/>
        </p:nvCxnSpPr>
        <p:spPr>
          <a:xfrm flipV="1">
            <a:off x="4466534" y="3767153"/>
            <a:ext cx="3375750" cy="1036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hteck 11">
            <a:extLst>
              <a:ext uri="{FF2B5EF4-FFF2-40B4-BE49-F238E27FC236}">
                <a16:creationId xmlns:a16="http://schemas.microsoft.com/office/drawing/2014/main" id="{912F3649-9BFA-59F9-2CAC-571FFD9FB087}"/>
              </a:ext>
            </a:extLst>
          </p:cNvPr>
          <p:cNvSpPr/>
          <p:nvPr/>
        </p:nvSpPr>
        <p:spPr>
          <a:xfrm>
            <a:off x="5084226" y="2633975"/>
            <a:ext cx="918051" cy="917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97" tIns="45898" rIns="91797" bIns="45898" anchor="ctr"/>
          <a:lstStyle/>
          <a:p>
            <a:pPr algn="ctr">
              <a:defRPr/>
            </a:pPr>
            <a:r>
              <a:rPr lang="de-DE" dirty="0">
                <a:latin typeface="+mj-lt"/>
              </a:rPr>
              <a:t>I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A92CC73-F983-DAA8-8AF2-827C841A994F}"/>
              </a:ext>
            </a:extLst>
          </p:cNvPr>
          <p:cNvSpPr/>
          <p:nvPr/>
        </p:nvSpPr>
        <p:spPr>
          <a:xfrm>
            <a:off x="6507526" y="2635960"/>
            <a:ext cx="918051" cy="917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97" tIns="45898" rIns="91797" bIns="45898" anchor="ctr"/>
          <a:lstStyle/>
          <a:p>
            <a:pPr algn="ctr">
              <a:defRPr/>
            </a:pPr>
            <a:r>
              <a:rPr lang="de-DE" dirty="0">
                <a:latin typeface="+mj-lt"/>
              </a:rPr>
              <a:t>IV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B2794EF-0EF2-DA8F-D6E3-E8B73122039B}"/>
              </a:ext>
            </a:extLst>
          </p:cNvPr>
          <p:cNvSpPr/>
          <p:nvPr/>
        </p:nvSpPr>
        <p:spPr>
          <a:xfrm>
            <a:off x="5081654" y="3936426"/>
            <a:ext cx="918051" cy="917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97" tIns="45898" rIns="91797" bIns="45898" anchor="ctr"/>
          <a:lstStyle/>
          <a:p>
            <a:pPr algn="ctr">
              <a:defRPr/>
            </a:pPr>
            <a:r>
              <a:rPr lang="de-DE" dirty="0">
                <a:latin typeface="+mj-lt"/>
              </a:rPr>
              <a:t>II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1EE3E4-793C-9F3A-931F-67521E77C689}"/>
              </a:ext>
            </a:extLst>
          </p:cNvPr>
          <p:cNvSpPr/>
          <p:nvPr/>
        </p:nvSpPr>
        <p:spPr>
          <a:xfrm>
            <a:off x="6520018" y="3936426"/>
            <a:ext cx="918051" cy="917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797" tIns="45898" rIns="91797" bIns="45898" anchor="ctr"/>
          <a:lstStyle/>
          <a:p>
            <a:pPr algn="ctr">
              <a:defRPr/>
            </a:pPr>
            <a:r>
              <a:rPr lang="de-DE" dirty="0">
                <a:latin typeface="+mj-lt"/>
              </a:rPr>
              <a:t>III</a:t>
            </a:r>
          </a:p>
        </p:txBody>
      </p:sp>
      <p:cxnSp>
        <p:nvCxnSpPr>
          <p:cNvPr id="16" name="Gerade Verbindung 19">
            <a:extLst>
              <a:ext uri="{FF2B5EF4-FFF2-40B4-BE49-F238E27FC236}">
                <a16:creationId xmlns:a16="http://schemas.microsoft.com/office/drawing/2014/main" id="{7D60C680-686A-5217-54A8-AEA7C6AFE3F5}"/>
              </a:ext>
            </a:extLst>
          </p:cNvPr>
          <p:cNvCxnSpPr/>
          <p:nvPr/>
        </p:nvCxnSpPr>
        <p:spPr>
          <a:xfrm>
            <a:off x="6259861" y="2491180"/>
            <a:ext cx="0" cy="252612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6E2B92B3-9F2E-4BE7-6404-42FE694DE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808727E-2870-B876-AF76-E340742CB45B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9</a:t>
            </a:r>
          </a:p>
        </p:txBody>
      </p:sp>
      <p:sp>
        <p:nvSpPr>
          <p:cNvPr id="18" name="Fußzeilenplatzhalter 3">
            <a:extLst>
              <a:ext uri="{FF2B5EF4-FFF2-40B4-BE49-F238E27FC236}">
                <a16:creationId xmlns:a16="http://schemas.microsoft.com/office/drawing/2014/main" id="{B885C755-B91A-0EBC-CE99-76E4F5A88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  <p:extLst>
      <p:ext uri="{BB962C8B-B14F-4D97-AF65-F5344CB8AC3E}">
        <p14:creationId xmlns:p14="http://schemas.microsoft.com/office/powerpoint/2010/main" val="2634714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257EB72B-AF19-A1B3-5EDA-F213495B42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393343"/>
              </p:ext>
            </p:extLst>
          </p:nvPr>
        </p:nvGraphicFramePr>
        <p:xfrm>
          <a:off x="841911" y="1906250"/>
          <a:ext cx="10562153" cy="4104000"/>
        </p:xfrm>
        <a:graphic>
          <a:graphicData uri="http://schemas.openxmlformats.org/drawingml/2006/table">
            <a:tbl>
              <a:tblPr bandRow="1">
                <a:tableStyleId>{5FD0F851-EC5A-4D38-B0AD-8093EC10F338}</a:tableStyleId>
              </a:tblPr>
              <a:tblGrid>
                <a:gridCol w="986889">
                  <a:extLst>
                    <a:ext uri="{9D8B030D-6E8A-4147-A177-3AD203B41FA5}">
                      <a16:colId xmlns:a16="http://schemas.microsoft.com/office/drawing/2014/main" val="4105738646"/>
                    </a:ext>
                  </a:extLst>
                </a:gridCol>
                <a:gridCol w="2665708">
                  <a:extLst>
                    <a:ext uri="{9D8B030D-6E8A-4147-A177-3AD203B41FA5}">
                      <a16:colId xmlns:a16="http://schemas.microsoft.com/office/drawing/2014/main" val="128436482"/>
                    </a:ext>
                  </a:extLst>
                </a:gridCol>
                <a:gridCol w="6909556">
                  <a:extLst>
                    <a:ext uri="{9D8B030D-6E8A-4147-A177-3AD203B41FA5}">
                      <a16:colId xmlns:a16="http://schemas.microsoft.com/office/drawing/2014/main" val="1073775726"/>
                    </a:ext>
                  </a:extLst>
                </a:gridCol>
              </a:tblGrid>
              <a:tr h="684000"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effectLst/>
                        </a:rPr>
                        <a:t>1. lépés: </a:t>
                      </a:r>
                      <a:endParaRPr lang="en-GB" sz="1600" noProof="0" dirty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effectLst/>
                        </a:rPr>
                        <a:t>Jelenlegi állapot</a:t>
                      </a:r>
                      <a:endParaRPr lang="en-GB" sz="1600" noProof="0" dirty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tc>
                  <a:txBody>
                    <a:bodyPr/>
                    <a:lstStyle/>
                    <a:p>
                      <a:r>
                        <a:rPr lang="en-GB" sz="1600" i="1" noProof="0" dirty="0">
                          <a:effectLst/>
                        </a:rPr>
                        <a:t>A kliens és a tanácsadó közösen határozzák meg a problémát és azonosítják a kliens tanácsadással kapcsolatos célelvárásait. </a:t>
                      </a:r>
                      <a:endParaRPr lang="en-GB" sz="1600" i="1" noProof="0" dirty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extLst>
                  <a:ext uri="{0D108BD9-81ED-4DB2-BD59-A6C34878D82A}">
                    <a16:rowId xmlns:a16="http://schemas.microsoft.com/office/drawing/2014/main" val="3713948260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en-GB" sz="1600" noProof="0">
                          <a:effectLst/>
                        </a:rPr>
                        <a:t>2. lépés: </a:t>
                      </a:r>
                      <a:endParaRPr lang="en-GB" sz="1600" noProof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effectLst/>
                        </a:rPr>
                        <a:t>Szakmai fejlődés</a:t>
                      </a:r>
                      <a:endParaRPr lang="en-GB" sz="1600" noProof="0" dirty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tc>
                  <a:txBody>
                    <a:bodyPr/>
                    <a:lstStyle/>
                    <a:p>
                      <a:r>
                        <a:rPr lang="en-GB" sz="1600" i="1" noProof="0" dirty="0">
                          <a:effectLst/>
                        </a:rPr>
                        <a:t>A kliens és a tanácsadó feltárja, hogy a kliens jelenleg hogyan érzékeli és viselkedik alapvető szerepkövetelményeihez képest. </a:t>
                      </a:r>
                      <a:endParaRPr lang="en-GB" sz="1600" i="1" noProof="0" dirty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extLst>
                  <a:ext uri="{0D108BD9-81ED-4DB2-BD59-A6C34878D82A}">
                    <a16:rowId xmlns:a16="http://schemas.microsoft.com/office/drawing/2014/main" val="1989714486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en-GB" sz="1600" noProof="0">
                          <a:effectLst/>
                        </a:rPr>
                        <a:t>3. lépés: </a:t>
                      </a:r>
                      <a:endParaRPr lang="en-GB" sz="1600" noProof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effectLst/>
                        </a:rPr>
                        <a:t>Szakmai probléma</a:t>
                      </a:r>
                      <a:endParaRPr lang="en-GB" sz="1600" noProof="0" dirty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tc>
                  <a:txBody>
                    <a:bodyPr/>
                    <a:lstStyle/>
                    <a:p>
                      <a:r>
                        <a:rPr lang="en-GB" sz="1600" i="1" noProof="0" dirty="0">
                          <a:effectLst/>
                        </a:rPr>
                        <a:t>Elsősorban narratív módszerek segítségével a kliens számára lehetővé válik az élet fontos kapcsolatainak újradefiniálása és a perspektívák kikristályosítása. </a:t>
                      </a:r>
                      <a:endParaRPr lang="en-GB" sz="1600" i="1" noProof="0" dirty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extLst>
                  <a:ext uri="{0D108BD9-81ED-4DB2-BD59-A6C34878D82A}">
                    <a16:rowId xmlns:a16="http://schemas.microsoft.com/office/drawing/2014/main" val="352296843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en-GB" sz="1600" noProof="0">
                          <a:effectLst/>
                        </a:rPr>
                        <a:t>4. lépés: </a:t>
                      </a:r>
                      <a:endParaRPr lang="en-GB" sz="1600" noProof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effectLst/>
                        </a:rPr>
                        <a:t>Problémával kapcsolatos tényezők</a:t>
                      </a:r>
                      <a:endParaRPr lang="en-GB" sz="1600" noProof="0" dirty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tc>
                  <a:txBody>
                    <a:bodyPr/>
                    <a:lstStyle/>
                    <a:p>
                      <a:r>
                        <a:rPr lang="en-GB" sz="1600" i="1" noProof="0" dirty="0">
                          <a:effectLst/>
                        </a:rPr>
                        <a:t>A jelenlegi problémát az új perspektívákhoz viszonyítjuk. Ez a lépés akkor sikeres, ha az ügyfélnek sikerül elérnie a régi és a várt új szintézist. </a:t>
                      </a:r>
                      <a:endParaRPr lang="en-GB" sz="1600" i="1" noProof="0" dirty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extLst>
                  <a:ext uri="{0D108BD9-81ED-4DB2-BD59-A6C34878D82A}">
                    <a16:rowId xmlns:a16="http://schemas.microsoft.com/office/drawing/2014/main" val="1026207399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en-GB" sz="1600" noProof="0">
                          <a:effectLst/>
                        </a:rPr>
                        <a:t>5. lépés: </a:t>
                      </a:r>
                      <a:endParaRPr lang="en-GB" sz="1600" noProof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effectLst/>
                        </a:rPr>
                        <a:t>Szakmai tanácsadás</a:t>
                      </a:r>
                      <a:endParaRPr lang="en-GB" sz="1600" noProof="0" dirty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tc>
                  <a:txBody>
                    <a:bodyPr/>
                    <a:lstStyle/>
                    <a:p>
                      <a:r>
                        <a:rPr lang="en-GB" sz="1600" i="1" noProof="0" dirty="0">
                          <a:effectLst/>
                        </a:rPr>
                        <a:t>Cselekvési terv kidolgozása és konkrét lépések kezdeményezése, figyelembe véve az ügyfél környezeti feltételeit és támogatási lehetőségeit. </a:t>
                      </a:r>
                      <a:endParaRPr lang="en-GB" sz="1600" i="1" noProof="0" dirty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extLst>
                  <a:ext uri="{0D108BD9-81ED-4DB2-BD59-A6C34878D82A}">
                    <a16:rowId xmlns:a16="http://schemas.microsoft.com/office/drawing/2014/main" val="4291549381"/>
                  </a:ext>
                </a:extLst>
              </a:tr>
              <a:tr h="684000">
                <a:tc>
                  <a:txBody>
                    <a:bodyPr/>
                    <a:lstStyle/>
                    <a:p>
                      <a:r>
                        <a:rPr lang="en-GB" sz="1600" noProof="0">
                          <a:effectLst/>
                        </a:rPr>
                        <a:t>6. lépés: </a:t>
                      </a:r>
                      <a:endParaRPr lang="en-GB" sz="1600" noProof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tc>
                  <a:txBody>
                    <a:bodyPr/>
                    <a:lstStyle/>
                    <a:p>
                      <a:r>
                        <a:rPr lang="en-GB" sz="1600" noProof="0" dirty="0">
                          <a:effectLst/>
                        </a:rPr>
                        <a:t>Tanácsadási folyamat</a:t>
                      </a:r>
                      <a:endParaRPr lang="en-GB" sz="1600" noProof="0" dirty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tc>
                  <a:txBody>
                    <a:bodyPr/>
                    <a:lstStyle/>
                    <a:p>
                      <a:r>
                        <a:rPr lang="en-GB" sz="1600" i="1" noProof="0" dirty="0">
                          <a:effectLst/>
                        </a:rPr>
                        <a:t>A végrehajtási folyamat rövid és hosszú távú eredményeinek nyomon követése. </a:t>
                      </a:r>
                      <a:endParaRPr lang="en-GB" sz="1600" i="1" noProof="0" dirty="0">
                        <a:effectLst/>
                        <a:latin typeface="Jost" pitchFamily="2" charset="77"/>
                        <a:ea typeface="Jost" pitchFamily="2" charset="77"/>
                      </a:endParaRPr>
                    </a:p>
                  </a:txBody>
                  <a:tcPr marL="66218" marR="66218" marT="33109" marB="33109" anchor="ctr"/>
                </a:tc>
                <a:extLst>
                  <a:ext uri="{0D108BD9-81ED-4DB2-BD59-A6C34878D82A}">
                    <a16:rowId xmlns:a16="http://schemas.microsoft.com/office/drawing/2014/main" val="3513795947"/>
                  </a:ext>
                </a:extLst>
              </a:tr>
            </a:tbl>
          </a:graphicData>
        </a:graphic>
      </p:graphicFrame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7400284-2747-DF9F-74E5-372B3D7FA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22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FE00C04-A7D8-E323-866A-5FEA3CEAE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1" y="374277"/>
            <a:ext cx="9666865" cy="784018"/>
          </a:xfrm>
        </p:spPr>
        <p:txBody>
          <a:bodyPr/>
          <a:lstStyle/>
          <a:p>
            <a:r>
              <a:rPr lang="en-GB" dirty="0"/>
              <a:t>Szisztematikus megközelítés</a:t>
            </a:r>
          </a:p>
        </p:txBody>
      </p:sp>
      <p:pic>
        <p:nvPicPr>
          <p:cNvPr id="2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B2FC31E1-DE7B-D0BD-8763-66900DE4F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72D9861-B91B-C7A8-A9CD-DDBE72A2BCAC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9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2BD9C949-1B6F-77F5-3F29-99E2E74B5F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ADAE206-EC7D-733F-E478-8D72C32D21E3}"/>
              </a:ext>
            </a:extLst>
          </p:cNvPr>
          <p:cNvSpPr txBox="1"/>
          <p:nvPr/>
        </p:nvSpPr>
        <p:spPr>
          <a:xfrm>
            <a:off x="9380785" y="1485012"/>
            <a:ext cx="2854002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algn="r"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5" dirty="0">
                <a:solidFill>
                  <a:prstClr val="black"/>
                </a:solidFill>
                <a:latin typeface="Jost"/>
                <a:cs typeface="+mn-cs"/>
              </a:rPr>
              <a:t>Crites (1981)</a:t>
            </a:r>
            <a:endParaRPr lang="en-GB" sz="1105" dirty="0">
              <a:solidFill>
                <a:prstClr val="black"/>
              </a:solidFill>
              <a:latin typeface="Jos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4113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9AE039-CCC0-5528-DD39-C2AC94224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23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ED7157F-D32E-29F5-E662-37521FE9A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1" y="374277"/>
            <a:ext cx="9650442" cy="784018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dirty="0"/>
              <a:t>Problémakezelési modell</a:t>
            </a:r>
          </a:p>
        </p:txBody>
      </p:sp>
      <p:graphicFrame>
        <p:nvGraphicFramePr>
          <p:cNvPr id="7" name="Inhaltsplatzhalter 5">
            <a:extLst>
              <a:ext uri="{FF2B5EF4-FFF2-40B4-BE49-F238E27FC236}">
                <a16:creationId xmlns:a16="http://schemas.microsoft.com/office/drawing/2014/main" id="{DB9BE794-1ABB-8B69-8329-C50A1C6307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5950294"/>
              </p:ext>
            </p:extLst>
          </p:nvPr>
        </p:nvGraphicFramePr>
        <p:xfrm>
          <a:off x="902987" y="2405218"/>
          <a:ext cx="10440000" cy="3480840"/>
        </p:xfrm>
        <a:graphic>
          <a:graphicData uri="http://schemas.openxmlformats.org/drawingml/2006/table">
            <a:tbl>
              <a:tblPr firstCol="1" bandRow="1">
                <a:tableStyleId>{5FD0F851-EC5A-4D38-B0AD-8093EC10F338}</a:tableStyleId>
              </a:tblPr>
              <a:tblGrid>
                <a:gridCol w="5089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82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52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r>
                        <a:rPr lang="en-GB" sz="2600" b="0">
                          <a:solidFill>
                            <a:schemeClr val="tx1"/>
                          </a:solidFill>
                        </a:rPr>
                        <a:t>1.</a:t>
                      </a:r>
                      <a:endParaRPr lang="en-GB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91805" marR="91805" marT="45900" marB="45900" anchor="ctr"/>
                </a:tc>
                <a:tc>
                  <a:txBody>
                    <a:bodyPr/>
                    <a:lstStyle/>
                    <a:p>
                      <a:r>
                        <a:rPr lang="en-GB" sz="2600" b="0">
                          <a:solidFill>
                            <a:schemeClr val="tx1"/>
                          </a:solidFill>
                        </a:rPr>
                        <a:t>Jelenlegi forgatókönyv</a:t>
                      </a:r>
                      <a:endParaRPr lang="en-GB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91805" marR="91805" marT="45900" marB="45900" anchor="ctr"/>
                </a:tc>
                <a:tc>
                  <a:txBody>
                    <a:bodyPr/>
                    <a:lstStyle/>
                    <a:p>
                      <a:r>
                        <a:rPr lang="en-GB" sz="2600" b="0" i="1">
                          <a:solidFill>
                            <a:schemeClr val="tx1"/>
                          </a:solidFill>
                        </a:rPr>
                        <a:t>Milyen </a:t>
                      </a:r>
                      <a:r>
                        <a:rPr lang="en-GB" sz="2600" b="0" i="1" noProof="0">
                          <a:solidFill>
                            <a:schemeClr val="tx1"/>
                          </a:solidFill>
                        </a:rPr>
                        <a:t>problémákkal </a:t>
                      </a:r>
                      <a:r>
                        <a:rPr lang="en-GB" sz="2600" b="0" i="1">
                          <a:solidFill>
                            <a:schemeClr val="tx1"/>
                          </a:solidFill>
                        </a:rPr>
                        <a:t>kellene foglalkoznom?</a:t>
                      </a:r>
                      <a:endParaRPr lang="en-GB" sz="2600" b="0" i="1" dirty="0">
                        <a:solidFill>
                          <a:schemeClr val="tx1"/>
                        </a:solidFill>
                      </a:endParaRPr>
                    </a:p>
                  </a:txBody>
                  <a:tcPr marL="91805" marR="91805" marT="45900" marB="459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r>
                        <a:rPr lang="en-GB" sz="2600" b="0">
                          <a:solidFill>
                            <a:schemeClr val="tx1"/>
                          </a:solidFill>
                        </a:rPr>
                        <a:t>2.</a:t>
                      </a:r>
                      <a:endParaRPr lang="en-GB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91805" marR="91805" marT="45900" marB="45900" anchor="ctr"/>
                </a:tc>
                <a:tc>
                  <a:txBody>
                    <a:bodyPr/>
                    <a:lstStyle/>
                    <a:p>
                      <a:r>
                        <a:rPr lang="en-GB" sz="2600" b="0">
                          <a:solidFill>
                            <a:schemeClr val="tx1"/>
                          </a:solidFill>
                        </a:rPr>
                        <a:t>Előnyös forgatókönyv</a:t>
                      </a:r>
                      <a:endParaRPr lang="en-GB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91805" marR="91805" marT="45900" marB="45900" anchor="ctr"/>
                </a:tc>
                <a:tc>
                  <a:txBody>
                    <a:bodyPr/>
                    <a:lstStyle/>
                    <a:p>
                      <a:r>
                        <a:rPr lang="en-GB" sz="2600" b="0" i="1" dirty="0">
                          <a:solidFill>
                            <a:schemeClr val="tx1"/>
                          </a:solidFill>
                        </a:rPr>
                        <a:t>Mire van szükségem vagy mit akarok ahelyett, amim van?</a:t>
                      </a:r>
                    </a:p>
                  </a:txBody>
                  <a:tcPr marL="91805" marR="91805" marT="45900" marB="459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r>
                        <a:rPr lang="en-GB" sz="2600" b="0">
                          <a:solidFill>
                            <a:schemeClr val="tx1"/>
                          </a:solidFill>
                        </a:rPr>
                        <a:t>3.</a:t>
                      </a:r>
                      <a:endParaRPr lang="en-GB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91805" marR="91805" marT="45900" marB="45900" anchor="ctr"/>
                </a:tc>
                <a:tc>
                  <a:txBody>
                    <a:bodyPr/>
                    <a:lstStyle/>
                    <a:p>
                      <a:r>
                        <a:rPr lang="en-GB" sz="2600" b="0">
                          <a:solidFill>
                            <a:schemeClr val="tx1"/>
                          </a:solidFill>
                        </a:rPr>
                        <a:t>Stratégiák</a:t>
                      </a:r>
                      <a:endParaRPr lang="en-GB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91805" marR="91805" marT="45900" marB="45900" anchor="ctr"/>
                </a:tc>
                <a:tc>
                  <a:txBody>
                    <a:bodyPr/>
                    <a:lstStyle/>
                    <a:p>
                      <a:r>
                        <a:rPr lang="en-GB" sz="2600" b="0" i="1" dirty="0">
                          <a:solidFill>
                            <a:schemeClr val="tx1"/>
                          </a:solidFill>
                        </a:rPr>
                        <a:t>Mit kell tennem ahhoz, hogy megkapjam, amire szükségem van vagy amit akarok?</a:t>
                      </a:r>
                    </a:p>
                  </a:txBody>
                  <a:tcPr marL="91805" marR="91805" marT="45900" marB="459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r>
                        <a:rPr lang="en-GB" sz="2600" b="0">
                          <a:solidFill>
                            <a:schemeClr val="tx1"/>
                          </a:solidFill>
                        </a:rPr>
                        <a:t>4.</a:t>
                      </a:r>
                      <a:endParaRPr lang="en-GB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91805" marR="91805" marT="45900" marB="45900" anchor="ctr"/>
                </a:tc>
                <a:tc>
                  <a:txBody>
                    <a:bodyPr/>
                    <a:lstStyle/>
                    <a:p>
                      <a:r>
                        <a:rPr lang="en-GB" sz="2600" b="0">
                          <a:solidFill>
                            <a:schemeClr val="tx1"/>
                          </a:solidFill>
                        </a:rPr>
                        <a:t>Törvény</a:t>
                      </a:r>
                      <a:endParaRPr lang="en-GB" sz="2600" b="0" dirty="0">
                        <a:solidFill>
                          <a:schemeClr val="tx1"/>
                        </a:solidFill>
                      </a:endParaRPr>
                    </a:p>
                  </a:txBody>
                  <a:tcPr marL="91805" marR="91805" marT="45900" marB="45900" anchor="ctr"/>
                </a:tc>
                <a:tc>
                  <a:txBody>
                    <a:bodyPr/>
                    <a:lstStyle/>
                    <a:p>
                      <a:r>
                        <a:rPr lang="en-GB" sz="2600" b="0" i="1" dirty="0">
                          <a:solidFill>
                            <a:schemeClr val="tx1"/>
                          </a:solidFill>
                        </a:rPr>
                        <a:t>Hogyan tudom mindezt a gyakorlatba átültetni?</a:t>
                      </a:r>
                    </a:p>
                  </a:txBody>
                  <a:tcPr marL="91805" marR="91805" marT="45900" marB="459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16CA4249-7DCD-E3D8-5409-54B256523391}"/>
              </a:ext>
            </a:extLst>
          </p:cNvPr>
          <p:cNvSpPr txBox="1"/>
          <p:nvPr/>
        </p:nvSpPr>
        <p:spPr>
          <a:xfrm>
            <a:off x="841911" y="1700362"/>
            <a:ext cx="10076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/>
                </a:solidFill>
                <a:latin typeface="+mn-lt"/>
              </a:rPr>
              <a:t>NÉGY ALAPVETŐ KÉRDÉS AZ ÜGYFÉL PROBLÉMÁJÁNAK MEGÉRTÉSÉHEZ</a:t>
            </a:r>
          </a:p>
        </p:txBody>
      </p:sp>
      <p:pic>
        <p:nvPicPr>
          <p:cNvPr id="2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553C885D-C4C2-2DDA-812A-3F5D8A5E4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039868E-A0CC-511D-4FBC-FFDB464ED9B9}"/>
              </a:ext>
            </a:extLst>
          </p:cNvPr>
          <p:cNvSpPr txBox="1"/>
          <p:nvPr/>
        </p:nvSpPr>
        <p:spPr>
          <a:xfrm>
            <a:off x="0" y="112667"/>
            <a:ext cx="76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10</a:t>
            </a: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AEEBD1F8-473B-F98D-87A9-1AE00B6BC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3564F09-F15E-E021-002B-187F418A0F0D}"/>
              </a:ext>
            </a:extLst>
          </p:cNvPr>
          <p:cNvSpPr txBox="1"/>
          <p:nvPr/>
        </p:nvSpPr>
        <p:spPr>
          <a:xfrm>
            <a:off x="9391973" y="1519376"/>
            <a:ext cx="2854002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algn="r"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5" dirty="0">
                <a:solidFill>
                  <a:prstClr val="black"/>
                </a:solidFill>
                <a:latin typeface="Jost"/>
                <a:cs typeface="+mn-cs"/>
              </a:rPr>
              <a:t>Egan (1975/2018)</a:t>
            </a:r>
            <a:endParaRPr lang="en-GB" sz="1105" dirty="0">
              <a:solidFill>
                <a:prstClr val="black"/>
              </a:solidFill>
              <a:latin typeface="Jos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24081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2CFB02A-06A0-ABDE-45C8-08040760D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Változás mélyebb önismeret nélkül</a:t>
            </a:r>
          </a:p>
          <a:p>
            <a:r>
              <a:rPr lang="en-GB" dirty="0"/>
              <a:t>Az ügyfelek motiválása saját céljaik kitűzésére </a:t>
            </a:r>
          </a:p>
          <a:p>
            <a:r>
              <a:rPr lang="en-GB" dirty="0"/>
              <a:t>A problémák valami normális dolog</a:t>
            </a:r>
          </a:p>
          <a:p>
            <a:r>
              <a:rPr lang="en-GB" dirty="0"/>
              <a:t>Az összetett problémák nem mindig igényelnek bonyolult megoldásokat</a:t>
            </a:r>
          </a:p>
          <a:p>
            <a:r>
              <a:rPr lang="en-GB" dirty="0"/>
              <a:t>Kivételek keresése</a:t>
            </a:r>
          </a:p>
          <a:p>
            <a:r>
              <a:rPr lang="en-GB" dirty="0"/>
              <a:t>A problémamegoldáshoz nem elengedhetetlen a visszatekintés </a:t>
            </a:r>
          </a:p>
          <a:p>
            <a:r>
              <a:rPr lang="en-GB" dirty="0"/>
              <a:t>Még a kis változásoknak is tartós hatásai vannak </a:t>
            </a:r>
          </a:p>
          <a:p>
            <a:r>
              <a:rPr lang="en-GB" dirty="0"/>
              <a:t>Ha megy előre, ne állj meg, ha nem, fordulj valami máshoz!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972F630-C740-B39C-D34F-9D652CFB3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24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A250064-D81C-E279-DA9A-ED169D00C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1" y="374277"/>
            <a:ext cx="9964206" cy="784018"/>
          </a:xfrm>
        </p:spPr>
        <p:txBody>
          <a:bodyPr/>
          <a:lstStyle/>
          <a:p>
            <a:r>
              <a:rPr lang="en-GB" dirty="0"/>
              <a:t>Megoldásorientált tanácsadás</a:t>
            </a:r>
          </a:p>
        </p:txBody>
      </p:sp>
      <p:pic>
        <p:nvPicPr>
          <p:cNvPr id="7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C28E8342-BF34-1465-F99A-F4C570971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1A17693-3951-F59C-B58A-B049FB7259C1}"/>
              </a:ext>
            </a:extLst>
          </p:cNvPr>
          <p:cNvSpPr txBox="1"/>
          <p:nvPr/>
        </p:nvSpPr>
        <p:spPr>
          <a:xfrm>
            <a:off x="22668" y="112667"/>
            <a:ext cx="81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11</a:t>
            </a: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4F2AAA48-F3C7-CA91-9BF6-42C4C98A7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1FA4B8E-4451-68A0-E417-D4459F6465C8}"/>
              </a:ext>
            </a:extLst>
          </p:cNvPr>
          <p:cNvSpPr txBox="1"/>
          <p:nvPr/>
        </p:nvSpPr>
        <p:spPr>
          <a:xfrm>
            <a:off x="9391974" y="1569172"/>
            <a:ext cx="2854002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algn="r"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5" dirty="0" err="1">
                <a:solidFill>
                  <a:prstClr val="black"/>
                </a:solidFill>
                <a:latin typeface="Jost"/>
                <a:cs typeface="+mn-cs"/>
              </a:rPr>
              <a:t>Ertelt</a:t>
            </a:r>
            <a:r>
              <a:rPr lang="en-US" sz="1105" dirty="0">
                <a:solidFill>
                  <a:prstClr val="black"/>
                </a:solidFill>
                <a:latin typeface="Jost"/>
                <a:cs typeface="+mn-cs"/>
              </a:rPr>
              <a:t>/Schulz/Frey (2022)</a:t>
            </a:r>
            <a:endParaRPr lang="en-GB" sz="1105" dirty="0">
              <a:solidFill>
                <a:prstClr val="black"/>
              </a:solidFill>
              <a:latin typeface="Jos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546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5850578-A0D4-0F27-A59D-B272B15C4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6117" y="6382712"/>
            <a:ext cx="597947" cy="366731"/>
          </a:xfrm>
        </p:spPr>
        <p:txBody>
          <a:bodyPr/>
          <a:lstStyle/>
          <a:p>
            <a:pPr>
              <a:spcAft>
                <a:spcPts val="600"/>
              </a:spcAft>
            </a:pPr>
            <a:fld id="{F96B14D3-7D2A-2041-9DA6-67735C9926F2}" type="slidenum">
              <a:rPr lang="en-GB" noProof="0" smtClean="0"/>
              <a:t>25</a:t>
            </a:fld>
            <a:endParaRPr lang="en-GB" noProof="0"/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6D938923-39EB-6D9F-AA5D-5ADCDA1C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1" y="365725"/>
            <a:ext cx="9684080" cy="818839"/>
          </a:xfrm>
        </p:spPr>
        <p:txBody>
          <a:bodyPr/>
          <a:lstStyle/>
          <a:p>
            <a:r>
              <a:rPr lang="en-US" sz="6000" dirty="0"/>
              <a:t>A megoldás-orientáció fázisai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CDCFB75-01E4-BB4D-ECD7-4B25D594D437}"/>
              </a:ext>
            </a:extLst>
          </p:cNvPr>
          <p:cNvGrpSpPr/>
          <p:nvPr/>
        </p:nvGrpSpPr>
        <p:grpSpPr>
          <a:xfrm>
            <a:off x="592008" y="2340127"/>
            <a:ext cx="10812056" cy="3341166"/>
            <a:chOff x="592008" y="2340127"/>
            <a:chExt cx="10812056" cy="3341166"/>
          </a:xfrm>
        </p:grpSpPr>
        <p:sp>
          <p:nvSpPr>
            <p:cNvPr id="4" name="Pfeil: eingekerbt nach rechts 3">
              <a:extLst>
                <a:ext uri="{FF2B5EF4-FFF2-40B4-BE49-F238E27FC236}">
                  <a16:creationId xmlns:a16="http://schemas.microsoft.com/office/drawing/2014/main" id="{D88F3B28-54AB-355B-8A0E-BE3FAED07EC8}"/>
                </a:ext>
              </a:extLst>
            </p:cNvPr>
            <p:cNvSpPr/>
            <p:nvPr/>
          </p:nvSpPr>
          <p:spPr>
            <a:xfrm>
              <a:off x="841911" y="3144797"/>
              <a:ext cx="10562153" cy="1748190"/>
            </a:xfrm>
            <a:prstGeom prst="notchedRightArrow">
              <a:avLst>
                <a:gd name="adj1" fmla="val 61888"/>
                <a:gd name="adj2" fmla="val 46434"/>
              </a:avLst>
            </a:prstGeom>
            <a:solidFill>
              <a:schemeClr val="bg2"/>
            </a:solidFill>
            <a:ln w="38100">
              <a:solidFill>
                <a:schemeClr val="accent5"/>
              </a:solidFill>
            </a:ln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1F8BE338-48B3-D31E-EBAA-09536C8FA6AD}"/>
                </a:ext>
              </a:extLst>
            </p:cNvPr>
            <p:cNvSpPr/>
            <p:nvPr/>
          </p:nvSpPr>
          <p:spPr>
            <a:xfrm>
              <a:off x="592008" y="2662912"/>
              <a:ext cx="2375687" cy="781161"/>
            </a:xfrm>
            <a:custGeom>
              <a:avLst/>
              <a:gdLst>
                <a:gd name="connsiteX0" fmla="*/ 0 w 1820060"/>
                <a:gd name="connsiteY0" fmla="*/ 0 h 781161"/>
                <a:gd name="connsiteX1" fmla="*/ 1820060 w 1820060"/>
                <a:gd name="connsiteY1" fmla="*/ 0 h 781161"/>
                <a:gd name="connsiteX2" fmla="*/ 1820060 w 1820060"/>
                <a:gd name="connsiteY2" fmla="*/ 781161 h 781161"/>
                <a:gd name="connsiteX3" fmla="*/ 0 w 1820060"/>
                <a:gd name="connsiteY3" fmla="*/ 781161 h 781161"/>
                <a:gd name="connsiteX4" fmla="*/ 0 w 1820060"/>
                <a:gd name="connsiteY4" fmla="*/ 0 h 781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0060" h="781161">
                  <a:moveTo>
                    <a:pt x="0" y="0"/>
                  </a:moveTo>
                  <a:lnTo>
                    <a:pt x="1820060" y="0"/>
                  </a:lnTo>
                  <a:lnTo>
                    <a:pt x="1820060" y="781161"/>
                  </a:lnTo>
                  <a:lnTo>
                    <a:pt x="0" y="7811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b="0" kern="1200" dirty="0" err="1"/>
                <a:t>Jó munkahelyi légkör </a:t>
              </a:r>
              <a:r>
                <a:rPr lang="de-DE" sz="1800" b="0" kern="1200" dirty="0"/>
                <a:t>kialakítása</a:t>
              </a:r>
            </a:p>
          </p:txBody>
        </p:sp>
        <p:sp>
          <p:nvSpPr>
            <p:cNvPr id="7" name="Ellipse 6">
              <a:extLst>
                <a:ext uri="{FF2B5EF4-FFF2-40B4-BE49-F238E27FC236}">
                  <a16:creationId xmlns:a16="http://schemas.microsoft.com/office/drawing/2014/main" id="{F3299067-C98D-DD1F-8065-E354D7F69201}"/>
                </a:ext>
              </a:extLst>
            </p:cNvPr>
            <p:cNvSpPr/>
            <p:nvPr/>
          </p:nvSpPr>
          <p:spPr>
            <a:xfrm>
              <a:off x="1561329" y="3777960"/>
              <a:ext cx="437047" cy="4370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94F057BB-7DED-6E39-E5E7-40501FB37EBC}"/>
                </a:ext>
              </a:extLst>
            </p:cNvPr>
            <p:cNvSpPr/>
            <p:nvPr/>
          </p:nvSpPr>
          <p:spPr>
            <a:xfrm>
              <a:off x="2466816" y="4599636"/>
              <a:ext cx="2210789" cy="749152"/>
            </a:xfrm>
            <a:custGeom>
              <a:avLst/>
              <a:gdLst>
                <a:gd name="connsiteX0" fmla="*/ 0 w 1705246"/>
                <a:gd name="connsiteY0" fmla="*/ 0 h 749152"/>
                <a:gd name="connsiteX1" fmla="*/ 1705246 w 1705246"/>
                <a:gd name="connsiteY1" fmla="*/ 0 h 749152"/>
                <a:gd name="connsiteX2" fmla="*/ 1705246 w 1705246"/>
                <a:gd name="connsiteY2" fmla="*/ 749152 h 749152"/>
                <a:gd name="connsiteX3" fmla="*/ 0 w 1705246"/>
                <a:gd name="connsiteY3" fmla="*/ 749152 h 749152"/>
                <a:gd name="connsiteX4" fmla="*/ 0 w 1705246"/>
                <a:gd name="connsiteY4" fmla="*/ 0 h 749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5246" h="749152">
                  <a:moveTo>
                    <a:pt x="0" y="0"/>
                  </a:moveTo>
                  <a:lnTo>
                    <a:pt x="1705246" y="0"/>
                  </a:lnTo>
                  <a:lnTo>
                    <a:pt x="1705246" y="749152"/>
                  </a:lnTo>
                  <a:lnTo>
                    <a:pt x="0" y="7491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b="0" kern="1200" dirty="0" err="1"/>
                <a:t>Világos tanácsadási célok kidolgozása</a:t>
              </a:r>
              <a:endParaRPr lang="de-DE" sz="1800" b="0" kern="1200" dirty="0"/>
            </a:p>
          </p:txBody>
        </p:sp>
        <p:sp>
          <p:nvSpPr>
            <p:cNvPr id="9" name="Ellipse 8">
              <a:extLst>
                <a:ext uri="{FF2B5EF4-FFF2-40B4-BE49-F238E27FC236}">
                  <a16:creationId xmlns:a16="http://schemas.microsoft.com/office/drawing/2014/main" id="{E8EFD8D3-AF47-B7DD-F151-D1317DB6C650}"/>
                </a:ext>
              </a:extLst>
            </p:cNvPr>
            <p:cNvSpPr/>
            <p:nvPr/>
          </p:nvSpPr>
          <p:spPr>
            <a:xfrm>
              <a:off x="3353688" y="3777960"/>
              <a:ext cx="437047" cy="4370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C13C0D90-E888-10CB-C7B3-646FD3832315}"/>
                </a:ext>
              </a:extLst>
            </p:cNvPr>
            <p:cNvSpPr/>
            <p:nvPr/>
          </p:nvSpPr>
          <p:spPr>
            <a:xfrm>
              <a:off x="4222838" y="2787611"/>
              <a:ext cx="2375687" cy="656462"/>
            </a:xfrm>
            <a:custGeom>
              <a:avLst/>
              <a:gdLst>
                <a:gd name="connsiteX0" fmla="*/ 0 w 1598476"/>
                <a:gd name="connsiteY0" fmla="*/ 0 h 656462"/>
                <a:gd name="connsiteX1" fmla="*/ 1598476 w 1598476"/>
                <a:gd name="connsiteY1" fmla="*/ 0 h 656462"/>
                <a:gd name="connsiteX2" fmla="*/ 1598476 w 1598476"/>
                <a:gd name="connsiteY2" fmla="*/ 656462 h 656462"/>
                <a:gd name="connsiteX3" fmla="*/ 0 w 1598476"/>
                <a:gd name="connsiteY3" fmla="*/ 656462 h 656462"/>
                <a:gd name="connsiteX4" fmla="*/ 0 w 1598476"/>
                <a:gd name="connsiteY4" fmla="*/ 0 h 656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98476" h="656462">
                  <a:moveTo>
                    <a:pt x="0" y="0"/>
                  </a:moveTo>
                  <a:lnTo>
                    <a:pt x="1598476" y="0"/>
                  </a:lnTo>
                  <a:lnTo>
                    <a:pt x="1598476" y="656462"/>
                  </a:lnTo>
                  <a:lnTo>
                    <a:pt x="0" y="65646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b="0" kern="1200" dirty="0" err="1"/>
                <a:t>Megoldásorientáltság</a:t>
              </a:r>
              <a:endParaRPr lang="de-DE" sz="1800" b="0" kern="1200" dirty="0"/>
            </a:p>
          </p:txBody>
        </p:sp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DDB9BC4D-0D1D-8774-64D9-032AB9F017DD}"/>
                </a:ext>
              </a:extLst>
            </p:cNvPr>
            <p:cNvSpPr/>
            <p:nvPr/>
          </p:nvSpPr>
          <p:spPr>
            <a:xfrm>
              <a:off x="5035256" y="3777960"/>
              <a:ext cx="437047" cy="4370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9154B70D-327F-D4F6-FC5B-428C3C93165A}"/>
                </a:ext>
              </a:extLst>
            </p:cNvPr>
            <p:cNvSpPr/>
            <p:nvPr/>
          </p:nvSpPr>
          <p:spPr>
            <a:xfrm>
              <a:off x="5660557" y="4599636"/>
              <a:ext cx="2731926" cy="1081657"/>
            </a:xfrm>
            <a:custGeom>
              <a:avLst/>
              <a:gdLst>
                <a:gd name="connsiteX0" fmla="*/ 0 w 1887594"/>
                <a:gd name="connsiteY0" fmla="*/ 0 h 1081657"/>
                <a:gd name="connsiteX1" fmla="*/ 1887594 w 1887594"/>
                <a:gd name="connsiteY1" fmla="*/ 0 h 1081657"/>
                <a:gd name="connsiteX2" fmla="*/ 1887594 w 1887594"/>
                <a:gd name="connsiteY2" fmla="*/ 1081657 h 1081657"/>
                <a:gd name="connsiteX3" fmla="*/ 0 w 1887594"/>
                <a:gd name="connsiteY3" fmla="*/ 1081657 h 1081657"/>
                <a:gd name="connsiteX4" fmla="*/ 0 w 1887594"/>
                <a:gd name="connsiteY4" fmla="*/ 0 h 1081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87594" h="1081657">
                  <a:moveTo>
                    <a:pt x="0" y="0"/>
                  </a:moveTo>
                  <a:lnTo>
                    <a:pt x="1887594" y="0"/>
                  </a:lnTo>
                  <a:lnTo>
                    <a:pt x="1887594" y="1081657"/>
                  </a:lnTo>
                  <a:lnTo>
                    <a:pt x="0" y="108165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b="0" kern="1200" dirty="0" err="1"/>
                <a:t>A megoldásközpontú beavatkozások </a:t>
              </a:r>
              <a:r>
                <a:rPr lang="de-DE" sz="1800" b="0" kern="1200" dirty="0"/>
                <a:t>fejlesztése</a:t>
              </a:r>
            </a:p>
          </p:txBody>
        </p:sp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DFBA122F-EB89-B447-4DBA-1D8F4CF9EC88}"/>
                </a:ext>
              </a:extLst>
            </p:cNvPr>
            <p:cNvSpPr/>
            <p:nvPr/>
          </p:nvSpPr>
          <p:spPr>
            <a:xfrm>
              <a:off x="6807997" y="3777960"/>
              <a:ext cx="437047" cy="4370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8" name="Freihandform: Form 17">
              <a:extLst>
                <a:ext uri="{FF2B5EF4-FFF2-40B4-BE49-F238E27FC236}">
                  <a16:creationId xmlns:a16="http://schemas.microsoft.com/office/drawing/2014/main" id="{9362FAA5-D577-8550-114B-97926F200A9C}"/>
                </a:ext>
              </a:extLst>
            </p:cNvPr>
            <p:cNvSpPr/>
            <p:nvPr/>
          </p:nvSpPr>
          <p:spPr>
            <a:xfrm>
              <a:off x="7451678" y="2340127"/>
              <a:ext cx="3301523" cy="1103946"/>
            </a:xfrm>
            <a:custGeom>
              <a:avLst/>
              <a:gdLst>
                <a:gd name="connsiteX0" fmla="*/ 0 w 2375688"/>
                <a:gd name="connsiteY0" fmla="*/ 0 h 905842"/>
                <a:gd name="connsiteX1" fmla="*/ 2375688 w 2375688"/>
                <a:gd name="connsiteY1" fmla="*/ 0 h 905842"/>
                <a:gd name="connsiteX2" fmla="*/ 2375688 w 2375688"/>
                <a:gd name="connsiteY2" fmla="*/ 905842 h 905842"/>
                <a:gd name="connsiteX3" fmla="*/ 0 w 2375688"/>
                <a:gd name="connsiteY3" fmla="*/ 905842 h 905842"/>
                <a:gd name="connsiteX4" fmla="*/ 0 w 2375688"/>
                <a:gd name="connsiteY4" fmla="*/ 0 h 905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688" h="905842">
                  <a:moveTo>
                    <a:pt x="0" y="0"/>
                  </a:moveTo>
                  <a:lnTo>
                    <a:pt x="2375688" y="0"/>
                  </a:lnTo>
                  <a:lnTo>
                    <a:pt x="2375688" y="905842"/>
                  </a:lnTo>
                  <a:lnTo>
                    <a:pt x="0" y="90584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b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de-DE" sz="1800" b="0" kern="1200" dirty="0" err="1"/>
                <a:t>A cél fenntartása</a:t>
              </a:r>
              <a:r>
                <a:rPr lang="de-DE" sz="1800" b="0" kern="1200" dirty="0"/>
                <a:t>: Hogyan </a:t>
              </a:r>
              <a:r>
                <a:rPr lang="de-DE" sz="1800" b="0" kern="1200" dirty="0" err="1"/>
                <a:t>segít az ügyfélnek </a:t>
              </a:r>
              <a:r>
                <a:rPr lang="de-DE" sz="1800" b="0" kern="1200" dirty="0"/>
                <a:t>abban, hogy a </a:t>
              </a:r>
              <a:r>
                <a:rPr lang="de-DE" sz="1800" b="0" kern="1200" dirty="0" err="1"/>
                <a:t>változások </a:t>
              </a:r>
              <a:r>
                <a:rPr lang="de-DE" sz="1800" b="0" kern="1200" dirty="0"/>
                <a:t>tartósak </a:t>
              </a:r>
              <a:r>
                <a:rPr lang="de-DE" sz="1800" b="0" kern="1200" dirty="0" err="1"/>
                <a:t>legyenek?</a:t>
              </a:r>
            </a:p>
          </p:txBody>
        </p:sp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0ED7DB16-EDD3-0488-F78C-90F9619464B5}"/>
                </a:ext>
              </a:extLst>
            </p:cNvPr>
            <p:cNvSpPr/>
            <p:nvPr/>
          </p:nvSpPr>
          <p:spPr>
            <a:xfrm>
              <a:off x="8969344" y="3777960"/>
              <a:ext cx="437047" cy="43704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pic>
        <p:nvPicPr>
          <p:cNvPr id="2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43335F72-EF36-695B-FEDE-3D6CAA2F4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E4B47BB-A7EB-FBFB-7362-21757C5ABC59}"/>
              </a:ext>
            </a:extLst>
          </p:cNvPr>
          <p:cNvSpPr txBox="1"/>
          <p:nvPr/>
        </p:nvSpPr>
        <p:spPr>
          <a:xfrm>
            <a:off x="0" y="104115"/>
            <a:ext cx="8192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11</a:t>
            </a:r>
          </a:p>
        </p:txBody>
      </p:sp>
      <p:sp>
        <p:nvSpPr>
          <p:cNvPr id="21" name="Fußzeilenplatzhalter 3">
            <a:extLst>
              <a:ext uri="{FF2B5EF4-FFF2-40B4-BE49-F238E27FC236}">
                <a16:creationId xmlns:a16="http://schemas.microsoft.com/office/drawing/2014/main" id="{BAB11F0A-A752-76EF-B5CB-18C531194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73AE76DC-51ED-991B-125B-0F24B8642A98}"/>
              </a:ext>
            </a:extLst>
          </p:cNvPr>
          <p:cNvSpPr txBox="1"/>
          <p:nvPr/>
        </p:nvSpPr>
        <p:spPr>
          <a:xfrm>
            <a:off x="9391974" y="1569172"/>
            <a:ext cx="2854002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algn="r"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5" dirty="0" err="1">
                <a:solidFill>
                  <a:prstClr val="black"/>
                </a:solidFill>
                <a:latin typeface="Jost"/>
                <a:cs typeface="+mn-cs"/>
              </a:rPr>
              <a:t>Ertelt</a:t>
            </a:r>
            <a:r>
              <a:rPr lang="en-US" sz="1105" dirty="0">
                <a:solidFill>
                  <a:prstClr val="black"/>
                </a:solidFill>
                <a:latin typeface="Jost"/>
                <a:cs typeface="+mn-cs"/>
              </a:rPr>
              <a:t>/Schulz/Frey (2022)</a:t>
            </a:r>
            <a:endParaRPr lang="en-GB" sz="1105" dirty="0">
              <a:solidFill>
                <a:prstClr val="black"/>
              </a:solidFill>
              <a:latin typeface="Jos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9693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35BCAE-9D1A-6995-CACD-F304770C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26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4E0460EF-16F6-41F1-B7AA-5D8BB2F1C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0" y="402955"/>
            <a:ext cx="10562153" cy="697425"/>
          </a:xfrm>
        </p:spPr>
        <p:txBody>
          <a:bodyPr/>
          <a:lstStyle/>
          <a:p>
            <a:r>
              <a:rPr lang="en-GB" sz="5400" dirty="0"/>
              <a:t>Az ISM mint operatív tanácsadás</a:t>
            </a:r>
            <a:br>
              <a:rPr lang="en-GB" sz="6600" dirty="0"/>
            </a:br>
            <a:endParaRPr lang="en-GB" sz="6600" dirty="0"/>
          </a:p>
        </p:txBody>
      </p:sp>
      <p:graphicFrame>
        <p:nvGraphicFramePr>
          <p:cNvPr id="6" name="Tabelle 7">
            <a:extLst>
              <a:ext uri="{FF2B5EF4-FFF2-40B4-BE49-F238E27FC236}">
                <a16:creationId xmlns:a16="http://schemas.microsoft.com/office/drawing/2014/main" id="{BE4E94F9-9399-88F9-D1AB-6F716820E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1264250"/>
              </p:ext>
            </p:extLst>
          </p:nvPr>
        </p:nvGraphicFramePr>
        <p:xfrm>
          <a:off x="541294" y="1888224"/>
          <a:ext cx="10862769" cy="44606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1720">
                  <a:extLst>
                    <a:ext uri="{9D8B030D-6E8A-4147-A177-3AD203B41FA5}">
                      <a16:colId xmlns:a16="http://schemas.microsoft.com/office/drawing/2014/main" val="573959859"/>
                    </a:ext>
                  </a:extLst>
                </a:gridCol>
                <a:gridCol w="3422298">
                  <a:extLst>
                    <a:ext uri="{9D8B030D-6E8A-4147-A177-3AD203B41FA5}">
                      <a16:colId xmlns:a16="http://schemas.microsoft.com/office/drawing/2014/main" val="615672742"/>
                    </a:ext>
                  </a:extLst>
                </a:gridCol>
                <a:gridCol w="6888751">
                  <a:extLst>
                    <a:ext uri="{9D8B030D-6E8A-4147-A177-3AD203B41FA5}">
                      <a16:colId xmlns:a16="http://schemas.microsoft.com/office/drawing/2014/main" val="2258796998"/>
                    </a:ext>
                  </a:extLst>
                </a:gridCol>
              </a:tblGrid>
              <a:tr h="1382142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1. fázis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döntés </a:t>
                      </a:r>
                      <a:r>
                        <a:rPr lang="en-US" sz="2000" b="0" i="0" u="sng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előtti </a:t>
                      </a:r>
                      <a:r>
                        <a:rPr lang="en-US" sz="20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információkeresési </a:t>
                      </a:r>
                      <a:r>
                        <a:rPr lang="en-US" sz="2000" b="0" i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magatartás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8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1.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szint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: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+mn-lt"/>
                        </a:rPr>
                        <a:t>A helyzet meghatározására vonatkozó információk</a:t>
                      </a:r>
                    </a:p>
                    <a:p>
                      <a:pPr marL="0" marR="0" lvl="0" indent="0" algn="l" defTabSz="918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2. szint: 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Alternatív cselekvési lehetőségek kidolgozása</a:t>
                      </a:r>
                    </a:p>
                    <a:p>
                      <a:pPr marL="0" marR="0" lvl="0" indent="0" algn="l" defTabSz="918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3. </a:t>
                      </a:r>
                      <a:r>
                        <a:rPr lang="de-DE" sz="2000" b="1" dirty="0" err="1">
                          <a:solidFill>
                            <a:schemeClr val="tx1"/>
                          </a:solidFill>
                          <a:latin typeface="+mn-lt"/>
                        </a:rPr>
                        <a:t>szint</a:t>
                      </a:r>
                      <a:r>
                        <a:rPr lang="de-DE" sz="2000" b="1" dirty="0">
                          <a:solidFill>
                            <a:schemeClr val="tx1"/>
                          </a:solidFill>
                          <a:latin typeface="+mn-lt"/>
                        </a:rPr>
                        <a:t>: </a:t>
                      </a:r>
                      <a:r>
                        <a:rPr lang="en-US" sz="2000" b="0" noProof="0" dirty="0">
                          <a:solidFill>
                            <a:schemeClr val="tx1"/>
                          </a:solidFill>
                          <a:latin typeface="+mn-lt"/>
                        </a:rPr>
                        <a:t>Értékelési információk; kritériumok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336790"/>
                  </a:ext>
                </a:extLst>
              </a:tr>
              <a:tr h="1292083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2. fázis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Személyes elkötelezettséget tartalmazó állásfoglalás </a:t>
                      </a:r>
                      <a:r>
                        <a:rPr lang="de-DE" sz="20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en-US" sz="2000" b="0" i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Commitment)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7425" marR="0" lvl="0" indent="-987425" algn="l" defTabSz="918423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 szint: </a:t>
                      </a:r>
                      <a:r>
                        <a:rPr lang="en-US" sz="20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Információk a kiválasztási konfliktusok csökkentésére</a:t>
                      </a:r>
                    </a:p>
                    <a:p>
                      <a:pPr marL="987425" marR="0" lvl="0" indent="-987425" algn="l" defTabSz="918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 </a:t>
                      </a:r>
                      <a:r>
                        <a:rPr lang="en-US" sz="2000" b="1" kern="1200" noProof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szint</a:t>
                      </a:r>
                      <a:r>
                        <a:rPr lang="en-US" sz="2000" b="1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0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Információk a végrehajtási utakról és lehetőségekről (cselekvési tér)</a:t>
                      </a:r>
                      <a:endParaRPr lang="en-US" sz="20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2349915"/>
                  </a:ext>
                </a:extLst>
              </a:tr>
              <a:tr h="1530237">
                <a:tc>
                  <a:txBody>
                    <a:bodyPr/>
                    <a:lstStyle/>
                    <a:p>
                      <a:pPr algn="ctr"/>
                      <a:r>
                        <a:rPr lang="en-GB" sz="2000" b="0" dirty="0">
                          <a:solidFill>
                            <a:schemeClr val="tx1"/>
                          </a:solidFill>
                        </a:rPr>
                        <a:t>3. fázis</a:t>
                      </a:r>
                    </a:p>
                  </a:txBody>
                  <a:tcPr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8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felbontás </a:t>
                      </a:r>
                      <a:r>
                        <a:rPr lang="en-US" sz="2000" b="0" i="0" kern="1200" noProof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felismerése </a:t>
                      </a:r>
                      <a:r>
                        <a:rPr lang="en-US" sz="20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és kezelése </a:t>
                      </a:r>
                    </a:p>
                    <a:p>
                      <a:pPr marL="0" marR="0" lvl="0" indent="0" algn="ctr" defTabSz="918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(Kognitív disszonancia)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87425" marR="0" lvl="0" indent="-987425" algn="l" defTabSz="918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/>
                        <a:t>6. </a:t>
                      </a:r>
                      <a:r>
                        <a:rPr lang="de-DE" sz="2000" b="1" dirty="0"/>
                        <a:t>szint: </a:t>
                      </a:r>
                      <a:r>
                        <a:rPr lang="de-DE" sz="2000" b="0" dirty="0"/>
                        <a:t>A </a:t>
                      </a:r>
                      <a:r>
                        <a:rPr lang="en-US" sz="2000" noProof="0" dirty="0"/>
                        <a:t>vágy és a valóság közötti eltérések értelmezésére vonatkozó információk</a:t>
                      </a:r>
                    </a:p>
                    <a:p>
                      <a:pPr marL="987425" marR="0" lvl="0" indent="-987425" algn="l" defTabSz="9184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noProof="0" dirty="0"/>
                        <a:t>7. </a:t>
                      </a:r>
                      <a:r>
                        <a:rPr lang="en-US" sz="2000" b="1" noProof="0" dirty="0" err="1"/>
                        <a:t>szint</a:t>
                      </a:r>
                      <a:r>
                        <a:rPr lang="en-US" sz="2000" b="1" noProof="0" dirty="0"/>
                        <a:t>: </a:t>
                      </a:r>
                      <a:r>
                        <a:rPr lang="en-US" sz="2000" noProof="0" dirty="0"/>
                        <a:t>Információk arról, hogy hogyan lehet reálisan felmérni a választási változások lehetőségeit és kockázatait.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2157043"/>
                  </a:ext>
                </a:extLst>
              </a:tr>
            </a:tbl>
          </a:graphicData>
        </a:graphic>
      </p:graphicFrame>
      <p:pic>
        <p:nvPicPr>
          <p:cNvPr id="8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FD2E6DA2-C9F9-B64E-D506-34F646F9A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DE07AD67-4FC6-4840-11D6-3C4676D019F4}"/>
              </a:ext>
            </a:extLst>
          </p:cNvPr>
          <p:cNvSpPr txBox="1"/>
          <p:nvPr/>
        </p:nvSpPr>
        <p:spPr>
          <a:xfrm>
            <a:off x="0" y="141345"/>
            <a:ext cx="76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7056FCC-A3FD-F9CA-0B71-AF9B14837FE5}"/>
              </a:ext>
            </a:extLst>
          </p:cNvPr>
          <p:cNvSpPr txBox="1"/>
          <p:nvPr/>
        </p:nvSpPr>
        <p:spPr>
          <a:xfrm>
            <a:off x="9391974" y="1569172"/>
            <a:ext cx="2854002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algn="r"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5" dirty="0" err="1">
                <a:solidFill>
                  <a:prstClr val="black"/>
                </a:solidFill>
                <a:latin typeface="Jost"/>
                <a:cs typeface="+mn-cs"/>
              </a:rPr>
              <a:t>Ertelt</a:t>
            </a:r>
            <a:r>
              <a:rPr lang="en-US" sz="1105" dirty="0">
                <a:solidFill>
                  <a:prstClr val="black"/>
                </a:solidFill>
                <a:latin typeface="Jost"/>
                <a:cs typeface="+mn-cs"/>
              </a:rPr>
              <a:t>/Schulz/Frey (2022)</a:t>
            </a:r>
            <a:endParaRPr lang="en-GB" sz="1105" dirty="0">
              <a:solidFill>
                <a:prstClr val="black"/>
              </a:solidFill>
              <a:latin typeface="Jost"/>
              <a:cs typeface="+mn-cs"/>
            </a:endParaRPr>
          </a:p>
        </p:txBody>
      </p:sp>
      <p:sp>
        <p:nvSpPr>
          <p:cNvPr id="11" name="Fußzeilenplatzhalter 3">
            <a:extLst>
              <a:ext uri="{FF2B5EF4-FFF2-40B4-BE49-F238E27FC236}">
                <a16:creationId xmlns:a16="http://schemas.microsoft.com/office/drawing/2014/main" id="{E7039F23-D3FD-4F26-FAA0-C29748045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7" y="6480768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  <p:extLst>
      <p:ext uri="{BB962C8B-B14F-4D97-AF65-F5344CB8AC3E}">
        <p14:creationId xmlns:p14="http://schemas.microsoft.com/office/powerpoint/2010/main" val="15779310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204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32A2E7-2111-2DC6-3074-4DC2FAF8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28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071831A-618B-A4A7-60D3-FDF461C5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Referenciák</a:t>
            </a:r>
            <a:r>
              <a:rPr lang="en-GB" dirty="0"/>
              <a:t> 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3CB2BB62-9F66-3801-4D24-B303B6569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11" y="1833655"/>
            <a:ext cx="10562153" cy="43704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45770" lvl="0" indent="-44577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300"/>
              <a:buNone/>
            </a:pPr>
            <a:r>
              <a:rPr lang="en-US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Crites, J.O. (1981). Career counselling – Models, methods and materials. New York: McGraw-Hill.</a:t>
            </a:r>
          </a:p>
          <a:p>
            <a:pPr marL="445770" lvl="0" indent="-44577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300"/>
              <a:buNone/>
            </a:pPr>
            <a:r>
              <a:rPr lang="en-US" sz="1500" b="0" dirty="0" err="1">
                <a:effectLst/>
                <a:latin typeface="Jost"/>
                <a:ea typeface="Times New Roman" panose="02020603050405020304" pitchFamily="18" charset="0"/>
                <a:cs typeface="Arial"/>
              </a:rPr>
              <a:t>Dawis</a:t>
            </a:r>
            <a:r>
              <a:rPr lang="en-US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, R. V., Lofquist, L. H., &amp; Weiss, D. J. (1968). A theory of work adjustment (A revision). Minnesota studies in vocational rehabilitation Nr. XXIII. University of Minnesota.</a:t>
            </a:r>
            <a:endParaRPr lang="en-US" sz="1500" dirty="0">
              <a:latin typeface="Jost"/>
              <a:cs typeface="Arial"/>
            </a:endParaRPr>
          </a:p>
          <a:p>
            <a:pPr marL="445770" indent="-44577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>
                <a:latin typeface="Jost"/>
                <a:cs typeface="Arial"/>
              </a:rPr>
              <a:t>Egan, G. (1975/2018). The Skilled Helper – A Problem-Management and Opportunity-Development Approach to Helping. Brooks/Cole.</a:t>
            </a:r>
          </a:p>
          <a:p>
            <a:pPr marL="445770" indent="-44577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 err="1">
                <a:latin typeface="Jost"/>
                <a:cs typeface="Arial"/>
              </a:rPr>
              <a:t>Ertelt</a:t>
            </a:r>
            <a:r>
              <a:rPr lang="en-US" sz="1500" dirty="0">
                <a:latin typeface="Jost"/>
                <a:cs typeface="Arial"/>
              </a:rPr>
              <a:t>, BJ., Schulz, W. (2019). Das integrative Modell von Ertelt und Schulz. In: </a:t>
            </a:r>
            <a:r>
              <a:rPr lang="en-US" sz="1500" dirty="0" err="1">
                <a:latin typeface="Jost"/>
                <a:cs typeface="Arial"/>
              </a:rPr>
              <a:t>Handbuch</a:t>
            </a:r>
            <a:r>
              <a:rPr lang="en-US" sz="1500" dirty="0">
                <a:latin typeface="Jost"/>
                <a:cs typeface="Arial"/>
              </a:rPr>
              <a:t> </a:t>
            </a:r>
            <a:r>
              <a:rPr lang="en-US" sz="1500" dirty="0" err="1">
                <a:latin typeface="Jost"/>
                <a:cs typeface="Arial"/>
              </a:rPr>
              <a:t>Beratungskompetenz</a:t>
            </a:r>
            <a:r>
              <a:rPr lang="en-US" sz="1500" dirty="0">
                <a:latin typeface="Jost"/>
                <a:cs typeface="Arial"/>
              </a:rPr>
              <a:t>. Springer Gabler, Wiesbaden. </a:t>
            </a:r>
          </a:p>
          <a:p>
            <a:pPr marL="445770" indent="-44577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500" dirty="0" err="1">
                <a:latin typeface="Jost"/>
                <a:cs typeface="Arial"/>
              </a:rPr>
              <a:t>Ertelt</a:t>
            </a:r>
            <a:r>
              <a:rPr lang="en-US" sz="1500" dirty="0">
                <a:latin typeface="Jost"/>
                <a:cs typeface="Arial"/>
              </a:rPr>
              <a:t>, B.-J., Schulz, W.E., Frey, A. (2022). Counsellor Competencies – Developing Counselling Skills for Education, Career and Occupation. Springer Nature Switzerland.</a:t>
            </a:r>
          </a:p>
          <a:p>
            <a:pPr marL="445770" lvl="0" indent="-44577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300"/>
              <a:buNone/>
            </a:pPr>
            <a:r>
              <a:rPr lang="en-US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Hall, D.T. &amp; Moss, J.E. (1998). The new protean career contract: Helping </a:t>
            </a:r>
            <a:r>
              <a:rPr lang="en-US" sz="1500" b="0" dirty="0" err="1">
                <a:effectLst/>
                <a:latin typeface="Jost"/>
                <a:ea typeface="Times New Roman" panose="02020603050405020304" pitchFamily="18" charset="0"/>
                <a:cs typeface="Arial"/>
              </a:rPr>
              <a:t>organisations</a:t>
            </a:r>
            <a:r>
              <a:rPr lang="en-US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 and employees adapt. </a:t>
            </a:r>
            <a:r>
              <a:rPr lang="en-US" sz="1500" b="0" dirty="0" err="1">
                <a:effectLst/>
                <a:latin typeface="Jost"/>
                <a:ea typeface="Times New Roman" panose="02020603050405020304" pitchFamily="18" charset="0"/>
                <a:cs typeface="Arial"/>
              </a:rPr>
              <a:t>Organisational</a:t>
            </a:r>
            <a:r>
              <a:rPr lang="en-US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 Dynamics, 22-37.</a:t>
            </a:r>
          </a:p>
          <a:p>
            <a:pPr marL="445770" lvl="0" indent="-44577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300"/>
              <a:buNone/>
            </a:pPr>
            <a:endParaRPr lang="en-GB" sz="1500" dirty="0">
              <a:effectLst/>
              <a:latin typeface="Jost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SzPts val="1300"/>
              <a:buNone/>
            </a:pPr>
            <a:endParaRPr lang="en-GB" sz="1500" b="1" dirty="0">
              <a:solidFill>
                <a:srgbClr val="E9550D"/>
              </a:solidFill>
              <a:effectLst/>
              <a:latin typeface="Jos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168A859E-3315-0468-65C2-63C822021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  <p:extLst>
      <p:ext uri="{BB962C8B-B14F-4D97-AF65-F5344CB8AC3E}">
        <p14:creationId xmlns:p14="http://schemas.microsoft.com/office/powerpoint/2010/main" val="26181213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32A2E7-2111-2DC6-3074-4DC2FAF8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29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071831A-618B-A4A7-60D3-FDF461C5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Referenciák</a:t>
            </a:r>
            <a:endParaRPr lang="en-GB" dirty="0"/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52B4259B-7933-28F4-4857-71DC0FC98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10" y="1869604"/>
            <a:ext cx="10562153" cy="43704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45770" lvl="0" indent="-44577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300"/>
              <a:buNone/>
            </a:pPr>
            <a:r>
              <a:rPr lang="en-US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Holland, J. L. (1997). Making Vocational Choices – A Theory of Vocational Personalities</a:t>
            </a:r>
            <a:r>
              <a:rPr lang="en-US" sz="1500" b="0" spc="-25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and</a:t>
            </a:r>
            <a:r>
              <a:rPr lang="en-US" sz="1500" b="0" spc="-25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Work</a:t>
            </a:r>
            <a:r>
              <a:rPr lang="en-US" sz="1500" b="0" spc="-25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Environments, 3rd edition.</a:t>
            </a:r>
            <a:r>
              <a:rPr lang="en-US" sz="1500" b="0" spc="-15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Odessa/Florida:</a:t>
            </a:r>
            <a:r>
              <a:rPr lang="en-US" sz="1500" b="0" spc="-25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PAR.</a:t>
            </a:r>
            <a:endParaRPr lang="en-GB" sz="1500" b="1" dirty="0">
              <a:latin typeface="Jost"/>
              <a:ea typeface="Times New Roman" panose="02020603050405020304" pitchFamily="18" charset="0"/>
              <a:cs typeface="Arial"/>
            </a:endParaRPr>
          </a:p>
          <a:p>
            <a:pPr marL="445770" indent="-44577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300"/>
              <a:buNone/>
            </a:pPr>
            <a:r>
              <a:rPr lang="en-US" sz="1500" dirty="0">
                <a:latin typeface="Jost"/>
                <a:ea typeface="Times New Roman" panose="02020603050405020304" pitchFamily="18" charset="0"/>
                <a:cs typeface="Arial"/>
              </a:rPr>
              <a:t>Hecker, D. (2010). </a:t>
            </a:r>
            <a:r>
              <a:rPr lang="en-US" sz="1500" dirty="0" err="1">
                <a:latin typeface="Jost"/>
                <a:ea typeface="Times New Roman" panose="02020603050405020304" pitchFamily="18" charset="0"/>
                <a:cs typeface="Arial"/>
              </a:rPr>
              <a:t>Merkmale</a:t>
            </a:r>
            <a:r>
              <a:rPr lang="en-US" sz="1500" dirty="0">
                <a:latin typeface="Jost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dirty="0" err="1">
                <a:latin typeface="Jost"/>
                <a:ea typeface="Times New Roman" panose="02020603050405020304" pitchFamily="18" charset="0"/>
                <a:cs typeface="Arial"/>
              </a:rPr>
              <a:t>psychologischer</a:t>
            </a:r>
            <a:r>
              <a:rPr lang="en-US" sz="1500" dirty="0">
                <a:latin typeface="Jost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dirty="0" err="1">
                <a:latin typeface="Jost"/>
                <a:ea typeface="Times New Roman" panose="02020603050405020304" pitchFamily="18" charset="0"/>
                <a:cs typeface="Arial"/>
              </a:rPr>
              <a:t>Verträge</a:t>
            </a:r>
            <a:r>
              <a:rPr lang="en-US" sz="1500" dirty="0">
                <a:latin typeface="Jost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dirty="0" err="1">
                <a:latin typeface="Jost"/>
                <a:ea typeface="Times New Roman" panose="02020603050405020304" pitchFamily="18" charset="0"/>
                <a:cs typeface="Arial"/>
              </a:rPr>
              <a:t>zwischen</a:t>
            </a:r>
            <a:r>
              <a:rPr lang="en-US" sz="1500" dirty="0">
                <a:latin typeface="Jost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1500" dirty="0" err="1">
                <a:latin typeface="Jost"/>
                <a:ea typeface="Times New Roman" panose="02020603050405020304" pitchFamily="18" charset="0"/>
                <a:cs typeface="Arial"/>
              </a:rPr>
              <a:t>Beschäftigten</a:t>
            </a:r>
            <a:r>
              <a:rPr lang="en-US" sz="1500" dirty="0">
                <a:latin typeface="Jost"/>
                <a:ea typeface="Times New Roman" panose="02020603050405020304" pitchFamily="18" charset="0"/>
                <a:cs typeface="Arial"/>
              </a:rPr>
              <a:t> und </a:t>
            </a:r>
            <a:r>
              <a:rPr lang="en-US" sz="1500" dirty="0" err="1">
                <a:latin typeface="Jost"/>
                <a:ea typeface="Times New Roman" panose="02020603050405020304" pitchFamily="18" charset="0"/>
                <a:cs typeface="Arial"/>
              </a:rPr>
              <a:t>Organisationen</a:t>
            </a:r>
            <a:r>
              <a:rPr lang="en-US" sz="1500" dirty="0">
                <a:latin typeface="Jost"/>
                <a:ea typeface="Times New Roman" panose="02020603050405020304" pitchFamily="18" charset="0"/>
                <a:cs typeface="Arial"/>
              </a:rPr>
              <a:t>. Universität Erlangen-Nürnberg, Diss.</a:t>
            </a:r>
          </a:p>
          <a:p>
            <a:pPr marL="445770" lvl="0" indent="-44577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300"/>
              <a:buNone/>
            </a:pPr>
            <a:r>
              <a:rPr lang="en-GB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Lambert, M.J. (2013). The efficacy and effectiveness of psychotherapy. In M.J. Lambert (Ed.), Bergin and Garfield’s Handbook of Psychotherapy and </a:t>
            </a:r>
            <a:r>
              <a:rPr lang="en-GB" sz="1500" b="0" dirty="0" err="1">
                <a:effectLst/>
                <a:latin typeface="Jost"/>
                <a:ea typeface="Times New Roman" panose="02020603050405020304" pitchFamily="18" charset="0"/>
                <a:cs typeface="Arial"/>
              </a:rPr>
              <a:t>Behavior</a:t>
            </a:r>
            <a:r>
              <a:rPr lang="en-GB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 Change, 6th edition. New York: Wiley, 169-218.</a:t>
            </a:r>
          </a:p>
          <a:p>
            <a:pPr marL="445770" indent="-44577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300"/>
              <a:buNone/>
            </a:pPr>
            <a:r>
              <a:rPr lang="en-GB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Lent, R. W. (2013). Social Cognitive Career Theory. In: St. D. Brown/R. W. Lent (Eds.): Career Development and </a:t>
            </a:r>
            <a:r>
              <a:rPr lang="en-GB" sz="1500" b="0" dirty="0" err="1">
                <a:effectLst/>
                <a:latin typeface="Jost"/>
                <a:ea typeface="Times New Roman" panose="02020603050405020304" pitchFamily="18" charset="0"/>
                <a:cs typeface="Arial"/>
              </a:rPr>
              <a:t>Counseling</a:t>
            </a:r>
            <a:r>
              <a:rPr lang="en-GB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. Putting Theory and research to Work, 2nd edition, Chapter 5, 115-146. Hoboken, New Jersey: John Wiley &amp; Sons, Inc.</a:t>
            </a:r>
          </a:p>
          <a:p>
            <a:pPr marL="445770" lvl="0" indent="-44577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300"/>
              <a:buNone/>
            </a:pPr>
            <a:r>
              <a:rPr lang="en-GB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Mitchell, L.K. &amp; </a:t>
            </a:r>
            <a:r>
              <a:rPr lang="en-GB" sz="1500" b="0" dirty="0" err="1">
                <a:effectLst/>
                <a:latin typeface="Jost"/>
                <a:ea typeface="Times New Roman" panose="02020603050405020304" pitchFamily="18" charset="0"/>
                <a:cs typeface="Arial"/>
              </a:rPr>
              <a:t>Krumboltz</a:t>
            </a:r>
            <a:r>
              <a:rPr lang="en-GB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, J.D. (1996). </a:t>
            </a:r>
            <a:r>
              <a:rPr lang="en-GB" sz="1500" b="0" dirty="0" err="1">
                <a:effectLst/>
                <a:latin typeface="Jost"/>
                <a:ea typeface="Times New Roman" panose="02020603050405020304" pitchFamily="18" charset="0"/>
                <a:cs typeface="Arial"/>
              </a:rPr>
              <a:t>Krumboltz's</a:t>
            </a:r>
            <a:r>
              <a:rPr lang="en-GB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 Learning Theory of Career Choice and </a:t>
            </a:r>
            <a:r>
              <a:rPr lang="en-GB" sz="1500" b="0" dirty="0" err="1">
                <a:effectLst/>
                <a:latin typeface="Jost"/>
                <a:ea typeface="Times New Roman" panose="02020603050405020304" pitchFamily="18" charset="0"/>
                <a:cs typeface="Arial"/>
              </a:rPr>
              <a:t>Counseling</a:t>
            </a:r>
            <a:r>
              <a:rPr lang="en-GB" sz="15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. In: Brown, D. et al. (2002), 233-280.</a:t>
            </a:r>
          </a:p>
          <a:p>
            <a:pPr marL="445770" indent="-44577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300"/>
              <a:buNone/>
            </a:pPr>
            <a:r>
              <a:rPr lang="en-US" sz="1400" b="0" dirty="0">
                <a:effectLst/>
                <a:latin typeface="Jos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Parsons, F. (1909). </a:t>
            </a:r>
            <a:r>
              <a:rPr lang="en-US" sz="1400" b="0" i="1" dirty="0">
                <a:effectLst/>
                <a:latin typeface="Jos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Choosing a vocation.</a:t>
            </a:r>
            <a:r>
              <a:rPr lang="en-US" sz="1400" b="0" dirty="0">
                <a:effectLst/>
                <a:latin typeface="Jos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de-DE" sz="1400" b="0" dirty="0">
                <a:effectLst/>
                <a:latin typeface="Jost" pitchFamily="2" charset="0"/>
                <a:ea typeface="Times New Roman" panose="02020603050405020304" pitchFamily="18" charset="0"/>
                <a:cs typeface="Arial" panose="020B0604020202020204" pitchFamily="34" charset="0"/>
              </a:rPr>
              <a:t>Houghton, Mifflin and Company.</a:t>
            </a:r>
          </a:p>
          <a:p>
            <a:pPr marL="445770" lvl="0" indent="-44577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300"/>
              <a:buNone/>
            </a:pPr>
            <a:endParaRPr lang="en-US" sz="1500" b="0" dirty="0">
              <a:effectLst/>
              <a:latin typeface="Jost"/>
              <a:ea typeface="Times New Roman" panose="02020603050405020304" pitchFamily="18" charset="0"/>
              <a:cs typeface="Arial"/>
            </a:endParaRP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SzPts val="1300"/>
              <a:buNone/>
            </a:pPr>
            <a:endParaRPr lang="en-GB" sz="1500" b="1" dirty="0">
              <a:solidFill>
                <a:srgbClr val="E9550D"/>
              </a:solidFill>
              <a:effectLst/>
              <a:latin typeface="Jos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59691105-84C4-9001-F522-42E2CDA1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  <p:extLst>
      <p:ext uri="{BB962C8B-B14F-4D97-AF65-F5344CB8AC3E}">
        <p14:creationId xmlns:p14="http://schemas.microsoft.com/office/powerpoint/2010/main" val="1452851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0CC9A7E-F4AD-339B-2FC6-FD808E03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11" y="1833655"/>
            <a:ext cx="11221934" cy="43704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400" b="1" dirty="0"/>
              <a:t>TÁRGYELMÉLETEK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Személyiségtipológiai megközelítés (RIASEC-modell)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Fejlődési pályaelméletek (élethosszig tartó fejlődés)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A szakmai fejlődés konstruktivista szemlélete (élettervezés)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A döntéshozatal mint társadalmi tanulási folyamat (Decision-Making)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 err="1"/>
              <a:t>Szociális-kognitív </a:t>
            </a:r>
            <a:r>
              <a:rPr lang="de-DE" sz="2400" dirty="0"/>
              <a:t>karrierelmélet</a:t>
            </a:r>
          </a:p>
          <a:p>
            <a:pPr marL="514350" indent="-514350">
              <a:buAutoNum type="arabicPeriod"/>
            </a:pPr>
            <a:r>
              <a:rPr lang="en-GB" sz="2400" dirty="0"/>
              <a:t>A munkához való alkalmazkodás elmélete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A Protean karrier koncepciója (Protean karrier)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A karrierdöntés mint kognitív információs folyamat (Information Structural Methodology &amp; Cognitive Information Processing)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840C4B-EF31-434E-39ED-EC9D8905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3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B63D5D1-CBC6-D47F-BECA-01F2890F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Az elméletek </a:t>
            </a:r>
            <a:r>
              <a:rPr lang="en-GB" dirty="0"/>
              <a:t>számozása I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0E7B112-8AB7-98A8-AA7C-8652484C3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  <p:extLst>
      <p:ext uri="{BB962C8B-B14F-4D97-AF65-F5344CB8AC3E}">
        <p14:creationId xmlns:p14="http://schemas.microsoft.com/office/powerpoint/2010/main" val="20707728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332A2E7-2111-2DC6-3074-4DC2FAF8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30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071831A-618B-A4A7-60D3-FDF461C5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Referenciák</a:t>
            </a:r>
            <a:endParaRPr lang="en-GB" dirty="0"/>
          </a:p>
        </p:txBody>
      </p:sp>
      <p:sp>
        <p:nvSpPr>
          <p:cNvPr id="4" name="Inhaltsplatzhalter 1">
            <a:extLst>
              <a:ext uri="{FF2B5EF4-FFF2-40B4-BE49-F238E27FC236}">
                <a16:creationId xmlns:a16="http://schemas.microsoft.com/office/drawing/2014/main" id="{688751F4-2A23-E865-1564-7525DECA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11" y="1833655"/>
            <a:ext cx="10562153" cy="437047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45770" indent="-44577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Peterson, G. W., Sampson Jr., J. P., </a:t>
            </a:r>
            <a:r>
              <a:rPr lang="de-DE" sz="1500" dirty="0" err="1">
                <a:latin typeface="Jost" pitchFamily="2" charset="0"/>
                <a:cs typeface="Arial" panose="020B0604020202020204" pitchFamily="34" charset="0"/>
              </a:rPr>
              <a:t>Reardon</a:t>
            </a: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, R. C., &amp; Lenz, J. G. (1996). A </a:t>
            </a:r>
            <a:r>
              <a:rPr lang="de-DE" sz="1500" dirty="0" err="1">
                <a:latin typeface="Jost" pitchFamily="2" charset="0"/>
                <a:cs typeface="Arial" panose="020B0604020202020204" pitchFamily="34" charset="0"/>
              </a:rPr>
              <a:t>cognitive</a:t>
            </a: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Jost" pitchFamily="2" charset="0"/>
                <a:cs typeface="Arial" panose="020B0604020202020204" pitchFamily="34" charset="0"/>
              </a:rPr>
              <a:t>information</a:t>
            </a: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Jost" pitchFamily="2" charset="0"/>
                <a:cs typeface="Arial" panose="020B0604020202020204" pitchFamily="34" charset="0"/>
              </a:rPr>
              <a:t>processing</a:t>
            </a: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Jost" pitchFamily="2" charset="0"/>
                <a:cs typeface="Arial" panose="020B0604020202020204" pitchFamily="34" charset="0"/>
              </a:rPr>
              <a:t>approach</a:t>
            </a: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 to </a:t>
            </a:r>
            <a:r>
              <a:rPr lang="de-DE" sz="1500" dirty="0" err="1">
                <a:latin typeface="Jost" pitchFamily="2" charset="0"/>
                <a:cs typeface="Arial" panose="020B0604020202020204" pitchFamily="34" charset="0"/>
              </a:rPr>
              <a:t>career</a:t>
            </a: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Jost" pitchFamily="2" charset="0"/>
                <a:cs typeface="Arial" panose="020B0604020202020204" pitchFamily="34" charset="0"/>
              </a:rPr>
              <a:t>problem</a:t>
            </a: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Jost" pitchFamily="2" charset="0"/>
                <a:cs typeface="Arial" panose="020B0604020202020204" pitchFamily="34" charset="0"/>
              </a:rPr>
              <a:t>solving</a:t>
            </a: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 and </a:t>
            </a:r>
            <a:r>
              <a:rPr lang="de-DE" sz="1500" dirty="0" err="1">
                <a:latin typeface="Jost" pitchFamily="2" charset="0"/>
                <a:cs typeface="Arial" panose="020B0604020202020204" pitchFamily="34" charset="0"/>
              </a:rPr>
              <a:t>decision</a:t>
            </a: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Jost" pitchFamily="2" charset="0"/>
                <a:cs typeface="Arial" panose="020B0604020202020204" pitchFamily="34" charset="0"/>
              </a:rPr>
              <a:t>making</a:t>
            </a: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. In: D. Brown, L. Brooks, &amp; Ass (Eds.), Career </a:t>
            </a:r>
            <a:r>
              <a:rPr lang="de-DE" sz="1500" dirty="0" err="1">
                <a:latin typeface="Jost" pitchFamily="2" charset="0"/>
                <a:cs typeface="Arial" panose="020B0604020202020204" pitchFamily="34" charset="0"/>
              </a:rPr>
              <a:t>choice</a:t>
            </a: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 and </a:t>
            </a:r>
            <a:r>
              <a:rPr lang="de-DE" sz="1500" dirty="0" err="1">
                <a:latin typeface="Jost" pitchFamily="2" charset="0"/>
                <a:cs typeface="Arial" panose="020B0604020202020204" pitchFamily="34" charset="0"/>
              </a:rPr>
              <a:t>development</a:t>
            </a: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, 3rd </a:t>
            </a:r>
            <a:r>
              <a:rPr lang="de-DE" sz="1500" dirty="0" err="1">
                <a:latin typeface="Jost" pitchFamily="2" charset="0"/>
                <a:cs typeface="Arial" panose="020B0604020202020204" pitchFamily="34" charset="0"/>
              </a:rPr>
              <a:t>edition</a:t>
            </a: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, San Francisco: </a:t>
            </a:r>
            <a:r>
              <a:rPr lang="de-DE" sz="1500" dirty="0" err="1">
                <a:latin typeface="Jost" pitchFamily="2" charset="0"/>
                <a:cs typeface="Arial" panose="020B0604020202020204" pitchFamily="34" charset="0"/>
              </a:rPr>
              <a:t>Jossey</a:t>
            </a: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–Bass, 423-475.</a:t>
            </a:r>
          </a:p>
          <a:p>
            <a:pPr marL="445770" indent="-44577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Sampson, J. P., Peterson, G. W., Lenz, J. G., </a:t>
            </a:r>
            <a:r>
              <a:rPr lang="de-DE" sz="1500" dirty="0" err="1">
                <a:latin typeface="Jost" pitchFamily="2" charset="0"/>
                <a:cs typeface="Arial" panose="020B0604020202020204" pitchFamily="34" charset="0"/>
              </a:rPr>
              <a:t>Reardon</a:t>
            </a: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, R. C., &amp; Saunders, D. E. (1996). Career </a:t>
            </a:r>
            <a:r>
              <a:rPr lang="de-DE" sz="1500" dirty="0" err="1">
                <a:latin typeface="Jost" pitchFamily="2" charset="0"/>
                <a:cs typeface="Arial" panose="020B0604020202020204" pitchFamily="34" charset="0"/>
              </a:rPr>
              <a:t>Thoughts</a:t>
            </a: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 </a:t>
            </a:r>
            <a:r>
              <a:rPr lang="de-DE" sz="1500" dirty="0" err="1">
                <a:latin typeface="Jost" pitchFamily="2" charset="0"/>
                <a:cs typeface="Arial" panose="020B0604020202020204" pitchFamily="34" charset="0"/>
              </a:rPr>
              <a:t>Inventory</a:t>
            </a:r>
            <a:r>
              <a:rPr lang="de-DE" sz="1500" dirty="0">
                <a:latin typeface="Jost" pitchFamily="2" charset="0"/>
                <a:cs typeface="Arial" panose="020B0604020202020204" pitchFamily="34" charset="0"/>
              </a:rPr>
              <a:t> (CTI). Odessa: PAR.</a:t>
            </a:r>
          </a:p>
          <a:p>
            <a:pPr marL="445770" indent="-44577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1500" dirty="0">
                <a:effectLst/>
                <a:latin typeface="Jost"/>
                <a:ea typeface="Calibri" panose="020F0502020204030204" pitchFamily="34" charset="0"/>
                <a:cs typeface="Arial"/>
              </a:rPr>
              <a:t>Savickas, M. L. (2002). Career Construction – A Developmental Theory of Vocational Behaviour. In: In D. Brown (2002), Career choice and development, 4th edition. 149-205. Jossey‐Bass.</a:t>
            </a:r>
            <a:endParaRPr lang="de-DE" sz="1500" dirty="0">
              <a:effectLst/>
              <a:latin typeface="Jost"/>
              <a:ea typeface="Calibri" panose="020F0502020204030204" pitchFamily="34" charset="0"/>
              <a:cs typeface="Arial"/>
            </a:endParaRPr>
          </a:p>
          <a:p>
            <a:pPr marL="445770" indent="-44577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1500" dirty="0">
                <a:effectLst/>
                <a:latin typeface="Jost" pitchFamily="2" charset="0"/>
                <a:ea typeface="Calibri" panose="020F0502020204030204" pitchFamily="34" charset="0"/>
                <a:cs typeface="Arial" panose="020B0604020202020204" pitchFamily="34" charset="0"/>
              </a:rPr>
              <a:t>Super, D. E. (1994). Der Lebenszeit-, Lebensraumansatz der Laufbahnentwicklung. In D. Brown &amp; L. Brooks (Eds.), Karriere-Entwicklung, 211-280. Stuttgart: Klett-Cotta.</a:t>
            </a:r>
            <a:endParaRPr lang="en-GB" sz="1500" dirty="0">
              <a:effectLst/>
              <a:latin typeface="Jost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5770" indent="-44577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de-DE" sz="1500" dirty="0">
                <a:effectLst/>
                <a:latin typeface="Jost"/>
                <a:ea typeface="Calibri"/>
                <a:cs typeface="Arial"/>
              </a:rPr>
              <a:t>Super, D. E. (1996). A </a:t>
            </a:r>
            <a:r>
              <a:rPr lang="de-DE" sz="1500" dirty="0" err="1">
                <a:effectLst/>
                <a:latin typeface="Jost"/>
                <a:ea typeface="Calibri"/>
                <a:cs typeface="Arial"/>
              </a:rPr>
              <a:t>life</a:t>
            </a:r>
            <a:r>
              <a:rPr lang="de-DE" sz="1500" dirty="0">
                <a:effectLst/>
                <a:latin typeface="Jost"/>
                <a:ea typeface="Calibri"/>
                <a:cs typeface="Arial"/>
              </a:rPr>
              <a:t>‐span, </a:t>
            </a:r>
            <a:r>
              <a:rPr lang="de-DE" sz="1500" dirty="0" err="1">
                <a:effectLst/>
                <a:latin typeface="Jost"/>
                <a:ea typeface="Calibri"/>
                <a:cs typeface="Arial"/>
              </a:rPr>
              <a:t>life‐space</a:t>
            </a:r>
            <a:r>
              <a:rPr lang="de-DE" sz="1500" dirty="0">
                <a:effectLst/>
                <a:latin typeface="Jost"/>
                <a:ea typeface="Calibri"/>
                <a:cs typeface="Arial"/>
              </a:rPr>
              <a:t> </a:t>
            </a:r>
            <a:r>
              <a:rPr lang="de-DE" sz="1500" dirty="0" err="1">
                <a:effectLst/>
                <a:latin typeface="Jost"/>
                <a:ea typeface="Calibri"/>
                <a:cs typeface="Arial"/>
              </a:rPr>
              <a:t>approach</a:t>
            </a:r>
            <a:r>
              <a:rPr lang="de-DE" sz="1500" dirty="0">
                <a:effectLst/>
                <a:latin typeface="Jost"/>
                <a:ea typeface="Calibri"/>
                <a:cs typeface="Arial"/>
              </a:rPr>
              <a:t> to </a:t>
            </a:r>
            <a:r>
              <a:rPr lang="de-DE" sz="1500" dirty="0" err="1">
                <a:effectLst/>
                <a:latin typeface="Jost"/>
                <a:ea typeface="Calibri"/>
                <a:cs typeface="Arial"/>
              </a:rPr>
              <a:t>career</a:t>
            </a:r>
            <a:r>
              <a:rPr lang="de-DE" sz="1500" dirty="0">
                <a:effectLst/>
                <a:latin typeface="Jost"/>
                <a:ea typeface="Calibri"/>
                <a:cs typeface="Arial"/>
              </a:rPr>
              <a:t> </a:t>
            </a:r>
            <a:r>
              <a:rPr lang="de-DE" sz="1500" dirty="0" err="1">
                <a:effectLst/>
                <a:latin typeface="Jost"/>
                <a:ea typeface="Calibri"/>
                <a:cs typeface="Arial"/>
              </a:rPr>
              <a:t>development</a:t>
            </a:r>
            <a:r>
              <a:rPr lang="de-DE" sz="1500" dirty="0">
                <a:effectLst/>
                <a:latin typeface="Jost"/>
                <a:ea typeface="Calibri"/>
                <a:cs typeface="Arial"/>
              </a:rPr>
              <a:t>. In D. Brown, L. Brooks, and Associates (Eds.), Career </a:t>
            </a:r>
            <a:r>
              <a:rPr lang="de-DE" sz="1500" dirty="0" err="1">
                <a:effectLst/>
                <a:latin typeface="Jost"/>
                <a:ea typeface="Calibri"/>
                <a:cs typeface="Arial"/>
              </a:rPr>
              <a:t>choice</a:t>
            </a:r>
            <a:r>
              <a:rPr lang="de-DE" sz="1500" dirty="0">
                <a:effectLst/>
                <a:latin typeface="Jost"/>
                <a:ea typeface="Calibri"/>
                <a:cs typeface="Arial"/>
              </a:rPr>
              <a:t> and </a:t>
            </a:r>
            <a:r>
              <a:rPr lang="de-DE" sz="1500" dirty="0" err="1">
                <a:effectLst/>
                <a:latin typeface="Jost"/>
                <a:ea typeface="Calibri"/>
                <a:cs typeface="Arial"/>
              </a:rPr>
              <a:t>development</a:t>
            </a:r>
            <a:r>
              <a:rPr lang="de-DE" sz="1500" dirty="0">
                <a:latin typeface="Jost"/>
                <a:ea typeface="Calibri"/>
                <a:cs typeface="Arial"/>
              </a:rPr>
              <a:t>,</a:t>
            </a:r>
            <a:r>
              <a:rPr lang="de-DE" sz="1500" dirty="0">
                <a:effectLst/>
                <a:latin typeface="Jost"/>
                <a:ea typeface="Calibri"/>
                <a:cs typeface="Arial"/>
              </a:rPr>
              <a:t> 3rd </a:t>
            </a:r>
            <a:r>
              <a:rPr lang="de-DE" sz="1500" dirty="0" err="1">
                <a:effectLst/>
                <a:latin typeface="Jost"/>
                <a:ea typeface="Calibri"/>
                <a:cs typeface="Arial"/>
              </a:rPr>
              <a:t>edition</a:t>
            </a:r>
            <a:r>
              <a:rPr lang="de-DE" sz="1500" dirty="0">
                <a:effectLst/>
                <a:latin typeface="Jost"/>
                <a:ea typeface="Calibri"/>
                <a:cs typeface="Arial"/>
              </a:rPr>
              <a:t>, 197‐245. </a:t>
            </a:r>
            <a:r>
              <a:rPr lang="de-DE" sz="1500" dirty="0" err="1">
                <a:effectLst/>
                <a:latin typeface="Jost"/>
                <a:ea typeface="Calibri"/>
                <a:cs typeface="Arial"/>
              </a:rPr>
              <a:t>Jossey</a:t>
            </a:r>
            <a:r>
              <a:rPr lang="de-DE" sz="1500" dirty="0">
                <a:effectLst/>
                <a:latin typeface="Jost"/>
                <a:ea typeface="Calibri"/>
                <a:cs typeface="Arial"/>
              </a:rPr>
              <a:t>‐Bass.  </a:t>
            </a:r>
          </a:p>
          <a:p>
            <a:pPr marL="0" lvl="0" indent="0">
              <a:lnSpc>
                <a:spcPct val="150000"/>
              </a:lnSpc>
              <a:spcAft>
                <a:spcPts val="600"/>
              </a:spcAft>
              <a:buSzPts val="1300"/>
              <a:buNone/>
            </a:pPr>
            <a:endParaRPr lang="en-GB" sz="1500" b="1" dirty="0">
              <a:solidFill>
                <a:srgbClr val="E9550D"/>
              </a:solidFill>
              <a:effectLst/>
              <a:latin typeface="Jost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BC4CEB22-5E56-D9A5-BF3C-783CBA09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  <p:extLst>
      <p:ext uri="{BB962C8B-B14F-4D97-AF65-F5344CB8AC3E}">
        <p14:creationId xmlns:p14="http://schemas.microsoft.com/office/powerpoint/2010/main" val="411302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0CC9A7E-F4AD-339B-2FC6-FD808E038F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911" y="1833655"/>
            <a:ext cx="11221934" cy="4370476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400" b="1" dirty="0"/>
              <a:t>OPERATÍV ELMÉLETEK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GB" sz="2400" dirty="0"/>
              <a:t>Az operatív tanácsadás alapjai (sikertényezők, tanácsadási megértés, szisztematikus megközelítés) 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GB" sz="2400" dirty="0"/>
              <a:t>Egan problémakezelési tanácsadói modellje (Problem Management Model)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GB" sz="2400" dirty="0"/>
              <a:t>Megoldásorientált tanácsadás (Megoldásorientált tanácsadás és fázisok)</a:t>
            </a:r>
          </a:p>
          <a:p>
            <a:pPr marL="514350" indent="-514350">
              <a:buFont typeface="+mj-lt"/>
              <a:buAutoNum type="arabicPeriod" startAt="9"/>
            </a:pPr>
            <a:r>
              <a:rPr lang="en-GB" sz="2400" dirty="0"/>
              <a:t>Információs strukturális módszertan mint operatív tanácsadás (ISM mint operatív tanácsadás)</a:t>
            </a:r>
          </a:p>
          <a:p>
            <a:pPr marL="514350" indent="-514350">
              <a:buFont typeface="+mj-lt"/>
              <a:buAutoNum type="arabicPeriod" startAt="9"/>
            </a:pPr>
            <a:endParaRPr lang="en-GB" sz="24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840C4B-EF31-434E-39ED-EC9D89052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4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8B63D5D1-CBC6-D47F-BECA-01F2890F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Az elméletek számozása II</a:t>
            </a:r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6540741E-3F63-5B85-665C-C3F19E0EF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  <p:extLst>
      <p:ext uri="{BB962C8B-B14F-4D97-AF65-F5344CB8AC3E}">
        <p14:creationId xmlns:p14="http://schemas.microsoft.com/office/powerpoint/2010/main" val="970070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2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344170" indent="-344170"/>
            <a:endParaRPr lang="de-DE" dirty="0">
              <a:solidFill>
                <a:schemeClr val="tx1"/>
              </a:solidFill>
              <a:latin typeface="Arial"/>
              <a:cs typeface="Arial"/>
            </a:endParaRPr>
          </a:p>
          <a:p>
            <a:pPr marL="344170" indent="-344170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6976544-0DD6-146B-15E1-8E361457C862}"/>
              </a:ext>
            </a:extLst>
          </p:cNvPr>
          <p:cNvSpPr txBox="1"/>
          <p:nvPr/>
        </p:nvSpPr>
        <p:spPr>
          <a:xfrm>
            <a:off x="3452122" y="2474584"/>
            <a:ext cx="5341729" cy="193899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>
              <a:spcBef>
                <a:spcPts val="0"/>
              </a:spcBef>
            </a:pPr>
            <a:r>
              <a:rPr lang="en-GB" sz="6000" b="1" dirty="0">
                <a:solidFill>
                  <a:schemeClr val="bg1"/>
                </a:solidFill>
                <a:latin typeface="+mn-lt"/>
              </a:rPr>
              <a:t>TÁRGY-ELMÉLETEK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81D91B-49B4-F1E6-63A1-1BC9E74D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z="1200" smtClean="0">
                <a:latin typeface="+mn-lt"/>
              </a:rPr>
              <a:t>5</a:t>
            </a:fld>
            <a:endParaRPr lang="de-DE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772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6E66B6-994B-4FC2-619D-2AE8B4C4C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6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3638BDA-7E37-9235-2F59-DF9ADD17F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1" y="374277"/>
            <a:ext cx="9860725" cy="784018"/>
          </a:xfrm>
        </p:spPr>
        <p:txBody>
          <a:bodyPr/>
          <a:lstStyle/>
          <a:p>
            <a:r>
              <a:rPr lang="en-GB" sz="6000" dirty="0"/>
              <a:t>RIASEC-modell (Hollandia)</a:t>
            </a:r>
            <a:br>
              <a:rPr lang="en-GB" sz="6000" dirty="0"/>
            </a:br>
            <a:endParaRPr lang="en-GB" sz="6000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A1174A0-0ACC-ABD4-CB55-BAFEB3B3F2BD}"/>
              </a:ext>
            </a:extLst>
          </p:cNvPr>
          <p:cNvGrpSpPr/>
          <p:nvPr/>
        </p:nvGrpSpPr>
        <p:grpSpPr>
          <a:xfrm>
            <a:off x="79859" y="1793360"/>
            <a:ext cx="7458509" cy="4383972"/>
            <a:chOff x="513581" y="1774474"/>
            <a:chExt cx="7458509" cy="4383972"/>
          </a:xfrm>
        </p:grpSpPr>
        <p:sp>
          <p:nvSpPr>
            <p:cNvPr id="6" name="Sechseck 5">
              <a:extLst>
                <a:ext uri="{FF2B5EF4-FFF2-40B4-BE49-F238E27FC236}">
                  <a16:creationId xmlns:a16="http://schemas.microsoft.com/office/drawing/2014/main" id="{BAC908E4-C19B-AC35-F105-31320CD6F12A}"/>
                </a:ext>
              </a:extLst>
            </p:cNvPr>
            <p:cNvSpPr/>
            <p:nvPr/>
          </p:nvSpPr>
          <p:spPr>
            <a:xfrm>
              <a:off x="2038649" y="2158337"/>
              <a:ext cx="4320000" cy="3600000"/>
            </a:xfrm>
            <a:prstGeom prst="hexagon">
              <a:avLst>
                <a:gd name="adj" fmla="val 27299"/>
                <a:gd name="vf" fmla="val 115470"/>
              </a:avLst>
            </a:prstGeom>
            <a:noFill/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7A2A7F09-6721-C76C-EFDF-08CAD2E72FBB}"/>
                </a:ext>
              </a:extLst>
            </p:cNvPr>
            <p:cNvCxnSpPr>
              <a:cxnSpLocks/>
              <a:stCxn id="6" idx="3"/>
              <a:endCxn id="6" idx="0"/>
            </p:cNvCxnSpPr>
            <p:nvPr/>
          </p:nvCxnSpPr>
          <p:spPr>
            <a:xfrm>
              <a:off x="2038649" y="3958337"/>
              <a:ext cx="4320000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590C6EA0-42ED-1151-3DA0-D30657B731C8}"/>
                </a:ext>
              </a:extLst>
            </p:cNvPr>
            <p:cNvCxnSpPr>
              <a:cxnSpLocks/>
              <a:stCxn id="6" idx="4"/>
              <a:endCxn id="6" idx="1"/>
            </p:cNvCxnSpPr>
            <p:nvPr/>
          </p:nvCxnSpPr>
          <p:spPr>
            <a:xfrm>
              <a:off x="3021413" y="2158338"/>
              <a:ext cx="2354472" cy="3599998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965D8C25-D4E1-91C5-6FA8-E384CB2476A5}"/>
                </a:ext>
              </a:extLst>
            </p:cNvPr>
            <p:cNvCxnSpPr>
              <a:cxnSpLocks/>
              <a:stCxn id="6" idx="4"/>
              <a:endCxn id="6" idx="2"/>
            </p:cNvCxnSpPr>
            <p:nvPr/>
          </p:nvCxnSpPr>
          <p:spPr>
            <a:xfrm>
              <a:off x="3021413" y="2158338"/>
              <a:ext cx="0" cy="3599998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DCBAC1A9-9509-401B-F12C-0ED67C8DBDFA}"/>
                </a:ext>
              </a:extLst>
            </p:cNvPr>
            <p:cNvCxnSpPr>
              <a:cxnSpLocks/>
              <a:stCxn id="6" idx="4"/>
              <a:endCxn id="6" idx="0"/>
            </p:cNvCxnSpPr>
            <p:nvPr/>
          </p:nvCxnSpPr>
          <p:spPr>
            <a:xfrm>
              <a:off x="3021413" y="2158338"/>
              <a:ext cx="3337236" cy="1799999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1D411D0B-8366-9449-F54F-34E84CBF09FA}"/>
                </a:ext>
              </a:extLst>
            </p:cNvPr>
            <p:cNvCxnSpPr>
              <a:cxnSpLocks/>
              <a:stCxn id="6" idx="3"/>
              <a:endCxn id="6" idx="5"/>
            </p:cNvCxnSpPr>
            <p:nvPr/>
          </p:nvCxnSpPr>
          <p:spPr>
            <a:xfrm flipV="1">
              <a:off x="2038649" y="2158338"/>
              <a:ext cx="3337236" cy="1799999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A9BF79FE-8792-BE52-7840-36F757030F21}"/>
                </a:ext>
              </a:extLst>
            </p:cNvPr>
            <p:cNvCxnSpPr>
              <a:cxnSpLocks/>
              <a:stCxn id="6" idx="3"/>
              <a:endCxn id="6" idx="1"/>
            </p:cNvCxnSpPr>
            <p:nvPr/>
          </p:nvCxnSpPr>
          <p:spPr>
            <a:xfrm>
              <a:off x="2038649" y="3958337"/>
              <a:ext cx="3337236" cy="1799999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27D481B0-E1C7-F237-CEE2-A9907F85DBA7}"/>
                </a:ext>
              </a:extLst>
            </p:cNvPr>
            <p:cNvCxnSpPr>
              <a:cxnSpLocks/>
              <a:stCxn id="6" idx="2"/>
              <a:endCxn id="6" idx="5"/>
            </p:cNvCxnSpPr>
            <p:nvPr/>
          </p:nvCxnSpPr>
          <p:spPr>
            <a:xfrm flipV="1">
              <a:off x="3021413" y="2158338"/>
              <a:ext cx="2354472" cy="3599998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A4597BFB-A564-86B6-E5C4-C3FFAEFC34FA}"/>
                </a:ext>
              </a:extLst>
            </p:cNvPr>
            <p:cNvCxnSpPr>
              <a:cxnSpLocks/>
              <a:stCxn id="6" idx="2"/>
              <a:endCxn id="6" idx="0"/>
            </p:cNvCxnSpPr>
            <p:nvPr/>
          </p:nvCxnSpPr>
          <p:spPr>
            <a:xfrm flipV="1">
              <a:off x="3021413" y="3958337"/>
              <a:ext cx="3337236" cy="1799999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ACAB4C41-2476-92BD-D88F-135DC94E31E1}"/>
                </a:ext>
              </a:extLst>
            </p:cNvPr>
            <p:cNvCxnSpPr>
              <a:cxnSpLocks/>
              <a:stCxn id="6" idx="1"/>
              <a:endCxn id="6" idx="5"/>
            </p:cNvCxnSpPr>
            <p:nvPr/>
          </p:nvCxnSpPr>
          <p:spPr>
            <a:xfrm flipV="1">
              <a:off x="5375885" y="2158338"/>
              <a:ext cx="0" cy="3599998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6CD09AB9-561D-4B06-FB71-0B6796B03FBB}"/>
                </a:ext>
              </a:extLst>
            </p:cNvPr>
            <p:cNvSpPr txBox="1"/>
            <p:nvPr/>
          </p:nvSpPr>
          <p:spPr>
            <a:xfrm>
              <a:off x="2678835" y="1807253"/>
              <a:ext cx="342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+mj-lt"/>
                </a:rPr>
                <a:t>R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1D34357F-774F-F12D-7056-1F55AE867D6E}"/>
                </a:ext>
              </a:extLst>
            </p:cNvPr>
            <p:cNvSpPr txBox="1"/>
            <p:nvPr/>
          </p:nvSpPr>
          <p:spPr>
            <a:xfrm>
              <a:off x="5344391" y="1807253"/>
              <a:ext cx="342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+mj-lt"/>
                </a:rPr>
                <a:t>I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725D9EDC-813B-AF63-319F-308A2C8C9A8B}"/>
                </a:ext>
              </a:extLst>
            </p:cNvPr>
            <p:cNvSpPr txBox="1"/>
            <p:nvPr/>
          </p:nvSpPr>
          <p:spPr>
            <a:xfrm>
              <a:off x="6390143" y="3758282"/>
              <a:ext cx="342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+mj-lt"/>
                </a:rPr>
                <a:t>A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82163D59-549D-64ED-8086-2E967A09C8D5}"/>
                </a:ext>
              </a:extLst>
            </p:cNvPr>
            <p:cNvSpPr txBox="1"/>
            <p:nvPr/>
          </p:nvSpPr>
          <p:spPr>
            <a:xfrm>
              <a:off x="5344391" y="5709311"/>
              <a:ext cx="342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+mj-lt"/>
                </a:rPr>
                <a:t>S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53C108B-4B01-CBAE-F840-7A471A740844}"/>
                </a:ext>
              </a:extLst>
            </p:cNvPr>
            <p:cNvSpPr txBox="1"/>
            <p:nvPr/>
          </p:nvSpPr>
          <p:spPr>
            <a:xfrm>
              <a:off x="2710457" y="5758336"/>
              <a:ext cx="342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+mj-lt"/>
                </a:rPr>
                <a:t>E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7E856133-A4C8-4171-D85A-BF6E1829447C}"/>
                </a:ext>
              </a:extLst>
            </p:cNvPr>
            <p:cNvSpPr txBox="1"/>
            <p:nvPr/>
          </p:nvSpPr>
          <p:spPr>
            <a:xfrm>
              <a:off x="1659543" y="3758282"/>
              <a:ext cx="342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latin typeface="+mj-lt"/>
                </a:rPr>
                <a:t>C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B78FC3DF-D272-9E3B-EF82-CD2B0A1E1912}"/>
                </a:ext>
              </a:extLst>
            </p:cNvPr>
            <p:cNvSpPr txBox="1"/>
            <p:nvPr/>
          </p:nvSpPr>
          <p:spPr>
            <a:xfrm>
              <a:off x="1388557" y="1774474"/>
              <a:ext cx="1572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j-lt"/>
                </a:rPr>
                <a:t>Realisztikus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807F18F2-EB2A-B04F-2141-5C48C3A73103}"/>
                </a:ext>
              </a:extLst>
            </p:cNvPr>
            <p:cNvSpPr txBox="1"/>
            <p:nvPr/>
          </p:nvSpPr>
          <p:spPr>
            <a:xfrm>
              <a:off x="5515680" y="1802078"/>
              <a:ext cx="1572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j-lt"/>
                </a:rPr>
                <a:t>Nyomozói tevékenység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3E9332BB-958F-C3B2-79A7-2168B0D43862}"/>
                </a:ext>
              </a:extLst>
            </p:cNvPr>
            <p:cNvSpPr txBox="1"/>
            <p:nvPr/>
          </p:nvSpPr>
          <p:spPr>
            <a:xfrm>
              <a:off x="6399655" y="4067092"/>
              <a:ext cx="1572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j-lt"/>
                </a:rPr>
                <a:t>Művészi</a:t>
              </a:r>
            </a:p>
          </p:txBody>
        </p: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46A9AD8A-5208-B03B-996C-709AB353B7A8}"/>
                </a:ext>
              </a:extLst>
            </p:cNvPr>
            <p:cNvSpPr txBox="1"/>
            <p:nvPr/>
          </p:nvSpPr>
          <p:spPr>
            <a:xfrm>
              <a:off x="5632852" y="5709310"/>
              <a:ext cx="1572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j-lt"/>
                </a:rPr>
                <a:t>Szociális</a:t>
              </a:r>
            </a:p>
          </p:txBody>
        </p: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A94BD762-05A1-7248-F765-D005A3A8D2B4}"/>
                </a:ext>
              </a:extLst>
            </p:cNvPr>
            <p:cNvSpPr txBox="1"/>
            <p:nvPr/>
          </p:nvSpPr>
          <p:spPr>
            <a:xfrm>
              <a:off x="1505729" y="5733824"/>
              <a:ext cx="15724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j-lt"/>
                </a:rPr>
                <a:t>Vállalkozó szellemű</a:t>
              </a:r>
            </a:p>
          </p:txBody>
        </p:sp>
        <p:sp>
          <p:nvSpPr>
            <p:cNvPr id="66" name="Textfeld 65">
              <a:extLst>
                <a:ext uri="{FF2B5EF4-FFF2-40B4-BE49-F238E27FC236}">
                  <a16:creationId xmlns:a16="http://schemas.microsoft.com/office/drawing/2014/main" id="{A5A7B943-F294-C324-1F3C-3B2E75F7C19F}"/>
                </a:ext>
              </a:extLst>
            </p:cNvPr>
            <p:cNvSpPr txBox="1"/>
            <p:nvPr/>
          </p:nvSpPr>
          <p:spPr>
            <a:xfrm>
              <a:off x="513581" y="4071267"/>
              <a:ext cx="17783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+mj-lt"/>
                </a:rPr>
                <a:t>Hagyományos</a:t>
              </a:r>
            </a:p>
          </p:txBody>
        </p:sp>
      </p:grpSp>
      <p:sp>
        <p:nvSpPr>
          <p:cNvPr id="8" name="Textfeld 7">
            <a:extLst>
              <a:ext uri="{FF2B5EF4-FFF2-40B4-BE49-F238E27FC236}">
                <a16:creationId xmlns:a16="http://schemas.microsoft.com/office/drawing/2014/main" id="{CCE6CB54-C3CA-B5A8-0D82-279C2B0B5A40}"/>
              </a:ext>
            </a:extLst>
          </p:cNvPr>
          <p:cNvSpPr txBox="1"/>
          <p:nvPr/>
        </p:nvSpPr>
        <p:spPr>
          <a:xfrm>
            <a:off x="7388205" y="2881119"/>
            <a:ext cx="460796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Konkrét, pszichológiai jellemzők határozzák meg a foglalkozás típusát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A különböző szakmákban dolgozó emberek különböző pszichológiai jellemzőkkel rendelkeznek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1800" dirty="0">
                <a:latin typeface="+mn-lt"/>
              </a:rPr>
              <a:t>A munkával való elégedettség közvetlenül függ a szakember személyes jellemzői és a munkakövetelmények közötti megfelelés mértékétől.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D8D394F-7081-EF98-9EDA-3AD260D1474A}"/>
              </a:ext>
            </a:extLst>
          </p:cNvPr>
          <p:cNvSpPr txBox="1"/>
          <p:nvPr/>
        </p:nvSpPr>
        <p:spPr>
          <a:xfrm>
            <a:off x="7388205" y="1912941"/>
            <a:ext cx="4699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+mn-lt"/>
              </a:rPr>
              <a:t>SZEMÉLYISÉGTIPOLÓGIAI MEGKÖZELÍTÉS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C0F1251-6FE2-DF16-9B6D-62B17E01BF02}"/>
              </a:ext>
            </a:extLst>
          </p:cNvPr>
          <p:cNvSpPr txBox="1"/>
          <p:nvPr/>
        </p:nvSpPr>
        <p:spPr>
          <a:xfrm>
            <a:off x="7449995" y="2546661"/>
            <a:ext cx="2335917" cy="26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1105" dirty="0">
                <a:solidFill>
                  <a:prstClr val="black"/>
                </a:solidFill>
                <a:latin typeface="Jost"/>
                <a:cs typeface="+mn-cs"/>
              </a:rPr>
              <a:t>(Pearson szerint, 1909)</a:t>
            </a:r>
            <a:endParaRPr lang="en-GB" sz="1105" dirty="0">
              <a:solidFill>
                <a:prstClr val="black"/>
              </a:solidFill>
              <a:latin typeface="Jost"/>
              <a:cs typeface="+mn-cs"/>
            </a:endParaRPr>
          </a:p>
        </p:txBody>
      </p:sp>
      <p:pic>
        <p:nvPicPr>
          <p:cNvPr id="12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BB38DAB6-F2C0-35A8-B92D-BCB9476D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CCC5E81D-ADA0-E0FD-86FD-57503295C103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1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0111E4C-EE28-03B8-DEEB-610130395741}"/>
              </a:ext>
            </a:extLst>
          </p:cNvPr>
          <p:cNvSpPr txBox="1"/>
          <p:nvPr/>
        </p:nvSpPr>
        <p:spPr>
          <a:xfrm>
            <a:off x="10804474" y="1483523"/>
            <a:ext cx="1441501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algn="r"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1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Holland (1997)</a:t>
            </a:r>
            <a:endParaRPr lang="en-GB" sz="1105" dirty="0">
              <a:solidFill>
                <a:prstClr val="black"/>
              </a:solidFill>
              <a:latin typeface="Jost"/>
              <a:cs typeface="+mn-cs"/>
            </a:endParaRPr>
          </a:p>
        </p:txBody>
      </p:sp>
      <p:sp>
        <p:nvSpPr>
          <p:cNvPr id="17" name="Fußzeilenplatzhalter 3">
            <a:extLst>
              <a:ext uri="{FF2B5EF4-FFF2-40B4-BE49-F238E27FC236}">
                <a16:creationId xmlns:a16="http://schemas.microsoft.com/office/drawing/2014/main" id="{E832A550-08CB-90FC-351C-15C6114FA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</p:spTree>
    <p:extLst>
      <p:ext uri="{BB962C8B-B14F-4D97-AF65-F5344CB8AC3E}">
        <p14:creationId xmlns:p14="http://schemas.microsoft.com/office/powerpoint/2010/main" val="168420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7A2295A-432D-02CE-BFA4-7ACC01C16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6F72D33-612D-F03E-FC92-8C71BB2A7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1" y="374277"/>
            <a:ext cx="10071512" cy="784018"/>
          </a:xfrm>
        </p:spPr>
        <p:txBody>
          <a:bodyPr/>
          <a:lstStyle/>
          <a:p>
            <a:r>
              <a:rPr lang="en-GB" sz="5000" dirty="0"/>
              <a:t>Egész életen át tartó fejlődés (Super)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CFAAB5AB-AB20-FF8F-7F09-172945487252}"/>
              </a:ext>
            </a:extLst>
          </p:cNvPr>
          <p:cNvPicPr preferRelativeResize="0"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238" t="1620" r="9629" b="1700"/>
          <a:stretch/>
        </p:blipFill>
        <p:spPr bwMode="auto">
          <a:xfrm>
            <a:off x="411942" y="1608879"/>
            <a:ext cx="5947293" cy="443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D9ADE95-D9BA-FCFA-35EF-A215BD936D90}"/>
              </a:ext>
            </a:extLst>
          </p:cNvPr>
          <p:cNvSpPr txBox="1"/>
          <p:nvPr/>
        </p:nvSpPr>
        <p:spPr>
          <a:xfrm>
            <a:off x="7033431" y="2259457"/>
            <a:ext cx="477981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+mn-lt"/>
              </a:rPr>
              <a:t>Aktív karriertervezés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+mn-lt"/>
              </a:rPr>
              <a:t>Szakmai lehetőségek feltárása (pályaorientáció)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+mn-lt"/>
              </a:rPr>
              <a:t>Aktív szakmai döntéshozatali magatartás 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+mn-lt"/>
              </a:rPr>
              <a:t>A munka világával kapcsolatos kiterjedt információs tevékenységek (a munka világával kapcsolatos információk)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+mn-lt"/>
              </a:rPr>
              <a:t>A preferált foglalkozások ismerete</a:t>
            </a:r>
          </a:p>
          <a:p>
            <a:pPr marL="342900" indent="-3429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dirty="0">
                <a:latin typeface="+mn-lt"/>
              </a:rPr>
              <a:t>A pályaorientáció mint a pályára való felkészültség átfogó mérőszáma.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7B6DBBE-B0A4-B938-72C3-49B3379E7F75}"/>
              </a:ext>
            </a:extLst>
          </p:cNvPr>
          <p:cNvSpPr txBox="1"/>
          <p:nvPr/>
        </p:nvSpPr>
        <p:spPr>
          <a:xfrm>
            <a:off x="7033432" y="1802081"/>
            <a:ext cx="486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+mn-lt"/>
              </a:rPr>
              <a:t>KARRIER-TANÁCSADÁS A SZUPER</a:t>
            </a:r>
          </a:p>
        </p:txBody>
      </p:sp>
      <p:pic>
        <p:nvPicPr>
          <p:cNvPr id="9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430477D9-353A-996B-FECF-920EC03FF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E42A8B40-182D-2F48-20C1-FA29CAA51347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956B8E9-478A-9666-0CD2-BE3AA1414AB3}"/>
              </a:ext>
            </a:extLst>
          </p:cNvPr>
          <p:cNvSpPr txBox="1"/>
          <p:nvPr/>
        </p:nvSpPr>
        <p:spPr>
          <a:xfrm>
            <a:off x="316695" y="5997798"/>
            <a:ext cx="610437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Forrás: </a:t>
            </a:r>
            <a:r>
              <a:rPr lang="en-GB" sz="900" i="1" dirty="0">
                <a:hlinkClick r:id="rId5"/>
              </a:rPr>
              <a:t>https://danniausten.blogspot.com/2016/03/super-life-career-rainbow.html</a:t>
            </a:r>
            <a:r>
              <a:rPr lang="en-GB" sz="900" i="1" dirty="0"/>
              <a:t>; a színt átdolgozták.</a:t>
            </a:r>
          </a:p>
        </p:txBody>
      </p:sp>
      <p:sp>
        <p:nvSpPr>
          <p:cNvPr id="13" name="Fußzeilenplatzhalter 3">
            <a:extLst>
              <a:ext uri="{FF2B5EF4-FFF2-40B4-BE49-F238E27FC236}">
                <a16:creationId xmlns:a16="http://schemas.microsoft.com/office/drawing/2014/main" id="{7C34A07D-6197-7EDE-CC51-FE001056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94587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0D3B47E-78EC-8F75-7448-EFC9F235C778}"/>
              </a:ext>
            </a:extLst>
          </p:cNvPr>
          <p:cNvSpPr txBox="1"/>
          <p:nvPr/>
        </p:nvSpPr>
        <p:spPr>
          <a:xfrm>
            <a:off x="10208526" y="1482435"/>
            <a:ext cx="2037450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algn="r"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1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Super (1994</a:t>
            </a:r>
            <a:r>
              <a:rPr lang="de-DE" dirty="0">
                <a:latin typeface="Jost"/>
                <a:ea typeface="Times New Roman" panose="02020603050405020304" pitchFamily="18" charset="0"/>
                <a:cs typeface="Arial"/>
              </a:rPr>
              <a:t>/</a:t>
            </a:r>
            <a:r>
              <a:rPr lang="de-DE" sz="11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1996)</a:t>
            </a:r>
            <a:endParaRPr lang="en-GB" sz="1105" dirty="0">
              <a:solidFill>
                <a:prstClr val="black"/>
              </a:solidFill>
              <a:latin typeface="Jos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882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3BDE0CD-714A-260C-8587-59F593406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dirty="0"/>
              <a:t>Élethosszig tartó tanácsadás és fejlesztés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dirty="0"/>
              <a:t>Holisztikus megközelítés, amely az önépítést a tanácskérő minden szerepében figyelembe veszi, nem csak a szakmai szerepben.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dirty="0"/>
              <a:t>Az ügyfél teljes lakókörnyezetének bevonása (kontextuális)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GB" dirty="0"/>
              <a:t>Tömör karakter az ügyfél eddigi élettörténetének áttekintésével</a:t>
            </a:r>
          </a:p>
          <a:p>
            <a:pPr marL="459212" lvl="1" indent="0" fontAlgn="t">
              <a:spcBef>
                <a:spcPts val="0"/>
              </a:spcBef>
              <a:buNone/>
            </a:pPr>
            <a:r>
              <a:rPr lang="en-GB" sz="3199" dirty="0">
                <a:solidFill>
                  <a:schemeClr val="accent1"/>
                </a:solidFill>
                <a:sym typeface="Wingdings" panose="05000000000000000000" pitchFamily="2" charset="2"/>
              </a:rPr>
              <a:t> Alkalmazkodóképesség, elbeszélhetőség, aktivitás, szándékosság</a:t>
            </a:r>
          </a:p>
          <a:p>
            <a:pPr marL="0" algn="l" rtl="0" eaLnBrk="1" fontAlgn="t" latinLnBrk="0" hangingPunct="1">
              <a:spcBef>
                <a:spcPts val="0"/>
              </a:spcBef>
              <a:spcAft>
                <a:spcPts val="0"/>
              </a:spcAft>
            </a:pPr>
            <a:endParaRPr lang="en-GB" dirty="0">
              <a:solidFill>
                <a:schemeClr val="accent1"/>
              </a:solidFill>
            </a:endParaRPr>
          </a:p>
          <a:p>
            <a:endParaRPr lang="en-GB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96B3992-87B6-C69D-4377-1F026E34B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8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4E31A57-D610-37B3-45EC-C6666FF1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Élettervezés (Savickas)</a:t>
            </a:r>
          </a:p>
        </p:txBody>
      </p:sp>
      <p:pic>
        <p:nvPicPr>
          <p:cNvPr id="7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E6A53950-A6F7-DF36-BCFC-8AC332FF9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7488151-C9AF-C459-40F4-1576A989B8B3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3</a:t>
            </a:r>
          </a:p>
        </p:txBody>
      </p:sp>
      <p:sp>
        <p:nvSpPr>
          <p:cNvPr id="10" name="Fußzeilenplatzhalter 3">
            <a:extLst>
              <a:ext uri="{FF2B5EF4-FFF2-40B4-BE49-F238E27FC236}">
                <a16:creationId xmlns:a16="http://schemas.microsoft.com/office/drawing/2014/main" id="{A192C902-471E-15EF-68EE-BD155727F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0B9B778-A793-1138-4B6A-C0626E1ADA3A}"/>
              </a:ext>
            </a:extLst>
          </p:cNvPr>
          <p:cNvSpPr txBox="1"/>
          <p:nvPr/>
        </p:nvSpPr>
        <p:spPr>
          <a:xfrm>
            <a:off x="11054686" y="1482435"/>
            <a:ext cx="1191289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algn="r"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1100" b="0" dirty="0" err="1">
                <a:effectLst/>
                <a:latin typeface="Jost"/>
                <a:ea typeface="Times New Roman" panose="02020603050405020304" pitchFamily="18" charset="0"/>
                <a:cs typeface="Arial"/>
              </a:rPr>
              <a:t>Savickas</a:t>
            </a:r>
            <a:r>
              <a:rPr lang="de-DE" sz="11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 (</a:t>
            </a:r>
            <a:r>
              <a:rPr lang="de-DE" dirty="0">
                <a:latin typeface="Jost"/>
                <a:ea typeface="Times New Roman" panose="02020603050405020304" pitchFamily="18" charset="0"/>
                <a:cs typeface="Arial"/>
              </a:rPr>
              <a:t>2002)</a:t>
            </a:r>
            <a:endParaRPr lang="en-GB" sz="1105" dirty="0">
              <a:solidFill>
                <a:prstClr val="black"/>
              </a:solidFill>
              <a:latin typeface="Jos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829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98F2866-E924-86D4-993D-5DFA26F3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14D3-7D2A-2041-9DA6-67735C9926F2}" type="slidenum">
              <a:rPr lang="en-GB" noProof="0" smtClean="0"/>
              <a:t>9</a:t>
            </a:fld>
            <a:endParaRPr lang="en-GB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D55D1B2-1A5B-44FF-D2FD-048209435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911" y="374277"/>
            <a:ext cx="10162062" cy="784018"/>
          </a:xfrm>
        </p:spPr>
        <p:txBody>
          <a:bodyPr/>
          <a:lstStyle/>
          <a:p>
            <a:r>
              <a:rPr lang="en-GB" sz="5400" dirty="0"/>
              <a:t>Döntéshozatal (</a:t>
            </a:r>
            <a:r>
              <a:rPr lang="en-GB" sz="5400" dirty="0" err="1"/>
              <a:t>Krumboltz</a:t>
            </a:r>
            <a:r>
              <a:rPr lang="en-GB" sz="5400" dirty="0"/>
              <a:t>)</a:t>
            </a:r>
          </a:p>
        </p:txBody>
      </p:sp>
      <p:graphicFrame>
        <p:nvGraphicFramePr>
          <p:cNvPr id="7" name="Inhaltsplatzhalter 5">
            <a:extLst>
              <a:ext uri="{FF2B5EF4-FFF2-40B4-BE49-F238E27FC236}">
                <a16:creationId xmlns:a16="http://schemas.microsoft.com/office/drawing/2014/main" id="{CD130EEE-748F-78C4-F760-9E22A8BF49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13132"/>
              </p:ext>
            </p:extLst>
          </p:nvPr>
        </p:nvGraphicFramePr>
        <p:xfrm>
          <a:off x="452356" y="1802081"/>
          <a:ext cx="6289798" cy="4099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44364476-5D31-0285-8BC5-51C203242221}"/>
              </a:ext>
            </a:extLst>
          </p:cNvPr>
          <p:cNvSpPr txBox="1"/>
          <p:nvPr/>
        </p:nvSpPr>
        <p:spPr>
          <a:xfrm>
            <a:off x="6930672" y="2700759"/>
            <a:ext cx="4779819" cy="2596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100" dirty="0">
                <a:latin typeface="+mn-lt"/>
              </a:rPr>
              <a:t>Genetikai felépítés</a:t>
            </a:r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100" dirty="0">
                <a:latin typeface="+mn-lt"/>
              </a:rPr>
              <a:t>Környezeti feltételek és események</a:t>
            </a:r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100" dirty="0">
                <a:latin typeface="+mn-lt"/>
              </a:rPr>
              <a:t>Egyéni tanulási tapasztalatok</a:t>
            </a:r>
          </a:p>
          <a:p>
            <a:pPr marL="342900" indent="-342900">
              <a:lnSpc>
                <a:spcPct val="20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GB" sz="2100" dirty="0">
                <a:latin typeface="+mn-lt"/>
              </a:rPr>
              <a:t>Problémák és feladatok megoldásának képessége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CB19C1AE-FB95-5BFF-BE95-33446DE133F2}"/>
              </a:ext>
            </a:extLst>
          </p:cNvPr>
          <p:cNvSpPr txBox="1"/>
          <p:nvPr/>
        </p:nvSpPr>
        <p:spPr>
          <a:xfrm>
            <a:off x="6930673" y="2243383"/>
            <a:ext cx="486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+mn-lt"/>
              </a:rPr>
              <a:t>4 BEFOLYÁSOLÓ TÉNYEZŐ</a:t>
            </a:r>
          </a:p>
        </p:txBody>
      </p:sp>
      <p:pic>
        <p:nvPicPr>
          <p:cNvPr id="2" name="Afbeelding 9" descr="Afbeelding met wit&#10;&#10;Automatisch gegenereerde beschrijving">
            <a:extLst>
              <a:ext uri="{FF2B5EF4-FFF2-40B4-BE49-F238E27FC236}">
                <a16:creationId xmlns:a16="http://schemas.microsoft.com/office/drawing/2014/main" id="{E1019606-349A-CD8F-CD22-79990F93AB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62445" y="-295174"/>
            <a:ext cx="1161547" cy="105971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7C58F4A0-99CE-70AF-279F-1C3EEAA351D3}"/>
              </a:ext>
            </a:extLst>
          </p:cNvPr>
          <p:cNvSpPr txBox="1"/>
          <p:nvPr/>
        </p:nvSpPr>
        <p:spPr>
          <a:xfrm>
            <a:off x="79859" y="112667"/>
            <a:ext cx="634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  <a:latin typeface="+mj-lt"/>
              </a:rPr>
              <a:t>4</a:t>
            </a:r>
          </a:p>
        </p:txBody>
      </p:sp>
      <p:sp>
        <p:nvSpPr>
          <p:cNvPr id="12" name="Fußzeilenplatzhalter 3">
            <a:extLst>
              <a:ext uri="{FF2B5EF4-FFF2-40B4-BE49-F238E27FC236}">
                <a16:creationId xmlns:a16="http://schemas.microsoft.com/office/drawing/2014/main" id="{6FC6160D-C7BD-7E29-5E62-B7BF04B7A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6479" y="6382712"/>
            <a:ext cx="4133017" cy="366731"/>
          </a:xfrm>
        </p:spPr>
        <p:txBody>
          <a:bodyPr/>
          <a:lstStyle/>
          <a:p>
            <a:r>
              <a:rPr lang="en-GB" noProof="0" dirty="0"/>
              <a:t>ERASMUS+ DIGIGEN 
Project Ref. No. 2021-1-DE02-KA220-VET-000025335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5D9696B-6647-BF47-7B31-1C4737733513}"/>
              </a:ext>
            </a:extLst>
          </p:cNvPr>
          <p:cNvSpPr txBox="1"/>
          <p:nvPr/>
        </p:nvSpPr>
        <p:spPr>
          <a:xfrm>
            <a:off x="10285858" y="1484481"/>
            <a:ext cx="1960117" cy="26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100"/>
            </a:lvl1pPr>
          </a:lstStyle>
          <a:p>
            <a:pPr algn="r" defTabSz="91842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11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Mitchell/</a:t>
            </a:r>
            <a:r>
              <a:rPr lang="en-GB" sz="1100" b="0" dirty="0" err="1">
                <a:effectLst/>
                <a:latin typeface="Jost"/>
                <a:ea typeface="Times New Roman" panose="02020603050405020304" pitchFamily="18" charset="0"/>
                <a:cs typeface="Arial"/>
              </a:rPr>
              <a:t>Krumboltz</a:t>
            </a:r>
            <a:r>
              <a:rPr lang="en-GB" dirty="0">
                <a:latin typeface="Jost"/>
                <a:ea typeface="Times New Roman" panose="02020603050405020304" pitchFamily="18" charset="0"/>
                <a:cs typeface="Arial"/>
              </a:rPr>
              <a:t> (</a:t>
            </a:r>
            <a:r>
              <a:rPr lang="en-GB" sz="1100" b="0" dirty="0">
                <a:effectLst/>
                <a:latin typeface="Jost"/>
                <a:ea typeface="Times New Roman" panose="02020603050405020304" pitchFamily="18" charset="0"/>
                <a:cs typeface="Arial"/>
              </a:rPr>
              <a:t>1996</a:t>
            </a:r>
            <a:r>
              <a:rPr lang="en-US" sz="1105" dirty="0">
                <a:solidFill>
                  <a:prstClr val="black"/>
                </a:solidFill>
                <a:latin typeface="Jost"/>
                <a:cs typeface="+mn-cs"/>
              </a:rPr>
              <a:t>)</a:t>
            </a:r>
            <a:endParaRPr lang="en-GB" sz="1105" dirty="0">
              <a:solidFill>
                <a:prstClr val="black"/>
              </a:solidFill>
              <a:latin typeface="Jos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10125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DIGIGEN">
      <a:dk1>
        <a:sysClr val="windowText" lastClr="000000"/>
      </a:dk1>
      <a:lt1>
        <a:sysClr val="window" lastClr="FFFFFF"/>
      </a:lt1>
      <a:dk2>
        <a:srgbClr val="4D4D4D"/>
      </a:dk2>
      <a:lt2>
        <a:srgbClr val="E7E6E6"/>
      </a:lt2>
      <a:accent1>
        <a:srgbClr val="E9550D"/>
      </a:accent1>
      <a:accent2>
        <a:srgbClr val="F5854D"/>
      </a:accent2>
      <a:accent3>
        <a:srgbClr val="F8A57C"/>
      </a:accent3>
      <a:accent4>
        <a:srgbClr val="FDECE3"/>
      </a:accent4>
      <a:accent5>
        <a:srgbClr val="333F50"/>
      </a:accent5>
      <a:accent6>
        <a:srgbClr val="D6DCE5"/>
      </a:accent6>
      <a:hlink>
        <a:srgbClr val="149C99"/>
      </a:hlink>
      <a:folHlink>
        <a:srgbClr val="66CFF0"/>
      </a:folHlink>
    </a:clrScheme>
    <a:fontScheme name="DIGIGEN">
      <a:majorFont>
        <a:latin typeface="Jost"/>
        <a:ea typeface=""/>
        <a:cs typeface=""/>
      </a:majorFont>
      <a:minorFont>
        <a:latin typeface="Jo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GEN template.pptx" id="{0733B4D9-8EC3-4E71-ABE2-E9F541DB9C42}" vid="{833FB46B-A7C4-4BDB-BDCA-F1B3C1647C8B}"/>
    </a:ext>
  </a:extLst>
</a:theme>
</file>

<file path=ppt/theme/theme2.xml><?xml version="1.0" encoding="utf-8"?>
<a:theme xmlns:a="http://schemas.openxmlformats.org/drawingml/2006/main" name="2_Office">
  <a:themeElements>
    <a:clrScheme name="DIGIGEN">
      <a:dk1>
        <a:sysClr val="windowText" lastClr="000000"/>
      </a:dk1>
      <a:lt1>
        <a:sysClr val="window" lastClr="FFFFFF"/>
      </a:lt1>
      <a:dk2>
        <a:srgbClr val="4D4D4D"/>
      </a:dk2>
      <a:lt2>
        <a:srgbClr val="E7E6E6"/>
      </a:lt2>
      <a:accent1>
        <a:srgbClr val="E9550D"/>
      </a:accent1>
      <a:accent2>
        <a:srgbClr val="F5854D"/>
      </a:accent2>
      <a:accent3>
        <a:srgbClr val="F8A57C"/>
      </a:accent3>
      <a:accent4>
        <a:srgbClr val="FDECE3"/>
      </a:accent4>
      <a:accent5>
        <a:srgbClr val="333F50"/>
      </a:accent5>
      <a:accent6>
        <a:srgbClr val="D6DCE5"/>
      </a:accent6>
      <a:hlink>
        <a:srgbClr val="149C99"/>
      </a:hlink>
      <a:folHlink>
        <a:srgbClr val="66CFF0"/>
      </a:folHlink>
    </a:clrScheme>
    <a:fontScheme name="DIGIGEN">
      <a:majorFont>
        <a:latin typeface="Jost"/>
        <a:ea typeface=""/>
        <a:cs typeface=""/>
      </a:majorFont>
      <a:minorFont>
        <a:latin typeface="Jos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GEN template.pptx" id="{0733B4D9-8EC3-4E71-ABE2-E9F541DB9C42}" vid="{833FB46B-A7C4-4BDB-BDCA-F1B3C1647C8B}"/>
    </a:ext>
  </a:ext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0FA7B4E93E75B48AE5A7F52419B6F0E" ma:contentTypeVersion="15" ma:contentTypeDescription="Ein neues Dokument erstellen." ma:contentTypeScope="" ma:versionID="473210ee93ef6739477c02627801f4eb">
  <xsd:schema xmlns:xsd="http://www.w3.org/2001/XMLSchema" xmlns:xs="http://www.w3.org/2001/XMLSchema" xmlns:p="http://schemas.microsoft.com/office/2006/metadata/properties" xmlns:ns2="cf28526a-872d-4332-a3be-d415821f5f21" xmlns:ns3="ebad3182-2dc0-43e0-9217-85dfa6f0ff35" targetNamespace="http://schemas.microsoft.com/office/2006/metadata/properties" ma:root="true" ma:fieldsID="9c9be4b4242dd4df6c946f64da901115" ns2:_="" ns3:_="">
    <xsd:import namespace="cf28526a-872d-4332-a3be-d415821f5f21"/>
    <xsd:import namespace="ebad3182-2dc0-43e0-9217-85dfa6f0ff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8526a-872d-4332-a3be-d415821f5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1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Bildmarkierungen" ma:readOnly="false" ma:fieldId="{5cf76f15-5ced-4ddc-b409-7134ff3c332f}" ma:taxonomyMulti="true" ma:sspId="41334321-1934-4fef-a422-ea6e9e4bec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d3182-2dc0-43e0-9217-85dfa6f0ff35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315f64e-fa48-451c-a8b9-de9c79651fd4}" ma:internalName="TaxCatchAll" ma:showField="CatchAllData" ma:web="ebad3182-2dc0-43e0-9217-85dfa6f0ff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bad3182-2dc0-43e0-9217-85dfa6f0ff35" xsi:nil="true"/>
    <lcf76f155ced4ddcb4097134ff3c332f xmlns="cf28526a-872d-4332-a3be-d415821f5f2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9D949B0-3D14-4511-ABC9-FF5EFA0082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89668A-A701-4380-8C96-A0FF6FA5C8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28526a-872d-4332-a3be-d415821f5f21"/>
    <ds:schemaRef ds:uri="ebad3182-2dc0-43e0-9217-85dfa6f0ff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BB64A9-E4F0-4291-9285-981C368E5A8D}">
  <ds:schemaRefs>
    <ds:schemaRef ds:uri="http://schemas.microsoft.com/office/2006/documentManagement/types"/>
    <ds:schemaRef ds:uri="http://schemas.openxmlformats.org/package/2006/metadata/core-properties"/>
    <ds:schemaRef ds:uri="ebad3182-2dc0-43e0-9217-85dfa6f0ff35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cf28526a-872d-4332-a3be-d415821f5f21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2491</Words>
  <Application>Microsoft Macintosh PowerPoint</Application>
  <PresentationFormat>Benutzerdefiniert</PresentationFormat>
  <Paragraphs>367</Paragraphs>
  <Slides>30</Slides>
  <Notes>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30</vt:i4>
      </vt:variant>
    </vt:vector>
  </HeadingPairs>
  <TitlesOfParts>
    <vt:vector size="42" baseType="lpstr">
      <vt:lpstr>Arial</vt:lpstr>
      <vt:lpstr>Calibri</vt:lpstr>
      <vt:lpstr>FrutigerCn</vt:lpstr>
      <vt:lpstr>Jost</vt:lpstr>
      <vt:lpstr>Jost Bold Italic</vt:lpstr>
      <vt:lpstr>Jost Medium Roman</vt:lpstr>
      <vt:lpstr>Symbol</vt:lpstr>
      <vt:lpstr>Times New Roman</vt:lpstr>
      <vt:lpstr>Wingdings</vt:lpstr>
      <vt:lpstr>1_Office</vt:lpstr>
      <vt:lpstr>2_Office</vt:lpstr>
      <vt:lpstr>Arbeitsblatt</vt:lpstr>
      <vt:lpstr>SZAKMAI  TANÁCSADÁS PBL bemutató</vt:lpstr>
      <vt:lpstr>A tanácsadási elméletek klaszterei</vt:lpstr>
      <vt:lpstr>Az elméletek számozása I</vt:lpstr>
      <vt:lpstr>Az elméletek számozása II</vt:lpstr>
      <vt:lpstr>PowerPoint-Präsentation</vt:lpstr>
      <vt:lpstr>RIASEC-modell (Hollandia) </vt:lpstr>
      <vt:lpstr>Egész életen át tartó fejlődés (Super)</vt:lpstr>
      <vt:lpstr>Élettervezés (Savickas)</vt:lpstr>
      <vt:lpstr>Döntéshozatal (Krumboltz)</vt:lpstr>
      <vt:lpstr>Szociális-kognitív karrierelmélet (Lent)</vt:lpstr>
      <vt:lpstr>A munkához való alkalmazkodás elmélete (Dawis et al.)</vt:lpstr>
      <vt:lpstr>Protean karrier I (Hall)</vt:lpstr>
      <vt:lpstr>Protean karrier II (Hall)</vt:lpstr>
      <vt:lpstr>Információ Szerkezeti módszertan I</vt:lpstr>
      <vt:lpstr>Információs strukturális módszertan II</vt:lpstr>
      <vt:lpstr>Kognitív információfeldolgozás</vt:lpstr>
      <vt:lpstr>Az ISM és a CIP összekapcsolása</vt:lpstr>
      <vt:lpstr>A tanácsadás öt szakasza</vt:lpstr>
      <vt:lpstr>PowerPoint-Präsentation</vt:lpstr>
      <vt:lpstr>Sikertényezők (Lambert)</vt:lpstr>
      <vt:lpstr>Tanácsadás Megértés</vt:lpstr>
      <vt:lpstr>Szisztematikus megközelítés</vt:lpstr>
      <vt:lpstr>Problémakezelési modell</vt:lpstr>
      <vt:lpstr>Megoldásorientált tanácsadás</vt:lpstr>
      <vt:lpstr>A megoldás-orientáció fázisai</vt:lpstr>
      <vt:lpstr>Az ISM mint operatív tanácsadás </vt:lpstr>
      <vt:lpstr>PowerPoint-Präsentation</vt:lpstr>
      <vt:lpstr>Referenciák </vt:lpstr>
      <vt:lpstr>Referenciák</vt:lpstr>
      <vt:lpstr>Referenciák</vt:lpstr>
    </vt:vector>
  </TitlesOfParts>
  <Company>Bundesagentur für Arbeit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DIGIGEN – Kick-Off  Professional career guidance for women in management positions in the field of digital competence Erasmus+ – ID KA220-VET-EA878F31</dc:title>
  <dc:creator>Julia.Kornfeind@arbeitsagentur.de</dc:creator>
  <cp:keywords>docId:5269561B56F6C50180AE4A7D7F0FB08B</cp:keywords>
  <cp:lastModifiedBy>Anke Reuter</cp:lastModifiedBy>
  <cp:revision>1135</cp:revision>
  <cp:lastPrinted>2023-08-30T10:03:39Z</cp:lastPrinted>
  <dcterms:created xsi:type="dcterms:W3CDTF">2006-11-23T14:48:20Z</dcterms:created>
  <dcterms:modified xsi:type="dcterms:W3CDTF">2024-05-30T13:13:59Z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0x01010030FA7B4E93E75B48AE5A7F52419B6F0E</vt:lpwstr>
  </property>
  <property fmtid="{D5CDD505-2E9C-101B-9397-08002B2CF9AE}" pid="3" name="Order">
    <vt:r8>13500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