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  <p:sldMasterId id="2147483658" r:id="rId5"/>
    <p:sldMasterId id="2147483669" r:id="rId6"/>
    <p:sldMasterId id="2147483684" r:id="rId7"/>
  </p:sldMasterIdLst>
  <p:notesMasterIdLst>
    <p:notesMasterId r:id="rId2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embeddedFontLst>
    <p:embeddedFont>
      <p:font typeface="Jost" pitchFamily="2" charset="77"/>
      <p:regular r:id="rId30"/>
      <p:bold r:id="rId31"/>
      <p:italic r:id="rId32"/>
      <p:boldItalic r:id="rId33"/>
    </p:embeddedFont>
    <p:embeddedFont>
      <p:font typeface="Jost Medium" pitchFamily="2" charset="77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wopJDww8s29G0U1ILJppoMs3v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D2B53-369F-A449-96C1-BC4053CF1FD3}" v="40" dt="2024-05-30T12:36:17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64085"/>
  </p:normalViewPr>
  <p:slideViewPr>
    <p:cSldViewPr snapToGrid="0">
      <p:cViewPr varScale="1">
        <p:scale>
          <a:sx n="77" d="100"/>
          <a:sy n="77" d="100"/>
        </p:scale>
        <p:origin x="1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0.fntdata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B15D2B53-369F-A449-96C1-BC4053CF1FD3}"/>
    <pc:docChg chg="undo custSel modSld modMainMaster">
      <pc:chgData name="Reuter Anke" userId="3da67a77-c39f-4ee8-b0d8-279da2db4dd7" providerId="ADAL" clId="{B15D2B53-369F-A449-96C1-BC4053CF1FD3}" dt="2024-05-30T12:36:17.961" v="193"/>
      <pc:docMkLst>
        <pc:docMk/>
      </pc:docMkLst>
      <pc:sldChg chg="modNotesTx">
        <pc:chgData name="Reuter Anke" userId="3da67a77-c39f-4ee8-b0d8-279da2db4dd7" providerId="ADAL" clId="{B15D2B53-369F-A449-96C1-BC4053CF1FD3}" dt="2024-05-30T12:34:14.491" v="151" actId="20577"/>
        <pc:sldMkLst>
          <pc:docMk/>
          <pc:sldMk cId="0" sldId="256"/>
        </pc:sldMkLst>
      </pc:sldChg>
      <pc:sldChg chg="addSp delSp modSp mod modClrScheme chgLayout">
        <pc:chgData name="Reuter Anke" userId="3da67a77-c39f-4ee8-b0d8-279da2db4dd7" providerId="ADAL" clId="{B15D2B53-369F-A449-96C1-BC4053CF1FD3}" dt="2024-05-30T12:35:33.655" v="185"/>
        <pc:sldMkLst>
          <pc:docMk/>
          <pc:sldMk cId="0" sldId="257"/>
        </pc:sldMkLst>
        <pc:spChg chg="add del mod">
          <ac:chgData name="Reuter Anke" userId="3da67a77-c39f-4ee8-b0d8-279da2db4dd7" providerId="ADAL" clId="{B15D2B53-369F-A449-96C1-BC4053CF1FD3}" dt="2024-05-30T12:30:23.053" v="98" actId="478"/>
          <ac:spMkLst>
            <pc:docMk/>
            <pc:sldMk cId="0" sldId="257"/>
            <ac:spMk id="2" creationId="{453996D9-6D7E-82E7-86CC-0141302046B2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57"/>
            <ac:spMk id="3" creationId="{BAB067E9-8311-BEC0-C9AE-656C7FDCEB51}"/>
          </ac:spMkLst>
        </pc:spChg>
        <pc:spChg chg="mod ord">
          <ac:chgData name="Reuter Anke" userId="3da67a77-c39f-4ee8-b0d8-279da2db4dd7" providerId="ADAL" clId="{B15D2B53-369F-A449-96C1-BC4053CF1FD3}" dt="2024-05-30T12:29:18.820" v="80" actId="700"/>
          <ac:spMkLst>
            <pc:docMk/>
            <pc:sldMk cId="0" sldId="257"/>
            <ac:spMk id="617" creationId="{00000000-0000-0000-0000-000000000000}"/>
          </ac:spMkLst>
        </pc:spChg>
        <pc:spChg chg="mod ord">
          <ac:chgData name="Reuter Anke" userId="3da67a77-c39f-4ee8-b0d8-279da2db4dd7" providerId="ADAL" clId="{B15D2B53-369F-A449-96C1-BC4053CF1FD3}" dt="2024-05-30T12:29:18.820" v="80" actId="700"/>
          <ac:spMkLst>
            <pc:docMk/>
            <pc:sldMk cId="0" sldId="257"/>
            <ac:spMk id="618" creationId="{00000000-0000-0000-0000-000000000000}"/>
          </ac:spMkLst>
        </pc:spChg>
        <pc:spChg chg="del mod ord">
          <ac:chgData name="Reuter Anke" userId="3da67a77-c39f-4ee8-b0d8-279da2db4dd7" providerId="ADAL" clId="{B15D2B53-369F-A449-96C1-BC4053CF1FD3}" dt="2024-05-30T12:30:49.142" v="107"/>
          <ac:spMkLst>
            <pc:docMk/>
            <pc:sldMk cId="0" sldId="257"/>
            <ac:spMk id="619" creationId="{00000000-0000-0000-0000-000000000000}"/>
          </ac:spMkLst>
        </pc:spChg>
        <pc:spChg chg="del mod ord">
          <ac:chgData name="Reuter Anke" userId="3da67a77-c39f-4ee8-b0d8-279da2db4dd7" providerId="ADAL" clId="{B15D2B53-369F-A449-96C1-BC4053CF1FD3}" dt="2024-05-30T12:29:33.532" v="82" actId="478"/>
          <ac:spMkLst>
            <pc:docMk/>
            <pc:sldMk cId="0" sldId="257"/>
            <ac:spMk id="620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6:17.961" v="193"/>
        <pc:sldMkLst>
          <pc:docMk/>
          <pc:sldMk cId="0" sldId="258"/>
        </pc:sldMkLst>
        <pc:spChg chg="add mod">
          <ac:chgData name="Reuter Anke" userId="3da67a77-c39f-4ee8-b0d8-279da2db4dd7" providerId="ADAL" clId="{B15D2B53-369F-A449-96C1-BC4053CF1FD3}" dt="2024-05-30T12:36:17.961" v="193"/>
          <ac:spMkLst>
            <pc:docMk/>
            <pc:sldMk cId="0" sldId="258"/>
            <ac:spMk id="2" creationId="{4653AE9E-D84D-741C-F7B3-F210E8001C55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58"/>
            <ac:spMk id="625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29:46.790" v="85" actId="1076"/>
          <ac:spMkLst>
            <pc:docMk/>
            <pc:sldMk cId="0" sldId="258"/>
            <ac:spMk id="626" creationId="{00000000-0000-0000-0000-000000000000}"/>
          </ac:spMkLst>
        </pc:spChg>
      </pc:sldChg>
      <pc:sldChg chg="addSp delSp modSp mod modNotesTx">
        <pc:chgData name="Reuter Anke" userId="3da67a77-c39f-4ee8-b0d8-279da2db4dd7" providerId="ADAL" clId="{B15D2B53-369F-A449-96C1-BC4053CF1FD3}" dt="2024-05-30T12:36:16.236" v="192"/>
        <pc:sldMkLst>
          <pc:docMk/>
          <pc:sldMk cId="0" sldId="259"/>
        </pc:sldMkLst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59"/>
            <ac:spMk id="2" creationId="{BE3393E1-7728-8E50-BA6C-57D836463224}"/>
          </ac:spMkLst>
        </pc:spChg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59"/>
            <ac:spMk id="3" creationId="{FD7251D9-3318-49BC-6727-E317011E1F8C}"/>
          </ac:spMkLst>
        </pc:spChg>
        <pc:spChg chg="add mod">
          <ac:chgData name="Reuter Anke" userId="3da67a77-c39f-4ee8-b0d8-279da2db4dd7" providerId="ADAL" clId="{B15D2B53-369F-A449-96C1-BC4053CF1FD3}" dt="2024-05-30T12:36:16.236" v="192"/>
          <ac:spMkLst>
            <pc:docMk/>
            <pc:sldMk cId="0" sldId="259"/>
            <ac:spMk id="4" creationId="{DB19DD38-290E-E03C-3111-BBB57C3164BC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59"/>
            <ac:spMk id="632" creationId="{00000000-0000-0000-0000-000000000000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59"/>
            <ac:spMk id="633" creationId="{00000000-0000-0000-0000-000000000000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59"/>
            <ac:spMk id="634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29:57.573" v="96" actId="20577"/>
          <ac:spMkLst>
            <pc:docMk/>
            <pc:sldMk cId="0" sldId="259"/>
            <ac:spMk id="636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6:13.789" v="191" actId="1035"/>
        <pc:sldMkLst>
          <pc:docMk/>
          <pc:sldMk cId="0" sldId="260"/>
        </pc:sldMkLst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60"/>
            <ac:spMk id="2" creationId="{1DA19D0C-A73E-E18E-8249-EEF29E3867E0}"/>
          </ac:spMkLst>
        </pc:spChg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0"/>
            <ac:spMk id="3" creationId="{8CAD8E0C-DE4F-EF69-DEA8-6240B9EB160A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0"/>
            <ac:spMk id="4" creationId="{D45ABD40-8440-47A4-ACCD-26AD4D0C278F}"/>
          </ac:spMkLst>
        </pc:spChg>
        <pc:spChg chg="add mod">
          <ac:chgData name="Reuter Anke" userId="3da67a77-c39f-4ee8-b0d8-279da2db4dd7" providerId="ADAL" clId="{B15D2B53-369F-A449-96C1-BC4053CF1FD3}" dt="2024-05-30T12:36:13.789" v="191" actId="1035"/>
          <ac:spMkLst>
            <pc:docMk/>
            <pc:sldMk cId="0" sldId="260"/>
            <ac:spMk id="5" creationId="{1C588B39-92DC-2639-7314-7DB8C425C5C5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60"/>
            <ac:spMk id="641" creationId="{00000000-0000-0000-0000-000000000000}"/>
          </ac:spMkLst>
        </pc:spChg>
        <pc:spChg chg="del mod">
          <ac:chgData name="Reuter Anke" userId="3da67a77-c39f-4ee8-b0d8-279da2db4dd7" providerId="ADAL" clId="{B15D2B53-369F-A449-96C1-BC4053CF1FD3}" dt="2024-05-30T12:30:39.109" v="102" actId="478"/>
          <ac:spMkLst>
            <pc:docMk/>
            <pc:sldMk cId="0" sldId="260"/>
            <ac:spMk id="642" creationId="{00000000-0000-0000-0000-000000000000}"/>
          </ac:spMkLst>
        </pc:spChg>
        <pc:spChg chg="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60"/>
            <ac:spMk id="643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26:31.421" v="25"/>
          <ac:spMkLst>
            <pc:docMk/>
            <pc:sldMk cId="0" sldId="260"/>
            <ac:spMk id="644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31:39.164" v="124" actId="255"/>
          <ac:spMkLst>
            <pc:docMk/>
            <pc:sldMk cId="0" sldId="260"/>
            <ac:spMk id="645" creationId="{00000000-0000-0000-0000-000000000000}"/>
          </ac:spMkLst>
        </pc:spChg>
      </pc:sldChg>
      <pc:sldChg chg="addSp delSp modSp mod modNotesTx">
        <pc:chgData name="Reuter Anke" userId="3da67a77-c39f-4ee8-b0d8-279da2db4dd7" providerId="ADAL" clId="{B15D2B53-369F-A449-96C1-BC4053CF1FD3}" dt="2024-05-30T12:36:09.858" v="188"/>
        <pc:sldMkLst>
          <pc:docMk/>
          <pc:sldMk cId="0" sldId="261"/>
        </pc:sldMkLst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61"/>
            <ac:spMk id="2" creationId="{7D30E454-5398-6F65-0958-D920F64CFF24}"/>
          </ac:spMkLst>
        </pc:spChg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1"/>
            <ac:spMk id="3" creationId="{290519F5-2668-E395-37AE-BCF06A2D7D26}"/>
          </ac:spMkLst>
        </pc:spChg>
        <pc:spChg chg="add mod">
          <ac:chgData name="Reuter Anke" userId="3da67a77-c39f-4ee8-b0d8-279da2db4dd7" providerId="ADAL" clId="{B15D2B53-369F-A449-96C1-BC4053CF1FD3}" dt="2024-05-30T12:36:09.858" v="188"/>
          <ac:spMkLst>
            <pc:docMk/>
            <pc:sldMk cId="0" sldId="261"/>
            <ac:spMk id="4" creationId="{7EDC4980-C3F9-6361-6DA3-7211398046E1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61"/>
            <ac:spMk id="669" creationId="{00000000-0000-0000-0000-000000000000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61"/>
            <ac:spMk id="670" creationId="{00000000-0000-0000-0000-000000000000}"/>
          </ac:spMkLst>
        </pc:spChg>
        <pc:spChg chg="del mod">
          <ac:chgData name="Reuter Anke" userId="3da67a77-c39f-4ee8-b0d8-279da2db4dd7" providerId="ADAL" clId="{B15D2B53-369F-A449-96C1-BC4053CF1FD3}" dt="2024-05-30T12:30:18.994" v="97"/>
          <ac:spMkLst>
            <pc:docMk/>
            <pc:sldMk cId="0" sldId="261"/>
            <ac:spMk id="671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31:44.792" v="125" actId="1076"/>
          <ac:spMkLst>
            <pc:docMk/>
            <pc:sldMk cId="0" sldId="261"/>
            <ac:spMk id="672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31:52.720" v="129" actId="20577"/>
          <ac:spMkLst>
            <pc:docMk/>
            <pc:sldMk cId="0" sldId="261"/>
            <ac:spMk id="673" creationId="{00000000-0000-0000-0000-000000000000}"/>
          </ac:spMkLst>
        </pc:spChg>
      </pc:sldChg>
      <pc:sldChg chg="addSp delSp modSp">
        <pc:chgData name="Reuter Anke" userId="3da67a77-c39f-4ee8-b0d8-279da2db4dd7" providerId="ADAL" clId="{B15D2B53-369F-A449-96C1-BC4053CF1FD3}" dt="2024-05-30T12:36:07.805" v="187"/>
        <pc:sldMkLst>
          <pc:docMk/>
          <pc:sldMk cId="0" sldId="262"/>
        </pc:sldMkLst>
        <pc:spChg chg="add mod">
          <ac:chgData name="Reuter Anke" userId="3da67a77-c39f-4ee8-b0d8-279da2db4dd7" providerId="ADAL" clId="{B15D2B53-369F-A449-96C1-BC4053CF1FD3}" dt="2024-05-30T12:36:07.805" v="187"/>
          <ac:spMkLst>
            <pc:docMk/>
            <pc:sldMk cId="0" sldId="262"/>
            <ac:spMk id="2" creationId="{01D50368-D448-5156-CF44-7F3644AAE83D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62"/>
            <ac:spMk id="678" creationId="{00000000-0000-0000-0000-000000000000}"/>
          </ac:spMkLst>
        </pc:spChg>
      </pc:sldChg>
      <pc:sldChg chg="addSp delSp modSp">
        <pc:chgData name="Reuter Anke" userId="3da67a77-c39f-4ee8-b0d8-279da2db4dd7" providerId="ADAL" clId="{B15D2B53-369F-A449-96C1-BC4053CF1FD3}" dt="2024-05-30T12:35:33.655" v="185"/>
        <pc:sldMkLst>
          <pc:docMk/>
          <pc:sldMk cId="0" sldId="263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3"/>
            <ac:spMk id="2" creationId="{E55F0422-67B4-2048-9DAF-022611C92103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3"/>
            <ac:spMk id="3" creationId="{B469FBEA-A68D-8228-E17D-3049F17475A6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63"/>
            <ac:spMk id="686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3"/>
            <ac:spMk id="687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3"/>
            <ac:spMk id="688" creationId="{00000000-0000-0000-0000-000000000000}"/>
          </ac:spMkLst>
        </pc:spChg>
      </pc:sldChg>
      <pc:sldChg chg="addSp delSp modSp">
        <pc:chgData name="Reuter Anke" userId="3da67a77-c39f-4ee8-b0d8-279da2db4dd7" providerId="ADAL" clId="{B15D2B53-369F-A449-96C1-BC4053CF1FD3}" dt="2024-05-30T12:35:33.655" v="185"/>
        <pc:sldMkLst>
          <pc:docMk/>
          <pc:sldMk cId="0" sldId="264"/>
        </pc:sldMkLst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64"/>
            <ac:spMk id="2" creationId="{01EE8FC5-BEF9-42A9-A928-DF7F5B9C1BD0}"/>
          </ac:spMkLst>
        </pc:spChg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64"/>
            <ac:spMk id="3" creationId="{979B0F20-92E5-EDFF-77A0-330595FDB365}"/>
          </ac:spMkLst>
        </pc:spChg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4"/>
            <ac:spMk id="4" creationId="{11F1DD6A-B501-8224-764D-D2DB77E73234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4"/>
            <ac:spMk id="5" creationId="{48F1B4E3-EC1A-66A0-A159-B0301A0BD97D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65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5"/>
            <ac:spMk id="2" creationId="{BB8B9118-8875-A8F7-B3D7-225C3A5929C8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5"/>
            <ac:spMk id="3" creationId="{A133854B-51B6-8751-CAD3-AE943E7C2605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5"/>
            <ac:spMk id="700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5"/>
            <ac:spMk id="701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32:03.454" v="130" actId="12"/>
          <ac:spMkLst>
            <pc:docMk/>
            <pc:sldMk cId="0" sldId="265"/>
            <ac:spMk id="703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32:19.855" v="135" actId="114"/>
          <ac:spMkLst>
            <pc:docMk/>
            <pc:sldMk cId="0" sldId="265"/>
            <ac:spMk id="704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66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6"/>
            <ac:spMk id="2" creationId="{C5DDA796-4748-D8D6-7308-2B6D831D52A4}"/>
          </ac:spMkLst>
        </pc:spChg>
        <pc:spChg chg="add mod">
          <ac:chgData name="Reuter Anke" userId="3da67a77-c39f-4ee8-b0d8-279da2db4dd7" providerId="ADAL" clId="{B15D2B53-369F-A449-96C1-BC4053CF1FD3}" dt="2024-05-30T12:32:28.555" v="137"/>
          <ac:spMkLst>
            <pc:docMk/>
            <pc:sldMk cId="0" sldId="266"/>
            <ac:spMk id="3" creationId="{6936B821-5E59-5358-F787-717010B7BA4D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6"/>
            <ac:spMk id="4" creationId="{F18496D4-D791-BDCE-4805-E8DD0403A911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6"/>
            <ac:spMk id="711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6"/>
            <ac:spMk id="712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2:27.968" v="136" actId="478"/>
          <ac:spMkLst>
            <pc:docMk/>
            <pc:sldMk cId="0" sldId="266"/>
            <ac:spMk id="715" creationId="{00000000-0000-0000-0000-000000000000}"/>
          </ac:spMkLst>
        </pc:spChg>
      </pc:sldChg>
      <pc:sldChg chg="addSp delSp modSp">
        <pc:chgData name="Reuter Anke" userId="3da67a77-c39f-4ee8-b0d8-279da2db4dd7" providerId="ADAL" clId="{B15D2B53-369F-A449-96C1-BC4053CF1FD3}" dt="2024-05-30T12:35:33.655" v="185"/>
        <pc:sldMkLst>
          <pc:docMk/>
          <pc:sldMk cId="0" sldId="267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7"/>
            <ac:spMk id="2" creationId="{0FBD394E-6F43-32D6-9B8E-E749BAD60FA4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7"/>
            <ac:spMk id="3" creationId="{95D545BA-6FE7-F55C-2D47-9C1706727CE1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7"/>
            <ac:spMk id="722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7"/>
            <ac:spMk id="723" creationId="{00000000-0000-0000-0000-000000000000}"/>
          </ac:spMkLst>
        </pc:spChg>
      </pc:sldChg>
      <pc:sldChg chg="addSp delSp modSp">
        <pc:chgData name="Reuter Anke" userId="3da67a77-c39f-4ee8-b0d8-279da2db4dd7" providerId="ADAL" clId="{B15D2B53-369F-A449-96C1-BC4053CF1FD3}" dt="2024-05-30T12:35:33.655" v="185"/>
        <pc:sldMkLst>
          <pc:docMk/>
          <pc:sldMk cId="0" sldId="268"/>
        </pc:sldMkLst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68"/>
            <ac:spMk id="2" creationId="{6D3B10A7-7F0F-3103-A51C-2D13F5681968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8"/>
            <ac:spMk id="3" creationId="{A6377B3C-80D4-BC6B-A58B-6F5B69246749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8"/>
            <ac:spMk id="730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68"/>
            <ac:spMk id="732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69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9"/>
            <ac:spMk id="2" creationId="{39D0951D-84DA-E987-374C-6D210172FF70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69"/>
            <ac:spMk id="3" creationId="{EF66EA6A-08A5-045C-56BA-E406AF006D57}"/>
          </ac:spMkLst>
        </pc:spChg>
        <pc:spChg chg="mod">
          <ac:chgData name="Reuter Anke" userId="3da67a77-c39f-4ee8-b0d8-279da2db4dd7" providerId="ADAL" clId="{B15D2B53-369F-A449-96C1-BC4053CF1FD3}" dt="2024-05-30T12:32:47.423" v="139" actId="114"/>
          <ac:spMkLst>
            <pc:docMk/>
            <pc:sldMk cId="0" sldId="269"/>
            <ac:spMk id="750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9"/>
            <ac:spMk id="751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69"/>
            <ac:spMk id="752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70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0"/>
            <ac:spMk id="2" creationId="{D3A1DF5C-58EE-4DE4-D4DC-954E1BA44237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0"/>
            <ac:spMk id="3" creationId="{2A4E970B-BE4A-2758-7A95-53942027F420}"/>
          </ac:spMkLst>
        </pc:spChg>
        <pc:spChg chg="mod">
          <ac:chgData name="Reuter Anke" userId="3da67a77-c39f-4ee8-b0d8-279da2db4dd7" providerId="ADAL" clId="{B15D2B53-369F-A449-96C1-BC4053CF1FD3}" dt="2024-05-30T12:32:53.648" v="141" actId="114"/>
          <ac:spMkLst>
            <pc:docMk/>
            <pc:sldMk cId="0" sldId="270"/>
            <ac:spMk id="760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0"/>
            <ac:spMk id="761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0"/>
            <ac:spMk id="762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71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1"/>
            <ac:spMk id="2" creationId="{C6CB861D-747B-8920-F7EA-0756DEDCDB07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1"/>
            <ac:spMk id="3" creationId="{4380C77F-3126-2DA9-E3AE-637C6E91072C}"/>
          </ac:spMkLst>
        </pc:spChg>
        <pc:spChg chg="mod">
          <ac:chgData name="Reuter Anke" userId="3da67a77-c39f-4ee8-b0d8-279da2db4dd7" providerId="ADAL" clId="{B15D2B53-369F-A449-96C1-BC4053CF1FD3}" dt="2024-05-30T12:32:58.132" v="143" actId="114"/>
          <ac:spMkLst>
            <pc:docMk/>
            <pc:sldMk cId="0" sldId="271"/>
            <ac:spMk id="770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1"/>
            <ac:spMk id="771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1"/>
            <ac:spMk id="772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72"/>
        </pc:sldMkLst>
        <pc:spChg chg="add del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2"/>
            <ac:spMk id="2" creationId="{4224EA1C-3F1B-2466-57DB-49B0BB083DCC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2"/>
            <ac:spMk id="3" creationId="{2EEBB324-A5BD-D530-B2D0-4AEC99E25C1B}"/>
          </ac:spMkLst>
        </pc:spChg>
        <pc:spChg chg="mod">
          <ac:chgData name="Reuter Anke" userId="3da67a77-c39f-4ee8-b0d8-279da2db4dd7" providerId="ADAL" clId="{B15D2B53-369F-A449-96C1-BC4053CF1FD3}" dt="2024-05-30T12:33:04.261" v="146" actId="1076"/>
          <ac:spMkLst>
            <pc:docMk/>
            <pc:sldMk cId="0" sldId="272"/>
            <ac:spMk id="780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2"/>
            <ac:spMk id="781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2"/>
            <ac:spMk id="782" creationId="{00000000-0000-0000-0000-000000000000}"/>
          </ac:spMkLst>
        </pc:spChg>
      </pc:sldChg>
      <pc:sldChg chg="addSp delSp modSp mod">
        <pc:chgData name="Reuter Anke" userId="3da67a77-c39f-4ee8-b0d8-279da2db4dd7" providerId="ADAL" clId="{B15D2B53-369F-A449-96C1-BC4053CF1FD3}" dt="2024-05-30T12:36:00.634" v="186"/>
        <pc:sldMkLst>
          <pc:docMk/>
          <pc:sldMk cId="0" sldId="273"/>
        </pc:sldMkLst>
        <pc:spChg chg="add mod">
          <ac:chgData name="Reuter Anke" userId="3da67a77-c39f-4ee8-b0d8-279da2db4dd7" providerId="ADAL" clId="{B15D2B53-369F-A449-96C1-BC4053CF1FD3}" dt="2024-05-30T12:36:00.634" v="186"/>
          <ac:spMkLst>
            <pc:docMk/>
            <pc:sldMk cId="0" sldId="273"/>
            <ac:spMk id="2" creationId="{51570C39-2D3D-14B7-D2D4-6B7469CFDDD7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73"/>
            <ac:spMk id="789" creationId="{00000000-0000-0000-0000-000000000000}"/>
          </ac:spMkLst>
        </pc:spChg>
        <pc:spChg chg="mod">
          <ac:chgData name="Reuter Anke" userId="3da67a77-c39f-4ee8-b0d8-279da2db4dd7" providerId="ADAL" clId="{B15D2B53-369F-A449-96C1-BC4053CF1FD3}" dt="2024-05-30T12:33:12.482" v="148" actId="1076"/>
          <ac:spMkLst>
            <pc:docMk/>
            <pc:sldMk cId="0" sldId="273"/>
            <ac:spMk id="790" creationId="{00000000-0000-0000-0000-000000000000}"/>
          </ac:spMkLst>
        </pc:spChg>
      </pc:sldChg>
      <pc:sldChg chg="addSp delSp modSp">
        <pc:chgData name="Reuter Anke" userId="3da67a77-c39f-4ee8-b0d8-279da2db4dd7" providerId="ADAL" clId="{B15D2B53-369F-A449-96C1-BC4053CF1FD3}" dt="2024-05-30T12:35:33.655" v="185"/>
        <pc:sldMkLst>
          <pc:docMk/>
          <pc:sldMk cId="0" sldId="274"/>
        </pc:sldMkLst>
        <pc:spChg chg="add del mod">
          <ac:chgData name="Reuter Anke" userId="3da67a77-c39f-4ee8-b0d8-279da2db4dd7" providerId="ADAL" clId="{B15D2B53-369F-A449-96C1-BC4053CF1FD3}" dt="2024-05-30T12:30:49.142" v="107"/>
          <ac:spMkLst>
            <pc:docMk/>
            <pc:sldMk cId="0" sldId="274"/>
            <ac:spMk id="2" creationId="{32B953F3-1AB0-D75D-2E35-B218B5771CA2}"/>
          </ac:spMkLst>
        </pc:spChg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4"/>
            <ac:spMk id="3" creationId="{D95EFE70-6810-37D8-715B-B35B0147C1E4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4"/>
            <ac:spMk id="795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74"/>
            <ac:spMk id="797" creationId="{00000000-0000-0000-0000-000000000000}"/>
          </ac:spMkLst>
        </pc:spChg>
      </pc:sldChg>
      <pc:sldChg chg="mod modClrScheme chgLayout">
        <pc:chgData name="Reuter Anke" userId="3da67a77-c39f-4ee8-b0d8-279da2db4dd7" providerId="ADAL" clId="{B15D2B53-369F-A449-96C1-BC4053CF1FD3}" dt="2024-05-30T12:34:58.099" v="183" actId="700"/>
        <pc:sldMkLst>
          <pc:docMk/>
          <pc:sldMk cId="0" sldId="275"/>
        </pc:sldMkLst>
      </pc:sldChg>
      <pc:sldChg chg="addSp delSp modSp mod">
        <pc:chgData name="Reuter Anke" userId="3da67a77-c39f-4ee8-b0d8-279da2db4dd7" providerId="ADAL" clId="{B15D2B53-369F-A449-96C1-BC4053CF1FD3}" dt="2024-05-30T12:35:33.655" v="185"/>
        <pc:sldMkLst>
          <pc:docMk/>
          <pc:sldMk cId="0" sldId="276"/>
        </pc:sldMkLst>
        <pc:spChg chg="add mod">
          <ac:chgData name="Reuter Anke" userId="3da67a77-c39f-4ee8-b0d8-279da2db4dd7" providerId="ADAL" clId="{B15D2B53-369F-A449-96C1-BC4053CF1FD3}" dt="2024-05-30T12:35:33.655" v="185"/>
          <ac:spMkLst>
            <pc:docMk/>
            <pc:sldMk cId="0" sldId="276"/>
            <ac:spMk id="2" creationId="{559668DE-205B-D5BC-D496-8868CC05982D}"/>
          </ac:spMkLst>
        </pc:spChg>
        <pc:spChg chg="mod">
          <ac:chgData name="Reuter Anke" userId="3da67a77-c39f-4ee8-b0d8-279da2db4dd7" providerId="ADAL" clId="{B15D2B53-369F-A449-96C1-BC4053CF1FD3}" dt="2024-05-30T12:33:39.524" v="150" actId="20577"/>
          <ac:spMkLst>
            <pc:docMk/>
            <pc:sldMk cId="0" sldId="276"/>
            <ac:spMk id="807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18.994" v="97"/>
          <ac:spMkLst>
            <pc:docMk/>
            <pc:sldMk cId="0" sldId="276"/>
            <ac:spMk id="808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6"/>
            <ac:spMk id="809" creationId="{00000000-0000-0000-0000-000000000000}"/>
          </ac:spMkLst>
        </pc:spChg>
        <pc:spChg chg="del">
          <ac:chgData name="Reuter Anke" userId="3da67a77-c39f-4ee8-b0d8-279da2db4dd7" providerId="ADAL" clId="{B15D2B53-369F-A449-96C1-BC4053CF1FD3}" dt="2024-05-30T12:30:49.142" v="107"/>
          <ac:spMkLst>
            <pc:docMk/>
            <pc:sldMk cId="0" sldId="276"/>
            <ac:spMk id="810" creationId="{00000000-0000-0000-0000-000000000000}"/>
          </ac:spMkLst>
        </pc:spChg>
      </pc:sldChg>
      <pc:sldMasterChg chg="addSldLayout delSldLayout modSldLayout">
        <pc:chgData name="Reuter Anke" userId="3da67a77-c39f-4ee8-b0d8-279da2db4dd7" providerId="ADAL" clId="{B15D2B53-369F-A449-96C1-BC4053CF1FD3}" dt="2024-05-30T12:29:28.512" v="81"/>
        <pc:sldMasterMkLst>
          <pc:docMk/>
          <pc:sldMasterMk cId="0" sldId="2147483648"/>
        </pc:sldMasterMkLst>
        <pc:sldLayoutChg chg="modSp">
          <pc:chgData name="Reuter Anke" userId="3da67a77-c39f-4ee8-b0d8-279da2db4dd7" providerId="ADAL" clId="{B15D2B53-369F-A449-96C1-BC4053CF1FD3}" dt="2024-05-30T12:25:52.891" v="0" actId="1367"/>
          <pc:sldLayoutMkLst>
            <pc:docMk/>
            <pc:sldMasterMk cId="0" sldId="2147483648"/>
            <pc:sldLayoutMk cId="0" sldId="2147483649"/>
          </pc:sldLayoutMkLst>
          <pc:picChg chg="mod">
            <ac:chgData name="Reuter Anke" userId="3da67a77-c39f-4ee8-b0d8-279da2db4dd7" providerId="ADAL" clId="{B15D2B53-369F-A449-96C1-BC4053CF1FD3}" dt="2024-05-30T12:25:52.891" v="0" actId="1367"/>
            <ac:picMkLst>
              <pc:docMk/>
              <pc:sldMasterMk cId="0" sldId="2147483648"/>
              <pc:sldLayoutMk cId="0" sldId="2147483649"/>
              <ac:picMk id="28" creationId="{00000000-0000-0000-0000-000000000000}"/>
            </ac:picMkLst>
          </pc:picChg>
        </pc:sldLayoutChg>
        <pc:sldLayoutChg chg="addSp modSp">
          <pc:chgData name="Reuter Anke" userId="3da67a77-c39f-4ee8-b0d8-279da2db4dd7" providerId="ADAL" clId="{B15D2B53-369F-A449-96C1-BC4053CF1FD3}" dt="2024-05-30T12:29:28.512" v="81"/>
          <pc:sldLayoutMkLst>
            <pc:docMk/>
            <pc:sldMasterMk cId="0" sldId="2147483648"/>
            <pc:sldLayoutMk cId="0" sldId="2147483650"/>
          </pc:sldLayoutMkLst>
          <pc:spChg chg="add mod">
            <ac:chgData name="Reuter Anke" userId="3da67a77-c39f-4ee8-b0d8-279da2db4dd7" providerId="ADAL" clId="{B15D2B53-369F-A449-96C1-BC4053CF1FD3}" dt="2024-05-30T12:29:28.512" v="81"/>
            <ac:spMkLst>
              <pc:docMk/>
              <pc:sldMasterMk cId="0" sldId="2147483648"/>
              <pc:sldLayoutMk cId="0" sldId="2147483650"/>
              <ac:spMk id="2" creationId="{A13A9110-8E13-999E-136A-EAB777FAE2BF}"/>
            </ac:spMkLst>
          </pc:spChg>
          <pc:spChg chg="mod">
            <ac:chgData name="Reuter Anke" userId="3da67a77-c39f-4ee8-b0d8-279da2db4dd7" providerId="ADAL" clId="{B15D2B53-369F-A449-96C1-BC4053CF1FD3}" dt="2024-05-30T12:27:55.192" v="59" actId="114"/>
            <ac:spMkLst>
              <pc:docMk/>
              <pc:sldMasterMk cId="0" sldId="2147483648"/>
              <pc:sldLayoutMk cId="0" sldId="2147483650"/>
              <ac:spMk id="33" creationId="{00000000-0000-0000-0000-000000000000}"/>
            </ac:spMkLst>
          </pc:spChg>
          <pc:spChg chg="mod">
            <ac:chgData name="Reuter Anke" userId="3da67a77-c39f-4ee8-b0d8-279da2db4dd7" providerId="ADAL" clId="{B15D2B53-369F-A449-96C1-BC4053CF1FD3}" dt="2024-05-30T12:27:55.192" v="59" actId="114"/>
            <ac:spMkLst>
              <pc:docMk/>
              <pc:sldMasterMk cId="0" sldId="2147483648"/>
              <pc:sldLayoutMk cId="0" sldId="2147483650"/>
              <ac:spMk id="34" creationId="{00000000-0000-0000-0000-000000000000}"/>
            </ac:spMkLst>
          </pc:spChg>
          <pc:picChg chg="mod">
            <ac:chgData name="Reuter Anke" userId="3da67a77-c39f-4ee8-b0d8-279da2db4dd7" providerId="ADAL" clId="{B15D2B53-369F-A449-96C1-BC4053CF1FD3}" dt="2024-05-30T12:26:57.296" v="48" actId="1367"/>
            <ac:picMkLst>
              <pc:docMk/>
              <pc:sldMasterMk cId="0" sldId="2147483648"/>
              <pc:sldLayoutMk cId="0" sldId="2147483650"/>
              <ac:picMk id="38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15D2B53-369F-A449-96C1-BC4053CF1FD3}" dt="2024-05-30T12:25:56.865" v="1" actId="2696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Reuter Anke" userId="3da67a77-c39f-4ee8-b0d8-279da2db4dd7" providerId="ADAL" clId="{B15D2B53-369F-A449-96C1-BC4053CF1FD3}" dt="2024-05-30T12:26:19.333" v="14" actId="2696"/>
          <pc:sldLayoutMkLst>
            <pc:docMk/>
            <pc:sldMasterMk cId="0" sldId="2147483648"/>
            <pc:sldLayoutMk cId="0" sldId="2147483652"/>
          </pc:sldLayoutMkLst>
        </pc:sldLayoutChg>
        <pc:sldLayoutChg chg="addSp delSp modSp add del mod">
          <pc:chgData name="Reuter Anke" userId="3da67a77-c39f-4ee8-b0d8-279da2db4dd7" providerId="ADAL" clId="{B15D2B53-369F-A449-96C1-BC4053CF1FD3}" dt="2024-05-30T12:29:11.278" v="77"/>
          <pc:sldLayoutMkLst>
            <pc:docMk/>
            <pc:sldMasterMk cId="0" sldId="2147483648"/>
            <pc:sldLayoutMk cId="0" sldId="2147483653"/>
          </pc:sldLayoutMkLst>
          <pc:spChg chg="add mod">
            <ac:chgData name="Reuter Anke" userId="3da67a77-c39f-4ee8-b0d8-279da2db4dd7" providerId="ADAL" clId="{B15D2B53-369F-A449-96C1-BC4053CF1FD3}" dt="2024-05-30T12:29:11.278" v="77"/>
            <ac:spMkLst>
              <pc:docMk/>
              <pc:sldMasterMk cId="0" sldId="2147483648"/>
              <pc:sldLayoutMk cId="0" sldId="2147483653"/>
              <ac:spMk id="2" creationId="{F296FA03-35A9-3E37-6101-AE26EAA76549}"/>
            </ac:spMkLst>
          </pc:spChg>
          <pc:spChg chg="del">
            <ac:chgData name="Reuter Anke" userId="3da67a77-c39f-4ee8-b0d8-279da2db4dd7" providerId="ADAL" clId="{B15D2B53-369F-A449-96C1-BC4053CF1FD3}" dt="2024-05-30T12:27:59.764" v="60" actId="478"/>
            <ac:spMkLst>
              <pc:docMk/>
              <pc:sldMasterMk cId="0" sldId="2147483648"/>
              <pc:sldLayoutMk cId="0" sldId="2147483653"/>
              <ac:spMk id="70" creationId="{00000000-0000-0000-0000-000000000000}"/>
            </ac:spMkLst>
          </pc:spChg>
          <pc:spChg chg="mod">
            <ac:chgData name="Reuter Anke" userId="3da67a77-c39f-4ee8-b0d8-279da2db4dd7" providerId="ADAL" clId="{B15D2B53-369F-A449-96C1-BC4053CF1FD3}" dt="2024-05-30T12:28:05.753" v="62" actId="114"/>
            <ac:spMkLst>
              <pc:docMk/>
              <pc:sldMasterMk cId="0" sldId="2147483648"/>
              <pc:sldLayoutMk cId="0" sldId="2147483653"/>
              <ac:spMk id="71" creationId="{00000000-0000-0000-0000-000000000000}"/>
            </ac:spMkLst>
          </pc:spChg>
          <pc:picChg chg="mod">
            <ac:chgData name="Reuter Anke" userId="3da67a77-c39f-4ee8-b0d8-279da2db4dd7" providerId="ADAL" clId="{B15D2B53-369F-A449-96C1-BC4053CF1FD3}" dt="2024-05-30T12:27:04.776" v="49" actId="14826"/>
            <ac:picMkLst>
              <pc:docMk/>
              <pc:sldMasterMk cId="0" sldId="2147483648"/>
              <pc:sldLayoutMk cId="0" sldId="2147483653"/>
              <ac:picMk id="74" creationId="{00000000-0000-0000-0000-000000000000}"/>
            </ac:picMkLst>
          </pc:picChg>
        </pc:sldLayoutChg>
        <pc:sldLayoutChg chg="delSp modSp add del mod">
          <pc:chgData name="Reuter Anke" userId="3da67a77-c39f-4ee8-b0d8-279da2db4dd7" providerId="ADAL" clId="{B15D2B53-369F-A449-96C1-BC4053CF1FD3}" dt="2024-05-30T12:28:12.170" v="65" actId="478"/>
          <pc:sldLayoutMkLst>
            <pc:docMk/>
            <pc:sldMasterMk cId="0" sldId="2147483648"/>
            <pc:sldLayoutMk cId="0" sldId="2147483654"/>
          </pc:sldLayoutMkLst>
          <pc:spChg chg="del">
            <ac:chgData name="Reuter Anke" userId="3da67a77-c39f-4ee8-b0d8-279da2db4dd7" providerId="ADAL" clId="{B15D2B53-369F-A449-96C1-BC4053CF1FD3}" dt="2024-05-30T12:28:12.170" v="65" actId="478"/>
            <ac:spMkLst>
              <pc:docMk/>
              <pc:sldMasterMk cId="0" sldId="2147483648"/>
              <pc:sldLayoutMk cId="0" sldId="2147483654"/>
              <ac:spMk id="82" creationId="{00000000-0000-0000-0000-000000000000}"/>
            </ac:spMkLst>
          </pc:spChg>
          <pc:spChg chg="mod">
            <ac:chgData name="Reuter Anke" userId="3da67a77-c39f-4ee8-b0d8-279da2db4dd7" providerId="ADAL" clId="{B15D2B53-369F-A449-96C1-BC4053CF1FD3}" dt="2024-05-30T12:28:10.470" v="64" actId="114"/>
            <ac:spMkLst>
              <pc:docMk/>
              <pc:sldMasterMk cId="0" sldId="2147483648"/>
              <pc:sldLayoutMk cId="0" sldId="2147483654"/>
              <ac:spMk id="83" creationId="{00000000-0000-0000-0000-000000000000}"/>
            </ac:spMkLst>
          </pc:spChg>
          <pc:spChg chg="mod">
            <ac:chgData name="Reuter Anke" userId="3da67a77-c39f-4ee8-b0d8-279da2db4dd7" providerId="ADAL" clId="{B15D2B53-369F-A449-96C1-BC4053CF1FD3}" dt="2024-05-30T12:28:10.470" v="64" actId="114"/>
            <ac:spMkLst>
              <pc:docMk/>
              <pc:sldMasterMk cId="0" sldId="2147483648"/>
              <pc:sldLayoutMk cId="0" sldId="2147483654"/>
              <ac:spMk id="84" creationId="{00000000-0000-0000-0000-000000000000}"/>
            </ac:spMkLst>
          </pc:spChg>
          <pc:picChg chg="mod">
            <ac:chgData name="Reuter Anke" userId="3da67a77-c39f-4ee8-b0d8-279da2db4dd7" providerId="ADAL" clId="{B15D2B53-369F-A449-96C1-BC4053CF1FD3}" dt="2024-05-30T12:27:11.323" v="50" actId="14826"/>
            <ac:picMkLst>
              <pc:docMk/>
              <pc:sldMasterMk cId="0" sldId="2147483648"/>
              <pc:sldLayoutMk cId="0" sldId="2147483654"/>
              <ac:picMk id="80" creationId="{00000000-0000-0000-0000-000000000000}"/>
            </ac:picMkLst>
          </pc:picChg>
        </pc:sldLayoutChg>
        <pc:sldLayoutChg chg="delSp modSp add del mod">
          <pc:chgData name="Reuter Anke" userId="3da67a77-c39f-4ee8-b0d8-279da2db4dd7" providerId="ADAL" clId="{B15D2B53-369F-A449-96C1-BC4053CF1FD3}" dt="2024-05-30T12:28:17.544" v="68" actId="114"/>
          <pc:sldLayoutMkLst>
            <pc:docMk/>
            <pc:sldMasterMk cId="0" sldId="2147483648"/>
            <pc:sldLayoutMk cId="0" sldId="2147483655"/>
          </pc:sldLayoutMkLst>
          <pc:spChg chg="del">
            <ac:chgData name="Reuter Anke" userId="3da67a77-c39f-4ee8-b0d8-279da2db4dd7" providerId="ADAL" clId="{B15D2B53-369F-A449-96C1-BC4053CF1FD3}" dt="2024-05-30T12:28:14.655" v="66" actId="478"/>
            <ac:spMkLst>
              <pc:docMk/>
              <pc:sldMasterMk cId="0" sldId="2147483648"/>
              <pc:sldLayoutMk cId="0" sldId="2147483655"/>
              <ac:spMk id="90" creationId="{00000000-0000-0000-0000-000000000000}"/>
            </ac:spMkLst>
          </pc:spChg>
          <pc:spChg chg="mod">
            <ac:chgData name="Reuter Anke" userId="3da67a77-c39f-4ee8-b0d8-279da2db4dd7" providerId="ADAL" clId="{B15D2B53-369F-A449-96C1-BC4053CF1FD3}" dt="2024-05-30T12:28:17.544" v="68" actId="114"/>
            <ac:spMkLst>
              <pc:docMk/>
              <pc:sldMasterMk cId="0" sldId="2147483648"/>
              <pc:sldLayoutMk cId="0" sldId="2147483655"/>
              <ac:spMk id="91" creationId="{00000000-0000-0000-0000-000000000000}"/>
            </ac:spMkLst>
          </pc:spChg>
          <pc:spChg chg="mod">
            <ac:chgData name="Reuter Anke" userId="3da67a77-c39f-4ee8-b0d8-279da2db4dd7" providerId="ADAL" clId="{B15D2B53-369F-A449-96C1-BC4053CF1FD3}" dt="2024-05-30T12:28:17.544" v="68" actId="114"/>
            <ac:spMkLst>
              <pc:docMk/>
              <pc:sldMasterMk cId="0" sldId="2147483648"/>
              <pc:sldLayoutMk cId="0" sldId="2147483655"/>
              <ac:spMk id="92" creationId="{00000000-0000-0000-0000-000000000000}"/>
            </ac:spMkLst>
          </pc:spChg>
          <pc:picChg chg="mod">
            <ac:chgData name="Reuter Anke" userId="3da67a77-c39f-4ee8-b0d8-279da2db4dd7" providerId="ADAL" clId="{B15D2B53-369F-A449-96C1-BC4053CF1FD3}" dt="2024-05-30T12:27:18.277" v="51" actId="14826"/>
            <ac:picMkLst>
              <pc:docMk/>
              <pc:sldMasterMk cId="0" sldId="2147483648"/>
              <pc:sldLayoutMk cId="0" sldId="2147483655"/>
              <ac:picMk id="95" creationId="{00000000-0000-0000-0000-000000000000}"/>
            </ac:picMkLst>
          </pc:picChg>
        </pc:sldLayoutChg>
        <pc:sldLayoutChg chg="add del">
          <pc:chgData name="Reuter Anke" userId="3da67a77-c39f-4ee8-b0d8-279da2db4dd7" providerId="ADAL" clId="{B15D2B53-369F-A449-96C1-BC4053CF1FD3}" dt="2024-05-30T12:26:14.629" v="8" actId="2696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Reuter Anke" userId="3da67a77-c39f-4ee8-b0d8-279da2db4dd7" providerId="ADAL" clId="{B15D2B53-369F-A449-96C1-BC4053CF1FD3}" dt="2024-05-30T12:27:20.071" v="52" actId="2696"/>
          <pc:sldLayoutMkLst>
            <pc:docMk/>
            <pc:sldMasterMk cId="0" sldId="2147483648"/>
            <pc:sldLayoutMk cId="0" sldId="2147483657"/>
          </pc:sldLayoutMkLst>
        </pc:sldLayoutChg>
        <pc:sldLayoutChg chg="addSp delSp">
          <pc:chgData name="Reuter Anke" userId="3da67a77-c39f-4ee8-b0d8-279da2db4dd7" providerId="ADAL" clId="{B15D2B53-369F-A449-96C1-BC4053CF1FD3}" dt="2024-05-30T12:26:31.421" v="25"/>
          <pc:sldLayoutMkLst>
            <pc:docMk/>
            <pc:sldMasterMk cId="0" sldId="2147483648"/>
            <pc:sldLayoutMk cId="3244759776" sldId="2147483699"/>
          </pc:sldLayoutMkLst>
          <pc:spChg chg="add del">
            <ac:chgData name="Reuter Anke" userId="3da67a77-c39f-4ee8-b0d8-279da2db4dd7" providerId="ADAL" clId="{B15D2B53-369F-A449-96C1-BC4053CF1FD3}" dt="2024-05-30T12:26:31.421" v="25"/>
            <ac:spMkLst>
              <pc:docMk/>
              <pc:sldMasterMk cId="0" sldId="2147483648"/>
              <pc:sldLayoutMk cId="3244759776" sldId="2147483699"/>
              <ac:spMk id="275" creationId="{00000000-0000-0000-0000-000000000000}"/>
            </ac:spMkLst>
          </pc:spChg>
        </pc:sldLayoutChg>
      </pc:sldMasterChg>
      <pc:sldMasterChg chg="delSldLayout modSldLayout">
        <pc:chgData name="Reuter Anke" userId="3da67a77-c39f-4ee8-b0d8-279da2db4dd7" providerId="ADAL" clId="{B15D2B53-369F-A449-96C1-BC4053CF1FD3}" dt="2024-05-30T12:27:25.780" v="53" actId="14826"/>
        <pc:sldMasterMkLst>
          <pc:docMk/>
          <pc:sldMasterMk cId="0" sldId="2147483658"/>
        </pc:sldMasterMkLst>
        <pc:sldLayoutChg chg="modSp mod">
          <pc:chgData name="Reuter Anke" userId="3da67a77-c39f-4ee8-b0d8-279da2db4dd7" providerId="ADAL" clId="{B15D2B53-369F-A449-96C1-BC4053CF1FD3}" dt="2024-05-30T12:27:25.780" v="53" actId="14826"/>
          <pc:sldLayoutMkLst>
            <pc:docMk/>
            <pc:sldMasterMk cId="0" sldId="2147483658"/>
            <pc:sldLayoutMk cId="0" sldId="2147483659"/>
          </pc:sldLayoutMkLst>
          <pc:picChg chg="mod">
            <ac:chgData name="Reuter Anke" userId="3da67a77-c39f-4ee8-b0d8-279da2db4dd7" providerId="ADAL" clId="{B15D2B53-369F-A449-96C1-BC4053CF1FD3}" dt="2024-05-30T12:27:25.780" v="53" actId="14826"/>
            <ac:picMkLst>
              <pc:docMk/>
              <pc:sldMasterMk cId="0" sldId="2147483658"/>
              <pc:sldLayoutMk cId="0" sldId="2147483659"/>
              <ac:picMk id="149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15D2B53-369F-A449-96C1-BC4053CF1FD3}" dt="2024-05-30T12:26:23.230" v="15" actId="2696"/>
          <pc:sldLayoutMkLst>
            <pc:docMk/>
            <pc:sldMasterMk cId="0" sldId="2147483658"/>
            <pc:sldLayoutMk cId="0" sldId="2147483660"/>
          </pc:sldLayoutMkLst>
        </pc:sldLayoutChg>
        <pc:sldLayoutChg chg="del">
          <pc:chgData name="Reuter Anke" userId="3da67a77-c39f-4ee8-b0d8-279da2db4dd7" providerId="ADAL" clId="{B15D2B53-369F-A449-96C1-BC4053CF1FD3}" dt="2024-05-30T12:26:23.987" v="16" actId="2696"/>
          <pc:sldLayoutMkLst>
            <pc:docMk/>
            <pc:sldMasterMk cId="0" sldId="2147483658"/>
            <pc:sldLayoutMk cId="0" sldId="2147483661"/>
          </pc:sldLayoutMkLst>
        </pc:sldLayoutChg>
        <pc:sldLayoutChg chg="del">
          <pc:chgData name="Reuter Anke" userId="3da67a77-c39f-4ee8-b0d8-279da2db4dd7" providerId="ADAL" clId="{B15D2B53-369F-A449-96C1-BC4053CF1FD3}" dt="2024-05-30T12:26:24.443" v="17" actId="2696"/>
          <pc:sldLayoutMkLst>
            <pc:docMk/>
            <pc:sldMasterMk cId="0" sldId="2147483658"/>
            <pc:sldLayoutMk cId="0" sldId="2147483662"/>
          </pc:sldLayoutMkLst>
        </pc:sldLayoutChg>
        <pc:sldLayoutChg chg="del">
          <pc:chgData name="Reuter Anke" userId="3da67a77-c39f-4ee8-b0d8-279da2db4dd7" providerId="ADAL" clId="{B15D2B53-369F-A449-96C1-BC4053CF1FD3}" dt="2024-05-30T12:26:25.745" v="18" actId="2696"/>
          <pc:sldLayoutMkLst>
            <pc:docMk/>
            <pc:sldMasterMk cId="0" sldId="2147483658"/>
            <pc:sldLayoutMk cId="0" sldId="2147483663"/>
          </pc:sldLayoutMkLst>
        </pc:sldLayoutChg>
        <pc:sldLayoutChg chg="del">
          <pc:chgData name="Reuter Anke" userId="3da67a77-c39f-4ee8-b0d8-279da2db4dd7" providerId="ADAL" clId="{B15D2B53-369F-A449-96C1-BC4053CF1FD3}" dt="2024-05-30T12:26:26.168" v="19" actId="2696"/>
          <pc:sldLayoutMkLst>
            <pc:docMk/>
            <pc:sldMasterMk cId="0" sldId="2147483658"/>
            <pc:sldLayoutMk cId="0" sldId="2147483664"/>
          </pc:sldLayoutMkLst>
        </pc:sldLayoutChg>
        <pc:sldLayoutChg chg="del">
          <pc:chgData name="Reuter Anke" userId="3da67a77-c39f-4ee8-b0d8-279da2db4dd7" providerId="ADAL" clId="{B15D2B53-369F-A449-96C1-BC4053CF1FD3}" dt="2024-05-30T12:26:26.588" v="20" actId="2696"/>
          <pc:sldLayoutMkLst>
            <pc:docMk/>
            <pc:sldMasterMk cId="0" sldId="2147483658"/>
            <pc:sldLayoutMk cId="0" sldId="2147483665"/>
          </pc:sldLayoutMkLst>
        </pc:sldLayoutChg>
        <pc:sldLayoutChg chg="del">
          <pc:chgData name="Reuter Anke" userId="3da67a77-c39f-4ee8-b0d8-279da2db4dd7" providerId="ADAL" clId="{B15D2B53-369F-A449-96C1-BC4053CF1FD3}" dt="2024-05-30T12:26:26.989" v="21" actId="2696"/>
          <pc:sldLayoutMkLst>
            <pc:docMk/>
            <pc:sldMasterMk cId="0" sldId="2147483658"/>
            <pc:sldLayoutMk cId="0" sldId="2147483666"/>
          </pc:sldLayoutMkLst>
        </pc:sldLayoutChg>
        <pc:sldLayoutChg chg="del">
          <pc:chgData name="Reuter Anke" userId="3da67a77-c39f-4ee8-b0d8-279da2db4dd7" providerId="ADAL" clId="{B15D2B53-369F-A449-96C1-BC4053CF1FD3}" dt="2024-05-30T12:26:27.411" v="22" actId="2696"/>
          <pc:sldLayoutMkLst>
            <pc:docMk/>
            <pc:sldMasterMk cId="0" sldId="2147483658"/>
            <pc:sldLayoutMk cId="0" sldId="2147483667"/>
          </pc:sldLayoutMkLst>
        </pc:sldLayoutChg>
        <pc:sldLayoutChg chg="del">
          <pc:chgData name="Reuter Anke" userId="3da67a77-c39f-4ee8-b0d8-279da2db4dd7" providerId="ADAL" clId="{B15D2B53-369F-A449-96C1-BC4053CF1FD3}" dt="2024-05-30T12:26:28.083" v="23" actId="2696"/>
          <pc:sldLayoutMkLst>
            <pc:docMk/>
            <pc:sldMasterMk cId="0" sldId="2147483658"/>
            <pc:sldLayoutMk cId="0" sldId="2147483668"/>
          </pc:sldLayoutMkLst>
        </pc:sldLayoutChg>
      </pc:sldMasterChg>
      <pc:sldMasterChg chg="delSldLayout modSldLayout">
        <pc:chgData name="Reuter Anke" userId="3da67a77-c39f-4ee8-b0d8-279da2db4dd7" providerId="ADAL" clId="{B15D2B53-369F-A449-96C1-BC4053CF1FD3}" dt="2024-05-30T12:27:31.518" v="54" actId="14826"/>
        <pc:sldMasterMkLst>
          <pc:docMk/>
          <pc:sldMasterMk cId="0" sldId="2147483669"/>
        </pc:sldMasterMkLst>
        <pc:sldLayoutChg chg="modSp mod">
          <pc:chgData name="Reuter Anke" userId="3da67a77-c39f-4ee8-b0d8-279da2db4dd7" providerId="ADAL" clId="{B15D2B53-369F-A449-96C1-BC4053CF1FD3}" dt="2024-05-30T12:27:31.518" v="54" actId="14826"/>
          <pc:sldLayoutMkLst>
            <pc:docMk/>
            <pc:sldMasterMk cId="0" sldId="2147483669"/>
            <pc:sldLayoutMk cId="0" sldId="2147483671"/>
          </pc:sldLayoutMkLst>
          <pc:picChg chg="mod">
            <ac:chgData name="Reuter Anke" userId="3da67a77-c39f-4ee8-b0d8-279da2db4dd7" providerId="ADAL" clId="{B15D2B53-369F-A449-96C1-BC4053CF1FD3}" dt="2024-05-30T12:27:31.518" v="54" actId="14826"/>
            <ac:picMkLst>
              <pc:docMk/>
              <pc:sldMasterMk cId="0" sldId="2147483669"/>
              <pc:sldLayoutMk cId="0" sldId="2147483671"/>
              <ac:picMk id="281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15D2B53-369F-A449-96C1-BC4053CF1FD3}" dt="2024-05-30T12:26:34.737" v="26" actId="2696"/>
          <pc:sldLayoutMkLst>
            <pc:docMk/>
            <pc:sldMasterMk cId="0" sldId="2147483669"/>
            <pc:sldLayoutMk cId="0" sldId="2147483672"/>
          </pc:sldLayoutMkLst>
        </pc:sldLayoutChg>
        <pc:sldLayoutChg chg="del">
          <pc:chgData name="Reuter Anke" userId="3da67a77-c39f-4ee8-b0d8-279da2db4dd7" providerId="ADAL" clId="{B15D2B53-369F-A449-96C1-BC4053CF1FD3}" dt="2024-05-30T12:26:35.297" v="27" actId="2696"/>
          <pc:sldLayoutMkLst>
            <pc:docMk/>
            <pc:sldMasterMk cId="0" sldId="2147483669"/>
            <pc:sldLayoutMk cId="0" sldId="2147483673"/>
          </pc:sldLayoutMkLst>
        </pc:sldLayoutChg>
        <pc:sldLayoutChg chg="del">
          <pc:chgData name="Reuter Anke" userId="3da67a77-c39f-4ee8-b0d8-279da2db4dd7" providerId="ADAL" clId="{B15D2B53-369F-A449-96C1-BC4053CF1FD3}" dt="2024-05-30T12:26:35.643" v="28" actId="2696"/>
          <pc:sldLayoutMkLst>
            <pc:docMk/>
            <pc:sldMasterMk cId="0" sldId="2147483669"/>
            <pc:sldLayoutMk cId="0" sldId="2147483674"/>
          </pc:sldLayoutMkLst>
        </pc:sldLayoutChg>
        <pc:sldLayoutChg chg="del">
          <pc:chgData name="Reuter Anke" userId="3da67a77-c39f-4ee8-b0d8-279da2db4dd7" providerId="ADAL" clId="{B15D2B53-369F-A449-96C1-BC4053CF1FD3}" dt="2024-05-30T12:26:36.019" v="29" actId="2696"/>
          <pc:sldLayoutMkLst>
            <pc:docMk/>
            <pc:sldMasterMk cId="0" sldId="2147483669"/>
            <pc:sldLayoutMk cId="0" sldId="2147483675"/>
          </pc:sldLayoutMkLst>
        </pc:sldLayoutChg>
        <pc:sldLayoutChg chg="del">
          <pc:chgData name="Reuter Anke" userId="3da67a77-c39f-4ee8-b0d8-279da2db4dd7" providerId="ADAL" clId="{B15D2B53-369F-A449-96C1-BC4053CF1FD3}" dt="2024-05-30T12:26:36.389" v="30" actId="2696"/>
          <pc:sldLayoutMkLst>
            <pc:docMk/>
            <pc:sldMasterMk cId="0" sldId="2147483669"/>
            <pc:sldLayoutMk cId="0" sldId="2147483676"/>
          </pc:sldLayoutMkLst>
        </pc:sldLayoutChg>
        <pc:sldLayoutChg chg="del">
          <pc:chgData name="Reuter Anke" userId="3da67a77-c39f-4ee8-b0d8-279da2db4dd7" providerId="ADAL" clId="{B15D2B53-369F-A449-96C1-BC4053CF1FD3}" dt="2024-05-30T12:26:36.754" v="31" actId="2696"/>
          <pc:sldLayoutMkLst>
            <pc:docMk/>
            <pc:sldMasterMk cId="0" sldId="2147483669"/>
            <pc:sldLayoutMk cId="0" sldId="2147483677"/>
          </pc:sldLayoutMkLst>
        </pc:sldLayoutChg>
        <pc:sldLayoutChg chg="del">
          <pc:chgData name="Reuter Anke" userId="3da67a77-c39f-4ee8-b0d8-279da2db4dd7" providerId="ADAL" clId="{B15D2B53-369F-A449-96C1-BC4053CF1FD3}" dt="2024-05-30T12:26:37.121" v="32" actId="2696"/>
          <pc:sldLayoutMkLst>
            <pc:docMk/>
            <pc:sldMasterMk cId="0" sldId="2147483669"/>
            <pc:sldLayoutMk cId="0" sldId="2147483678"/>
          </pc:sldLayoutMkLst>
        </pc:sldLayoutChg>
        <pc:sldLayoutChg chg="del">
          <pc:chgData name="Reuter Anke" userId="3da67a77-c39f-4ee8-b0d8-279da2db4dd7" providerId="ADAL" clId="{B15D2B53-369F-A449-96C1-BC4053CF1FD3}" dt="2024-05-30T12:26:37.508" v="33" actId="2696"/>
          <pc:sldLayoutMkLst>
            <pc:docMk/>
            <pc:sldMasterMk cId="0" sldId="2147483669"/>
            <pc:sldLayoutMk cId="0" sldId="2147483679"/>
          </pc:sldLayoutMkLst>
        </pc:sldLayoutChg>
        <pc:sldLayoutChg chg="del">
          <pc:chgData name="Reuter Anke" userId="3da67a77-c39f-4ee8-b0d8-279da2db4dd7" providerId="ADAL" clId="{B15D2B53-369F-A449-96C1-BC4053CF1FD3}" dt="2024-05-30T12:26:37.885" v="34" actId="2696"/>
          <pc:sldLayoutMkLst>
            <pc:docMk/>
            <pc:sldMasterMk cId="0" sldId="2147483669"/>
            <pc:sldLayoutMk cId="0" sldId="2147483680"/>
          </pc:sldLayoutMkLst>
        </pc:sldLayoutChg>
        <pc:sldLayoutChg chg="del">
          <pc:chgData name="Reuter Anke" userId="3da67a77-c39f-4ee8-b0d8-279da2db4dd7" providerId="ADAL" clId="{B15D2B53-369F-A449-96C1-BC4053CF1FD3}" dt="2024-05-30T12:26:38.235" v="35" actId="2696"/>
          <pc:sldLayoutMkLst>
            <pc:docMk/>
            <pc:sldMasterMk cId="0" sldId="2147483669"/>
            <pc:sldLayoutMk cId="0" sldId="2147483681"/>
          </pc:sldLayoutMkLst>
        </pc:sldLayoutChg>
        <pc:sldLayoutChg chg="del">
          <pc:chgData name="Reuter Anke" userId="3da67a77-c39f-4ee8-b0d8-279da2db4dd7" providerId="ADAL" clId="{B15D2B53-369F-A449-96C1-BC4053CF1FD3}" dt="2024-05-30T12:26:38.585" v="36" actId="2696"/>
          <pc:sldLayoutMkLst>
            <pc:docMk/>
            <pc:sldMasterMk cId="0" sldId="2147483669"/>
            <pc:sldLayoutMk cId="0" sldId="2147483682"/>
          </pc:sldLayoutMkLst>
        </pc:sldLayoutChg>
        <pc:sldLayoutChg chg="del">
          <pc:chgData name="Reuter Anke" userId="3da67a77-c39f-4ee8-b0d8-279da2db4dd7" providerId="ADAL" clId="{B15D2B53-369F-A449-96C1-BC4053CF1FD3}" dt="2024-05-30T12:26:38.981" v="37" actId="2696"/>
          <pc:sldLayoutMkLst>
            <pc:docMk/>
            <pc:sldMasterMk cId="0" sldId="2147483669"/>
            <pc:sldLayoutMk cId="0" sldId="2147483683"/>
          </pc:sldLayoutMkLst>
        </pc:sldLayoutChg>
      </pc:sldMasterChg>
      <pc:sldMasterChg chg="delSldLayout modSldLayout">
        <pc:chgData name="Reuter Anke" userId="3da67a77-c39f-4ee8-b0d8-279da2db4dd7" providerId="ADAL" clId="{B15D2B53-369F-A449-96C1-BC4053CF1FD3}" dt="2024-05-30T12:35:07.798" v="184" actId="2696"/>
        <pc:sldMasterMkLst>
          <pc:docMk/>
          <pc:sldMasterMk cId="0" sldId="2147483684"/>
        </pc:sldMasterMkLst>
        <pc:sldLayoutChg chg="modSp mod">
          <pc:chgData name="Reuter Anke" userId="3da67a77-c39f-4ee8-b0d8-279da2db4dd7" providerId="ADAL" clId="{B15D2B53-369F-A449-96C1-BC4053CF1FD3}" dt="2024-05-30T12:27:37.134" v="55" actId="14826"/>
          <pc:sldLayoutMkLst>
            <pc:docMk/>
            <pc:sldMasterMk cId="0" sldId="2147483684"/>
            <pc:sldLayoutMk cId="0" sldId="2147483685"/>
          </pc:sldLayoutMkLst>
          <pc:picChg chg="mod">
            <ac:chgData name="Reuter Anke" userId="3da67a77-c39f-4ee8-b0d8-279da2db4dd7" providerId="ADAL" clId="{B15D2B53-369F-A449-96C1-BC4053CF1FD3}" dt="2024-05-30T12:27:37.134" v="55" actId="14826"/>
            <ac:picMkLst>
              <pc:docMk/>
              <pc:sldMasterMk cId="0" sldId="2147483684"/>
              <pc:sldLayoutMk cId="0" sldId="2147483685"/>
              <ac:picMk id="448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B15D2B53-369F-A449-96C1-BC4053CF1FD3}" dt="2024-05-30T12:27:43.904" v="56" actId="14826"/>
          <pc:sldLayoutMkLst>
            <pc:docMk/>
            <pc:sldMasterMk cId="0" sldId="2147483684"/>
            <pc:sldLayoutMk cId="0" sldId="2147483686"/>
          </pc:sldLayoutMkLst>
          <pc:picChg chg="mod">
            <ac:chgData name="Reuter Anke" userId="3da67a77-c39f-4ee8-b0d8-279da2db4dd7" providerId="ADAL" clId="{B15D2B53-369F-A449-96C1-BC4053CF1FD3}" dt="2024-05-30T12:27:43.904" v="56" actId="14826"/>
            <ac:picMkLst>
              <pc:docMk/>
              <pc:sldMasterMk cId="0" sldId="2147483684"/>
              <pc:sldLayoutMk cId="0" sldId="2147483686"/>
              <ac:picMk id="457" creationId="{00000000-0000-0000-0000-000000000000}"/>
            </ac:picMkLst>
          </pc:picChg>
        </pc:sldLayoutChg>
        <pc:sldLayoutChg chg="delSp modSp mod">
          <pc:chgData name="Reuter Anke" userId="3da67a77-c39f-4ee8-b0d8-279da2db4dd7" providerId="ADAL" clId="{B15D2B53-369F-A449-96C1-BC4053CF1FD3}" dt="2024-05-30T12:28:32.668" v="69" actId="478"/>
          <pc:sldLayoutMkLst>
            <pc:docMk/>
            <pc:sldMasterMk cId="0" sldId="2147483684"/>
            <pc:sldLayoutMk cId="0" sldId="2147483687"/>
          </pc:sldLayoutMkLst>
          <pc:spChg chg="del">
            <ac:chgData name="Reuter Anke" userId="3da67a77-c39f-4ee8-b0d8-279da2db4dd7" providerId="ADAL" clId="{B15D2B53-369F-A449-96C1-BC4053CF1FD3}" dt="2024-05-30T12:28:32.668" v="69" actId="478"/>
            <ac:spMkLst>
              <pc:docMk/>
              <pc:sldMasterMk cId="0" sldId="2147483684"/>
              <pc:sldLayoutMk cId="0" sldId="2147483687"/>
              <ac:spMk id="471" creationId="{00000000-0000-0000-0000-000000000000}"/>
            </ac:spMkLst>
          </pc:spChg>
          <pc:picChg chg="mod">
            <ac:chgData name="Reuter Anke" userId="3da67a77-c39f-4ee8-b0d8-279da2db4dd7" providerId="ADAL" clId="{B15D2B53-369F-A449-96C1-BC4053CF1FD3}" dt="2024-05-30T12:27:49.285" v="57" actId="14826"/>
            <ac:picMkLst>
              <pc:docMk/>
              <pc:sldMasterMk cId="0" sldId="2147483684"/>
              <pc:sldLayoutMk cId="0" sldId="2147483687"/>
              <ac:picMk id="470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B15D2B53-369F-A449-96C1-BC4053CF1FD3}" dt="2024-05-30T12:35:07.798" v="184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Reuter Anke" userId="3da67a77-c39f-4ee8-b0d8-279da2db4dd7" providerId="ADAL" clId="{B15D2B53-369F-A449-96C1-BC4053CF1FD3}" dt="2024-05-30T12:26:44.162" v="38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Reuter Anke" userId="3da67a77-c39f-4ee8-b0d8-279da2db4dd7" providerId="ADAL" clId="{B15D2B53-369F-A449-96C1-BC4053CF1FD3}" dt="2024-05-30T12:26:44.842" v="39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Reuter Anke" userId="3da67a77-c39f-4ee8-b0d8-279da2db4dd7" providerId="ADAL" clId="{B15D2B53-369F-A449-96C1-BC4053CF1FD3}" dt="2024-05-30T12:26:45.161" v="40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Reuter Anke" userId="3da67a77-c39f-4ee8-b0d8-279da2db4dd7" providerId="ADAL" clId="{B15D2B53-369F-A449-96C1-BC4053CF1FD3}" dt="2024-05-30T12:26:45.622" v="41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Reuter Anke" userId="3da67a77-c39f-4ee8-b0d8-279da2db4dd7" providerId="ADAL" clId="{B15D2B53-369F-A449-96C1-BC4053CF1FD3}" dt="2024-05-30T12:26:46.012" v="42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Reuter Anke" userId="3da67a77-c39f-4ee8-b0d8-279da2db4dd7" providerId="ADAL" clId="{B15D2B53-369F-A449-96C1-BC4053CF1FD3}" dt="2024-05-30T12:26:46.485" v="43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Reuter Anke" userId="3da67a77-c39f-4ee8-b0d8-279da2db4dd7" providerId="ADAL" clId="{B15D2B53-369F-A449-96C1-BC4053CF1FD3}" dt="2024-05-30T12:26:46.851" v="44" actId="2696"/>
          <pc:sldLayoutMkLst>
            <pc:docMk/>
            <pc:sldMasterMk cId="0" sldId="2147483684"/>
            <pc:sldLayoutMk cId="0" sldId="2147483695"/>
          </pc:sldLayoutMkLst>
        </pc:sldLayoutChg>
        <pc:sldLayoutChg chg="del">
          <pc:chgData name="Reuter Anke" userId="3da67a77-c39f-4ee8-b0d8-279da2db4dd7" providerId="ADAL" clId="{B15D2B53-369F-A449-96C1-BC4053CF1FD3}" dt="2024-05-30T12:26:47.253" v="45" actId="2696"/>
          <pc:sldLayoutMkLst>
            <pc:docMk/>
            <pc:sldMasterMk cId="0" sldId="2147483684"/>
            <pc:sldLayoutMk cId="0" sldId="2147483696"/>
          </pc:sldLayoutMkLst>
        </pc:sldLayoutChg>
        <pc:sldLayoutChg chg="del">
          <pc:chgData name="Reuter Anke" userId="3da67a77-c39f-4ee8-b0d8-279da2db4dd7" providerId="ADAL" clId="{B15D2B53-369F-A449-96C1-BC4053CF1FD3}" dt="2024-05-30T12:26:47.652" v="46" actId="2696"/>
          <pc:sldLayoutMkLst>
            <pc:docMk/>
            <pc:sldMasterMk cId="0" sldId="2147483684"/>
            <pc:sldLayoutMk cId="0" sldId="2147483697"/>
          </pc:sldLayoutMkLst>
        </pc:sldLayoutChg>
        <pc:sldLayoutChg chg="del">
          <pc:chgData name="Reuter Anke" userId="3da67a77-c39f-4ee8-b0d8-279da2db4dd7" providerId="ADAL" clId="{B15D2B53-369F-A449-96C1-BC4053CF1FD3}" dt="2024-05-30T12:26:48.362" v="47" actId="2696"/>
          <pc:sldLayoutMkLst>
            <pc:docMk/>
            <pc:sldMasterMk cId="0" sldId="2147483684"/>
            <pc:sldLayoutMk cId="0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7713"/>
            <a:ext cx="6686550" cy="376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8" name="Google Shape;6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0" name="Google Shape;6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7" name="Google Shape;6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s://digi-gen.eu/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hochschule.digigen@arbeitsagentur.de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3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4021" y="-932669"/>
            <a:ext cx="8383956" cy="764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3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 rot="1680000">
            <a:off x="6873423" y="1594649"/>
            <a:ext cx="4995107" cy="45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853389"/>
            <a:ext cx="9144000" cy="17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248775" y="63254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grpSp>
        <p:nvGrpSpPr>
          <p:cNvPr id="24" name="Google Shape;24;p23"/>
          <p:cNvGrpSpPr/>
          <p:nvPr/>
        </p:nvGrpSpPr>
        <p:grpSpPr>
          <a:xfrm>
            <a:off x="6130459" y="5042853"/>
            <a:ext cx="1538493" cy="1403659"/>
            <a:chOff x="5190780" y="208592"/>
            <a:chExt cx="1538493" cy="1403659"/>
          </a:xfrm>
        </p:grpSpPr>
        <p:pic>
          <p:nvPicPr>
            <p:cNvPr id="25" name="Google Shape;25;p23" descr="Afbeelding met wit&#10;&#10;Automatisch gegenereerde beschrijv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23"/>
            <p:cNvGrpSpPr/>
            <p:nvPr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27" name="Google Shape;27;p23"/>
              <p:cNvPicPr preferRelativeResize="0"/>
              <p:nvPr/>
            </p:nvPicPr>
            <p:blipFill rotWithShape="1">
              <a:blip r:embed="rId4">
                <a:alphaModFix/>
              </a:blip>
              <a:srcRect l="-212" r="50000"/>
              <a:stretch/>
            </p:blipFill>
            <p:spPr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3"/>
              <p:cNvPicPr preferRelativeResize="0"/>
              <p:nvPr/>
            </p:nvPicPr>
            <p:blipFill rotWithShape="1">
              <a:blip r:embed="rId5">
                <a:alphaModFix/>
                <a:biLevel thresh="75000"/>
              </a:blip>
              <a:srcRect l="50560" b="32361"/>
              <a:stretch/>
            </p:blipFill>
            <p:spPr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1FBA0AA1-57F4-55CB-AAA7-47A10EEB32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1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5" name="Google Shape;445;p3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446" name="Google Shape;446;p31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447" name="Google Shape;447;p31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1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9" name="Google Shape;449;p31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1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54" name="Google Shape;454;p32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32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456" name="Google Shape;456;p32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32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8" name="Google Shape;45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2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461" name="Google Shape;461;p3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62" name="Google Shape;462;p32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points">
  <p:cSld name="3_Bulletpoint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33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65857" y="-1236344"/>
            <a:ext cx="10530815" cy="960788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3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468" name="Google Shape;468;p33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469" name="Google Shape;469;p33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33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2" name="Google Shape;472;p33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points">
  <p:cSld name="1_Bulletpoin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4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144918" y="-211030"/>
            <a:ext cx="7596694" cy="69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5278692" y="99571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537579" y="2589599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5770270" y="635476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  <a:endParaRPr lang="de-DE" dirty="0"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35" name="Google Shape;35;p24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24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37" name="Google Shape;37;p24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24"/>
            <p:cNvPicPr preferRelativeResize="0"/>
            <p:nvPr/>
          </p:nvPicPr>
          <p:blipFill rotWithShape="1">
            <a:blip r:embed="rId5">
              <a:alphaModFix/>
              <a:biLevel thresh="75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85;p38">
            <a:extLst>
              <a:ext uri="{FF2B5EF4-FFF2-40B4-BE49-F238E27FC236}">
                <a16:creationId xmlns:a16="http://schemas.microsoft.com/office/drawing/2014/main" id="{A13A9110-8E13-999E-136A-EAB777FAE2BF}"/>
              </a:ext>
            </a:extLst>
          </p:cNvPr>
          <p:cNvSpPr/>
          <p:nvPr userDrawn="1"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65857" y="-1236344"/>
            <a:ext cx="10530815" cy="960788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72" name="Google Shape;72;p37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73" name="Google Shape;73;p37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7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85;p38">
            <a:extLst>
              <a:ext uri="{FF2B5EF4-FFF2-40B4-BE49-F238E27FC236}">
                <a16:creationId xmlns:a16="http://schemas.microsoft.com/office/drawing/2014/main" id="{F296FA03-35A9-3E37-6101-AE26EAA76549}"/>
              </a:ext>
            </a:extLst>
          </p:cNvPr>
          <p:cNvSpPr/>
          <p:nvPr userDrawn="1"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77" name="Google Shape;77;p38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38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79" name="Google Shape;79;p38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38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5" name="Google Shape;85;p38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89" name="Google Shape;89;p39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93" name="Google Shape;93;p39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94" name="Google Shape;94;p39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9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39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luss" type="blank">
  <p:cSld name="BLANK">
    <p:bg>
      <p:bgPr>
        <a:solidFill>
          <a:srgbClr val="E9550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0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543" y="228600"/>
            <a:ext cx="7064728" cy="644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0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00000">
            <a:off x="7648884" y="1647921"/>
            <a:ext cx="4255795" cy="388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66" y="4525208"/>
            <a:ext cx="917575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529" y="3626535"/>
            <a:ext cx="1590675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4" name="Google Shape;104;p40"/>
          <p:cNvSpPr/>
          <p:nvPr/>
        </p:nvSpPr>
        <p:spPr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0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0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0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8" name="Google Shape;108;p40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9" name="Google Shape;109;p40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10" name="Google Shape;110;p40"/>
          <p:cNvPicPr preferRelativeResize="0"/>
          <p:nvPr/>
        </p:nvPicPr>
        <p:blipFill rotWithShape="1">
          <a:blip r:embed="rId5">
            <a:alphaModFix/>
          </a:blip>
          <a:srcRect t="12325" b="15601"/>
          <a:stretch/>
        </p:blipFill>
        <p:spPr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2168" y="4458753"/>
            <a:ext cx="1127760" cy="109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0"/>
          <p:cNvPicPr preferRelativeResize="0"/>
          <p:nvPr/>
        </p:nvPicPr>
        <p:blipFill rotWithShape="1">
          <a:blip r:embed="rId8">
            <a:alphaModFix/>
          </a:blip>
          <a:srcRect l="8987" t="18014" r="9153" b="21289"/>
          <a:stretch/>
        </p:blipFill>
        <p:spPr>
          <a:xfrm>
            <a:off x="4687592" y="4744186"/>
            <a:ext cx="1346835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0"/>
          <p:cNvSpPr/>
          <p:nvPr/>
        </p:nvSpPr>
        <p:spPr>
          <a:xfrm>
            <a:off x="9924612" y="2986422"/>
            <a:ext cx="97773" cy="57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" name="Google Shape;115;p40"/>
          <p:cNvSpPr/>
          <p:nvPr/>
        </p:nvSpPr>
        <p:spPr>
          <a:xfrm>
            <a:off x="9618482" y="12281298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6" name="Google Shape;116;p40"/>
          <p:cNvSpPr/>
          <p:nvPr/>
        </p:nvSpPr>
        <p:spPr>
          <a:xfrm>
            <a:off x="6632674" y="5802301"/>
            <a:ext cx="5591175" cy="114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Jost"/>
              <a:buNone/>
            </a:pPr>
            <a:r>
              <a:rPr lang="en-GB" sz="1100" b="1" i="1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ERASMUS+ DIGIGEN Project Ref. No. 2021-1-DE02-KA220-VET-000025335</a:t>
            </a:r>
            <a:endParaRPr sz="1100" b="1" i="1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7" name="Google Shape;117;p40"/>
          <p:cNvSpPr txBox="1"/>
          <p:nvPr/>
        </p:nvSpPr>
        <p:spPr>
          <a:xfrm>
            <a:off x="1272771" y="1559484"/>
            <a:ext cx="5336271" cy="16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GB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DISCLAIMER: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endParaRPr sz="14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GB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9" name="Google Shape;119;p40"/>
          <p:cNvSpPr/>
          <p:nvPr/>
        </p:nvSpPr>
        <p:spPr>
          <a:xfrm>
            <a:off x="8337499" y="2182695"/>
            <a:ext cx="3063755" cy="27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PROJECT INFORMATION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LICENCE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DIGIGEN © 2024 is licensed under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CC BY-NC-SA 4.0.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To view this license, visit 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licenses/by-</a:t>
            </a:r>
            <a:r>
              <a:rPr lang="en-GB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GB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</a:t>
            </a:r>
            <a:r>
              <a:rPr lang="en-GB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/4.0/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0FD751BD-2D05-1825-5CB9-6B798CE906B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  <p:pic>
        <p:nvPicPr>
          <p:cNvPr id="120" name="Google Shape;120;p40" descr="Afbeelding met Graphics, sinaasappel&#10;&#10;Automatisch gegenereerde beschrijving"/>
          <p:cNvPicPr preferRelativeResize="0"/>
          <p:nvPr/>
        </p:nvPicPr>
        <p:blipFill rotWithShape="1">
          <a:blip r:embed="rId13">
            <a:alphaModFix amt="15000"/>
          </a:blip>
          <a:srcRect/>
          <a:stretch/>
        </p:blipFill>
        <p:spPr>
          <a:xfrm>
            <a:off x="7371859" y="1067717"/>
            <a:ext cx="4220740" cy="385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7" y="2091754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4661172" y="3024302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99"/>
              <a:buNone/>
              <a:defRPr sz="1499" i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49"/>
              <a:buNone/>
              <a:defRPr sz="1049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10758488" y="6354764"/>
            <a:ext cx="595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pSp>
        <p:nvGrpSpPr>
          <p:cNvPr id="147" name="Google Shape;147;p26"/>
          <p:cNvGrpSpPr/>
          <p:nvPr/>
        </p:nvGrpSpPr>
        <p:grpSpPr>
          <a:xfrm>
            <a:off x="332944" y="275642"/>
            <a:ext cx="677454" cy="637243"/>
            <a:chOff x="10552300" y="392719"/>
            <a:chExt cx="1300957" cy="1223738"/>
          </a:xfrm>
        </p:grpSpPr>
        <p:pic>
          <p:nvPicPr>
            <p:cNvPr id="148" name="Google Shape;148;p26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6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26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90" y="712411"/>
            <a:ext cx="5891656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10977155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ldNum" idx="12"/>
          </p:nvPr>
        </p:nvSpPr>
        <p:spPr>
          <a:xfrm>
            <a:off x="10758489" y="6354763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78" name="Google Shape;278;p29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1" y="281355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9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280" name="Google Shape;280;p29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9"/>
            <p:cNvPicPr preferRelativeResize="0"/>
            <p:nvPr/>
          </p:nvPicPr>
          <p:blipFill rotWithShape="1">
            <a:blip r:embed="rId4"/>
            <a:srcRect t="199" b="199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ftr" idx="11"/>
          </p:nvPr>
        </p:nvSpPr>
        <p:spPr>
          <a:xfrm>
            <a:off x="4038600" y="63547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ldNum" idx="12"/>
          </p:nvPr>
        </p:nvSpPr>
        <p:spPr>
          <a:xfrm>
            <a:off x="10758489" y="6354763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10977154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/>
          </p:nvPr>
        </p:nvSpPr>
        <p:spPr>
          <a:xfrm>
            <a:off x="838201" y="372638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Jost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 Medium"/>
              <a:buNone/>
              <a:defRPr sz="4400" b="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" name="Google Shape;15;p22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" name="Google Shape;16;p22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838201" y="3206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8"/>
              <a:buFont typeface="Jost Medium"/>
              <a:buNone/>
              <a:defRPr sz="3298" b="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88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86507"/>
              </a:buClr>
              <a:buSzPts val="2099"/>
              <a:buFont typeface="Noto Sans Symbols"/>
              <a:buChar char="▪"/>
              <a:defRPr sz="2099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4283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86507"/>
              </a:buClr>
              <a:buSzPts val="1799"/>
              <a:buFont typeface="Noto Sans Symbols"/>
              <a:buChar char="▪"/>
              <a:defRPr sz="1799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2378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86507"/>
              </a:buClr>
              <a:buSzPts val="1499"/>
              <a:buFont typeface="Noto Sans Symbols"/>
              <a:buChar char="▪"/>
              <a:defRPr sz="1499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86507"/>
              </a:buClr>
              <a:buSzPts val="1349"/>
              <a:buFont typeface="Noto Sans Symbols"/>
              <a:buChar char="▪"/>
              <a:defRPr sz="1349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86507"/>
              </a:buClr>
              <a:buSzPts val="1349"/>
              <a:buFont typeface="Noto Sans Symbols"/>
              <a:buChar char="▪"/>
              <a:defRPr sz="1349" b="1" i="1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10758488" y="6354764"/>
            <a:ext cx="595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6553202" y="6553202"/>
            <a:ext cx="183917" cy="32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2" y="78632"/>
            <a:ext cx="138504" cy="2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838200" y="3206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Jost"/>
              <a:buNone/>
              <a:defRPr sz="5999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sldNum" idx="12"/>
          </p:nvPr>
        </p:nvSpPr>
        <p:spPr>
          <a:xfrm>
            <a:off x="10758489" y="6354763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69" name="Google Shape;269;p27"/>
          <p:cNvSpPr txBox="1"/>
          <p:nvPr/>
        </p:nvSpPr>
        <p:spPr>
          <a:xfrm>
            <a:off x="6553201" y="6553200"/>
            <a:ext cx="184731" cy="40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1" y="27840"/>
            <a:ext cx="184731" cy="40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6" name="Google Shape;43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437" name="Google Shape;4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438" name="Google Shape;4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Project Ref. No. 2021-1-DE02-KA220-VET-000025335</a:t>
            </a:r>
            <a:endParaRPr/>
          </a:p>
        </p:txBody>
      </p:sp>
      <p:sp>
        <p:nvSpPr>
          <p:cNvPr id="439" name="Google Shape;439;p3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40" name="Google Shape;440;p30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1" name="Google Shape;441;p30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"/>
          <p:cNvSpPr txBox="1">
            <a:spLocks noGrp="1"/>
          </p:cNvSpPr>
          <p:nvPr>
            <p:ph type="ctrTitle"/>
          </p:nvPr>
        </p:nvSpPr>
        <p:spPr>
          <a:xfrm>
            <a:off x="1524000" y="728966"/>
            <a:ext cx="9144001" cy="28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Jost"/>
              <a:buNone/>
            </a:pPr>
            <a:r>
              <a:rPr lang="en-GB" sz="6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SZAKMAI </a:t>
            </a:r>
            <a:br>
              <a:rPr lang="en-GB" sz="6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66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TANÁCSADÁS</a:t>
            </a:r>
            <a:endParaRPr sz="6600" i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11" name="Google Shape;611;p1"/>
          <p:cNvSpPr txBox="1">
            <a:spLocks noGrp="1"/>
          </p:cNvSpPr>
          <p:nvPr>
            <p:ph type="subTitle" idx="1"/>
          </p:nvPr>
        </p:nvSpPr>
        <p:spPr>
          <a:xfrm>
            <a:off x="1511869" y="3793869"/>
            <a:ext cx="9144001" cy="64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latin typeface="Jost"/>
                <a:ea typeface="Jost"/>
                <a:cs typeface="Jost"/>
                <a:sym typeface="Jost"/>
              </a:rPr>
              <a:t>5. téma</a:t>
            </a:r>
            <a:endParaRPr/>
          </a:p>
        </p:txBody>
      </p:sp>
      <p:sp>
        <p:nvSpPr>
          <p:cNvPr id="612" name="Google Shape;612;p1"/>
          <p:cNvSpPr/>
          <p:nvPr/>
        </p:nvSpPr>
        <p:spPr>
          <a:xfrm rot="10800000" flipH="1">
            <a:off x="3344294" y="3574753"/>
            <a:ext cx="5479151" cy="26989"/>
          </a:xfrm>
          <a:custGeom>
            <a:avLst/>
            <a:gdLst/>
            <a:ahLst/>
            <a:cxnLst/>
            <a:rect l="l" t="t" r="r" b="b"/>
            <a:pathLst>
              <a:path w="5479151" h="26989" fill="none" extrusionOk="0">
                <a:moveTo>
                  <a:pt x="0" y="0"/>
                </a:moveTo>
                <a:cubicBezTo>
                  <a:pt x="119623" y="-15103"/>
                  <a:pt x="401325" y="2561"/>
                  <a:pt x="575311" y="0"/>
                </a:cubicBezTo>
                <a:cubicBezTo>
                  <a:pt x="749297" y="-2561"/>
                  <a:pt x="1032960" y="29207"/>
                  <a:pt x="1314996" y="0"/>
                </a:cubicBezTo>
                <a:cubicBezTo>
                  <a:pt x="1597033" y="-29207"/>
                  <a:pt x="1661358" y="-10611"/>
                  <a:pt x="1945099" y="0"/>
                </a:cubicBezTo>
                <a:cubicBezTo>
                  <a:pt x="2228840" y="10611"/>
                  <a:pt x="2360227" y="-2897"/>
                  <a:pt x="2520409" y="0"/>
                </a:cubicBezTo>
                <a:cubicBezTo>
                  <a:pt x="2680591" y="2897"/>
                  <a:pt x="3009499" y="20185"/>
                  <a:pt x="3260095" y="0"/>
                </a:cubicBezTo>
                <a:cubicBezTo>
                  <a:pt x="3510691" y="-20185"/>
                  <a:pt x="3798020" y="12822"/>
                  <a:pt x="3944989" y="0"/>
                </a:cubicBezTo>
                <a:cubicBezTo>
                  <a:pt x="4091958" y="-12822"/>
                  <a:pt x="4292733" y="-22208"/>
                  <a:pt x="4629883" y="0"/>
                </a:cubicBezTo>
                <a:cubicBezTo>
                  <a:pt x="4967033" y="22208"/>
                  <a:pt x="5236544" y="40207"/>
                  <a:pt x="5479151" y="0"/>
                </a:cubicBezTo>
                <a:cubicBezTo>
                  <a:pt x="5478895" y="6516"/>
                  <a:pt x="5480254" y="13646"/>
                  <a:pt x="5479151" y="26989"/>
                </a:cubicBezTo>
                <a:cubicBezTo>
                  <a:pt x="5280131" y="38950"/>
                  <a:pt x="5146642" y="37745"/>
                  <a:pt x="4903840" y="26989"/>
                </a:cubicBezTo>
                <a:cubicBezTo>
                  <a:pt x="4661038" y="16233"/>
                  <a:pt x="4586742" y="40716"/>
                  <a:pt x="4383321" y="26989"/>
                </a:cubicBezTo>
                <a:cubicBezTo>
                  <a:pt x="4179900" y="13262"/>
                  <a:pt x="3827508" y="14174"/>
                  <a:pt x="3643635" y="26989"/>
                </a:cubicBezTo>
                <a:cubicBezTo>
                  <a:pt x="3459762" y="39804"/>
                  <a:pt x="3349753" y="28522"/>
                  <a:pt x="3068325" y="26989"/>
                </a:cubicBezTo>
                <a:cubicBezTo>
                  <a:pt x="2786897" y="25457"/>
                  <a:pt x="2487080" y="5614"/>
                  <a:pt x="2328639" y="26989"/>
                </a:cubicBezTo>
                <a:cubicBezTo>
                  <a:pt x="2170198" y="48364"/>
                  <a:pt x="1710460" y="37487"/>
                  <a:pt x="1534162" y="26989"/>
                </a:cubicBezTo>
                <a:cubicBezTo>
                  <a:pt x="1357864" y="16491"/>
                  <a:pt x="1056852" y="45498"/>
                  <a:pt x="904060" y="26989"/>
                </a:cubicBezTo>
                <a:cubicBezTo>
                  <a:pt x="751268" y="8480"/>
                  <a:pt x="429002" y="52970"/>
                  <a:pt x="0" y="26989"/>
                </a:cubicBezTo>
                <a:cubicBezTo>
                  <a:pt x="-635" y="17567"/>
                  <a:pt x="872" y="9760"/>
                  <a:pt x="0" y="0"/>
                </a:cubicBezTo>
                <a:close/>
              </a:path>
              <a:path w="5479151" h="26989" extrusionOk="0">
                <a:moveTo>
                  <a:pt x="0" y="0"/>
                </a:moveTo>
                <a:cubicBezTo>
                  <a:pt x="266105" y="-11712"/>
                  <a:pt x="361535" y="-1703"/>
                  <a:pt x="630102" y="0"/>
                </a:cubicBezTo>
                <a:cubicBezTo>
                  <a:pt x="898669" y="1703"/>
                  <a:pt x="1003876" y="-24137"/>
                  <a:pt x="1150622" y="0"/>
                </a:cubicBezTo>
                <a:cubicBezTo>
                  <a:pt x="1297368" y="24137"/>
                  <a:pt x="1617450" y="-38419"/>
                  <a:pt x="1945099" y="0"/>
                </a:cubicBezTo>
                <a:cubicBezTo>
                  <a:pt x="2272748" y="38419"/>
                  <a:pt x="2437181" y="9584"/>
                  <a:pt x="2575201" y="0"/>
                </a:cubicBezTo>
                <a:cubicBezTo>
                  <a:pt x="2713221" y="-9584"/>
                  <a:pt x="2930037" y="-23524"/>
                  <a:pt x="3205303" y="0"/>
                </a:cubicBezTo>
                <a:cubicBezTo>
                  <a:pt x="3480569" y="23524"/>
                  <a:pt x="3604736" y="26618"/>
                  <a:pt x="3999780" y="0"/>
                </a:cubicBezTo>
                <a:cubicBezTo>
                  <a:pt x="4394824" y="-26618"/>
                  <a:pt x="4454076" y="-18962"/>
                  <a:pt x="4575091" y="0"/>
                </a:cubicBezTo>
                <a:cubicBezTo>
                  <a:pt x="4696106" y="18962"/>
                  <a:pt x="5164140" y="-14244"/>
                  <a:pt x="5479151" y="0"/>
                </a:cubicBezTo>
                <a:cubicBezTo>
                  <a:pt x="5477926" y="6699"/>
                  <a:pt x="5480349" y="17782"/>
                  <a:pt x="5479151" y="26989"/>
                </a:cubicBezTo>
                <a:cubicBezTo>
                  <a:pt x="5314760" y="48849"/>
                  <a:pt x="5030390" y="50045"/>
                  <a:pt x="4903840" y="26989"/>
                </a:cubicBezTo>
                <a:cubicBezTo>
                  <a:pt x="4777290" y="3933"/>
                  <a:pt x="4482455" y="7270"/>
                  <a:pt x="4218946" y="26989"/>
                </a:cubicBezTo>
                <a:cubicBezTo>
                  <a:pt x="3955437" y="46708"/>
                  <a:pt x="3784575" y="36953"/>
                  <a:pt x="3588844" y="26989"/>
                </a:cubicBezTo>
                <a:cubicBezTo>
                  <a:pt x="3393113" y="17025"/>
                  <a:pt x="2956770" y="28876"/>
                  <a:pt x="2794367" y="26989"/>
                </a:cubicBezTo>
                <a:cubicBezTo>
                  <a:pt x="2631964" y="25102"/>
                  <a:pt x="2209907" y="12459"/>
                  <a:pt x="1999890" y="26989"/>
                </a:cubicBezTo>
                <a:cubicBezTo>
                  <a:pt x="1789873" y="41519"/>
                  <a:pt x="1542491" y="15797"/>
                  <a:pt x="1424579" y="26989"/>
                </a:cubicBezTo>
                <a:cubicBezTo>
                  <a:pt x="1306667" y="38181"/>
                  <a:pt x="897117" y="-1391"/>
                  <a:pt x="739685" y="26989"/>
                </a:cubicBezTo>
                <a:cubicBezTo>
                  <a:pt x="582253" y="55369"/>
                  <a:pt x="260658" y="7256"/>
                  <a:pt x="0" y="26989"/>
                </a:cubicBezTo>
                <a:cubicBezTo>
                  <a:pt x="1074" y="13727"/>
                  <a:pt x="-48" y="10819"/>
                  <a:pt x="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9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Jost"/>
              <a:buNone/>
            </a:pPr>
            <a:r>
              <a:rPr lang="en-GB"/>
              <a:t>PBL tanulási eredmények</a:t>
            </a:r>
            <a:endParaRPr sz="4000" b="0" i="1"/>
          </a:p>
        </p:txBody>
      </p:sp>
      <p:sp>
        <p:nvSpPr>
          <p:cNvPr id="703" name="Google Shape;70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Csapatban</a:t>
            </a:r>
            <a:r>
              <a:rPr lang="en-GB" sz="2000" dirty="0"/>
              <a:t> </a:t>
            </a:r>
            <a:r>
              <a:rPr lang="en-GB" sz="2000" dirty="0" err="1"/>
              <a:t>dolgozni</a:t>
            </a:r>
            <a:r>
              <a:rPr lang="en-GB" sz="2000" dirty="0"/>
              <a:t>.</a:t>
            </a:r>
            <a:endParaRPr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Projektek</a:t>
            </a:r>
            <a:r>
              <a:rPr lang="en-GB" sz="2000" dirty="0"/>
              <a:t> </a:t>
            </a:r>
            <a:r>
              <a:rPr lang="en-GB" sz="2000" dirty="0" err="1"/>
              <a:t>irányítása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vezetői</a:t>
            </a:r>
            <a:r>
              <a:rPr lang="en-GB" sz="2000" dirty="0"/>
              <a:t> </a:t>
            </a:r>
            <a:r>
              <a:rPr lang="en-GB" sz="2000" dirty="0" err="1"/>
              <a:t>szerepek</a:t>
            </a:r>
            <a:r>
              <a:rPr lang="en-GB" sz="2000" dirty="0"/>
              <a:t> </a:t>
            </a:r>
            <a:r>
              <a:rPr lang="en-GB" sz="2000" dirty="0" err="1"/>
              <a:t>betöltése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Szóbeli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írásbeli</a:t>
            </a:r>
            <a:r>
              <a:rPr lang="en-GB" sz="2000" dirty="0"/>
              <a:t> </a:t>
            </a:r>
            <a:r>
              <a:rPr lang="en-GB" sz="2000" dirty="0" err="1"/>
              <a:t>kommunikáció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Önismeret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csoportfolyamatok</a:t>
            </a:r>
            <a:r>
              <a:rPr lang="en-GB" sz="2000" dirty="0"/>
              <a:t> </a:t>
            </a:r>
            <a:r>
              <a:rPr lang="en-GB" sz="2000" dirty="0" err="1"/>
              <a:t>értékelése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Önálló</a:t>
            </a:r>
            <a:r>
              <a:rPr lang="en-GB" sz="2000" dirty="0"/>
              <a:t> </a:t>
            </a:r>
            <a:r>
              <a:rPr lang="en-GB" sz="2000" dirty="0" err="1"/>
              <a:t>munkavégzés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Kritikus</a:t>
            </a:r>
            <a:r>
              <a:rPr lang="en-GB" sz="2000" dirty="0"/>
              <a:t> </a:t>
            </a:r>
            <a:r>
              <a:rPr lang="en-GB" sz="2000" dirty="0" err="1"/>
              <a:t>gondolkodás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elemzés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Fogalmak</a:t>
            </a:r>
            <a:r>
              <a:rPr lang="en-GB" sz="2000" dirty="0"/>
              <a:t> </a:t>
            </a:r>
            <a:r>
              <a:rPr lang="en-GB" sz="2000" dirty="0" err="1"/>
              <a:t>magyarázata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Önirányított</a:t>
            </a:r>
            <a:r>
              <a:rPr lang="en-GB" sz="2000" dirty="0"/>
              <a:t> </a:t>
            </a:r>
            <a:r>
              <a:rPr lang="en-GB" sz="2000" dirty="0" err="1"/>
              <a:t>tanulás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/>
              <a:t>A </a:t>
            </a:r>
            <a:r>
              <a:rPr lang="en-GB" sz="2000" dirty="0" err="1"/>
              <a:t>kurzus</a:t>
            </a:r>
            <a:r>
              <a:rPr lang="en-GB" sz="2000" dirty="0"/>
              <a:t> </a:t>
            </a:r>
            <a:r>
              <a:rPr lang="en-GB" sz="2000" dirty="0" err="1"/>
              <a:t>tartalmának</a:t>
            </a:r>
            <a:r>
              <a:rPr lang="en-GB" sz="2000" dirty="0"/>
              <a:t> </a:t>
            </a:r>
            <a:r>
              <a:rPr lang="en-GB" sz="2000" dirty="0" err="1"/>
              <a:t>alkalmazása</a:t>
            </a:r>
            <a:r>
              <a:rPr lang="en-GB" sz="2000" dirty="0"/>
              <a:t> </a:t>
            </a:r>
            <a:r>
              <a:rPr lang="en-GB" sz="2000" dirty="0" err="1"/>
              <a:t>valós</a:t>
            </a:r>
            <a:r>
              <a:rPr lang="en-GB" sz="2000" dirty="0"/>
              <a:t> </a:t>
            </a:r>
            <a:r>
              <a:rPr lang="en-GB" sz="2000" dirty="0" err="1"/>
              <a:t>példákra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Kutatás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információs</a:t>
            </a:r>
            <a:r>
              <a:rPr lang="en-GB" sz="2000" dirty="0"/>
              <a:t> </a:t>
            </a:r>
            <a:r>
              <a:rPr lang="en-GB" sz="2000" dirty="0" err="1"/>
              <a:t>műveltség</a:t>
            </a:r>
            <a:r>
              <a:rPr lang="en-GB" sz="2000" dirty="0"/>
              <a:t>.</a:t>
            </a:r>
            <a:endParaRPr sz="20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en-GB" sz="2000" dirty="0" err="1"/>
              <a:t>Interdiszciplináris</a:t>
            </a:r>
            <a:r>
              <a:rPr lang="en-GB" sz="2000" dirty="0"/>
              <a:t> </a:t>
            </a:r>
            <a:r>
              <a:rPr lang="en-GB" sz="2000" dirty="0" err="1"/>
              <a:t>problémamegoldás</a:t>
            </a:r>
            <a:r>
              <a:rPr lang="en-GB" sz="2000" dirty="0"/>
              <a:t>.</a:t>
            </a:r>
            <a:endParaRPr sz="2000" dirty="0"/>
          </a:p>
        </p:txBody>
      </p:sp>
      <p:sp>
        <p:nvSpPr>
          <p:cNvPr id="704" name="Google Shape;704;p10"/>
          <p:cNvSpPr txBox="1"/>
          <p:nvPr/>
        </p:nvSpPr>
        <p:spPr>
          <a:xfrm>
            <a:off x="11008659" y="1509326"/>
            <a:ext cx="1183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Nilson</a:t>
            </a:r>
            <a:r>
              <a:rPr lang="en-GB" sz="1200" b="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(2010)</a:t>
            </a:r>
            <a:endParaRPr sz="12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33854B-51B6-8751-CAD3-AE943E7C26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1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841992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Jost"/>
              <a:buNone/>
            </a:pPr>
            <a:r>
              <a:rPr lang="en-GB"/>
              <a:t>PBL taxonómiák (Bloom &amp; Miller)</a:t>
            </a:r>
            <a:br>
              <a:rPr lang="en-GB"/>
            </a:br>
            <a:endParaRPr sz="3600" b="0" i="1"/>
          </a:p>
        </p:txBody>
      </p:sp>
      <p:pic>
        <p:nvPicPr>
          <p:cNvPr id="714" name="Google Shape;7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154" y="1824209"/>
            <a:ext cx="7099692" cy="417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04;p10">
            <a:extLst>
              <a:ext uri="{FF2B5EF4-FFF2-40B4-BE49-F238E27FC236}">
                <a16:creationId xmlns:a16="http://schemas.microsoft.com/office/drawing/2014/main" id="{6936B821-5E59-5358-F787-717010B7BA4D}"/>
              </a:ext>
            </a:extLst>
          </p:cNvPr>
          <p:cNvSpPr txBox="1"/>
          <p:nvPr/>
        </p:nvSpPr>
        <p:spPr>
          <a:xfrm>
            <a:off x="11008659" y="1509326"/>
            <a:ext cx="1183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Nilson</a:t>
            </a:r>
            <a:r>
              <a:rPr lang="en-GB" sz="1200" b="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(2010)</a:t>
            </a:r>
            <a:endParaRPr sz="12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496D4-D791-BDCE-4805-E8DD0403A9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"/>
          <p:cNvSpPr txBox="1">
            <a:spLocks noGrp="1"/>
          </p:cNvSpPr>
          <p:nvPr>
            <p:ph type="body" idx="1"/>
          </p:nvPr>
        </p:nvSpPr>
        <p:spPr>
          <a:xfrm>
            <a:off x="5585012" y="1825625"/>
            <a:ext cx="57687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latin typeface="Jost"/>
                <a:ea typeface="Jost"/>
                <a:cs typeface="Jost"/>
                <a:sym typeface="Jost"/>
              </a:rPr>
              <a:t>A probléma/kérdés meghatározása</a:t>
            </a:r>
            <a:endParaRPr sz="2000">
              <a:latin typeface="Jost"/>
              <a:ea typeface="Jost"/>
              <a:cs typeface="Jost"/>
              <a:sym typeface="Jost"/>
            </a:endParaRPr>
          </a:p>
          <a:p>
            <a:pPr marL="447675" lvl="0" indent="-447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latin typeface="Jost"/>
                <a:ea typeface="Jost"/>
                <a:cs typeface="Jost"/>
                <a:sym typeface="Jost"/>
              </a:rPr>
              <a:t>Azonosítani, hogy mire van szükség</a:t>
            </a:r>
            <a:endParaRPr/>
          </a:p>
          <a:p>
            <a:pPr marL="447675" lvl="0" indent="-447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M</a:t>
            </a:r>
            <a:r>
              <a:rPr lang="en-GB" sz="2000">
                <a:latin typeface="Jost"/>
                <a:ea typeface="Jost"/>
                <a:cs typeface="Jost"/>
                <a:sym typeface="Jost"/>
              </a:rPr>
              <a:t>egoldásokra irányuló ötletelés</a:t>
            </a:r>
            <a:endParaRPr/>
          </a:p>
          <a:p>
            <a:pPr marL="447675" lvl="0" indent="-447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latin typeface="Jost"/>
                <a:ea typeface="Jost"/>
                <a:cs typeface="Jost"/>
                <a:sym typeface="Jost"/>
              </a:rPr>
              <a:t>A legjobb megoldás létrehozása és tesztelése </a:t>
            </a:r>
            <a:endParaRPr/>
          </a:p>
          <a:p>
            <a:pPr marL="447675" lvl="0" indent="-447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latin typeface="Jost"/>
                <a:ea typeface="Jost"/>
                <a:cs typeface="Jost"/>
                <a:sym typeface="Jost"/>
              </a:rPr>
              <a:t>Az eredmények értékelése</a:t>
            </a:r>
            <a:endParaRPr/>
          </a:p>
          <a:p>
            <a:pPr marL="447675" lvl="0" indent="-447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latin typeface="Jost"/>
                <a:ea typeface="Jost"/>
                <a:cs typeface="Jost"/>
                <a:sym typeface="Jost"/>
              </a:rPr>
              <a:t>A megoldás javítása</a:t>
            </a:r>
            <a:endParaRPr/>
          </a:p>
          <a:p>
            <a:pPr marL="447675" lvl="0" indent="-447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latin typeface="Jost"/>
                <a:ea typeface="Jost"/>
                <a:cs typeface="Jost"/>
                <a:sym typeface="Jost"/>
              </a:rPr>
              <a:t>Eredmények megosztása</a:t>
            </a:r>
            <a:endParaRPr/>
          </a:p>
        </p:txBody>
      </p:sp>
      <p:sp>
        <p:nvSpPr>
          <p:cNvPr id="724" name="Google Shape;724;p12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t"/>
              <a:buNone/>
            </a:pPr>
            <a:r>
              <a:rPr lang="en-GB"/>
              <a:t> A PBL 7 szakasza</a:t>
            </a:r>
            <a:endParaRPr/>
          </a:p>
        </p:txBody>
      </p:sp>
      <p:pic>
        <p:nvPicPr>
          <p:cNvPr id="725" name="Google Shape;725;p1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529" y="1654350"/>
            <a:ext cx="4554071" cy="469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D545BA-6FE7-F55C-2D47-9C1706727C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"/>
          <p:cNvSpPr txBox="1">
            <a:spLocks noGrp="1"/>
          </p:cNvSpPr>
          <p:nvPr>
            <p:ph type="title" idx="4294967295"/>
          </p:nvPr>
        </p:nvSpPr>
        <p:spPr>
          <a:xfrm>
            <a:off x="2233280" y="337591"/>
            <a:ext cx="7725439" cy="120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t"/>
              <a:buNone/>
            </a:pPr>
            <a:r>
              <a:rPr lang="en-GB" b="1">
                <a:latin typeface="Jost"/>
                <a:ea typeface="Jost"/>
                <a:cs typeface="Jost"/>
                <a:sym typeface="Jost"/>
              </a:rPr>
              <a:t>NÉGY ESET</a:t>
            </a:r>
            <a:br>
              <a:rPr lang="en-GB" b="1">
                <a:latin typeface="Jost"/>
                <a:ea typeface="Jost"/>
                <a:cs typeface="Jost"/>
                <a:sym typeface="Jost"/>
              </a:rPr>
            </a:br>
            <a:r>
              <a:rPr lang="en-GB" sz="2700" i="1"/>
              <a:t>P</a:t>
            </a:r>
            <a:r>
              <a:rPr lang="en-GB" sz="2700" i="1">
                <a:latin typeface="Jost"/>
                <a:ea typeface="Jost"/>
                <a:cs typeface="Jost"/>
                <a:sym typeface="Jost"/>
              </a:rPr>
              <a:t>roblémaalapú tanulás - feladat</a:t>
            </a:r>
            <a:endParaRPr i="1"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733" name="Google Shape;733;p13"/>
          <p:cNvGrpSpPr/>
          <p:nvPr/>
        </p:nvGrpSpPr>
        <p:grpSpPr>
          <a:xfrm>
            <a:off x="2490216" y="1882588"/>
            <a:ext cx="7211568" cy="4123765"/>
            <a:chOff x="2490216" y="1882588"/>
            <a:chExt cx="7211568" cy="4123765"/>
          </a:xfrm>
        </p:grpSpPr>
        <p:sp>
          <p:nvSpPr>
            <p:cNvPr id="734" name="Google Shape;734;p13"/>
            <p:cNvSpPr/>
            <p:nvPr/>
          </p:nvSpPr>
          <p:spPr>
            <a:xfrm>
              <a:off x="2490216" y="1882588"/>
              <a:ext cx="7211568" cy="4123765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rgbClr val="151A2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735" name="Google Shape;735;p13"/>
            <p:cNvCxnSpPr/>
            <p:nvPr/>
          </p:nvCxnSpPr>
          <p:spPr>
            <a:xfrm flipH="1">
              <a:off x="6089276" y="2519082"/>
              <a:ext cx="13448" cy="257993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3"/>
            <p:cNvCxnSpPr/>
            <p:nvPr/>
          </p:nvCxnSpPr>
          <p:spPr>
            <a:xfrm>
              <a:off x="4041268" y="3944470"/>
              <a:ext cx="4109465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7" name="Google Shape;737;p13"/>
            <p:cNvSpPr txBox="1"/>
            <p:nvPr/>
          </p:nvSpPr>
          <p:spPr>
            <a:xfrm>
              <a:off x="2743200" y="3685450"/>
              <a:ext cx="1269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Személyes/</a:t>
              </a:r>
              <a:endParaRPr sz="14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Egyéni</a:t>
              </a:r>
              <a:endParaRPr/>
            </a:p>
          </p:txBody>
        </p:sp>
        <p:sp>
          <p:nvSpPr>
            <p:cNvPr id="738" name="Google Shape;738;p13"/>
            <p:cNvSpPr txBox="1"/>
            <p:nvPr/>
          </p:nvSpPr>
          <p:spPr>
            <a:xfrm>
              <a:off x="8228894" y="3790581"/>
              <a:ext cx="13947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Szervezeti</a:t>
              </a:r>
              <a:endParaRPr/>
            </a:p>
          </p:txBody>
        </p:sp>
        <p:sp>
          <p:nvSpPr>
            <p:cNvPr id="739" name="Google Shape;739;p13"/>
            <p:cNvSpPr txBox="1"/>
            <p:nvPr/>
          </p:nvSpPr>
          <p:spPr>
            <a:xfrm>
              <a:off x="5597384" y="2066875"/>
              <a:ext cx="1010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Stratégiai</a:t>
              </a:r>
              <a:endParaRPr/>
            </a:p>
          </p:txBody>
        </p:sp>
        <p:sp>
          <p:nvSpPr>
            <p:cNvPr id="740" name="Google Shape;740;p13"/>
            <p:cNvSpPr txBox="1"/>
            <p:nvPr/>
          </p:nvSpPr>
          <p:spPr>
            <a:xfrm>
              <a:off x="5454396" y="5293738"/>
              <a:ext cx="12697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Taktikai/</a:t>
              </a:r>
              <a:b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en-GB" sz="1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Operatív</a:t>
              </a:r>
              <a:endParaRPr/>
            </a:p>
          </p:txBody>
        </p:sp>
        <p:sp>
          <p:nvSpPr>
            <p:cNvPr id="741" name="Google Shape;741;p13"/>
            <p:cNvSpPr txBox="1"/>
            <p:nvPr/>
          </p:nvSpPr>
          <p:spPr>
            <a:xfrm>
              <a:off x="4257298" y="3066261"/>
              <a:ext cx="138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FATIMA</a:t>
              </a:r>
              <a:endParaRPr/>
            </a:p>
          </p:txBody>
        </p:sp>
        <p:sp>
          <p:nvSpPr>
            <p:cNvPr id="742" name="Google Shape;742;p13"/>
            <p:cNvSpPr txBox="1"/>
            <p:nvPr/>
          </p:nvSpPr>
          <p:spPr>
            <a:xfrm>
              <a:off x="6548412" y="3048854"/>
              <a:ext cx="138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ANNA</a:t>
              </a:r>
              <a:endParaRPr/>
            </a:p>
          </p:txBody>
        </p:sp>
        <p:sp>
          <p:nvSpPr>
            <p:cNvPr id="743" name="Google Shape;743;p13"/>
            <p:cNvSpPr txBox="1"/>
            <p:nvPr/>
          </p:nvSpPr>
          <p:spPr>
            <a:xfrm>
              <a:off x="4257298" y="4410346"/>
              <a:ext cx="138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IMARA</a:t>
              </a:r>
              <a:endParaRPr/>
            </a:p>
          </p:txBody>
        </p:sp>
        <p:sp>
          <p:nvSpPr>
            <p:cNvPr id="744" name="Google Shape;744;p13"/>
            <p:cNvSpPr txBox="1"/>
            <p:nvPr/>
          </p:nvSpPr>
          <p:spPr>
            <a:xfrm>
              <a:off x="6548412" y="4392939"/>
              <a:ext cx="13862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SOPHIA</a:t>
              </a:r>
              <a:endParaRPr/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377B3C-80D4-BC6B-A58B-6F5B69246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2" y="157632"/>
            <a:ext cx="2115861" cy="1210594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4"/>
          <p:cNvSpPr txBox="1">
            <a:spLocks noGrp="1"/>
          </p:cNvSpPr>
          <p:nvPr>
            <p:ph type="body" idx="1"/>
          </p:nvPr>
        </p:nvSpPr>
        <p:spPr>
          <a:xfrm>
            <a:off x="838200" y="1657350"/>
            <a:ext cx="10515600" cy="451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Tanácsadó</a:t>
            </a:r>
            <a:r>
              <a:rPr lang="en-GB" sz="1800" b="1" dirty="0"/>
              <a:t> </a:t>
            </a:r>
            <a:r>
              <a:rPr lang="en-GB" sz="1800" b="1" dirty="0" err="1"/>
              <a:t>szakember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 Consultant Management &amp; Change </a:t>
            </a:r>
            <a:r>
              <a:rPr lang="en-GB" sz="1600" dirty="0" err="1"/>
              <a:t>támogatást</a:t>
            </a:r>
            <a:r>
              <a:rPr lang="en-GB" sz="1600" dirty="0"/>
              <a:t> </a:t>
            </a:r>
            <a:r>
              <a:rPr lang="en-GB" sz="1600" dirty="0" err="1"/>
              <a:t>nyújt</a:t>
            </a:r>
            <a:r>
              <a:rPr lang="en-GB" sz="1600" dirty="0"/>
              <a:t> a (</a:t>
            </a:r>
            <a:r>
              <a:rPr lang="en-GB" sz="1600" dirty="0" err="1"/>
              <a:t>női</a:t>
            </a:r>
            <a:r>
              <a:rPr lang="en-GB" sz="1600" dirty="0"/>
              <a:t>) </a:t>
            </a:r>
            <a:r>
              <a:rPr lang="en-GB" sz="1600" dirty="0" err="1"/>
              <a:t>vezetők</a:t>
            </a:r>
            <a:r>
              <a:rPr lang="en-GB" sz="1600" dirty="0"/>
              <a:t> </a:t>
            </a:r>
            <a:r>
              <a:rPr lang="en-GB" sz="1600" dirty="0" err="1"/>
              <a:t>számára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fejlődhessenek</a:t>
            </a:r>
            <a:r>
              <a:rPr lang="en-GB" sz="1600" dirty="0"/>
              <a:t> a </a:t>
            </a:r>
            <a:r>
              <a:rPr lang="en-GB" sz="1600" dirty="0" err="1"/>
              <a:t>vezetői</a:t>
            </a:r>
            <a:r>
              <a:rPr lang="en-GB" sz="1600" dirty="0"/>
              <a:t> </a:t>
            </a:r>
            <a:r>
              <a:rPr lang="en-GB" sz="1600" dirty="0" err="1"/>
              <a:t>pozíciókban</a:t>
            </a:r>
            <a:r>
              <a:rPr lang="en-GB" sz="1600" dirty="0"/>
              <a:t> </a:t>
            </a:r>
            <a:r>
              <a:rPr lang="en-GB" sz="1600" dirty="0" err="1"/>
              <a:t>dolgozók</a:t>
            </a:r>
            <a:r>
              <a:rPr lang="en-GB" sz="1600" dirty="0"/>
              <a:t> </a:t>
            </a:r>
            <a:r>
              <a:rPr lang="en-GB" sz="1600" dirty="0" err="1"/>
              <a:t>irányítása</a:t>
            </a:r>
            <a:r>
              <a:rPr lang="en-GB" sz="1600" dirty="0"/>
              <a:t> </a:t>
            </a:r>
            <a:r>
              <a:rPr lang="en-GB" sz="1600" dirty="0" err="1"/>
              <a:t>terén</a:t>
            </a:r>
            <a:r>
              <a:rPr lang="en-GB" sz="1600" dirty="0"/>
              <a:t>. 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Anna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Vezérigazgató</a:t>
            </a:r>
            <a:r>
              <a:rPr lang="en-GB" sz="1600" dirty="0"/>
              <a:t> a </a:t>
            </a:r>
            <a:r>
              <a:rPr lang="en-GB" sz="1600" dirty="0" err="1"/>
              <a:t>DigitalTech-nél</a:t>
            </a:r>
            <a:r>
              <a:rPr lang="en-GB" sz="1600" dirty="0"/>
              <a:t> (</a:t>
            </a:r>
            <a:r>
              <a:rPr lang="en-GB" sz="1600" dirty="0" err="1"/>
              <a:t>ágazat</a:t>
            </a:r>
            <a:r>
              <a:rPr lang="en-GB" sz="1600" dirty="0"/>
              <a:t>: IKT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szoftverfejlesztés</a:t>
            </a:r>
            <a:r>
              <a:rPr lang="en-GB" sz="1600" dirty="0"/>
              <a:t>). 40+ </a:t>
            </a:r>
            <a:r>
              <a:rPr lang="en-GB" sz="1600" dirty="0" err="1"/>
              <a:t>éves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Téma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 </a:t>
            </a:r>
            <a:r>
              <a:rPr lang="en-GB" sz="1600" dirty="0" err="1"/>
              <a:t>mesterséges</a:t>
            </a:r>
            <a:r>
              <a:rPr lang="en-GB" sz="1600" dirty="0"/>
              <a:t> </a:t>
            </a:r>
            <a:r>
              <a:rPr lang="en-GB" sz="1600" dirty="0" err="1"/>
              <a:t>intelligencia</a:t>
            </a:r>
            <a:r>
              <a:rPr lang="en-GB" sz="1600" dirty="0"/>
              <a:t> </a:t>
            </a:r>
            <a:r>
              <a:rPr lang="en-GB" sz="1600" dirty="0" err="1"/>
              <a:t>felemelkedése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AI </a:t>
            </a:r>
            <a:r>
              <a:rPr lang="en-GB" sz="1600" dirty="0" err="1"/>
              <a:t>hatása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iparágra</a:t>
            </a:r>
            <a:r>
              <a:rPr lang="en-GB" sz="1600" dirty="0"/>
              <a:t>; a </a:t>
            </a:r>
            <a:r>
              <a:rPr lang="en-GB" sz="1600" dirty="0" err="1"/>
              <a:t>vállalatnak</a:t>
            </a:r>
            <a:r>
              <a:rPr lang="en-GB" sz="1600" dirty="0"/>
              <a:t> </a:t>
            </a:r>
            <a:r>
              <a:rPr lang="en-GB" sz="1600" dirty="0" err="1"/>
              <a:t>lépést</a:t>
            </a:r>
            <a:r>
              <a:rPr lang="en-GB" sz="1600" dirty="0"/>
              <a:t> </a:t>
            </a:r>
            <a:r>
              <a:rPr lang="en-GB" sz="1600" dirty="0" err="1"/>
              <a:t>kell</a:t>
            </a:r>
            <a:r>
              <a:rPr lang="en-GB" sz="1600" dirty="0"/>
              <a:t> </a:t>
            </a:r>
            <a:r>
              <a:rPr lang="en-GB" sz="1600" dirty="0" err="1"/>
              <a:t>tartania</a:t>
            </a:r>
            <a:r>
              <a:rPr lang="en-GB" sz="1600" dirty="0"/>
              <a:t> a </a:t>
            </a:r>
            <a:r>
              <a:rPr lang="en-GB" sz="1600" dirty="0" err="1"/>
              <a:t>fejlődéssel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megőrizze</a:t>
            </a:r>
            <a:r>
              <a:rPr lang="en-GB" sz="1600" dirty="0"/>
              <a:t> </a:t>
            </a:r>
            <a:r>
              <a:rPr lang="en-GB" sz="1600" dirty="0" err="1"/>
              <a:t>piaci</a:t>
            </a:r>
            <a:r>
              <a:rPr lang="en-GB" sz="1600" dirty="0"/>
              <a:t> </a:t>
            </a:r>
            <a:r>
              <a:rPr lang="en-GB" sz="1600" dirty="0" err="1"/>
              <a:t>pozícióját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/>
              <a:t>Dilemma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Annának</a:t>
            </a:r>
            <a:r>
              <a:rPr lang="en-GB" sz="1600" dirty="0"/>
              <a:t> </a:t>
            </a:r>
            <a:r>
              <a:rPr lang="en-GB" sz="1600" dirty="0" err="1"/>
              <a:t>kétségei</a:t>
            </a:r>
            <a:r>
              <a:rPr lang="en-GB" sz="1600" dirty="0"/>
              <a:t> </a:t>
            </a:r>
            <a:r>
              <a:rPr lang="en-GB" sz="1600" dirty="0" err="1"/>
              <a:t>vannak</a:t>
            </a:r>
            <a:r>
              <a:rPr lang="en-GB" sz="1600" dirty="0"/>
              <a:t> </a:t>
            </a:r>
            <a:r>
              <a:rPr lang="en-GB" sz="1600" dirty="0" err="1"/>
              <a:t>azzal</a:t>
            </a:r>
            <a:r>
              <a:rPr lang="en-GB" sz="1600" dirty="0"/>
              <a:t> </a:t>
            </a:r>
            <a:r>
              <a:rPr lang="en-GB" sz="1600" dirty="0" err="1"/>
              <a:t>kapcsolatban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képes</a:t>
            </a:r>
            <a:r>
              <a:rPr lang="en-GB" sz="1600" dirty="0"/>
              <a:t>-e </a:t>
            </a:r>
            <a:r>
              <a:rPr lang="en-GB" sz="1600" dirty="0" err="1"/>
              <a:t>helyes</a:t>
            </a:r>
            <a:r>
              <a:rPr lang="en-GB" sz="1600" dirty="0"/>
              <a:t> </a:t>
            </a:r>
            <a:r>
              <a:rPr lang="en-GB" sz="1600" dirty="0" err="1"/>
              <a:t>stratégiai</a:t>
            </a:r>
            <a:r>
              <a:rPr lang="en-GB" sz="1600" dirty="0"/>
              <a:t> </a:t>
            </a:r>
            <a:r>
              <a:rPr lang="en-GB" sz="1600" dirty="0" err="1"/>
              <a:t>döntéseket</a:t>
            </a:r>
            <a:r>
              <a:rPr lang="en-GB" sz="1600" dirty="0"/>
              <a:t> </a:t>
            </a:r>
            <a:r>
              <a:rPr lang="en-GB" sz="1600" dirty="0" err="1"/>
              <a:t>hozni</a:t>
            </a:r>
            <a:r>
              <a:rPr lang="en-GB" sz="1600" dirty="0"/>
              <a:t>. </a:t>
            </a:r>
            <a:r>
              <a:rPr lang="en-GB" sz="1600" dirty="0" err="1"/>
              <a:t>Bizonytalan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eléggé</a:t>
            </a:r>
            <a:r>
              <a:rPr lang="en-GB" sz="1600" dirty="0"/>
              <a:t> </a:t>
            </a:r>
            <a:r>
              <a:rPr lang="en-GB" sz="1600" dirty="0" err="1"/>
              <a:t>ért</a:t>
            </a:r>
            <a:r>
              <a:rPr lang="en-GB" sz="1600" dirty="0"/>
              <a:t>-e a </a:t>
            </a:r>
            <a:r>
              <a:rPr lang="en-GB" sz="1600" dirty="0" err="1"/>
              <a:t>mesterséges</a:t>
            </a:r>
            <a:r>
              <a:rPr lang="en-GB" sz="1600" dirty="0"/>
              <a:t> </a:t>
            </a:r>
            <a:r>
              <a:rPr lang="en-GB" sz="1600" dirty="0" err="1"/>
              <a:t>intelligenciához</a:t>
            </a:r>
            <a:r>
              <a:rPr lang="en-GB" sz="1600" dirty="0"/>
              <a:t>. A </a:t>
            </a:r>
            <a:r>
              <a:rPr lang="en-GB" sz="1600" dirty="0" err="1"/>
              <a:t>férfi</a:t>
            </a:r>
            <a:r>
              <a:rPr lang="en-GB" sz="1600" dirty="0"/>
              <a:t> </a:t>
            </a:r>
            <a:r>
              <a:rPr lang="en-GB" sz="1600" dirty="0" err="1"/>
              <a:t>kollégák</a:t>
            </a:r>
            <a:r>
              <a:rPr lang="en-GB" sz="1600" dirty="0"/>
              <a:t> </a:t>
            </a:r>
            <a:r>
              <a:rPr lang="en-GB" sz="1600" dirty="0" err="1"/>
              <a:t>magabiztosabbnak</a:t>
            </a:r>
            <a:r>
              <a:rPr lang="en-GB" sz="1600" dirty="0"/>
              <a:t> </a:t>
            </a:r>
            <a:r>
              <a:rPr lang="en-GB" sz="1600" dirty="0" err="1"/>
              <a:t>tűnnek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Karrier</a:t>
            </a:r>
            <a:r>
              <a:rPr lang="en-GB" sz="1800" b="1" dirty="0"/>
              <a:t> </a:t>
            </a:r>
            <a:r>
              <a:rPr lang="en-GB" sz="1800" b="1" dirty="0" err="1"/>
              <a:t>kérdés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Én</a:t>
            </a:r>
            <a:r>
              <a:rPr lang="en-GB" sz="1600" dirty="0"/>
              <a:t> </a:t>
            </a:r>
            <a:r>
              <a:rPr lang="en-GB" sz="1600" dirty="0" err="1"/>
              <a:t>vagyok</a:t>
            </a:r>
            <a:r>
              <a:rPr lang="en-GB" sz="1600" dirty="0"/>
              <a:t> a </a:t>
            </a:r>
            <a:r>
              <a:rPr lang="en-GB" sz="1600" dirty="0" err="1"/>
              <a:t>megfelelő</a:t>
            </a:r>
            <a:r>
              <a:rPr lang="en-GB" sz="1600" dirty="0"/>
              <a:t> </a:t>
            </a:r>
            <a:r>
              <a:rPr lang="en-GB" sz="1600" dirty="0" err="1"/>
              <a:t>személy</a:t>
            </a:r>
            <a:r>
              <a:rPr lang="en-GB" sz="1600" dirty="0"/>
              <a:t> </a:t>
            </a:r>
            <a:r>
              <a:rPr lang="en-GB" sz="1600" dirty="0" err="1"/>
              <a:t>arra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a </a:t>
            </a:r>
            <a:r>
              <a:rPr lang="en-GB" sz="1600" dirty="0" err="1"/>
              <a:t>vállalatot</a:t>
            </a:r>
            <a:r>
              <a:rPr lang="en-GB" sz="1600" dirty="0"/>
              <a:t> </a:t>
            </a:r>
            <a:r>
              <a:rPr lang="en-GB" sz="1600" dirty="0" err="1"/>
              <a:t>ebbe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új</a:t>
            </a:r>
            <a:r>
              <a:rPr lang="en-GB" sz="1600" dirty="0"/>
              <a:t> </a:t>
            </a:r>
            <a:r>
              <a:rPr lang="en-GB" sz="1600" dirty="0" err="1"/>
              <a:t>irányba</a:t>
            </a:r>
            <a:r>
              <a:rPr lang="en-GB" sz="1600" dirty="0"/>
              <a:t> </a:t>
            </a:r>
            <a:r>
              <a:rPr lang="en-GB" sz="1600" dirty="0" err="1"/>
              <a:t>vezessem</a:t>
            </a:r>
            <a:r>
              <a:rPr lang="en-GB" sz="1600" dirty="0"/>
              <a:t>? </a:t>
            </a: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győzhetem</a:t>
            </a:r>
            <a:r>
              <a:rPr lang="en-GB" sz="1600" dirty="0"/>
              <a:t> le a </a:t>
            </a:r>
            <a:r>
              <a:rPr lang="en-GB" sz="1600" dirty="0" err="1"/>
              <a:t>bizonytalanságomat</a:t>
            </a:r>
            <a:r>
              <a:rPr lang="en-GB" sz="1600" dirty="0"/>
              <a:t> a </a:t>
            </a:r>
            <a:r>
              <a:rPr lang="en-GB" sz="1600" dirty="0" err="1"/>
              <a:t>vállalat</a:t>
            </a:r>
            <a:r>
              <a:rPr lang="en-GB" sz="1600" dirty="0"/>
              <a:t> </a:t>
            </a:r>
            <a:r>
              <a:rPr lang="en-GB" sz="1600" dirty="0" err="1"/>
              <a:t>számára</a:t>
            </a:r>
            <a:r>
              <a:rPr lang="en-GB" sz="1600" dirty="0"/>
              <a:t> </a:t>
            </a:r>
            <a:r>
              <a:rPr lang="en-GB" sz="1600" dirty="0" err="1"/>
              <a:t>megfelelő</a:t>
            </a:r>
            <a:r>
              <a:rPr lang="en-GB" sz="1600" dirty="0"/>
              <a:t> </a:t>
            </a:r>
            <a:r>
              <a:rPr lang="en-GB" sz="1600" dirty="0" err="1"/>
              <a:t>stratégiai</a:t>
            </a:r>
            <a:r>
              <a:rPr lang="en-GB" sz="1600" dirty="0"/>
              <a:t> </a:t>
            </a:r>
            <a:r>
              <a:rPr lang="en-GB" sz="1600" dirty="0" err="1"/>
              <a:t>döntések</a:t>
            </a:r>
            <a:r>
              <a:rPr lang="en-GB" sz="1600" dirty="0"/>
              <a:t> </a:t>
            </a:r>
            <a:r>
              <a:rPr lang="en-GB" sz="1600" dirty="0" err="1"/>
              <a:t>meghozatalával</a:t>
            </a:r>
            <a:r>
              <a:rPr lang="en-GB" sz="1600" dirty="0"/>
              <a:t> </a:t>
            </a:r>
            <a:r>
              <a:rPr lang="en-GB" sz="1600" dirty="0" err="1"/>
              <a:t>kapcsolatban</a:t>
            </a:r>
            <a:r>
              <a:rPr lang="en-GB" sz="1600" dirty="0"/>
              <a:t>?</a:t>
            </a:r>
            <a:endParaRPr dirty="0"/>
          </a:p>
        </p:txBody>
      </p:sp>
      <p:sp>
        <p:nvSpPr>
          <p:cNvPr id="753" name="Google Shape;753;p14"/>
          <p:cNvSpPr txBox="1">
            <a:spLocks noGrp="1"/>
          </p:cNvSpPr>
          <p:nvPr>
            <p:ph type="title"/>
          </p:nvPr>
        </p:nvSpPr>
        <p:spPr>
          <a:xfrm>
            <a:off x="2228850" y="372637"/>
            <a:ext cx="769143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Anna esete</a:t>
            </a:r>
            <a:endParaRPr/>
          </a:p>
        </p:txBody>
      </p:sp>
      <p:sp>
        <p:nvSpPr>
          <p:cNvPr id="754" name="Google Shape;754;p14"/>
          <p:cNvSpPr/>
          <p:nvPr/>
        </p:nvSpPr>
        <p:spPr>
          <a:xfrm>
            <a:off x="1169423" y="308481"/>
            <a:ext cx="873378" cy="45444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66EA6A-08A5-045C-56BA-E406AF006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2" y="157632"/>
            <a:ext cx="2115861" cy="1210594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15"/>
          <p:cNvSpPr txBox="1">
            <a:spLocks noGrp="1"/>
          </p:cNvSpPr>
          <p:nvPr>
            <p:ph type="body" idx="1"/>
          </p:nvPr>
        </p:nvSpPr>
        <p:spPr>
          <a:xfrm>
            <a:off x="838200" y="1657350"/>
            <a:ext cx="10515600" cy="451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Tanácsadó</a:t>
            </a:r>
            <a:r>
              <a:rPr lang="en-GB" sz="1800" b="1" dirty="0"/>
              <a:t> </a:t>
            </a:r>
            <a:r>
              <a:rPr lang="en-GB" sz="1800" b="1" dirty="0" err="1"/>
              <a:t>szakember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 </a:t>
            </a:r>
            <a:r>
              <a:rPr lang="en-GB" sz="1600" dirty="0" err="1"/>
              <a:t>kkv</a:t>
            </a:r>
            <a:r>
              <a:rPr lang="en-GB" sz="1600" dirty="0"/>
              <a:t>-k (</a:t>
            </a:r>
            <a:r>
              <a:rPr lang="en-GB" sz="1600" dirty="0" err="1"/>
              <a:t>kis</a:t>
            </a:r>
            <a:r>
              <a:rPr lang="en-GB" sz="1600" dirty="0"/>
              <a:t>-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középvállalkozások</a:t>
            </a:r>
            <a:r>
              <a:rPr lang="en-GB" sz="1600" dirty="0"/>
              <a:t>) HR-</a:t>
            </a:r>
            <a:r>
              <a:rPr lang="en-GB" sz="1600" dirty="0" err="1"/>
              <a:t>szolgáltatásaira</a:t>
            </a:r>
            <a:r>
              <a:rPr lang="en-GB" sz="1600" dirty="0"/>
              <a:t> </a:t>
            </a:r>
            <a:r>
              <a:rPr lang="en-GB" sz="1600" dirty="0" err="1"/>
              <a:t>szakosodott</a:t>
            </a:r>
            <a:r>
              <a:rPr lang="en-GB" sz="1600" dirty="0"/>
              <a:t> </a:t>
            </a:r>
            <a:r>
              <a:rPr lang="en-GB" sz="1600" dirty="0" err="1"/>
              <a:t>szakember</a:t>
            </a:r>
            <a:r>
              <a:rPr lang="en-GB" sz="1600" dirty="0"/>
              <a:t> </a:t>
            </a:r>
            <a:r>
              <a:rPr lang="en-GB" sz="1600" dirty="0" err="1"/>
              <a:t>támogatást</a:t>
            </a:r>
            <a:r>
              <a:rPr lang="en-GB" sz="1600" dirty="0"/>
              <a:t> </a:t>
            </a:r>
            <a:r>
              <a:rPr lang="en-GB" sz="1600" dirty="0" err="1"/>
              <a:t>nyújt</a:t>
            </a:r>
            <a:r>
              <a:rPr lang="en-GB" sz="1600" dirty="0"/>
              <a:t> a </a:t>
            </a:r>
            <a:r>
              <a:rPr lang="en-GB" sz="1600" dirty="0" err="1"/>
              <a:t>személyzeti</a:t>
            </a:r>
            <a:r>
              <a:rPr lang="en-GB" sz="1600" dirty="0"/>
              <a:t> </a:t>
            </a:r>
            <a:r>
              <a:rPr lang="en-GB" sz="1600" dirty="0" err="1"/>
              <a:t>tervezés</a:t>
            </a:r>
            <a:r>
              <a:rPr lang="en-GB" sz="1600" dirty="0"/>
              <a:t> </a:t>
            </a:r>
            <a:r>
              <a:rPr lang="en-GB" sz="1600" dirty="0" err="1"/>
              <a:t>folyamatában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Fatima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Operatív</a:t>
            </a:r>
            <a:r>
              <a:rPr lang="en-GB" sz="1600" dirty="0"/>
              <a:t> </a:t>
            </a:r>
            <a:r>
              <a:rPr lang="en-GB" sz="1600" dirty="0" err="1"/>
              <a:t>vezető</a:t>
            </a:r>
            <a:r>
              <a:rPr lang="en-GB" sz="1600" dirty="0"/>
              <a:t> </a:t>
            </a:r>
            <a:r>
              <a:rPr lang="en-GB" sz="1600" dirty="0" err="1"/>
              <a:t>kkv</a:t>
            </a:r>
            <a:r>
              <a:rPr lang="en-GB" sz="1600" dirty="0"/>
              <a:t> </a:t>
            </a:r>
            <a:r>
              <a:rPr lang="en-GB" sz="1600" dirty="0" err="1"/>
              <a:t>termelővállalatnál</a:t>
            </a:r>
            <a:r>
              <a:rPr lang="en-GB" sz="1600" dirty="0"/>
              <a:t>. &lt;500 </a:t>
            </a:r>
            <a:r>
              <a:rPr lang="en-GB" sz="1600" dirty="0" err="1"/>
              <a:t>alkalmazott</a:t>
            </a:r>
            <a:r>
              <a:rPr lang="en-GB" sz="1600" dirty="0"/>
              <a:t>. </a:t>
            </a:r>
            <a:r>
              <a:rPr lang="en-GB" sz="1600" dirty="0" err="1"/>
              <a:t>Életkor</a:t>
            </a:r>
            <a:r>
              <a:rPr lang="en-GB" sz="1600" dirty="0"/>
              <a:t> 40+.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Téma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 </a:t>
            </a:r>
            <a:r>
              <a:rPr lang="en-GB" sz="1600" dirty="0" err="1"/>
              <a:t>termelés</a:t>
            </a:r>
            <a:r>
              <a:rPr lang="en-GB" sz="1600" dirty="0"/>
              <a:t> (</a:t>
            </a:r>
            <a:r>
              <a:rPr lang="en-GB" sz="1600" dirty="0" err="1"/>
              <a:t>műveletek</a:t>
            </a:r>
            <a:r>
              <a:rPr lang="en-GB" sz="1600" dirty="0"/>
              <a:t>) </a:t>
            </a:r>
            <a:r>
              <a:rPr lang="en-GB" sz="1600" dirty="0" err="1"/>
              <a:t>digitizálására</a:t>
            </a:r>
            <a:r>
              <a:rPr lang="en-GB" sz="1600" dirty="0"/>
              <a:t> </a:t>
            </a:r>
            <a:r>
              <a:rPr lang="en-GB" sz="1600" dirty="0" err="1"/>
              <a:t>irányuló</a:t>
            </a:r>
            <a:r>
              <a:rPr lang="en-GB" sz="1600" dirty="0"/>
              <a:t> </a:t>
            </a:r>
            <a:r>
              <a:rPr lang="en-GB" sz="1600" dirty="0" err="1"/>
              <a:t>törekvés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a </a:t>
            </a:r>
            <a:r>
              <a:rPr lang="en-GB" sz="1600" dirty="0" err="1"/>
              <a:t>munkavállalók</a:t>
            </a:r>
            <a:r>
              <a:rPr lang="en-GB" sz="1600" dirty="0"/>
              <a:t> </a:t>
            </a:r>
            <a:r>
              <a:rPr lang="en-GB" sz="1600" dirty="0" err="1"/>
              <a:t>motiválása</a:t>
            </a:r>
            <a:r>
              <a:rPr lang="en-GB" sz="1600" dirty="0"/>
              <a:t> a </a:t>
            </a:r>
            <a:r>
              <a:rPr lang="en-GB" sz="1600" dirty="0" err="1"/>
              <a:t>változások</a:t>
            </a:r>
            <a:r>
              <a:rPr lang="en-GB" sz="1600" dirty="0"/>
              <a:t> </a:t>
            </a:r>
            <a:r>
              <a:rPr lang="en-GB" sz="1600" dirty="0" err="1"/>
              <a:t>elfogadására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/>
              <a:t>Dilemma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 </a:t>
            </a:r>
            <a:r>
              <a:rPr lang="en-GB" sz="1600" dirty="0" err="1"/>
              <a:t>munkavállalók</a:t>
            </a:r>
            <a:r>
              <a:rPr lang="en-GB" sz="1600" dirty="0"/>
              <a:t> </a:t>
            </a:r>
            <a:r>
              <a:rPr lang="en-GB" sz="1600" dirty="0" err="1"/>
              <a:t>nagyfokú</a:t>
            </a:r>
            <a:r>
              <a:rPr lang="en-GB" sz="1600" dirty="0"/>
              <a:t> </a:t>
            </a:r>
            <a:r>
              <a:rPr lang="en-GB" sz="1600" dirty="0" err="1"/>
              <a:t>ellenállása</a:t>
            </a:r>
            <a:r>
              <a:rPr lang="en-GB" sz="1600" dirty="0"/>
              <a:t> (</a:t>
            </a:r>
            <a:r>
              <a:rPr lang="en-GB" sz="1600" dirty="0" err="1"/>
              <a:t>korlátozott</a:t>
            </a:r>
            <a:r>
              <a:rPr lang="en-GB" sz="1600" dirty="0"/>
              <a:t> </a:t>
            </a:r>
            <a:r>
              <a:rPr lang="en-GB" sz="1600" dirty="0" err="1"/>
              <a:t>digitális</a:t>
            </a:r>
            <a:r>
              <a:rPr lang="en-GB" sz="1600" dirty="0"/>
              <a:t> </a:t>
            </a:r>
            <a:r>
              <a:rPr lang="en-GB" sz="1600" dirty="0" err="1"/>
              <a:t>készségek</a:t>
            </a:r>
            <a:r>
              <a:rPr lang="en-GB" sz="1600" dirty="0"/>
              <a:t>, </a:t>
            </a:r>
            <a:r>
              <a:rPr lang="en-GB" sz="1600" dirty="0" err="1"/>
              <a:t>félelem</a:t>
            </a:r>
            <a:r>
              <a:rPr lang="en-GB" sz="1600" dirty="0"/>
              <a:t> a </a:t>
            </a:r>
            <a:r>
              <a:rPr lang="en-GB" sz="1600" dirty="0" err="1"/>
              <a:t>változástól</a:t>
            </a:r>
            <a:r>
              <a:rPr lang="en-GB" sz="1600" dirty="0"/>
              <a:t>, </a:t>
            </a:r>
            <a:r>
              <a:rPr lang="en-GB" sz="1600" dirty="0" err="1"/>
              <a:t>félelem</a:t>
            </a:r>
            <a:r>
              <a:rPr lang="en-GB" sz="1600" dirty="0"/>
              <a:t> a </a:t>
            </a:r>
            <a:r>
              <a:rPr lang="en-GB" sz="1600" dirty="0" err="1"/>
              <a:t>munkahely</a:t>
            </a:r>
            <a:r>
              <a:rPr lang="en-GB" sz="1600" dirty="0"/>
              <a:t> </a:t>
            </a:r>
            <a:r>
              <a:rPr lang="en-GB" sz="1600" dirty="0" err="1"/>
              <a:t>elvesztésétől</a:t>
            </a:r>
            <a:r>
              <a:rPr lang="en-GB" sz="1600" dirty="0"/>
              <a:t>). A </a:t>
            </a:r>
            <a:r>
              <a:rPr lang="en-GB" sz="1600" dirty="0" err="1"/>
              <a:t>munkavállalók</a:t>
            </a:r>
            <a:r>
              <a:rPr lang="en-GB" sz="1600" dirty="0"/>
              <a:t> </a:t>
            </a:r>
            <a:r>
              <a:rPr lang="en-GB" sz="1600" dirty="0" err="1"/>
              <a:t>körében</a:t>
            </a:r>
            <a:r>
              <a:rPr lang="en-GB" sz="1600" dirty="0"/>
              <a:t> </a:t>
            </a:r>
            <a:r>
              <a:rPr lang="en-GB" sz="1600" dirty="0" err="1"/>
              <a:t>kultúraváltásra</a:t>
            </a:r>
            <a:r>
              <a:rPr lang="en-GB" sz="1600" dirty="0"/>
              <a:t> van </a:t>
            </a:r>
            <a:r>
              <a:rPr lang="en-GB" sz="1600" dirty="0" err="1"/>
              <a:t>szükség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Karrier</a:t>
            </a:r>
            <a:r>
              <a:rPr lang="en-GB" sz="1800" b="1" dirty="0"/>
              <a:t> </a:t>
            </a:r>
            <a:r>
              <a:rPr lang="en-GB" sz="1800" b="1" dirty="0" err="1"/>
              <a:t>kérdés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győzhetem</a:t>
            </a:r>
            <a:r>
              <a:rPr lang="en-GB" sz="1600" dirty="0"/>
              <a:t> le a fent </a:t>
            </a:r>
            <a:r>
              <a:rPr lang="en-GB" sz="1600" dirty="0" err="1"/>
              <a:t>említett</a:t>
            </a:r>
            <a:r>
              <a:rPr lang="en-GB" sz="1600" dirty="0"/>
              <a:t> </a:t>
            </a:r>
            <a:r>
              <a:rPr lang="en-GB" sz="1600" dirty="0" err="1"/>
              <a:t>kihívásokat</a:t>
            </a:r>
            <a:r>
              <a:rPr lang="en-GB" sz="1600" dirty="0"/>
              <a:t>, </a:t>
            </a: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érhetek</a:t>
            </a:r>
            <a:r>
              <a:rPr lang="en-GB" sz="1600" dirty="0"/>
              <a:t> </a:t>
            </a:r>
            <a:r>
              <a:rPr lang="en-GB" sz="1600" dirty="0" err="1"/>
              <a:t>el</a:t>
            </a:r>
            <a:r>
              <a:rPr lang="en-GB" sz="1600" dirty="0"/>
              <a:t> </a:t>
            </a:r>
            <a:r>
              <a:rPr lang="en-GB" sz="1600" dirty="0" err="1"/>
              <a:t>sikereket</a:t>
            </a:r>
            <a:r>
              <a:rPr lang="en-GB" sz="1600" dirty="0"/>
              <a:t> a </a:t>
            </a:r>
            <a:r>
              <a:rPr lang="en-GB" sz="1600" dirty="0" err="1"/>
              <a:t>digitális</a:t>
            </a:r>
            <a:r>
              <a:rPr lang="en-GB" sz="1600" dirty="0"/>
              <a:t> </a:t>
            </a:r>
            <a:r>
              <a:rPr lang="en-GB" sz="1600" dirty="0" err="1"/>
              <a:t>átalakulásban</a:t>
            </a:r>
            <a:r>
              <a:rPr lang="en-GB" sz="1600" dirty="0"/>
              <a:t>,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adhatok</a:t>
            </a:r>
            <a:r>
              <a:rPr lang="en-GB" sz="1600" dirty="0"/>
              <a:t> </a:t>
            </a:r>
            <a:r>
              <a:rPr lang="en-GB" sz="1600" dirty="0" err="1"/>
              <a:t>ezzel</a:t>
            </a:r>
            <a:r>
              <a:rPr lang="en-GB" sz="1600" dirty="0"/>
              <a:t> </a:t>
            </a:r>
            <a:r>
              <a:rPr lang="en-GB" sz="1600" dirty="0" err="1"/>
              <a:t>egyidejűleg</a:t>
            </a:r>
            <a:r>
              <a:rPr lang="en-GB" sz="1600" dirty="0"/>
              <a:t> </a:t>
            </a:r>
            <a:r>
              <a:rPr lang="en-GB" sz="1600" dirty="0" err="1"/>
              <a:t>komoly</a:t>
            </a:r>
            <a:r>
              <a:rPr lang="en-GB" sz="1600" dirty="0"/>
              <a:t> </a:t>
            </a:r>
            <a:r>
              <a:rPr lang="en-GB" sz="1600" dirty="0" err="1"/>
              <a:t>lendületet</a:t>
            </a:r>
            <a:r>
              <a:rPr lang="en-GB" sz="1600" dirty="0"/>
              <a:t> a </a:t>
            </a:r>
            <a:r>
              <a:rPr lang="en-GB" sz="1600" dirty="0" err="1"/>
              <a:t>karrieremnek</a:t>
            </a:r>
            <a:r>
              <a:rPr lang="en-GB" sz="1600" dirty="0"/>
              <a:t>,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lehetek</a:t>
            </a:r>
            <a:r>
              <a:rPr lang="en-GB" sz="1600" dirty="0"/>
              <a:t> </a:t>
            </a:r>
            <a:r>
              <a:rPr lang="en-GB" sz="1600" dirty="0" err="1"/>
              <a:t>sikeres</a:t>
            </a:r>
            <a:r>
              <a:rPr lang="en-GB" sz="1600" dirty="0"/>
              <a:t> a </a:t>
            </a:r>
            <a:r>
              <a:rPr lang="en-GB" sz="1600" dirty="0" err="1"/>
              <a:t>vezetői</a:t>
            </a:r>
            <a:r>
              <a:rPr lang="en-GB" sz="1600" dirty="0"/>
              <a:t> </a:t>
            </a:r>
            <a:r>
              <a:rPr lang="en-GB" sz="1600" dirty="0" err="1"/>
              <a:t>szerepkörömben</a:t>
            </a:r>
            <a:r>
              <a:rPr lang="en-GB" sz="1600" dirty="0"/>
              <a:t>?  </a:t>
            </a:r>
            <a:endParaRPr dirty="0"/>
          </a:p>
        </p:txBody>
      </p:sp>
      <p:sp>
        <p:nvSpPr>
          <p:cNvPr id="763" name="Google Shape;763;p15"/>
          <p:cNvSpPr txBox="1">
            <a:spLocks noGrp="1"/>
          </p:cNvSpPr>
          <p:nvPr>
            <p:ph type="title"/>
          </p:nvPr>
        </p:nvSpPr>
        <p:spPr>
          <a:xfrm>
            <a:off x="2228850" y="372637"/>
            <a:ext cx="769143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Fatima esete</a:t>
            </a:r>
            <a:endParaRPr/>
          </a:p>
        </p:txBody>
      </p:sp>
      <p:sp>
        <p:nvSpPr>
          <p:cNvPr id="764" name="Google Shape;764;p15"/>
          <p:cNvSpPr/>
          <p:nvPr/>
        </p:nvSpPr>
        <p:spPr>
          <a:xfrm>
            <a:off x="293123" y="336498"/>
            <a:ext cx="873378" cy="45444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4E970B-BE4A-2758-7A95-53942027F4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2" y="157632"/>
            <a:ext cx="2115861" cy="1210594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6"/>
          <p:cNvSpPr txBox="1">
            <a:spLocks noGrp="1"/>
          </p:cNvSpPr>
          <p:nvPr>
            <p:ph type="body" idx="1"/>
          </p:nvPr>
        </p:nvSpPr>
        <p:spPr>
          <a:xfrm>
            <a:off x="838200" y="1657350"/>
            <a:ext cx="10515600" cy="451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Tanácsadó</a:t>
            </a:r>
            <a:r>
              <a:rPr lang="en-GB" sz="1800" b="1" dirty="0"/>
              <a:t> </a:t>
            </a:r>
            <a:r>
              <a:rPr lang="en-GB" sz="1800" b="1" dirty="0" err="1"/>
              <a:t>szakember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Mentor </a:t>
            </a:r>
            <a:r>
              <a:rPr lang="en-GB" sz="1600" dirty="0" err="1"/>
              <a:t>egy</a:t>
            </a:r>
            <a:r>
              <a:rPr lang="en-GB" sz="1600" dirty="0"/>
              <a:t> </a:t>
            </a:r>
            <a:r>
              <a:rPr lang="en-GB" sz="1600" dirty="0" err="1"/>
              <a:t>vezetőképző</a:t>
            </a:r>
            <a:r>
              <a:rPr lang="en-GB" sz="1600" dirty="0"/>
              <a:t> </a:t>
            </a:r>
            <a:r>
              <a:rPr lang="en-GB" sz="1600" dirty="0" err="1"/>
              <a:t>programban</a:t>
            </a:r>
            <a:r>
              <a:rPr lang="en-GB" sz="1600" dirty="0"/>
              <a:t>, </a:t>
            </a:r>
            <a:r>
              <a:rPr lang="en-GB" sz="1600" dirty="0" err="1"/>
              <a:t>támogatást</a:t>
            </a:r>
            <a:r>
              <a:rPr lang="en-GB" sz="1600" dirty="0"/>
              <a:t> </a:t>
            </a:r>
            <a:r>
              <a:rPr lang="en-GB" sz="1600" dirty="0" err="1"/>
              <a:t>nyújtva</a:t>
            </a:r>
            <a:r>
              <a:rPr lang="en-GB" sz="1600" dirty="0"/>
              <a:t> a </a:t>
            </a:r>
            <a:r>
              <a:rPr lang="en-GB" sz="1600" dirty="0" err="1"/>
              <a:t>feltörekvő</a:t>
            </a:r>
            <a:r>
              <a:rPr lang="en-GB" sz="1600" dirty="0"/>
              <a:t> </a:t>
            </a:r>
            <a:r>
              <a:rPr lang="en-GB" sz="1600" dirty="0" err="1"/>
              <a:t>tehetségeknek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Sophia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Az </a:t>
            </a:r>
            <a:r>
              <a:rPr lang="en-GB" sz="1600" dirty="0" err="1"/>
              <a:t>Innovatech</a:t>
            </a:r>
            <a:r>
              <a:rPr lang="en-GB" sz="1600" dirty="0"/>
              <a:t> Solutions </a:t>
            </a:r>
            <a:r>
              <a:rPr lang="en-GB" sz="1600" dirty="0" err="1"/>
              <a:t>projektmenedzsere</a:t>
            </a:r>
            <a:r>
              <a:rPr lang="en-GB" sz="1600" dirty="0"/>
              <a:t>. 28 </a:t>
            </a:r>
            <a:r>
              <a:rPr lang="en-GB" sz="1600" dirty="0" err="1"/>
              <a:t>éves</a:t>
            </a:r>
            <a:r>
              <a:rPr lang="en-GB" sz="1600" dirty="0"/>
              <a:t>. </a:t>
            </a:r>
            <a:r>
              <a:rPr lang="en-GB" sz="1600" dirty="0" err="1"/>
              <a:t>Részt</a:t>
            </a:r>
            <a:r>
              <a:rPr lang="en-GB" sz="1600" dirty="0"/>
              <a:t> </a:t>
            </a:r>
            <a:r>
              <a:rPr lang="en-GB" sz="1600" dirty="0" err="1"/>
              <a:t>vesz</a:t>
            </a:r>
            <a:r>
              <a:rPr lang="en-GB" sz="1600" dirty="0"/>
              <a:t> a </a:t>
            </a:r>
            <a:r>
              <a:rPr lang="en-GB" sz="1600" dirty="0" err="1"/>
              <a:t>vállalat</a:t>
            </a:r>
            <a:r>
              <a:rPr lang="en-GB" sz="1600" dirty="0"/>
              <a:t> </a:t>
            </a:r>
            <a:r>
              <a:rPr lang="en-GB" sz="1600" dirty="0" err="1"/>
              <a:t>vezetőképző</a:t>
            </a:r>
            <a:r>
              <a:rPr lang="en-GB" sz="1600" dirty="0"/>
              <a:t> </a:t>
            </a:r>
            <a:r>
              <a:rPr lang="en-GB" sz="1600" dirty="0" err="1"/>
              <a:t>programjában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Téma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Sophia </a:t>
            </a:r>
            <a:r>
              <a:rPr lang="en-GB" sz="1600" dirty="0" err="1"/>
              <a:t>sikeres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tehetséges</a:t>
            </a:r>
            <a:r>
              <a:rPr lang="en-GB" sz="1600" dirty="0"/>
              <a:t> </a:t>
            </a:r>
            <a:r>
              <a:rPr lang="en-GB" sz="1600" dirty="0" err="1"/>
              <a:t>projektmenedzser</a:t>
            </a:r>
            <a:r>
              <a:rPr lang="en-GB" sz="1600" dirty="0"/>
              <a:t>, </a:t>
            </a:r>
            <a:r>
              <a:rPr lang="en-GB" sz="1600" dirty="0" err="1"/>
              <a:t>aki</a:t>
            </a:r>
            <a:r>
              <a:rPr lang="en-GB" sz="1600" dirty="0"/>
              <a:t> </a:t>
            </a:r>
            <a:r>
              <a:rPr lang="en-GB" sz="1600" dirty="0" err="1"/>
              <a:t>jelenleg</a:t>
            </a:r>
            <a:r>
              <a:rPr lang="en-GB" sz="1600" dirty="0"/>
              <a:t> </a:t>
            </a:r>
            <a:r>
              <a:rPr lang="en-GB" sz="1600" dirty="0" err="1"/>
              <a:t>döntő</a:t>
            </a:r>
            <a:r>
              <a:rPr lang="en-GB" sz="1600" dirty="0"/>
              <a:t> </a:t>
            </a:r>
            <a:r>
              <a:rPr lang="en-GB" sz="1600" dirty="0" err="1"/>
              <a:t>pillanat</a:t>
            </a:r>
            <a:r>
              <a:rPr lang="en-GB" sz="1600" dirty="0"/>
              <a:t> </a:t>
            </a:r>
            <a:r>
              <a:rPr lang="en-GB" sz="1600" dirty="0" err="1"/>
              <a:t>előtt</a:t>
            </a:r>
            <a:r>
              <a:rPr lang="en-GB" sz="1600" dirty="0"/>
              <a:t> </a:t>
            </a:r>
            <a:r>
              <a:rPr lang="en-GB" sz="1600" dirty="0" err="1"/>
              <a:t>áll</a:t>
            </a:r>
            <a:r>
              <a:rPr lang="en-GB" sz="1600" dirty="0"/>
              <a:t> a </a:t>
            </a:r>
            <a:r>
              <a:rPr lang="en-GB" sz="1600" dirty="0" err="1"/>
              <a:t>karrierje</a:t>
            </a:r>
            <a:r>
              <a:rPr lang="en-GB" sz="1600" dirty="0"/>
              <a:t> </a:t>
            </a:r>
            <a:r>
              <a:rPr lang="en-GB" sz="1600" dirty="0" err="1"/>
              <a:t>folytatását</a:t>
            </a:r>
            <a:r>
              <a:rPr lang="en-GB" sz="1600" dirty="0"/>
              <a:t> </a:t>
            </a:r>
            <a:r>
              <a:rPr lang="en-GB" sz="1600" dirty="0" err="1"/>
              <a:t>illetően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/>
              <a:t>Dilemma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Sophia </a:t>
            </a:r>
            <a:r>
              <a:rPr lang="en-GB" sz="1600" dirty="0" err="1"/>
              <a:t>választási</a:t>
            </a:r>
            <a:r>
              <a:rPr lang="en-GB" sz="1600" dirty="0"/>
              <a:t> </a:t>
            </a:r>
            <a:r>
              <a:rPr lang="en-GB" sz="1600" dirty="0" err="1"/>
              <a:t>stressz-szel</a:t>
            </a:r>
            <a:r>
              <a:rPr lang="en-GB" sz="1600" dirty="0"/>
              <a:t> </a:t>
            </a:r>
            <a:r>
              <a:rPr lang="en-GB" sz="1600" dirty="0" err="1"/>
              <a:t>küzd</a:t>
            </a:r>
            <a:r>
              <a:rPr lang="en-GB" sz="1600" dirty="0"/>
              <a:t>, </a:t>
            </a:r>
            <a:r>
              <a:rPr lang="en-GB" sz="1600" dirty="0" err="1"/>
              <a:t>több</a:t>
            </a:r>
            <a:r>
              <a:rPr lang="en-GB" sz="1600" dirty="0"/>
              <a:t> </a:t>
            </a:r>
            <a:r>
              <a:rPr lang="en-GB" sz="1600" dirty="0" err="1"/>
              <a:t>lehetőség</a:t>
            </a:r>
            <a:r>
              <a:rPr lang="en-GB" sz="1600" dirty="0"/>
              <a:t> </a:t>
            </a:r>
            <a:r>
              <a:rPr lang="en-GB" sz="1600" dirty="0" err="1"/>
              <a:t>közül</a:t>
            </a:r>
            <a:r>
              <a:rPr lang="en-GB" sz="1600" dirty="0"/>
              <a:t> </a:t>
            </a:r>
            <a:r>
              <a:rPr lang="en-GB" sz="1600" dirty="0" err="1"/>
              <a:t>választhat</a:t>
            </a:r>
            <a:r>
              <a:rPr lang="en-GB" sz="1600" dirty="0"/>
              <a:t>: (1) </a:t>
            </a:r>
            <a:r>
              <a:rPr lang="en-GB" sz="1600" dirty="0" err="1"/>
              <a:t>vezető</a:t>
            </a:r>
            <a:r>
              <a:rPr lang="en-GB" sz="1600" dirty="0"/>
              <a:t> </a:t>
            </a:r>
            <a:r>
              <a:rPr lang="en-GB" sz="1600" dirty="0" err="1"/>
              <a:t>szerep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Innovatech</a:t>
            </a:r>
            <a:r>
              <a:rPr lang="en-GB" sz="1600" dirty="0"/>
              <a:t> </a:t>
            </a:r>
            <a:r>
              <a:rPr lang="en-GB" sz="1600" dirty="0" err="1"/>
              <a:t>Solutionsnél</a:t>
            </a:r>
            <a:r>
              <a:rPr lang="en-GB" sz="1600" dirty="0"/>
              <a:t>; (2) </a:t>
            </a:r>
            <a:r>
              <a:rPr lang="en-GB" sz="1600" dirty="0" err="1"/>
              <a:t>szakosodás</a:t>
            </a:r>
            <a:r>
              <a:rPr lang="en-GB" sz="1600" dirty="0"/>
              <a:t> a </a:t>
            </a:r>
            <a:r>
              <a:rPr lang="en-GB" sz="1600" dirty="0" err="1"/>
              <a:t>digitális</a:t>
            </a:r>
            <a:r>
              <a:rPr lang="en-GB" sz="1600" dirty="0"/>
              <a:t> </a:t>
            </a:r>
            <a:r>
              <a:rPr lang="en-GB" sz="1600" dirty="0" err="1"/>
              <a:t>stratégiára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tanácsadásra</a:t>
            </a:r>
            <a:r>
              <a:rPr lang="en-GB" sz="1600" dirty="0"/>
              <a:t> (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Innovatech-en</a:t>
            </a:r>
            <a:r>
              <a:rPr lang="en-GB" sz="1600" dirty="0"/>
              <a:t> </a:t>
            </a:r>
            <a:r>
              <a:rPr lang="en-GB" sz="1600" dirty="0" err="1"/>
              <a:t>kívül</a:t>
            </a:r>
            <a:r>
              <a:rPr lang="en-GB" sz="1600" dirty="0"/>
              <a:t>). </a:t>
            </a:r>
            <a:r>
              <a:rPr lang="en-GB" sz="1600" dirty="0" err="1"/>
              <a:t>Sophiára</a:t>
            </a:r>
            <a:r>
              <a:rPr lang="en-GB" sz="1600" dirty="0"/>
              <a:t> </a:t>
            </a:r>
            <a:r>
              <a:rPr lang="en-GB" sz="1600" dirty="0" err="1"/>
              <a:t>többen</a:t>
            </a:r>
            <a:r>
              <a:rPr lang="en-GB" sz="1600" dirty="0"/>
              <a:t> </a:t>
            </a:r>
            <a:r>
              <a:rPr lang="en-GB" sz="1600" dirty="0" err="1"/>
              <a:t>féltékenyek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Karrier</a:t>
            </a:r>
            <a:r>
              <a:rPr lang="en-GB" sz="1800" b="1" dirty="0"/>
              <a:t> </a:t>
            </a:r>
            <a:r>
              <a:rPr lang="en-GB" sz="1800" b="1" dirty="0" err="1"/>
              <a:t>kérdés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folytassam</a:t>
            </a:r>
            <a:r>
              <a:rPr lang="en-GB" sz="1600" dirty="0"/>
              <a:t> a </a:t>
            </a:r>
            <a:r>
              <a:rPr lang="en-GB" sz="1600" dirty="0" err="1"/>
              <a:t>karrieremet</a:t>
            </a:r>
            <a:r>
              <a:rPr lang="en-GB" sz="1600" dirty="0"/>
              <a:t>,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hogyan</a:t>
            </a:r>
            <a:r>
              <a:rPr lang="en-GB" sz="1600" dirty="0"/>
              <a:t> </a:t>
            </a:r>
            <a:r>
              <a:rPr lang="en-GB" sz="1600" dirty="0" err="1"/>
              <a:t>adjak</a:t>
            </a:r>
            <a:r>
              <a:rPr lang="en-GB" sz="1600" dirty="0"/>
              <a:t> </a:t>
            </a:r>
            <a:r>
              <a:rPr lang="en-GB" sz="1600" dirty="0" err="1"/>
              <a:t>neki</a:t>
            </a:r>
            <a:r>
              <a:rPr lang="en-GB" sz="1600" dirty="0"/>
              <a:t> </a:t>
            </a:r>
            <a:r>
              <a:rPr lang="en-GB" sz="1600" dirty="0" err="1"/>
              <a:t>további</a:t>
            </a:r>
            <a:r>
              <a:rPr lang="en-GB" sz="1600" dirty="0"/>
              <a:t> </a:t>
            </a:r>
            <a:r>
              <a:rPr lang="en-GB" sz="1600" dirty="0" err="1"/>
              <a:t>lendületet</a:t>
            </a:r>
            <a:r>
              <a:rPr lang="en-GB" sz="1600" dirty="0"/>
              <a:t>, </a:t>
            </a:r>
            <a:r>
              <a:rPr lang="en-GB" sz="1600" dirty="0" err="1"/>
              <a:t>miközben</a:t>
            </a:r>
            <a:r>
              <a:rPr lang="en-GB" sz="1600" dirty="0"/>
              <a:t> </a:t>
            </a:r>
            <a:r>
              <a:rPr lang="en-GB" sz="1600" dirty="0" err="1"/>
              <a:t>nem</a:t>
            </a:r>
            <a:r>
              <a:rPr lang="en-GB" sz="1600" dirty="0"/>
              <a:t> </a:t>
            </a:r>
            <a:r>
              <a:rPr lang="en-GB" sz="1600" dirty="0" err="1"/>
              <a:t>hagyom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mások</a:t>
            </a:r>
            <a:r>
              <a:rPr lang="en-GB" sz="1600" dirty="0"/>
              <a:t> </a:t>
            </a:r>
            <a:r>
              <a:rPr lang="en-GB" sz="1600" dirty="0" err="1"/>
              <a:t>féltékenysége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negatív</a:t>
            </a:r>
            <a:r>
              <a:rPr lang="en-GB" sz="1600" dirty="0"/>
              <a:t> </a:t>
            </a:r>
            <a:r>
              <a:rPr lang="en-GB" sz="1600" dirty="0" err="1"/>
              <a:t>megnyilvánulásai</a:t>
            </a:r>
            <a:r>
              <a:rPr lang="en-GB" sz="1600" dirty="0"/>
              <a:t> </a:t>
            </a:r>
            <a:r>
              <a:rPr lang="en-GB" sz="1600" dirty="0" err="1"/>
              <a:t>elhomályosítsák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ítélőképességemet</a:t>
            </a:r>
            <a:r>
              <a:rPr lang="en-GB" sz="1600" dirty="0"/>
              <a:t>? </a:t>
            </a:r>
            <a:endParaRPr dirty="0"/>
          </a:p>
        </p:txBody>
      </p:sp>
      <p:sp>
        <p:nvSpPr>
          <p:cNvPr id="773" name="Google Shape;773;p16"/>
          <p:cNvSpPr txBox="1">
            <a:spLocks noGrp="1"/>
          </p:cNvSpPr>
          <p:nvPr>
            <p:ph type="title"/>
          </p:nvPr>
        </p:nvSpPr>
        <p:spPr>
          <a:xfrm>
            <a:off x="2228850" y="372637"/>
            <a:ext cx="769143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Sophia esete</a:t>
            </a:r>
            <a:endParaRPr/>
          </a:p>
        </p:txBody>
      </p:sp>
      <p:sp>
        <p:nvSpPr>
          <p:cNvPr id="774" name="Google Shape;774;p16"/>
          <p:cNvSpPr/>
          <p:nvPr/>
        </p:nvSpPr>
        <p:spPr>
          <a:xfrm>
            <a:off x="1169422" y="762929"/>
            <a:ext cx="873378" cy="45444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80C77F-3126-2DA9-E3AE-637C6E91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2" y="157632"/>
            <a:ext cx="2115861" cy="121059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7"/>
          <p:cNvSpPr txBox="1">
            <a:spLocks noGrp="1"/>
          </p:cNvSpPr>
          <p:nvPr>
            <p:ph type="body" idx="1"/>
          </p:nvPr>
        </p:nvSpPr>
        <p:spPr>
          <a:xfrm>
            <a:off x="838200" y="1575120"/>
            <a:ext cx="10515600" cy="451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Tanácsadó</a:t>
            </a:r>
            <a:r>
              <a:rPr lang="en-GB" sz="1800" b="1" dirty="0"/>
              <a:t> </a:t>
            </a:r>
            <a:r>
              <a:rPr lang="en-GB" sz="1800" b="1" dirty="0" err="1"/>
              <a:t>szakember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HR-</a:t>
            </a:r>
            <a:r>
              <a:rPr lang="en-GB" sz="1600" dirty="0" err="1"/>
              <a:t>tanácsadó</a:t>
            </a:r>
            <a:r>
              <a:rPr lang="en-GB" sz="1600" dirty="0"/>
              <a:t> </a:t>
            </a:r>
            <a:r>
              <a:rPr lang="en-GB" sz="1600" dirty="0" err="1"/>
              <a:t>egy</a:t>
            </a:r>
            <a:r>
              <a:rPr lang="en-GB" sz="1600" dirty="0"/>
              <a:t> </a:t>
            </a:r>
            <a:r>
              <a:rPr lang="en-GB" sz="1600" dirty="0" err="1"/>
              <a:t>kiskereskedelmi</a:t>
            </a:r>
            <a:r>
              <a:rPr lang="en-GB" sz="1600" dirty="0"/>
              <a:t> </a:t>
            </a:r>
            <a:r>
              <a:rPr lang="en-GB" sz="1600" dirty="0" err="1"/>
              <a:t>vállalatnál</a:t>
            </a:r>
            <a:r>
              <a:rPr lang="en-GB" sz="16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>
                <a:solidFill>
                  <a:schemeClr val="accent1"/>
                </a:solidFill>
              </a:rPr>
              <a:t>Imara</a:t>
            </a:r>
            <a:endParaRPr sz="18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Menedzser</a:t>
            </a:r>
            <a:r>
              <a:rPr lang="en-GB" sz="1600" dirty="0"/>
              <a:t>; a </a:t>
            </a:r>
            <a:r>
              <a:rPr lang="en-GB" sz="1600" dirty="0" err="1"/>
              <a:t>pénzügyi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igazgatási</a:t>
            </a:r>
            <a:r>
              <a:rPr lang="en-GB" sz="1600" dirty="0"/>
              <a:t> </a:t>
            </a:r>
            <a:r>
              <a:rPr lang="en-GB" sz="1600" dirty="0" err="1"/>
              <a:t>osztályon</a:t>
            </a:r>
            <a:r>
              <a:rPr lang="en-GB" sz="1600" dirty="0"/>
              <a:t> </a:t>
            </a:r>
            <a:r>
              <a:rPr lang="en-GB" sz="1600" dirty="0" err="1"/>
              <a:t>belül</a:t>
            </a:r>
            <a:r>
              <a:rPr lang="en-GB" sz="1600" dirty="0"/>
              <a:t> </a:t>
            </a:r>
            <a:r>
              <a:rPr lang="en-GB" sz="1600" dirty="0" err="1"/>
              <a:t>kapaszkodott</a:t>
            </a:r>
            <a:r>
              <a:rPr lang="en-GB" sz="1600" dirty="0"/>
              <a:t> </a:t>
            </a:r>
            <a:r>
              <a:rPr lang="en-GB" sz="1600" dirty="0" err="1"/>
              <a:t>fel</a:t>
            </a:r>
            <a:r>
              <a:rPr lang="en-GB" sz="1600" dirty="0"/>
              <a:t> a </a:t>
            </a:r>
            <a:r>
              <a:rPr lang="en-GB" sz="1600" dirty="0" err="1"/>
              <a:t>ranglétrán</a:t>
            </a:r>
            <a:r>
              <a:rPr lang="en-GB" sz="1600" dirty="0"/>
              <a:t>, </a:t>
            </a:r>
            <a:r>
              <a:rPr lang="en-GB" sz="1600" dirty="0" err="1"/>
              <a:t>egészen</a:t>
            </a:r>
            <a:r>
              <a:rPr lang="en-GB" sz="1600" dirty="0"/>
              <a:t> a </a:t>
            </a:r>
            <a:r>
              <a:rPr lang="en-GB" sz="1600" dirty="0" err="1"/>
              <a:t>vezetői</a:t>
            </a:r>
            <a:r>
              <a:rPr lang="en-GB" sz="1600" dirty="0"/>
              <a:t> </a:t>
            </a:r>
            <a:r>
              <a:rPr lang="en-GB" sz="1600" dirty="0" err="1"/>
              <a:t>pozícióig</a:t>
            </a:r>
            <a:r>
              <a:rPr lang="en-GB" sz="1600" dirty="0"/>
              <a:t>. 50+ </a:t>
            </a:r>
            <a:r>
              <a:rPr lang="en-GB" sz="1600" dirty="0" err="1"/>
              <a:t>életkor</a:t>
            </a:r>
            <a:r>
              <a:rPr lang="en-GB" sz="1600" dirty="0"/>
              <a:t>. 30 </a:t>
            </a:r>
            <a:r>
              <a:rPr lang="en-GB" sz="1600" dirty="0" err="1"/>
              <a:t>éves</a:t>
            </a:r>
            <a:r>
              <a:rPr lang="en-GB" sz="1600" dirty="0"/>
              <a:t> </a:t>
            </a:r>
            <a:r>
              <a:rPr lang="en-GB" sz="1600" dirty="0" err="1"/>
              <a:t>tapasztalat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Téma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A </a:t>
            </a:r>
            <a:r>
              <a:rPr lang="en-GB" sz="1600" dirty="0" err="1"/>
              <a:t>vállalati</a:t>
            </a:r>
            <a:r>
              <a:rPr lang="en-GB" sz="1600" dirty="0"/>
              <a:t> </a:t>
            </a:r>
            <a:r>
              <a:rPr lang="en-GB" sz="1600" dirty="0" err="1"/>
              <a:t>vezetés</a:t>
            </a:r>
            <a:r>
              <a:rPr lang="en-GB" sz="1600" dirty="0"/>
              <a:t> </a:t>
            </a:r>
            <a:r>
              <a:rPr lang="en-GB" sz="1600" dirty="0" err="1"/>
              <a:t>prioritásként</a:t>
            </a:r>
            <a:r>
              <a:rPr lang="en-GB" sz="1600" dirty="0"/>
              <a:t> </a:t>
            </a:r>
            <a:r>
              <a:rPr lang="en-GB" sz="1600" dirty="0" err="1"/>
              <a:t>kezeli</a:t>
            </a:r>
            <a:r>
              <a:rPr lang="en-GB" sz="1600" dirty="0"/>
              <a:t> a </a:t>
            </a:r>
            <a:r>
              <a:rPr lang="en-GB" sz="1600" dirty="0" err="1"/>
              <a:t>digitalizációt</a:t>
            </a:r>
            <a:r>
              <a:rPr lang="en-GB" sz="1600" dirty="0"/>
              <a:t>. </a:t>
            </a:r>
            <a:r>
              <a:rPr lang="en-GB" sz="1600" dirty="0" err="1"/>
              <a:t>Ez</a:t>
            </a:r>
            <a:r>
              <a:rPr lang="en-GB" sz="1600" dirty="0"/>
              <a:t> </a:t>
            </a:r>
            <a:r>
              <a:rPr lang="en-GB" sz="1600" dirty="0" err="1"/>
              <a:t>azt</a:t>
            </a:r>
            <a:r>
              <a:rPr lang="en-GB" sz="1600" dirty="0"/>
              <a:t> </a:t>
            </a:r>
            <a:r>
              <a:rPr lang="en-GB" sz="1600" dirty="0" err="1"/>
              <a:t>jelenti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Imara</a:t>
            </a:r>
            <a:r>
              <a:rPr lang="en-GB" sz="1600" dirty="0"/>
              <a:t> </a:t>
            </a:r>
            <a:r>
              <a:rPr lang="en-GB" sz="1600" dirty="0" err="1"/>
              <a:t>osztályán</a:t>
            </a:r>
            <a:r>
              <a:rPr lang="en-GB" sz="1600" dirty="0"/>
              <a:t> </a:t>
            </a:r>
            <a:r>
              <a:rPr lang="en-GB" sz="1600" dirty="0" err="1"/>
              <a:t>belül</a:t>
            </a:r>
            <a:r>
              <a:rPr lang="en-GB" sz="1600" dirty="0"/>
              <a:t> is </a:t>
            </a:r>
            <a:r>
              <a:rPr lang="en-GB" sz="1600" dirty="0" err="1"/>
              <a:t>minden</a:t>
            </a:r>
            <a:r>
              <a:rPr lang="en-GB" sz="1600" dirty="0"/>
              <a:t> </a:t>
            </a:r>
            <a:r>
              <a:rPr lang="en-GB" sz="1600" dirty="0" err="1"/>
              <a:t>tevékenységet</a:t>
            </a:r>
            <a:r>
              <a:rPr lang="en-GB" sz="1600" dirty="0"/>
              <a:t> </a:t>
            </a:r>
            <a:r>
              <a:rPr lang="en-GB" sz="1600" dirty="0" err="1"/>
              <a:t>digitalizálni</a:t>
            </a:r>
            <a:r>
              <a:rPr lang="en-GB" sz="1600" dirty="0"/>
              <a:t> </a:t>
            </a:r>
            <a:r>
              <a:rPr lang="en-GB" sz="1600" dirty="0" err="1"/>
              <a:t>fognak</a:t>
            </a:r>
            <a:r>
              <a:rPr lang="en-GB" sz="1600" dirty="0"/>
              <a:t>.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/>
              <a:t>Dilemma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Imara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csapata</a:t>
            </a:r>
            <a:r>
              <a:rPr lang="en-GB" sz="1600" dirty="0"/>
              <a:t> </a:t>
            </a:r>
            <a:r>
              <a:rPr lang="en-GB" sz="1600" dirty="0" err="1"/>
              <a:t>túlterheltnek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inkompetensnek</a:t>
            </a:r>
            <a:r>
              <a:rPr lang="en-GB" sz="1600" dirty="0"/>
              <a:t> </a:t>
            </a:r>
            <a:r>
              <a:rPr lang="en-GB" sz="1600" dirty="0" err="1"/>
              <a:t>érzi</a:t>
            </a:r>
            <a:r>
              <a:rPr lang="en-GB" sz="1600" dirty="0"/>
              <a:t> </a:t>
            </a:r>
            <a:r>
              <a:rPr lang="en-GB" sz="1600" dirty="0" err="1"/>
              <a:t>magát</a:t>
            </a:r>
            <a:r>
              <a:rPr lang="en-GB" sz="1600" dirty="0"/>
              <a:t>, </a:t>
            </a:r>
            <a:r>
              <a:rPr lang="en-GB" sz="1600" dirty="0" err="1"/>
              <a:t>nem</a:t>
            </a:r>
            <a:r>
              <a:rPr lang="en-GB" sz="1600" dirty="0"/>
              <a:t> </a:t>
            </a:r>
            <a:r>
              <a:rPr lang="en-GB" sz="1600" dirty="0" err="1"/>
              <a:t>bíznak</a:t>
            </a:r>
            <a:r>
              <a:rPr lang="en-GB" sz="1600" dirty="0"/>
              <a:t> a </a:t>
            </a:r>
            <a:r>
              <a:rPr lang="en-GB" sz="1600" dirty="0" err="1"/>
              <a:t>digitális</a:t>
            </a:r>
            <a:r>
              <a:rPr lang="en-GB" sz="1600" dirty="0"/>
              <a:t> </a:t>
            </a:r>
            <a:r>
              <a:rPr lang="en-GB" sz="1600" dirty="0" err="1"/>
              <a:t>megoldásokban</a:t>
            </a:r>
            <a:r>
              <a:rPr lang="en-GB" sz="1600" dirty="0"/>
              <a:t>. </a:t>
            </a:r>
            <a:r>
              <a:rPr lang="en-GB" sz="1600" dirty="0" err="1"/>
              <a:t>Imarának</a:t>
            </a:r>
            <a:r>
              <a:rPr lang="en-GB" sz="1600" dirty="0"/>
              <a:t> </a:t>
            </a:r>
            <a:r>
              <a:rPr lang="en-GB" sz="1600" dirty="0" err="1"/>
              <a:t>egy</a:t>
            </a:r>
            <a:r>
              <a:rPr lang="en-GB" sz="1600" dirty="0"/>
              <a:t> </a:t>
            </a:r>
            <a:r>
              <a:rPr lang="en-GB" sz="1600" dirty="0" err="1"/>
              <a:t>olyan</a:t>
            </a:r>
            <a:r>
              <a:rPr lang="en-GB" sz="1600" dirty="0"/>
              <a:t> </a:t>
            </a:r>
            <a:r>
              <a:rPr lang="en-GB" sz="1600" dirty="0" err="1"/>
              <a:t>csapatot</a:t>
            </a:r>
            <a:r>
              <a:rPr lang="en-GB" sz="1600" dirty="0"/>
              <a:t> </a:t>
            </a:r>
            <a:r>
              <a:rPr lang="en-GB" sz="1600" dirty="0" err="1"/>
              <a:t>kell</a:t>
            </a:r>
            <a:r>
              <a:rPr lang="en-GB" sz="1600" dirty="0"/>
              <a:t> </a:t>
            </a:r>
            <a:r>
              <a:rPr lang="en-GB" sz="1600" dirty="0" err="1"/>
              <a:t>irányítania</a:t>
            </a:r>
            <a:r>
              <a:rPr lang="en-GB" sz="1600" dirty="0"/>
              <a:t>, </a:t>
            </a:r>
            <a:r>
              <a:rPr lang="en-GB" sz="1600" dirty="0" err="1"/>
              <a:t>amely</a:t>
            </a:r>
            <a:r>
              <a:rPr lang="en-GB" sz="1600" dirty="0"/>
              <a:t> </a:t>
            </a:r>
            <a:r>
              <a:rPr lang="en-GB" sz="1600" dirty="0" err="1"/>
              <a:t>nem</a:t>
            </a:r>
            <a:r>
              <a:rPr lang="en-GB" sz="1600" dirty="0"/>
              <a:t> </a:t>
            </a:r>
            <a:r>
              <a:rPr lang="en-GB" sz="1600" dirty="0" err="1"/>
              <a:t>támogatja</a:t>
            </a:r>
            <a:r>
              <a:rPr lang="en-GB" sz="1600" dirty="0"/>
              <a:t> a </a:t>
            </a:r>
            <a:r>
              <a:rPr lang="en-GB" sz="1600" dirty="0" err="1"/>
              <a:t>meghozott</a:t>
            </a:r>
            <a:r>
              <a:rPr lang="en-GB" sz="1600" dirty="0"/>
              <a:t> </a:t>
            </a:r>
            <a:r>
              <a:rPr lang="en-GB" sz="1600" dirty="0" err="1"/>
              <a:t>döntéseket</a:t>
            </a:r>
            <a:r>
              <a:rPr lang="en-GB" sz="1600" dirty="0"/>
              <a:t>, </a:t>
            </a:r>
            <a:r>
              <a:rPr lang="en-GB" sz="1600" dirty="0" err="1"/>
              <a:t>miközben</a:t>
            </a:r>
            <a:r>
              <a:rPr lang="en-GB" sz="1600" dirty="0"/>
              <a:t> </a:t>
            </a:r>
            <a:r>
              <a:rPr lang="en-GB" sz="1600" dirty="0" err="1"/>
              <a:t>kétségei</a:t>
            </a:r>
            <a:r>
              <a:rPr lang="en-GB" sz="1600" dirty="0"/>
              <a:t> </a:t>
            </a:r>
            <a:r>
              <a:rPr lang="en-GB" sz="1600" dirty="0" err="1"/>
              <a:t>vannak</a:t>
            </a:r>
            <a:r>
              <a:rPr lang="en-GB" sz="1600" dirty="0"/>
              <a:t> </a:t>
            </a:r>
            <a:r>
              <a:rPr lang="en-GB" sz="1600" dirty="0" err="1"/>
              <a:t>saját</a:t>
            </a:r>
            <a:r>
              <a:rPr lang="en-GB" sz="1600" dirty="0"/>
              <a:t> </a:t>
            </a:r>
            <a:r>
              <a:rPr lang="en-GB" sz="1600" dirty="0" err="1"/>
              <a:t>magával</a:t>
            </a:r>
            <a:r>
              <a:rPr lang="en-GB" sz="1600" dirty="0"/>
              <a:t> </a:t>
            </a:r>
            <a:r>
              <a:rPr lang="en-GB" sz="1600" dirty="0" err="1"/>
              <a:t>kapcsolatban</a:t>
            </a:r>
            <a:r>
              <a:rPr lang="en-GB" sz="1600" dirty="0"/>
              <a:t>.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err="1"/>
              <a:t>Karrier</a:t>
            </a:r>
            <a:r>
              <a:rPr lang="en-GB" sz="1800" b="1" dirty="0"/>
              <a:t> </a:t>
            </a:r>
            <a:r>
              <a:rPr lang="en-GB" sz="1800" b="1" dirty="0" err="1"/>
              <a:t>kérdés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1600" dirty="0" err="1"/>
              <a:t>Én</a:t>
            </a:r>
            <a:r>
              <a:rPr lang="en-GB" sz="1600" dirty="0"/>
              <a:t> </a:t>
            </a:r>
            <a:r>
              <a:rPr lang="en-GB" sz="1600" dirty="0" err="1"/>
              <a:t>vagyok</a:t>
            </a:r>
            <a:r>
              <a:rPr lang="en-GB" sz="1600" dirty="0"/>
              <a:t> a </a:t>
            </a:r>
            <a:r>
              <a:rPr lang="en-GB" sz="1600" dirty="0" err="1"/>
              <a:t>megfelelő</a:t>
            </a:r>
            <a:r>
              <a:rPr lang="en-GB" sz="1600" dirty="0"/>
              <a:t> </a:t>
            </a:r>
            <a:r>
              <a:rPr lang="en-GB" sz="1600" dirty="0" err="1"/>
              <a:t>személy</a:t>
            </a:r>
            <a:r>
              <a:rPr lang="en-GB" sz="1600" dirty="0"/>
              <a:t> </a:t>
            </a:r>
            <a:r>
              <a:rPr lang="en-GB" sz="1600" dirty="0" err="1"/>
              <a:t>erre</a:t>
            </a:r>
            <a:r>
              <a:rPr lang="en-GB" sz="1600" dirty="0"/>
              <a:t> a </a:t>
            </a:r>
            <a:r>
              <a:rPr lang="en-GB" sz="1600" dirty="0" err="1"/>
              <a:t>munkára</a:t>
            </a:r>
            <a:r>
              <a:rPr lang="en-GB" sz="1600" dirty="0"/>
              <a:t>? </a:t>
            </a:r>
            <a:r>
              <a:rPr lang="en-GB" sz="1600" dirty="0" err="1"/>
              <a:t>Én</a:t>
            </a:r>
            <a:r>
              <a:rPr lang="en-GB" sz="1600" dirty="0"/>
              <a:t> </a:t>
            </a:r>
            <a:r>
              <a:rPr lang="en-GB" sz="1600" dirty="0" err="1"/>
              <a:t>és</a:t>
            </a:r>
            <a:r>
              <a:rPr lang="en-GB" sz="1600" dirty="0"/>
              <a:t> a </a:t>
            </a:r>
            <a:r>
              <a:rPr lang="en-GB" sz="1600" dirty="0" err="1"/>
              <a:t>csapatom</a:t>
            </a:r>
            <a:r>
              <a:rPr lang="en-GB" sz="1600" dirty="0"/>
              <a:t> </a:t>
            </a:r>
            <a:r>
              <a:rPr lang="en-GB" sz="1600" dirty="0" err="1"/>
              <a:t>el</a:t>
            </a:r>
            <a:r>
              <a:rPr lang="en-GB" sz="1600" dirty="0"/>
              <a:t> </a:t>
            </a:r>
            <a:r>
              <a:rPr lang="en-GB" sz="1600" dirty="0" err="1"/>
              <a:t>tudjuk</a:t>
            </a:r>
            <a:r>
              <a:rPr lang="en-GB" sz="1600" dirty="0"/>
              <a:t>-e </a:t>
            </a:r>
            <a:r>
              <a:rPr lang="en-GB" sz="1600" dirty="0" err="1"/>
              <a:t>fogadni</a:t>
            </a:r>
            <a:r>
              <a:rPr lang="en-GB" sz="1600" dirty="0"/>
              <a:t> a </a:t>
            </a:r>
            <a:r>
              <a:rPr lang="en-GB" sz="1600" dirty="0" err="1"/>
              <a:t>digitális</a:t>
            </a:r>
            <a:r>
              <a:rPr lang="en-GB" sz="1600" dirty="0"/>
              <a:t> </a:t>
            </a:r>
            <a:r>
              <a:rPr lang="en-GB" sz="1600" dirty="0" err="1"/>
              <a:t>átalakulást</a:t>
            </a:r>
            <a:r>
              <a:rPr lang="en-GB" sz="1600" dirty="0"/>
              <a:t>, </a:t>
            </a:r>
            <a:r>
              <a:rPr lang="en-GB" sz="1600" dirty="0" err="1"/>
              <a:t>vagy</a:t>
            </a:r>
            <a:r>
              <a:rPr lang="en-GB" sz="1600" dirty="0"/>
              <a:t> </a:t>
            </a:r>
            <a:r>
              <a:rPr lang="en-GB" sz="1600" dirty="0" err="1"/>
              <a:t>itt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ideje</a:t>
            </a:r>
            <a:r>
              <a:rPr lang="en-GB" sz="1600" dirty="0"/>
              <a:t>, </a:t>
            </a:r>
            <a:r>
              <a:rPr lang="en-GB" sz="1600" dirty="0" err="1"/>
              <a:t>hogy</a:t>
            </a:r>
            <a:r>
              <a:rPr lang="en-GB" sz="1600" dirty="0"/>
              <a:t> </a:t>
            </a:r>
            <a:r>
              <a:rPr lang="en-GB" sz="1600" dirty="0" err="1"/>
              <a:t>továbblépjek</a:t>
            </a:r>
            <a:r>
              <a:rPr lang="en-GB" sz="1600" dirty="0"/>
              <a:t>? Az </a:t>
            </a:r>
            <a:r>
              <a:rPr lang="en-GB" sz="1600" dirty="0" err="1"/>
              <a:t>utóbbi</a:t>
            </a:r>
            <a:r>
              <a:rPr lang="en-GB" sz="1600" dirty="0"/>
              <a:t> </a:t>
            </a:r>
            <a:r>
              <a:rPr lang="en-GB" sz="1600" dirty="0" err="1"/>
              <a:t>esetben</a:t>
            </a:r>
            <a:r>
              <a:rPr lang="en-GB" sz="1600" dirty="0"/>
              <a:t> mi a </a:t>
            </a:r>
            <a:r>
              <a:rPr lang="en-GB" sz="1600" dirty="0" err="1"/>
              <a:t>helyzet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életkorommal</a:t>
            </a:r>
            <a:r>
              <a:rPr lang="en-GB" sz="1600" dirty="0"/>
              <a:t>, </a:t>
            </a:r>
            <a:r>
              <a:rPr lang="en-GB" sz="1600" dirty="0" err="1"/>
              <a:t>milyen</a:t>
            </a:r>
            <a:r>
              <a:rPr lang="en-GB" sz="1600" dirty="0"/>
              <a:t> </a:t>
            </a:r>
            <a:r>
              <a:rPr lang="en-GB" sz="1600" dirty="0" err="1"/>
              <a:t>eséllyel</a:t>
            </a:r>
            <a:r>
              <a:rPr lang="en-GB" sz="1600" dirty="0"/>
              <a:t> </a:t>
            </a:r>
            <a:r>
              <a:rPr lang="en-GB" sz="1600" dirty="0" err="1"/>
              <a:t>találok</a:t>
            </a:r>
            <a:r>
              <a:rPr lang="en-GB" sz="1600" dirty="0"/>
              <a:t> </a:t>
            </a:r>
            <a:r>
              <a:rPr lang="en-GB" sz="1600" dirty="0" err="1"/>
              <a:t>új</a:t>
            </a:r>
            <a:r>
              <a:rPr lang="en-GB" sz="1600" dirty="0"/>
              <a:t> </a:t>
            </a:r>
            <a:r>
              <a:rPr lang="en-GB" sz="1600" dirty="0" err="1"/>
              <a:t>munkát</a:t>
            </a:r>
            <a:r>
              <a:rPr lang="en-GB" sz="1600" dirty="0"/>
              <a:t>?</a:t>
            </a:r>
            <a:endParaRPr dirty="0"/>
          </a:p>
        </p:txBody>
      </p:sp>
      <p:sp>
        <p:nvSpPr>
          <p:cNvPr id="783" name="Google Shape;783;p17"/>
          <p:cNvSpPr txBox="1">
            <a:spLocks noGrp="1"/>
          </p:cNvSpPr>
          <p:nvPr>
            <p:ph type="title"/>
          </p:nvPr>
        </p:nvSpPr>
        <p:spPr>
          <a:xfrm>
            <a:off x="2228850" y="372637"/>
            <a:ext cx="769143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Imara esete</a:t>
            </a:r>
            <a:endParaRPr/>
          </a:p>
        </p:txBody>
      </p:sp>
      <p:sp>
        <p:nvSpPr>
          <p:cNvPr id="784" name="Google Shape;784;p17"/>
          <p:cNvSpPr/>
          <p:nvPr/>
        </p:nvSpPr>
        <p:spPr>
          <a:xfrm>
            <a:off x="298888" y="763267"/>
            <a:ext cx="873378" cy="45444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EEBB324-A5BD-D530-B2D0-4AEC99E25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8"/>
          <p:cNvSpPr txBox="1"/>
          <p:nvPr/>
        </p:nvSpPr>
        <p:spPr>
          <a:xfrm>
            <a:off x="3194159" y="2041804"/>
            <a:ext cx="60975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Jost"/>
              <a:buNone/>
            </a:pPr>
            <a:r>
              <a:rPr lang="en-GB" sz="54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EGY ROVATVEZETŐ NÉZŐPONTJA</a:t>
            </a:r>
            <a:endParaRPr sz="1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570C39-2D3D-14B7-D2D4-6B7469CFDD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9"/>
          <p:cNvSpPr txBox="1">
            <a:spLocks noGrp="1"/>
          </p:cNvSpPr>
          <p:nvPr>
            <p:ph type="title" idx="4294967295"/>
          </p:nvPr>
        </p:nvSpPr>
        <p:spPr>
          <a:xfrm>
            <a:off x="2233279" y="604291"/>
            <a:ext cx="7725439" cy="120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t"/>
              <a:buNone/>
            </a:pPr>
            <a:r>
              <a:rPr lang="en-GB" b="1">
                <a:latin typeface="Jost"/>
                <a:ea typeface="Jost"/>
                <a:cs typeface="Jost"/>
                <a:sym typeface="Jost"/>
              </a:rPr>
              <a:t>VITAFELADAT</a:t>
            </a:r>
            <a:br>
              <a:rPr lang="en-GB" b="1">
                <a:latin typeface="Jost"/>
                <a:ea typeface="Jost"/>
                <a:cs typeface="Jost"/>
                <a:sym typeface="Jost"/>
              </a:rPr>
            </a:br>
            <a:r>
              <a:rPr lang="en-GB" sz="2700" i="1">
                <a:latin typeface="Jost"/>
                <a:ea typeface="Jost"/>
                <a:cs typeface="Jost"/>
                <a:sym typeface="Jost"/>
              </a:rPr>
              <a:t>Egy rovatvezető nézőpontja</a:t>
            </a:r>
            <a:endParaRPr i="1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98" name="Google Shape;798;p19"/>
          <p:cNvSpPr txBox="1"/>
          <p:nvPr/>
        </p:nvSpPr>
        <p:spPr>
          <a:xfrm>
            <a:off x="2598112" y="2175105"/>
            <a:ext cx="69957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"Azokat az üzleti tulajdonságokat, amelyekért a férfiakat dicsérik, korántsem mindig fogadják el a nőktől. Túl szigorúak, túl undokok, túl üzletiesek. Sok képzett nő számára ez okot ad arra, hogy egy hanggal lejjebb énekeljen. Elvégre ki akarja, hogy a "vaslady" bélyeggel a homlokán maradjon ki a csoportból? Tehát kedves igazgató, tömegesen vannak olyan nők, akiket keres a cégéhez, csak nem annyira láthatóak. Visszafogják magukat, amíg a társadalom felkészül rájuk."</a:t>
            </a:r>
            <a:br>
              <a:rPr lang="en-GB" sz="2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2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br>
              <a:rPr lang="en-GB" sz="2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1800" i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Anne-Marije Buckens rovatvezető</a:t>
            </a:r>
            <a:endParaRPr sz="1800" i="1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5EFE70-6810-37D8-715B-B35B0147C1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"/>
          <p:cNvSpPr txBox="1">
            <a:spLocks noGrp="1"/>
          </p:cNvSpPr>
          <p:nvPr>
            <p:ph type="body" idx="1"/>
          </p:nvPr>
        </p:nvSpPr>
        <p:spPr>
          <a:xfrm>
            <a:off x="5615287" y="2164323"/>
            <a:ext cx="6217504" cy="275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tanácsadás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mint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tudomány</a:t>
            </a:r>
            <a:endParaRPr b="0" i="0" dirty="0"/>
          </a:p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Problémaalapú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tanulás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esettanulmányokkal</a:t>
            </a:r>
            <a:endParaRPr b="0" i="0" dirty="0"/>
          </a:p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Egy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rovatvezető</a:t>
            </a:r>
            <a:r>
              <a:rPr lang="en-GB" sz="2800" b="0" i="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2800" b="0" i="0" dirty="0" err="1">
                <a:latin typeface="Jost"/>
                <a:ea typeface="Jost"/>
                <a:cs typeface="Jost"/>
                <a:sym typeface="Jost"/>
              </a:rPr>
              <a:t>nézőpontja</a:t>
            </a:r>
            <a:endParaRPr b="0" i="0" dirty="0"/>
          </a:p>
        </p:txBody>
      </p:sp>
      <p:sp>
        <p:nvSpPr>
          <p:cNvPr id="618" name="Google Shape;618;p2"/>
          <p:cNvSpPr txBox="1">
            <a:spLocks noGrp="1"/>
          </p:cNvSpPr>
          <p:nvPr>
            <p:ph type="body" idx="2"/>
          </p:nvPr>
        </p:nvSpPr>
        <p:spPr>
          <a:xfrm>
            <a:off x="359209" y="2164323"/>
            <a:ext cx="4586824" cy="202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SZAKMAI TANÁCSADÁS LÉTREHOZÁSA</a:t>
            </a:r>
            <a:endParaRPr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B067E9-8311-BEC0-C9AE-656C7FDCEB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1"/>
          <p:cNvSpPr txBox="1">
            <a:spLocks noGrp="1"/>
          </p:cNvSpPr>
          <p:nvPr>
            <p:ph type="body" idx="1"/>
          </p:nvPr>
        </p:nvSpPr>
        <p:spPr>
          <a:xfrm>
            <a:off x="838200" y="1612264"/>
            <a:ext cx="10515600" cy="474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indent="-355600" algn="just">
              <a:lnSpc>
                <a:spcPct val="100000"/>
              </a:lnSpc>
              <a:buNone/>
            </a:pP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Beck, K. (2019). „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Beruflichkeit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wirtschaftspädagogisches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Konzept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 – Ein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Vorschlag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zur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Begriffsbestimmung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. In: J.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Seifried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, K. Beck, B.-J.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Ertelt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, &amp; A. Frey (Eds.),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Beruf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Beruflichkeit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, Employability. </a:t>
            </a: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wbv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. 19-33.</a:t>
            </a:r>
          </a:p>
          <a:p>
            <a:pPr marL="355600" indent="-355600" algn="just">
              <a:lnSpc>
                <a:spcPct val="100000"/>
              </a:lnSpc>
              <a:buNone/>
            </a:pPr>
            <a:r>
              <a:rPr lang="de-DE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Hofer, M. (2015). Theoriebildung im Bereich der Beratung. In: B.-J. </a:t>
            </a:r>
            <a:r>
              <a:rPr lang="de-DE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Ertelt</a:t>
            </a:r>
            <a:r>
              <a:rPr lang="de-DE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; A. Frey; M. Scharpf (Ed.). Berufsberatung als Wissenschaft – Vier Jahrzehnte akademische Ausbildung für Berufsberaterinnen und Berufsberater in Mannheim. Hamburg: </a:t>
            </a:r>
            <a:r>
              <a:rPr lang="de-DE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Kovač</a:t>
            </a:r>
            <a:r>
              <a:rPr lang="de-DE" sz="1600" dirty="0"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135-144</a:t>
            </a:r>
            <a:r>
              <a:rPr lang="de-DE" sz="1600" dirty="0"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55600" algn="just">
              <a:lnSpc>
                <a:spcPct val="100000"/>
              </a:lnSpc>
              <a:buNone/>
            </a:pPr>
            <a:r>
              <a:rPr lang="en-GB" sz="1600" dirty="0" err="1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Nilson</a:t>
            </a:r>
            <a:r>
              <a:rPr lang="en-GB" sz="16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, L. B. (2010). Teaching at its best: A research-based resource for college instructors, 2nd edition.  San Francisco, CA: Jossey-Bass. </a:t>
            </a:r>
            <a:endParaRPr sz="1600" dirty="0">
              <a:latin typeface="Jost"/>
              <a:ea typeface="Jost"/>
              <a:cs typeface="Jost"/>
              <a:sym typeface="Jost"/>
            </a:endParaRPr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endParaRPr sz="1900" dirty="0"/>
          </a:p>
        </p:txBody>
      </p:sp>
      <p:sp>
        <p:nvSpPr>
          <p:cNvPr id="811" name="Google Shape;811;p2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Hivatkozások</a:t>
            </a:r>
            <a:endParaRPr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9668DE-205B-D5BC-D496-8868CC0598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"/>
          <p:cNvSpPr txBox="1"/>
          <p:nvPr/>
        </p:nvSpPr>
        <p:spPr>
          <a:xfrm>
            <a:off x="3053842" y="2332291"/>
            <a:ext cx="62691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TANÁCSADÁS MINT </a:t>
            </a:r>
            <a:br>
              <a:rPr lang="en-GB" sz="5400" b="1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GB" sz="5400" b="1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TUDOMÁNY</a:t>
            </a:r>
            <a:endParaRPr sz="1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53AE9E-D84D-741C-F7B3-F210E8001C5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"/>
          <p:cNvSpPr txBox="1"/>
          <p:nvPr/>
        </p:nvSpPr>
        <p:spPr>
          <a:xfrm>
            <a:off x="997323" y="1471327"/>
            <a:ext cx="10197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"Aki </a:t>
            </a:r>
            <a:r>
              <a:rPr lang="en-GB" sz="400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azt hiszi, hogy létezhet </a:t>
            </a: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egyetlen </a:t>
            </a:r>
            <a:r>
              <a:rPr lang="en-GB" sz="4000">
                <a:latin typeface="Jost"/>
                <a:ea typeface="Jost"/>
                <a:cs typeface="Jost"/>
                <a:sym typeface="Jost"/>
              </a:rPr>
              <a:t>tanácsadás-</a:t>
            </a: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elmélet vagy </a:t>
            </a:r>
            <a:r>
              <a:rPr lang="en-GB" sz="400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"a" tanácsadás elmélete, </a:t>
            </a: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GB" sz="400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téved</a:t>
            </a: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. Elvileg </a:t>
            </a:r>
            <a:r>
              <a:rPr lang="en-GB" sz="400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annyi elmélet létezhet, </a:t>
            </a: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ahány olyan </a:t>
            </a:r>
            <a:r>
              <a:rPr lang="en-GB" sz="400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jelenség van, amely a </a:t>
            </a:r>
            <a:r>
              <a:rPr lang="en-GB" sz="4000">
                <a:latin typeface="Jost"/>
                <a:ea typeface="Jost"/>
                <a:cs typeface="Jost"/>
                <a:sym typeface="Jost"/>
              </a:rPr>
              <a:t>tanácsadás</a:t>
            </a:r>
            <a:r>
              <a:rPr lang="en-GB" sz="40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szempontjából releváns ...". </a:t>
            </a:r>
            <a:endParaRPr/>
          </a:p>
        </p:txBody>
      </p:sp>
      <p:sp>
        <p:nvSpPr>
          <p:cNvPr id="636" name="Google Shape;636;p4"/>
          <p:cNvSpPr txBox="1"/>
          <p:nvPr/>
        </p:nvSpPr>
        <p:spPr>
          <a:xfrm>
            <a:off x="4933190" y="4853304"/>
            <a:ext cx="2325621" cy="26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Hofer (2015)</a:t>
            </a:r>
            <a:endParaRPr sz="1100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DB19DD38-290E-E03C-3111-BBB57C3164B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"/>
          <p:cNvSpPr txBox="1">
            <a:spLocks noGrp="1"/>
          </p:cNvSpPr>
          <p:nvPr>
            <p:ph type="title"/>
          </p:nvPr>
        </p:nvSpPr>
        <p:spPr>
          <a:xfrm>
            <a:off x="838201" y="372638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Jost"/>
              <a:buNone/>
            </a:pPr>
            <a:r>
              <a:rPr lang="en-GB"/>
              <a:t>Személyiség dimenziók</a:t>
            </a:r>
            <a:endParaRPr/>
          </a:p>
        </p:txBody>
      </p:sp>
      <p:sp>
        <p:nvSpPr>
          <p:cNvPr id="645" name="Google Shape;645;p5"/>
          <p:cNvSpPr/>
          <p:nvPr/>
        </p:nvSpPr>
        <p:spPr>
          <a:xfrm>
            <a:off x="4075432" y="3348617"/>
            <a:ext cx="2344526" cy="1185377"/>
          </a:xfrm>
          <a:prstGeom prst="roundRect">
            <a:avLst>
              <a:gd name="adj" fmla="val 16667"/>
            </a:avLst>
          </a:prstGeom>
          <a:solidFill>
            <a:srgbClr val="F79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0000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SZEMÉLYES FOGLALKOZTAT-HATÓSÁG</a:t>
            </a:r>
            <a:endParaRPr sz="1800" dirty="0">
              <a:latin typeface="Jost" pitchFamily="2" charset="77"/>
              <a:ea typeface="Jos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Jost" pitchFamily="2" charset="77"/>
                <a:ea typeface="Jost" pitchFamily="2" charset="77"/>
                <a:cs typeface="Jost"/>
                <a:sym typeface="Jost"/>
              </a:rPr>
              <a:t>DIMENZIÓK</a:t>
            </a:r>
            <a:endParaRPr sz="1800" dirty="0">
              <a:latin typeface="Jost" pitchFamily="2" charset="77"/>
              <a:ea typeface="Jost" pitchFamily="2" charset="77"/>
            </a:endParaRPr>
          </a:p>
        </p:txBody>
      </p:sp>
      <p:pic>
        <p:nvPicPr>
          <p:cNvPr id="646" name="Google Shape;646;p5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187" y="1731931"/>
            <a:ext cx="1471071" cy="134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" descr="Afbeelding met wi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981" y="1736666"/>
            <a:ext cx="1471071" cy="134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" descr="Afbeelding met wit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7492" y="3315852"/>
            <a:ext cx="1471072" cy="134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" descr="Afbeelding met wit&#10;&#10;Automatisch gegenereerde beschrijv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8134" y="4768859"/>
            <a:ext cx="1474395" cy="134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" descr="Afbeelding met wit&#10;&#10;Automatisch gegenereerde beschrijv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6187" y="4768860"/>
            <a:ext cx="1471071" cy="134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" descr="Afbeelding met wit&#10;&#10;Automatisch gegenereerde beschrijving"/>
          <p:cNvPicPr preferRelativeResize="0"/>
          <p:nvPr/>
        </p:nvPicPr>
        <p:blipFill rotWithShape="1">
          <a:blip r:embed="rId7">
            <a:alphaModFix amt="87000"/>
          </a:blip>
          <a:srcRect/>
          <a:stretch/>
        </p:blipFill>
        <p:spPr>
          <a:xfrm>
            <a:off x="2286826" y="3309712"/>
            <a:ext cx="1471071" cy="134214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"/>
          <p:cNvSpPr txBox="1"/>
          <p:nvPr/>
        </p:nvSpPr>
        <p:spPr>
          <a:xfrm>
            <a:off x="5652663" y="2011131"/>
            <a:ext cx="14712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Értelem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Megismerés</a:t>
            </a:r>
            <a:endParaRPr sz="1394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3" name="Google Shape;653;p5"/>
          <p:cNvSpPr txBox="1"/>
          <p:nvPr/>
        </p:nvSpPr>
        <p:spPr>
          <a:xfrm>
            <a:off x="6751173" y="3606428"/>
            <a:ext cx="1471072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Relevancia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Megismerés</a:t>
            </a:r>
            <a:endParaRPr sz="1394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4" name="Google Shape;654;p5"/>
          <p:cNvSpPr txBox="1"/>
          <p:nvPr/>
        </p:nvSpPr>
        <p:spPr>
          <a:xfrm>
            <a:off x="5560363" y="5073106"/>
            <a:ext cx="1471072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Idő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Megismerés</a:t>
            </a:r>
            <a:endParaRPr sz="1394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5" name="Google Shape;655;p5"/>
          <p:cNvSpPr txBox="1"/>
          <p:nvPr/>
        </p:nvSpPr>
        <p:spPr>
          <a:xfrm>
            <a:off x="3489870" y="5118192"/>
            <a:ext cx="1471072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Kompetencia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Megismerés</a:t>
            </a:r>
            <a:endParaRPr sz="1394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6" name="Google Shape;656;p5"/>
          <p:cNvSpPr txBox="1"/>
          <p:nvPr/>
        </p:nvSpPr>
        <p:spPr>
          <a:xfrm>
            <a:off x="3474732" y="2022505"/>
            <a:ext cx="1471072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Állapot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Megismerés</a:t>
            </a:r>
            <a:endParaRPr sz="1394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7" name="Google Shape;657;p5"/>
          <p:cNvSpPr txBox="1"/>
          <p:nvPr/>
        </p:nvSpPr>
        <p:spPr>
          <a:xfrm>
            <a:off x="2285371" y="3608283"/>
            <a:ext cx="14712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Ideál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Megismerés</a:t>
            </a:r>
            <a:endParaRPr sz="1394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8" name="Google Shape;658;p5"/>
          <p:cNvSpPr txBox="1"/>
          <p:nvPr/>
        </p:nvSpPr>
        <p:spPr>
          <a:xfrm>
            <a:off x="1236799" y="2022500"/>
            <a:ext cx="21630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Helymeghatározás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Pres</a:t>
            </a:r>
            <a:r>
              <a:rPr lang="en-GB" sz="1792" i="1">
                <a:latin typeface="Jost"/>
                <a:ea typeface="Jost"/>
                <a:cs typeface="Jost"/>
                <a:sym typeface="Jost"/>
              </a:rPr>
              <a:t>ztízs</a:t>
            </a:r>
            <a:endParaRPr/>
          </a:p>
        </p:txBody>
      </p:sp>
      <p:sp>
        <p:nvSpPr>
          <p:cNvPr id="659" name="Google Shape;659;p5"/>
          <p:cNvSpPr txBox="1"/>
          <p:nvPr/>
        </p:nvSpPr>
        <p:spPr>
          <a:xfrm>
            <a:off x="331742" y="3709613"/>
            <a:ext cx="1878099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Szabványok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Hiba fogalmak</a:t>
            </a:r>
            <a:endParaRPr/>
          </a:p>
        </p:txBody>
      </p:sp>
      <p:sp>
        <p:nvSpPr>
          <p:cNvPr id="660" name="Google Shape;660;p5"/>
          <p:cNvSpPr txBox="1"/>
          <p:nvPr/>
        </p:nvSpPr>
        <p:spPr>
          <a:xfrm>
            <a:off x="8300877" y="3606425"/>
            <a:ext cx="31500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megélhetéshez szükséges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Társadalmi jelentőség</a:t>
            </a:r>
            <a:endParaRPr/>
          </a:p>
        </p:txBody>
      </p:sp>
      <p:sp>
        <p:nvSpPr>
          <p:cNvPr id="661" name="Google Shape;661;p5"/>
          <p:cNvSpPr txBox="1"/>
          <p:nvPr/>
        </p:nvSpPr>
        <p:spPr>
          <a:xfrm>
            <a:off x="7110053" y="5078574"/>
            <a:ext cx="2760462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Időkeret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Életrajzi időtartam</a:t>
            </a:r>
            <a:endParaRPr/>
          </a:p>
        </p:txBody>
      </p:sp>
      <p:sp>
        <p:nvSpPr>
          <p:cNvPr id="662" name="Google Shape;662;p5"/>
          <p:cNvSpPr txBox="1"/>
          <p:nvPr/>
        </p:nvSpPr>
        <p:spPr>
          <a:xfrm>
            <a:off x="7123875" y="1912500"/>
            <a:ext cx="50682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Hozzájárulás a társadalmilag szükséges termeléshez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cselekvés motivációja és az erkölcsi önérvényesítés</a:t>
            </a:r>
            <a:endParaRPr/>
          </a:p>
        </p:txBody>
      </p:sp>
      <p:sp>
        <p:nvSpPr>
          <p:cNvPr id="663" name="Google Shape;663;p5"/>
          <p:cNvSpPr txBox="1"/>
          <p:nvPr/>
        </p:nvSpPr>
        <p:spPr>
          <a:xfrm>
            <a:off x="1584404" y="5084507"/>
            <a:ext cx="1878099" cy="64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Képesítések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92" i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Készültség</a:t>
            </a:r>
            <a:endParaRPr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5ABD40-8440-47A4-ACCD-26AD4D0C2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1C588B39-92DC-2639-7314-7DB8C425C5C5}"/>
              </a:ext>
            </a:extLst>
          </p:cNvPr>
          <p:cNvSpPr txBox="1">
            <a:spLocks/>
          </p:cNvSpPr>
          <p:nvPr/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"/>
          <p:cNvSpPr txBox="1"/>
          <p:nvPr/>
        </p:nvSpPr>
        <p:spPr>
          <a:xfrm>
            <a:off x="997340" y="1067054"/>
            <a:ext cx="101973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vezetők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személyiségének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minden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munkával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kapcsolatos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dimenzióját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figyelembe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kell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venni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Még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ha a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munka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egyes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aspektusai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- pl.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informatikai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kompetencia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-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állnak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is a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középpontban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általános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személyiséggel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való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összefüggéseket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(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interdependenciákat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) </a:t>
            </a:r>
            <a:r>
              <a:rPr lang="en-GB" sz="4000" dirty="0" err="1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mindig</a:t>
            </a:r>
            <a:r>
              <a:rPr lang="en-GB" sz="4000" dirty="0">
                <a:solidFill>
                  <a:srgbClr val="E9550D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figyelembe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kell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venni</a:t>
            </a:r>
            <a:r>
              <a:rPr lang="en-GB" sz="4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</p:txBody>
      </p:sp>
      <p:sp>
        <p:nvSpPr>
          <p:cNvPr id="673" name="Google Shape;673;p6"/>
          <p:cNvSpPr txBox="1"/>
          <p:nvPr/>
        </p:nvSpPr>
        <p:spPr>
          <a:xfrm>
            <a:off x="4933190" y="5338454"/>
            <a:ext cx="2325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Beck (2019)</a:t>
            </a:r>
            <a:endParaRPr sz="1100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7EDC4980-C3F9-6361-6DA3-7211398046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"/>
          <p:cNvSpPr txBox="1"/>
          <p:nvPr/>
        </p:nvSpPr>
        <p:spPr>
          <a:xfrm>
            <a:off x="3144734" y="1997839"/>
            <a:ext cx="609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Jost"/>
              <a:buNone/>
            </a:pPr>
            <a:r>
              <a:rPr lang="en-GB" sz="60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PROBLÉMA-</a:t>
            </a:r>
            <a:endParaRPr sz="6000" b="1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Jost"/>
              <a:buNone/>
            </a:pPr>
            <a:r>
              <a:rPr lang="en-GB" sz="60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ALAPÚ TANULÁS</a:t>
            </a:r>
            <a:endParaRPr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1D50368-D448-5156-CF44-7F3644AAE8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8" descr="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184" y="1561984"/>
            <a:ext cx="7191631" cy="4792778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Hagyományos tanulás</a:t>
            </a:r>
            <a:endParaRPr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69FBEA-A68D-8228-E17D-3049F1747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9" descr="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1" y="1646683"/>
            <a:ext cx="7315198" cy="48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9"/>
          <p:cNvSpPr txBox="1">
            <a:spLocks noGrp="1"/>
          </p:cNvSpPr>
          <p:nvPr>
            <p:ph type="title"/>
          </p:nvPr>
        </p:nvSpPr>
        <p:spPr>
          <a:xfrm>
            <a:off x="838200" y="372625"/>
            <a:ext cx="96747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GB"/>
              <a:t>Problémaalapú tanulás (PBL)</a:t>
            </a:r>
            <a:endParaRPr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F1B4E3-EC1A-66A0-A159-B0301A0BD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8526a-872d-4332-a3be-d415821f5f21">
      <Terms xmlns="http://schemas.microsoft.com/office/infopath/2007/PartnerControls"/>
    </lcf76f155ced4ddcb4097134ff3c332f>
    <TaxCatchAll xmlns="ebad3182-2dc0-43e0-9217-85dfa6f0ff35" xsi:nil="true"/>
  </documentManagement>
</p:properties>
</file>

<file path=customXml/itemProps1.xml><?xml version="1.0" encoding="utf-8"?>
<ds:datastoreItem xmlns:ds="http://schemas.openxmlformats.org/officeDocument/2006/customXml" ds:itemID="{A334C5AC-168D-4C32-A1E3-1A3439227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07198-01BD-4CA5-A4F1-B41E7BD8D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0242D3-1415-49E0-A107-644A5ACF9C8D}">
  <ds:schemaRefs>
    <ds:schemaRef ds:uri="cf28526a-872d-4332-a3be-d415821f5f21"/>
    <ds:schemaRef ds:uri="ebad3182-2dc0-43e0-9217-85dfa6f0ff35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Macintosh PowerPoint</Application>
  <PresentationFormat>Breitbild</PresentationFormat>
  <Paragraphs>155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Noto Sans Symbols</vt:lpstr>
      <vt:lpstr>Jost Medium</vt:lpstr>
      <vt:lpstr>Calibri</vt:lpstr>
      <vt:lpstr>Jost</vt:lpstr>
      <vt:lpstr>Open Sans</vt:lpstr>
      <vt:lpstr>Wingdings</vt:lpstr>
      <vt:lpstr>Office</vt:lpstr>
      <vt:lpstr>2_Office</vt:lpstr>
      <vt:lpstr>3_Office</vt:lpstr>
      <vt:lpstr>1_Office</vt:lpstr>
      <vt:lpstr>SZAKMAI  TANÁCSADÁS</vt:lpstr>
      <vt:lpstr>PowerPoint-Präsentation</vt:lpstr>
      <vt:lpstr>PowerPoint-Präsentation</vt:lpstr>
      <vt:lpstr>PowerPoint-Präsentation</vt:lpstr>
      <vt:lpstr>Személyiség dimenziók</vt:lpstr>
      <vt:lpstr>PowerPoint-Präsentation</vt:lpstr>
      <vt:lpstr>PowerPoint-Präsentation</vt:lpstr>
      <vt:lpstr>Hagyományos tanulás</vt:lpstr>
      <vt:lpstr>Problémaalapú tanulás (PBL)</vt:lpstr>
      <vt:lpstr>PBL tanulási eredmények</vt:lpstr>
      <vt:lpstr>PBL taxonómiák (Bloom &amp; Miller) </vt:lpstr>
      <vt:lpstr> A PBL 7 szakasza</vt:lpstr>
      <vt:lpstr>NÉGY ESET Problémaalapú tanulás - feladat</vt:lpstr>
      <vt:lpstr>Anna esete</vt:lpstr>
      <vt:lpstr>Fatima esete</vt:lpstr>
      <vt:lpstr>Sophia esete</vt:lpstr>
      <vt:lpstr>Imara esete</vt:lpstr>
      <vt:lpstr>PowerPoint-Präsentation</vt:lpstr>
      <vt:lpstr>VITAFELADAT Egy rovatvezető nézőpontja</vt:lpstr>
      <vt:lpstr>PowerPoint-Präsentation</vt:lpstr>
      <vt:lpstr>Hivatkozások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 TANÁCSADÁS</dc:title>
  <dc:creator>Marielouisemri01 Rickhoff</dc:creator>
  <cp:lastModifiedBy>Anke Reuter</cp:lastModifiedBy>
  <cp:revision>1</cp:revision>
  <dcterms:created xsi:type="dcterms:W3CDTF">2023-09-04T09:41:22Z</dcterms:created>
  <dcterms:modified xsi:type="dcterms:W3CDTF">2024-05-30T12:36:20Z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0x01010030FA7B4E93E75B48AE5A7F52419B6F0E</vt:lpwstr>
  </property>
  <property fmtid="{D5CDD505-2E9C-101B-9397-08002B2CF9AE}" pid="3" name="MediaServiceImageTags">
    <vt:lpwstr/>
  </property>
</Properties>
</file>