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embeddedFontLst>
    <p:embeddedFont>
      <p:font typeface="Jost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FeJPHzfuTsPlTU8is6tsSbTk3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DBC75-2E01-1E45-9CF5-9F3B87DD1F04}" v="24" dt="2024-05-30T12:46:26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3"/>
    <p:restoredTop sz="94660"/>
  </p:normalViewPr>
  <p:slideViewPr>
    <p:cSldViewPr snapToGrid="0">
      <p:cViewPr>
        <p:scale>
          <a:sx n="78" d="100"/>
          <a:sy n="78" d="100"/>
        </p:scale>
        <p:origin x="208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uter Anke" userId="3da67a77-c39f-4ee8-b0d8-279da2db4dd7" providerId="ADAL" clId="{7B8DBC75-2E01-1E45-9CF5-9F3B87DD1F04}"/>
    <pc:docChg chg="undo custSel modSld modMainMaster">
      <pc:chgData name="Reuter Anke" userId="3da67a77-c39f-4ee8-b0d8-279da2db4dd7" providerId="ADAL" clId="{7B8DBC75-2E01-1E45-9CF5-9F3B87DD1F04}" dt="2024-05-30T12:47:02.293" v="101" actId="14826"/>
      <pc:docMkLst>
        <pc:docMk/>
      </pc:docMkLst>
      <pc:sldChg chg="delSp">
        <pc:chgData name="Reuter Anke" userId="3da67a77-c39f-4ee8-b0d8-279da2db4dd7" providerId="ADAL" clId="{7B8DBC75-2E01-1E45-9CF5-9F3B87DD1F04}" dt="2024-05-30T12:40:32.204" v="16"/>
        <pc:sldMkLst>
          <pc:docMk/>
          <pc:sldMk cId="0" sldId="256"/>
        </pc:sldMkLst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56"/>
            <ac:spMk id="188" creationId="{00000000-0000-0000-0000-000000000000}"/>
          </ac:spMkLst>
        </pc:spChg>
      </pc:sldChg>
      <pc:sldChg chg="modSp mod">
        <pc:chgData name="Reuter Anke" userId="3da67a77-c39f-4ee8-b0d8-279da2db4dd7" providerId="ADAL" clId="{7B8DBC75-2E01-1E45-9CF5-9F3B87DD1F04}" dt="2024-05-30T12:40:12.956" v="14" actId="12"/>
        <pc:sldMkLst>
          <pc:docMk/>
          <pc:sldMk cId="0" sldId="257"/>
        </pc:sldMkLst>
        <pc:spChg chg="mod">
          <ac:chgData name="Reuter Anke" userId="3da67a77-c39f-4ee8-b0d8-279da2db4dd7" providerId="ADAL" clId="{7B8DBC75-2E01-1E45-9CF5-9F3B87DD1F04}" dt="2024-05-30T12:40:12.956" v="14" actId="12"/>
          <ac:spMkLst>
            <pc:docMk/>
            <pc:sldMk cId="0" sldId="257"/>
            <ac:spMk id="193" creationId="{00000000-0000-0000-0000-000000000000}"/>
          </ac:spMkLst>
        </pc:spChg>
      </pc:sldChg>
      <pc:sldChg chg="addSp delSp modSp mod">
        <pc:chgData name="Reuter Anke" userId="3da67a77-c39f-4ee8-b0d8-279da2db4dd7" providerId="ADAL" clId="{7B8DBC75-2E01-1E45-9CF5-9F3B87DD1F04}" dt="2024-05-30T12:40:41.527" v="17"/>
        <pc:sldMkLst>
          <pc:docMk/>
          <pc:sldMk cId="0" sldId="259"/>
        </pc:sldMkLst>
        <pc:spChg chg="add mod">
          <ac:chgData name="Reuter Anke" userId="3da67a77-c39f-4ee8-b0d8-279da2db4dd7" providerId="ADAL" clId="{7B8DBC75-2E01-1E45-9CF5-9F3B87DD1F04}" dt="2024-05-30T12:40:41.527" v="17"/>
          <ac:spMkLst>
            <pc:docMk/>
            <pc:sldMk cId="0" sldId="259"/>
            <ac:spMk id="2" creationId="{41EBD55F-EC19-7AC6-6C10-B672D0D21EAC}"/>
          </ac:spMkLst>
        </pc:spChg>
        <pc:spChg chg="mod">
          <ac:chgData name="Reuter Anke" userId="3da67a77-c39f-4ee8-b0d8-279da2db4dd7" providerId="ADAL" clId="{7B8DBC75-2E01-1E45-9CF5-9F3B87DD1F04}" dt="2024-05-30T12:40:20.921" v="15" actId="12"/>
          <ac:spMkLst>
            <pc:docMk/>
            <pc:sldMk cId="0" sldId="259"/>
            <ac:spMk id="206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59"/>
            <ac:spMk id="207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59"/>
            <ac:spMk id="208" creationId="{00000000-0000-0000-0000-000000000000}"/>
          </ac:spMkLst>
        </pc:spChg>
      </pc:sldChg>
      <pc:sldChg chg="addSp delSp modSp">
        <pc:chgData name="Reuter Anke" userId="3da67a77-c39f-4ee8-b0d8-279da2db4dd7" providerId="ADAL" clId="{7B8DBC75-2E01-1E45-9CF5-9F3B87DD1F04}" dt="2024-05-30T12:40:43.525" v="18"/>
        <pc:sldMkLst>
          <pc:docMk/>
          <pc:sldMk cId="0" sldId="260"/>
        </pc:sldMkLst>
        <pc:spChg chg="add mod">
          <ac:chgData name="Reuter Anke" userId="3da67a77-c39f-4ee8-b0d8-279da2db4dd7" providerId="ADAL" clId="{7B8DBC75-2E01-1E45-9CF5-9F3B87DD1F04}" dt="2024-05-30T12:40:43.525" v="18"/>
          <ac:spMkLst>
            <pc:docMk/>
            <pc:sldMk cId="0" sldId="260"/>
            <ac:spMk id="2" creationId="{3CC9CE7A-C35C-A020-6FC8-DE22314BB2D1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0"/>
            <ac:spMk id="216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0"/>
            <ac:spMk id="217" creationId="{00000000-0000-0000-0000-000000000000}"/>
          </ac:spMkLst>
        </pc:spChg>
      </pc:sldChg>
      <pc:sldChg chg="modSp mod modNotesTx">
        <pc:chgData name="Reuter Anke" userId="3da67a77-c39f-4ee8-b0d8-279da2db4dd7" providerId="ADAL" clId="{7B8DBC75-2E01-1E45-9CF5-9F3B87DD1F04}" dt="2024-05-30T12:45:51.885" v="93" actId="20577"/>
        <pc:sldMkLst>
          <pc:docMk/>
          <pc:sldMk cId="0" sldId="261"/>
        </pc:sldMkLst>
        <pc:spChg chg="mod">
          <ac:chgData name="Reuter Anke" userId="3da67a77-c39f-4ee8-b0d8-279da2db4dd7" providerId="ADAL" clId="{7B8DBC75-2E01-1E45-9CF5-9F3B87DD1F04}" dt="2024-05-30T12:41:28.573" v="34" actId="114"/>
          <ac:spMkLst>
            <pc:docMk/>
            <pc:sldMk cId="0" sldId="261"/>
            <ac:spMk id="225" creationId="{00000000-0000-0000-0000-000000000000}"/>
          </ac:spMkLst>
        </pc:spChg>
      </pc:sldChg>
      <pc:sldChg chg="modSp mod modNotesTx">
        <pc:chgData name="Reuter Anke" userId="3da67a77-c39f-4ee8-b0d8-279da2db4dd7" providerId="ADAL" clId="{7B8DBC75-2E01-1E45-9CF5-9F3B87DD1F04}" dt="2024-05-30T12:45:57.163" v="94" actId="20577"/>
        <pc:sldMkLst>
          <pc:docMk/>
          <pc:sldMk cId="0" sldId="262"/>
        </pc:sldMkLst>
        <pc:spChg chg="mod">
          <ac:chgData name="Reuter Anke" userId="3da67a77-c39f-4ee8-b0d8-279da2db4dd7" providerId="ADAL" clId="{7B8DBC75-2E01-1E45-9CF5-9F3B87DD1F04}" dt="2024-05-30T12:41:40.778" v="37" actId="14100"/>
          <ac:spMkLst>
            <pc:docMk/>
            <pc:sldMk cId="0" sldId="262"/>
            <ac:spMk id="233" creationId="{00000000-0000-0000-0000-000000000000}"/>
          </ac:spMkLst>
        </pc:spChg>
      </pc:sldChg>
      <pc:sldChg chg="addSp delSp modSp mod">
        <pc:chgData name="Reuter Anke" userId="3da67a77-c39f-4ee8-b0d8-279da2db4dd7" providerId="ADAL" clId="{7B8DBC75-2E01-1E45-9CF5-9F3B87DD1F04}" dt="2024-05-30T12:41:54.478" v="40" actId="14100"/>
        <pc:sldMkLst>
          <pc:docMk/>
          <pc:sldMk cId="0" sldId="263"/>
        </pc:sldMkLst>
        <pc:spChg chg="add mod">
          <ac:chgData name="Reuter Anke" userId="3da67a77-c39f-4ee8-b0d8-279da2db4dd7" providerId="ADAL" clId="{7B8DBC75-2E01-1E45-9CF5-9F3B87DD1F04}" dt="2024-05-30T12:40:46.964" v="19"/>
          <ac:spMkLst>
            <pc:docMk/>
            <pc:sldMk cId="0" sldId="263"/>
            <ac:spMk id="2" creationId="{3896FCE1-57F6-8714-40E0-42FACD17BC9E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3"/>
            <ac:spMk id="240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3"/>
            <ac:spMk id="241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1:54.478" v="40" actId="14100"/>
          <ac:spMkLst>
            <pc:docMk/>
            <pc:sldMk cId="0" sldId="263"/>
            <ac:spMk id="243" creationId="{00000000-0000-0000-0000-000000000000}"/>
          </ac:spMkLst>
        </pc:spChg>
      </pc:sldChg>
      <pc:sldChg chg="addSp delSp modSp mod">
        <pc:chgData name="Reuter Anke" userId="3da67a77-c39f-4ee8-b0d8-279da2db4dd7" providerId="ADAL" clId="{7B8DBC75-2E01-1E45-9CF5-9F3B87DD1F04}" dt="2024-05-30T12:42:05.112" v="41" actId="12"/>
        <pc:sldMkLst>
          <pc:docMk/>
          <pc:sldMk cId="0" sldId="264"/>
        </pc:sldMkLst>
        <pc:spChg chg="add mod">
          <ac:chgData name="Reuter Anke" userId="3da67a77-c39f-4ee8-b0d8-279da2db4dd7" providerId="ADAL" clId="{7B8DBC75-2E01-1E45-9CF5-9F3B87DD1F04}" dt="2024-05-30T12:40:48.473" v="20"/>
          <ac:spMkLst>
            <pc:docMk/>
            <pc:sldMk cId="0" sldId="264"/>
            <ac:spMk id="2" creationId="{2229D819-A6E4-1946-8358-A6AC7E1F8850}"/>
          </ac:spMkLst>
        </pc:spChg>
        <pc:spChg chg="mod">
          <ac:chgData name="Reuter Anke" userId="3da67a77-c39f-4ee8-b0d8-279da2db4dd7" providerId="ADAL" clId="{7B8DBC75-2E01-1E45-9CF5-9F3B87DD1F04}" dt="2024-05-30T12:42:05.112" v="41" actId="12"/>
          <ac:spMkLst>
            <pc:docMk/>
            <pc:sldMk cId="0" sldId="264"/>
            <ac:spMk id="294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4"/>
            <ac:spMk id="297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4"/>
            <ac:spMk id="298" creationId="{00000000-0000-0000-0000-000000000000}"/>
          </ac:spMkLst>
        </pc:spChg>
      </pc:sldChg>
      <pc:sldChg chg="addSp delSp modSp mod">
        <pc:chgData name="Reuter Anke" userId="3da67a77-c39f-4ee8-b0d8-279da2db4dd7" providerId="ADAL" clId="{7B8DBC75-2E01-1E45-9CF5-9F3B87DD1F04}" dt="2024-05-30T12:43:27.512" v="60" actId="478"/>
        <pc:sldMkLst>
          <pc:docMk/>
          <pc:sldMk cId="0" sldId="265"/>
        </pc:sldMkLst>
        <pc:spChg chg="add mod">
          <ac:chgData name="Reuter Anke" userId="3da67a77-c39f-4ee8-b0d8-279da2db4dd7" providerId="ADAL" clId="{7B8DBC75-2E01-1E45-9CF5-9F3B87DD1F04}" dt="2024-05-30T12:40:50.504" v="22" actId="1036"/>
          <ac:spMkLst>
            <pc:docMk/>
            <pc:sldMk cId="0" sldId="265"/>
            <ac:spMk id="2" creationId="{CE985ED3-5EF2-4783-4269-2F1AB2BE424C}"/>
          </ac:spMkLst>
        </pc:spChg>
        <pc:spChg chg="add mod">
          <ac:chgData name="Reuter Anke" userId="3da67a77-c39f-4ee8-b0d8-279da2db4dd7" providerId="ADAL" clId="{7B8DBC75-2E01-1E45-9CF5-9F3B87DD1F04}" dt="2024-05-30T12:43:23.884" v="59"/>
          <ac:spMkLst>
            <pc:docMk/>
            <pc:sldMk cId="0" sldId="265"/>
            <ac:spMk id="3" creationId="{73A605F6-6E1E-C6B5-A2A2-3DEA70094665}"/>
          </ac:spMkLst>
        </pc:spChg>
        <pc:spChg chg="mod">
          <ac:chgData name="Reuter Anke" userId="3da67a77-c39f-4ee8-b0d8-279da2db4dd7" providerId="ADAL" clId="{7B8DBC75-2E01-1E45-9CF5-9F3B87DD1F04}" dt="2024-05-30T12:43:08.228" v="57" actId="1076"/>
          <ac:spMkLst>
            <pc:docMk/>
            <pc:sldMk cId="0" sldId="265"/>
            <ac:spMk id="310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3:12.512" v="58" actId="1076"/>
          <ac:spMkLst>
            <pc:docMk/>
            <pc:sldMk cId="0" sldId="265"/>
            <ac:spMk id="311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2:20.269" v="45" actId="1076"/>
          <ac:spMkLst>
            <pc:docMk/>
            <pc:sldMk cId="0" sldId="265"/>
            <ac:spMk id="312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2:26.847" v="46" actId="1076"/>
          <ac:spMkLst>
            <pc:docMk/>
            <pc:sldMk cId="0" sldId="265"/>
            <ac:spMk id="313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2:59.885" v="55" actId="1076"/>
          <ac:spMkLst>
            <pc:docMk/>
            <pc:sldMk cId="0" sldId="265"/>
            <ac:spMk id="314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2:46.467" v="49" actId="1076"/>
          <ac:spMkLst>
            <pc:docMk/>
            <pc:sldMk cId="0" sldId="265"/>
            <ac:spMk id="315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2:43.066" v="48" actId="1076"/>
          <ac:spMkLst>
            <pc:docMk/>
            <pc:sldMk cId="0" sldId="265"/>
            <ac:spMk id="316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2:14.954" v="43" actId="1076"/>
          <ac:spMkLst>
            <pc:docMk/>
            <pc:sldMk cId="0" sldId="265"/>
            <ac:spMk id="317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3:27.512" v="60" actId="478"/>
          <ac:spMkLst>
            <pc:docMk/>
            <pc:sldMk cId="0" sldId="265"/>
            <ac:spMk id="336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5"/>
            <ac:spMk id="338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5"/>
            <ac:spMk id="339" creationId="{00000000-0000-0000-0000-000000000000}"/>
          </ac:spMkLst>
        </pc:spChg>
      </pc:sldChg>
      <pc:sldChg chg="addSp delSp modSp mod">
        <pc:chgData name="Reuter Anke" userId="3da67a77-c39f-4ee8-b0d8-279da2db4dd7" providerId="ADAL" clId="{7B8DBC75-2E01-1E45-9CF5-9F3B87DD1F04}" dt="2024-05-30T12:44:07.566" v="69" actId="20577"/>
        <pc:sldMkLst>
          <pc:docMk/>
          <pc:sldMk cId="0" sldId="266"/>
        </pc:sldMkLst>
        <pc:spChg chg="add mod">
          <ac:chgData name="Reuter Anke" userId="3da67a77-c39f-4ee8-b0d8-279da2db4dd7" providerId="ADAL" clId="{7B8DBC75-2E01-1E45-9CF5-9F3B87DD1F04}" dt="2024-05-30T12:40:52.988" v="23"/>
          <ac:spMkLst>
            <pc:docMk/>
            <pc:sldMk cId="0" sldId="266"/>
            <ac:spMk id="2" creationId="{10E2AF74-EF8D-C989-C36E-55DCBFFE9ED5}"/>
          </ac:spMkLst>
        </pc:spChg>
        <pc:spChg chg="mod">
          <ac:chgData name="Reuter Anke" userId="3da67a77-c39f-4ee8-b0d8-279da2db4dd7" providerId="ADAL" clId="{7B8DBC75-2E01-1E45-9CF5-9F3B87DD1F04}" dt="2024-05-30T12:44:07.566" v="69" actId="20577"/>
          <ac:spMkLst>
            <pc:docMk/>
            <pc:sldMk cId="0" sldId="266"/>
            <ac:spMk id="345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6"/>
            <ac:spMk id="347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6"/>
            <ac:spMk id="348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4:02.471" v="68" actId="12"/>
          <ac:spMkLst>
            <pc:docMk/>
            <pc:sldMk cId="0" sldId="266"/>
            <ac:spMk id="350" creationId="{00000000-0000-0000-0000-000000000000}"/>
          </ac:spMkLst>
        </pc:spChg>
      </pc:sldChg>
      <pc:sldChg chg="addSp delSp modSp mod">
        <pc:chgData name="Reuter Anke" userId="3da67a77-c39f-4ee8-b0d8-279da2db4dd7" providerId="ADAL" clId="{7B8DBC75-2E01-1E45-9CF5-9F3B87DD1F04}" dt="2024-05-30T12:44:51.376" v="83" actId="122"/>
        <pc:sldMkLst>
          <pc:docMk/>
          <pc:sldMk cId="0" sldId="267"/>
        </pc:sldMkLst>
        <pc:spChg chg="add mod">
          <ac:chgData name="Reuter Anke" userId="3da67a77-c39f-4ee8-b0d8-279da2db4dd7" providerId="ADAL" clId="{7B8DBC75-2E01-1E45-9CF5-9F3B87DD1F04}" dt="2024-05-30T12:40:54.837" v="24"/>
          <ac:spMkLst>
            <pc:docMk/>
            <pc:sldMk cId="0" sldId="267"/>
            <ac:spMk id="2" creationId="{E93353E9-E0D9-5EA9-C74F-144D04BC5EBA}"/>
          </ac:spMkLst>
        </pc:spChg>
        <pc:spChg chg="mod">
          <ac:chgData name="Reuter Anke" userId="3da67a77-c39f-4ee8-b0d8-279da2db4dd7" providerId="ADAL" clId="{7B8DBC75-2E01-1E45-9CF5-9F3B87DD1F04}" dt="2024-05-30T12:44:49.668" v="82" actId="122"/>
          <ac:spMkLst>
            <pc:docMk/>
            <pc:sldMk cId="0" sldId="267"/>
            <ac:spMk id="360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4:51.376" v="83" actId="122"/>
          <ac:spMkLst>
            <pc:docMk/>
            <pc:sldMk cId="0" sldId="267"/>
            <ac:spMk id="361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4:33.285" v="76" actId="1076"/>
          <ac:spMkLst>
            <pc:docMk/>
            <pc:sldMk cId="0" sldId="267"/>
            <ac:spMk id="362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4:16.367" v="71" actId="1076"/>
          <ac:spMkLst>
            <pc:docMk/>
            <pc:sldMk cId="0" sldId="267"/>
            <ac:spMk id="363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4:27.125" v="74" actId="1076"/>
          <ac:spMkLst>
            <pc:docMk/>
            <pc:sldMk cId="0" sldId="267"/>
            <ac:spMk id="364" creationId="{00000000-0000-0000-0000-000000000000}"/>
          </ac:spMkLst>
        </pc:spChg>
        <pc:spChg chg="mod">
          <ac:chgData name="Reuter Anke" userId="3da67a77-c39f-4ee8-b0d8-279da2db4dd7" providerId="ADAL" clId="{7B8DBC75-2E01-1E45-9CF5-9F3B87DD1F04}" dt="2024-05-30T12:44:21.003" v="72" actId="14100"/>
          <ac:spMkLst>
            <pc:docMk/>
            <pc:sldMk cId="0" sldId="267"/>
            <ac:spMk id="365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7"/>
            <ac:spMk id="367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7"/>
            <ac:spMk id="368" creationId="{00000000-0000-0000-0000-000000000000}"/>
          </ac:spMkLst>
        </pc:spChg>
      </pc:sldChg>
      <pc:sldChg chg="addSp modSp">
        <pc:chgData name="Reuter Anke" userId="3da67a77-c39f-4ee8-b0d8-279da2db4dd7" providerId="ADAL" clId="{7B8DBC75-2E01-1E45-9CF5-9F3B87DD1F04}" dt="2024-05-30T12:40:57.403" v="26"/>
        <pc:sldMkLst>
          <pc:docMk/>
          <pc:sldMk cId="0" sldId="268"/>
        </pc:sldMkLst>
        <pc:spChg chg="add mod">
          <ac:chgData name="Reuter Anke" userId="3da67a77-c39f-4ee8-b0d8-279da2db4dd7" providerId="ADAL" clId="{7B8DBC75-2E01-1E45-9CF5-9F3B87DD1F04}" dt="2024-05-30T12:40:57.403" v="26"/>
          <ac:spMkLst>
            <pc:docMk/>
            <pc:sldMk cId="0" sldId="268"/>
            <ac:spMk id="2" creationId="{E55BA886-0B6D-3753-0621-873EB503370A}"/>
          </ac:spMkLst>
        </pc:spChg>
      </pc:sldChg>
      <pc:sldChg chg="addSp delSp modSp">
        <pc:chgData name="Reuter Anke" userId="3da67a77-c39f-4ee8-b0d8-279da2db4dd7" providerId="ADAL" clId="{7B8DBC75-2E01-1E45-9CF5-9F3B87DD1F04}" dt="2024-05-30T12:41:00.357" v="27"/>
        <pc:sldMkLst>
          <pc:docMk/>
          <pc:sldMk cId="0" sldId="269"/>
        </pc:sldMkLst>
        <pc:spChg chg="add mod">
          <ac:chgData name="Reuter Anke" userId="3da67a77-c39f-4ee8-b0d8-279da2db4dd7" providerId="ADAL" clId="{7B8DBC75-2E01-1E45-9CF5-9F3B87DD1F04}" dt="2024-05-30T12:41:00.357" v="27"/>
          <ac:spMkLst>
            <pc:docMk/>
            <pc:sldMk cId="0" sldId="269"/>
            <ac:spMk id="2" creationId="{99F167C1-50F2-3BF3-76D5-244E2D8E43C8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9"/>
            <ac:spMk id="383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69"/>
            <ac:spMk id="384" creationId="{00000000-0000-0000-0000-000000000000}"/>
          </ac:spMkLst>
        </pc:spChg>
      </pc:sldChg>
      <pc:sldChg chg="addSp delSp modSp mod">
        <pc:chgData name="Reuter Anke" userId="3da67a77-c39f-4ee8-b0d8-279da2db4dd7" providerId="ADAL" clId="{7B8DBC75-2E01-1E45-9CF5-9F3B87DD1F04}" dt="2024-05-30T12:45:05.602" v="84" actId="12"/>
        <pc:sldMkLst>
          <pc:docMk/>
          <pc:sldMk cId="0" sldId="270"/>
        </pc:sldMkLst>
        <pc:spChg chg="add mod">
          <ac:chgData name="Reuter Anke" userId="3da67a77-c39f-4ee8-b0d8-279da2db4dd7" providerId="ADAL" clId="{7B8DBC75-2E01-1E45-9CF5-9F3B87DD1F04}" dt="2024-05-30T12:41:02.514" v="29" actId="1036"/>
          <ac:spMkLst>
            <pc:docMk/>
            <pc:sldMk cId="0" sldId="270"/>
            <ac:spMk id="2" creationId="{CFD92F89-37E7-842C-D5E6-6B1FA05CC449}"/>
          </ac:spMkLst>
        </pc:spChg>
        <pc:spChg chg="mod">
          <ac:chgData name="Reuter Anke" userId="3da67a77-c39f-4ee8-b0d8-279da2db4dd7" providerId="ADAL" clId="{7B8DBC75-2E01-1E45-9CF5-9F3B87DD1F04}" dt="2024-05-30T12:45:05.602" v="84" actId="12"/>
          <ac:spMkLst>
            <pc:docMk/>
            <pc:sldMk cId="0" sldId="270"/>
            <ac:spMk id="438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70"/>
            <ac:spMk id="450" creationId="{00000000-0000-0000-0000-000000000000}"/>
          </ac:spMkLst>
        </pc:spChg>
      </pc:sldChg>
      <pc:sldChg chg="addSp delSp modSp mod">
        <pc:chgData name="Reuter Anke" userId="3da67a77-c39f-4ee8-b0d8-279da2db4dd7" providerId="ADAL" clId="{7B8DBC75-2E01-1E45-9CF5-9F3B87DD1F04}" dt="2024-05-30T12:45:14.876" v="85" actId="12"/>
        <pc:sldMkLst>
          <pc:docMk/>
          <pc:sldMk cId="0" sldId="271"/>
        </pc:sldMkLst>
        <pc:spChg chg="add mod">
          <ac:chgData name="Reuter Anke" userId="3da67a77-c39f-4ee8-b0d8-279da2db4dd7" providerId="ADAL" clId="{7B8DBC75-2E01-1E45-9CF5-9F3B87DD1F04}" dt="2024-05-30T12:41:04.803" v="30"/>
          <ac:spMkLst>
            <pc:docMk/>
            <pc:sldMk cId="0" sldId="271"/>
            <ac:spMk id="2" creationId="{2C0C7B56-D8B3-FF47-33E2-913D5ABEE141}"/>
          </ac:spMkLst>
        </pc:spChg>
        <pc:spChg chg="mod">
          <ac:chgData name="Reuter Anke" userId="3da67a77-c39f-4ee8-b0d8-279da2db4dd7" providerId="ADAL" clId="{7B8DBC75-2E01-1E45-9CF5-9F3B87DD1F04}" dt="2024-05-30T12:45:14.876" v="85" actId="12"/>
          <ac:spMkLst>
            <pc:docMk/>
            <pc:sldMk cId="0" sldId="271"/>
            <ac:spMk id="465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71"/>
            <ac:spMk id="468" creationId="{00000000-0000-0000-0000-000000000000}"/>
          </ac:spMkLst>
        </pc:spChg>
      </pc:sldChg>
      <pc:sldChg chg="addSp delSp modSp mod">
        <pc:chgData name="Reuter Anke" userId="3da67a77-c39f-4ee8-b0d8-279da2db4dd7" providerId="ADAL" clId="{7B8DBC75-2E01-1E45-9CF5-9F3B87DD1F04}" dt="2024-05-30T12:41:07.004" v="32" actId="478"/>
        <pc:sldMkLst>
          <pc:docMk/>
          <pc:sldMk cId="0" sldId="272"/>
        </pc:sldMkLst>
        <pc:spChg chg="add del mod">
          <ac:chgData name="Reuter Anke" userId="3da67a77-c39f-4ee8-b0d8-279da2db4dd7" providerId="ADAL" clId="{7B8DBC75-2E01-1E45-9CF5-9F3B87DD1F04}" dt="2024-05-30T12:41:07.004" v="32" actId="478"/>
          <ac:spMkLst>
            <pc:docMk/>
            <pc:sldMk cId="0" sldId="272"/>
            <ac:spMk id="2" creationId="{8039AA81-E6F9-CFB1-DB66-B756101E4676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72"/>
            <ac:spMk id="480" creationId="{00000000-0000-0000-0000-000000000000}"/>
          </ac:spMkLst>
        </pc:spChg>
      </pc:sldChg>
      <pc:sldChg chg="addSp delSp modSp mod">
        <pc:chgData name="Reuter Anke" userId="3da67a77-c39f-4ee8-b0d8-279da2db4dd7" providerId="ADAL" clId="{7B8DBC75-2E01-1E45-9CF5-9F3B87DD1F04}" dt="2024-05-30T12:45:35.488" v="92"/>
        <pc:sldMkLst>
          <pc:docMk/>
          <pc:sldMk cId="0" sldId="274"/>
        </pc:sldMkLst>
        <pc:spChg chg="add mod">
          <ac:chgData name="Reuter Anke" userId="3da67a77-c39f-4ee8-b0d8-279da2db4dd7" providerId="ADAL" clId="{7B8DBC75-2E01-1E45-9CF5-9F3B87DD1F04}" dt="2024-05-30T12:41:11.509" v="33"/>
          <ac:spMkLst>
            <pc:docMk/>
            <pc:sldMk cId="0" sldId="274"/>
            <ac:spMk id="2" creationId="{5F232530-8764-CB14-EDFE-B4B41029D908}"/>
          </ac:spMkLst>
        </pc:spChg>
        <pc:spChg chg="add del mod">
          <ac:chgData name="Reuter Anke" userId="3da67a77-c39f-4ee8-b0d8-279da2db4dd7" providerId="ADAL" clId="{7B8DBC75-2E01-1E45-9CF5-9F3B87DD1F04}" dt="2024-05-30T12:45:32.634" v="87" actId="478"/>
          <ac:spMkLst>
            <pc:docMk/>
            <pc:sldMk cId="0" sldId="274"/>
            <ac:spMk id="4" creationId="{A01D926A-DA5F-CD12-A794-34F6750BF3C1}"/>
          </ac:spMkLst>
        </pc:spChg>
        <pc:spChg chg="add mod">
          <ac:chgData name="Reuter Anke" userId="3da67a77-c39f-4ee8-b0d8-279da2db4dd7" providerId="ADAL" clId="{7B8DBC75-2E01-1E45-9CF5-9F3B87DD1F04}" dt="2024-05-30T12:45:35.468" v="91"/>
          <ac:spMkLst>
            <pc:docMk/>
            <pc:sldMk cId="0" sldId="274"/>
            <ac:spMk id="5" creationId="{C6A71657-21C9-BB23-4252-BC44A0D0D96D}"/>
          </ac:spMkLst>
        </pc:spChg>
        <pc:spChg chg="add mod">
          <ac:chgData name="Reuter Anke" userId="3da67a77-c39f-4ee8-b0d8-279da2db4dd7" providerId="ADAL" clId="{7B8DBC75-2E01-1E45-9CF5-9F3B87DD1F04}" dt="2024-05-30T12:45:35.488" v="92"/>
          <ac:spMkLst>
            <pc:docMk/>
            <pc:sldMk cId="0" sldId="274"/>
            <ac:spMk id="6" creationId="{2DFA35A1-EBDC-758E-1343-03F88D95CDCF}"/>
          </ac:spMkLst>
        </pc:spChg>
        <pc:spChg chg="del mod">
          <ac:chgData name="Reuter Anke" userId="3da67a77-c39f-4ee8-b0d8-279da2db4dd7" providerId="ADAL" clId="{7B8DBC75-2E01-1E45-9CF5-9F3B87DD1F04}" dt="2024-05-30T12:45:30.879" v="86" actId="478"/>
          <ac:spMkLst>
            <pc:docMk/>
            <pc:sldMk cId="0" sldId="274"/>
            <ac:spMk id="489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74"/>
            <ac:spMk id="490" creationId="{00000000-0000-0000-0000-000000000000}"/>
          </ac:spMkLst>
        </pc:spChg>
        <pc:spChg chg="del">
          <ac:chgData name="Reuter Anke" userId="3da67a77-c39f-4ee8-b0d8-279da2db4dd7" providerId="ADAL" clId="{7B8DBC75-2E01-1E45-9CF5-9F3B87DD1F04}" dt="2024-05-30T12:40:32.204" v="16"/>
          <ac:spMkLst>
            <pc:docMk/>
            <pc:sldMk cId="0" sldId="274"/>
            <ac:spMk id="491" creationId="{00000000-0000-0000-0000-000000000000}"/>
          </ac:spMkLst>
        </pc:spChg>
      </pc:sldChg>
      <pc:sldMasterChg chg="delSldLayout modSldLayout">
        <pc:chgData name="Reuter Anke" userId="3da67a77-c39f-4ee8-b0d8-279da2db4dd7" providerId="ADAL" clId="{7B8DBC75-2E01-1E45-9CF5-9F3B87DD1F04}" dt="2024-05-30T12:47:02.293" v="101" actId="14826"/>
        <pc:sldMasterMkLst>
          <pc:docMk/>
          <pc:sldMasterMk cId="0" sldId="2147483648"/>
        </pc:sldMasterMkLst>
        <pc:sldLayoutChg chg="delSp modSp mod">
          <pc:chgData name="Reuter Anke" userId="3da67a77-c39f-4ee8-b0d8-279da2db4dd7" providerId="ADAL" clId="{7B8DBC75-2E01-1E45-9CF5-9F3B87DD1F04}" dt="2024-05-30T12:46:26.329" v="95" actId="1367"/>
          <pc:sldLayoutMkLst>
            <pc:docMk/>
            <pc:sldMasterMk cId="0" sldId="2147483648"/>
            <pc:sldLayoutMk cId="0" sldId="2147483649"/>
          </pc:sldLayoutMkLst>
          <pc:spChg chg="del">
            <ac:chgData name="Reuter Anke" userId="3da67a77-c39f-4ee8-b0d8-279da2db4dd7" providerId="ADAL" clId="{7B8DBC75-2E01-1E45-9CF5-9F3B87DD1F04}" dt="2024-05-30T12:39:29.934" v="6" actId="478"/>
            <ac:spMkLst>
              <pc:docMk/>
              <pc:sldMasterMk cId="0" sldId="2147483648"/>
              <pc:sldLayoutMk cId="0" sldId="2147483649"/>
              <ac:spMk id="22" creationId="{00000000-0000-0000-0000-000000000000}"/>
            </ac:spMkLst>
          </pc:spChg>
          <pc:picChg chg="mod">
            <ac:chgData name="Reuter Anke" userId="3da67a77-c39f-4ee8-b0d8-279da2db4dd7" providerId="ADAL" clId="{7B8DBC75-2E01-1E45-9CF5-9F3B87DD1F04}" dt="2024-05-30T12:46:26.329" v="95" actId="1367"/>
            <ac:picMkLst>
              <pc:docMk/>
              <pc:sldMasterMk cId="0" sldId="2147483648"/>
              <pc:sldLayoutMk cId="0" sldId="2147483649"/>
              <ac:picMk id="28" creationId="{00000000-0000-0000-0000-000000000000}"/>
            </ac:picMkLst>
          </pc:picChg>
        </pc:sldLayoutChg>
        <pc:sldLayoutChg chg="modSp mod">
          <pc:chgData name="Reuter Anke" userId="3da67a77-c39f-4ee8-b0d8-279da2db4dd7" providerId="ADAL" clId="{7B8DBC75-2E01-1E45-9CF5-9F3B87DD1F04}" dt="2024-05-30T12:46:33.011" v="96" actId="14826"/>
          <pc:sldLayoutMkLst>
            <pc:docMk/>
            <pc:sldMasterMk cId="0" sldId="2147483648"/>
            <pc:sldLayoutMk cId="0" sldId="2147483650"/>
          </pc:sldLayoutMkLst>
          <pc:spChg chg="mod">
            <ac:chgData name="Reuter Anke" userId="3da67a77-c39f-4ee8-b0d8-279da2db4dd7" providerId="ADAL" clId="{7B8DBC75-2E01-1E45-9CF5-9F3B87DD1F04}" dt="2024-05-30T12:39:41.752" v="10" actId="12"/>
            <ac:spMkLst>
              <pc:docMk/>
              <pc:sldMasterMk cId="0" sldId="2147483648"/>
              <pc:sldLayoutMk cId="0" sldId="2147483650"/>
              <ac:spMk id="31" creationId="{00000000-0000-0000-0000-000000000000}"/>
            </ac:spMkLst>
          </pc:spChg>
          <pc:picChg chg="mod">
            <ac:chgData name="Reuter Anke" userId="3da67a77-c39f-4ee8-b0d8-279da2db4dd7" providerId="ADAL" clId="{7B8DBC75-2E01-1E45-9CF5-9F3B87DD1F04}" dt="2024-05-30T12:46:33.011" v="96" actId="14826"/>
            <ac:picMkLst>
              <pc:docMk/>
              <pc:sldMasterMk cId="0" sldId="2147483648"/>
              <pc:sldLayoutMk cId="0" sldId="2147483650"/>
              <ac:picMk id="37" creationId="{00000000-0000-0000-0000-000000000000}"/>
            </ac:picMkLst>
          </pc:picChg>
        </pc:sldLayoutChg>
        <pc:sldLayoutChg chg="modSp mod">
          <pc:chgData name="Reuter Anke" userId="3da67a77-c39f-4ee8-b0d8-279da2db4dd7" providerId="ADAL" clId="{7B8DBC75-2E01-1E45-9CF5-9F3B87DD1F04}" dt="2024-05-30T12:46:38.576" v="97" actId="14826"/>
          <pc:sldLayoutMkLst>
            <pc:docMk/>
            <pc:sldMasterMk cId="0" sldId="2147483648"/>
            <pc:sldLayoutMk cId="0" sldId="2147483651"/>
          </pc:sldLayoutMkLst>
          <pc:picChg chg="mod">
            <ac:chgData name="Reuter Anke" userId="3da67a77-c39f-4ee8-b0d8-279da2db4dd7" providerId="ADAL" clId="{7B8DBC75-2E01-1E45-9CF5-9F3B87DD1F04}" dt="2024-05-30T12:46:38.576" v="97" actId="14826"/>
            <ac:picMkLst>
              <pc:docMk/>
              <pc:sldMasterMk cId="0" sldId="2147483648"/>
              <pc:sldLayoutMk cId="0" sldId="2147483651"/>
              <ac:picMk id="45" creationId="{00000000-0000-0000-0000-000000000000}"/>
            </ac:picMkLst>
          </pc:picChg>
        </pc:sldLayoutChg>
        <pc:sldLayoutChg chg="delSp modSp mod">
          <pc:chgData name="Reuter Anke" userId="3da67a77-c39f-4ee8-b0d8-279da2db4dd7" providerId="ADAL" clId="{7B8DBC75-2E01-1E45-9CF5-9F3B87DD1F04}" dt="2024-05-30T12:46:44.771" v="98" actId="14826"/>
          <pc:sldLayoutMkLst>
            <pc:docMk/>
            <pc:sldMasterMk cId="0" sldId="2147483648"/>
            <pc:sldLayoutMk cId="0" sldId="2147483652"/>
          </pc:sldLayoutMkLst>
          <pc:spChg chg="mod">
            <ac:chgData name="Reuter Anke" userId="3da67a77-c39f-4ee8-b0d8-279da2db4dd7" providerId="ADAL" clId="{7B8DBC75-2E01-1E45-9CF5-9F3B87DD1F04}" dt="2024-05-30T12:39:47.066" v="11" actId="12"/>
            <ac:spMkLst>
              <pc:docMk/>
              <pc:sldMasterMk cId="0" sldId="2147483648"/>
              <pc:sldLayoutMk cId="0" sldId="2147483652"/>
              <ac:spMk id="55" creationId="{00000000-0000-0000-0000-000000000000}"/>
            </ac:spMkLst>
          </pc:spChg>
          <pc:spChg chg="del">
            <ac:chgData name="Reuter Anke" userId="3da67a77-c39f-4ee8-b0d8-279da2db4dd7" providerId="ADAL" clId="{7B8DBC75-2E01-1E45-9CF5-9F3B87DD1F04}" dt="2024-05-30T12:39:54.115" v="12" actId="478"/>
            <ac:spMkLst>
              <pc:docMk/>
              <pc:sldMasterMk cId="0" sldId="2147483648"/>
              <pc:sldLayoutMk cId="0" sldId="2147483652"/>
              <ac:spMk id="56" creationId="{00000000-0000-0000-0000-000000000000}"/>
            </ac:spMkLst>
          </pc:spChg>
          <pc:picChg chg="mod">
            <ac:chgData name="Reuter Anke" userId="3da67a77-c39f-4ee8-b0d8-279da2db4dd7" providerId="ADAL" clId="{7B8DBC75-2E01-1E45-9CF5-9F3B87DD1F04}" dt="2024-05-30T12:46:44.771" v="98" actId="14826"/>
            <ac:picMkLst>
              <pc:docMk/>
              <pc:sldMasterMk cId="0" sldId="2147483648"/>
              <pc:sldLayoutMk cId="0" sldId="2147483652"/>
              <ac:picMk id="54" creationId="{00000000-0000-0000-0000-000000000000}"/>
            </ac:picMkLst>
          </pc:picChg>
        </pc:sldLayoutChg>
        <pc:sldLayoutChg chg="modSp mod">
          <pc:chgData name="Reuter Anke" userId="3da67a77-c39f-4ee8-b0d8-279da2db4dd7" providerId="ADAL" clId="{7B8DBC75-2E01-1E45-9CF5-9F3B87DD1F04}" dt="2024-05-30T12:46:50.487" v="99" actId="14826"/>
          <pc:sldLayoutMkLst>
            <pc:docMk/>
            <pc:sldMasterMk cId="0" sldId="2147483648"/>
            <pc:sldLayoutMk cId="0" sldId="2147483653"/>
          </pc:sldLayoutMkLst>
          <pc:picChg chg="mod">
            <ac:chgData name="Reuter Anke" userId="3da67a77-c39f-4ee8-b0d8-279da2db4dd7" providerId="ADAL" clId="{7B8DBC75-2E01-1E45-9CF5-9F3B87DD1F04}" dt="2024-05-30T12:46:50.487" v="99" actId="14826"/>
            <ac:picMkLst>
              <pc:docMk/>
              <pc:sldMasterMk cId="0" sldId="2147483648"/>
              <pc:sldLayoutMk cId="0" sldId="2147483653"/>
              <ac:picMk id="67" creationId="{00000000-0000-0000-0000-000000000000}"/>
            </ac:picMkLst>
          </pc:picChg>
        </pc:sldLayoutChg>
        <pc:sldLayoutChg chg="delSp modSp mod">
          <pc:chgData name="Reuter Anke" userId="3da67a77-c39f-4ee8-b0d8-279da2db4dd7" providerId="ADAL" clId="{7B8DBC75-2E01-1E45-9CF5-9F3B87DD1F04}" dt="2024-05-30T12:46:56.138" v="100" actId="14826"/>
          <pc:sldLayoutMkLst>
            <pc:docMk/>
            <pc:sldMasterMk cId="0" sldId="2147483648"/>
            <pc:sldLayoutMk cId="0" sldId="2147483654"/>
          </pc:sldLayoutMkLst>
          <pc:spChg chg="del">
            <ac:chgData name="Reuter Anke" userId="3da67a77-c39f-4ee8-b0d8-279da2db4dd7" providerId="ADAL" clId="{7B8DBC75-2E01-1E45-9CF5-9F3B87DD1F04}" dt="2024-05-30T12:39:56.516" v="13" actId="478"/>
            <ac:spMkLst>
              <pc:docMk/>
              <pc:sldMasterMk cId="0" sldId="2147483648"/>
              <pc:sldLayoutMk cId="0" sldId="2147483654"/>
              <ac:spMk id="73" creationId="{00000000-0000-0000-0000-000000000000}"/>
            </ac:spMkLst>
          </pc:spChg>
          <pc:picChg chg="mod">
            <ac:chgData name="Reuter Anke" userId="3da67a77-c39f-4ee8-b0d8-279da2db4dd7" providerId="ADAL" clId="{7B8DBC75-2E01-1E45-9CF5-9F3B87DD1F04}" dt="2024-05-30T12:46:56.138" v="100" actId="14826"/>
            <ac:picMkLst>
              <pc:docMk/>
              <pc:sldMasterMk cId="0" sldId="2147483648"/>
              <pc:sldLayoutMk cId="0" sldId="2147483654"/>
              <ac:picMk id="78" creationId="{00000000-0000-0000-0000-000000000000}"/>
            </ac:picMkLst>
          </pc:picChg>
        </pc:sldLayoutChg>
        <pc:sldLayoutChg chg="modSp mod">
          <pc:chgData name="Reuter Anke" userId="3da67a77-c39f-4ee8-b0d8-279da2db4dd7" providerId="ADAL" clId="{7B8DBC75-2E01-1E45-9CF5-9F3B87DD1F04}" dt="2024-05-30T12:47:02.293" v="101" actId="14826"/>
          <pc:sldLayoutMkLst>
            <pc:docMk/>
            <pc:sldMasterMk cId="0" sldId="2147483648"/>
            <pc:sldLayoutMk cId="0" sldId="2147483655"/>
          </pc:sldLayoutMkLst>
          <pc:picChg chg="mod">
            <ac:chgData name="Reuter Anke" userId="3da67a77-c39f-4ee8-b0d8-279da2db4dd7" providerId="ADAL" clId="{7B8DBC75-2E01-1E45-9CF5-9F3B87DD1F04}" dt="2024-05-30T12:47:02.293" v="101" actId="14826"/>
            <ac:picMkLst>
              <pc:docMk/>
              <pc:sldMasterMk cId="0" sldId="2147483648"/>
              <pc:sldLayoutMk cId="0" sldId="2147483655"/>
              <ac:picMk id="87" creationId="{00000000-0000-0000-0000-000000000000}"/>
            </ac:picMkLst>
          </pc:picChg>
        </pc:sldLayoutChg>
        <pc:sldLayoutChg chg="del">
          <pc:chgData name="Reuter Anke" userId="3da67a77-c39f-4ee8-b0d8-279da2db4dd7" providerId="ADAL" clId="{7B8DBC75-2E01-1E45-9CF5-9F3B87DD1F04}" dt="2024-05-30T12:39:21.486" v="0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Reuter Anke" userId="3da67a77-c39f-4ee8-b0d8-279da2db4dd7" providerId="ADAL" clId="{7B8DBC75-2E01-1E45-9CF5-9F3B87DD1F04}" dt="2024-05-30T12:39:22.068" v="1" actId="269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Reuter Anke" userId="3da67a77-c39f-4ee8-b0d8-279da2db4dd7" providerId="ADAL" clId="{7B8DBC75-2E01-1E45-9CF5-9F3B87DD1F04}" dt="2024-05-30T12:39:22.484" v="2" actId="2696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Reuter Anke" userId="3da67a77-c39f-4ee8-b0d8-279da2db4dd7" providerId="ADAL" clId="{7B8DBC75-2E01-1E45-9CF5-9F3B87DD1F04}" dt="2024-05-30T12:39:22.970" v="3" actId="2696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Reuter Anke" userId="3da67a77-c39f-4ee8-b0d8-279da2db4dd7" providerId="ADAL" clId="{7B8DBC75-2E01-1E45-9CF5-9F3B87DD1F04}" dt="2024-05-30T12:39:23.448" v="4" actId="2696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Reuter Anke" userId="3da67a77-c39f-4ee8-b0d8-279da2db4dd7" providerId="ADAL" clId="{7B8DBC75-2E01-1E45-9CF5-9F3B87DD1F04}" dt="2024-05-30T12:39:23.934" v="5" actId="2696"/>
          <pc:sldLayoutMkLst>
            <pc:docMk/>
            <pc:sldMasterMk cId="0" sldId="2147483648"/>
            <pc:sldLayoutMk cId="0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11.jpg"/><Relationship Id="rId10" Type="http://schemas.openxmlformats.org/officeDocument/2006/relationships/hyperlink" Target="https://digi-gen.eu/" TargetMode="External"/><Relationship Id="rId4" Type="http://schemas.openxmlformats.org/officeDocument/2006/relationships/image" Target="../media/image10.png"/><Relationship Id="rId9" Type="http://schemas.openxmlformats.org/officeDocument/2006/relationships/hyperlink" Target="mailto:hochschule.digigen@arbeitsagentur.d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1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4021" y="-932669"/>
            <a:ext cx="8383956" cy="764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1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 rot="1680000">
            <a:off x="6873423" y="1594649"/>
            <a:ext cx="4995107" cy="4557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1"/>
          <p:cNvSpPr txBox="1">
            <a:spLocks noGrp="1"/>
          </p:cNvSpPr>
          <p:nvPr>
            <p:ph type="ctrTitle"/>
          </p:nvPr>
        </p:nvSpPr>
        <p:spPr>
          <a:xfrm>
            <a:off x="1524000" y="1853389"/>
            <a:ext cx="9144000" cy="179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ubTitle" idx="1"/>
          </p:nvPr>
        </p:nvSpPr>
        <p:spPr>
          <a:xfrm>
            <a:off x="1511868" y="3873316"/>
            <a:ext cx="9144000" cy="6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4" name="Google Shape;24;p21"/>
          <p:cNvGrpSpPr/>
          <p:nvPr/>
        </p:nvGrpSpPr>
        <p:grpSpPr>
          <a:xfrm>
            <a:off x="6130459" y="5042853"/>
            <a:ext cx="1538493" cy="1403659"/>
            <a:chOff x="5190780" y="208592"/>
            <a:chExt cx="1538493" cy="1403659"/>
          </a:xfrm>
        </p:grpSpPr>
        <p:pic>
          <p:nvPicPr>
            <p:cNvPr id="25" name="Google Shape;25;p21" descr="Afbeelding met wit&#10;&#10;Automatisch gegenereerde beschrijv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90780" y="208592"/>
              <a:ext cx="1538493" cy="140365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oogle Shape;26;p21"/>
            <p:cNvGrpSpPr/>
            <p:nvPr/>
          </p:nvGrpSpPr>
          <p:grpSpPr>
            <a:xfrm>
              <a:off x="5508625" y="459249"/>
              <a:ext cx="968784" cy="911281"/>
              <a:chOff x="10552300" y="392719"/>
              <a:chExt cx="1300957" cy="1223738"/>
            </a:xfrm>
          </p:grpSpPr>
          <p:pic>
            <p:nvPicPr>
              <p:cNvPr id="27" name="Google Shape;27;p21"/>
              <p:cNvPicPr preferRelativeResize="0"/>
              <p:nvPr/>
            </p:nvPicPr>
            <p:blipFill rotWithShape="1">
              <a:blip r:embed="rId4">
                <a:alphaModFix/>
              </a:blip>
              <a:srcRect l="-212" r="50000"/>
              <a:stretch/>
            </p:blipFill>
            <p:spPr>
              <a:xfrm>
                <a:off x="10588829" y="392719"/>
                <a:ext cx="1264428" cy="5758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21"/>
              <p:cNvPicPr preferRelativeResize="0"/>
              <p:nvPr/>
            </p:nvPicPr>
            <p:blipFill rotWithShape="1">
              <a:blip r:embed="rId5">
                <a:alphaModFix/>
                <a:biLevel thresh="75000"/>
              </a:blip>
              <a:srcRect l="50560" b="32361"/>
              <a:stretch/>
            </p:blipFill>
            <p:spPr>
              <a:xfrm>
                <a:off x="10552300" y="968566"/>
                <a:ext cx="1300957" cy="6478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829DD65F-84C5-4951-6927-0C03B66AC8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52" y="6037787"/>
            <a:ext cx="3243010" cy="67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ulletpoints">
  <p:cSld name="5_Bulletpoin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2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144918" y="-211030"/>
            <a:ext cx="7596694" cy="693091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5278692" y="99571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3200"/>
              <a:buFont typeface="Wingdings" pitchFamily="2" charset="2"/>
              <a:buChar char="§"/>
              <a:defRPr sz="3200" b="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537579" y="2589599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pic>
        <p:nvPicPr>
          <p:cNvPr id="34" name="Google Shape;34;p22" descr="Afbeelding met wi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7" y="75396"/>
            <a:ext cx="1075842" cy="981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22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36" name="Google Shape;36;p22"/>
            <p:cNvPicPr preferRelativeResize="0"/>
            <p:nvPr/>
          </p:nvPicPr>
          <p:blipFill rotWithShape="1">
            <a:blip r:embed="rId4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22"/>
            <p:cNvPicPr preferRelativeResize="0"/>
            <p:nvPr/>
          </p:nvPicPr>
          <p:blipFill rotWithShape="1">
            <a:blip r:embed="rId5"/>
            <a:srcRect t="837" b="837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22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ulletpoints">
  <p:cSld name="4_Bulletpoin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3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672648" y="2091752"/>
            <a:ext cx="4526164" cy="412948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4661171" y="3024301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grpSp>
        <p:nvGrpSpPr>
          <p:cNvPr id="43" name="Google Shape;43;p23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44" name="Google Shape;44;p23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23"/>
            <p:cNvPicPr preferRelativeResize="0"/>
            <p:nvPr/>
          </p:nvPicPr>
          <p:blipFill rotWithShape="1">
            <a:blip r:embed="rId4"/>
            <a:srcRect t="837" b="837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" name="Google Shape;46;p23" descr="Afbeelding met Graphics, sinaasappel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0288" y="712411"/>
            <a:ext cx="5891657" cy="53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3" descr="Afbeelding met Graphics, sinaasappel&#10;&#10;Automatisch gegenereerde beschrijving"/>
          <p:cNvPicPr preferRelativeResize="0"/>
          <p:nvPr/>
        </p:nvPicPr>
        <p:blipFill rotWithShape="1">
          <a:blip r:embed="rId6">
            <a:alphaModFix amt="16000"/>
          </a:blip>
          <a:srcRect/>
          <a:stretch/>
        </p:blipFill>
        <p:spPr>
          <a:xfrm rot="1680000">
            <a:off x="5582725" y="251624"/>
            <a:ext cx="3887434" cy="354673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3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51" name="Google Shape;51;p24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1490" y="281354"/>
            <a:ext cx="1156427" cy="1055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24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53" name="Google Shape;53;p24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24"/>
            <p:cNvPicPr preferRelativeResize="0"/>
            <p:nvPr/>
          </p:nvPicPr>
          <p:blipFill rotWithShape="1">
            <a:blip r:embed="rId4"/>
            <a:srcRect t="837" b="837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5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Wingdings" pitchFamily="2" charset="2"/>
              <a:buChar char="§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59" name="Google Shape;59;p24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ulletpoints">
  <p:cSld name="3_Bulletpoin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5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765857" y="-1236344"/>
            <a:ext cx="10530815" cy="960788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4661171" y="3024301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grpSp>
        <p:nvGrpSpPr>
          <p:cNvPr id="65" name="Google Shape;65;p25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66" name="Google Shape;66;p25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5"/>
            <p:cNvPicPr preferRelativeResize="0"/>
            <p:nvPr/>
          </p:nvPicPr>
          <p:blipFill rotWithShape="1">
            <a:blip r:embed="rId4"/>
            <a:srcRect t="837" b="837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69" name="Google Shape;69;p25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r Titel">
  <p:cSld name="1_Nur Tite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72" name="Google Shape;72;p26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1490" y="281354"/>
            <a:ext cx="1156427" cy="1055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grpSp>
        <p:nvGrpSpPr>
          <p:cNvPr id="76" name="Google Shape;76;p26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77" name="Google Shape;77;p26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26"/>
            <p:cNvPicPr preferRelativeResize="0"/>
            <p:nvPr/>
          </p:nvPicPr>
          <p:blipFill rotWithShape="1">
            <a:blip r:embed="rId4"/>
            <a:srcRect t="837" b="837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26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ulletpoints">
  <p:cSld name="2_Bulletpoin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7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672648" y="2091752"/>
            <a:ext cx="4526164" cy="412948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7"/>
          <p:cNvSpPr txBox="1">
            <a:spLocks noGrp="1"/>
          </p:cNvSpPr>
          <p:nvPr>
            <p:ph type="body" idx="1"/>
          </p:nvPr>
        </p:nvSpPr>
        <p:spPr>
          <a:xfrm>
            <a:off x="4661171" y="3024301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grpSp>
        <p:nvGrpSpPr>
          <p:cNvPr id="85" name="Google Shape;85;p27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86" name="Google Shape;86;p27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27"/>
            <p:cNvPicPr preferRelativeResize="0"/>
            <p:nvPr/>
          </p:nvPicPr>
          <p:blipFill rotWithShape="1">
            <a:blip r:embed="rId4"/>
            <a:srcRect t="837" b="837"/>
            <a:stretch/>
          </p:blipFill>
          <p:spPr>
            <a:xfrm>
              <a:off x="10552300" y="968567"/>
              <a:ext cx="1300957" cy="6478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" name="Google Shape;88;p27" descr="Afbeelding met Graphics, sinaasappel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0288" y="712411"/>
            <a:ext cx="5891657" cy="53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7" descr="Afbeelding met Graphics, sinaasappel&#10;&#10;Automatisch gegenereerde beschrijving"/>
          <p:cNvPicPr preferRelativeResize="0"/>
          <p:nvPr/>
        </p:nvPicPr>
        <p:blipFill rotWithShape="1">
          <a:blip r:embed="rId6">
            <a:alphaModFix amt="16000"/>
          </a:blip>
          <a:srcRect/>
          <a:stretch/>
        </p:blipFill>
        <p:spPr>
          <a:xfrm rot="1680000">
            <a:off x="5582725" y="251624"/>
            <a:ext cx="3887434" cy="354673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7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bschluss" type="blank">
  <p:cSld name="BLANK">
    <p:bg>
      <p:bgPr>
        <a:solidFill>
          <a:srgbClr val="E9550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8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543" y="228600"/>
            <a:ext cx="7064728" cy="644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8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800000">
            <a:off x="7648884" y="1647921"/>
            <a:ext cx="4255795" cy="388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366" y="4525208"/>
            <a:ext cx="917575" cy="9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9529" y="3626535"/>
            <a:ext cx="1590675" cy="62388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7" name="Google Shape;97;p28"/>
          <p:cNvSpPr/>
          <p:nvPr/>
        </p:nvSpPr>
        <p:spPr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1" name="Google Shape;101;p28"/>
          <p:cNvSpPr/>
          <p:nvPr/>
        </p:nvSpPr>
        <p:spPr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2" name="Google Shape;102;p28"/>
          <p:cNvSpPr/>
          <p:nvPr/>
        </p:nvSpPr>
        <p:spPr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03" name="Google Shape;103;p28"/>
          <p:cNvPicPr preferRelativeResize="0"/>
          <p:nvPr/>
        </p:nvPicPr>
        <p:blipFill rotWithShape="1">
          <a:blip r:embed="rId5">
            <a:alphaModFix/>
          </a:blip>
          <a:srcRect t="12325" b="15601"/>
          <a:stretch/>
        </p:blipFill>
        <p:spPr>
          <a:xfrm>
            <a:off x="1148182" y="3569915"/>
            <a:ext cx="1562100" cy="7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97028" y="4459217"/>
            <a:ext cx="1118040" cy="109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14718" y="3574170"/>
            <a:ext cx="175514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8"/>
          <p:cNvPicPr preferRelativeResize="0"/>
          <p:nvPr/>
        </p:nvPicPr>
        <p:blipFill rotWithShape="1">
          <a:blip r:embed="rId8">
            <a:alphaModFix/>
          </a:blip>
          <a:srcRect l="8987" t="18014" r="9153" b="21289"/>
          <a:stretch/>
        </p:blipFill>
        <p:spPr>
          <a:xfrm>
            <a:off x="4687592" y="4744186"/>
            <a:ext cx="1346835" cy="5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8"/>
          <p:cNvSpPr/>
          <p:nvPr/>
        </p:nvSpPr>
        <p:spPr>
          <a:xfrm>
            <a:off x="9924612" y="2986422"/>
            <a:ext cx="97773" cy="57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8" name="Google Shape;108;p28"/>
          <p:cNvSpPr/>
          <p:nvPr/>
        </p:nvSpPr>
        <p:spPr>
          <a:xfrm>
            <a:off x="9618482" y="12281298"/>
            <a:ext cx="4091534" cy="2057507"/>
          </a:xfrm>
          <a:prstGeom prst="rect">
            <a:avLst/>
          </a:prstGeom>
          <a:solidFill>
            <a:srgbClr val="F8A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9" name="Google Shape;109;p28"/>
          <p:cNvSpPr/>
          <p:nvPr/>
        </p:nvSpPr>
        <p:spPr>
          <a:xfrm>
            <a:off x="6632674" y="5802301"/>
            <a:ext cx="5591175" cy="114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Jost"/>
              <a:buNone/>
            </a:pPr>
            <a:r>
              <a:rPr lang="en-US" sz="1100" b="1" i="1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ERASMUS+ DIGIGEN Project Ref. No. 2021-1-DE02-KA220-VET-000025335</a:t>
            </a:r>
            <a:endParaRPr sz="1100" b="1" i="1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0" name="Google Shape;110;p28"/>
          <p:cNvSpPr txBox="1"/>
          <p:nvPr/>
        </p:nvSpPr>
        <p:spPr>
          <a:xfrm>
            <a:off x="1272771" y="1559484"/>
            <a:ext cx="5336271" cy="169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r>
              <a:rPr lang="en-US" sz="1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DISCLAIMER: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endParaRPr sz="1400" b="1" i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finanszírozásával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itt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szereplő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vélemények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állítások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szerző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(k)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tükrözik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feltétlenül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egyeznek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meg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vagy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Oktatási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Kulturális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Végrehajtó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Ügynökség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(EACEA)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hivatalos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Sem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EACEA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vonható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felelősségre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miattuk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2" name="Google Shape;112;p28"/>
          <p:cNvSpPr/>
          <p:nvPr/>
        </p:nvSpPr>
        <p:spPr>
          <a:xfrm>
            <a:off x="8337499" y="2182695"/>
            <a:ext cx="3063755" cy="27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93939"/>
                </a:solidFill>
                <a:latin typeface="Jost"/>
                <a:ea typeface="Jost"/>
                <a:cs typeface="Jost"/>
                <a:sym typeface="Jost"/>
              </a:rPr>
              <a:t>PROJECT INFORMATION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hochschule.digigen@arbeitsagentur.de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https://digi-gen.eu/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93939"/>
                </a:solidFill>
                <a:latin typeface="Jost"/>
                <a:ea typeface="Jost"/>
                <a:cs typeface="Jost"/>
                <a:sym typeface="Jost"/>
              </a:rPr>
              <a:t>LICENCE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en-US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DIGIGEN © 2024 is licensed under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en-US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CC BY-NC-SA 4.0.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en-US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To view this license, visit </a:t>
            </a:r>
            <a:r>
              <a:rPr lang="en-US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</a:t>
            </a:r>
            <a:br>
              <a:rPr lang="en-US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licenses/by-</a:t>
            </a:r>
            <a:r>
              <a:rPr lang="en-US" sz="1300" b="0" i="1" u="sng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</a:t>
            </a:r>
            <a:r>
              <a:rPr lang="en-US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300" b="0" i="1" u="sng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</a:t>
            </a:r>
            <a:r>
              <a:rPr lang="en-US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/4.0/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 dirty="0"/>
          </a:p>
        </p:txBody>
      </p:sp>
      <p:pic>
        <p:nvPicPr>
          <p:cNvPr id="2" name="Grafik 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51798BFE-FB59-5FE0-7E38-4FED330832E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3392" y="656580"/>
            <a:ext cx="3003622" cy="621078"/>
          </a:xfrm>
          <a:prstGeom prst="rect">
            <a:avLst/>
          </a:prstGeom>
        </p:spPr>
      </p:pic>
      <p:pic>
        <p:nvPicPr>
          <p:cNvPr id="113" name="Google Shape;113;p28" descr="Afbeelding met Graphics, sinaasappel&#10;&#10;Automatisch gegenereerde beschrijving"/>
          <p:cNvPicPr preferRelativeResize="0"/>
          <p:nvPr/>
        </p:nvPicPr>
        <p:blipFill rotWithShape="1">
          <a:blip r:embed="rId13">
            <a:alphaModFix amt="15000"/>
          </a:blip>
          <a:srcRect/>
          <a:stretch/>
        </p:blipFill>
        <p:spPr>
          <a:xfrm>
            <a:off x="7371859" y="1067717"/>
            <a:ext cx="4220740" cy="385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08/03/2024</a:t>
            </a:r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5" name="Google Shape;15;p20"/>
          <p:cNvSpPr txBox="1"/>
          <p:nvPr/>
        </p:nvSpPr>
        <p:spPr>
          <a:xfrm>
            <a:off x="6553200" y="65532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" name="Google Shape;16;p20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"/>
          <p:cNvSpPr txBox="1">
            <a:spLocks noGrp="1"/>
          </p:cNvSpPr>
          <p:nvPr>
            <p:ph type="ctrTitle"/>
          </p:nvPr>
        </p:nvSpPr>
        <p:spPr>
          <a:xfrm>
            <a:off x="1524000" y="811189"/>
            <a:ext cx="9144000" cy="297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Jost"/>
              <a:buNone/>
            </a:pPr>
            <a:r>
              <a:rPr lang="en-US" sz="8800">
                <a:solidFill>
                  <a:schemeClr val="lt1"/>
                </a:solidFill>
              </a:rPr>
              <a:t>DIGIGIGEN</a:t>
            </a:r>
            <a:br>
              <a:rPr lang="en-US" sz="4800">
                <a:solidFill>
                  <a:schemeClr val="lt1"/>
                </a:solidFill>
              </a:rPr>
            </a:br>
            <a:r>
              <a:rPr lang="en-US" sz="4800" b="0" i="1">
                <a:solidFill>
                  <a:schemeClr val="lt1"/>
                </a:solidFill>
              </a:rPr>
              <a:t>Up-Skilling program</a:t>
            </a:r>
            <a:endParaRPr/>
          </a:p>
        </p:txBody>
      </p:sp>
      <p:sp>
        <p:nvSpPr>
          <p:cNvPr id="186" name="Google Shape;186;p1"/>
          <p:cNvSpPr txBox="1">
            <a:spLocks noGrp="1"/>
          </p:cNvSpPr>
          <p:nvPr>
            <p:ph type="subTitle" idx="1"/>
          </p:nvPr>
        </p:nvSpPr>
        <p:spPr>
          <a:xfrm>
            <a:off x="1511868" y="4008230"/>
            <a:ext cx="9144000" cy="6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Végső reflexió</a:t>
            </a:r>
            <a:endParaRPr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7" name="Google Shape;187;p1"/>
          <p:cNvSpPr/>
          <p:nvPr/>
        </p:nvSpPr>
        <p:spPr>
          <a:xfrm rot="10800000" flipH="1">
            <a:off x="2441653" y="3749402"/>
            <a:ext cx="7308693" cy="36000"/>
          </a:xfrm>
          <a:custGeom>
            <a:avLst/>
            <a:gdLst/>
            <a:ahLst/>
            <a:cxnLst/>
            <a:rect l="l" t="t" r="r" b="b"/>
            <a:pathLst>
              <a:path w="7308693" h="36000" fill="none" extrusionOk="0">
                <a:moveTo>
                  <a:pt x="0" y="0"/>
                </a:moveTo>
                <a:cubicBezTo>
                  <a:pt x="139426" y="-10166"/>
                  <a:pt x="349122" y="9869"/>
                  <a:pt x="445166" y="0"/>
                </a:cubicBezTo>
                <a:cubicBezTo>
                  <a:pt x="541210" y="-9869"/>
                  <a:pt x="979808" y="20947"/>
                  <a:pt x="1255766" y="0"/>
                </a:cubicBezTo>
                <a:cubicBezTo>
                  <a:pt x="1531724" y="-20947"/>
                  <a:pt x="1703538" y="18873"/>
                  <a:pt x="1993280" y="0"/>
                </a:cubicBezTo>
                <a:cubicBezTo>
                  <a:pt x="2283022" y="-18873"/>
                  <a:pt x="2243527" y="-17500"/>
                  <a:pt x="2438446" y="0"/>
                </a:cubicBezTo>
                <a:cubicBezTo>
                  <a:pt x="2633365" y="17500"/>
                  <a:pt x="2835509" y="-22141"/>
                  <a:pt x="3029785" y="0"/>
                </a:cubicBezTo>
                <a:cubicBezTo>
                  <a:pt x="3224061" y="22141"/>
                  <a:pt x="3585405" y="-33391"/>
                  <a:pt x="3840386" y="0"/>
                </a:cubicBezTo>
                <a:cubicBezTo>
                  <a:pt x="4095367" y="33391"/>
                  <a:pt x="4189694" y="-14265"/>
                  <a:pt x="4504813" y="0"/>
                </a:cubicBezTo>
                <a:cubicBezTo>
                  <a:pt x="4819932" y="14265"/>
                  <a:pt x="4933197" y="25070"/>
                  <a:pt x="5242326" y="0"/>
                </a:cubicBezTo>
                <a:cubicBezTo>
                  <a:pt x="5551455" y="-25070"/>
                  <a:pt x="5702590" y="5769"/>
                  <a:pt x="5833666" y="0"/>
                </a:cubicBezTo>
                <a:cubicBezTo>
                  <a:pt x="5964742" y="-5769"/>
                  <a:pt x="6261788" y="-4534"/>
                  <a:pt x="6498093" y="0"/>
                </a:cubicBezTo>
                <a:cubicBezTo>
                  <a:pt x="6734398" y="4534"/>
                  <a:pt x="7112233" y="31732"/>
                  <a:pt x="7308693" y="0"/>
                </a:cubicBezTo>
                <a:cubicBezTo>
                  <a:pt x="7307642" y="17719"/>
                  <a:pt x="7308434" y="26067"/>
                  <a:pt x="7308693" y="36000"/>
                </a:cubicBezTo>
                <a:cubicBezTo>
                  <a:pt x="7207354" y="32704"/>
                  <a:pt x="7062438" y="21583"/>
                  <a:pt x="6863527" y="36000"/>
                </a:cubicBezTo>
                <a:cubicBezTo>
                  <a:pt x="6664616" y="50417"/>
                  <a:pt x="6593910" y="56185"/>
                  <a:pt x="6418361" y="36000"/>
                </a:cubicBezTo>
                <a:cubicBezTo>
                  <a:pt x="6242812" y="15815"/>
                  <a:pt x="5963975" y="13923"/>
                  <a:pt x="5680848" y="36000"/>
                </a:cubicBezTo>
                <a:cubicBezTo>
                  <a:pt x="5397721" y="58077"/>
                  <a:pt x="5334122" y="39860"/>
                  <a:pt x="5235682" y="36000"/>
                </a:cubicBezTo>
                <a:cubicBezTo>
                  <a:pt x="5137242" y="32140"/>
                  <a:pt x="4737672" y="49277"/>
                  <a:pt x="4571255" y="36000"/>
                </a:cubicBezTo>
                <a:cubicBezTo>
                  <a:pt x="4404838" y="22723"/>
                  <a:pt x="4291333" y="45334"/>
                  <a:pt x="4053002" y="36000"/>
                </a:cubicBezTo>
                <a:cubicBezTo>
                  <a:pt x="3814671" y="26666"/>
                  <a:pt x="3636222" y="66283"/>
                  <a:pt x="3388576" y="36000"/>
                </a:cubicBezTo>
                <a:cubicBezTo>
                  <a:pt x="3140930" y="5717"/>
                  <a:pt x="2995768" y="19656"/>
                  <a:pt x="2724149" y="36000"/>
                </a:cubicBezTo>
                <a:cubicBezTo>
                  <a:pt x="2452530" y="52344"/>
                  <a:pt x="2367527" y="3467"/>
                  <a:pt x="2059723" y="36000"/>
                </a:cubicBezTo>
                <a:cubicBezTo>
                  <a:pt x="1751919" y="68533"/>
                  <a:pt x="1692950" y="63821"/>
                  <a:pt x="1395296" y="36000"/>
                </a:cubicBezTo>
                <a:cubicBezTo>
                  <a:pt x="1097642" y="8179"/>
                  <a:pt x="1009824" y="18939"/>
                  <a:pt x="803956" y="36000"/>
                </a:cubicBezTo>
                <a:cubicBezTo>
                  <a:pt x="598088" y="53061"/>
                  <a:pt x="286389" y="62194"/>
                  <a:pt x="0" y="36000"/>
                </a:cubicBezTo>
                <a:cubicBezTo>
                  <a:pt x="-1142" y="19484"/>
                  <a:pt x="605" y="12397"/>
                  <a:pt x="0" y="0"/>
                </a:cubicBezTo>
                <a:close/>
              </a:path>
              <a:path w="7308693" h="36000" extrusionOk="0">
                <a:moveTo>
                  <a:pt x="0" y="0"/>
                </a:moveTo>
                <a:cubicBezTo>
                  <a:pt x="191614" y="16548"/>
                  <a:pt x="371516" y="18808"/>
                  <a:pt x="591340" y="0"/>
                </a:cubicBezTo>
                <a:cubicBezTo>
                  <a:pt x="811164" y="-18808"/>
                  <a:pt x="865442" y="-857"/>
                  <a:pt x="1036506" y="0"/>
                </a:cubicBezTo>
                <a:cubicBezTo>
                  <a:pt x="1207570" y="857"/>
                  <a:pt x="1575992" y="-35029"/>
                  <a:pt x="1847106" y="0"/>
                </a:cubicBezTo>
                <a:cubicBezTo>
                  <a:pt x="2118220" y="35029"/>
                  <a:pt x="2280701" y="16126"/>
                  <a:pt x="2438446" y="0"/>
                </a:cubicBezTo>
                <a:cubicBezTo>
                  <a:pt x="2596191" y="-16126"/>
                  <a:pt x="2804292" y="-16570"/>
                  <a:pt x="3029785" y="0"/>
                </a:cubicBezTo>
                <a:cubicBezTo>
                  <a:pt x="3255278" y="16570"/>
                  <a:pt x="3604955" y="29149"/>
                  <a:pt x="3840386" y="0"/>
                </a:cubicBezTo>
                <a:cubicBezTo>
                  <a:pt x="4075817" y="-29149"/>
                  <a:pt x="4212479" y="2629"/>
                  <a:pt x="4358639" y="0"/>
                </a:cubicBezTo>
                <a:cubicBezTo>
                  <a:pt x="4504799" y="-2629"/>
                  <a:pt x="4864953" y="31161"/>
                  <a:pt x="5169239" y="0"/>
                </a:cubicBezTo>
                <a:cubicBezTo>
                  <a:pt x="5473525" y="-31161"/>
                  <a:pt x="5752433" y="31307"/>
                  <a:pt x="5979840" y="0"/>
                </a:cubicBezTo>
                <a:cubicBezTo>
                  <a:pt x="6207247" y="-31307"/>
                  <a:pt x="6420693" y="31719"/>
                  <a:pt x="6644266" y="0"/>
                </a:cubicBezTo>
                <a:cubicBezTo>
                  <a:pt x="6867839" y="-31719"/>
                  <a:pt x="6988829" y="-3827"/>
                  <a:pt x="7308693" y="0"/>
                </a:cubicBezTo>
                <a:cubicBezTo>
                  <a:pt x="7310339" y="16226"/>
                  <a:pt x="7310119" y="24680"/>
                  <a:pt x="7308693" y="36000"/>
                </a:cubicBezTo>
                <a:cubicBezTo>
                  <a:pt x="7097978" y="43650"/>
                  <a:pt x="6963313" y="29836"/>
                  <a:pt x="6863527" y="36000"/>
                </a:cubicBezTo>
                <a:cubicBezTo>
                  <a:pt x="6763741" y="42164"/>
                  <a:pt x="6285945" y="33529"/>
                  <a:pt x="6052927" y="36000"/>
                </a:cubicBezTo>
                <a:cubicBezTo>
                  <a:pt x="5819909" y="38471"/>
                  <a:pt x="5725210" y="18706"/>
                  <a:pt x="5534674" y="36000"/>
                </a:cubicBezTo>
                <a:cubicBezTo>
                  <a:pt x="5344138" y="53294"/>
                  <a:pt x="5132282" y="18378"/>
                  <a:pt x="4870247" y="36000"/>
                </a:cubicBezTo>
                <a:cubicBezTo>
                  <a:pt x="4608212" y="53622"/>
                  <a:pt x="4423550" y="23110"/>
                  <a:pt x="4059647" y="36000"/>
                </a:cubicBezTo>
                <a:cubicBezTo>
                  <a:pt x="3695744" y="48890"/>
                  <a:pt x="3688625" y="7212"/>
                  <a:pt x="3395220" y="36000"/>
                </a:cubicBezTo>
                <a:cubicBezTo>
                  <a:pt x="3101815" y="64788"/>
                  <a:pt x="3125727" y="52317"/>
                  <a:pt x="2950054" y="36000"/>
                </a:cubicBezTo>
                <a:cubicBezTo>
                  <a:pt x="2774381" y="19683"/>
                  <a:pt x="2627035" y="34974"/>
                  <a:pt x="2431801" y="36000"/>
                </a:cubicBezTo>
                <a:cubicBezTo>
                  <a:pt x="2236567" y="37026"/>
                  <a:pt x="1792013" y="55402"/>
                  <a:pt x="1621201" y="36000"/>
                </a:cubicBezTo>
                <a:cubicBezTo>
                  <a:pt x="1450389" y="16598"/>
                  <a:pt x="1117783" y="26960"/>
                  <a:pt x="956774" y="36000"/>
                </a:cubicBezTo>
                <a:cubicBezTo>
                  <a:pt x="795765" y="45040"/>
                  <a:pt x="363819" y="-9361"/>
                  <a:pt x="0" y="36000"/>
                </a:cubicBezTo>
                <a:cubicBezTo>
                  <a:pt x="-286" y="28744"/>
                  <a:pt x="747" y="12402"/>
                  <a:pt x="0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0"/>
          <p:cNvGrpSpPr/>
          <p:nvPr/>
        </p:nvGrpSpPr>
        <p:grpSpPr>
          <a:xfrm>
            <a:off x="1686044" y="1522298"/>
            <a:ext cx="8819913" cy="4772446"/>
            <a:chOff x="127590" y="1301168"/>
            <a:chExt cx="8821265" cy="4861677"/>
          </a:xfrm>
        </p:grpSpPr>
        <p:sp>
          <p:nvSpPr>
            <p:cNvPr id="305" name="Google Shape;305;p10"/>
            <p:cNvSpPr/>
            <p:nvPr/>
          </p:nvSpPr>
          <p:spPr>
            <a:xfrm>
              <a:off x="127590" y="1301168"/>
              <a:ext cx="8821265" cy="486167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6753669" y="4845448"/>
              <a:ext cx="2018191" cy="928907"/>
            </a:xfrm>
            <a:prstGeom prst="roundRect">
              <a:avLst>
                <a:gd name="adj" fmla="val 16667"/>
              </a:avLst>
            </a:prstGeom>
            <a:solidFill>
              <a:srgbClr val="FBCDB5"/>
            </a:solidFill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1828790" y="1958900"/>
              <a:ext cx="5380074" cy="3681478"/>
            </a:xfrm>
            <a:prstGeom prst="ellipse">
              <a:avLst/>
            </a:prstGeom>
            <a:solidFill>
              <a:srgbClr val="D8D8D8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2254098" y="2445806"/>
              <a:ext cx="4614530" cy="3057057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2716608" y="2980214"/>
              <a:ext cx="3604437" cy="2348080"/>
            </a:xfrm>
            <a:prstGeom prst="ellipse">
              <a:avLst/>
            </a:prstGeom>
            <a:solidFill>
              <a:srgbClr val="FBCDB5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10" name="Google Shape;310;p10"/>
            <p:cNvSpPr txBox="1"/>
            <p:nvPr/>
          </p:nvSpPr>
          <p:spPr>
            <a:xfrm>
              <a:off x="3610918" y="2098087"/>
              <a:ext cx="1822339" cy="2978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Társadalmi</a:t>
              </a:r>
              <a:r>
                <a:rPr lang="en-US" sz="1300" b="1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1300" b="1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kontextus</a:t>
              </a:r>
              <a:endParaRPr sz="13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11" name="Google Shape;311;p10"/>
            <p:cNvSpPr txBox="1"/>
            <p:nvPr/>
          </p:nvSpPr>
          <p:spPr>
            <a:xfrm>
              <a:off x="3556864" y="2584886"/>
              <a:ext cx="1923719" cy="296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Szervezeti</a:t>
              </a:r>
              <a:r>
                <a:rPr lang="en-US" sz="1300" b="1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1300" b="1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háttér</a:t>
              </a:r>
              <a:endParaRPr sz="13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12" name="Google Shape;312;p10"/>
            <p:cNvSpPr txBox="1"/>
            <p:nvPr/>
          </p:nvSpPr>
          <p:spPr>
            <a:xfrm>
              <a:off x="3657339" y="2998292"/>
              <a:ext cx="1661945" cy="501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Tanácsadási</a:t>
              </a:r>
              <a:r>
                <a:rPr lang="en-US" sz="1300" b="1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1300" b="1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rendszer</a:t>
              </a:r>
              <a:endParaRPr sz="13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3767361" y="3479193"/>
              <a:ext cx="1541721" cy="112225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209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14" name="Google Shape;314;p10"/>
            <p:cNvSpPr txBox="1"/>
            <p:nvPr/>
          </p:nvSpPr>
          <p:spPr>
            <a:xfrm>
              <a:off x="4090187" y="3982662"/>
              <a:ext cx="857277" cy="282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Megoldás</a:t>
              </a:r>
              <a:endParaRPr sz="1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15" name="Google Shape;315;p10"/>
            <p:cNvSpPr txBox="1"/>
            <p:nvPr/>
          </p:nvSpPr>
          <p:spPr>
            <a:xfrm>
              <a:off x="4101540" y="4164969"/>
              <a:ext cx="959624" cy="280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Pontosítás</a:t>
              </a:r>
              <a:endParaRPr sz="1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16" name="Google Shape;316;p10"/>
            <p:cNvSpPr txBox="1"/>
            <p:nvPr/>
          </p:nvSpPr>
          <p:spPr>
            <a:xfrm>
              <a:off x="4115620" y="4340174"/>
              <a:ext cx="959700" cy="28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Kapcsolat</a:t>
              </a:r>
              <a:endParaRPr sz="1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17" name="Google Shape;317;p10"/>
            <p:cNvSpPr txBox="1"/>
            <p:nvPr/>
          </p:nvSpPr>
          <p:spPr>
            <a:xfrm>
              <a:off x="2999953" y="4645638"/>
              <a:ext cx="1554361" cy="468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Útmutatót</a:t>
              </a:r>
              <a:r>
                <a:rPr lang="en-US" sz="1200" b="1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1200" b="1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kereső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rendszer</a:t>
              </a:r>
              <a:endParaRPr sz="12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18" name="Google Shape;318;p10"/>
            <p:cNvSpPr txBox="1"/>
            <p:nvPr/>
          </p:nvSpPr>
          <p:spPr>
            <a:xfrm>
              <a:off x="4819947" y="4652263"/>
              <a:ext cx="951644" cy="468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Tanácsadó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rendszer</a:t>
              </a:r>
              <a:endParaRPr sz="12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407166" y="1573620"/>
              <a:ext cx="1965603" cy="77056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20" name="Google Shape;320;p10"/>
            <p:cNvSpPr txBox="1"/>
            <p:nvPr/>
          </p:nvSpPr>
          <p:spPr>
            <a:xfrm>
              <a:off x="668251" y="1637415"/>
              <a:ext cx="1355478" cy="608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pl. munkaerőpiac,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oktatási rendszer,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jogi rendelkezések</a:t>
              </a:r>
              <a:endParaRPr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6257961" y="1390792"/>
              <a:ext cx="2258718" cy="1015678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22" name="Google Shape;322;p10"/>
            <p:cNvSpPr txBox="1"/>
            <p:nvPr/>
          </p:nvSpPr>
          <p:spPr>
            <a:xfrm>
              <a:off x="6279226" y="1484263"/>
              <a:ext cx="2237453" cy="780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pl. munkaközvetítők,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helyi tanácsadó központok, kamarák, vállalkozások,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tanácsadó ügynökségek</a:t>
              </a:r>
              <a:endParaRPr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23" name="Google Shape;323;p10"/>
            <p:cNvSpPr txBox="1"/>
            <p:nvPr/>
          </p:nvSpPr>
          <p:spPr>
            <a:xfrm>
              <a:off x="6880327" y="4898613"/>
              <a:ext cx="1764900" cy="611400"/>
            </a:xfrm>
            <a:prstGeom prst="rect">
              <a:avLst/>
            </a:prstGeom>
            <a:solidFill>
              <a:srgbClr val="FBCD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pl. személy (szakmai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életrajz, attitűdök,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tapasztalatok), magánélet</a:t>
              </a:r>
              <a:endParaRPr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407165" y="4943358"/>
              <a:ext cx="1965603" cy="917768"/>
            </a:xfrm>
            <a:prstGeom prst="roundRect">
              <a:avLst>
                <a:gd name="adj" fmla="val 16667"/>
              </a:avLst>
            </a:prstGeom>
            <a:solidFill>
              <a:srgbClr val="FBCDB5"/>
            </a:solidFill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25" name="Google Shape;325;p10"/>
            <p:cNvSpPr txBox="1"/>
            <p:nvPr/>
          </p:nvSpPr>
          <p:spPr>
            <a:xfrm>
              <a:off x="479328" y="5013914"/>
              <a:ext cx="1788900" cy="611400"/>
            </a:xfrm>
            <a:prstGeom prst="rect">
              <a:avLst/>
            </a:prstGeom>
            <a:solidFill>
              <a:srgbClr val="FBCD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pl. személy (szakmai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életrajz, attitűdök,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tapasztalatok), magánélet</a:t>
              </a:r>
              <a:endParaRPr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cxnSp>
          <p:nvCxnSpPr>
            <p:cNvPr id="326" name="Google Shape;326;p10"/>
            <p:cNvCxnSpPr>
              <a:stCxn id="324" idx="0"/>
            </p:cNvCxnSpPr>
            <p:nvPr/>
          </p:nvCxnSpPr>
          <p:spPr>
            <a:xfrm rot="10800000" flipH="1">
              <a:off x="1389967" y="4185258"/>
              <a:ext cx="1674900" cy="758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27" name="Google Shape;327;p10"/>
            <p:cNvCxnSpPr>
              <a:stCxn id="306" idx="0"/>
            </p:cNvCxnSpPr>
            <p:nvPr/>
          </p:nvCxnSpPr>
          <p:spPr>
            <a:xfrm rot="10800000">
              <a:off x="5911765" y="4294648"/>
              <a:ext cx="1851000" cy="550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28" name="Google Shape;328;p10"/>
            <p:cNvCxnSpPr>
              <a:stCxn id="321" idx="2"/>
            </p:cNvCxnSpPr>
            <p:nvPr/>
          </p:nvCxnSpPr>
          <p:spPr>
            <a:xfrm flipH="1">
              <a:off x="6081720" y="2406470"/>
              <a:ext cx="1305600" cy="7359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29" name="Google Shape;329;p10"/>
            <p:cNvCxnSpPr/>
            <p:nvPr/>
          </p:nvCxnSpPr>
          <p:spPr>
            <a:xfrm>
              <a:off x="1311097" y="2344180"/>
              <a:ext cx="1405511" cy="55924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30" name="Google Shape;330;p10"/>
            <p:cNvCxnSpPr/>
            <p:nvPr/>
          </p:nvCxnSpPr>
          <p:spPr>
            <a:xfrm>
              <a:off x="2232749" y="3297473"/>
              <a:ext cx="1083343" cy="43453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stealth" w="med" len="med"/>
              <a:tailEnd type="stealth" w="med" len="med"/>
            </a:ln>
          </p:spPr>
        </p:cxnSp>
        <p:cxnSp>
          <p:nvCxnSpPr>
            <p:cNvPr id="331" name="Google Shape;331;p10"/>
            <p:cNvCxnSpPr/>
            <p:nvPr/>
          </p:nvCxnSpPr>
          <p:spPr>
            <a:xfrm rot="10800000" flipH="1">
              <a:off x="5756184" y="3318739"/>
              <a:ext cx="1117996" cy="43453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stealth" w="med" len="med"/>
              <a:tailEnd type="stealth" w="med" len="med"/>
            </a:ln>
          </p:spPr>
        </p:cxnSp>
        <p:cxnSp>
          <p:nvCxnSpPr>
            <p:cNvPr id="332" name="Google Shape;332;p10"/>
            <p:cNvCxnSpPr/>
            <p:nvPr/>
          </p:nvCxnSpPr>
          <p:spPr>
            <a:xfrm>
              <a:off x="1988288" y="3887301"/>
              <a:ext cx="384481" cy="3721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stealth" w="med" len="med"/>
              <a:tailEnd type="stealth" w="med" len="med"/>
            </a:ln>
          </p:spPr>
        </p:cxnSp>
        <p:cxnSp>
          <p:nvCxnSpPr>
            <p:cNvPr id="333" name="Google Shape;333;p10"/>
            <p:cNvCxnSpPr/>
            <p:nvPr/>
          </p:nvCxnSpPr>
          <p:spPr>
            <a:xfrm>
              <a:off x="2472956" y="3924516"/>
              <a:ext cx="493528" cy="5959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stealth" w="med" len="med"/>
              <a:tailEnd type="stealth" w="med" len="med"/>
            </a:ln>
          </p:spPr>
        </p:cxnSp>
        <p:cxnSp>
          <p:nvCxnSpPr>
            <p:cNvPr id="334" name="Google Shape;334;p10"/>
            <p:cNvCxnSpPr/>
            <p:nvPr/>
          </p:nvCxnSpPr>
          <p:spPr>
            <a:xfrm rot="10800000" flipH="1">
              <a:off x="6634716" y="3924516"/>
              <a:ext cx="467833" cy="2979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stealth" w="med" len="med"/>
              <a:tailEnd type="stealth" w="med" len="med"/>
            </a:ln>
          </p:spPr>
        </p:cxnSp>
        <p:cxnSp>
          <p:nvCxnSpPr>
            <p:cNvPr id="335" name="Google Shape;335;p10"/>
            <p:cNvCxnSpPr/>
            <p:nvPr/>
          </p:nvCxnSpPr>
          <p:spPr>
            <a:xfrm rot="10800000" flipH="1">
              <a:off x="5986130" y="4003418"/>
              <a:ext cx="431326" cy="41061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stealth" w="med" len="med"/>
              <a:tailEnd type="stealth" w="med" len="med"/>
            </a:ln>
          </p:spPr>
        </p:cxnSp>
      </p:grpSp>
      <p:sp>
        <p:nvSpPr>
          <p:cNvPr id="337" name="Google Shape;337;p10"/>
          <p:cNvSpPr txBox="1">
            <a:spLocks noGrp="1"/>
          </p:cNvSpPr>
          <p:nvPr>
            <p:ph type="title"/>
          </p:nvPr>
        </p:nvSpPr>
        <p:spPr>
          <a:xfrm>
            <a:off x="746585" y="464839"/>
            <a:ext cx="9777637" cy="78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9"/>
              <a:buFont typeface="Jost"/>
              <a:buNone/>
            </a:pPr>
            <a:r>
              <a:rPr lang="en-US" sz="4779"/>
              <a:t>Kontrolling és minőségirányítás</a:t>
            </a:r>
            <a:br>
              <a:rPr lang="en-US" sz="4779"/>
            </a:br>
            <a:endParaRPr sz="4779"/>
          </a:p>
        </p:txBody>
      </p:sp>
      <p:sp>
        <p:nvSpPr>
          <p:cNvPr id="340" name="Google Shape;340;p1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CE985ED3-5EF2-4783-4269-2F1AB2BE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5520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A605F6-6E1E-C6B5-A2A2-3DEA70094665}"/>
              </a:ext>
            </a:extLst>
          </p:cNvPr>
          <p:cNvSpPr txBox="1"/>
          <p:nvPr/>
        </p:nvSpPr>
        <p:spPr>
          <a:xfrm>
            <a:off x="10848363" y="1479436"/>
            <a:ext cx="1343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50" dirty="0" err="1"/>
              <a:t>Schiersmann</a:t>
            </a:r>
            <a:r>
              <a:rPr lang="de-DE" sz="1050" dirty="0"/>
              <a:t> (2008)</a:t>
            </a:r>
            <a:endParaRPr lang="en-GB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"/>
          <p:cNvSpPr/>
          <p:nvPr/>
        </p:nvSpPr>
        <p:spPr>
          <a:xfrm>
            <a:off x="838202" y="1776429"/>
            <a:ext cx="10953255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US" sz="2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hálózatokat</a:t>
            </a:r>
            <a:r>
              <a:rPr lang="en-US" sz="2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általában</a:t>
            </a:r>
            <a:r>
              <a:rPr lang="en-US" sz="24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24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emberek</a:t>
            </a:r>
            <a:r>
              <a:rPr lang="en-US" sz="24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24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rendszerek</a:t>
            </a:r>
            <a:r>
              <a:rPr lang="en-US" sz="24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közötti</a:t>
            </a:r>
            <a:r>
              <a:rPr lang="en-US" sz="24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informális</a:t>
            </a:r>
            <a:r>
              <a:rPr lang="en-US" sz="2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2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formális</a:t>
            </a:r>
            <a:r>
              <a:rPr lang="en-US" sz="2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kapcsolati</a:t>
            </a:r>
            <a:r>
              <a:rPr lang="en-US" sz="2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hálózatoknak</a:t>
            </a:r>
            <a:r>
              <a:rPr lang="en-US" sz="24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tekintik</a:t>
            </a:r>
            <a:r>
              <a:rPr lang="en-US" sz="24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amelyekben</a:t>
            </a:r>
            <a:r>
              <a:rPr lang="en-US" sz="24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cserefolyamatok</a:t>
            </a:r>
            <a:r>
              <a:rPr lang="en-US" sz="24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valósulnak</a:t>
            </a:r>
            <a:r>
              <a:rPr lang="en-US" sz="24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meg. </a:t>
            </a:r>
            <a:br>
              <a:rPr lang="en-US" sz="24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en-US" sz="16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(Miller 2005)</a:t>
            </a:r>
            <a:endParaRPr lang="de-DE" dirty="0"/>
          </a:p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de-DE" sz="2000" b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de-DE" sz="2000" b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hálózat</a:t>
            </a:r>
            <a:r>
              <a:rPr lang="de-DE" sz="2000" b="1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funkciói</a:t>
            </a:r>
            <a:endParaRPr lang="de-DE" dirty="0"/>
          </a:p>
          <a:p>
            <a:pPr marL="342900" marR="0" lvl="0" indent="-342900" algn="l" rtl="0">
              <a:spcBef>
                <a:spcPts val="120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Információs</a:t>
            </a:r>
            <a:r>
              <a:rPr lang="en-US" sz="2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funkció</a:t>
            </a:r>
            <a:endParaRPr dirty="0"/>
          </a:p>
          <a:p>
            <a:pPr marL="342900" marR="0" lvl="0" indent="-342900" algn="l" rtl="0">
              <a:spcBef>
                <a:spcPts val="120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Tanulási</a:t>
            </a:r>
            <a:r>
              <a:rPr lang="en-US" sz="2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készségek</a:t>
            </a:r>
            <a:r>
              <a:rPr lang="en-US" sz="2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funkció</a:t>
            </a:r>
            <a:r>
              <a:rPr lang="en-US" sz="2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 dirty="0"/>
          </a:p>
          <a:p>
            <a:pPr marL="342900" marR="0" lvl="0" indent="-342900" algn="l" rtl="0">
              <a:spcBef>
                <a:spcPts val="120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Pszichológiai</a:t>
            </a:r>
            <a:r>
              <a:rPr lang="en-US" sz="2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funkció</a:t>
            </a:r>
            <a:endParaRPr dirty="0"/>
          </a:p>
          <a:p>
            <a:pPr marL="342900" marR="0" lvl="0" indent="-342900" algn="l" rtl="0">
              <a:spcBef>
                <a:spcPts val="1205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Politikai</a:t>
            </a:r>
            <a:r>
              <a:rPr lang="en-US" sz="2000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funkció</a:t>
            </a:r>
            <a:endParaRPr sz="2000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46" name="Google Shape;346;p11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US"/>
              <a:t>Hálózatok</a:t>
            </a:r>
            <a:endParaRPr/>
          </a:p>
        </p:txBody>
      </p:sp>
      <p:sp>
        <p:nvSpPr>
          <p:cNvPr id="349" name="Google Shape;349;p1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50" name="Google Shape;350;p11"/>
          <p:cNvSpPr txBox="1"/>
          <p:nvPr/>
        </p:nvSpPr>
        <p:spPr>
          <a:xfrm>
            <a:off x="4233513" y="2824723"/>
            <a:ext cx="73152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hálózat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jellemzői</a:t>
            </a:r>
            <a:endParaRPr dirty="0"/>
          </a:p>
          <a:p>
            <a:pPr marL="914382" marR="0" lvl="1" indent="-45719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Csomópontok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: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Emberi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szereplők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/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intézmények</a:t>
            </a:r>
            <a:endParaRPr dirty="0"/>
          </a:p>
          <a:p>
            <a:pPr marL="914382" marR="0" lvl="1" indent="-45719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Szélek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: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Kommunikáció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/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Kapcsolatok</a:t>
            </a:r>
            <a:endParaRPr dirty="0"/>
          </a:p>
          <a:p>
            <a:pPr marL="914382" marR="0" lvl="1" indent="-45719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Erős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gyenge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kapcsolatok</a:t>
            </a:r>
            <a:endParaRPr dirty="0"/>
          </a:p>
          <a:p>
            <a:pPr marL="914382" marR="0" lvl="1" indent="-45719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Kölcsönösség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(</a:t>
            </a:r>
            <a:r>
              <a:rPr lang="en-US" sz="2000" dirty="0" err="1">
                <a:latin typeface="Jost"/>
                <a:ea typeface="Jost"/>
                <a:cs typeface="Jost"/>
                <a:sym typeface="Jost"/>
              </a:rPr>
              <a:t>reciprocitás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)</a:t>
            </a:r>
            <a:endParaRPr dirty="0"/>
          </a:p>
          <a:p>
            <a:pPr marL="914382" marR="0" lvl="1" indent="-45719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Pozíciók</a:t>
            </a:r>
            <a:endParaRPr dirty="0"/>
          </a:p>
          <a:p>
            <a:pPr marL="914382" marR="0" lvl="1" indent="-45719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Szerkezeti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dirty="0" err="1">
                <a:latin typeface="Jost"/>
                <a:ea typeface="Jost"/>
                <a:cs typeface="Jost"/>
                <a:sym typeface="Jost"/>
              </a:rPr>
              <a:t>hézagok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(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összefüggő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kapcsolati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terek)</a:t>
            </a:r>
            <a:endParaRPr dirty="0"/>
          </a:p>
          <a:p>
            <a:pPr marL="914382" marR="0" lvl="1" indent="-45719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itchFamily="2" charset="2"/>
              <a:buChar char="§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Dinamika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fejlődés</a:t>
            </a:r>
            <a:endParaRPr sz="2000" b="0" i="0" u="none" strike="noStrike" cap="none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10E2AF74-EF8D-C989-C36E-55DCBFFE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4762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12"/>
          <p:cNvGrpSpPr/>
          <p:nvPr/>
        </p:nvGrpSpPr>
        <p:grpSpPr>
          <a:xfrm>
            <a:off x="713712" y="1676764"/>
            <a:ext cx="10277572" cy="4213281"/>
            <a:chOff x="1527530" y="1684087"/>
            <a:chExt cx="8434584" cy="4231934"/>
          </a:xfrm>
        </p:grpSpPr>
        <p:sp>
          <p:nvSpPr>
            <p:cNvPr id="356" name="Google Shape;356;p12"/>
            <p:cNvSpPr/>
            <p:nvPr/>
          </p:nvSpPr>
          <p:spPr>
            <a:xfrm>
              <a:off x="5690567" y="2233677"/>
              <a:ext cx="261203" cy="3185216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D0D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57" name="Google Shape;357;p12"/>
            <p:cNvSpPr/>
            <p:nvPr/>
          </p:nvSpPr>
          <p:spPr>
            <a:xfrm rot="5400000">
              <a:off x="5693104" y="936209"/>
              <a:ext cx="261203" cy="5780156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D0D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5012283" y="1684087"/>
              <a:ext cx="1617770" cy="497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erős</a:t>
              </a: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befolyás</a:t>
              </a:r>
              <a:endParaRPr dirty="0"/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5012283" y="5418893"/>
              <a:ext cx="1617770" cy="497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gyenge befolyás</a:t>
              </a:r>
              <a:endParaRPr/>
            </a:p>
          </p:txBody>
        </p:sp>
        <p:sp>
          <p:nvSpPr>
            <p:cNvPr id="360" name="Google Shape;360;p12"/>
            <p:cNvSpPr/>
            <p:nvPr/>
          </p:nvSpPr>
          <p:spPr>
            <a:xfrm>
              <a:off x="8758665" y="3531878"/>
              <a:ext cx="1203449" cy="587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nagy érdeklődés</a:t>
              </a:r>
              <a:endParaRPr/>
            </a:p>
          </p:txBody>
        </p:sp>
        <p:sp>
          <p:nvSpPr>
            <p:cNvPr id="361" name="Google Shape;361;p12"/>
            <p:cNvSpPr/>
            <p:nvPr/>
          </p:nvSpPr>
          <p:spPr>
            <a:xfrm>
              <a:off x="1527530" y="3531878"/>
              <a:ext cx="1215593" cy="587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csekély</a:t>
              </a:r>
              <a:r>
                <a:rPr lang="en-US" sz="1600" b="1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érdeklődés</a:t>
              </a:r>
              <a:endParaRPr dirty="0"/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3210230" y="2577447"/>
              <a:ext cx="209192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Meghatározható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érdekek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: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Győzelem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a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hálózatépítésért</a:t>
              </a:r>
              <a:endParaRPr sz="2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63" name="Google Shape;363;p12"/>
            <p:cNvSpPr/>
            <p:nvPr/>
          </p:nvSpPr>
          <p:spPr>
            <a:xfrm>
              <a:off x="6075376" y="2714186"/>
              <a:ext cx="2103157" cy="710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Stratégiai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igények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: a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hálózatépítés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lényege</a:t>
              </a:r>
              <a:endParaRPr sz="2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2786236" y="4038358"/>
              <a:ext cx="2980889" cy="1329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Kapcsolódó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szereplők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: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kevésbé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fontos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a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hálózatépítés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fontos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a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tájékoztatási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munka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szempontjából</a:t>
              </a:r>
              <a:endParaRPr dirty="0"/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5900813" y="4059464"/>
              <a:ext cx="2770643" cy="1329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Érdekcsoportok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: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fontos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partnerek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,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fontosak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a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tájékoztatási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munka</a:t>
              </a:r>
              <a:r>
                <a:rPr lang="en-US" sz="20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szempontjából</a:t>
              </a:r>
              <a:endParaRPr dirty="0"/>
            </a:p>
          </p:txBody>
        </p:sp>
      </p:grpSp>
      <p:sp>
        <p:nvSpPr>
          <p:cNvPr id="366" name="Google Shape;366;p12"/>
          <p:cNvSpPr txBox="1">
            <a:spLocks noGrp="1"/>
          </p:cNvSpPr>
          <p:nvPr>
            <p:ph type="title"/>
          </p:nvPr>
        </p:nvSpPr>
        <p:spPr>
          <a:xfrm>
            <a:off x="838201" y="372727"/>
            <a:ext cx="9909618" cy="78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78"/>
              <a:buFont typeface="Jost"/>
              <a:buNone/>
            </a:pPr>
            <a:r>
              <a:rPr lang="en-US" sz="4578"/>
              <a:t>Releváns hálózati partnerek azonosítása</a:t>
            </a:r>
            <a:endParaRPr sz="5600"/>
          </a:p>
        </p:txBody>
      </p:sp>
      <p:sp>
        <p:nvSpPr>
          <p:cNvPr id="369" name="Google Shape;369;p1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E93353E9-E0D9-5EA9-C74F-144D04BC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4762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"/>
          <p:cNvSpPr txBox="1"/>
          <p:nvPr/>
        </p:nvSpPr>
        <p:spPr>
          <a:xfrm>
            <a:off x="3527220" y="2459504"/>
            <a:ext cx="531818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VÉGSŐ REFLEXIÓ</a:t>
            </a:r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838200" y="45674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US"/>
              <a:t>Végső reflexió</a:t>
            </a:r>
            <a:endParaRPr/>
          </a:p>
        </p:txBody>
      </p:sp>
      <p:sp>
        <p:nvSpPr>
          <p:cNvPr id="385" name="Google Shape;385;p14"/>
          <p:cNvSpPr txBox="1"/>
          <p:nvPr/>
        </p:nvSpPr>
        <p:spPr>
          <a:xfrm>
            <a:off x="4305300" y="1495518"/>
            <a:ext cx="3581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Tanterv</a:t>
            </a:r>
            <a:endParaRPr/>
          </a:p>
        </p:txBody>
      </p:sp>
      <p:grpSp>
        <p:nvGrpSpPr>
          <p:cNvPr id="386" name="Google Shape;386;p14"/>
          <p:cNvGrpSpPr/>
          <p:nvPr/>
        </p:nvGrpSpPr>
        <p:grpSpPr>
          <a:xfrm>
            <a:off x="1554955" y="1518904"/>
            <a:ext cx="9082089" cy="5114380"/>
            <a:chOff x="695013" y="947990"/>
            <a:chExt cx="10891860" cy="6075616"/>
          </a:xfrm>
        </p:grpSpPr>
        <p:sp>
          <p:nvSpPr>
            <p:cNvPr id="387" name="Google Shape;387;p14"/>
            <p:cNvSpPr/>
            <p:nvPr/>
          </p:nvSpPr>
          <p:spPr>
            <a:xfrm rot="-2618908">
              <a:off x="7140998" y="3613384"/>
              <a:ext cx="3367367" cy="251013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 rot="-3146863">
              <a:off x="3962738" y="2574587"/>
              <a:ext cx="5493700" cy="282242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 rot="-3061521">
              <a:off x="1005971" y="2588371"/>
              <a:ext cx="5493701" cy="2790932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cxnSp>
          <p:nvCxnSpPr>
            <p:cNvPr id="390" name="Google Shape;390;p14"/>
            <p:cNvCxnSpPr>
              <a:stCxn id="391" idx="2"/>
              <a:endCxn id="392" idx="0"/>
            </p:cNvCxnSpPr>
            <p:nvPr/>
          </p:nvCxnSpPr>
          <p:spPr>
            <a:xfrm>
              <a:off x="1653980" y="3406452"/>
              <a:ext cx="1384200" cy="4884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93" name="Google Shape;393;p14"/>
            <p:cNvCxnSpPr>
              <a:stCxn id="392" idx="0"/>
              <a:endCxn id="394" idx="2"/>
            </p:cNvCxnSpPr>
            <p:nvPr/>
          </p:nvCxnSpPr>
          <p:spPr>
            <a:xfrm rot="10800000" flipH="1">
              <a:off x="3038096" y="3383075"/>
              <a:ext cx="1592400" cy="5118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95" name="Google Shape;395;p14"/>
            <p:cNvCxnSpPr>
              <a:stCxn id="394" idx="2"/>
              <a:endCxn id="396" idx="0"/>
            </p:cNvCxnSpPr>
            <p:nvPr/>
          </p:nvCxnSpPr>
          <p:spPr>
            <a:xfrm>
              <a:off x="4630490" y="3382941"/>
              <a:ext cx="1426200" cy="5244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97" name="Google Shape;397;p14"/>
            <p:cNvCxnSpPr>
              <a:stCxn id="396" idx="0"/>
              <a:endCxn id="398" idx="2"/>
            </p:cNvCxnSpPr>
            <p:nvPr/>
          </p:nvCxnSpPr>
          <p:spPr>
            <a:xfrm rot="10800000" flipH="1">
              <a:off x="6056606" y="3399828"/>
              <a:ext cx="1581900" cy="5076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99" name="Google Shape;399;p14"/>
            <p:cNvCxnSpPr>
              <a:stCxn id="400" idx="2"/>
              <a:endCxn id="401" idx="0"/>
            </p:cNvCxnSpPr>
            <p:nvPr/>
          </p:nvCxnSpPr>
          <p:spPr>
            <a:xfrm>
              <a:off x="7637903" y="3409542"/>
              <a:ext cx="1385700" cy="4854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02" name="Google Shape;402;p14"/>
            <p:cNvCxnSpPr>
              <a:stCxn id="401" idx="0"/>
              <a:endCxn id="403" idx="2"/>
            </p:cNvCxnSpPr>
            <p:nvPr/>
          </p:nvCxnSpPr>
          <p:spPr>
            <a:xfrm rot="10800000" flipH="1">
              <a:off x="9023618" y="3407977"/>
              <a:ext cx="1604100" cy="4869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404" name="Google Shape;404;p14"/>
            <p:cNvGrpSpPr/>
            <p:nvPr/>
          </p:nvGrpSpPr>
          <p:grpSpPr>
            <a:xfrm>
              <a:off x="695013" y="2175050"/>
              <a:ext cx="1900525" cy="1234491"/>
              <a:chOff x="6638" y="272785"/>
              <a:chExt cx="2076505" cy="1234491"/>
            </a:xfrm>
          </p:grpSpPr>
          <p:sp>
            <p:nvSpPr>
              <p:cNvPr id="405" name="Google Shape;405;p14"/>
              <p:cNvSpPr/>
              <p:nvPr/>
            </p:nvSpPr>
            <p:spPr>
              <a:xfrm>
                <a:off x="6638" y="272785"/>
                <a:ext cx="2057485" cy="1234491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391" name="Google Shape;391;p14"/>
              <p:cNvSpPr txBox="1"/>
              <p:nvPr/>
            </p:nvSpPr>
            <p:spPr>
              <a:xfrm>
                <a:off x="25658" y="282249"/>
                <a:ext cx="2057485" cy="122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142225" rIns="144000" bIns="142225" anchor="ctr" anchorCtr="0">
                <a:noAutofit/>
              </a:bodyPr>
              <a:lstStyle/>
              <a:p>
                <a:pPr marL="11113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Jost"/>
                  <a:buNone/>
                </a:pPr>
                <a:r>
                  <a:rPr lang="en-US" sz="1800" b="1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Bevezetés</a:t>
                </a:r>
                <a:endParaRPr/>
              </a:p>
            </p:txBody>
          </p:sp>
        </p:grpSp>
        <p:grpSp>
          <p:nvGrpSpPr>
            <p:cNvPr id="406" name="Google Shape;406;p14"/>
            <p:cNvGrpSpPr/>
            <p:nvPr/>
          </p:nvGrpSpPr>
          <p:grpSpPr>
            <a:xfrm>
              <a:off x="3688932" y="2137722"/>
              <a:ext cx="1892311" cy="1272764"/>
              <a:chOff x="4203689" y="1851663"/>
              <a:chExt cx="1892311" cy="1272764"/>
            </a:xfrm>
          </p:grpSpPr>
          <p:grpSp>
            <p:nvGrpSpPr>
              <p:cNvPr id="407" name="Google Shape;407;p14"/>
              <p:cNvGrpSpPr/>
              <p:nvPr/>
            </p:nvGrpSpPr>
            <p:grpSpPr>
              <a:xfrm>
                <a:off x="4203689" y="1888992"/>
                <a:ext cx="1892311" cy="1235435"/>
                <a:chOff x="-3408" y="271841"/>
                <a:chExt cx="2067531" cy="1235435"/>
              </a:xfrm>
            </p:grpSpPr>
            <p:sp>
              <p:nvSpPr>
                <p:cNvPr id="408" name="Google Shape;408;p14"/>
                <p:cNvSpPr/>
                <p:nvPr/>
              </p:nvSpPr>
              <p:spPr>
                <a:xfrm>
                  <a:off x="6638" y="272785"/>
                  <a:ext cx="2057485" cy="1234491"/>
                </a:xfrm>
                <a:prstGeom prst="rect">
                  <a:avLst/>
                </a:prstGeom>
                <a:solidFill>
                  <a:schemeClr val="accent5"/>
                </a:solidFill>
                <a:ln w="38100" cap="flat" cmpd="sng">
                  <a:solidFill>
                    <a:srgbClr val="BFBFB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  <p:sp>
              <p:nvSpPr>
                <p:cNvPr id="394" name="Google Shape;394;p14"/>
                <p:cNvSpPr txBox="1"/>
                <p:nvPr/>
              </p:nvSpPr>
              <p:spPr>
                <a:xfrm>
                  <a:off x="-3408" y="271841"/>
                  <a:ext cx="2057485" cy="12078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42225" tIns="142225" rIns="142225" bIns="1422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Jost"/>
                    <a:buNone/>
                  </a:pPr>
                  <a:r>
                    <a:rPr lang="en-US" sz="1400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Digitális szervezet</a:t>
                  </a:r>
                  <a:endParaRPr/>
                </a:p>
              </p:txBody>
            </p:sp>
          </p:grpSp>
          <p:sp>
            <p:nvSpPr>
              <p:cNvPr id="409" name="Google Shape;409;p14"/>
              <p:cNvSpPr txBox="1"/>
              <p:nvPr/>
            </p:nvSpPr>
            <p:spPr>
              <a:xfrm>
                <a:off x="5670988" y="1851663"/>
                <a:ext cx="405810" cy="548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accent1"/>
                    </a:solidFill>
                    <a:latin typeface="Jost"/>
                    <a:ea typeface="Jost"/>
                    <a:cs typeface="Jost"/>
                    <a:sym typeface="Jost"/>
                  </a:rPr>
                  <a:t>2</a:t>
                </a:r>
                <a:endParaRPr sz="2400" b="1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410" name="Google Shape;410;p14"/>
            <p:cNvGrpSpPr/>
            <p:nvPr/>
          </p:nvGrpSpPr>
          <p:grpSpPr>
            <a:xfrm>
              <a:off x="6696345" y="2116255"/>
              <a:ext cx="1883649" cy="1293287"/>
              <a:chOff x="6344698" y="1844215"/>
              <a:chExt cx="1883649" cy="1293287"/>
            </a:xfrm>
          </p:grpSpPr>
          <p:grpSp>
            <p:nvGrpSpPr>
              <p:cNvPr id="411" name="Google Shape;411;p14"/>
              <p:cNvGrpSpPr/>
              <p:nvPr/>
            </p:nvGrpSpPr>
            <p:grpSpPr>
              <a:xfrm>
                <a:off x="6344698" y="1903011"/>
                <a:ext cx="1883649" cy="1234491"/>
                <a:chOff x="6638" y="272785"/>
                <a:chExt cx="2058067" cy="1234491"/>
              </a:xfrm>
            </p:grpSpPr>
            <p:sp>
              <p:nvSpPr>
                <p:cNvPr id="400" name="Google Shape;400;p14"/>
                <p:cNvSpPr/>
                <p:nvPr/>
              </p:nvSpPr>
              <p:spPr>
                <a:xfrm>
                  <a:off x="6638" y="272785"/>
                  <a:ext cx="2057485" cy="1234491"/>
                </a:xfrm>
                <a:prstGeom prst="rect">
                  <a:avLst/>
                </a:prstGeom>
                <a:solidFill>
                  <a:schemeClr val="accent5"/>
                </a:solidFill>
                <a:ln w="38100" cap="flat" cmpd="sng">
                  <a:solidFill>
                    <a:srgbClr val="BFBFB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  <p:sp>
              <p:nvSpPr>
                <p:cNvPr id="398" name="Google Shape;398;p14"/>
                <p:cNvSpPr txBox="1"/>
                <p:nvPr/>
              </p:nvSpPr>
              <p:spPr>
                <a:xfrm>
                  <a:off x="7220" y="282247"/>
                  <a:ext cx="2057485" cy="12154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42225" tIns="142225" rIns="142225" bIns="1422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Jost"/>
                    <a:buNone/>
                  </a:pPr>
                  <a:r>
                    <a:rPr lang="en-US" sz="1400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Szervezeti keret</a:t>
                  </a:r>
                  <a:endParaRPr/>
                </a:p>
              </p:txBody>
            </p:sp>
          </p:grpSp>
          <p:sp>
            <p:nvSpPr>
              <p:cNvPr id="412" name="Google Shape;412;p14"/>
              <p:cNvSpPr txBox="1"/>
              <p:nvPr/>
            </p:nvSpPr>
            <p:spPr>
              <a:xfrm>
                <a:off x="7813792" y="1844215"/>
                <a:ext cx="405808" cy="548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accent1"/>
                    </a:solidFill>
                    <a:latin typeface="Jost"/>
                    <a:ea typeface="Jost"/>
                    <a:cs typeface="Jost"/>
                    <a:sym typeface="Jost"/>
                  </a:rPr>
                  <a:t>4</a:t>
                </a:r>
                <a:endParaRPr sz="2400" b="1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413" name="Google Shape;413;p14"/>
            <p:cNvGrpSpPr/>
            <p:nvPr/>
          </p:nvGrpSpPr>
          <p:grpSpPr>
            <a:xfrm>
              <a:off x="9686129" y="2157089"/>
              <a:ext cx="1900744" cy="1250986"/>
              <a:chOff x="11095" y="263718"/>
              <a:chExt cx="2076746" cy="1250986"/>
            </a:xfrm>
          </p:grpSpPr>
          <p:sp>
            <p:nvSpPr>
              <p:cNvPr id="403" name="Google Shape;403;p14"/>
              <p:cNvSpPr/>
              <p:nvPr/>
            </p:nvSpPr>
            <p:spPr>
              <a:xfrm>
                <a:off x="11095" y="280213"/>
                <a:ext cx="2057485" cy="1234491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414" name="Google Shape;414;p14"/>
              <p:cNvSpPr txBox="1"/>
              <p:nvPr/>
            </p:nvSpPr>
            <p:spPr>
              <a:xfrm>
                <a:off x="30356" y="263718"/>
                <a:ext cx="2057485" cy="122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2225" tIns="142225" rIns="142225" bIns="1422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49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Végső reflexió</a:t>
                </a:r>
                <a:endParaRPr/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t"/>
                  <a:buNone/>
                </a:pPr>
                <a:endParaRPr sz="14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415" name="Google Shape;415;p14"/>
            <p:cNvGrpSpPr/>
            <p:nvPr/>
          </p:nvGrpSpPr>
          <p:grpSpPr>
            <a:xfrm>
              <a:off x="2096538" y="3861757"/>
              <a:ext cx="1907168" cy="1259891"/>
              <a:chOff x="3104188" y="3615835"/>
              <a:chExt cx="1907168" cy="1259891"/>
            </a:xfrm>
          </p:grpSpPr>
          <p:grpSp>
            <p:nvGrpSpPr>
              <p:cNvPr id="416" name="Google Shape;416;p14"/>
              <p:cNvGrpSpPr/>
              <p:nvPr/>
            </p:nvGrpSpPr>
            <p:grpSpPr>
              <a:xfrm>
                <a:off x="3104188" y="3641235"/>
                <a:ext cx="1894024" cy="1234491"/>
                <a:chOff x="-5280" y="272785"/>
                <a:chExt cx="2069403" cy="1234491"/>
              </a:xfrm>
            </p:grpSpPr>
            <p:sp>
              <p:nvSpPr>
                <p:cNvPr id="417" name="Google Shape;417;p14"/>
                <p:cNvSpPr/>
                <p:nvPr/>
              </p:nvSpPr>
              <p:spPr>
                <a:xfrm>
                  <a:off x="6638" y="272785"/>
                  <a:ext cx="2057485" cy="1234491"/>
                </a:xfrm>
                <a:prstGeom prst="rect">
                  <a:avLst/>
                </a:prstGeom>
                <a:solidFill>
                  <a:schemeClr val="accent5"/>
                </a:solidFill>
                <a:ln w="38100" cap="flat" cmpd="sng">
                  <a:solidFill>
                    <a:srgbClr val="BFBFB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  <p:sp>
              <p:nvSpPr>
                <p:cNvPr id="392" name="Google Shape;392;p14"/>
                <p:cNvSpPr txBox="1"/>
                <p:nvPr/>
              </p:nvSpPr>
              <p:spPr>
                <a:xfrm>
                  <a:off x="-5280" y="280503"/>
                  <a:ext cx="2057485" cy="12171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42225" tIns="142225" rIns="142225" bIns="1422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Jost"/>
                    <a:buNone/>
                  </a:pPr>
                  <a:r>
                    <a:rPr lang="en-US" sz="1400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Digitális vezetés</a:t>
                  </a:r>
                  <a:endParaRPr/>
                </a:p>
              </p:txBody>
            </p:sp>
          </p:grpSp>
          <p:sp>
            <p:nvSpPr>
              <p:cNvPr id="418" name="Google Shape;418;p14"/>
              <p:cNvSpPr txBox="1"/>
              <p:nvPr/>
            </p:nvSpPr>
            <p:spPr>
              <a:xfrm>
                <a:off x="4605548" y="3615835"/>
                <a:ext cx="405808" cy="548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accen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sz="2400" b="1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419" name="Google Shape;419;p14"/>
            <p:cNvGrpSpPr/>
            <p:nvPr/>
          </p:nvGrpSpPr>
          <p:grpSpPr>
            <a:xfrm>
              <a:off x="5102140" y="3835648"/>
              <a:ext cx="1896024" cy="1286000"/>
              <a:chOff x="5245976" y="3599346"/>
              <a:chExt cx="1896024" cy="1286000"/>
            </a:xfrm>
          </p:grpSpPr>
          <p:grpSp>
            <p:nvGrpSpPr>
              <p:cNvPr id="420" name="Google Shape;420;p14"/>
              <p:cNvGrpSpPr/>
              <p:nvPr/>
            </p:nvGrpSpPr>
            <p:grpSpPr>
              <a:xfrm>
                <a:off x="5245976" y="3641235"/>
                <a:ext cx="1896024" cy="1244111"/>
                <a:chOff x="6638" y="272785"/>
                <a:chExt cx="2071588" cy="1244111"/>
              </a:xfrm>
            </p:grpSpPr>
            <p:sp>
              <p:nvSpPr>
                <p:cNvPr id="421" name="Google Shape;421;p14"/>
                <p:cNvSpPr/>
                <p:nvPr/>
              </p:nvSpPr>
              <p:spPr>
                <a:xfrm>
                  <a:off x="6638" y="272785"/>
                  <a:ext cx="2057485" cy="1234491"/>
                </a:xfrm>
                <a:prstGeom prst="rect">
                  <a:avLst/>
                </a:prstGeom>
                <a:solidFill>
                  <a:schemeClr val="accent5"/>
                </a:solidFill>
                <a:ln w="38100" cap="flat" cmpd="sng">
                  <a:solidFill>
                    <a:srgbClr val="BFBFB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  <p:sp>
              <p:nvSpPr>
                <p:cNvPr id="396" name="Google Shape;396;p14"/>
                <p:cNvSpPr txBox="1"/>
                <p:nvPr/>
              </p:nvSpPr>
              <p:spPr>
                <a:xfrm>
                  <a:off x="20741" y="302676"/>
                  <a:ext cx="2057485" cy="1214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42225" tIns="142225" rIns="142225" bIns="1422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Jost"/>
                    <a:buNone/>
                  </a:pPr>
                  <a:r>
                    <a:rPr lang="en-US" sz="1400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Női szerepvállalás</a:t>
                  </a:r>
                  <a:endParaRPr/>
                </a:p>
              </p:txBody>
            </p:sp>
          </p:grpSp>
          <p:sp>
            <p:nvSpPr>
              <p:cNvPr id="422" name="Google Shape;422;p14"/>
              <p:cNvSpPr txBox="1"/>
              <p:nvPr/>
            </p:nvSpPr>
            <p:spPr>
              <a:xfrm>
                <a:off x="6697360" y="3599346"/>
                <a:ext cx="405808" cy="548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accent1"/>
                    </a:solidFill>
                    <a:latin typeface="Jost"/>
                    <a:ea typeface="Jost"/>
                    <a:cs typeface="Jost"/>
                    <a:sym typeface="Jost"/>
                  </a:rPr>
                  <a:t>3</a:t>
                </a:r>
                <a:endParaRPr sz="2400" b="1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423" name="Google Shape;423;p14"/>
            <p:cNvGrpSpPr/>
            <p:nvPr/>
          </p:nvGrpSpPr>
          <p:grpSpPr>
            <a:xfrm>
              <a:off x="8082060" y="3860312"/>
              <a:ext cx="1883116" cy="1262705"/>
              <a:chOff x="7376856" y="3586452"/>
              <a:chExt cx="1883116" cy="1262705"/>
            </a:xfrm>
          </p:grpSpPr>
          <p:grpSp>
            <p:nvGrpSpPr>
              <p:cNvPr id="424" name="Google Shape;424;p14"/>
              <p:cNvGrpSpPr/>
              <p:nvPr/>
            </p:nvGrpSpPr>
            <p:grpSpPr>
              <a:xfrm>
                <a:off x="7376856" y="3614666"/>
                <a:ext cx="1883116" cy="1234491"/>
                <a:chOff x="6638" y="272785"/>
                <a:chExt cx="2057485" cy="1234491"/>
              </a:xfrm>
            </p:grpSpPr>
            <p:sp>
              <p:nvSpPr>
                <p:cNvPr id="425" name="Google Shape;425;p14"/>
                <p:cNvSpPr/>
                <p:nvPr/>
              </p:nvSpPr>
              <p:spPr>
                <a:xfrm>
                  <a:off x="6638" y="272785"/>
                  <a:ext cx="2057485" cy="1234491"/>
                </a:xfrm>
                <a:prstGeom prst="rect">
                  <a:avLst/>
                </a:prstGeom>
                <a:solidFill>
                  <a:schemeClr val="accent5"/>
                </a:solidFill>
                <a:ln w="38100" cap="flat" cmpd="sng">
                  <a:solidFill>
                    <a:srgbClr val="BFBFB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  <p:sp>
              <p:nvSpPr>
                <p:cNvPr id="401" name="Google Shape;401;p14"/>
                <p:cNvSpPr txBox="1"/>
                <p:nvPr/>
              </p:nvSpPr>
              <p:spPr>
                <a:xfrm>
                  <a:off x="6638" y="279136"/>
                  <a:ext cx="2057485" cy="12267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42225" tIns="142225" rIns="142225" bIns="1422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Szakmai tanácsadás</a:t>
                  </a:r>
                  <a:endParaRPr/>
                </a:p>
              </p:txBody>
            </p:sp>
          </p:grpSp>
          <p:sp>
            <p:nvSpPr>
              <p:cNvPr id="426" name="Google Shape;426;p14"/>
              <p:cNvSpPr txBox="1"/>
              <p:nvPr/>
            </p:nvSpPr>
            <p:spPr>
              <a:xfrm>
                <a:off x="8855732" y="3586452"/>
                <a:ext cx="390218" cy="548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accent1"/>
                    </a:solidFill>
                    <a:latin typeface="Jost"/>
                    <a:ea typeface="Jost"/>
                    <a:cs typeface="Jost"/>
                    <a:sym typeface="Jost"/>
                  </a:rPr>
                  <a:t>5</a:t>
                </a:r>
                <a:endParaRPr sz="2400" b="1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sp>
          <p:nvSpPr>
            <p:cNvPr id="427" name="Google Shape;427;p14"/>
            <p:cNvSpPr txBox="1"/>
            <p:nvPr/>
          </p:nvSpPr>
          <p:spPr>
            <a:xfrm>
              <a:off x="1882739" y="5279881"/>
              <a:ext cx="1883115" cy="621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DIGITÁLIS VEZETÉS</a:t>
              </a:r>
              <a:endParaRPr sz="14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28" name="Google Shape;428;p14"/>
            <p:cNvSpPr txBox="1"/>
            <p:nvPr/>
          </p:nvSpPr>
          <p:spPr>
            <a:xfrm>
              <a:off x="4772622" y="5287018"/>
              <a:ext cx="1883115" cy="621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NŐI VEZETÉS</a:t>
              </a:r>
              <a:endParaRPr sz="14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29" name="Google Shape;429;p14"/>
            <p:cNvSpPr txBox="1"/>
            <p:nvPr/>
          </p:nvSpPr>
          <p:spPr>
            <a:xfrm>
              <a:off x="7675639" y="5273858"/>
              <a:ext cx="1883115" cy="642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TANÁCSADÁS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MEGKÖZELÍTÉS</a:t>
              </a:r>
              <a:endParaRPr sz="14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99F167C1-50F2-3BF3-76D5-244E2D8E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4762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5"/>
          <p:cNvSpPr txBox="1">
            <a:spLocks noGrp="1"/>
          </p:cNvSpPr>
          <p:nvPr>
            <p:ph type="body" idx="1"/>
          </p:nvPr>
        </p:nvSpPr>
        <p:spPr>
          <a:xfrm>
            <a:off x="4944360" y="2905367"/>
            <a:ext cx="50888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V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U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C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A</a:t>
            </a:r>
            <a:endParaRPr/>
          </a:p>
        </p:txBody>
      </p:sp>
      <p:sp>
        <p:nvSpPr>
          <p:cNvPr id="436" name="Google Shape;436;p1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37" name="Google Shape;437;p15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US"/>
              <a:t>Végső reflexió</a:t>
            </a:r>
            <a:endParaRPr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38" name="Google Shape;438;p15"/>
          <p:cNvSpPr txBox="1"/>
          <p:nvPr/>
        </p:nvSpPr>
        <p:spPr>
          <a:xfrm>
            <a:off x="720967" y="2786954"/>
            <a:ext cx="1943212" cy="275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Digitalizáció</a:t>
            </a:r>
            <a:r>
              <a:rPr lang="en-US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digitális</a:t>
            </a:r>
            <a:r>
              <a:rPr lang="en-US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átalakulás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Új</a:t>
            </a:r>
            <a:r>
              <a:rPr lang="en-US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Munka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Egyenlőségi</a:t>
            </a:r>
            <a:r>
              <a:rPr lang="en-US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erőfeszítések</a:t>
            </a:r>
            <a:r>
              <a:rPr lang="en-US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 dirty="0"/>
          </a:p>
        </p:txBody>
      </p:sp>
      <p:sp>
        <p:nvSpPr>
          <p:cNvPr id="439" name="Google Shape;439;p15"/>
          <p:cNvSpPr txBox="1"/>
          <p:nvPr/>
        </p:nvSpPr>
        <p:spPr>
          <a:xfrm>
            <a:off x="9074844" y="2829287"/>
            <a:ext cx="50888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V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U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C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A</a:t>
            </a:r>
            <a:endParaRPr/>
          </a:p>
        </p:txBody>
      </p:sp>
      <p:sp>
        <p:nvSpPr>
          <p:cNvPr id="440" name="Google Shape;440;p15"/>
          <p:cNvSpPr/>
          <p:nvPr/>
        </p:nvSpPr>
        <p:spPr>
          <a:xfrm>
            <a:off x="2664179" y="2997790"/>
            <a:ext cx="1888453" cy="22248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41" name="Google Shape;441;p15"/>
          <p:cNvSpPr txBox="1"/>
          <p:nvPr/>
        </p:nvSpPr>
        <p:spPr>
          <a:xfrm>
            <a:off x="7186390" y="5646276"/>
            <a:ext cx="4421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Johansen (2012)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42" name="Google Shape;442;p15"/>
          <p:cNvSpPr txBox="1"/>
          <p:nvPr/>
        </p:nvSpPr>
        <p:spPr>
          <a:xfrm>
            <a:off x="2925694" y="5620818"/>
            <a:ext cx="4421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Barber (1992)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443" name="Google Shape;443;p15" descr="Playbook mit einfarbiger Füll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822" y="169227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5"/>
          <p:cNvSpPr txBox="1"/>
          <p:nvPr/>
        </p:nvSpPr>
        <p:spPr>
          <a:xfrm>
            <a:off x="1552221" y="1964169"/>
            <a:ext cx="20715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Kihívások</a:t>
            </a:r>
            <a:endParaRPr/>
          </a:p>
        </p:txBody>
      </p:sp>
      <p:pic>
        <p:nvPicPr>
          <p:cNvPr id="445" name="Google Shape;445;p15" descr="Mit gekreuzten Drähten verbundene Bäl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2783" y="1844276"/>
            <a:ext cx="929590" cy="603386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5"/>
          <p:cNvSpPr txBox="1"/>
          <p:nvPr/>
        </p:nvSpPr>
        <p:spPr>
          <a:xfrm>
            <a:off x="6126603" y="1961303"/>
            <a:ext cx="20715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Keretrendszer</a:t>
            </a:r>
            <a:endParaRPr/>
          </a:p>
        </p:txBody>
      </p:sp>
      <p:pic>
        <p:nvPicPr>
          <p:cNvPr id="447" name="Google Shape;447;p15" descr="Brainstorming Silhouet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2031" y="168806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5"/>
          <p:cNvSpPr txBox="1"/>
          <p:nvPr/>
        </p:nvSpPr>
        <p:spPr>
          <a:xfrm>
            <a:off x="9916431" y="1972584"/>
            <a:ext cx="20715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Megközelítés</a:t>
            </a:r>
            <a:endParaRPr/>
          </a:p>
        </p:txBody>
      </p:sp>
      <p:sp>
        <p:nvSpPr>
          <p:cNvPr id="449" name="Google Shape;449;p15"/>
          <p:cNvSpPr/>
          <p:nvPr/>
        </p:nvSpPr>
        <p:spPr>
          <a:xfrm>
            <a:off x="7387721" y="2943605"/>
            <a:ext cx="1614310" cy="22248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51" name="Google Shape;451;p15"/>
          <p:cNvSpPr txBox="1"/>
          <p:nvPr/>
        </p:nvSpPr>
        <p:spPr>
          <a:xfrm>
            <a:off x="5332250" y="2969493"/>
            <a:ext cx="1588705" cy="2173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Volatility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Uncertainty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Complexity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Ambiguity </a:t>
            </a:r>
            <a:endParaRPr/>
          </a:p>
        </p:txBody>
      </p:sp>
      <p:sp>
        <p:nvSpPr>
          <p:cNvPr id="452" name="Google Shape;452;p15"/>
          <p:cNvSpPr txBox="1"/>
          <p:nvPr/>
        </p:nvSpPr>
        <p:spPr>
          <a:xfrm>
            <a:off x="9516230" y="2908950"/>
            <a:ext cx="1834126" cy="2173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Vision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Understanding</a:t>
            </a:r>
            <a:r>
              <a:rPr lang="en-US" sz="18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Clarity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Agility </a:t>
            </a:r>
            <a:endParaRPr/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CFD92F89-37E7-842C-D5E6-6B1FA05C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9050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59" name="Google Shape;459;p16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US"/>
              <a:t>Végső reflexió</a:t>
            </a:r>
            <a:endParaRPr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0" name="Google Shape;460;p16"/>
          <p:cNvSpPr txBox="1"/>
          <p:nvPr/>
        </p:nvSpPr>
        <p:spPr>
          <a:xfrm>
            <a:off x="1923004" y="2906312"/>
            <a:ext cx="50888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V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U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C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A</a:t>
            </a:r>
            <a:endParaRPr/>
          </a:p>
        </p:txBody>
      </p:sp>
      <p:sp>
        <p:nvSpPr>
          <p:cNvPr id="461" name="Google Shape;461;p16"/>
          <p:cNvSpPr txBox="1"/>
          <p:nvPr/>
        </p:nvSpPr>
        <p:spPr>
          <a:xfrm>
            <a:off x="6651" y="5646276"/>
            <a:ext cx="4421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Johansen (2012)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462" name="Google Shape;462;p16" descr="Brainstorming Silhouet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2292" y="168806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6"/>
          <p:cNvSpPr txBox="1"/>
          <p:nvPr/>
        </p:nvSpPr>
        <p:spPr>
          <a:xfrm>
            <a:off x="2736692" y="1972584"/>
            <a:ext cx="20715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Megközelítés</a:t>
            </a:r>
            <a:endParaRPr/>
          </a:p>
        </p:txBody>
      </p:sp>
      <p:sp>
        <p:nvSpPr>
          <p:cNvPr id="464" name="Google Shape;464;p16"/>
          <p:cNvSpPr/>
          <p:nvPr/>
        </p:nvSpPr>
        <p:spPr>
          <a:xfrm>
            <a:off x="4729179" y="2906312"/>
            <a:ext cx="2071510" cy="22248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5" name="Google Shape;465;p16"/>
          <p:cNvSpPr txBox="1">
            <a:spLocks noGrp="1"/>
          </p:cNvSpPr>
          <p:nvPr>
            <p:ph type="body" idx="1"/>
          </p:nvPr>
        </p:nvSpPr>
        <p:spPr>
          <a:xfrm>
            <a:off x="7359250" y="2341878"/>
            <a:ext cx="4116000" cy="4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2800" dirty="0" err="1">
                <a:latin typeface="Jost"/>
                <a:ea typeface="Jost"/>
                <a:cs typeface="Jost"/>
                <a:sym typeface="Jost"/>
              </a:rPr>
              <a:t>Digitális</a:t>
            </a:r>
            <a:r>
              <a:rPr lang="en-US" sz="28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800" dirty="0" err="1">
                <a:latin typeface="Jost"/>
                <a:ea typeface="Jost"/>
                <a:cs typeface="Jost"/>
                <a:sym typeface="Jost"/>
              </a:rPr>
              <a:t>vezetés</a:t>
            </a:r>
            <a:endParaRPr dirty="0"/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2800" dirty="0" err="1">
                <a:latin typeface="Jost"/>
                <a:ea typeface="Jost"/>
                <a:cs typeface="Jost"/>
                <a:sym typeface="Jost"/>
              </a:rPr>
              <a:t>Női</a:t>
            </a:r>
            <a:r>
              <a:rPr lang="en-US" sz="28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800" dirty="0" err="1">
                <a:latin typeface="Jost"/>
                <a:ea typeface="Jost"/>
                <a:cs typeface="Jost"/>
                <a:sym typeface="Jost"/>
              </a:rPr>
              <a:t>szerepvállalás</a:t>
            </a:r>
            <a:r>
              <a:rPr lang="en-US" sz="2800" dirty="0">
                <a:latin typeface="Jost"/>
                <a:ea typeface="Jost"/>
                <a:cs typeface="Jost"/>
                <a:sym typeface="Jost"/>
              </a:rPr>
              <a:t> </a:t>
            </a:r>
            <a:br>
              <a:rPr lang="en-US" sz="2800" dirty="0">
                <a:latin typeface="Jost"/>
                <a:ea typeface="Jost"/>
                <a:cs typeface="Jost"/>
                <a:sym typeface="Jost"/>
              </a:rPr>
            </a:br>
            <a:r>
              <a:rPr lang="en-US" sz="2000" dirty="0">
                <a:latin typeface="Jost"/>
                <a:ea typeface="Jost"/>
                <a:cs typeface="Jost"/>
                <a:sym typeface="Jost"/>
              </a:rPr>
              <a:t>(</a:t>
            </a:r>
            <a:r>
              <a:rPr lang="en-US" sz="2000" dirty="0" err="1">
                <a:latin typeface="Jost"/>
                <a:ea typeface="Jost"/>
                <a:cs typeface="Jost"/>
                <a:sym typeface="Jost"/>
              </a:rPr>
              <a:t>anélkül</a:t>
            </a:r>
            <a:r>
              <a:rPr lang="en-US" sz="2000" dirty="0"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2000" dirty="0" err="1">
                <a:latin typeface="Jost"/>
                <a:ea typeface="Jost"/>
                <a:cs typeface="Jost"/>
                <a:sym typeface="Jost"/>
              </a:rPr>
              <a:t>hogy</a:t>
            </a:r>
            <a:r>
              <a:rPr lang="en-US" sz="20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dirty="0" err="1">
                <a:latin typeface="Jost"/>
                <a:ea typeface="Jost"/>
                <a:cs typeface="Jost"/>
                <a:sym typeface="Jost"/>
              </a:rPr>
              <a:t>másokat</a:t>
            </a:r>
            <a:r>
              <a:rPr lang="en-US" sz="20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dirty="0" err="1">
                <a:latin typeface="Jost"/>
                <a:ea typeface="Jost"/>
                <a:cs typeface="Jost"/>
                <a:sym typeface="Jost"/>
              </a:rPr>
              <a:t>hátrányos</a:t>
            </a:r>
            <a:r>
              <a:rPr lang="en-US" sz="20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dirty="0" err="1">
                <a:latin typeface="Jost"/>
                <a:ea typeface="Jost"/>
                <a:cs typeface="Jost"/>
                <a:sym typeface="Jost"/>
              </a:rPr>
              <a:t>helyzetbe</a:t>
            </a:r>
            <a:r>
              <a:rPr lang="en-US" sz="20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000" dirty="0" err="1">
                <a:latin typeface="Jost"/>
                <a:ea typeface="Jost"/>
                <a:cs typeface="Jost"/>
                <a:sym typeface="Jost"/>
              </a:rPr>
              <a:t>hozna</a:t>
            </a:r>
            <a:r>
              <a:rPr lang="en-US" sz="2000" dirty="0">
                <a:latin typeface="Jost"/>
                <a:ea typeface="Jost"/>
                <a:cs typeface="Jost"/>
                <a:sym typeface="Jost"/>
              </a:rPr>
              <a:t>)</a:t>
            </a:r>
            <a:endParaRPr dirty="0"/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2800" dirty="0" err="1">
                <a:latin typeface="Jost"/>
                <a:ea typeface="Jost"/>
                <a:cs typeface="Jost"/>
                <a:sym typeface="Jost"/>
              </a:rPr>
              <a:t>Tanácsad</a:t>
            </a:r>
            <a:r>
              <a:rPr lang="en-US" dirty="0" err="1"/>
              <a:t>ó</a:t>
            </a:r>
            <a:r>
              <a:rPr lang="en-US" sz="2800" dirty="0" err="1">
                <a:latin typeface="Jost"/>
                <a:ea typeface="Jost"/>
                <a:cs typeface="Jost"/>
                <a:sym typeface="Jost"/>
              </a:rPr>
              <a:t>i</a:t>
            </a:r>
            <a:r>
              <a:rPr lang="en-US" sz="2800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800" dirty="0" err="1">
                <a:latin typeface="Jost"/>
                <a:ea typeface="Jost"/>
                <a:cs typeface="Jost"/>
                <a:sym typeface="Jost"/>
              </a:rPr>
              <a:t>megközelítés</a:t>
            </a:r>
            <a:endParaRPr dirty="0"/>
          </a:p>
        </p:txBody>
      </p:sp>
      <p:pic>
        <p:nvPicPr>
          <p:cNvPr id="466" name="Google Shape;466;p16" descr="Warenbestand Silhouet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0175" y="17000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6"/>
          <p:cNvSpPr txBox="1"/>
          <p:nvPr/>
        </p:nvSpPr>
        <p:spPr>
          <a:xfrm>
            <a:off x="8298197" y="1972584"/>
            <a:ext cx="207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Komponensek</a:t>
            </a:r>
            <a:endParaRPr/>
          </a:p>
        </p:txBody>
      </p:sp>
      <p:sp>
        <p:nvSpPr>
          <p:cNvPr id="469" name="Google Shape;469;p16"/>
          <p:cNvSpPr txBox="1"/>
          <p:nvPr/>
        </p:nvSpPr>
        <p:spPr>
          <a:xfrm>
            <a:off x="2336491" y="2931252"/>
            <a:ext cx="1834126" cy="224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Vision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Understanding</a:t>
            </a:r>
            <a:r>
              <a:rPr lang="en-US" sz="18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Clarity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Agility </a:t>
            </a:r>
            <a:endParaRPr/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2C0C7B56-D8B3-FF47-33E2-913D5ABE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4762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7"/>
          <p:cNvSpPr txBox="1">
            <a:spLocks noGrp="1"/>
          </p:cNvSpPr>
          <p:nvPr>
            <p:ph type="body" idx="1"/>
          </p:nvPr>
        </p:nvSpPr>
        <p:spPr>
          <a:xfrm>
            <a:off x="1166813" y="2338389"/>
            <a:ext cx="9858374" cy="377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800">
                <a:latin typeface="Jost"/>
                <a:ea typeface="Jost"/>
                <a:cs typeface="Jost"/>
                <a:sym typeface="Jost"/>
              </a:rPr>
              <a:t>Hogyan értékelné, hogy ez a továbbképzési program milyen hozzáadott értéket képvisel az Ön és a célcsoportja számára?</a:t>
            </a:r>
            <a:endParaRPr/>
          </a:p>
          <a:p>
            <a:pPr marL="0" lvl="1" indent="0" algn="ctr" rtl="0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SzPct val="100000"/>
              <a:buNone/>
            </a:pPr>
            <a:r>
              <a:rPr lang="en-US" sz="1800">
                <a:latin typeface="Jost"/>
                <a:ea typeface="Jost"/>
                <a:cs typeface="Jost"/>
                <a:sym typeface="Jost"/>
              </a:rPr>
              <a:t>Hiányzott-e valamilyen összetevő a továbbképzési programból?</a:t>
            </a:r>
            <a:endParaRPr/>
          </a:p>
          <a:p>
            <a:pPr marL="0" lvl="1" indent="0" algn="ctr" rtl="0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SzPct val="100000"/>
              <a:buNone/>
            </a:pPr>
            <a:r>
              <a:rPr lang="en-US" sz="1800"/>
              <a:t>Megfelelőnek találta az elmélet, a gyakorlati meglátások és az aktivációs játékok keverékét?</a:t>
            </a:r>
            <a:endParaRPr/>
          </a:p>
          <a:p>
            <a:pPr marL="0" lvl="1" indent="0" algn="ctr" rtl="0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SzPct val="100000"/>
              <a:buNone/>
            </a:pPr>
            <a:r>
              <a:rPr lang="en-US" sz="1800"/>
              <a:t>Mit tenne hozzá a programhoz?</a:t>
            </a:r>
            <a:endParaRPr/>
          </a:p>
          <a:p>
            <a:pPr marL="0" lvl="1" indent="0" algn="ctr" rtl="0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SzPct val="100000"/>
              <a:buNone/>
            </a:pPr>
            <a:endParaRPr sz="1800">
              <a:latin typeface="Jost"/>
              <a:ea typeface="Jost"/>
              <a:cs typeface="Jost"/>
              <a:sym typeface="Jost"/>
            </a:endParaRPr>
          </a:p>
          <a:p>
            <a:pPr marL="0" lvl="1" indent="0" algn="ctr" rtl="0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SzPct val="100000"/>
              <a:buNone/>
            </a:pPr>
            <a:endParaRPr sz="18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6" name="Google Shape;476;p1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77" name="Google Shape;477;p17"/>
          <p:cNvSpPr txBox="1">
            <a:spLocks noGrp="1"/>
          </p:cNvSpPr>
          <p:nvPr>
            <p:ph type="title" idx="4294967295"/>
          </p:nvPr>
        </p:nvSpPr>
        <p:spPr>
          <a:xfrm>
            <a:off x="3484959" y="380999"/>
            <a:ext cx="5222082" cy="146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ct val="100000"/>
              <a:buFont typeface="Noto Sans Symbols"/>
              <a:buNone/>
            </a:pPr>
            <a:r>
              <a:rPr lang="en-US" b="1">
                <a:latin typeface="Jost"/>
                <a:ea typeface="Jost"/>
                <a:cs typeface="Jost"/>
                <a:sym typeface="Jost"/>
              </a:rPr>
              <a:t>FELADAT</a:t>
            </a:r>
            <a:br>
              <a:rPr lang="en-US">
                <a:latin typeface="Jost"/>
                <a:ea typeface="Jost"/>
                <a:cs typeface="Jost"/>
                <a:sym typeface="Jost"/>
              </a:rPr>
            </a:br>
            <a:r>
              <a:rPr lang="en-US" sz="1800" b="0" i="1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Értékelje a továbbképzési programot</a:t>
            </a:r>
            <a:endParaRPr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478" name="Google Shape;478;p17" descr="Kundenbewertung mit einfarbiger Füll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622" y="111521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17" descr="Stern für Bewertung Silhouet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978" y="122078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493" name="Google Shape;493;p19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US"/>
              <a:t>Hivatkozások</a:t>
            </a:r>
            <a:endParaRPr/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5F232530-8764-CB14-EDFE-B4B41029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4762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2DFA35A1-EBDC-758E-1343-03F88D95CDCF}"/>
              </a:ext>
            </a:extLst>
          </p:cNvPr>
          <p:cNvSpPr txBox="1">
            <a:spLocks/>
          </p:cNvSpPr>
          <p:nvPr/>
        </p:nvSpPr>
        <p:spPr>
          <a:xfrm>
            <a:off x="838200" y="1612264"/>
            <a:ext cx="10515600" cy="4742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6507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6507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Jost Bold Italic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Barber, H. (1992). Developing Strategic Leadership: The US Army War College Experience. Journal of Management Development, 11(6), 4-12.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Bommes, M., Tacke, V. (2011). Das Allgemeine und das Besondere des Netzwerkes. In: Bommes, M. &amp; Tacke, V. (Eds.): Netzwerke in der funktional differenzierten Gesellschaft, 25-50. Wiesbaden: Springer Fachmedien. 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Burt, R.S. (1992). Structural Holes. The Sodal Structure of Competition. Cambridge: Harvard University Press.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Dincher, R., Scharpf, M. (2018). Management in der öffentlichen Verwaltung: Führung, Steuerung, Controlling, 2nd edition, Neuhofen/Pf.: fbp.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Johansen, R. (2012). Leaders Make the Future: Ten New Leadership Skills for an Uncertain World, 2nd edition, Berrett-Koehler.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nfb (2014). Professionell beraten: Qualitätsstandards für die Beratung in Bildung, Beruf und Beschäftigung. Berlin: nfb.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Miller, T. (2005). Die Störungsanfälligkeit organisierter Netzwerke und die Frage nach Netzwerkmanagement und Netzwerksteuerung. In: U. Otto; P. Bauer (Eds.), Institutionelle Netzwerke in Steuerungs- und Kooperationsperspektive, Tübingen, 105-126.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Portes, A. (1998). Social Capital: Its Origins and Applications in Modern Sociology. Annual Reviews, 24, 1-24.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Scharpf, M. (2021). Konzeptionelle Überlegungen zu einem Controlling in der beruflichen Beratung. In: B.-J. Ertelt; M. Scharpf (Eds.): Beratung und Controlling, 75-85, Wiesbaden: SpringerGabler.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t"/>
                <a:ea typeface="Jost Bold Italic" pitchFamily="2" charset="77"/>
                <a:cs typeface="+mn-cs"/>
              </a:rPr>
              <a:t>Sydow, J., Lerch, F. (2013). Netzwerkzeuge – Zum reflexiven Umgang mit Methoden und Instrumenten des Netzwerkmanagements. In: J., Sydow &amp; S. Duschek, S. (Eds.): Netzwerkzeuge - Tools für das Netzwerkmanagement, 9-18. Wiesbaden: SpringerGabler.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ost"/>
              <a:ea typeface="Jost Bold Italic" pitchFamily="2" charset="77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"/>
          <p:cNvSpPr txBox="1">
            <a:spLocks noGrp="1"/>
          </p:cNvSpPr>
          <p:nvPr>
            <p:ph type="body" idx="1"/>
          </p:nvPr>
        </p:nvSpPr>
        <p:spPr>
          <a:xfrm>
            <a:off x="5568339" y="992258"/>
            <a:ext cx="6172200" cy="487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788"/>
            </a:pPr>
            <a:r>
              <a:rPr lang="en-US" sz="2788" dirty="0"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en-US" sz="2788" dirty="0" err="1">
                <a:latin typeface="Jost"/>
                <a:ea typeface="Jost"/>
                <a:cs typeface="Jost"/>
                <a:sym typeface="Jost"/>
              </a:rPr>
              <a:t>tanácsadó</a:t>
            </a:r>
            <a:r>
              <a:rPr lang="en-US" sz="2788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788" dirty="0" err="1">
                <a:latin typeface="Jost"/>
                <a:ea typeface="Jost"/>
                <a:cs typeface="Jost"/>
                <a:sym typeface="Jost"/>
              </a:rPr>
              <a:t>szakember</a:t>
            </a:r>
            <a:r>
              <a:rPr lang="en-US" sz="2788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788" dirty="0" err="1">
                <a:latin typeface="Jost"/>
                <a:ea typeface="Jost"/>
                <a:cs typeface="Jost"/>
                <a:sym typeface="Jost"/>
              </a:rPr>
              <a:t>kontextusa</a:t>
            </a:r>
            <a:endParaRPr dirty="0"/>
          </a:p>
          <a:p>
            <a:pPr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788"/>
            </a:pPr>
            <a:r>
              <a:rPr lang="en-US" sz="2788" dirty="0" err="1">
                <a:latin typeface="Jost"/>
                <a:ea typeface="Jost"/>
                <a:cs typeface="Jost"/>
                <a:sym typeface="Jost"/>
              </a:rPr>
              <a:t>Végső</a:t>
            </a:r>
            <a:r>
              <a:rPr lang="en-US" sz="2788" dirty="0"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2788" dirty="0" err="1">
                <a:latin typeface="Jost"/>
                <a:ea typeface="Jost"/>
                <a:cs typeface="Jost"/>
                <a:sym typeface="Jost"/>
              </a:rPr>
              <a:t>reflexió</a:t>
            </a:r>
            <a:endParaRPr dirty="0"/>
          </a:p>
        </p:txBody>
      </p:sp>
      <p:sp>
        <p:nvSpPr>
          <p:cNvPr id="194" name="Google Shape;194;p2"/>
          <p:cNvSpPr txBox="1">
            <a:spLocks noGrp="1"/>
          </p:cNvSpPr>
          <p:nvPr>
            <p:ph type="body" idx="2"/>
          </p:nvPr>
        </p:nvSpPr>
        <p:spPr>
          <a:xfrm>
            <a:off x="451476" y="2275600"/>
            <a:ext cx="4746000" cy="18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b="1" i="0">
                <a:latin typeface="Jost"/>
                <a:ea typeface="Jost"/>
                <a:cs typeface="Jost"/>
                <a:sym typeface="Jost"/>
              </a:rPr>
              <a:t>A TOVÁBBKÉPZÉSI PROGRAM LEZÁRÁSA</a:t>
            </a:r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/>
          <p:nvPr/>
        </p:nvSpPr>
        <p:spPr>
          <a:xfrm>
            <a:off x="3436908" y="2274838"/>
            <a:ext cx="531818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EGY TANÁCSADÓ SZAKEMBER KONTEXTUSA</a:t>
            </a:r>
            <a:endParaRPr/>
          </a:p>
        </p:txBody>
      </p:sp>
      <p:sp>
        <p:nvSpPr>
          <p:cNvPr id="201" name="Google Shape;201;p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 txBox="1">
            <a:spLocks noGrp="1"/>
          </p:cNvSpPr>
          <p:nvPr>
            <p:ph type="body" idx="1"/>
          </p:nvPr>
        </p:nvSpPr>
        <p:spPr>
          <a:xfrm>
            <a:off x="838201" y="1711876"/>
            <a:ext cx="10515600" cy="435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dirty="0" err="1"/>
              <a:t>Agilis</a:t>
            </a:r>
            <a:r>
              <a:rPr lang="en-US" dirty="0"/>
              <a:t>, </a:t>
            </a:r>
            <a:r>
              <a:rPr lang="en-US" dirty="0" err="1"/>
              <a:t>stratégiai</a:t>
            </a:r>
            <a:r>
              <a:rPr lang="en-US" dirty="0"/>
              <a:t>, </a:t>
            </a:r>
            <a:r>
              <a:rPr lang="en-US" dirty="0" err="1"/>
              <a:t>digitális</a:t>
            </a:r>
            <a:r>
              <a:rPr lang="en-US" dirty="0"/>
              <a:t> </a:t>
            </a:r>
            <a:r>
              <a:rPr lang="en-US" dirty="0" err="1"/>
              <a:t>tervezőszoftverrel</a:t>
            </a:r>
            <a:endParaRPr dirty="0"/>
          </a:p>
          <a:p>
            <a:pPr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dirty="0" err="1"/>
              <a:t>Digitális</a:t>
            </a:r>
            <a:r>
              <a:rPr lang="en-US" dirty="0"/>
              <a:t> </a:t>
            </a:r>
            <a:r>
              <a:rPr lang="en-US" dirty="0" err="1"/>
              <a:t>toborzás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személyzeti</a:t>
            </a:r>
            <a:r>
              <a:rPr lang="en-US" dirty="0"/>
              <a:t> marketing</a:t>
            </a:r>
            <a:endParaRPr dirty="0"/>
          </a:p>
          <a:p>
            <a:pPr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dirty="0" err="1"/>
              <a:t>Digitális</a:t>
            </a:r>
            <a:r>
              <a:rPr lang="en-US" dirty="0"/>
              <a:t> </a:t>
            </a:r>
            <a:r>
              <a:rPr lang="en-US" dirty="0" err="1"/>
              <a:t>humánerőforrás-fejlesztés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képesítések</a:t>
            </a:r>
            <a:endParaRPr dirty="0"/>
          </a:p>
          <a:p>
            <a:pPr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dirty="0" err="1"/>
              <a:t>Digitális</a:t>
            </a:r>
            <a:r>
              <a:rPr lang="en-US" dirty="0"/>
              <a:t> </a:t>
            </a:r>
            <a:r>
              <a:rPr lang="en-US" dirty="0" err="1"/>
              <a:t>személyzet-bevetés</a:t>
            </a:r>
            <a:r>
              <a:rPr lang="en-US" dirty="0"/>
              <a:t>, </a:t>
            </a:r>
            <a:r>
              <a:rPr lang="en-US" dirty="0" err="1"/>
              <a:t>értékelés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javadalmazás</a:t>
            </a:r>
            <a:endParaRPr dirty="0"/>
          </a:p>
          <a:p>
            <a:pPr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dirty="0" err="1"/>
              <a:t>Digitális</a:t>
            </a:r>
            <a:r>
              <a:rPr lang="en-US" dirty="0"/>
              <a:t> </a:t>
            </a:r>
            <a:r>
              <a:rPr lang="en-US" dirty="0" err="1"/>
              <a:t>személyzeti</a:t>
            </a:r>
            <a:r>
              <a:rPr lang="en-US" dirty="0"/>
              <a:t> </a:t>
            </a:r>
            <a:r>
              <a:rPr lang="en-US" dirty="0" err="1"/>
              <a:t>kontrolling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személyzeti</a:t>
            </a:r>
            <a:r>
              <a:rPr lang="en-US" dirty="0"/>
              <a:t> </a:t>
            </a:r>
            <a:r>
              <a:rPr lang="en-US" dirty="0" err="1"/>
              <a:t>adminisztráció</a:t>
            </a:r>
            <a:endParaRPr dirty="0"/>
          </a:p>
          <a:p>
            <a:pPr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dirty="0" err="1"/>
              <a:t>Digitális</a:t>
            </a:r>
            <a:r>
              <a:rPr lang="en-US" dirty="0"/>
              <a:t> </a:t>
            </a:r>
            <a:r>
              <a:rPr lang="en-US" dirty="0" err="1"/>
              <a:t>személyzet</a:t>
            </a:r>
            <a:r>
              <a:rPr lang="en-US" dirty="0"/>
              <a:t> - </a:t>
            </a:r>
            <a:r>
              <a:rPr lang="en-US" dirty="0" err="1"/>
              <a:t>átadás</a:t>
            </a:r>
            <a:r>
              <a:rPr lang="en-US" dirty="0"/>
              <a:t> - </a:t>
            </a:r>
            <a:r>
              <a:rPr lang="en-US" dirty="0" err="1"/>
              <a:t>irányítás</a:t>
            </a:r>
            <a:endParaRPr dirty="0"/>
          </a:p>
          <a:p>
            <a:pPr marL="621665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endParaRPr dirty="0"/>
          </a:p>
        </p:txBody>
      </p:sp>
      <p:sp>
        <p:nvSpPr>
          <p:cNvPr id="209" name="Google Shape;209;p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en-US"/>
              <a:t>Digitális HR/tanácsadás</a:t>
            </a:r>
            <a:endParaRPr/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41EBD55F-EC19-7AC6-6C10-B672D0D2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4762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2641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 sz="2389">
                <a:solidFill>
                  <a:srgbClr val="000000"/>
                </a:solidFill>
              </a:rPr>
              <a:t>Az I</a:t>
            </a:r>
            <a:r>
              <a:rPr lang="en-US" sz="2389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rányelvek (IAVEG 2017) a következő pontokhoz szolgálnak referenciaként: </a:t>
            </a:r>
            <a:endParaRPr/>
          </a:p>
          <a:p>
            <a:pPr marL="12641" lvl="0" indent="0" algn="l" rtl="0">
              <a:lnSpc>
                <a:spcPct val="120000"/>
              </a:lnSpc>
              <a:spcBef>
                <a:spcPts val="95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endParaRPr sz="2389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807644" lvl="0" indent="-363570" algn="l" rtl="0">
              <a:lnSpc>
                <a:spcPct val="120000"/>
              </a:lnSpc>
              <a:spcBef>
                <a:spcPts val="3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Jost"/>
              <a:buAutoNum type="alphaLcPeriod"/>
            </a:pPr>
            <a:r>
              <a:rPr lang="en-US" sz="2389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döntések és intézkedések egyéni tanácsadóként,</a:t>
            </a:r>
            <a:endParaRPr sz="2389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807644" marR="1551123" lvl="0" indent="-3635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Jost"/>
              <a:buAutoNum type="alphaLcPeriod"/>
            </a:pPr>
            <a:r>
              <a:rPr lang="en-US" sz="2389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 tanácsadó intézmények poli</a:t>
            </a:r>
            <a:r>
              <a:rPr lang="en-US" sz="2389">
                <a:solidFill>
                  <a:srgbClr val="000000"/>
                </a:solidFill>
              </a:rPr>
              <a:t>cy-jeinek</a:t>
            </a:r>
            <a:r>
              <a:rPr lang="en-US" sz="2389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és szolgáltatásainak tervezése,</a:t>
            </a:r>
            <a:endParaRPr sz="2389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807644" lvl="0" indent="-3635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Jost"/>
              <a:buAutoNum type="alphaLcPeriod"/>
            </a:pPr>
            <a:r>
              <a:rPr lang="en-US" sz="2389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 nyilvánosság tájékoztatása a szakmai gyakorlat és magatartás elvárt </a:t>
            </a:r>
            <a:r>
              <a:rPr lang="en-US" sz="2389">
                <a:solidFill>
                  <a:srgbClr val="000000"/>
                </a:solidFill>
              </a:rPr>
              <a:t>sztenderdjeiről</a:t>
            </a:r>
            <a:r>
              <a:rPr lang="en-US" sz="2389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,</a:t>
            </a:r>
            <a:endParaRPr sz="2389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807644" lvl="0" indent="-3635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Jost"/>
              <a:buAutoNum type="alphaLcPeriod"/>
            </a:pPr>
            <a:r>
              <a:rPr lang="en-US" sz="2389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az önértékeléshez, a szakértői értékeléshez és a felügyelethez szükséges értékelési kritériumok biztosítása a szolgáltatásnyújtás minőségi színvonalának biztosítása érdekében; és</a:t>
            </a:r>
            <a:endParaRPr sz="2389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807644" lvl="0" indent="-3635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Jost"/>
              <a:buAutoNum type="alphaLcPeriod"/>
            </a:pPr>
            <a:r>
              <a:rPr lang="en-US" sz="2389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szervezeti támogatás keres</a:t>
            </a:r>
            <a:r>
              <a:rPr lang="en-US" sz="2389">
                <a:solidFill>
                  <a:srgbClr val="000000"/>
                </a:solidFill>
              </a:rPr>
              <a:t>ése</a:t>
            </a:r>
            <a:r>
              <a:rPr lang="en-US" sz="2389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saját szakmai </a:t>
            </a:r>
            <a:r>
              <a:rPr lang="en-US" sz="2389">
                <a:solidFill>
                  <a:srgbClr val="000000"/>
                </a:solidFill>
              </a:rPr>
              <a:t>fejlődéshez.</a:t>
            </a:r>
            <a:endParaRPr sz="2389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title"/>
          </p:nvPr>
        </p:nvSpPr>
        <p:spPr>
          <a:xfrm>
            <a:off x="838201" y="372727"/>
            <a:ext cx="10024166" cy="78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74"/>
              <a:buFont typeface="Jost"/>
              <a:buNone/>
            </a:pPr>
            <a:r>
              <a:rPr lang="en-US" sz="4574"/>
              <a:t>Az etikai iránymutatások preambuluma</a:t>
            </a:r>
            <a:endParaRPr sz="4700"/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3CC9CE7A-C35C-A020-6FC8-DE22314B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4762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>
            <a:spLocks noGrp="1"/>
          </p:cNvSpPr>
          <p:nvPr>
            <p:ph type="body" idx="1"/>
          </p:nvPr>
        </p:nvSpPr>
        <p:spPr>
          <a:xfrm>
            <a:off x="2350189" y="2219875"/>
            <a:ext cx="7491622" cy="3779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89"/>
              <a:buNone/>
            </a:pPr>
            <a:r>
              <a:rPr lang="en-US" sz="2389" dirty="0"/>
              <a:t>Az </a:t>
            </a:r>
            <a:r>
              <a:rPr lang="en-US" sz="2389" dirty="0" err="1"/>
              <a:t>etikai</a:t>
            </a:r>
            <a:r>
              <a:rPr lang="en-US" sz="2389" dirty="0"/>
              <a:t> </a:t>
            </a:r>
            <a:r>
              <a:rPr lang="en-US" sz="2389" dirty="0" err="1"/>
              <a:t>normák</a:t>
            </a:r>
            <a:r>
              <a:rPr lang="en-US" sz="2389" dirty="0"/>
              <a:t> </a:t>
            </a:r>
            <a:r>
              <a:rPr lang="en-US" sz="2389" dirty="0" err="1"/>
              <a:t>adnak</a:t>
            </a:r>
            <a:r>
              <a:rPr lang="en-US" sz="2389" dirty="0"/>
              <a:t>-e </a:t>
            </a:r>
            <a:r>
              <a:rPr lang="en-US" sz="2389" dirty="0" err="1"/>
              <a:t>útmutatást</a:t>
            </a:r>
            <a:r>
              <a:rPr lang="en-US" sz="2389" dirty="0"/>
              <a:t> a </a:t>
            </a:r>
            <a:r>
              <a:rPr lang="en-US" sz="2389" dirty="0" err="1"/>
              <a:t>célok</a:t>
            </a:r>
            <a:r>
              <a:rPr lang="en-US" sz="2389" dirty="0"/>
              <a:t> </a:t>
            </a:r>
            <a:r>
              <a:rPr lang="en-US" sz="2389" dirty="0" err="1"/>
              <a:t>eléréséhez</a:t>
            </a:r>
            <a:r>
              <a:rPr lang="en-US" sz="2389" dirty="0"/>
              <a:t> </a:t>
            </a:r>
            <a:r>
              <a:rPr lang="en-US" sz="2389" dirty="0" err="1"/>
              <a:t>megfelelő</a:t>
            </a:r>
            <a:r>
              <a:rPr lang="en-US" sz="2389" dirty="0"/>
              <a:t> </a:t>
            </a:r>
            <a:r>
              <a:rPr lang="en-US" sz="2389" dirty="0" err="1"/>
              <a:t>tanácsadási</a:t>
            </a:r>
            <a:r>
              <a:rPr lang="en-US" sz="2389" dirty="0"/>
              <a:t> </a:t>
            </a:r>
            <a:r>
              <a:rPr lang="en-US" sz="2389" dirty="0" err="1"/>
              <a:t>megközelítésekről</a:t>
            </a:r>
            <a:r>
              <a:rPr lang="en-US" sz="2389" dirty="0"/>
              <a:t>/</a:t>
            </a:r>
            <a:r>
              <a:rPr lang="en-US" sz="2389" dirty="0" err="1"/>
              <a:t>elméletekről</a:t>
            </a:r>
            <a:r>
              <a:rPr lang="en-US" sz="2389" dirty="0"/>
              <a:t>?</a:t>
            </a:r>
            <a:endParaRPr dirty="0"/>
          </a:p>
          <a:p>
            <a:pPr marL="0" lvl="1" indent="0" algn="ctr" rtl="0">
              <a:lnSpc>
                <a:spcPct val="150000"/>
              </a:lnSpc>
              <a:spcBef>
                <a:spcPts val="2900"/>
              </a:spcBef>
              <a:spcAft>
                <a:spcPts val="0"/>
              </a:spcAft>
              <a:buSzPts val="2389"/>
              <a:buNone/>
            </a:pPr>
            <a:r>
              <a:rPr lang="en-US" sz="2389" dirty="0" err="1"/>
              <a:t>Megfelelnek</a:t>
            </a:r>
            <a:r>
              <a:rPr lang="en-US" sz="2389" dirty="0"/>
              <a:t>-e </a:t>
            </a:r>
            <a:r>
              <a:rPr lang="en-US" sz="2389" dirty="0" err="1"/>
              <a:t>az</a:t>
            </a:r>
            <a:r>
              <a:rPr lang="en-US" sz="2389" dirty="0"/>
              <a:t> </a:t>
            </a:r>
            <a:r>
              <a:rPr lang="en-US" sz="2389" dirty="0" err="1"/>
              <a:t>alkalmazott</a:t>
            </a:r>
            <a:r>
              <a:rPr lang="en-US" sz="2389" dirty="0"/>
              <a:t> </a:t>
            </a:r>
            <a:r>
              <a:rPr lang="en-US" sz="2389" dirty="0" err="1"/>
              <a:t>elméletek</a:t>
            </a:r>
            <a:r>
              <a:rPr lang="en-US" sz="2389" dirty="0"/>
              <a:t> </a:t>
            </a:r>
            <a:r>
              <a:rPr lang="en-US" sz="2389" dirty="0" err="1"/>
              <a:t>és</a:t>
            </a:r>
            <a:r>
              <a:rPr lang="en-US" sz="2389" dirty="0"/>
              <a:t> </a:t>
            </a:r>
            <a:r>
              <a:rPr lang="en-US" sz="2389" dirty="0" err="1"/>
              <a:t>módszerek</a:t>
            </a:r>
            <a:r>
              <a:rPr lang="en-US" sz="2389" dirty="0"/>
              <a:t> </a:t>
            </a:r>
            <a:r>
              <a:rPr lang="en-US" sz="2389" dirty="0" err="1"/>
              <a:t>az</a:t>
            </a:r>
            <a:r>
              <a:rPr lang="en-US" sz="2389" dirty="0"/>
              <a:t> </a:t>
            </a:r>
            <a:r>
              <a:rPr lang="en-US" sz="2389" dirty="0" err="1"/>
              <a:t>adott</a:t>
            </a:r>
            <a:r>
              <a:rPr lang="en-US" sz="2389" dirty="0"/>
              <a:t> </a:t>
            </a:r>
            <a:r>
              <a:rPr lang="en-US" sz="2389" dirty="0" err="1"/>
              <a:t>keretnek</a:t>
            </a:r>
            <a:r>
              <a:rPr lang="en-US" sz="2389" dirty="0"/>
              <a:t>?</a:t>
            </a:r>
            <a:endParaRPr dirty="0"/>
          </a:p>
        </p:txBody>
      </p:sp>
      <p:sp>
        <p:nvSpPr>
          <p:cNvPr id="226" name="Google Shape;226;p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27" name="Google Shape;227;p6"/>
          <p:cNvSpPr txBox="1">
            <a:spLocks noGrp="1"/>
          </p:cNvSpPr>
          <p:nvPr>
            <p:ph type="title" idx="4294967295"/>
          </p:nvPr>
        </p:nvSpPr>
        <p:spPr>
          <a:xfrm>
            <a:off x="2124140" y="339707"/>
            <a:ext cx="7943721" cy="146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6000"/>
              <a:buFont typeface="Jost"/>
              <a:buNone/>
            </a:pPr>
            <a:r>
              <a:rPr lang="en-US" b="1">
                <a:latin typeface="Jost"/>
                <a:ea typeface="Jost"/>
                <a:cs typeface="Jost"/>
                <a:sym typeface="Jost"/>
              </a:rPr>
              <a:t>KRITIKUS KÉRDÉSEK</a:t>
            </a:r>
            <a:endParaRPr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body" idx="1"/>
          </p:nvPr>
        </p:nvSpPr>
        <p:spPr>
          <a:xfrm>
            <a:off x="1166954" y="2485016"/>
            <a:ext cx="9858090" cy="384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89"/>
              <a:buNone/>
            </a:pPr>
            <a:r>
              <a:rPr lang="en-US" sz="2389" dirty="0" err="1"/>
              <a:t>Hány</a:t>
            </a:r>
            <a:r>
              <a:rPr lang="en-US" sz="2389" dirty="0"/>
              <a:t> </a:t>
            </a:r>
            <a:r>
              <a:rPr lang="en-US" sz="2389" dirty="0" err="1"/>
              <a:t>embernek</a:t>
            </a:r>
            <a:r>
              <a:rPr lang="en-US" sz="2389" dirty="0"/>
              <a:t> </a:t>
            </a:r>
            <a:r>
              <a:rPr lang="en-US" sz="2389" dirty="0" err="1"/>
              <a:t>és</a:t>
            </a:r>
            <a:r>
              <a:rPr lang="en-US" sz="2389" dirty="0"/>
              <a:t> </a:t>
            </a:r>
            <a:r>
              <a:rPr lang="en-US" sz="2389" dirty="0" err="1"/>
              <a:t>milyen</a:t>
            </a:r>
            <a:r>
              <a:rPr lang="en-US" sz="2389" dirty="0"/>
              <a:t> </a:t>
            </a:r>
            <a:r>
              <a:rPr lang="en-US" sz="2389" dirty="0" err="1"/>
              <a:t>mértékben</a:t>
            </a:r>
            <a:r>
              <a:rPr lang="en-US" sz="2389" dirty="0"/>
              <a:t> </a:t>
            </a:r>
            <a:r>
              <a:rPr lang="en-US" sz="2389" dirty="0" err="1"/>
              <a:t>tudnak</a:t>
            </a:r>
            <a:r>
              <a:rPr lang="en-US" sz="2389" dirty="0"/>
              <a:t> </a:t>
            </a:r>
            <a:r>
              <a:rPr lang="en-US" sz="2389" dirty="0" err="1"/>
              <a:t>segíteni</a:t>
            </a:r>
            <a:r>
              <a:rPr lang="en-US" sz="2389" dirty="0"/>
              <a:t> </a:t>
            </a:r>
            <a:r>
              <a:rPr lang="en-US" sz="2389" dirty="0" err="1"/>
              <a:t>az</a:t>
            </a:r>
            <a:r>
              <a:rPr lang="en-US" sz="2389" dirty="0"/>
              <a:t> </a:t>
            </a:r>
            <a:r>
              <a:rPr lang="en-US" sz="2389" dirty="0" err="1"/>
              <a:t>intézkedések</a:t>
            </a:r>
            <a:r>
              <a:rPr lang="en-US" sz="2389" dirty="0"/>
              <a:t>?</a:t>
            </a:r>
            <a:endParaRPr dirty="0"/>
          </a:p>
          <a:p>
            <a:pPr marL="0" lvl="1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89"/>
              <a:buNone/>
            </a:pPr>
            <a:r>
              <a:rPr lang="en-US" sz="2389" dirty="0"/>
              <a:t>Mi </a:t>
            </a:r>
            <a:r>
              <a:rPr lang="en-US" sz="2389" dirty="0" err="1"/>
              <a:t>történik</a:t>
            </a:r>
            <a:r>
              <a:rPr lang="en-US" sz="2389" dirty="0"/>
              <a:t>, ha </a:t>
            </a:r>
            <a:r>
              <a:rPr lang="en-US" sz="2389" dirty="0" err="1"/>
              <a:t>nem</a:t>
            </a:r>
            <a:r>
              <a:rPr lang="en-US" sz="2389" dirty="0"/>
              <a:t> </a:t>
            </a:r>
            <a:r>
              <a:rPr lang="en-US" sz="2389" dirty="0" err="1"/>
              <a:t>cselekszel</a:t>
            </a:r>
            <a:r>
              <a:rPr lang="en-US" sz="2389" dirty="0"/>
              <a:t>?</a:t>
            </a:r>
            <a:endParaRPr dirty="0"/>
          </a:p>
          <a:p>
            <a:pPr marL="0" lvl="1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89"/>
              <a:buNone/>
            </a:pPr>
            <a:r>
              <a:rPr lang="en-US" sz="2389" dirty="0" err="1"/>
              <a:t>Mekkora</a:t>
            </a:r>
            <a:r>
              <a:rPr lang="en-US" sz="2389" dirty="0"/>
              <a:t> a siker </a:t>
            </a:r>
            <a:r>
              <a:rPr lang="en-US" sz="2389" dirty="0" err="1"/>
              <a:t>valószínűsége</a:t>
            </a:r>
            <a:r>
              <a:rPr lang="en-US" sz="2389" dirty="0"/>
              <a:t>?</a:t>
            </a:r>
            <a:endParaRPr dirty="0"/>
          </a:p>
          <a:p>
            <a:pPr marL="0" lvl="1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89"/>
              <a:buNone/>
            </a:pPr>
            <a:r>
              <a:rPr lang="en-US" sz="2389" dirty="0" err="1"/>
              <a:t>Milyen</a:t>
            </a:r>
            <a:r>
              <a:rPr lang="en-US" sz="2389" dirty="0"/>
              <a:t> </a:t>
            </a:r>
            <a:r>
              <a:rPr lang="en-US" sz="2389" dirty="0" err="1"/>
              <a:t>erős</a:t>
            </a:r>
            <a:r>
              <a:rPr lang="en-US" sz="2389" dirty="0"/>
              <a:t> </a:t>
            </a:r>
            <a:r>
              <a:rPr lang="en-US" sz="2389" dirty="0" err="1"/>
              <a:t>lesz</a:t>
            </a:r>
            <a:r>
              <a:rPr lang="en-US" sz="2389" dirty="0"/>
              <a:t> a </a:t>
            </a:r>
            <a:r>
              <a:rPr lang="en-US" sz="2389" dirty="0" err="1"/>
              <a:t>karrier</a:t>
            </a:r>
            <a:r>
              <a:rPr lang="en-US" sz="2389" dirty="0"/>
              <a:t> </a:t>
            </a:r>
            <a:r>
              <a:rPr lang="en-US" sz="2389" dirty="0" err="1"/>
              <a:t>társadalmi</a:t>
            </a:r>
            <a:r>
              <a:rPr lang="en-US" sz="2389" dirty="0"/>
              <a:t> </a:t>
            </a:r>
            <a:r>
              <a:rPr lang="en-US" sz="2389" dirty="0" err="1"/>
              <a:t>hatása</a:t>
            </a:r>
            <a:r>
              <a:rPr lang="en-US" sz="2389" dirty="0"/>
              <a:t>?</a:t>
            </a:r>
            <a:endParaRPr dirty="0"/>
          </a:p>
        </p:txBody>
      </p:sp>
      <p:sp>
        <p:nvSpPr>
          <p:cNvPr id="234" name="Google Shape;234;p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35" name="Google Shape;235;p7"/>
          <p:cNvSpPr txBox="1">
            <a:spLocks noGrp="1"/>
          </p:cNvSpPr>
          <p:nvPr>
            <p:ph type="title" idx="4294967295"/>
          </p:nvPr>
        </p:nvSpPr>
        <p:spPr>
          <a:xfrm>
            <a:off x="2124140" y="339707"/>
            <a:ext cx="7943721" cy="146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ct val="100000"/>
              <a:buFont typeface="Jost"/>
              <a:buNone/>
            </a:pPr>
            <a:r>
              <a:rPr lang="en-US" b="1">
                <a:latin typeface="Jost"/>
                <a:ea typeface="Jost"/>
                <a:cs typeface="Jost"/>
                <a:sym typeface="Jost"/>
              </a:rPr>
              <a:t>HATÉKONY ALTRUIZMUS?</a:t>
            </a:r>
            <a:endParaRPr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43" name="Google Shape;243;p8"/>
          <p:cNvSpPr txBox="1">
            <a:spLocks noGrp="1"/>
          </p:cNvSpPr>
          <p:nvPr>
            <p:ph type="title"/>
          </p:nvPr>
        </p:nvSpPr>
        <p:spPr>
          <a:xfrm>
            <a:off x="838200" y="372727"/>
            <a:ext cx="9920273" cy="78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76"/>
              <a:buFont typeface="Jost"/>
              <a:buNone/>
            </a:pPr>
            <a:r>
              <a:rPr lang="en-US" sz="5400" dirty="0"/>
              <a:t>A </a:t>
            </a:r>
            <a:r>
              <a:rPr lang="en-US" sz="5400" dirty="0" err="1"/>
              <a:t>tanácsadás</a:t>
            </a:r>
            <a:r>
              <a:rPr lang="en-US" sz="5400" dirty="0"/>
              <a:t> </a:t>
            </a:r>
            <a:r>
              <a:rPr lang="en-US" sz="5400" dirty="0" err="1"/>
              <a:t>bruttó</a:t>
            </a:r>
            <a:r>
              <a:rPr lang="en-US" sz="5400" dirty="0"/>
              <a:t>/</a:t>
            </a:r>
            <a:r>
              <a:rPr lang="en-US" sz="5400" dirty="0" err="1"/>
              <a:t>nettó</a:t>
            </a:r>
            <a:r>
              <a:rPr lang="en-US" sz="5400" dirty="0"/>
              <a:t> </a:t>
            </a:r>
            <a:r>
              <a:rPr lang="en-US" sz="5400" dirty="0" err="1"/>
              <a:t>hatásai</a:t>
            </a:r>
            <a:endParaRPr dirty="0"/>
          </a:p>
        </p:txBody>
      </p:sp>
      <p:grpSp>
        <p:nvGrpSpPr>
          <p:cNvPr id="244" name="Google Shape;244;p8"/>
          <p:cNvGrpSpPr/>
          <p:nvPr/>
        </p:nvGrpSpPr>
        <p:grpSpPr>
          <a:xfrm>
            <a:off x="2370856" y="1613341"/>
            <a:ext cx="8214019" cy="4625131"/>
            <a:chOff x="2381350" y="1620384"/>
            <a:chExt cx="8250384" cy="4645607"/>
          </a:xfrm>
        </p:grpSpPr>
        <p:cxnSp>
          <p:nvCxnSpPr>
            <p:cNvPr id="245" name="Google Shape;245;p8"/>
            <p:cNvCxnSpPr/>
            <p:nvPr/>
          </p:nvCxnSpPr>
          <p:spPr>
            <a:xfrm rot="10800000">
              <a:off x="2763984" y="1620384"/>
              <a:ext cx="0" cy="402128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2763984" y="5641665"/>
              <a:ext cx="775364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2763984" y="2295792"/>
              <a:ext cx="616181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" name="Google Shape;248;p8"/>
            <p:cNvCxnSpPr/>
            <p:nvPr/>
          </p:nvCxnSpPr>
          <p:spPr>
            <a:xfrm rot="10800000">
              <a:off x="8925794" y="2295792"/>
              <a:ext cx="0" cy="334587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" name="Google Shape;249;p8"/>
            <p:cNvCxnSpPr/>
            <p:nvPr/>
          </p:nvCxnSpPr>
          <p:spPr>
            <a:xfrm rot="10800000">
              <a:off x="2763984" y="5246810"/>
              <a:ext cx="616181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" name="Google Shape;250;p8"/>
            <p:cNvCxnSpPr/>
            <p:nvPr/>
          </p:nvCxnSpPr>
          <p:spPr>
            <a:xfrm rot="10800000">
              <a:off x="3127667" y="2295792"/>
              <a:ext cx="0" cy="334587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" name="Google Shape;251;p8"/>
            <p:cNvCxnSpPr/>
            <p:nvPr/>
          </p:nvCxnSpPr>
          <p:spPr>
            <a:xfrm flipH="1">
              <a:off x="3127667" y="2295792"/>
              <a:ext cx="5798127" cy="2951018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 flipH="1">
              <a:off x="3127667" y="4228501"/>
              <a:ext cx="5798127" cy="1018309"/>
            </a:xfrm>
            <a:prstGeom prst="straightConnector1">
              <a:avLst/>
            </a:prstGeom>
            <a:noFill/>
            <a:ln w="57150" cap="flat" cmpd="sng">
              <a:solidFill>
                <a:srgbClr val="F9B99A"/>
              </a:solidFill>
              <a:prstDash val="dash"/>
              <a:miter lim="800000"/>
              <a:headEnd type="oval" w="med" len="med"/>
              <a:tailEnd type="oval" w="med" len="med"/>
            </a:ln>
          </p:spPr>
        </p:cxnSp>
        <p:sp>
          <p:nvSpPr>
            <p:cNvPr id="253" name="Google Shape;253;p8"/>
            <p:cNvSpPr/>
            <p:nvPr/>
          </p:nvSpPr>
          <p:spPr>
            <a:xfrm>
              <a:off x="9071267" y="2295792"/>
              <a:ext cx="218204" cy="2951015"/>
            </a:xfrm>
            <a:prstGeom prst="rightBrace">
              <a:avLst>
                <a:gd name="adj1" fmla="val 8333"/>
                <a:gd name="adj2" fmla="val 81761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2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9332769" y="2295792"/>
              <a:ext cx="218204" cy="193271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2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9594271" y="3092870"/>
              <a:ext cx="10374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Nettó hatás</a:t>
              </a:r>
              <a:endParaRPr/>
            </a:p>
          </p:txBody>
        </p:sp>
        <p:sp>
          <p:nvSpPr>
            <p:cNvPr id="256" name="Google Shape;256;p8"/>
            <p:cNvSpPr txBox="1"/>
            <p:nvPr/>
          </p:nvSpPr>
          <p:spPr>
            <a:xfrm>
              <a:off x="9286197" y="4568921"/>
              <a:ext cx="123142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Bruttó hatás</a:t>
              </a:r>
              <a:endParaRPr/>
            </a:p>
          </p:txBody>
        </p:sp>
        <p:sp>
          <p:nvSpPr>
            <p:cNvPr id="257" name="Google Shape;257;p8"/>
            <p:cNvSpPr txBox="1"/>
            <p:nvPr/>
          </p:nvSpPr>
          <p:spPr>
            <a:xfrm>
              <a:off x="8620996" y="1864885"/>
              <a:ext cx="304798" cy="36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92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A</a:t>
              </a: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3073263" y="4715668"/>
              <a:ext cx="304798" cy="36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92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B</a:t>
              </a:r>
              <a:endParaRPr/>
            </a:p>
          </p:txBody>
        </p:sp>
        <p:sp>
          <p:nvSpPr>
            <p:cNvPr id="259" name="Google Shape;259;p8"/>
            <p:cNvSpPr txBox="1"/>
            <p:nvPr/>
          </p:nvSpPr>
          <p:spPr>
            <a:xfrm>
              <a:off x="8620996" y="3812993"/>
              <a:ext cx="304798" cy="36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92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C</a:t>
              </a:r>
              <a:endParaRPr/>
            </a:p>
          </p:txBody>
        </p:sp>
        <p:sp>
          <p:nvSpPr>
            <p:cNvPr id="260" name="Google Shape;260;p8"/>
            <p:cNvSpPr txBox="1"/>
            <p:nvPr/>
          </p:nvSpPr>
          <p:spPr>
            <a:xfrm>
              <a:off x="2486984" y="5680691"/>
              <a:ext cx="12813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Tanácsadás előtt</a:t>
              </a:r>
              <a:endParaRPr/>
            </a:p>
          </p:txBody>
        </p:sp>
        <p:sp>
          <p:nvSpPr>
            <p:cNvPr id="261" name="Google Shape;261;p8"/>
            <p:cNvSpPr txBox="1"/>
            <p:nvPr/>
          </p:nvSpPr>
          <p:spPr>
            <a:xfrm>
              <a:off x="8315400" y="5680691"/>
              <a:ext cx="1212300" cy="5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Tanácsadás után</a:t>
              </a:r>
              <a:endParaRPr/>
            </a:p>
          </p:txBody>
        </p:sp>
        <p:sp>
          <p:nvSpPr>
            <p:cNvPr id="262" name="Google Shape;262;p8"/>
            <p:cNvSpPr txBox="1"/>
            <p:nvPr/>
          </p:nvSpPr>
          <p:spPr>
            <a:xfrm rot="-5400000">
              <a:off x="1628715" y="3608168"/>
              <a:ext cx="18438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Hatásmutatók</a:t>
              </a:r>
              <a:endParaRPr/>
            </a:p>
          </p:txBody>
        </p:sp>
        <p:sp>
          <p:nvSpPr>
            <p:cNvPr id="263" name="Google Shape;263;p8"/>
            <p:cNvSpPr txBox="1"/>
            <p:nvPr/>
          </p:nvSpPr>
          <p:spPr>
            <a:xfrm rot="-1619899">
              <a:off x="4812462" y="3326117"/>
              <a:ext cx="2572670" cy="339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Hatás tanácsadással</a:t>
              </a:r>
              <a:endParaRPr/>
            </a:p>
          </p:txBody>
        </p:sp>
        <p:sp>
          <p:nvSpPr>
            <p:cNvPr id="264" name="Google Shape;264;p8"/>
            <p:cNvSpPr txBox="1"/>
            <p:nvPr/>
          </p:nvSpPr>
          <p:spPr>
            <a:xfrm rot="-600000">
              <a:off x="5115231" y="4316146"/>
              <a:ext cx="25725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93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Hatás tanácsadás nélkül</a:t>
              </a:r>
              <a:endParaRPr/>
            </a:p>
          </p:txBody>
        </p:sp>
      </p:grp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3896FCE1-57F6-8714-40E0-42FACD17B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4762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9"/>
          <p:cNvGrpSpPr/>
          <p:nvPr/>
        </p:nvGrpSpPr>
        <p:grpSpPr>
          <a:xfrm>
            <a:off x="838201" y="2578124"/>
            <a:ext cx="7323920" cy="3047915"/>
            <a:chOff x="884" y="1162"/>
            <a:chExt cx="3901" cy="1920"/>
          </a:xfrm>
        </p:grpSpPr>
        <p:sp>
          <p:nvSpPr>
            <p:cNvPr id="270" name="Google Shape;270;p9"/>
            <p:cNvSpPr/>
            <p:nvPr/>
          </p:nvSpPr>
          <p:spPr>
            <a:xfrm>
              <a:off x="938" y="2851"/>
              <a:ext cx="178" cy="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884" y="1162"/>
              <a:ext cx="3901" cy="1638"/>
            </a:xfrm>
            <a:prstGeom prst="rect">
              <a:avLst/>
            </a:prstGeom>
            <a:solidFill>
              <a:srgbClr val="F8F8F8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884" y="2110"/>
              <a:ext cx="3901" cy="957"/>
            </a:xfrm>
            <a:prstGeom prst="rect">
              <a:avLst/>
            </a:prstGeom>
            <a:solidFill>
              <a:srgbClr val="FBCDB5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endParaRPr sz="240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1006" y="1986"/>
              <a:ext cx="852" cy="220"/>
            </a:xfrm>
            <a:prstGeom prst="rect">
              <a:avLst/>
            </a:prstGeom>
            <a:solidFill>
              <a:srgbClr val="7F7F7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525" tIns="41250" rIns="82525" bIns="4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FFFFFF"/>
                  </a:solidFill>
                  <a:latin typeface="Jost"/>
                  <a:ea typeface="Jost"/>
                  <a:cs typeface="Jost"/>
                  <a:sym typeface="Jost"/>
                </a:rPr>
                <a:t>Eredményesség</a:t>
              </a: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2235" y="1986"/>
              <a:ext cx="848" cy="220"/>
            </a:xfrm>
            <a:prstGeom prst="rect">
              <a:avLst/>
            </a:prstGeom>
            <a:solidFill>
              <a:srgbClr val="7F7F7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2525" tIns="41250" rIns="82525" bIns="4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FFFFFF"/>
                  </a:solidFill>
                  <a:latin typeface="Jost"/>
                  <a:ea typeface="Jost"/>
                  <a:cs typeface="Jost"/>
                  <a:sym typeface="Jost"/>
                </a:rPr>
                <a:t>Hatékonyság</a:t>
              </a: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3328" y="1890"/>
              <a:ext cx="1404" cy="403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82525" tIns="41250" rIns="82525" bIns="41250" anchor="ctr" anchorCtr="0">
              <a:noAutofit/>
            </a:bodyPr>
            <a:lstStyle/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Tanácsadási </a:t>
              </a:r>
              <a:r>
                <a:rPr lang="en-US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folyamat </a:t>
              </a:r>
              <a:endParaRPr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923" y="1225"/>
              <a:ext cx="986" cy="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25" tIns="41250" rIns="82525" bIns="4125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 b="1">
                  <a:solidFill>
                    <a:srgbClr val="000000"/>
                  </a:solidFill>
                  <a:latin typeface="Jost"/>
                  <a:ea typeface="Jost"/>
                  <a:cs typeface="Jost"/>
                  <a:sym typeface="Jost"/>
                </a:rPr>
                <a:t>Tervezési szint</a:t>
              </a: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923" y="2781"/>
              <a:ext cx="1182" cy="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25" tIns="41250" rIns="82525" bIns="4125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 b="1">
                  <a:solidFill>
                    <a:srgbClr val="000000"/>
                  </a:solidFill>
                  <a:latin typeface="Jost"/>
                  <a:ea typeface="Jost"/>
                  <a:cs typeface="Jost"/>
                  <a:sym typeface="Jost"/>
                </a:rPr>
                <a:t>Végrehajtási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 b="1">
                  <a:solidFill>
                    <a:srgbClr val="000000"/>
                  </a:solidFill>
                  <a:latin typeface="Jost"/>
                  <a:ea typeface="Jost"/>
                  <a:cs typeface="Jost"/>
                  <a:sym typeface="Jost"/>
                </a:rPr>
                <a:t>és ellenőrzési szint</a:t>
              </a: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1066" y="1509"/>
              <a:ext cx="725" cy="195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5075" tIns="33325" rIns="6507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 b="1">
                  <a:solidFill>
                    <a:srgbClr val="000000"/>
                  </a:solidFill>
                  <a:latin typeface="Jost"/>
                  <a:ea typeface="Jost"/>
                  <a:cs typeface="Jost"/>
                  <a:sym typeface="Jost"/>
                </a:rPr>
                <a:t>Célok</a:t>
              </a: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2321" y="1594"/>
              <a:ext cx="679" cy="211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5075" tIns="33325" rIns="6507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b="1">
                  <a:latin typeface="Jost"/>
                  <a:ea typeface="Jost"/>
                  <a:cs typeface="Jost"/>
                  <a:sym typeface="Jost"/>
                </a:rPr>
                <a:t>Input</a:t>
              </a: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2296" y="2428"/>
              <a:ext cx="731" cy="217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5075" tIns="33325" rIns="6507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b="1">
                  <a:latin typeface="Jost"/>
                  <a:ea typeface="Jost"/>
                  <a:cs typeface="Jost"/>
                  <a:sym typeface="Jost"/>
                </a:rPr>
                <a:t>Output</a:t>
              </a: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3560" y="2617"/>
              <a:ext cx="953" cy="204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5075" tIns="33325" rIns="6507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 b="1">
                  <a:solidFill>
                    <a:srgbClr val="000000"/>
                  </a:solidFill>
                  <a:latin typeface="Jost"/>
                  <a:ea typeface="Jost"/>
                  <a:cs typeface="Jost"/>
                  <a:sym typeface="Jost"/>
                </a:rPr>
                <a:t>Törvényesség</a:t>
              </a: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3609" y="1384"/>
              <a:ext cx="837" cy="205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5075" tIns="33325" rIns="6507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 b="1">
                  <a:solidFill>
                    <a:srgbClr val="000000"/>
                  </a:solidFill>
                  <a:latin typeface="Jost"/>
                  <a:ea typeface="Jost"/>
                  <a:cs typeface="Jost"/>
                  <a:sym typeface="Jost"/>
                </a:rPr>
                <a:t>Minőség</a:t>
              </a:r>
              <a:endParaRPr/>
            </a:p>
          </p:txBody>
        </p:sp>
        <p:cxnSp>
          <p:nvCxnSpPr>
            <p:cNvPr id="283" name="Google Shape;283;p9"/>
            <p:cNvCxnSpPr>
              <a:stCxn id="282" idx="2"/>
              <a:endCxn id="275" idx="0"/>
            </p:cNvCxnSpPr>
            <p:nvPr/>
          </p:nvCxnSpPr>
          <p:spPr>
            <a:xfrm>
              <a:off x="4028" y="1589"/>
              <a:ext cx="0" cy="3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4" name="Google Shape;284;p9"/>
            <p:cNvCxnSpPr>
              <a:endCxn id="275" idx="4"/>
            </p:cNvCxnSpPr>
            <p:nvPr/>
          </p:nvCxnSpPr>
          <p:spPr>
            <a:xfrm rot="10800000">
              <a:off x="4030" y="2293"/>
              <a:ext cx="0" cy="3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5" name="Google Shape;285;p9"/>
            <p:cNvCxnSpPr>
              <a:stCxn id="278" idx="3"/>
              <a:endCxn id="279" idx="1"/>
            </p:cNvCxnSpPr>
            <p:nvPr/>
          </p:nvCxnSpPr>
          <p:spPr>
            <a:xfrm>
              <a:off x="1791" y="1607"/>
              <a:ext cx="600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6" name="Google Shape;286;p9"/>
            <p:cNvCxnSpPr>
              <a:endCxn id="275" idx="1"/>
            </p:cNvCxnSpPr>
            <p:nvPr/>
          </p:nvCxnSpPr>
          <p:spPr>
            <a:xfrm>
              <a:off x="2934" y="1649"/>
              <a:ext cx="600" cy="3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7" name="Google Shape;287;p9"/>
            <p:cNvCxnSpPr>
              <a:stCxn id="280" idx="1"/>
              <a:endCxn id="288" idx="3"/>
            </p:cNvCxnSpPr>
            <p:nvPr/>
          </p:nvCxnSpPr>
          <p:spPr>
            <a:xfrm rot="10800000">
              <a:off x="1996" y="2537"/>
              <a:ext cx="300" cy="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9" name="Google Shape;289;p9"/>
            <p:cNvCxnSpPr>
              <a:stCxn id="275" idx="3"/>
              <a:endCxn id="280" idx="3"/>
            </p:cNvCxnSpPr>
            <p:nvPr/>
          </p:nvCxnSpPr>
          <p:spPr>
            <a:xfrm flipH="1">
              <a:off x="2934" y="2234"/>
              <a:ext cx="600" cy="3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0" name="Google Shape;290;p9"/>
            <p:cNvCxnSpPr>
              <a:stCxn id="274" idx="0"/>
              <a:endCxn id="279" idx="2"/>
            </p:cNvCxnSpPr>
            <p:nvPr/>
          </p:nvCxnSpPr>
          <p:spPr>
            <a:xfrm rot="10800000">
              <a:off x="2659" y="1686"/>
              <a:ext cx="0" cy="3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 flipH="1">
              <a:off x="1429" y="1703"/>
              <a:ext cx="6" cy="282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rot="10800000" flipH="1">
              <a:off x="1429" y="2203"/>
              <a:ext cx="6" cy="301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>
              <a:off x="2657" y="2225"/>
              <a:ext cx="0" cy="199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8" name="Google Shape;288;p9"/>
            <p:cNvSpPr/>
            <p:nvPr/>
          </p:nvSpPr>
          <p:spPr>
            <a:xfrm>
              <a:off x="1008" y="2387"/>
              <a:ext cx="838" cy="308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5075" tIns="33325" rIns="6507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b="1">
                  <a:latin typeface="Jost"/>
                  <a:ea typeface="Jost"/>
                  <a:cs typeface="Jost"/>
                  <a:sym typeface="Jost"/>
                </a:rPr>
                <a:t>Outcome</a:t>
              </a:r>
              <a:endParaRPr/>
            </a:p>
          </p:txBody>
        </p:sp>
      </p:grpSp>
      <p:sp>
        <p:nvSpPr>
          <p:cNvPr id="294" name="Google Shape;294;p9"/>
          <p:cNvSpPr txBox="1"/>
          <p:nvPr/>
        </p:nvSpPr>
        <p:spPr>
          <a:xfrm>
            <a:off x="8198090" y="3520310"/>
            <a:ext cx="39939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A0000"/>
              </a:buClr>
              <a:buSzPts val="1190"/>
              <a:buFont typeface="Wingdings" pitchFamily="2" charset="2"/>
              <a:buChar char="§"/>
            </a:pPr>
            <a:r>
              <a:rPr lang="en-US" sz="1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Input 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-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kapacitás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erőforrások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kompetenciák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 dirty="0"/>
          </a:p>
          <a:p>
            <a:pPr marL="285750" marR="0" lvl="0" indent="-285750" algn="l" rtl="0">
              <a:spcBef>
                <a:spcPts val="700"/>
              </a:spcBef>
              <a:spcAft>
                <a:spcPts val="0"/>
              </a:spcAft>
              <a:buClr>
                <a:srgbClr val="EA0000"/>
              </a:buClr>
              <a:buSzPts val="1190"/>
              <a:buFont typeface="Wingdings" pitchFamily="2" charset="2"/>
              <a:buChar char="§"/>
            </a:pPr>
            <a:r>
              <a:rPr lang="en-US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Output</a:t>
            </a:r>
            <a:r>
              <a:rPr lang="en-US" sz="1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-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ügyfelekkel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tartott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ülések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száma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 dirty="0"/>
          </a:p>
          <a:p>
            <a:pPr marL="285750" marR="0" lvl="0" indent="-285750" algn="l" rtl="0">
              <a:spcBef>
                <a:spcPts val="700"/>
              </a:spcBef>
              <a:spcAft>
                <a:spcPts val="0"/>
              </a:spcAft>
              <a:buClr>
                <a:srgbClr val="EA0000"/>
              </a:buClr>
              <a:buSzPts val="1190"/>
              <a:buFont typeface="Wingdings" pitchFamily="2" charset="2"/>
              <a:buChar char="§"/>
            </a:pPr>
            <a:r>
              <a:rPr lang="en-US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Outcome</a:t>
            </a:r>
            <a:r>
              <a:rPr lang="en-US" sz="1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- pl.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tanácsadás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sikere</a:t>
            </a:r>
            <a:endParaRPr sz="14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5" name="Google Shape;295;p9"/>
          <p:cNvSpPr txBox="1">
            <a:spLocks noGrp="1"/>
          </p:cNvSpPr>
          <p:nvPr>
            <p:ph type="title"/>
          </p:nvPr>
        </p:nvSpPr>
        <p:spPr>
          <a:xfrm>
            <a:off x="838200" y="372725"/>
            <a:ext cx="99204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71"/>
              <a:buFont typeface="Jost"/>
              <a:buNone/>
            </a:pPr>
            <a:r>
              <a:rPr lang="en-US" sz="5671"/>
              <a:t>Eredményesség és hatékonyság</a:t>
            </a:r>
            <a:br>
              <a:rPr lang="en-US" sz="6571"/>
            </a:br>
            <a:endParaRPr sz="6571"/>
          </a:p>
        </p:txBody>
      </p:sp>
      <p:sp>
        <p:nvSpPr>
          <p:cNvPr id="296" name="Google Shape;296;p9"/>
          <p:cNvSpPr txBox="1"/>
          <p:nvPr/>
        </p:nvSpPr>
        <p:spPr>
          <a:xfrm>
            <a:off x="838201" y="1866088"/>
            <a:ext cx="9237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9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3-szintű modell</a:t>
            </a:r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2229D819-A6E4-1946-8358-A6AC7E1F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4762"/>
            <a:ext cx="4114800" cy="365125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DIGIGEN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E9550D"/>
      </a:accent1>
      <a:accent2>
        <a:srgbClr val="F5854D"/>
      </a:accent2>
      <a:accent3>
        <a:srgbClr val="F8A57C"/>
      </a:accent3>
      <a:accent4>
        <a:srgbClr val="FDECE3"/>
      </a:accent4>
      <a:accent5>
        <a:srgbClr val="333F50"/>
      </a:accent5>
      <a:accent6>
        <a:srgbClr val="D6DCE5"/>
      </a:accent6>
      <a:hlink>
        <a:srgbClr val="149C99"/>
      </a:hlink>
      <a:folHlink>
        <a:srgbClr val="66C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FA7B4E93E75B48AE5A7F52419B6F0E" ma:contentTypeVersion="15" ma:contentTypeDescription="Ein neues Dokument erstellen." ma:contentTypeScope="" ma:versionID="473210ee93ef6739477c02627801f4eb">
  <xsd:schema xmlns:xsd="http://www.w3.org/2001/XMLSchema" xmlns:xs="http://www.w3.org/2001/XMLSchema" xmlns:p="http://schemas.microsoft.com/office/2006/metadata/properties" xmlns:ns2="cf28526a-872d-4332-a3be-d415821f5f21" xmlns:ns3="ebad3182-2dc0-43e0-9217-85dfa6f0ff35" targetNamespace="http://schemas.microsoft.com/office/2006/metadata/properties" ma:root="true" ma:fieldsID="9c9be4b4242dd4df6c946f64da901115" ns2:_="" ns3:_="">
    <xsd:import namespace="cf28526a-872d-4332-a3be-d415821f5f21"/>
    <xsd:import namespace="ebad3182-2dc0-43e0-9217-85dfa6f0f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8526a-872d-4332-a3be-d415821f5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41334321-1934-4fef-a422-ea6e9e4be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d3182-2dc0-43e0-9217-85dfa6f0ff3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315f64e-fa48-451c-a8b9-de9c79651fd4}" ma:internalName="TaxCatchAll" ma:showField="CatchAllData" ma:web="ebad3182-2dc0-43e0-9217-85dfa6f0f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8526a-872d-4332-a3be-d415821f5f21">
      <Terms xmlns="http://schemas.microsoft.com/office/infopath/2007/PartnerControls"/>
    </lcf76f155ced4ddcb4097134ff3c332f>
    <TaxCatchAll xmlns="ebad3182-2dc0-43e0-9217-85dfa6f0ff35" xsi:nil="true"/>
  </documentManagement>
</p:properties>
</file>

<file path=customXml/itemProps1.xml><?xml version="1.0" encoding="utf-8"?>
<ds:datastoreItem xmlns:ds="http://schemas.openxmlformats.org/officeDocument/2006/customXml" ds:itemID="{D30177A9-4AEA-4312-BB70-2D22F5FF9C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CD76E4-B0F6-40F4-A4F5-EF838BEE2E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8526a-872d-4332-a3be-d415821f5f21"/>
    <ds:schemaRef ds:uri="ebad3182-2dc0-43e0-9217-85dfa6f0f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220EE0-8B0C-4E1C-BB9A-4A36027C9DDD}">
  <ds:schemaRefs>
    <ds:schemaRef ds:uri="ebad3182-2dc0-43e0-9217-85dfa6f0ff35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f28526a-872d-4332-a3be-d415821f5f2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Macintosh PowerPoint</Application>
  <PresentationFormat>Breitbild</PresentationFormat>
  <Paragraphs>216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Noto Sans Symbols</vt:lpstr>
      <vt:lpstr>Arial</vt:lpstr>
      <vt:lpstr>Calibri</vt:lpstr>
      <vt:lpstr>Jost</vt:lpstr>
      <vt:lpstr>Wingdings</vt:lpstr>
      <vt:lpstr>1_Office</vt:lpstr>
      <vt:lpstr>DIGIGIGEN Up-Skilling program</vt:lpstr>
      <vt:lpstr>PowerPoint-Präsentation</vt:lpstr>
      <vt:lpstr>PowerPoint-Präsentation</vt:lpstr>
      <vt:lpstr>Digitális HR/tanácsadás</vt:lpstr>
      <vt:lpstr>Az etikai iránymutatások preambuluma</vt:lpstr>
      <vt:lpstr>KRITIKUS KÉRDÉSEK</vt:lpstr>
      <vt:lpstr>HATÉKONY ALTRUIZMUS?</vt:lpstr>
      <vt:lpstr>A tanácsadás bruttó/nettó hatásai</vt:lpstr>
      <vt:lpstr>Eredményesség és hatékonyság </vt:lpstr>
      <vt:lpstr>Kontrolling és minőségirányítás </vt:lpstr>
      <vt:lpstr>Hálózatok</vt:lpstr>
      <vt:lpstr>Releváns hálózati partnerek azonosítása</vt:lpstr>
      <vt:lpstr>PowerPoint-Präsentation</vt:lpstr>
      <vt:lpstr>Végső reflexió</vt:lpstr>
      <vt:lpstr>Végső reflexió</vt:lpstr>
      <vt:lpstr>Végső reflexió</vt:lpstr>
      <vt:lpstr>FELADAT Értékelje a továbbképzési programot</vt:lpstr>
      <vt:lpstr>PowerPoint-Präsentation</vt:lpstr>
      <vt:lpstr>Hivatkozások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DIGIGIGEN Up-Skilling program</dc:title>
  <dc:creator>Anke Reuter</dc:creator>
  <cp:lastModifiedBy>Anke Reuter</cp:lastModifiedBy>
  <cp:revision>1</cp:revision>
  <dcterms:created xsi:type="dcterms:W3CDTF">2023-06-07T08:02:36Z</dcterms:created>
  <dcterms:modified xsi:type="dcterms:W3CDTF">2024-05-30T12:47:06Z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0x01010030FA7B4E93E75B48AE5A7F52419B6F0E</vt:lpwstr>
  </property>
  <property fmtid="{D5CDD505-2E9C-101B-9397-08002B2CF9AE}" pid="3" name="MediaServiceImageTags">
    <vt:lpwstr/>
  </property>
</Properties>
</file>