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41"/>
  </p:notesMasterIdLst>
  <p:sldIdLst>
    <p:sldId id="310" r:id="rId5"/>
    <p:sldId id="371" r:id="rId6"/>
    <p:sldId id="261" r:id="rId7"/>
    <p:sldId id="264" r:id="rId8"/>
    <p:sldId id="380" r:id="rId9"/>
    <p:sldId id="266" r:id="rId10"/>
    <p:sldId id="267" r:id="rId11"/>
    <p:sldId id="298" r:id="rId12"/>
    <p:sldId id="285" r:id="rId13"/>
    <p:sldId id="381" r:id="rId14"/>
    <p:sldId id="306" r:id="rId15"/>
    <p:sldId id="307" r:id="rId16"/>
    <p:sldId id="308" r:id="rId17"/>
    <p:sldId id="382" r:id="rId18"/>
    <p:sldId id="270" r:id="rId19"/>
    <p:sldId id="272" r:id="rId20"/>
    <p:sldId id="273" r:id="rId21"/>
    <p:sldId id="316" r:id="rId22"/>
    <p:sldId id="276" r:id="rId23"/>
    <p:sldId id="383" r:id="rId24"/>
    <p:sldId id="277" r:id="rId25"/>
    <p:sldId id="278" r:id="rId26"/>
    <p:sldId id="279" r:id="rId27"/>
    <p:sldId id="317" r:id="rId28"/>
    <p:sldId id="384" r:id="rId29"/>
    <p:sldId id="385" r:id="rId30"/>
    <p:sldId id="387" r:id="rId31"/>
    <p:sldId id="321" r:id="rId32"/>
    <p:sldId id="322" r:id="rId33"/>
    <p:sldId id="324" r:id="rId34"/>
    <p:sldId id="303" r:id="rId35"/>
    <p:sldId id="386" r:id="rId36"/>
    <p:sldId id="262" r:id="rId37"/>
    <p:sldId id="390" r:id="rId38"/>
    <p:sldId id="389" r:id="rId39"/>
    <p:sldId id="388" r:id="rId40"/>
  </p:sldIdLst>
  <p:sldSz cx="12192000" cy="6858000"/>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310"/>
            <p14:sldId id="371"/>
            <p14:sldId id="261"/>
            <p14:sldId id="264"/>
            <p14:sldId id="380"/>
            <p14:sldId id="266"/>
            <p14:sldId id="267"/>
            <p14:sldId id="298"/>
            <p14:sldId id="285"/>
            <p14:sldId id="381"/>
            <p14:sldId id="306"/>
            <p14:sldId id="307"/>
            <p14:sldId id="308"/>
            <p14:sldId id="382"/>
            <p14:sldId id="270"/>
            <p14:sldId id="272"/>
            <p14:sldId id="273"/>
            <p14:sldId id="316"/>
            <p14:sldId id="276"/>
            <p14:sldId id="383"/>
            <p14:sldId id="277"/>
            <p14:sldId id="278"/>
            <p14:sldId id="279"/>
            <p14:sldId id="317"/>
            <p14:sldId id="384"/>
            <p14:sldId id="385"/>
            <p14:sldId id="387"/>
            <p14:sldId id="321"/>
            <p14:sldId id="322"/>
            <p14:sldId id="324"/>
            <p14:sldId id="303"/>
            <p14:sldId id="386"/>
            <p14:sldId id="262"/>
            <p14:sldId id="390"/>
            <p14:sldId id="389"/>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erkúti Ágnes" initials="CÁ" lastIdx="1" clrIdx="0">
    <p:extLst>
      <p:ext uri="{19B8F6BF-5375-455C-9EA6-DF929625EA0E}">
        <p15:presenceInfo xmlns:p15="http://schemas.microsoft.com/office/powerpoint/2012/main" userId="S-1-5-21-2691878544-4206875510-3112090670-2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A2"/>
    <a:srgbClr val="5E6979"/>
    <a:srgbClr val="4E5B6C"/>
    <a:srgbClr val="2F3C4C"/>
    <a:srgbClr val="FDECE3"/>
    <a:srgbClr val="E9550D"/>
    <a:srgbClr val="F5854D"/>
    <a:srgbClr val="F8A57C"/>
    <a:srgbClr val="E8650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1" autoAdjust="0"/>
    <p:restoredTop sz="91984" autoAdjust="0"/>
  </p:normalViewPr>
  <p:slideViewPr>
    <p:cSldViewPr snapToGrid="0">
      <p:cViewPr varScale="1">
        <p:scale>
          <a:sx n="76" d="100"/>
          <a:sy n="76" d="100"/>
        </p:scale>
        <p:origin x="950"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2068B-4702-47C9-AB7D-568F4B29F2FA}" type="doc">
      <dgm:prSet loTypeId="urn:microsoft.com/office/officeart/2005/8/layout/process1" loCatId="process" qsTypeId="urn:microsoft.com/office/officeart/2005/8/quickstyle/simple1" qsCatId="simple" csTypeId="urn:microsoft.com/office/officeart/2005/8/colors/accent5_2" csCatId="accent5" phldr="1"/>
      <dgm:spPr/>
    </dgm:pt>
    <dgm:pt modelId="{569A7893-9C36-4553-824A-DED877C5CF3A}">
      <dgm:prSet phldrT="[Szöveg]"/>
      <dgm:spPr/>
      <dgm:t>
        <a:bodyPr/>
        <a:lstStyle/>
        <a:p>
          <a:r>
            <a:rPr lang="lt-LT" b="0" dirty="0"/>
            <a:t>APIBRĖŽIMAI, PAGRINDINIAI TERMINAI</a:t>
          </a:r>
          <a:endParaRPr lang="hu-HU" b="0" dirty="0"/>
        </a:p>
      </dgm:t>
    </dgm:pt>
    <dgm:pt modelId="{92C68395-753B-4707-9742-08F3D092BF0F}" type="parTrans" cxnId="{BFCF176E-A05D-4424-8C32-B85AA84F4B99}">
      <dgm:prSet/>
      <dgm:spPr/>
      <dgm:t>
        <a:bodyPr/>
        <a:lstStyle/>
        <a:p>
          <a:endParaRPr lang="hu-HU"/>
        </a:p>
      </dgm:t>
    </dgm:pt>
    <dgm:pt modelId="{F3B3DAEB-88BA-488E-865E-C552A27AE752}" type="sibTrans" cxnId="{BFCF176E-A05D-4424-8C32-B85AA84F4B99}">
      <dgm:prSet/>
      <dgm:spPr/>
      <dgm:t>
        <a:bodyPr/>
        <a:lstStyle/>
        <a:p>
          <a:endParaRPr lang="hu-HU"/>
        </a:p>
      </dgm:t>
    </dgm:pt>
    <dgm:pt modelId="{EAB45177-0CF7-48F3-AA14-2BA97890DC8E}">
      <dgm:prSet phldrT="[Szöveg]"/>
      <dgm:spPr/>
      <dgm:t>
        <a:bodyPr/>
        <a:lstStyle/>
        <a:p>
          <a:r>
            <a:rPr lang="lt-LT" dirty="0"/>
            <a:t>SVARBA VERSLININKAMS</a:t>
          </a:r>
          <a:endParaRPr lang="en-GB" noProof="0" dirty="0"/>
        </a:p>
      </dgm:t>
    </dgm:pt>
    <dgm:pt modelId="{82AF86A6-84AD-4424-B267-41FD24A2879E}" type="parTrans" cxnId="{8E0EC1F3-A1BD-4A5C-AC43-B52C3DC77C95}">
      <dgm:prSet/>
      <dgm:spPr/>
      <dgm:t>
        <a:bodyPr/>
        <a:lstStyle/>
        <a:p>
          <a:endParaRPr lang="hu-HU"/>
        </a:p>
      </dgm:t>
    </dgm:pt>
    <dgm:pt modelId="{5280BE7D-5BE8-44A0-AE36-92243EE3AF6C}" type="sibTrans" cxnId="{8E0EC1F3-A1BD-4A5C-AC43-B52C3DC77C95}">
      <dgm:prSet/>
      <dgm:spPr/>
      <dgm:t>
        <a:bodyPr/>
        <a:lstStyle/>
        <a:p>
          <a:endParaRPr lang="hu-HU"/>
        </a:p>
      </dgm:t>
    </dgm:pt>
    <dgm:pt modelId="{1ECD2938-8277-4D07-9493-ECA502AAA7CA}">
      <dgm:prSet phldrT="[Szöveg]"/>
      <dgm:spPr/>
      <dgm:t>
        <a:bodyPr/>
        <a:lstStyle/>
        <a:p>
          <a:r>
            <a:rPr lang="lt-LT" dirty="0"/>
            <a:t>ĮRANKIAI</a:t>
          </a:r>
          <a:endParaRPr lang="hu-HU" dirty="0"/>
        </a:p>
      </dgm:t>
    </dgm:pt>
    <dgm:pt modelId="{5B6E5400-8F0D-44A7-B78A-1B8213561919}" type="parTrans" cxnId="{81B8D0D7-C695-4F87-874C-E9E52C490ECB}">
      <dgm:prSet/>
      <dgm:spPr/>
      <dgm:t>
        <a:bodyPr/>
        <a:lstStyle/>
        <a:p>
          <a:endParaRPr lang="hu-HU"/>
        </a:p>
      </dgm:t>
    </dgm:pt>
    <dgm:pt modelId="{47FCDA7E-490A-4849-B1BD-8D6C703A452C}" type="sibTrans" cxnId="{81B8D0D7-C695-4F87-874C-E9E52C490ECB}">
      <dgm:prSet/>
      <dgm:spPr/>
      <dgm:t>
        <a:bodyPr/>
        <a:lstStyle/>
        <a:p>
          <a:endParaRPr lang="hu-HU"/>
        </a:p>
      </dgm:t>
    </dgm:pt>
    <dgm:pt modelId="{6F7AA950-07EA-4A5B-89B5-0B82E0B2090E}">
      <dgm:prSet phldrT="[Szöveg]"/>
      <dgm:spPr/>
      <dgm:t>
        <a:bodyPr/>
        <a:lstStyle/>
        <a:p>
          <a:r>
            <a:rPr lang="lt-LT" dirty="0"/>
            <a:t>PROCESAI</a:t>
          </a:r>
          <a:endParaRPr lang="hu-HU" dirty="0"/>
        </a:p>
      </dgm:t>
    </dgm:pt>
    <dgm:pt modelId="{659CE079-7562-4D61-BCF2-69B7CB815F58}" type="parTrans" cxnId="{0FC81258-B66A-40D8-B009-B29C99143BA7}">
      <dgm:prSet/>
      <dgm:spPr/>
      <dgm:t>
        <a:bodyPr/>
        <a:lstStyle/>
        <a:p>
          <a:endParaRPr lang="hu-HU"/>
        </a:p>
      </dgm:t>
    </dgm:pt>
    <dgm:pt modelId="{DB0AA767-6FB4-4BDF-859F-8F1674CD265F}" type="sibTrans" cxnId="{0FC81258-B66A-40D8-B009-B29C99143BA7}">
      <dgm:prSet/>
      <dgm:spPr/>
      <dgm:t>
        <a:bodyPr/>
        <a:lstStyle/>
        <a:p>
          <a:endParaRPr lang="hu-HU"/>
        </a:p>
      </dgm:t>
    </dgm:pt>
    <dgm:pt modelId="{A0200E46-46C1-449C-817F-1BB4CB0BAEF9}" type="pres">
      <dgm:prSet presAssocID="{4932068B-4702-47C9-AB7D-568F4B29F2FA}" presName="Name0" presStyleCnt="0">
        <dgm:presLayoutVars>
          <dgm:dir/>
          <dgm:resizeHandles val="exact"/>
        </dgm:presLayoutVars>
      </dgm:prSet>
      <dgm:spPr/>
    </dgm:pt>
    <dgm:pt modelId="{74042D9F-004B-4818-AF01-BB7A9CAE3BEE}" type="pres">
      <dgm:prSet presAssocID="{569A7893-9C36-4553-824A-DED877C5CF3A}" presName="node" presStyleLbl="node1" presStyleIdx="0" presStyleCnt="4">
        <dgm:presLayoutVars>
          <dgm:bulletEnabled val="1"/>
        </dgm:presLayoutVars>
      </dgm:prSet>
      <dgm:spPr/>
    </dgm:pt>
    <dgm:pt modelId="{85B17FE4-9AA3-4624-8487-8E29F54ADF42}" type="pres">
      <dgm:prSet presAssocID="{F3B3DAEB-88BA-488E-865E-C552A27AE752}" presName="sibTrans" presStyleLbl="sibTrans2D1" presStyleIdx="0" presStyleCnt="3"/>
      <dgm:spPr/>
    </dgm:pt>
    <dgm:pt modelId="{D3151A34-B405-4252-B8D7-3EBD2B14ED22}" type="pres">
      <dgm:prSet presAssocID="{F3B3DAEB-88BA-488E-865E-C552A27AE752}" presName="connectorText" presStyleLbl="sibTrans2D1" presStyleIdx="0" presStyleCnt="3"/>
      <dgm:spPr/>
    </dgm:pt>
    <dgm:pt modelId="{CB157986-07E3-4AA8-90F8-D084646BBA98}" type="pres">
      <dgm:prSet presAssocID="{EAB45177-0CF7-48F3-AA14-2BA97890DC8E}" presName="node" presStyleLbl="node1" presStyleIdx="1" presStyleCnt="4">
        <dgm:presLayoutVars>
          <dgm:bulletEnabled val="1"/>
        </dgm:presLayoutVars>
      </dgm:prSet>
      <dgm:spPr/>
    </dgm:pt>
    <dgm:pt modelId="{1AEC82C9-D3DB-48D5-B970-1664B3674247}" type="pres">
      <dgm:prSet presAssocID="{5280BE7D-5BE8-44A0-AE36-92243EE3AF6C}" presName="sibTrans" presStyleLbl="sibTrans2D1" presStyleIdx="1" presStyleCnt="3"/>
      <dgm:spPr/>
    </dgm:pt>
    <dgm:pt modelId="{02BA18C9-6DC8-44E9-A3EF-7C1C5270ECFF}" type="pres">
      <dgm:prSet presAssocID="{5280BE7D-5BE8-44A0-AE36-92243EE3AF6C}" presName="connectorText" presStyleLbl="sibTrans2D1" presStyleIdx="1" presStyleCnt="3"/>
      <dgm:spPr/>
    </dgm:pt>
    <dgm:pt modelId="{04161E4E-87D2-44E3-B534-B5E4115D3FD4}" type="pres">
      <dgm:prSet presAssocID="{6F7AA950-07EA-4A5B-89B5-0B82E0B2090E}" presName="node" presStyleLbl="node1" presStyleIdx="2" presStyleCnt="4">
        <dgm:presLayoutVars>
          <dgm:bulletEnabled val="1"/>
        </dgm:presLayoutVars>
      </dgm:prSet>
      <dgm:spPr/>
    </dgm:pt>
    <dgm:pt modelId="{FE62DC69-0260-4EC5-9BE9-2177F152BAAD}" type="pres">
      <dgm:prSet presAssocID="{DB0AA767-6FB4-4BDF-859F-8F1674CD265F}" presName="sibTrans" presStyleLbl="sibTrans2D1" presStyleIdx="2" presStyleCnt="3"/>
      <dgm:spPr/>
    </dgm:pt>
    <dgm:pt modelId="{9B002992-EFA9-4868-A188-2C83D3886B78}" type="pres">
      <dgm:prSet presAssocID="{DB0AA767-6FB4-4BDF-859F-8F1674CD265F}" presName="connectorText" presStyleLbl="sibTrans2D1" presStyleIdx="2" presStyleCnt="3"/>
      <dgm:spPr/>
    </dgm:pt>
    <dgm:pt modelId="{79B129B1-D92D-4B4A-B571-76E18C18CDBB}" type="pres">
      <dgm:prSet presAssocID="{1ECD2938-8277-4D07-9493-ECA502AAA7CA}" presName="node" presStyleLbl="node1" presStyleIdx="3" presStyleCnt="4">
        <dgm:presLayoutVars>
          <dgm:bulletEnabled val="1"/>
        </dgm:presLayoutVars>
      </dgm:prSet>
      <dgm:spPr/>
    </dgm:pt>
  </dgm:ptLst>
  <dgm:cxnLst>
    <dgm:cxn modelId="{CA92BC03-C840-4003-BA13-2E8107B3E014}" type="presOf" srcId="{DB0AA767-6FB4-4BDF-859F-8F1674CD265F}" destId="{FE62DC69-0260-4EC5-9BE9-2177F152BAAD}" srcOrd="0" destOrd="0" presId="urn:microsoft.com/office/officeart/2005/8/layout/process1"/>
    <dgm:cxn modelId="{B39F5D19-76BC-42D9-9530-E0BE457BB775}" type="presOf" srcId="{1ECD2938-8277-4D07-9493-ECA502AAA7CA}" destId="{79B129B1-D92D-4B4A-B571-76E18C18CDBB}" srcOrd="0" destOrd="0" presId="urn:microsoft.com/office/officeart/2005/8/layout/process1"/>
    <dgm:cxn modelId="{D9939D19-FDAE-4F76-ADD1-9109243861F3}" type="presOf" srcId="{4932068B-4702-47C9-AB7D-568F4B29F2FA}" destId="{A0200E46-46C1-449C-817F-1BB4CB0BAEF9}" srcOrd="0" destOrd="0" presId="urn:microsoft.com/office/officeart/2005/8/layout/process1"/>
    <dgm:cxn modelId="{B9F09334-4C26-4FC6-8886-B75EAB6CFC94}" type="presOf" srcId="{5280BE7D-5BE8-44A0-AE36-92243EE3AF6C}" destId="{1AEC82C9-D3DB-48D5-B970-1664B3674247}" srcOrd="0" destOrd="0" presId="urn:microsoft.com/office/officeart/2005/8/layout/process1"/>
    <dgm:cxn modelId="{BFCF176E-A05D-4424-8C32-B85AA84F4B99}" srcId="{4932068B-4702-47C9-AB7D-568F4B29F2FA}" destId="{569A7893-9C36-4553-824A-DED877C5CF3A}" srcOrd="0" destOrd="0" parTransId="{92C68395-753B-4707-9742-08F3D092BF0F}" sibTransId="{F3B3DAEB-88BA-488E-865E-C552A27AE752}"/>
    <dgm:cxn modelId="{0FC81258-B66A-40D8-B009-B29C99143BA7}" srcId="{4932068B-4702-47C9-AB7D-568F4B29F2FA}" destId="{6F7AA950-07EA-4A5B-89B5-0B82E0B2090E}" srcOrd="2" destOrd="0" parTransId="{659CE079-7562-4D61-BCF2-69B7CB815F58}" sibTransId="{DB0AA767-6FB4-4BDF-859F-8F1674CD265F}"/>
    <dgm:cxn modelId="{1C1CE887-34B6-4EEB-A3C2-22070E08565A}" type="presOf" srcId="{569A7893-9C36-4553-824A-DED877C5CF3A}" destId="{74042D9F-004B-4818-AF01-BB7A9CAE3BEE}" srcOrd="0" destOrd="0" presId="urn:microsoft.com/office/officeart/2005/8/layout/process1"/>
    <dgm:cxn modelId="{1B17D8AD-D98A-4493-B0EE-5DAEDB46CFBC}" type="presOf" srcId="{6F7AA950-07EA-4A5B-89B5-0B82E0B2090E}" destId="{04161E4E-87D2-44E3-B534-B5E4115D3FD4}" srcOrd="0" destOrd="0" presId="urn:microsoft.com/office/officeart/2005/8/layout/process1"/>
    <dgm:cxn modelId="{6B6980AF-DB3C-4559-9CF0-5B3AF8674619}" type="presOf" srcId="{F3B3DAEB-88BA-488E-865E-C552A27AE752}" destId="{D3151A34-B405-4252-B8D7-3EBD2B14ED22}" srcOrd="1" destOrd="0" presId="urn:microsoft.com/office/officeart/2005/8/layout/process1"/>
    <dgm:cxn modelId="{093B0CC4-1320-40A7-AFF9-FFA4A1E3F061}" type="presOf" srcId="{DB0AA767-6FB4-4BDF-859F-8F1674CD265F}" destId="{9B002992-EFA9-4868-A188-2C83D3886B78}" srcOrd="1" destOrd="0" presId="urn:microsoft.com/office/officeart/2005/8/layout/process1"/>
    <dgm:cxn modelId="{81B8D0D7-C695-4F87-874C-E9E52C490ECB}" srcId="{4932068B-4702-47C9-AB7D-568F4B29F2FA}" destId="{1ECD2938-8277-4D07-9493-ECA502AAA7CA}" srcOrd="3" destOrd="0" parTransId="{5B6E5400-8F0D-44A7-B78A-1B8213561919}" sibTransId="{47FCDA7E-490A-4849-B1BD-8D6C703A452C}"/>
    <dgm:cxn modelId="{AEA3ACE9-56F5-4126-A626-13B80E6E9033}" type="presOf" srcId="{5280BE7D-5BE8-44A0-AE36-92243EE3AF6C}" destId="{02BA18C9-6DC8-44E9-A3EF-7C1C5270ECFF}" srcOrd="1" destOrd="0" presId="urn:microsoft.com/office/officeart/2005/8/layout/process1"/>
    <dgm:cxn modelId="{AB7699F1-7B58-413E-97CE-FF0CB08C98A4}" type="presOf" srcId="{EAB45177-0CF7-48F3-AA14-2BA97890DC8E}" destId="{CB157986-07E3-4AA8-90F8-D084646BBA98}" srcOrd="0" destOrd="0" presId="urn:microsoft.com/office/officeart/2005/8/layout/process1"/>
    <dgm:cxn modelId="{0BE6D6F2-B546-46E8-AFCE-CEB216046F10}" type="presOf" srcId="{F3B3DAEB-88BA-488E-865E-C552A27AE752}" destId="{85B17FE4-9AA3-4624-8487-8E29F54ADF42}" srcOrd="0" destOrd="0" presId="urn:microsoft.com/office/officeart/2005/8/layout/process1"/>
    <dgm:cxn modelId="{8E0EC1F3-A1BD-4A5C-AC43-B52C3DC77C95}" srcId="{4932068B-4702-47C9-AB7D-568F4B29F2FA}" destId="{EAB45177-0CF7-48F3-AA14-2BA97890DC8E}" srcOrd="1" destOrd="0" parTransId="{82AF86A6-84AD-4424-B267-41FD24A2879E}" sibTransId="{5280BE7D-5BE8-44A0-AE36-92243EE3AF6C}"/>
    <dgm:cxn modelId="{868B9FFA-52CA-4E5B-A1D9-F5450559E198}" type="presParOf" srcId="{A0200E46-46C1-449C-817F-1BB4CB0BAEF9}" destId="{74042D9F-004B-4818-AF01-BB7A9CAE3BEE}" srcOrd="0" destOrd="0" presId="urn:microsoft.com/office/officeart/2005/8/layout/process1"/>
    <dgm:cxn modelId="{B288654B-4D05-4B94-BCA5-5CF24BF001E8}" type="presParOf" srcId="{A0200E46-46C1-449C-817F-1BB4CB0BAEF9}" destId="{85B17FE4-9AA3-4624-8487-8E29F54ADF42}" srcOrd="1" destOrd="0" presId="urn:microsoft.com/office/officeart/2005/8/layout/process1"/>
    <dgm:cxn modelId="{48E8517C-42E9-4923-AF85-5B2DDF72E5CE}" type="presParOf" srcId="{85B17FE4-9AA3-4624-8487-8E29F54ADF42}" destId="{D3151A34-B405-4252-B8D7-3EBD2B14ED22}" srcOrd="0" destOrd="0" presId="urn:microsoft.com/office/officeart/2005/8/layout/process1"/>
    <dgm:cxn modelId="{964B42A5-DC77-4A64-8EAD-97B84B73B86A}" type="presParOf" srcId="{A0200E46-46C1-449C-817F-1BB4CB0BAEF9}" destId="{CB157986-07E3-4AA8-90F8-D084646BBA98}" srcOrd="2" destOrd="0" presId="urn:microsoft.com/office/officeart/2005/8/layout/process1"/>
    <dgm:cxn modelId="{6B8EF137-2057-4B97-879D-3E16FD5F3B51}" type="presParOf" srcId="{A0200E46-46C1-449C-817F-1BB4CB0BAEF9}" destId="{1AEC82C9-D3DB-48D5-B970-1664B3674247}" srcOrd="3" destOrd="0" presId="urn:microsoft.com/office/officeart/2005/8/layout/process1"/>
    <dgm:cxn modelId="{C89D0D4D-A1E2-43F8-84CD-71A94B37863A}" type="presParOf" srcId="{1AEC82C9-D3DB-48D5-B970-1664B3674247}" destId="{02BA18C9-6DC8-44E9-A3EF-7C1C5270ECFF}" srcOrd="0" destOrd="0" presId="urn:microsoft.com/office/officeart/2005/8/layout/process1"/>
    <dgm:cxn modelId="{29421AFA-4396-456B-8440-7A779B0A8CD9}" type="presParOf" srcId="{A0200E46-46C1-449C-817F-1BB4CB0BAEF9}" destId="{04161E4E-87D2-44E3-B534-B5E4115D3FD4}" srcOrd="4" destOrd="0" presId="urn:microsoft.com/office/officeart/2005/8/layout/process1"/>
    <dgm:cxn modelId="{317EC1FE-D854-4AD7-AA6C-04FD044A8923}" type="presParOf" srcId="{A0200E46-46C1-449C-817F-1BB4CB0BAEF9}" destId="{FE62DC69-0260-4EC5-9BE9-2177F152BAAD}" srcOrd="5" destOrd="0" presId="urn:microsoft.com/office/officeart/2005/8/layout/process1"/>
    <dgm:cxn modelId="{292F8CF6-52CE-4DE2-B2D0-1684A08CA261}" type="presParOf" srcId="{FE62DC69-0260-4EC5-9BE9-2177F152BAAD}" destId="{9B002992-EFA9-4868-A188-2C83D3886B78}" srcOrd="0" destOrd="0" presId="urn:microsoft.com/office/officeart/2005/8/layout/process1"/>
    <dgm:cxn modelId="{AEA0F2CD-6B90-45EC-A8D8-90F26A5EBF02}" type="presParOf" srcId="{A0200E46-46C1-449C-817F-1BB4CB0BAEF9}" destId="{79B129B1-D92D-4B4A-B571-76E18C18CDB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E2A261-1550-49DB-82A0-413C42A71D9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hu-HU"/>
        </a:p>
      </dgm:t>
    </dgm:pt>
    <dgm:pt modelId="{A9E51CE2-DF10-4E88-BF6E-B1B04FDD1A6E}">
      <dgm:prSet phldrT="[Szöveg]"/>
      <dgm:spPr/>
      <dgm:t>
        <a:bodyPr/>
        <a:lstStyle/>
        <a:p>
          <a:r>
            <a:rPr lang="lt-LT" dirty="0"/>
            <a:t>GERESNIS PRENDIMŲ PRIĖMIMO PROCESAS</a:t>
          </a:r>
          <a:endParaRPr lang="hu-HU" dirty="0"/>
        </a:p>
      </dgm:t>
    </dgm:pt>
    <dgm:pt modelId="{362600D8-9A24-42D3-ADDF-CA3256ABCDB1}" type="parTrans" cxnId="{231EE9D3-8336-4BEB-8DCF-765570083394}">
      <dgm:prSet/>
      <dgm:spPr/>
      <dgm:t>
        <a:bodyPr/>
        <a:lstStyle/>
        <a:p>
          <a:endParaRPr lang="hu-HU"/>
        </a:p>
      </dgm:t>
    </dgm:pt>
    <dgm:pt modelId="{7CFC8353-B10E-4947-A2E0-BF5881D502B8}" type="sibTrans" cxnId="{231EE9D3-8336-4BEB-8DCF-765570083394}">
      <dgm:prSet/>
      <dgm:spPr/>
      <dgm:t>
        <a:bodyPr/>
        <a:lstStyle/>
        <a:p>
          <a:endParaRPr lang="hu-HU"/>
        </a:p>
      </dgm:t>
    </dgm:pt>
    <dgm:pt modelId="{421A7AD8-E8E4-4300-B710-5701C0753755}">
      <dgm:prSet phldrT="[Szöveg]"/>
      <dgm:spPr/>
      <dgm:t>
        <a:bodyPr/>
        <a:lstStyle/>
        <a:p>
          <a:r>
            <a:rPr lang="lt-LT" dirty="0"/>
            <a:t>GERESNIS ĮGŪDŽIŲ NUSTATYMAS</a:t>
          </a:r>
          <a:endParaRPr lang="hu-HU" dirty="0"/>
        </a:p>
      </dgm:t>
    </dgm:pt>
    <dgm:pt modelId="{1926FB6A-D9EC-4CBF-9F61-ACEF4B0FC0BF}" type="parTrans" cxnId="{30A6BF9F-D731-41D8-87EE-274568A2A871}">
      <dgm:prSet/>
      <dgm:spPr/>
      <dgm:t>
        <a:bodyPr/>
        <a:lstStyle/>
        <a:p>
          <a:endParaRPr lang="hu-HU"/>
        </a:p>
      </dgm:t>
    </dgm:pt>
    <dgm:pt modelId="{F6963980-867E-4F00-BFAD-84CA9E7F61F2}" type="sibTrans" cxnId="{30A6BF9F-D731-41D8-87EE-274568A2A871}">
      <dgm:prSet/>
      <dgm:spPr/>
      <dgm:t>
        <a:bodyPr/>
        <a:lstStyle/>
        <a:p>
          <a:endParaRPr lang="hu-HU"/>
        </a:p>
      </dgm:t>
    </dgm:pt>
    <dgm:pt modelId="{AF23673D-AD96-4F3F-8FDD-32100A252C08}">
      <dgm:prSet phldrT="[Szöveg]"/>
      <dgm:spPr/>
      <dgm:t>
        <a:bodyPr/>
        <a:lstStyle/>
        <a:p>
          <a:r>
            <a:rPr lang="lt-LT" dirty="0"/>
            <a:t>ŽINIŲ PALAIKYMAS</a:t>
          </a:r>
          <a:endParaRPr lang="hu-HU" dirty="0"/>
        </a:p>
      </dgm:t>
    </dgm:pt>
    <dgm:pt modelId="{DCEAE969-A4C9-4769-8832-F708DEEE4F59}" type="parTrans" cxnId="{2CCA28F7-523C-48D3-B6DC-A18D9E840616}">
      <dgm:prSet/>
      <dgm:spPr/>
      <dgm:t>
        <a:bodyPr/>
        <a:lstStyle/>
        <a:p>
          <a:endParaRPr lang="hu-HU"/>
        </a:p>
      </dgm:t>
    </dgm:pt>
    <dgm:pt modelId="{B0B960CB-E2D7-419A-BDB0-FA3DEF60731C}" type="sibTrans" cxnId="{2CCA28F7-523C-48D3-B6DC-A18D9E840616}">
      <dgm:prSet/>
      <dgm:spPr/>
      <dgm:t>
        <a:bodyPr/>
        <a:lstStyle/>
        <a:p>
          <a:endParaRPr lang="hu-HU"/>
        </a:p>
      </dgm:t>
    </dgm:pt>
    <dgm:pt modelId="{7B12BCC5-496B-45A0-A407-A76595DD6372}">
      <dgm:prSet phldrT="[Szöveg]"/>
      <dgm:spPr/>
      <dgm:t>
        <a:bodyPr/>
        <a:lstStyle/>
        <a:p>
          <a:r>
            <a:rPr lang="lt-LT" dirty="0"/>
            <a:t>GERESNIS BENDRAVIMAS</a:t>
          </a:r>
          <a:endParaRPr lang="hu-HU" dirty="0"/>
        </a:p>
      </dgm:t>
    </dgm:pt>
    <dgm:pt modelId="{001981FA-3200-4D84-872F-248BFF948A66}" type="parTrans" cxnId="{C18B8B94-C105-4BD1-88E5-7906FF61F3CB}">
      <dgm:prSet/>
      <dgm:spPr/>
      <dgm:t>
        <a:bodyPr/>
        <a:lstStyle/>
        <a:p>
          <a:endParaRPr lang="hu-HU"/>
        </a:p>
      </dgm:t>
    </dgm:pt>
    <dgm:pt modelId="{ED89FED3-0303-43A3-9B9B-5B8681CC9359}" type="sibTrans" cxnId="{C18B8B94-C105-4BD1-88E5-7906FF61F3CB}">
      <dgm:prSet/>
      <dgm:spPr/>
      <dgm:t>
        <a:bodyPr/>
        <a:lstStyle/>
        <a:p>
          <a:endParaRPr lang="hu-HU"/>
        </a:p>
      </dgm:t>
    </dgm:pt>
    <dgm:pt modelId="{8A99935F-11B2-4592-BDE0-B1D2CCA9EDEB}">
      <dgm:prSet phldrT="[Szöveg]"/>
      <dgm:spPr/>
      <dgm:t>
        <a:bodyPr/>
        <a:lstStyle/>
        <a:p>
          <a:r>
            <a:rPr lang="lt-LT" dirty="0"/>
            <a:t>PADIDINTAS DUOMENŲ SAUGUMAS</a:t>
          </a:r>
          <a:endParaRPr lang="hu-HU" dirty="0"/>
        </a:p>
      </dgm:t>
    </dgm:pt>
    <dgm:pt modelId="{1B119F6D-866C-498B-A2AF-C49DC3EBD75E}" type="parTrans" cxnId="{F2736323-1AD3-4E7F-AD60-0CD20B0424A1}">
      <dgm:prSet/>
      <dgm:spPr/>
      <dgm:t>
        <a:bodyPr/>
        <a:lstStyle/>
        <a:p>
          <a:endParaRPr lang="hu-HU"/>
        </a:p>
      </dgm:t>
    </dgm:pt>
    <dgm:pt modelId="{8310BDCB-08FB-42F8-A5AD-4308E8FD0EBB}" type="sibTrans" cxnId="{F2736323-1AD3-4E7F-AD60-0CD20B0424A1}">
      <dgm:prSet/>
      <dgm:spPr/>
      <dgm:t>
        <a:bodyPr/>
        <a:lstStyle/>
        <a:p>
          <a:endParaRPr lang="hu-HU"/>
        </a:p>
      </dgm:t>
    </dgm:pt>
    <dgm:pt modelId="{AC735121-A34E-418B-BF47-EA00A4A36771}" type="pres">
      <dgm:prSet presAssocID="{8FE2A261-1550-49DB-82A0-413C42A71D9C}" presName="diagram" presStyleCnt="0">
        <dgm:presLayoutVars>
          <dgm:dir/>
          <dgm:resizeHandles val="exact"/>
        </dgm:presLayoutVars>
      </dgm:prSet>
      <dgm:spPr/>
    </dgm:pt>
    <dgm:pt modelId="{98D13BEC-757C-4EA6-AB8B-64EE030A53AD}" type="pres">
      <dgm:prSet presAssocID="{A9E51CE2-DF10-4E88-BF6E-B1B04FDD1A6E}" presName="node" presStyleLbl="node1" presStyleIdx="0" presStyleCnt="5">
        <dgm:presLayoutVars>
          <dgm:bulletEnabled val="1"/>
        </dgm:presLayoutVars>
      </dgm:prSet>
      <dgm:spPr/>
    </dgm:pt>
    <dgm:pt modelId="{A46F3FB5-E4D6-4CF5-B6E3-4FC02E504A9E}" type="pres">
      <dgm:prSet presAssocID="{7CFC8353-B10E-4947-A2E0-BF5881D502B8}" presName="sibTrans" presStyleCnt="0"/>
      <dgm:spPr/>
    </dgm:pt>
    <dgm:pt modelId="{70975019-59CA-4691-8429-06EB248A669F}" type="pres">
      <dgm:prSet presAssocID="{421A7AD8-E8E4-4300-B710-5701C0753755}" presName="node" presStyleLbl="node1" presStyleIdx="1" presStyleCnt="5">
        <dgm:presLayoutVars>
          <dgm:bulletEnabled val="1"/>
        </dgm:presLayoutVars>
      </dgm:prSet>
      <dgm:spPr/>
    </dgm:pt>
    <dgm:pt modelId="{1BEE74EF-5210-467F-8B36-57B3BEFE7E1C}" type="pres">
      <dgm:prSet presAssocID="{F6963980-867E-4F00-BFAD-84CA9E7F61F2}" presName="sibTrans" presStyleCnt="0"/>
      <dgm:spPr/>
    </dgm:pt>
    <dgm:pt modelId="{9E12A44B-CCBC-4F2E-A1BD-498C4CF44535}" type="pres">
      <dgm:prSet presAssocID="{AF23673D-AD96-4F3F-8FDD-32100A252C08}" presName="node" presStyleLbl="node1" presStyleIdx="2" presStyleCnt="5">
        <dgm:presLayoutVars>
          <dgm:bulletEnabled val="1"/>
        </dgm:presLayoutVars>
      </dgm:prSet>
      <dgm:spPr/>
    </dgm:pt>
    <dgm:pt modelId="{83A7EF09-B527-433E-B923-3157C3678330}" type="pres">
      <dgm:prSet presAssocID="{B0B960CB-E2D7-419A-BDB0-FA3DEF60731C}" presName="sibTrans" presStyleCnt="0"/>
      <dgm:spPr/>
    </dgm:pt>
    <dgm:pt modelId="{3DF58BB5-677F-48EF-B656-B8A8C9C6F2B5}" type="pres">
      <dgm:prSet presAssocID="{7B12BCC5-496B-45A0-A407-A76595DD6372}" presName="node" presStyleLbl="node1" presStyleIdx="3" presStyleCnt="5">
        <dgm:presLayoutVars>
          <dgm:bulletEnabled val="1"/>
        </dgm:presLayoutVars>
      </dgm:prSet>
      <dgm:spPr/>
    </dgm:pt>
    <dgm:pt modelId="{2B72DD76-2C9B-464F-B93F-14EEC8F906AB}" type="pres">
      <dgm:prSet presAssocID="{ED89FED3-0303-43A3-9B9B-5B8681CC9359}" presName="sibTrans" presStyleCnt="0"/>
      <dgm:spPr/>
    </dgm:pt>
    <dgm:pt modelId="{0B2C4DFF-4F18-4DFB-B00D-1FA0A04E0BB7}" type="pres">
      <dgm:prSet presAssocID="{8A99935F-11B2-4592-BDE0-B1D2CCA9EDEB}" presName="node" presStyleLbl="node1" presStyleIdx="4" presStyleCnt="5">
        <dgm:presLayoutVars>
          <dgm:bulletEnabled val="1"/>
        </dgm:presLayoutVars>
      </dgm:prSet>
      <dgm:spPr/>
    </dgm:pt>
  </dgm:ptLst>
  <dgm:cxnLst>
    <dgm:cxn modelId="{6C258B1A-2D3D-49E4-8BED-E2B7B4DE558E}" type="presOf" srcId="{A9E51CE2-DF10-4E88-BF6E-B1B04FDD1A6E}" destId="{98D13BEC-757C-4EA6-AB8B-64EE030A53AD}" srcOrd="0" destOrd="0" presId="urn:microsoft.com/office/officeart/2005/8/layout/default"/>
    <dgm:cxn modelId="{F2736323-1AD3-4E7F-AD60-0CD20B0424A1}" srcId="{8FE2A261-1550-49DB-82A0-413C42A71D9C}" destId="{8A99935F-11B2-4592-BDE0-B1D2CCA9EDEB}" srcOrd="4" destOrd="0" parTransId="{1B119F6D-866C-498B-A2AF-C49DC3EBD75E}" sibTransId="{8310BDCB-08FB-42F8-A5AD-4308E8FD0EBB}"/>
    <dgm:cxn modelId="{C18B8B94-C105-4BD1-88E5-7906FF61F3CB}" srcId="{8FE2A261-1550-49DB-82A0-413C42A71D9C}" destId="{7B12BCC5-496B-45A0-A407-A76595DD6372}" srcOrd="3" destOrd="0" parTransId="{001981FA-3200-4D84-872F-248BFF948A66}" sibTransId="{ED89FED3-0303-43A3-9B9B-5B8681CC9359}"/>
    <dgm:cxn modelId="{7E668D9C-5CE5-40A5-A793-708F542C4AC4}" type="presOf" srcId="{7B12BCC5-496B-45A0-A407-A76595DD6372}" destId="{3DF58BB5-677F-48EF-B656-B8A8C9C6F2B5}" srcOrd="0" destOrd="0" presId="urn:microsoft.com/office/officeart/2005/8/layout/default"/>
    <dgm:cxn modelId="{30A6BF9F-D731-41D8-87EE-274568A2A871}" srcId="{8FE2A261-1550-49DB-82A0-413C42A71D9C}" destId="{421A7AD8-E8E4-4300-B710-5701C0753755}" srcOrd="1" destOrd="0" parTransId="{1926FB6A-D9EC-4CBF-9F61-ACEF4B0FC0BF}" sibTransId="{F6963980-867E-4F00-BFAD-84CA9E7F61F2}"/>
    <dgm:cxn modelId="{45C35EA9-AC04-4E7F-90F4-C1BD16B23DEE}" type="presOf" srcId="{8FE2A261-1550-49DB-82A0-413C42A71D9C}" destId="{AC735121-A34E-418B-BF47-EA00A4A36771}" srcOrd="0" destOrd="0" presId="urn:microsoft.com/office/officeart/2005/8/layout/default"/>
    <dgm:cxn modelId="{231EE9D3-8336-4BEB-8DCF-765570083394}" srcId="{8FE2A261-1550-49DB-82A0-413C42A71D9C}" destId="{A9E51CE2-DF10-4E88-BF6E-B1B04FDD1A6E}" srcOrd="0" destOrd="0" parTransId="{362600D8-9A24-42D3-ADDF-CA3256ABCDB1}" sibTransId="{7CFC8353-B10E-4947-A2E0-BF5881D502B8}"/>
    <dgm:cxn modelId="{DD6272D8-8319-4482-B0EF-64822324A4C5}" type="presOf" srcId="{8A99935F-11B2-4592-BDE0-B1D2CCA9EDEB}" destId="{0B2C4DFF-4F18-4DFB-B00D-1FA0A04E0BB7}" srcOrd="0" destOrd="0" presId="urn:microsoft.com/office/officeart/2005/8/layout/default"/>
    <dgm:cxn modelId="{BA07B3E0-DAA5-4013-BA8B-598A052DC5D8}" type="presOf" srcId="{AF23673D-AD96-4F3F-8FDD-32100A252C08}" destId="{9E12A44B-CCBC-4F2E-A1BD-498C4CF44535}" srcOrd="0" destOrd="0" presId="urn:microsoft.com/office/officeart/2005/8/layout/default"/>
    <dgm:cxn modelId="{C218EFEC-F82B-4321-B2C6-35FBAB250F59}" type="presOf" srcId="{421A7AD8-E8E4-4300-B710-5701C0753755}" destId="{70975019-59CA-4691-8429-06EB248A669F}" srcOrd="0" destOrd="0" presId="urn:microsoft.com/office/officeart/2005/8/layout/default"/>
    <dgm:cxn modelId="{2CCA28F7-523C-48D3-B6DC-A18D9E840616}" srcId="{8FE2A261-1550-49DB-82A0-413C42A71D9C}" destId="{AF23673D-AD96-4F3F-8FDD-32100A252C08}" srcOrd="2" destOrd="0" parTransId="{DCEAE969-A4C9-4769-8832-F708DEEE4F59}" sibTransId="{B0B960CB-E2D7-419A-BDB0-FA3DEF60731C}"/>
    <dgm:cxn modelId="{A725F949-1B2B-4E16-ADFB-12067105ABFA}" type="presParOf" srcId="{AC735121-A34E-418B-BF47-EA00A4A36771}" destId="{98D13BEC-757C-4EA6-AB8B-64EE030A53AD}" srcOrd="0" destOrd="0" presId="urn:microsoft.com/office/officeart/2005/8/layout/default"/>
    <dgm:cxn modelId="{E5330EB1-E606-405F-86E8-588A1BACB70D}" type="presParOf" srcId="{AC735121-A34E-418B-BF47-EA00A4A36771}" destId="{A46F3FB5-E4D6-4CF5-B6E3-4FC02E504A9E}" srcOrd="1" destOrd="0" presId="urn:microsoft.com/office/officeart/2005/8/layout/default"/>
    <dgm:cxn modelId="{A07EDBD0-AEBE-4B27-93B9-86BF90080A97}" type="presParOf" srcId="{AC735121-A34E-418B-BF47-EA00A4A36771}" destId="{70975019-59CA-4691-8429-06EB248A669F}" srcOrd="2" destOrd="0" presId="urn:microsoft.com/office/officeart/2005/8/layout/default"/>
    <dgm:cxn modelId="{CB21404F-A9E8-420F-BE3C-7F415DC20D2A}" type="presParOf" srcId="{AC735121-A34E-418B-BF47-EA00A4A36771}" destId="{1BEE74EF-5210-467F-8B36-57B3BEFE7E1C}" srcOrd="3" destOrd="0" presId="urn:microsoft.com/office/officeart/2005/8/layout/default"/>
    <dgm:cxn modelId="{DE8521B3-37F9-4403-88E7-32CD6428B070}" type="presParOf" srcId="{AC735121-A34E-418B-BF47-EA00A4A36771}" destId="{9E12A44B-CCBC-4F2E-A1BD-498C4CF44535}" srcOrd="4" destOrd="0" presId="urn:microsoft.com/office/officeart/2005/8/layout/default"/>
    <dgm:cxn modelId="{A0162670-4790-42E3-93E0-4CBC315C7F1D}" type="presParOf" srcId="{AC735121-A34E-418B-BF47-EA00A4A36771}" destId="{83A7EF09-B527-433E-B923-3157C3678330}" srcOrd="5" destOrd="0" presId="urn:microsoft.com/office/officeart/2005/8/layout/default"/>
    <dgm:cxn modelId="{ECA298E3-D9C2-40FD-85AD-90DA384E9116}" type="presParOf" srcId="{AC735121-A34E-418B-BF47-EA00A4A36771}" destId="{3DF58BB5-677F-48EF-B656-B8A8C9C6F2B5}" srcOrd="6" destOrd="0" presId="urn:microsoft.com/office/officeart/2005/8/layout/default"/>
    <dgm:cxn modelId="{B7E58026-D60E-448B-935C-BA4DBCF4EEFA}" type="presParOf" srcId="{AC735121-A34E-418B-BF47-EA00A4A36771}" destId="{2B72DD76-2C9B-464F-B93F-14EEC8F906AB}" srcOrd="7" destOrd="0" presId="urn:microsoft.com/office/officeart/2005/8/layout/default"/>
    <dgm:cxn modelId="{67C18D75-E557-47F7-91DC-E942F4E6EEB5}" type="presParOf" srcId="{AC735121-A34E-418B-BF47-EA00A4A36771}" destId="{0B2C4DFF-4F18-4DFB-B00D-1FA0A04E0B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6B881E-2F38-4933-9308-F9DC9D70DB91}" type="doc">
      <dgm:prSet loTypeId="urn:microsoft.com/office/officeart/2005/8/layout/hProcess4" loCatId="process" qsTypeId="urn:microsoft.com/office/officeart/2005/8/quickstyle/simple1" qsCatId="simple" csTypeId="urn:microsoft.com/office/officeart/2005/8/colors/accent5_3" csCatId="accent5" phldr="1"/>
      <dgm:spPr/>
      <dgm:t>
        <a:bodyPr/>
        <a:lstStyle/>
        <a:p>
          <a:endParaRPr lang="hu-HU"/>
        </a:p>
      </dgm:t>
    </dgm:pt>
    <dgm:pt modelId="{D059F02E-67A5-4A3C-A388-7A92A6D94CFB}">
      <dgm:prSet phldrT="[Szöveg]"/>
      <dgm:spPr/>
      <dgm:t>
        <a:bodyPr/>
        <a:lstStyle/>
        <a:p>
          <a:r>
            <a:rPr lang="lt-LT" noProof="0" dirty="0"/>
            <a:t>1 LYGMUO: PRADŽIA</a:t>
          </a:r>
          <a:endParaRPr lang="en-GB" noProof="0" dirty="0"/>
        </a:p>
      </dgm:t>
    </dgm:pt>
    <dgm:pt modelId="{666F5203-99C8-42EF-8DF7-6D2F9582DA9B}" type="parTrans" cxnId="{68982BAD-5C1D-44E4-9223-D7F59D136E08}">
      <dgm:prSet/>
      <dgm:spPr/>
      <dgm:t>
        <a:bodyPr/>
        <a:lstStyle/>
        <a:p>
          <a:endParaRPr lang="en-GB" noProof="0" dirty="0"/>
        </a:p>
      </dgm:t>
    </dgm:pt>
    <dgm:pt modelId="{C9A69843-2855-4304-B217-1FD10C223A2A}" type="sibTrans" cxnId="{68982BAD-5C1D-44E4-9223-D7F59D136E08}">
      <dgm:prSet/>
      <dgm:spPr/>
      <dgm:t>
        <a:bodyPr/>
        <a:lstStyle/>
        <a:p>
          <a:endParaRPr lang="en-GB" noProof="0" dirty="0"/>
        </a:p>
      </dgm:t>
    </dgm:pt>
    <dgm:pt modelId="{8EFBFEC7-DC12-4858-A495-7B22450F3714}">
      <dgm:prSet phldrT="[Szöveg]"/>
      <dgm:spPr/>
      <dgm:t>
        <a:bodyPr/>
        <a:lstStyle/>
        <a:p>
          <a:r>
            <a:rPr lang="lt-LT" noProof="0" dirty="0"/>
            <a:t>2 LYGMUO: VYSTYMAS</a:t>
          </a:r>
          <a:endParaRPr lang="en-GB" noProof="0" dirty="0"/>
        </a:p>
      </dgm:t>
    </dgm:pt>
    <dgm:pt modelId="{4AC9E128-B627-439F-9FC8-0A1ED38ED222}" type="parTrans" cxnId="{3E422976-F91C-4F0F-8960-BCB9DB8A71EC}">
      <dgm:prSet/>
      <dgm:spPr/>
      <dgm:t>
        <a:bodyPr/>
        <a:lstStyle/>
        <a:p>
          <a:endParaRPr lang="en-GB" noProof="0" dirty="0"/>
        </a:p>
      </dgm:t>
    </dgm:pt>
    <dgm:pt modelId="{842F1BFA-0FEF-4D13-984D-912BD0FA020E}" type="sibTrans" cxnId="{3E422976-F91C-4F0F-8960-BCB9DB8A71EC}">
      <dgm:prSet/>
      <dgm:spPr/>
      <dgm:t>
        <a:bodyPr/>
        <a:lstStyle/>
        <a:p>
          <a:endParaRPr lang="en-GB" noProof="0" dirty="0"/>
        </a:p>
      </dgm:t>
    </dgm:pt>
    <dgm:pt modelId="{67C6B30A-3EB5-4D96-BD5C-FEFF899AE68F}">
      <dgm:prSet phldrT="[Szöveg]"/>
      <dgm:spPr/>
      <dgm:t>
        <a:bodyPr/>
        <a:lstStyle/>
        <a:p>
          <a:r>
            <a:rPr lang="lt-LT" cap="all" baseline="0" noProof="0" dirty="0"/>
            <a:t>Lokalizuota ir pasikartojanti praktika</a:t>
          </a:r>
          <a:endParaRPr lang="en-GB" cap="all" baseline="0" noProof="0" dirty="0"/>
        </a:p>
      </dgm:t>
    </dgm:pt>
    <dgm:pt modelId="{09188154-6960-49CE-9C61-EDF8491FF5DA}" type="parTrans" cxnId="{25C3A820-8D4B-4A34-97F8-7BD8B3D663DC}">
      <dgm:prSet/>
      <dgm:spPr/>
      <dgm:t>
        <a:bodyPr/>
        <a:lstStyle/>
        <a:p>
          <a:endParaRPr lang="en-GB" noProof="0" dirty="0"/>
        </a:p>
      </dgm:t>
    </dgm:pt>
    <dgm:pt modelId="{DEB814B2-8D71-4DB0-BBB5-397F0A812F99}" type="sibTrans" cxnId="{25C3A820-8D4B-4A34-97F8-7BD8B3D663DC}">
      <dgm:prSet/>
      <dgm:spPr/>
      <dgm:t>
        <a:bodyPr/>
        <a:lstStyle/>
        <a:p>
          <a:endParaRPr lang="en-GB" noProof="0" dirty="0"/>
        </a:p>
      </dgm:t>
    </dgm:pt>
    <dgm:pt modelId="{F511FFDD-D3BE-4406-A02C-C76C0E500CB6}">
      <dgm:prSet phldrT="[Szöveg]"/>
      <dgm:spPr/>
      <dgm:t>
        <a:bodyPr/>
        <a:lstStyle/>
        <a:p>
          <a:r>
            <a:rPr lang="lt-LT" noProof="0" dirty="0"/>
            <a:t>3 LYGMUO: STANDARTIZACIJA</a:t>
          </a:r>
          <a:endParaRPr lang="en-GB" noProof="0" dirty="0"/>
        </a:p>
      </dgm:t>
    </dgm:pt>
    <dgm:pt modelId="{148234B0-8E8F-4596-9B87-1C19E32354FF}" type="parTrans" cxnId="{9ED66924-2F0B-4FAC-BFA3-732F2B1FEEDF}">
      <dgm:prSet/>
      <dgm:spPr/>
      <dgm:t>
        <a:bodyPr/>
        <a:lstStyle/>
        <a:p>
          <a:endParaRPr lang="en-GB" noProof="0" dirty="0"/>
        </a:p>
      </dgm:t>
    </dgm:pt>
    <dgm:pt modelId="{0D1B646F-D466-4ED2-B0BB-966DB3689DFC}" type="sibTrans" cxnId="{9ED66924-2F0B-4FAC-BFA3-732F2B1FEEDF}">
      <dgm:prSet/>
      <dgm:spPr/>
      <dgm:t>
        <a:bodyPr/>
        <a:lstStyle/>
        <a:p>
          <a:endParaRPr lang="en-GB" noProof="0" dirty="0"/>
        </a:p>
      </dgm:t>
    </dgm:pt>
    <dgm:pt modelId="{003232C2-0398-4AD7-B57D-C489F14440C7}">
      <dgm:prSet phldrT="[Szöveg]"/>
      <dgm:spPr/>
      <dgm:t>
        <a:bodyPr/>
        <a:lstStyle/>
        <a:p>
          <a:r>
            <a:rPr lang="lt-LT" cap="all" baseline="0" noProof="0" dirty="0"/>
            <a:t>Bendrieji procesai ir metodai</a:t>
          </a:r>
          <a:endParaRPr lang="en-GB" cap="all" baseline="0" noProof="0" dirty="0"/>
        </a:p>
      </dgm:t>
    </dgm:pt>
    <dgm:pt modelId="{0A30D400-8F36-4EB9-B650-9E7719E50D51}" type="parTrans" cxnId="{F1CF30A4-B980-4882-8391-07B691D095B6}">
      <dgm:prSet/>
      <dgm:spPr/>
      <dgm:t>
        <a:bodyPr/>
        <a:lstStyle/>
        <a:p>
          <a:endParaRPr lang="en-GB" noProof="0" dirty="0"/>
        </a:p>
      </dgm:t>
    </dgm:pt>
    <dgm:pt modelId="{C45FFD8C-F891-4764-B582-D91D8D243E45}" type="sibTrans" cxnId="{F1CF30A4-B980-4882-8391-07B691D095B6}">
      <dgm:prSet/>
      <dgm:spPr/>
      <dgm:t>
        <a:bodyPr/>
        <a:lstStyle/>
        <a:p>
          <a:endParaRPr lang="en-GB" noProof="0" dirty="0"/>
        </a:p>
      </dgm:t>
    </dgm:pt>
    <dgm:pt modelId="{BBF63447-6858-4258-9051-31A30BD313DD}">
      <dgm:prSet phldrT="[Szöveg]"/>
      <dgm:spPr/>
      <dgm:t>
        <a:bodyPr/>
        <a:lstStyle/>
        <a:p>
          <a:r>
            <a:rPr lang="lt-LT" noProof="0" dirty="0"/>
            <a:t>4 LYGMUO: OPTIMIZAVIMAS</a:t>
          </a:r>
          <a:endParaRPr lang="en-GB" noProof="0" dirty="0"/>
        </a:p>
      </dgm:t>
    </dgm:pt>
    <dgm:pt modelId="{679A6BB5-99F0-4BB3-BD3D-E3CDAB157EE7}" type="parTrans" cxnId="{4E629D7C-3E8B-4EF6-9CAC-2426FFD17F02}">
      <dgm:prSet/>
      <dgm:spPr/>
      <dgm:t>
        <a:bodyPr/>
        <a:lstStyle/>
        <a:p>
          <a:endParaRPr lang="en-GB" noProof="0" dirty="0"/>
        </a:p>
      </dgm:t>
    </dgm:pt>
    <dgm:pt modelId="{240C2316-6592-400B-8F86-0ADC2A04ADE2}" type="sibTrans" cxnId="{4E629D7C-3E8B-4EF6-9CAC-2426FFD17F02}">
      <dgm:prSet/>
      <dgm:spPr/>
      <dgm:t>
        <a:bodyPr/>
        <a:lstStyle/>
        <a:p>
          <a:endParaRPr lang="en-GB" noProof="0" dirty="0"/>
        </a:p>
      </dgm:t>
    </dgm:pt>
    <dgm:pt modelId="{B9F61077-1E88-4233-AC05-88E68B49C722}">
      <dgm:prSet phldrT="[Szöveg]"/>
      <dgm:spPr/>
      <dgm:t>
        <a:bodyPr/>
        <a:lstStyle/>
        <a:p>
          <a:r>
            <a:rPr lang="lt-LT" noProof="0" dirty="0"/>
            <a:t>5 LYGMUO: NAUJOVIŲ DIEGIMAS</a:t>
          </a:r>
          <a:endParaRPr lang="en-GB" noProof="0" dirty="0"/>
        </a:p>
      </dgm:t>
    </dgm:pt>
    <dgm:pt modelId="{F3F722F7-28CE-4FC4-A42E-ACBE66D3B9B5}" type="parTrans" cxnId="{FED0FDA5-22B9-4B1C-AF8D-297CD7A44E78}">
      <dgm:prSet/>
      <dgm:spPr/>
      <dgm:t>
        <a:bodyPr/>
        <a:lstStyle/>
        <a:p>
          <a:endParaRPr lang="en-GB" noProof="0" dirty="0"/>
        </a:p>
      </dgm:t>
    </dgm:pt>
    <dgm:pt modelId="{B1D14C4E-A702-4D63-8E49-3FE0A49030CC}" type="sibTrans" cxnId="{FED0FDA5-22B9-4B1C-AF8D-297CD7A44E78}">
      <dgm:prSet/>
      <dgm:spPr/>
      <dgm:t>
        <a:bodyPr/>
        <a:lstStyle/>
        <a:p>
          <a:endParaRPr lang="en-GB" noProof="0" dirty="0"/>
        </a:p>
      </dgm:t>
    </dgm:pt>
    <dgm:pt modelId="{4F9FB26E-9290-4C62-A3E5-3FE21C45CD19}">
      <dgm:prSet/>
      <dgm:spPr/>
      <dgm:t>
        <a:bodyPr/>
        <a:lstStyle/>
        <a:p>
          <a:r>
            <a:rPr lang="lt-LT" cap="all" baseline="0" noProof="0" dirty="0"/>
            <a:t>Išmatavimas ir prisitaikymas</a:t>
          </a:r>
          <a:endParaRPr lang="en-GB" cap="all" baseline="0" noProof="0" dirty="0"/>
        </a:p>
      </dgm:t>
    </dgm:pt>
    <dgm:pt modelId="{CDDF9964-4C1D-416A-B51F-72F5A54EF086}" type="parTrans" cxnId="{BD153CBD-90A9-4139-A9AA-D35A6E58AC99}">
      <dgm:prSet/>
      <dgm:spPr/>
      <dgm:t>
        <a:bodyPr/>
        <a:lstStyle/>
        <a:p>
          <a:endParaRPr lang="en-GB" noProof="0" dirty="0"/>
        </a:p>
      </dgm:t>
    </dgm:pt>
    <dgm:pt modelId="{F7A57DDE-B60D-46A6-9922-D76825E80D7F}" type="sibTrans" cxnId="{BD153CBD-90A9-4139-A9AA-D35A6E58AC99}">
      <dgm:prSet/>
      <dgm:spPr/>
      <dgm:t>
        <a:bodyPr/>
        <a:lstStyle/>
        <a:p>
          <a:endParaRPr lang="en-GB" noProof="0" dirty="0"/>
        </a:p>
      </dgm:t>
    </dgm:pt>
    <dgm:pt modelId="{ACF0F10C-78D6-4441-8778-45A85A4C220D}">
      <dgm:prSet/>
      <dgm:spPr/>
      <dgm:t>
        <a:bodyPr/>
        <a:lstStyle/>
        <a:p>
          <a:endParaRPr lang="en-GB" noProof="0" dirty="0"/>
        </a:p>
      </dgm:t>
    </dgm:pt>
    <dgm:pt modelId="{6F9DE0C7-1987-471D-8C33-64DDF6EE5DBA}" type="parTrans" cxnId="{1EC4350B-D294-4258-A4A9-39A32894C863}">
      <dgm:prSet/>
      <dgm:spPr/>
      <dgm:t>
        <a:bodyPr/>
        <a:lstStyle/>
        <a:p>
          <a:endParaRPr lang="en-GB" noProof="0" dirty="0"/>
        </a:p>
      </dgm:t>
    </dgm:pt>
    <dgm:pt modelId="{CBC641DA-9D69-452E-AB8B-AB8059E33CBA}" type="sibTrans" cxnId="{1EC4350B-D294-4258-A4A9-39A32894C863}">
      <dgm:prSet/>
      <dgm:spPr/>
      <dgm:t>
        <a:bodyPr/>
        <a:lstStyle/>
        <a:p>
          <a:endParaRPr lang="en-GB" noProof="0" dirty="0"/>
        </a:p>
      </dgm:t>
    </dgm:pt>
    <dgm:pt modelId="{269F377A-C181-4267-A5E6-F62AC8CF8A76}">
      <dgm:prSet/>
      <dgm:spPr/>
      <dgm:t>
        <a:bodyPr/>
        <a:lstStyle/>
        <a:p>
          <a:endParaRPr lang="en-GB" noProof="0" dirty="0"/>
        </a:p>
      </dgm:t>
    </dgm:pt>
    <dgm:pt modelId="{59611088-E9C3-496B-8BAA-6F7B1AB1C93D}" type="parTrans" cxnId="{22B755EF-CABE-482E-BC30-33D4FA12A7F8}">
      <dgm:prSet/>
      <dgm:spPr/>
      <dgm:t>
        <a:bodyPr/>
        <a:lstStyle/>
        <a:p>
          <a:endParaRPr lang="en-GB" noProof="0" dirty="0"/>
        </a:p>
      </dgm:t>
    </dgm:pt>
    <dgm:pt modelId="{0F352CC9-C154-4E87-A730-3F895BDFCF35}" type="sibTrans" cxnId="{22B755EF-CABE-482E-BC30-33D4FA12A7F8}">
      <dgm:prSet/>
      <dgm:spPr/>
      <dgm:t>
        <a:bodyPr/>
        <a:lstStyle/>
        <a:p>
          <a:endParaRPr lang="en-GB" noProof="0" dirty="0"/>
        </a:p>
      </dgm:t>
    </dgm:pt>
    <dgm:pt modelId="{932EAF8A-88EF-4126-8E9E-6F1640896637}">
      <dgm:prSet phldrT="[Szöveg]"/>
      <dgm:spPr/>
      <dgm:t>
        <a:bodyPr/>
        <a:lstStyle/>
        <a:p>
          <a:r>
            <a:rPr lang="lt-LT" cap="all" baseline="0" noProof="0" dirty="0"/>
            <a:t>Nuolat auganti praktika</a:t>
          </a:r>
          <a:endParaRPr lang="en-GB" cap="all" baseline="0" noProof="0" dirty="0"/>
        </a:p>
      </dgm:t>
    </dgm:pt>
    <dgm:pt modelId="{412725FB-0924-4C05-AED4-5FD4E92DC007}" type="parTrans" cxnId="{684AA02A-FE4B-4092-93E3-8529640AFA9A}">
      <dgm:prSet/>
      <dgm:spPr/>
      <dgm:t>
        <a:bodyPr/>
        <a:lstStyle/>
        <a:p>
          <a:endParaRPr lang="en-GB" noProof="0" dirty="0"/>
        </a:p>
      </dgm:t>
    </dgm:pt>
    <dgm:pt modelId="{7B8FB58B-3903-49DC-9CAC-2E22153A6762}" type="sibTrans" cxnId="{684AA02A-FE4B-4092-93E3-8529640AFA9A}">
      <dgm:prSet/>
      <dgm:spPr/>
      <dgm:t>
        <a:bodyPr/>
        <a:lstStyle/>
        <a:p>
          <a:endParaRPr lang="en-GB" noProof="0" dirty="0"/>
        </a:p>
      </dgm:t>
    </dgm:pt>
    <dgm:pt modelId="{0A2CA5F3-3604-4824-BF4F-D8F00DD77464}">
      <dgm:prSet phldrT="[Szöveg]"/>
      <dgm:spPr/>
      <dgm:t>
        <a:bodyPr/>
        <a:lstStyle/>
        <a:p>
          <a:endParaRPr lang="en-GB" noProof="0" dirty="0"/>
        </a:p>
      </dgm:t>
    </dgm:pt>
    <dgm:pt modelId="{D22DB255-9401-47DE-98CD-524402305F63}" type="parTrans" cxnId="{B2D77C27-1D2A-4AFF-98D0-E47F9970744E}">
      <dgm:prSet/>
      <dgm:spPr/>
      <dgm:t>
        <a:bodyPr/>
        <a:lstStyle/>
        <a:p>
          <a:endParaRPr lang="en-GB" noProof="0" dirty="0"/>
        </a:p>
      </dgm:t>
    </dgm:pt>
    <dgm:pt modelId="{BC712277-558E-4AD8-A99F-2D6E6E831106}" type="sibTrans" cxnId="{B2D77C27-1D2A-4AFF-98D0-E47F9970744E}">
      <dgm:prSet/>
      <dgm:spPr/>
      <dgm:t>
        <a:bodyPr/>
        <a:lstStyle/>
        <a:p>
          <a:endParaRPr lang="en-GB" noProof="0" dirty="0"/>
        </a:p>
      </dgm:t>
    </dgm:pt>
    <dgm:pt modelId="{F8F63F62-92FD-4552-A2C4-0F294DAA406F}">
      <dgm:prSet phldrT="[Szöveg]"/>
      <dgm:spPr/>
      <dgm:t>
        <a:bodyPr/>
        <a:lstStyle/>
        <a:p>
          <a:r>
            <a:rPr lang="lt-LT" cap="all" baseline="0" noProof="0" dirty="0"/>
            <a:t>Augantis sąmoningumas</a:t>
          </a:r>
          <a:endParaRPr lang="en-GB" noProof="0" dirty="0"/>
        </a:p>
      </dgm:t>
    </dgm:pt>
    <dgm:pt modelId="{C24430A9-F326-416E-AB42-2CD2A9838510}" type="parTrans" cxnId="{1E3E3A1A-2CEE-409C-8136-18CA3C53529C}">
      <dgm:prSet/>
      <dgm:spPr/>
      <dgm:t>
        <a:bodyPr/>
        <a:lstStyle/>
        <a:p>
          <a:endParaRPr lang="en-GB" noProof="0" dirty="0"/>
        </a:p>
      </dgm:t>
    </dgm:pt>
    <dgm:pt modelId="{A53765C4-197D-469F-A2AB-70EF450425EA}" type="sibTrans" cxnId="{1E3E3A1A-2CEE-409C-8136-18CA3C53529C}">
      <dgm:prSet/>
      <dgm:spPr/>
      <dgm:t>
        <a:bodyPr/>
        <a:lstStyle/>
        <a:p>
          <a:endParaRPr lang="en-GB" noProof="0" dirty="0"/>
        </a:p>
      </dgm:t>
    </dgm:pt>
    <dgm:pt modelId="{320F7D02-4666-4A87-942F-5EF687FAC3C3}">
      <dgm:prSet phldrT="[Szöveg]"/>
      <dgm:spPr/>
      <dgm:t>
        <a:bodyPr/>
        <a:lstStyle/>
        <a:p>
          <a:endParaRPr lang="en-GB" noProof="0" dirty="0"/>
        </a:p>
      </dgm:t>
    </dgm:pt>
    <dgm:pt modelId="{B353EDE3-D7D0-41A4-844E-2E2B43CCB292}" type="parTrans" cxnId="{B1D0FC10-81A5-4C1C-B0F3-70C4640608BC}">
      <dgm:prSet/>
      <dgm:spPr/>
      <dgm:t>
        <a:bodyPr/>
        <a:lstStyle/>
        <a:p>
          <a:endParaRPr lang="en-GB" noProof="0" dirty="0"/>
        </a:p>
      </dgm:t>
    </dgm:pt>
    <dgm:pt modelId="{9C06EF9E-2201-42B2-AD2C-DFED068C1F6A}" type="sibTrans" cxnId="{B1D0FC10-81A5-4C1C-B0F3-70C4640608BC}">
      <dgm:prSet/>
      <dgm:spPr/>
      <dgm:t>
        <a:bodyPr/>
        <a:lstStyle/>
        <a:p>
          <a:endParaRPr lang="en-GB" noProof="0" dirty="0"/>
        </a:p>
      </dgm:t>
    </dgm:pt>
    <dgm:pt modelId="{44AB8334-6D93-4E9A-8919-EB3A1095DC86}" type="pres">
      <dgm:prSet presAssocID="{636B881E-2F38-4933-9308-F9DC9D70DB91}" presName="Name0" presStyleCnt="0">
        <dgm:presLayoutVars>
          <dgm:dir/>
          <dgm:animLvl val="lvl"/>
          <dgm:resizeHandles val="exact"/>
        </dgm:presLayoutVars>
      </dgm:prSet>
      <dgm:spPr/>
    </dgm:pt>
    <dgm:pt modelId="{E3E1E990-109E-4858-ACCF-4D1445BEDF3B}" type="pres">
      <dgm:prSet presAssocID="{636B881E-2F38-4933-9308-F9DC9D70DB91}" presName="tSp" presStyleCnt="0"/>
      <dgm:spPr/>
    </dgm:pt>
    <dgm:pt modelId="{16A14319-DCF6-43A8-8CCA-011E37129C42}" type="pres">
      <dgm:prSet presAssocID="{636B881E-2F38-4933-9308-F9DC9D70DB91}" presName="bSp" presStyleCnt="0"/>
      <dgm:spPr/>
    </dgm:pt>
    <dgm:pt modelId="{1E84FB26-C3D4-4213-87BA-A4A9BBFCA2FA}" type="pres">
      <dgm:prSet presAssocID="{636B881E-2F38-4933-9308-F9DC9D70DB91}" presName="process" presStyleCnt="0"/>
      <dgm:spPr/>
    </dgm:pt>
    <dgm:pt modelId="{9FC99E66-14E5-4348-8B87-4694A28634E5}" type="pres">
      <dgm:prSet presAssocID="{D059F02E-67A5-4A3C-A388-7A92A6D94CFB}" presName="composite1" presStyleCnt="0"/>
      <dgm:spPr/>
    </dgm:pt>
    <dgm:pt modelId="{80879DD0-1BD4-492F-8DEC-4A7E3A560FE2}" type="pres">
      <dgm:prSet presAssocID="{D059F02E-67A5-4A3C-A388-7A92A6D94CFB}" presName="dummyNode1" presStyleLbl="node1" presStyleIdx="0" presStyleCnt="5"/>
      <dgm:spPr/>
    </dgm:pt>
    <dgm:pt modelId="{592B1946-A9DF-41E1-BFB4-2144532572D4}" type="pres">
      <dgm:prSet presAssocID="{D059F02E-67A5-4A3C-A388-7A92A6D94CFB}" presName="childNode1" presStyleLbl="bgAcc1" presStyleIdx="0" presStyleCnt="5">
        <dgm:presLayoutVars>
          <dgm:bulletEnabled val="1"/>
        </dgm:presLayoutVars>
      </dgm:prSet>
      <dgm:spPr/>
    </dgm:pt>
    <dgm:pt modelId="{32EB6DB9-5733-48BC-BF11-F7902439455B}" type="pres">
      <dgm:prSet presAssocID="{D059F02E-67A5-4A3C-A388-7A92A6D94CFB}" presName="childNode1tx" presStyleLbl="bgAcc1" presStyleIdx="0" presStyleCnt="5">
        <dgm:presLayoutVars>
          <dgm:bulletEnabled val="1"/>
        </dgm:presLayoutVars>
      </dgm:prSet>
      <dgm:spPr/>
    </dgm:pt>
    <dgm:pt modelId="{42D2C1D8-1704-48F4-9B6B-9A5CAE0246DE}" type="pres">
      <dgm:prSet presAssocID="{D059F02E-67A5-4A3C-A388-7A92A6D94CFB}" presName="parentNode1" presStyleLbl="node1" presStyleIdx="0" presStyleCnt="5">
        <dgm:presLayoutVars>
          <dgm:chMax val="1"/>
          <dgm:bulletEnabled val="1"/>
        </dgm:presLayoutVars>
      </dgm:prSet>
      <dgm:spPr/>
    </dgm:pt>
    <dgm:pt modelId="{EE77155E-1048-4F4F-9524-7D4E69742146}" type="pres">
      <dgm:prSet presAssocID="{D059F02E-67A5-4A3C-A388-7A92A6D94CFB}" presName="connSite1" presStyleCnt="0"/>
      <dgm:spPr/>
    </dgm:pt>
    <dgm:pt modelId="{7F797959-7183-4DD0-8A09-33BA1A10F07C}" type="pres">
      <dgm:prSet presAssocID="{C9A69843-2855-4304-B217-1FD10C223A2A}" presName="Name9" presStyleLbl="sibTrans2D1" presStyleIdx="0" presStyleCnt="4"/>
      <dgm:spPr/>
    </dgm:pt>
    <dgm:pt modelId="{DD6ADC70-9276-4E53-A43E-E07448B6EDDD}" type="pres">
      <dgm:prSet presAssocID="{8EFBFEC7-DC12-4858-A495-7B22450F3714}" presName="composite2" presStyleCnt="0"/>
      <dgm:spPr/>
    </dgm:pt>
    <dgm:pt modelId="{3A81895A-F982-424C-AF70-773885FEBDB9}" type="pres">
      <dgm:prSet presAssocID="{8EFBFEC7-DC12-4858-A495-7B22450F3714}" presName="dummyNode2" presStyleLbl="node1" presStyleIdx="0" presStyleCnt="5"/>
      <dgm:spPr/>
    </dgm:pt>
    <dgm:pt modelId="{AD27F8F9-D87E-4814-A453-5C25BD190AF2}" type="pres">
      <dgm:prSet presAssocID="{8EFBFEC7-DC12-4858-A495-7B22450F3714}" presName="childNode2" presStyleLbl="bgAcc1" presStyleIdx="1" presStyleCnt="5">
        <dgm:presLayoutVars>
          <dgm:bulletEnabled val="1"/>
        </dgm:presLayoutVars>
      </dgm:prSet>
      <dgm:spPr/>
    </dgm:pt>
    <dgm:pt modelId="{39E1F6EC-66AF-4534-AA52-2DA59E28A402}" type="pres">
      <dgm:prSet presAssocID="{8EFBFEC7-DC12-4858-A495-7B22450F3714}" presName="childNode2tx" presStyleLbl="bgAcc1" presStyleIdx="1" presStyleCnt="5">
        <dgm:presLayoutVars>
          <dgm:bulletEnabled val="1"/>
        </dgm:presLayoutVars>
      </dgm:prSet>
      <dgm:spPr/>
    </dgm:pt>
    <dgm:pt modelId="{451E0864-DAB9-41F6-9572-72D6ECC541A5}" type="pres">
      <dgm:prSet presAssocID="{8EFBFEC7-DC12-4858-A495-7B22450F3714}" presName="parentNode2" presStyleLbl="node1" presStyleIdx="1" presStyleCnt="5">
        <dgm:presLayoutVars>
          <dgm:chMax val="0"/>
          <dgm:bulletEnabled val="1"/>
        </dgm:presLayoutVars>
      </dgm:prSet>
      <dgm:spPr/>
    </dgm:pt>
    <dgm:pt modelId="{554BC909-FE6A-4C88-A529-33B6D9D7D4C5}" type="pres">
      <dgm:prSet presAssocID="{8EFBFEC7-DC12-4858-A495-7B22450F3714}" presName="connSite2" presStyleCnt="0"/>
      <dgm:spPr/>
    </dgm:pt>
    <dgm:pt modelId="{8A543FBE-E81A-4342-8551-00FEBDF6048D}" type="pres">
      <dgm:prSet presAssocID="{842F1BFA-0FEF-4D13-984D-912BD0FA020E}" presName="Name18" presStyleLbl="sibTrans2D1" presStyleIdx="1" presStyleCnt="4"/>
      <dgm:spPr/>
    </dgm:pt>
    <dgm:pt modelId="{860147C1-8301-48E8-87E5-30E058EC0767}" type="pres">
      <dgm:prSet presAssocID="{F511FFDD-D3BE-4406-A02C-C76C0E500CB6}" presName="composite1" presStyleCnt="0"/>
      <dgm:spPr/>
    </dgm:pt>
    <dgm:pt modelId="{066DA8BE-8C10-49FE-A9AB-B3B7DAD41325}" type="pres">
      <dgm:prSet presAssocID="{F511FFDD-D3BE-4406-A02C-C76C0E500CB6}" presName="dummyNode1" presStyleLbl="node1" presStyleIdx="1" presStyleCnt="5"/>
      <dgm:spPr/>
    </dgm:pt>
    <dgm:pt modelId="{918413B5-4499-48BD-8B3F-CE3042B1AAF2}" type="pres">
      <dgm:prSet presAssocID="{F511FFDD-D3BE-4406-A02C-C76C0E500CB6}" presName="childNode1" presStyleLbl="bgAcc1" presStyleIdx="2" presStyleCnt="5">
        <dgm:presLayoutVars>
          <dgm:bulletEnabled val="1"/>
        </dgm:presLayoutVars>
      </dgm:prSet>
      <dgm:spPr/>
    </dgm:pt>
    <dgm:pt modelId="{FFDAF33E-6B1F-4EBD-BEB8-F90C63ED8CA0}" type="pres">
      <dgm:prSet presAssocID="{F511FFDD-D3BE-4406-A02C-C76C0E500CB6}" presName="childNode1tx" presStyleLbl="bgAcc1" presStyleIdx="2" presStyleCnt="5">
        <dgm:presLayoutVars>
          <dgm:bulletEnabled val="1"/>
        </dgm:presLayoutVars>
      </dgm:prSet>
      <dgm:spPr/>
    </dgm:pt>
    <dgm:pt modelId="{BCB6E16B-56ED-45FC-BB40-8A0055916A42}" type="pres">
      <dgm:prSet presAssocID="{F511FFDD-D3BE-4406-A02C-C76C0E500CB6}" presName="parentNode1" presStyleLbl="node1" presStyleIdx="2" presStyleCnt="5" custLinFactNeighborX="1888">
        <dgm:presLayoutVars>
          <dgm:chMax val="1"/>
          <dgm:bulletEnabled val="1"/>
        </dgm:presLayoutVars>
      </dgm:prSet>
      <dgm:spPr/>
    </dgm:pt>
    <dgm:pt modelId="{B616B5C9-B7BB-4440-B5FE-99C27A5FE144}" type="pres">
      <dgm:prSet presAssocID="{F511FFDD-D3BE-4406-A02C-C76C0E500CB6}" presName="connSite1" presStyleCnt="0"/>
      <dgm:spPr/>
    </dgm:pt>
    <dgm:pt modelId="{9AF9FC38-E8D7-426D-B215-6C972ECA2E62}" type="pres">
      <dgm:prSet presAssocID="{0D1B646F-D466-4ED2-B0BB-966DB3689DFC}" presName="Name9" presStyleLbl="sibTrans2D1" presStyleIdx="2" presStyleCnt="4"/>
      <dgm:spPr/>
    </dgm:pt>
    <dgm:pt modelId="{8FF4C0ED-F6EC-4DAC-9483-E08FBCE0FE9B}" type="pres">
      <dgm:prSet presAssocID="{BBF63447-6858-4258-9051-31A30BD313DD}" presName="composite2" presStyleCnt="0"/>
      <dgm:spPr/>
    </dgm:pt>
    <dgm:pt modelId="{F5D594C4-098D-4B82-BC53-5246DF8A71B8}" type="pres">
      <dgm:prSet presAssocID="{BBF63447-6858-4258-9051-31A30BD313DD}" presName="dummyNode2" presStyleLbl="node1" presStyleIdx="2" presStyleCnt="5"/>
      <dgm:spPr/>
    </dgm:pt>
    <dgm:pt modelId="{E079D1BE-B032-45D2-98BC-A38F14334D8D}" type="pres">
      <dgm:prSet presAssocID="{BBF63447-6858-4258-9051-31A30BD313DD}" presName="childNode2" presStyleLbl="bgAcc1" presStyleIdx="3" presStyleCnt="5">
        <dgm:presLayoutVars>
          <dgm:bulletEnabled val="1"/>
        </dgm:presLayoutVars>
      </dgm:prSet>
      <dgm:spPr/>
    </dgm:pt>
    <dgm:pt modelId="{D2EC937F-9E99-448E-AAD3-CE556E1E18BB}" type="pres">
      <dgm:prSet presAssocID="{BBF63447-6858-4258-9051-31A30BD313DD}" presName="childNode2tx" presStyleLbl="bgAcc1" presStyleIdx="3" presStyleCnt="5">
        <dgm:presLayoutVars>
          <dgm:bulletEnabled val="1"/>
        </dgm:presLayoutVars>
      </dgm:prSet>
      <dgm:spPr/>
    </dgm:pt>
    <dgm:pt modelId="{0F6AEAD5-F787-4ECE-ADB3-3388703A5951}" type="pres">
      <dgm:prSet presAssocID="{BBF63447-6858-4258-9051-31A30BD313DD}" presName="parentNode2" presStyleLbl="node1" presStyleIdx="3" presStyleCnt="5">
        <dgm:presLayoutVars>
          <dgm:chMax val="0"/>
          <dgm:bulletEnabled val="1"/>
        </dgm:presLayoutVars>
      </dgm:prSet>
      <dgm:spPr/>
    </dgm:pt>
    <dgm:pt modelId="{A1B5BE55-579D-4BF5-9496-E51CEF3DEF23}" type="pres">
      <dgm:prSet presAssocID="{BBF63447-6858-4258-9051-31A30BD313DD}" presName="connSite2" presStyleCnt="0"/>
      <dgm:spPr/>
    </dgm:pt>
    <dgm:pt modelId="{A83D9F64-DE67-44FF-BCCB-814C2B388A65}" type="pres">
      <dgm:prSet presAssocID="{240C2316-6592-400B-8F86-0ADC2A04ADE2}" presName="Name18" presStyleLbl="sibTrans2D1" presStyleIdx="3" presStyleCnt="4"/>
      <dgm:spPr/>
    </dgm:pt>
    <dgm:pt modelId="{94EFEBBE-C091-48B1-AC63-66ACC7090942}" type="pres">
      <dgm:prSet presAssocID="{B9F61077-1E88-4233-AC05-88E68B49C722}" presName="composite1" presStyleCnt="0"/>
      <dgm:spPr/>
    </dgm:pt>
    <dgm:pt modelId="{74E5E671-4999-4E2A-BF56-EFCED6470868}" type="pres">
      <dgm:prSet presAssocID="{B9F61077-1E88-4233-AC05-88E68B49C722}" presName="dummyNode1" presStyleLbl="node1" presStyleIdx="3" presStyleCnt="5"/>
      <dgm:spPr/>
    </dgm:pt>
    <dgm:pt modelId="{D71BA8B7-6A34-43C7-B90D-AD28B4E38BE1}" type="pres">
      <dgm:prSet presAssocID="{B9F61077-1E88-4233-AC05-88E68B49C722}" presName="childNode1" presStyleLbl="bgAcc1" presStyleIdx="4" presStyleCnt="5">
        <dgm:presLayoutVars>
          <dgm:bulletEnabled val="1"/>
        </dgm:presLayoutVars>
      </dgm:prSet>
      <dgm:spPr/>
    </dgm:pt>
    <dgm:pt modelId="{530BDDAB-B2F6-4C54-AAB5-E325FBD2D58A}" type="pres">
      <dgm:prSet presAssocID="{B9F61077-1E88-4233-AC05-88E68B49C722}" presName="childNode1tx" presStyleLbl="bgAcc1" presStyleIdx="4" presStyleCnt="5">
        <dgm:presLayoutVars>
          <dgm:bulletEnabled val="1"/>
        </dgm:presLayoutVars>
      </dgm:prSet>
      <dgm:spPr/>
    </dgm:pt>
    <dgm:pt modelId="{85D378B9-C282-432A-9C38-EF536F84452D}" type="pres">
      <dgm:prSet presAssocID="{B9F61077-1E88-4233-AC05-88E68B49C722}" presName="parentNode1" presStyleLbl="node1" presStyleIdx="4" presStyleCnt="5">
        <dgm:presLayoutVars>
          <dgm:chMax val="1"/>
          <dgm:bulletEnabled val="1"/>
        </dgm:presLayoutVars>
      </dgm:prSet>
      <dgm:spPr/>
    </dgm:pt>
    <dgm:pt modelId="{4AAEDD02-C75D-4495-BD37-F13C562F68C7}" type="pres">
      <dgm:prSet presAssocID="{B9F61077-1E88-4233-AC05-88E68B49C722}" presName="connSite1" presStyleCnt="0"/>
      <dgm:spPr/>
    </dgm:pt>
  </dgm:ptLst>
  <dgm:cxnLst>
    <dgm:cxn modelId="{2DC64E01-9138-473A-B970-76EB1487A066}" type="presOf" srcId="{320F7D02-4666-4A87-942F-5EF687FAC3C3}" destId="{FFDAF33E-6B1F-4EBD-BEB8-F90C63ED8CA0}" srcOrd="1" destOrd="0" presId="urn:microsoft.com/office/officeart/2005/8/layout/hProcess4"/>
    <dgm:cxn modelId="{A7830304-D4D2-4570-B1F7-E9DCAC333B28}" type="presOf" srcId="{636B881E-2F38-4933-9308-F9DC9D70DB91}" destId="{44AB8334-6D93-4E9A-8919-EB3A1095DC86}" srcOrd="0" destOrd="0" presId="urn:microsoft.com/office/officeart/2005/8/layout/hProcess4"/>
    <dgm:cxn modelId="{4BB17A05-8BA7-4573-A4AE-30B0438DDE40}" type="presOf" srcId="{0A2CA5F3-3604-4824-BF4F-D8F00DD77464}" destId="{592B1946-A9DF-41E1-BFB4-2144532572D4}" srcOrd="0" destOrd="0" presId="urn:microsoft.com/office/officeart/2005/8/layout/hProcess4"/>
    <dgm:cxn modelId="{1EC4350B-D294-4258-A4A9-39A32894C863}" srcId="{BBF63447-6858-4258-9051-31A30BD313DD}" destId="{ACF0F10C-78D6-4441-8778-45A85A4C220D}" srcOrd="1" destOrd="0" parTransId="{6F9DE0C7-1987-471D-8C33-64DDF6EE5DBA}" sibTransId="{CBC641DA-9D69-452E-AB8B-AB8059E33CBA}"/>
    <dgm:cxn modelId="{B507760F-57D5-4CC5-8160-343DC763D841}" type="presOf" srcId="{C9A69843-2855-4304-B217-1FD10C223A2A}" destId="{7F797959-7183-4DD0-8A09-33BA1A10F07C}" srcOrd="0" destOrd="0" presId="urn:microsoft.com/office/officeart/2005/8/layout/hProcess4"/>
    <dgm:cxn modelId="{B1D0FC10-81A5-4C1C-B0F3-70C4640608BC}" srcId="{F511FFDD-D3BE-4406-A02C-C76C0E500CB6}" destId="{320F7D02-4666-4A87-942F-5EF687FAC3C3}" srcOrd="0" destOrd="0" parTransId="{B353EDE3-D7D0-41A4-844E-2E2B43CCB292}" sibTransId="{9C06EF9E-2201-42B2-AD2C-DFED068C1F6A}"/>
    <dgm:cxn modelId="{1E3E3A1A-2CEE-409C-8136-18CA3C53529C}" srcId="{D059F02E-67A5-4A3C-A388-7A92A6D94CFB}" destId="{F8F63F62-92FD-4552-A2C4-0F294DAA406F}" srcOrd="1" destOrd="0" parTransId="{C24430A9-F326-416E-AB42-2CD2A9838510}" sibTransId="{A53765C4-197D-469F-A2AB-70EF450425EA}"/>
    <dgm:cxn modelId="{AC09F41F-681F-4889-BB4C-53B973D39CF6}" type="presOf" srcId="{003232C2-0398-4AD7-B57D-C489F14440C7}" destId="{918413B5-4499-48BD-8B3F-CE3042B1AAF2}" srcOrd="0" destOrd="1" presId="urn:microsoft.com/office/officeart/2005/8/layout/hProcess4"/>
    <dgm:cxn modelId="{25C3A820-8D4B-4A34-97F8-7BD8B3D663DC}" srcId="{8EFBFEC7-DC12-4858-A495-7B22450F3714}" destId="{67C6B30A-3EB5-4D96-BD5C-FEFF899AE68F}" srcOrd="0" destOrd="0" parTransId="{09188154-6960-49CE-9C61-EDF8491FF5DA}" sibTransId="{DEB814B2-8D71-4DB0-BBB5-397F0A812F99}"/>
    <dgm:cxn modelId="{2D79DD21-4CF6-4B18-8DFB-2FBF90BAD3C9}" type="presOf" srcId="{F8F63F62-92FD-4552-A2C4-0F294DAA406F}" destId="{592B1946-A9DF-41E1-BFB4-2144532572D4}" srcOrd="0" destOrd="1" presId="urn:microsoft.com/office/officeart/2005/8/layout/hProcess4"/>
    <dgm:cxn modelId="{9ED66924-2F0B-4FAC-BFA3-732F2B1FEEDF}" srcId="{636B881E-2F38-4933-9308-F9DC9D70DB91}" destId="{F511FFDD-D3BE-4406-A02C-C76C0E500CB6}" srcOrd="2" destOrd="0" parTransId="{148234B0-8E8F-4596-9B87-1C19E32354FF}" sibTransId="{0D1B646F-D466-4ED2-B0BB-966DB3689DFC}"/>
    <dgm:cxn modelId="{B2D77C27-1D2A-4AFF-98D0-E47F9970744E}" srcId="{D059F02E-67A5-4A3C-A388-7A92A6D94CFB}" destId="{0A2CA5F3-3604-4824-BF4F-D8F00DD77464}" srcOrd="0" destOrd="0" parTransId="{D22DB255-9401-47DE-98CD-524402305F63}" sibTransId="{BC712277-558E-4AD8-A99F-2D6E6E831106}"/>
    <dgm:cxn modelId="{684AA02A-FE4B-4092-93E3-8529640AFA9A}" srcId="{B9F61077-1E88-4233-AC05-88E68B49C722}" destId="{932EAF8A-88EF-4126-8E9E-6F1640896637}" srcOrd="1" destOrd="0" parTransId="{412725FB-0924-4C05-AED4-5FD4E92DC007}" sibTransId="{7B8FB58B-3903-49DC-9CAC-2E22153A6762}"/>
    <dgm:cxn modelId="{48AAAA33-3521-46B0-8BAA-A81585B735AF}" type="presOf" srcId="{842F1BFA-0FEF-4D13-984D-912BD0FA020E}" destId="{8A543FBE-E81A-4342-8551-00FEBDF6048D}" srcOrd="0" destOrd="0" presId="urn:microsoft.com/office/officeart/2005/8/layout/hProcess4"/>
    <dgm:cxn modelId="{D00F5C36-769E-4703-BEBB-3AABF8F7CE5F}" type="presOf" srcId="{4F9FB26E-9290-4C62-A3E5-3FE21C45CD19}" destId="{E079D1BE-B032-45D2-98BC-A38F14334D8D}" srcOrd="0" destOrd="0" presId="urn:microsoft.com/office/officeart/2005/8/layout/hProcess4"/>
    <dgm:cxn modelId="{03C1D239-ECFD-4473-A7D6-4C27953C6E63}" type="presOf" srcId="{320F7D02-4666-4A87-942F-5EF687FAC3C3}" destId="{918413B5-4499-48BD-8B3F-CE3042B1AAF2}" srcOrd="0" destOrd="0" presId="urn:microsoft.com/office/officeart/2005/8/layout/hProcess4"/>
    <dgm:cxn modelId="{1D87FF61-3EAC-415A-8FC5-CCD878311997}" type="presOf" srcId="{ACF0F10C-78D6-4441-8778-45A85A4C220D}" destId="{E079D1BE-B032-45D2-98BC-A38F14334D8D}" srcOrd="0" destOrd="1" presId="urn:microsoft.com/office/officeart/2005/8/layout/hProcess4"/>
    <dgm:cxn modelId="{431F9F68-F888-4D21-AF36-471F7DD9D30A}" type="presOf" srcId="{269F377A-C181-4267-A5E6-F62AC8CF8A76}" destId="{530BDDAB-B2F6-4C54-AAB5-E325FBD2D58A}" srcOrd="1" destOrd="0" presId="urn:microsoft.com/office/officeart/2005/8/layout/hProcess4"/>
    <dgm:cxn modelId="{D1B5286F-79E3-4C54-A9D7-C265C85AE8AB}" type="presOf" srcId="{F8F63F62-92FD-4552-A2C4-0F294DAA406F}" destId="{32EB6DB9-5733-48BC-BF11-F7902439455B}" srcOrd="1" destOrd="1" presId="urn:microsoft.com/office/officeart/2005/8/layout/hProcess4"/>
    <dgm:cxn modelId="{0552F172-178C-40EA-8B83-CDB78BA9AF82}" type="presOf" srcId="{ACF0F10C-78D6-4441-8778-45A85A4C220D}" destId="{D2EC937F-9E99-448E-AAD3-CE556E1E18BB}" srcOrd="1" destOrd="1" presId="urn:microsoft.com/office/officeart/2005/8/layout/hProcess4"/>
    <dgm:cxn modelId="{665D8575-D686-447A-A15C-720C167F2488}" type="presOf" srcId="{0A2CA5F3-3604-4824-BF4F-D8F00DD77464}" destId="{32EB6DB9-5733-48BC-BF11-F7902439455B}" srcOrd="1" destOrd="0" presId="urn:microsoft.com/office/officeart/2005/8/layout/hProcess4"/>
    <dgm:cxn modelId="{3E422976-F91C-4F0F-8960-BCB9DB8A71EC}" srcId="{636B881E-2F38-4933-9308-F9DC9D70DB91}" destId="{8EFBFEC7-DC12-4858-A495-7B22450F3714}" srcOrd="1" destOrd="0" parTransId="{4AC9E128-B627-439F-9FC8-0A1ED38ED222}" sibTransId="{842F1BFA-0FEF-4D13-984D-912BD0FA020E}"/>
    <dgm:cxn modelId="{92298576-C69A-47A8-B808-42F4DCA24272}" type="presOf" srcId="{D059F02E-67A5-4A3C-A388-7A92A6D94CFB}" destId="{42D2C1D8-1704-48F4-9B6B-9A5CAE0246DE}" srcOrd="0" destOrd="0" presId="urn:microsoft.com/office/officeart/2005/8/layout/hProcess4"/>
    <dgm:cxn modelId="{03DEB676-65D3-48DB-BAE4-43F056CCC174}" type="presOf" srcId="{4F9FB26E-9290-4C62-A3E5-3FE21C45CD19}" destId="{D2EC937F-9E99-448E-AAD3-CE556E1E18BB}" srcOrd="1" destOrd="0" presId="urn:microsoft.com/office/officeart/2005/8/layout/hProcess4"/>
    <dgm:cxn modelId="{2EAE0679-0BE9-4EDC-81F5-FB72319C0B10}" type="presOf" srcId="{0D1B646F-D466-4ED2-B0BB-966DB3689DFC}" destId="{9AF9FC38-E8D7-426D-B215-6C972ECA2E62}" srcOrd="0" destOrd="0" presId="urn:microsoft.com/office/officeart/2005/8/layout/hProcess4"/>
    <dgm:cxn modelId="{4E629D7C-3E8B-4EF6-9CAC-2426FFD17F02}" srcId="{636B881E-2F38-4933-9308-F9DC9D70DB91}" destId="{BBF63447-6858-4258-9051-31A30BD313DD}" srcOrd="3" destOrd="0" parTransId="{679A6BB5-99F0-4BB3-BD3D-E3CDAB157EE7}" sibTransId="{240C2316-6592-400B-8F86-0ADC2A04ADE2}"/>
    <dgm:cxn modelId="{70A44797-F99E-4E8F-A7FC-FBF107FA4437}" type="presOf" srcId="{003232C2-0398-4AD7-B57D-C489F14440C7}" destId="{FFDAF33E-6B1F-4EBD-BEB8-F90C63ED8CA0}" srcOrd="1" destOrd="1" presId="urn:microsoft.com/office/officeart/2005/8/layout/hProcess4"/>
    <dgm:cxn modelId="{9C53D79C-1087-488D-91FB-791FDAF55A70}" type="presOf" srcId="{932EAF8A-88EF-4126-8E9E-6F1640896637}" destId="{530BDDAB-B2F6-4C54-AAB5-E325FBD2D58A}" srcOrd="1" destOrd="1" presId="urn:microsoft.com/office/officeart/2005/8/layout/hProcess4"/>
    <dgm:cxn modelId="{AD0AF1A3-3BFC-4DA6-B0A2-9CACD6A911BE}" type="presOf" srcId="{F511FFDD-D3BE-4406-A02C-C76C0E500CB6}" destId="{BCB6E16B-56ED-45FC-BB40-8A0055916A42}" srcOrd="0" destOrd="0" presId="urn:microsoft.com/office/officeart/2005/8/layout/hProcess4"/>
    <dgm:cxn modelId="{F1CF30A4-B980-4882-8391-07B691D095B6}" srcId="{F511FFDD-D3BE-4406-A02C-C76C0E500CB6}" destId="{003232C2-0398-4AD7-B57D-C489F14440C7}" srcOrd="1" destOrd="0" parTransId="{0A30D400-8F36-4EB9-B650-9E7719E50D51}" sibTransId="{C45FFD8C-F891-4764-B582-D91D8D243E45}"/>
    <dgm:cxn modelId="{FED0FDA5-22B9-4B1C-AF8D-297CD7A44E78}" srcId="{636B881E-2F38-4933-9308-F9DC9D70DB91}" destId="{B9F61077-1E88-4233-AC05-88E68B49C722}" srcOrd="4" destOrd="0" parTransId="{F3F722F7-28CE-4FC4-A42E-ACBE66D3B9B5}" sibTransId="{B1D14C4E-A702-4D63-8E49-3FE0A49030CC}"/>
    <dgm:cxn modelId="{31EAA6A6-4EA8-4D57-913E-609B0E827E33}" type="presOf" srcId="{932EAF8A-88EF-4126-8E9E-6F1640896637}" destId="{D71BA8B7-6A34-43C7-B90D-AD28B4E38BE1}" srcOrd="0" destOrd="1" presId="urn:microsoft.com/office/officeart/2005/8/layout/hProcess4"/>
    <dgm:cxn modelId="{7A126BA8-2893-4437-97E2-E47FCCB26124}" type="presOf" srcId="{67C6B30A-3EB5-4D96-BD5C-FEFF899AE68F}" destId="{39E1F6EC-66AF-4534-AA52-2DA59E28A402}" srcOrd="1" destOrd="0" presId="urn:microsoft.com/office/officeart/2005/8/layout/hProcess4"/>
    <dgm:cxn modelId="{68982BAD-5C1D-44E4-9223-D7F59D136E08}" srcId="{636B881E-2F38-4933-9308-F9DC9D70DB91}" destId="{D059F02E-67A5-4A3C-A388-7A92A6D94CFB}" srcOrd="0" destOrd="0" parTransId="{666F5203-99C8-42EF-8DF7-6D2F9582DA9B}" sibTransId="{C9A69843-2855-4304-B217-1FD10C223A2A}"/>
    <dgm:cxn modelId="{6033A4AD-E050-417C-AA1E-67AA34529A1B}" type="presOf" srcId="{269F377A-C181-4267-A5E6-F62AC8CF8A76}" destId="{D71BA8B7-6A34-43C7-B90D-AD28B4E38BE1}" srcOrd="0" destOrd="0" presId="urn:microsoft.com/office/officeart/2005/8/layout/hProcess4"/>
    <dgm:cxn modelId="{587D71B2-F7C5-4EEF-8F46-7C7C4000038A}" type="presOf" srcId="{BBF63447-6858-4258-9051-31A30BD313DD}" destId="{0F6AEAD5-F787-4ECE-ADB3-3388703A5951}" srcOrd="0" destOrd="0" presId="urn:microsoft.com/office/officeart/2005/8/layout/hProcess4"/>
    <dgm:cxn modelId="{BD153CBD-90A9-4139-A9AA-D35A6E58AC99}" srcId="{BBF63447-6858-4258-9051-31A30BD313DD}" destId="{4F9FB26E-9290-4C62-A3E5-3FE21C45CD19}" srcOrd="0" destOrd="0" parTransId="{CDDF9964-4C1D-416A-B51F-72F5A54EF086}" sibTransId="{F7A57DDE-B60D-46A6-9922-D76825E80D7F}"/>
    <dgm:cxn modelId="{DE220ED1-B3CA-4BBA-ABB4-D03558495589}" type="presOf" srcId="{8EFBFEC7-DC12-4858-A495-7B22450F3714}" destId="{451E0864-DAB9-41F6-9572-72D6ECC541A5}" srcOrd="0" destOrd="0" presId="urn:microsoft.com/office/officeart/2005/8/layout/hProcess4"/>
    <dgm:cxn modelId="{95F7E1EC-4C2B-4A93-BC95-B4ED99F8160C}" type="presOf" srcId="{67C6B30A-3EB5-4D96-BD5C-FEFF899AE68F}" destId="{AD27F8F9-D87E-4814-A453-5C25BD190AF2}" srcOrd="0" destOrd="0" presId="urn:microsoft.com/office/officeart/2005/8/layout/hProcess4"/>
    <dgm:cxn modelId="{12721BED-3881-40ED-AD9E-C878A8385E3E}" type="presOf" srcId="{240C2316-6592-400B-8F86-0ADC2A04ADE2}" destId="{A83D9F64-DE67-44FF-BCCB-814C2B388A65}" srcOrd="0" destOrd="0" presId="urn:microsoft.com/office/officeart/2005/8/layout/hProcess4"/>
    <dgm:cxn modelId="{22B755EF-CABE-482E-BC30-33D4FA12A7F8}" srcId="{B9F61077-1E88-4233-AC05-88E68B49C722}" destId="{269F377A-C181-4267-A5E6-F62AC8CF8A76}" srcOrd="0" destOrd="0" parTransId="{59611088-E9C3-496B-8BAA-6F7B1AB1C93D}" sibTransId="{0F352CC9-C154-4E87-A730-3F895BDFCF35}"/>
    <dgm:cxn modelId="{BA730BFF-FDF0-4534-8F8D-56F61E7E7946}" type="presOf" srcId="{B9F61077-1E88-4233-AC05-88E68B49C722}" destId="{85D378B9-C282-432A-9C38-EF536F84452D}" srcOrd="0" destOrd="0" presId="urn:microsoft.com/office/officeart/2005/8/layout/hProcess4"/>
    <dgm:cxn modelId="{8F706CD6-240C-4511-94DD-6B4D7918F1D0}" type="presParOf" srcId="{44AB8334-6D93-4E9A-8919-EB3A1095DC86}" destId="{E3E1E990-109E-4858-ACCF-4D1445BEDF3B}" srcOrd="0" destOrd="0" presId="urn:microsoft.com/office/officeart/2005/8/layout/hProcess4"/>
    <dgm:cxn modelId="{1072AE4D-610A-451C-888B-60F0DD4D3498}" type="presParOf" srcId="{44AB8334-6D93-4E9A-8919-EB3A1095DC86}" destId="{16A14319-DCF6-43A8-8CCA-011E37129C42}" srcOrd="1" destOrd="0" presId="urn:microsoft.com/office/officeart/2005/8/layout/hProcess4"/>
    <dgm:cxn modelId="{374F7DB4-0983-4753-AAB2-C39E2273DBBB}" type="presParOf" srcId="{44AB8334-6D93-4E9A-8919-EB3A1095DC86}" destId="{1E84FB26-C3D4-4213-87BA-A4A9BBFCA2FA}" srcOrd="2" destOrd="0" presId="urn:microsoft.com/office/officeart/2005/8/layout/hProcess4"/>
    <dgm:cxn modelId="{26B9AE13-49CC-4A4C-B4B4-59528DD8ABAC}" type="presParOf" srcId="{1E84FB26-C3D4-4213-87BA-A4A9BBFCA2FA}" destId="{9FC99E66-14E5-4348-8B87-4694A28634E5}" srcOrd="0" destOrd="0" presId="urn:microsoft.com/office/officeart/2005/8/layout/hProcess4"/>
    <dgm:cxn modelId="{3E87B198-E009-41F7-BBD2-4D95C468BAA7}" type="presParOf" srcId="{9FC99E66-14E5-4348-8B87-4694A28634E5}" destId="{80879DD0-1BD4-492F-8DEC-4A7E3A560FE2}" srcOrd="0" destOrd="0" presId="urn:microsoft.com/office/officeart/2005/8/layout/hProcess4"/>
    <dgm:cxn modelId="{49F9A47D-7D64-4A17-8196-4A982C1C89A5}" type="presParOf" srcId="{9FC99E66-14E5-4348-8B87-4694A28634E5}" destId="{592B1946-A9DF-41E1-BFB4-2144532572D4}" srcOrd="1" destOrd="0" presId="urn:microsoft.com/office/officeart/2005/8/layout/hProcess4"/>
    <dgm:cxn modelId="{17799AED-F4F4-4D98-9D6B-A3825BF8B99C}" type="presParOf" srcId="{9FC99E66-14E5-4348-8B87-4694A28634E5}" destId="{32EB6DB9-5733-48BC-BF11-F7902439455B}" srcOrd="2" destOrd="0" presId="urn:microsoft.com/office/officeart/2005/8/layout/hProcess4"/>
    <dgm:cxn modelId="{5EA566C9-08AE-4A12-AA8B-FDF7450C328F}" type="presParOf" srcId="{9FC99E66-14E5-4348-8B87-4694A28634E5}" destId="{42D2C1D8-1704-48F4-9B6B-9A5CAE0246DE}" srcOrd="3" destOrd="0" presId="urn:microsoft.com/office/officeart/2005/8/layout/hProcess4"/>
    <dgm:cxn modelId="{0D2D07DD-D8A6-40AD-BB39-F5098CCC9A7A}" type="presParOf" srcId="{9FC99E66-14E5-4348-8B87-4694A28634E5}" destId="{EE77155E-1048-4F4F-9524-7D4E69742146}" srcOrd="4" destOrd="0" presId="urn:microsoft.com/office/officeart/2005/8/layout/hProcess4"/>
    <dgm:cxn modelId="{23CD414A-DD0F-430A-BACF-410BABE74817}" type="presParOf" srcId="{1E84FB26-C3D4-4213-87BA-A4A9BBFCA2FA}" destId="{7F797959-7183-4DD0-8A09-33BA1A10F07C}" srcOrd="1" destOrd="0" presId="urn:microsoft.com/office/officeart/2005/8/layout/hProcess4"/>
    <dgm:cxn modelId="{22F87B81-82FB-484B-90FF-ECB4A3A5219F}" type="presParOf" srcId="{1E84FB26-C3D4-4213-87BA-A4A9BBFCA2FA}" destId="{DD6ADC70-9276-4E53-A43E-E07448B6EDDD}" srcOrd="2" destOrd="0" presId="urn:microsoft.com/office/officeart/2005/8/layout/hProcess4"/>
    <dgm:cxn modelId="{1DFEE352-0871-4BA6-ABE7-270B507678FE}" type="presParOf" srcId="{DD6ADC70-9276-4E53-A43E-E07448B6EDDD}" destId="{3A81895A-F982-424C-AF70-773885FEBDB9}" srcOrd="0" destOrd="0" presId="urn:microsoft.com/office/officeart/2005/8/layout/hProcess4"/>
    <dgm:cxn modelId="{6CB88EE7-39E9-490F-8DAF-2D81B45524BB}" type="presParOf" srcId="{DD6ADC70-9276-4E53-A43E-E07448B6EDDD}" destId="{AD27F8F9-D87E-4814-A453-5C25BD190AF2}" srcOrd="1" destOrd="0" presId="urn:microsoft.com/office/officeart/2005/8/layout/hProcess4"/>
    <dgm:cxn modelId="{101C9C2A-3444-41A7-91B1-D51A7E1C9214}" type="presParOf" srcId="{DD6ADC70-9276-4E53-A43E-E07448B6EDDD}" destId="{39E1F6EC-66AF-4534-AA52-2DA59E28A402}" srcOrd="2" destOrd="0" presId="urn:microsoft.com/office/officeart/2005/8/layout/hProcess4"/>
    <dgm:cxn modelId="{2000DBB2-71E0-4993-BEEB-F7A1668583C4}" type="presParOf" srcId="{DD6ADC70-9276-4E53-A43E-E07448B6EDDD}" destId="{451E0864-DAB9-41F6-9572-72D6ECC541A5}" srcOrd="3" destOrd="0" presId="urn:microsoft.com/office/officeart/2005/8/layout/hProcess4"/>
    <dgm:cxn modelId="{792369B2-8DA7-47A5-A2AA-38188C5BF818}" type="presParOf" srcId="{DD6ADC70-9276-4E53-A43E-E07448B6EDDD}" destId="{554BC909-FE6A-4C88-A529-33B6D9D7D4C5}" srcOrd="4" destOrd="0" presId="urn:microsoft.com/office/officeart/2005/8/layout/hProcess4"/>
    <dgm:cxn modelId="{BB3EE221-4725-429A-835C-0A2943D783EF}" type="presParOf" srcId="{1E84FB26-C3D4-4213-87BA-A4A9BBFCA2FA}" destId="{8A543FBE-E81A-4342-8551-00FEBDF6048D}" srcOrd="3" destOrd="0" presId="urn:microsoft.com/office/officeart/2005/8/layout/hProcess4"/>
    <dgm:cxn modelId="{EC8862E5-8C09-4167-8459-495EBB319DB3}" type="presParOf" srcId="{1E84FB26-C3D4-4213-87BA-A4A9BBFCA2FA}" destId="{860147C1-8301-48E8-87E5-30E058EC0767}" srcOrd="4" destOrd="0" presId="urn:microsoft.com/office/officeart/2005/8/layout/hProcess4"/>
    <dgm:cxn modelId="{C4901700-C285-44DD-B8B8-20756C6B5371}" type="presParOf" srcId="{860147C1-8301-48E8-87E5-30E058EC0767}" destId="{066DA8BE-8C10-49FE-A9AB-B3B7DAD41325}" srcOrd="0" destOrd="0" presId="urn:microsoft.com/office/officeart/2005/8/layout/hProcess4"/>
    <dgm:cxn modelId="{3FEB2C8D-D705-4A65-BF04-515890B4C710}" type="presParOf" srcId="{860147C1-8301-48E8-87E5-30E058EC0767}" destId="{918413B5-4499-48BD-8B3F-CE3042B1AAF2}" srcOrd="1" destOrd="0" presId="urn:microsoft.com/office/officeart/2005/8/layout/hProcess4"/>
    <dgm:cxn modelId="{FEBE52D1-33E2-4484-94A0-FD4A05697C1D}" type="presParOf" srcId="{860147C1-8301-48E8-87E5-30E058EC0767}" destId="{FFDAF33E-6B1F-4EBD-BEB8-F90C63ED8CA0}" srcOrd="2" destOrd="0" presId="urn:microsoft.com/office/officeart/2005/8/layout/hProcess4"/>
    <dgm:cxn modelId="{8E778CBF-3DCF-41E1-9F71-A70C7E560301}" type="presParOf" srcId="{860147C1-8301-48E8-87E5-30E058EC0767}" destId="{BCB6E16B-56ED-45FC-BB40-8A0055916A42}" srcOrd="3" destOrd="0" presId="urn:microsoft.com/office/officeart/2005/8/layout/hProcess4"/>
    <dgm:cxn modelId="{5684A6FC-63B6-4509-B0AB-A738B3EDCD63}" type="presParOf" srcId="{860147C1-8301-48E8-87E5-30E058EC0767}" destId="{B616B5C9-B7BB-4440-B5FE-99C27A5FE144}" srcOrd="4" destOrd="0" presId="urn:microsoft.com/office/officeart/2005/8/layout/hProcess4"/>
    <dgm:cxn modelId="{18D351BC-AE56-411B-B7F7-8A2AAAFE6764}" type="presParOf" srcId="{1E84FB26-C3D4-4213-87BA-A4A9BBFCA2FA}" destId="{9AF9FC38-E8D7-426D-B215-6C972ECA2E62}" srcOrd="5" destOrd="0" presId="urn:microsoft.com/office/officeart/2005/8/layout/hProcess4"/>
    <dgm:cxn modelId="{E9EAFD66-BDBB-46A3-B795-E1F356A64711}" type="presParOf" srcId="{1E84FB26-C3D4-4213-87BA-A4A9BBFCA2FA}" destId="{8FF4C0ED-F6EC-4DAC-9483-E08FBCE0FE9B}" srcOrd="6" destOrd="0" presId="urn:microsoft.com/office/officeart/2005/8/layout/hProcess4"/>
    <dgm:cxn modelId="{9CA2B67F-C4AF-4159-9FD0-C3C90A5D356E}" type="presParOf" srcId="{8FF4C0ED-F6EC-4DAC-9483-E08FBCE0FE9B}" destId="{F5D594C4-098D-4B82-BC53-5246DF8A71B8}" srcOrd="0" destOrd="0" presId="urn:microsoft.com/office/officeart/2005/8/layout/hProcess4"/>
    <dgm:cxn modelId="{A12771C6-4296-466B-9E95-932DAE4987F6}" type="presParOf" srcId="{8FF4C0ED-F6EC-4DAC-9483-E08FBCE0FE9B}" destId="{E079D1BE-B032-45D2-98BC-A38F14334D8D}" srcOrd="1" destOrd="0" presId="urn:microsoft.com/office/officeart/2005/8/layout/hProcess4"/>
    <dgm:cxn modelId="{6BBCC997-0F02-4C62-98B8-8379F1DBB5A7}" type="presParOf" srcId="{8FF4C0ED-F6EC-4DAC-9483-E08FBCE0FE9B}" destId="{D2EC937F-9E99-448E-AAD3-CE556E1E18BB}" srcOrd="2" destOrd="0" presId="urn:microsoft.com/office/officeart/2005/8/layout/hProcess4"/>
    <dgm:cxn modelId="{C3D286C8-02B2-43F9-9A39-289484E6A4B7}" type="presParOf" srcId="{8FF4C0ED-F6EC-4DAC-9483-E08FBCE0FE9B}" destId="{0F6AEAD5-F787-4ECE-ADB3-3388703A5951}" srcOrd="3" destOrd="0" presId="urn:microsoft.com/office/officeart/2005/8/layout/hProcess4"/>
    <dgm:cxn modelId="{E7244782-B653-423E-B1B1-9ECEB1DEFDB2}" type="presParOf" srcId="{8FF4C0ED-F6EC-4DAC-9483-E08FBCE0FE9B}" destId="{A1B5BE55-579D-4BF5-9496-E51CEF3DEF23}" srcOrd="4" destOrd="0" presId="urn:microsoft.com/office/officeart/2005/8/layout/hProcess4"/>
    <dgm:cxn modelId="{81936956-295D-4095-ACD7-EABF70152E82}" type="presParOf" srcId="{1E84FB26-C3D4-4213-87BA-A4A9BBFCA2FA}" destId="{A83D9F64-DE67-44FF-BCCB-814C2B388A65}" srcOrd="7" destOrd="0" presId="urn:microsoft.com/office/officeart/2005/8/layout/hProcess4"/>
    <dgm:cxn modelId="{56423420-31B5-4785-A3C2-E3272C7CA7EB}" type="presParOf" srcId="{1E84FB26-C3D4-4213-87BA-A4A9BBFCA2FA}" destId="{94EFEBBE-C091-48B1-AC63-66ACC7090942}" srcOrd="8" destOrd="0" presId="urn:microsoft.com/office/officeart/2005/8/layout/hProcess4"/>
    <dgm:cxn modelId="{86FF48AF-06A7-475A-9BF1-763E36CC7070}" type="presParOf" srcId="{94EFEBBE-C091-48B1-AC63-66ACC7090942}" destId="{74E5E671-4999-4E2A-BF56-EFCED6470868}" srcOrd="0" destOrd="0" presId="urn:microsoft.com/office/officeart/2005/8/layout/hProcess4"/>
    <dgm:cxn modelId="{6554FFBB-6E86-4031-BD61-95393D8AF16B}" type="presParOf" srcId="{94EFEBBE-C091-48B1-AC63-66ACC7090942}" destId="{D71BA8B7-6A34-43C7-B90D-AD28B4E38BE1}" srcOrd="1" destOrd="0" presId="urn:microsoft.com/office/officeart/2005/8/layout/hProcess4"/>
    <dgm:cxn modelId="{45ACE3B5-84CE-4398-86D5-E53343E0D8FC}" type="presParOf" srcId="{94EFEBBE-C091-48B1-AC63-66ACC7090942}" destId="{530BDDAB-B2F6-4C54-AAB5-E325FBD2D58A}" srcOrd="2" destOrd="0" presId="urn:microsoft.com/office/officeart/2005/8/layout/hProcess4"/>
    <dgm:cxn modelId="{D7650655-8F9F-4E02-8706-1F631A963AD0}" type="presParOf" srcId="{94EFEBBE-C091-48B1-AC63-66ACC7090942}" destId="{85D378B9-C282-432A-9C38-EF536F84452D}" srcOrd="3" destOrd="0" presId="urn:microsoft.com/office/officeart/2005/8/layout/hProcess4"/>
    <dgm:cxn modelId="{02C5CEF9-55C9-4055-BB23-4DCF1A20E29D}" type="presParOf" srcId="{94EFEBBE-C091-48B1-AC63-66ACC7090942}" destId="{4AAEDD02-C75D-4495-BD37-F13C562F68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A2B900-54D2-4793-8488-67139D334E8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hu-HU"/>
        </a:p>
      </dgm:t>
    </dgm:pt>
    <dgm:pt modelId="{1B3C743B-287C-402B-B718-92C94FD610A8}">
      <dgm:prSet phldrT="[Szöveg]"/>
      <dgm:spPr/>
      <dgm:t>
        <a:bodyPr/>
        <a:lstStyle/>
        <a:p>
          <a:r>
            <a:rPr lang="lt-LT" dirty="0"/>
            <a:t>ŽINIŲ BAŽĖS</a:t>
          </a:r>
          <a:endParaRPr lang="hu-HU" dirty="0"/>
        </a:p>
      </dgm:t>
    </dgm:pt>
    <dgm:pt modelId="{222FCCF7-9A48-4864-82A7-75A588FB24C9}" type="parTrans" cxnId="{E27160DB-2FC7-43CC-B548-32BB06719EA5}">
      <dgm:prSet/>
      <dgm:spPr/>
      <dgm:t>
        <a:bodyPr/>
        <a:lstStyle/>
        <a:p>
          <a:endParaRPr lang="hu-HU"/>
        </a:p>
      </dgm:t>
    </dgm:pt>
    <dgm:pt modelId="{E7B3F12E-DB0A-4E74-A2AB-17BEE5280ECA}" type="sibTrans" cxnId="{E27160DB-2FC7-43CC-B548-32BB06719EA5}">
      <dgm:prSet/>
      <dgm:spPr/>
      <dgm:t>
        <a:bodyPr/>
        <a:lstStyle/>
        <a:p>
          <a:endParaRPr lang="hu-HU"/>
        </a:p>
      </dgm:t>
    </dgm:pt>
    <dgm:pt modelId="{B3DCFE15-051F-4D77-BEC5-29C7B091D6C9}">
      <dgm:prSet phldrT="[Szöveg]"/>
      <dgm:spPr/>
      <dgm:t>
        <a:bodyPr/>
        <a:lstStyle/>
        <a:p>
          <a:r>
            <a:rPr lang="lt-LT" dirty="0"/>
            <a:t>MOKYMOSI VADYBOS SISTEMOS</a:t>
          </a:r>
          <a:endParaRPr lang="hu-HU" dirty="0"/>
        </a:p>
      </dgm:t>
    </dgm:pt>
    <dgm:pt modelId="{A6A1CAF6-384C-41BE-8E0D-95348B577F05}" type="parTrans" cxnId="{920C6043-8DC7-449A-99AE-3F645EF51C5C}">
      <dgm:prSet/>
      <dgm:spPr/>
      <dgm:t>
        <a:bodyPr/>
        <a:lstStyle/>
        <a:p>
          <a:endParaRPr lang="hu-HU"/>
        </a:p>
      </dgm:t>
    </dgm:pt>
    <dgm:pt modelId="{9E31B599-ED4B-4CF4-9D8E-A518B9B95AA3}" type="sibTrans" cxnId="{920C6043-8DC7-449A-99AE-3F645EF51C5C}">
      <dgm:prSet/>
      <dgm:spPr/>
      <dgm:t>
        <a:bodyPr/>
        <a:lstStyle/>
        <a:p>
          <a:endParaRPr lang="hu-HU"/>
        </a:p>
      </dgm:t>
    </dgm:pt>
    <dgm:pt modelId="{5ADBF71A-FE01-4BB4-A68D-3391A6DFD2D7}">
      <dgm:prSet phldrT="[Szöveg]"/>
      <dgm:spPr/>
      <dgm:t>
        <a:bodyPr/>
        <a:lstStyle/>
        <a:p>
          <a:r>
            <a:rPr lang="lt-LT" dirty="0"/>
            <a:t>RYŠIŲ SU KLIENTAIS VADYBA</a:t>
          </a:r>
          <a:endParaRPr lang="hu-HU" dirty="0"/>
        </a:p>
      </dgm:t>
    </dgm:pt>
    <dgm:pt modelId="{68077F8D-4F50-40C9-A0B6-18302D2D34B1}" type="parTrans" cxnId="{7B2DD176-FB3D-4E1D-81D3-364713005F94}">
      <dgm:prSet/>
      <dgm:spPr/>
      <dgm:t>
        <a:bodyPr/>
        <a:lstStyle/>
        <a:p>
          <a:endParaRPr lang="hu-HU"/>
        </a:p>
      </dgm:t>
    </dgm:pt>
    <dgm:pt modelId="{06FFB41B-B145-44AF-8A30-4844F92B4A95}" type="sibTrans" cxnId="{7B2DD176-FB3D-4E1D-81D3-364713005F94}">
      <dgm:prSet/>
      <dgm:spPr/>
      <dgm:t>
        <a:bodyPr/>
        <a:lstStyle/>
        <a:p>
          <a:endParaRPr lang="hu-HU"/>
        </a:p>
      </dgm:t>
    </dgm:pt>
    <dgm:pt modelId="{10D92F8A-4A8B-4FEA-8BFF-89B8BA77E7F4}">
      <dgm:prSet phldrT="[Szöveg]"/>
      <dgm:spPr/>
      <dgm:t>
        <a:bodyPr/>
        <a:lstStyle/>
        <a:p>
          <a:r>
            <a:rPr lang="lt-LT" dirty="0">
              <a:highlight>
                <a:srgbClr val="FFFF00"/>
              </a:highlight>
            </a:rPr>
            <a:t>TURINIO VALDYMO SISTEMOS</a:t>
          </a:r>
          <a:endParaRPr lang="hu-HU" dirty="0">
            <a:highlight>
              <a:srgbClr val="FFFF00"/>
            </a:highlight>
          </a:endParaRPr>
        </a:p>
      </dgm:t>
    </dgm:pt>
    <dgm:pt modelId="{37538AC8-9EE0-42E2-83BD-D3BBD81F0A2B}" type="parTrans" cxnId="{B4A9F35E-2CAC-4BF2-A8A2-874203388D8E}">
      <dgm:prSet/>
      <dgm:spPr/>
      <dgm:t>
        <a:bodyPr/>
        <a:lstStyle/>
        <a:p>
          <a:endParaRPr lang="hu-HU"/>
        </a:p>
      </dgm:t>
    </dgm:pt>
    <dgm:pt modelId="{514398DF-7A26-4A92-8085-E24361ADADCC}" type="sibTrans" cxnId="{B4A9F35E-2CAC-4BF2-A8A2-874203388D8E}">
      <dgm:prSet/>
      <dgm:spPr/>
      <dgm:t>
        <a:bodyPr/>
        <a:lstStyle/>
        <a:p>
          <a:endParaRPr lang="hu-HU"/>
        </a:p>
      </dgm:t>
    </dgm:pt>
    <dgm:pt modelId="{6AA95ACD-6720-4528-A5F3-9C7EA05D77B4}" type="pres">
      <dgm:prSet presAssocID="{79A2B900-54D2-4793-8488-67139D334E8E}" presName="Name0" presStyleCnt="0">
        <dgm:presLayoutVars>
          <dgm:dir/>
          <dgm:resizeHandles val="exact"/>
        </dgm:presLayoutVars>
      </dgm:prSet>
      <dgm:spPr/>
    </dgm:pt>
    <dgm:pt modelId="{558D2C09-C9A9-4CA2-9BC4-CD8E511A0A4C}" type="pres">
      <dgm:prSet presAssocID="{1B3C743B-287C-402B-B718-92C94FD610A8}" presName="compNode" presStyleCnt="0"/>
      <dgm:spPr/>
    </dgm:pt>
    <dgm:pt modelId="{F2963C0A-02D5-4583-91CD-EE4E6A247DC0}" type="pres">
      <dgm:prSet presAssocID="{1B3C743B-287C-402B-B718-92C94FD610A8}" presName="pictRect" presStyleLbl="node1" presStyleIdx="0" presStyleCnt="4" custLinFactNeighborX="-210" custLinFactNeighborY="-41019"/>
      <dgm:spPr>
        <a:blipFill rotWithShape="1">
          <a:blip xmlns:r="http://schemas.openxmlformats.org/officeDocument/2006/relationships" r:embed="rId1"/>
          <a:srcRect/>
          <a:stretch>
            <a:fillRect t="-6000" b="-6000"/>
          </a:stretch>
        </a:blipFill>
      </dgm:spPr>
    </dgm:pt>
    <dgm:pt modelId="{D2E15E17-982C-4A16-A8A2-189F39686C30}" type="pres">
      <dgm:prSet presAssocID="{1B3C743B-287C-402B-B718-92C94FD610A8}" presName="textRect" presStyleLbl="revTx" presStyleIdx="0" presStyleCnt="4" custLinFactNeighborX="-210" custLinFactNeighborY="-45411">
        <dgm:presLayoutVars>
          <dgm:bulletEnabled val="1"/>
        </dgm:presLayoutVars>
      </dgm:prSet>
      <dgm:spPr/>
    </dgm:pt>
    <dgm:pt modelId="{73FFC719-8EAA-4DAE-950D-DF745C846143}" type="pres">
      <dgm:prSet presAssocID="{E7B3F12E-DB0A-4E74-A2AB-17BEE5280ECA}" presName="sibTrans" presStyleLbl="sibTrans2D1" presStyleIdx="0" presStyleCnt="0"/>
      <dgm:spPr/>
    </dgm:pt>
    <dgm:pt modelId="{72F836AF-3421-4700-9867-C981FF564964}" type="pres">
      <dgm:prSet presAssocID="{B3DCFE15-051F-4D77-BEC5-29C7B091D6C9}" presName="compNode" presStyleCnt="0"/>
      <dgm:spPr/>
    </dgm:pt>
    <dgm:pt modelId="{0F072E2E-D666-4F48-B127-026369583674}" type="pres">
      <dgm:prSet presAssocID="{B3DCFE15-051F-4D77-BEC5-29C7B091D6C9}" presName="pictRect" presStyleLbl="node1" presStyleIdx="1" presStyleCnt="4" custLinFactNeighborX="2073" custLinFactNeighborY="-41019"/>
      <dgm:spPr>
        <a:blipFill rotWithShape="1">
          <a:blip xmlns:r="http://schemas.openxmlformats.org/officeDocument/2006/relationships" r:embed="rId2"/>
          <a:srcRect/>
          <a:stretch>
            <a:fillRect t="-13000" b="-13000"/>
          </a:stretch>
        </a:blipFill>
      </dgm:spPr>
    </dgm:pt>
    <dgm:pt modelId="{965A46BB-0D40-416E-AF75-6F7251801CBD}" type="pres">
      <dgm:prSet presAssocID="{B3DCFE15-051F-4D77-BEC5-29C7B091D6C9}" presName="textRect" presStyleLbl="revTx" presStyleIdx="1" presStyleCnt="4" custLinFactNeighborX="5002" custLinFactNeighborY="-45411">
        <dgm:presLayoutVars>
          <dgm:bulletEnabled val="1"/>
        </dgm:presLayoutVars>
      </dgm:prSet>
      <dgm:spPr/>
    </dgm:pt>
    <dgm:pt modelId="{2727F352-36A1-4A60-8390-13B0592EE1B7}" type="pres">
      <dgm:prSet presAssocID="{9E31B599-ED4B-4CF4-9D8E-A518B9B95AA3}" presName="sibTrans" presStyleLbl="sibTrans2D1" presStyleIdx="0" presStyleCnt="0"/>
      <dgm:spPr/>
    </dgm:pt>
    <dgm:pt modelId="{0D38A855-FD7A-4B34-BD70-2D9F8284F93A}" type="pres">
      <dgm:prSet presAssocID="{5ADBF71A-FE01-4BB4-A68D-3391A6DFD2D7}" presName="compNode" presStyleCnt="0"/>
      <dgm:spPr/>
    </dgm:pt>
    <dgm:pt modelId="{6C7B9B3C-0BA1-4CA3-976B-0F4B38DFC9A2}" type="pres">
      <dgm:prSet presAssocID="{5ADBF71A-FE01-4BB4-A68D-3391A6DFD2D7}" presName="pictRect" presStyleLbl="node1" presStyleIdx="2" presStyleCnt="4" custLinFactNeighborX="706" custLinFactNeighborY="-41019"/>
      <dgm:spPr>
        <a:blipFill rotWithShape="1">
          <a:blip xmlns:r="http://schemas.openxmlformats.org/officeDocument/2006/relationships" r:embed="rId3"/>
          <a:srcRect/>
          <a:stretch>
            <a:fillRect t="-23000" b="-23000"/>
          </a:stretch>
        </a:blipFill>
      </dgm:spPr>
    </dgm:pt>
    <dgm:pt modelId="{9BA3DAE3-7EAE-4D02-B6CE-F62ED2180F96}" type="pres">
      <dgm:prSet presAssocID="{5ADBF71A-FE01-4BB4-A68D-3391A6DFD2D7}" presName="textRect" presStyleLbl="revTx" presStyleIdx="2" presStyleCnt="4" custLinFactNeighborX="706" custLinFactNeighborY="-45411">
        <dgm:presLayoutVars>
          <dgm:bulletEnabled val="1"/>
        </dgm:presLayoutVars>
      </dgm:prSet>
      <dgm:spPr/>
    </dgm:pt>
    <dgm:pt modelId="{9D57825F-ABBA-42AB-B456-E1798C4B8470}" type="pres">
      <dgm:prSet presAssocID="{06FFB41B-B145-44AF-8A30-4844F92B4A95}" presName="sibTrans" presStyleLbl="sibTrans2D1" presStyleIdx="0" presStyleCnt="0"/>
      <dgm:spPr/>
    </dgm:pt>
    <dgm:pt modelId="{8AC9FA9F-6F72-477A-9DF8-508D10F4EFFE}" type="pres">
      <dgm:prSet presAssocID="{10D92F8A-4A8B-4FEA-8BFF-89B8BA77E7F4}" presName="compNode" presStyleCnt="0"/>
      <dgm:spPr/>
    </dgm:pt>
    <dgm:pt modelId="{7B56DEC5-6984-49C3-8D3F-3B707867DE74}" type="pres">
      <dgm:prSet presAssocID="{10D92F8A-4A8B-4FEA-8BFF-89B8BA77E7F4}" presName="pictRect" presStyleLbl="node1" presStyleIdx="3" presStyleCnt="4" custLinFactNeighborX="-4022" custLinFactNeighborY="-41019"/>
      <dgm:spPr>
        <a:blipFill rotWithShape="1">
          <a:blip xmlns:r="http://schemas.openxmlformats.org/officeDocument/2006/relationships" r:embed="rId4"/>
          <a:srcRect/>
          <a:stretch>
            <a:fillRect l="-11000" r="-11000"/>
          </a:stretch>
        </a:blipFill>
      </dgm:spPr>
    </dgm:pt>
    <dgm:pt modelId="{AFE3D7E2-8531-42A3-966F-3742FFA3A88F}" type="pres">
      <dgm:prSet presAssocID="{10D92F8A-4A8B-4FEA-8BFF-89B8BA77E7F4}" presName="textRect" presStyleLbl="revTx" presStyleIdx="3" presStyleCnt="4" custLinFactNeighborX="210" custLinFactNeighborY="-45323">
        <dgm:presLayoutVars>
          <dgm:bulletEnabled val="1"/>
        </dgm:presLayoutVars>
      </dgm:prSet>
      <dgm:spPr/>
    </dgm:pt>
  </dgm:ptLst>
  <dgm:cxnLst>
    <dgm:cxn modelId="{A48F9E07-A61B-43CC-8B85-6E1AD5F8FE38}" type="presOf" srcId="{1B3C743B-287C-402B-B718-92C94FD610A8}" destId="{D2E15E17-982C-4A16-A8A2-189F39686C30}" srcOrd="0" destOrd="0" presId="urn:microsoft.com/office/officeart/2005/8/layout/pList1"/>
    <dgm:cxn modelId="{B4A9F35E-2CAC-4BF2-A8A2-874203388D8E}" srcId="{79A2B900-54D2-4793-8488-67139D334E8E}" destId="{10D92F8A-4A8B-4FEA-8BFF-89B8BA77E7F4}" srcOrd="3" destOrd="0" parTransId="{37538AC8-9EE0-42E2-83BD-D3BBD81F0A2B}" sibTransId="{514398DF-7A26-4A92-8085-E24361ADADCC}"/>
    <dgm:cxn modelId="{920C6043-8DC7-449A-99AE-3F645EF51C5C}" srcId="{79A2B900-54D2-4793-8488-67139D334E8E}" destId="{B3DCFE15-051F-4D77-BEC5-29C7B091D6C9}" srcOrd="1" destOrd="0" parTransId="{A6A1CAF6-384C-41BE-8E0D-95348B577F05}" sibTransId="{9E31B599-ED4B-4CF4-9D8E-A518B9B95AA3}"/>
    <dgm:cxn modelId="{338CE263-2AFF-4D56-9E0F-B34DE333EDF9}" type="presOf" srcId="{9E31B599-ED4B-4CF4-9D8E-A518B9B95AA3}" destId="{2727F352-36A1-4A60-8390-13B0592EE1B7}" srcOrd="0" destOrd="0" presId="urn:microsoft.com/office/officeart/2005/8/layout/pList1"/>
    <dgm:cxn modelId="{7B2DD176-FB3D-4E1D-81D3-364713005F94}" srcId="{79A2B900-54D2-4793-8488-67139D334E8E}" destId="{5ADBF71A-FE01-4BB4-A68D-3391A6DFD2D7}" srcOrd="2" destOrd="0" parTransId="{68077F8D-4F50-40C9-A0B6-18302D2D34B1}" sibTransId="{06FFB41B-B145-44AF-8A30-4844F92B4A95}"/>
    <dgm:cxn modelId="{AEA0E95A-DC58-408A-B662-0CA35789F7DF}" type="presOf" srcId="{5ADBF71A-FE01-4BB4-A68D-3391A6DFD2D7}" destId="{9BA3DAE3-7EAE-4D02-B6CE-F62ED2180F96}" srcOrd="0" destOrd="0" presId="urn:microsoft.com/office/officeart/2005/8/layout/pList1"/>
    <dgm:cxn modelId="{EBEF0586-1804-43ED-B6D1-C179DBF76126}" type="presOf" srcId="{79A2B900-54D2-4793-8488-67139D334E8E}" destId="{6AA95ACD-6720-4528-A5F3-9C7EA05D77B4}" srcOrd="0" destOrd="0" presId="urn:microsoft.com/office/officeart/2005/8/layout/pList1"/>
    <dgm:cxn modelId="{493AAC9C-F876-49B2-A3F2-15A2F9DE1340}" type="presOf" srcId="{10D92F8A-4A8B-4FEA-8BFF-89B8BA77E7F4}" destId="{AFE3D7E2-8531-42A3-966F-3742FFA3A88F}" srcOrd="0" destOrd="0" presId="urn:microsoft.com/office/officeart/2005/8/layout/pList1"/>
    <dgm:cxn modelId="{E27160DB-2FC7-43CC-B548-32BB06719EA5}" srcId="{79A2B900-54D2-4793-8488-67139D334E8E}" destId="{1B3C743B-287C-402B-B718-92C94FD610A8}" srcOrd="0" destOrd="0" parTransId="{222FCCF7-9A48-4864-82A7-75A588FB24C9}" sibTransId="{E7B3F12E-DB0A-4E74-A2AB-17BEE5280ECA}"/>
    <dgm:cxn modelId="{737D58F3-843C-4D45-B128-C896CF680244}" type="presOf" srcId="{06FFB41B-B145-44AF-8A30-4844F92B4A95}" destId="{9D57825F-ABBA-42AB-B456-E1798C4B8470}" srcOrd="0" destOrd="0" presId="urn:microsoft.com/office/officeart/2005/8/layout/pList1"/>
    <dgm:cxn modelId="{9DAD4BF9-DC46-49BB-8442-43B7E779229D}" type="presOf" srcId="{E7B3F12E-DB0A-4E74-A2AB-17BEE5280ECA}" destId="{73FFC719-8EAA-4DAE-950D-DF745C846143}" srcOrd="0" destOrd="0" presId="urn:microsoft.com/office/officeart/2005/8/layout/pList1"/>
    <dgm:cxn modelId="{7284EFFD-3782-43C3-ADFF-859D109D1EB2}" type="presOf" srcId="{B3DCFE15-051F-4D77-BEC5-29C7B091D6C9}" destId="{965A46BB-0D40-416E-AF75-6F7251801CBD}" srcOrd="0" destOrd="0" presId="urn:microsoft.com/office/officeart/2005/8/layout/pList1"/>
    <dgm:cxn modelId="{3CF19477-2F90-40E6-9C0B-94081E34BFFC}" type="presParOf" srcId="{6AA95ACD-6720-4528-A5F3-9C7EA05D77B4}" destId="{558D2C09-C9A9-4CA2-9BC4-CD8E511A0A4C}" srcOrd="0" destOrd="0" presId="urn:microsoft.com/office/officeart/2005/8/layout/pList1"/>
    <dgm:cxn modelId="{FDFB3E29-4A1D-4184-8C53-4ECB8139B7E4}" type="presParOf" srcId="{558D2C09-C9A9-4CA2-9BC4-CD8E511A0A4C}" destId="{F2963C0A-02D5-4583-91CD-EE4E6A247DC0}" srcOrd="0" destOrd="0" presId="urn:microsoft.com/office/officeart/2005/8/layout/pList1"/>
    <dgm:cxn modelId="{10BD347F-9D93-4C5C-B8BB-BEEB61E24E54}" type="presParOf" srcId="{558D2C09-C9A9-4CA2-9BC4-CD8E511A0A4C}" destId="{D2E15E17-982C-4A16-A8A2-189F39686C30}" srcOrd="1" destOrd="0" presId="urn:microsoft.com/office/officeart/2005/8/layout/pList1"/>
    <dgm:cxn modelId="{E82ADA3D-2CBC-4493-89E8-50F0BE1D97B4}" type="presParOf" srcId="{6AA95ACD-6720-4528-A5F3-9C7EA05D77B4}" destId="{73FFC719-8EAA-4DAE-950D-DF745C846143}" srcOrd="1" destOrd="0" presId="urn:microsoft.com/office/officeart/2005/8/layout/pList1"/>
    <dgm:cxn modelId="{A29D6436-1603-4CA8-9305-D2042F5D04B6}" type="presParOf" srcId="{6AA95ACD-6720-4528-A5F3-9C7EA05D77B4}" destId="{72F836AF-3421-4700-9867-C981FF564964}" srcOrd="2" destOrd="0" presId="urn:microsoft.com/office/officeart/2005/8/layout/pList1"/>
    <dgm:cxn modelId="{9C76EC14-BDD5-4D85-B2D1-2DE9847F1D90}" type="presParOf" srcId="{72F836AF-3421-4700-9867-C981FF564964}" destId="{0F072E2E-D666-4F48-B127-026369583674}" srcOrd="0" destOrd="0" presId="urn:microsoft.com/office/officeart/2005/8/layout/pList1"/>
    <dgm:cxn modelId="{387FE80A-EFCE-489F-BCFD-AB29E5891B7D}" type="presParOf" srcId="{72F836AF-3421-4700-9867-C981FF564964}" destId="{965A46BB-0D40-416E-AF75-6F7251801CBD}" srcOrd="1" destOrd="0" presId="urn:microsoft.com/office/officeart/2005/8/layout/pList1"/>
    <dgm:cxn modelId="{9907F24F-8891-4933-A520-A9D96A070A83}" type="presParOf" srcId="{6AA95ACD-6720-4528-A5F3-9C7EA05D77B4}" destId="{2727F352-36A1-4A60-8390-13B0592EE1B7}" srcOrd="3" destOrd="0" presId="urn:microsoft.com/office/officeart/2005/8/layout/pList1"/>
    <dgm:cxn modelId="{06D917B1-15CF-4523-887D-7DBC7EC1C445}" type="presParOf" srcId="{6AA95ACD-6720-4528-A5F3-9C7EA05D77B4}" destId="{0D38A855-FD7A-4B34-BD70-2D9F8284F93A}" srcOrd="4" destOrd="0" presId="urn:microsoft.com/office/officeart/2005/8/layout/pList1"/>
    <dgm:cxn modelId="{80A21A3D-59E7-4C51-95AE-802E04C45A9F}" type="presParOf" srcId="{0D38A855-FD7A-4B34-BD70-2D9F8284F93A}" destId="{6C7B9B3C-0BA1-4CA3-976B-0F4B38DFC9A2}" srcOrd="0" destOrd="0" presId="urn:microsoft.com/office/officeart/2005/8/layout/pList1"/>
    <dgm:cxn modelId="{723CD316-5E84-4D0A-9C84-BC3F85287F5B}" type="presParOf" srcId="{0D38A855-FD7A-4B34-BD70-2D9F8284F93A}" destId="{9BA3DAE3-7EAE-4D02-B6CE-F62ED2180F96}" srcOrd="1" destOrd="0" presId="urn:microsoft.com/office/officeart/2005/8/layout/pList1"/>
    <dgm:cxn modelId="{B0A95739-6F77-4CED-A377-C463EE8C4113}" type="presParOf" srcId="{6AA95ACD-6720-4528-A5F3-9C7EA05D77B4}" destId="{9D57825F-ABBA-42AB-B456-E1798C4B8470}" srcOrd="5" destOrd="0" presId="urn:microsoft.com/office/officeart/2005/8/layout/pList1"/>
    <dgm:cxn modelId="{F8B360FF-97D7-4D71-BD94-87AA5ECEB137}" type="presParOf" srcId="{6AA95ACD-6720-4528-A5F3-9C7EA05D77B4}" destId="{8AC9FA9F-6F72-477A-9DF8-508D10F4EFFE}" srcOrd="6" destOrd="0" presId="urn:microsoft.com/office/officeart/2005/8/layout/pList1"/>
    <dgm:cxn modelId="{4FBB2B43-051D-49F7-B409-EC923E600031}" type="presParOf" srcId="{8AC9FA9F-6F72-477A-9DF8-508D10F4EFFE}" destId="{7B56DEC5-6984-49C3-8D3F-3B707867DE74}" srcOrd="0" destOrd="0" presId="urn:microsoft.com/office/officeart/2005/8/layout/pList1"/>
    <dgm:cxn modelId="{EEF9F702-F8DF-423D-84E9-BE765EB661E0}" type="presParOf" srcId="{8AC9FA9F-6F72-477A-9DF8-508D10F4EFFE}" destId="{AFE3D7E2-8531-42A3-966F-3742FFA3A88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9A2B88-4C3B-472A-803A-820DDA06E078}"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hu-HU"/>
        </a:p>
      </dgm:t>
    </dgm:pt>
    <dgm:pt modelId="{117213CF-EE38-4BF6-9161-E708CE787B13}">
      <dgm:prSet phldrT="[Szöveg]" custT="1"/>
      <dgm:spPr/>
      <dgm:t>
        <a:bodyPr/>
        <a:lstStyle/>
        <a:p>
          <a:r>
            <a:rPr lang="lt-LT" sz="1400" noProof="0" dirty="0"/>
            <a:t>VERSLO PROCESŲ VALDYMAS</a:t>
          </a:r>
          <a:endParaRPr lang="en-GB" sz="1400" noProof="0" dirty="0"/>
        </a:p>
      </dgm:t>
    </dgm:pt>
    <dgm:pt modelId="{298EA213-9EE1-45DE-BF0B-B8BDCA840F47}" type="parTrans" cxnId="{928EA045-807A-4B33-BCE3-08ACB15DF7FF}">
      <dgm:prSet/>
      <dgm:spPr/>
      <dgm:t>
        <a:bodyPr/>
        <a:lstStyle/>
        <a:p>
          <a:endParaRPr lang="en-GB" noProof="0" dirty="0"/>
        </a:p>
      </dgm:t>
    </dgm:pt>
    <dgm:pt modelId="{41A003FF-B2F6-4950-BBFB-F00D4AD3E07C}" type="sibTrans" cxnId="{928EA045-807A-4B33-BCE3-08ACB15DF7FF}">
      <dgm:prSet/>
      <dgm:spPr/>
      <dgm:t>
        <a:bodyPr/>
        <a:lstStyle/>
        <a:p>
          <a:endParaRPr lang="en-GB" noProof="0" dirty="0"/>
        </a:p>
      </dgm:t>
    </dgm:pt>
    <dgm:pt modelId="{1A608C5E-2D94-4694-AE0C-73F7C7DA3544}">
      <dgm:prSet phldrT="[Szöveg]" custT="1"/>
      <dgm:spPr/>
      <dgm:t>
        <a:bodyPr/>
        <a:lstStyle/>
        <a:p>
          <a:r>
            <a:rPr lang="lt-LT" sz="1400" noProof="0" dirty="0"/>
            <a:t>PROJEKTŲ VADYBA</a:t>
          </a:r>
          <a:endParaRPr lang="en-GB" sz="1400" noProof="0" dirty="0"/>
        </a:p>
      </dgm:t>
    </dgm:pt>
    <dgm:pt modelId="{8B33D8E0-E29E-457D-9BEF-81318D54F50A}" type="parTrans" cxnId="{1051E6FC-C6A9-4415-BBBC-5E208B8052A6}">
      <dgm:prSet/>
      <dgm:spPr/>
      <dgm:t>
        <a:bodyPr/>
        <a:lstStyle/>
        <a:p>
          <a:endParaRPr lang="en-GB" noProof="0" dirty="0"/>
        </a:p>
      </dgm:t>
    </dgm:pt>
    <dgm:pt modelId="{E6BB4047-3E0A-4ECD-BA00-A84B28712B48}" type="sibTrans" cxnId="{1051E6FC-C6A9-4415-BBBC-5E208B8052A6}">
      <dgm:prSet/>
      <dgm:spPr/>
      <dgm:t>
        <a:bodyPr/>
        <a:lstStyle/>
        <a:p>
          <a:endParaRPr lang="en-GB" noProof="0" dirty="0"/>
        </a:p>
      </dgm:t>
    </dgm:pt>
    <dgm:pt modelId="{72D18EA2-D9F9-4D39-A9F9-1DBC8B309D9D}">
      <dgm:prSet phldrT="[Szöveg]" custT="1"/>
      <dgm:spPr/>
      <dgm:t>
        <a:bodyPr/>
        <a:lstStyle/>
        <a:p>
          <a:r>
            <a:rPr lang="lt-LT" sz="1400" noProof="0" dirty="0"/>
            <a:t>DARBO EIGOS VADYBA</a:t>
          </a:r>
          <a:endParaRPr lang="en-GB" sz="1400" noProof="0" dirty="0"/>
        </a:p>
      </dgm:t>
    </dgm:pt>
    <dgm:pt modelId="{BE10DDBE-8F81-4B90-A42A-F48DBA059A77}" type="parTrans" cxnId="{182920F5-2050-440C-8A0B-AA31DF21DD8B}">
      <dgm:prSet/>
      <dgm:spPr/>
      <dgm:t>
        <a:bodyPr/>
        <a:lstStyle/>
        <a:p>
          <a:endParaRPr lang="en-GB" noProof="0" dirty="0"/>
        </a:p>
      </dgm:t>
    </dgm:pt>
    <dgm:pt modelId="{97A631A0-3403-4720-85B2-8CAC8A599E52}" type="sibTrans" cxnId="{182920F5-2050-440C-8A0B-AA31DF21DD8B}">
      <dgm:prSet/>
      <dgm:spPr/>
      <dgm:t>
        <a:bodyPr/>
        <a:lstStyle/>
        <a:p>
          <a:endParaRPr lang="en-GB" noProof="0" dirty="0"/>
        </a:p>
      </dgm:t>
    </dgm:pt>
    <dgm:pt modelId="{9FC94C87-D4E4-4BD3-AAEF-F2D54CAEF424}" type="pres">
      <dgm:prSet presAssocID="{299A2B88-4C3B-472A-803A-820DDA06E078}" presName="Name0" presStyleCnt="0">
        <dgm:presLayoutVars>
          <dgm:chMax val="7"/>
          <dgm:resizeHandles val="exact"/>
        </dgm:presLayoutVars>
      </dgm:prSet>
      <dgm:spPr/>
    </dgm:pt>
    <dgm:pt modelId="{41D4CDAD-4F9B-4D76-87B2-C14835302D69}" type="pres">
      <dgm:prSet presAssocID="{299A2B88-4C3B-472A-803A-820DDA06E078}" presName="comp1" presStyleCnt="0"/>
      <dgm:spPr/>
    </dgm:pt>
    <dgm:pt modelId="{054389F4-6B71-4625-B19C-45754D1BC3F1}" type="pres">
      <dgm:prSet presAssocID="{299A2B88-4C3B-472A-803A-820DDA06E078}" presName="circle1" presStyleLbl="node1" presStyleIdx="0" presStyleCnt="3" custScaleX="118894"/>
      <dgm:spPr/>
    </dgm:pt>
    <dgm:pt modelId="{F0C4E658-F4CC-4CFE-8A8C-3EF23AC6ABB5}" type="pres">
      <dgm:prSet presAssocID="{299A2B88-4C3B-472A-803A-820DDA06E078}" presName="c1text" presStyleLbl="node1" presStyleIdx="0" presStyleCnt="3">
        <dgm:presLayoutVars>
          <dgm:bulletEnabled val="1"/>
        </dgm:presLayoutVars>
      </dgm:prSet>
      <dgm:spPr/>
    </dgm:pt>
    <dgm:pt modelId="{3B22DD30-786F-484A-AB54-44007C66ED66}" type="pres">
      <dgm:prSet presAssocID="{299A2B88-4C3B-472A-803A-820DDA06E078}" presName="comp2" presStyleCnt="0"/>
      <dgm:spPr/>
    </dgm:pt>
    <dgm:pt modelId="{4FA72597-2A08-46D4-B8DD-23C1E603A882}" type="pres">
      <dgm:prSet presAssocID="{299A2B88-4C3B-472A-803A-820DDA06E078}" presName="circle2" presStyleLbl="node1" presStyleIdx="1" presStyleCnt="3" custScaleX="111926"/>
      <dgm:spPr/>
    </dgm:pt>
    <dgm:pt modelId="{F11C5BB9-8D79-47C3-8EDF-A3B06466AD35}" type="pres">
      <dgm:prSet presAssocID="{299A2B88-4C3B-472A-803A-820DDA06E078}" presName="c2text" presStyleLbl="node1" presStyleIdx="1" presStyleCnt="3">
        <dgm:presLayoutVars>
          <dgm:bulletEnabled val="1"/>
        </dgm:presLayoutVars>
      </dgm:prSet>
      <dgm:spPr/>
    </dgm:pt>
    <dgm:pt modelId="{5A609E0B-34D1-4E1D-9418-BA2A73ED4939}" type="pres">
      <dgm:prSet presAssocID="{299A2B88-4C3B-472A-803A-820DDA06E078}" presName="comp3" presStyleCnt="0"/>
      <dgm:spPr/>
    </dgm:pt>
    <dgm:pt modelId="{D60FD98E-9101-45CB-AAEB-A9CF8EEC58FC}" type="pres">
      <dgm:prSet presAssocID="{299A2B88-4C3B-472A-803A-820DDA06E078}" presName="circle3" presStyleLbl="node1" presStyleIdx="2" presStyleCnt="3" custScaleX="110314"/>
      <dgm:spPr/>
    </dgm:pt>
    <dgm:pt modelId="{C2ABEC95-1030-418E-9980-14D973E37DB2}" type="pres">
      <dgm:prSet presAssocID="{299A2B88-4C3B-472A-803A-820DDA06E078}" presName="c3text" presStyleLbl="node1" presStyleIdx="2" presStyleCnt="3">
        <dgm:presLayoutVars>
          <dgm:bulletEnabled val="1"/>
        </dgm:presLayoutVars>
      </dgm:prSet>
      <dgm:spPr/>
    </dgm:pt>
  </dgm:ptLst>
  <dgm:cxnLst>
    <dgm:cxn modelId="{550EF310-6E0C-470F-B5DB-32CBD778B44B}" type="presOf" srcId="{299A2B88-4C3B-472A-803A-820DDA06E078}" destId="{9FC94C87-D4E4-4BD3-AAEF-F2D54CAEF424}" srcOrd="0" destOrd="0" presId="urn:microsoft.com/office/officeart/2005/8/layout/venn2"/>
    <dgm:cxn modelId="{AC0D692A-C0D7-4ABF-A809-145A41499D08}" type="presOf" srcId="{117213CF-EE38-4BF6-9161-E708CE787B13}" destId="{054389F4-6B71-4625-B19C-45754D1BC3F1}" srcOrd="0" destOrd="0" presId="urn:microsoft.com/office/officeart/2005/8/layout/venn2"/>
    <dgm:cxn modelId="{24A5993A-839A-40EF-9893-5D5E249F8649}" type="presOf" srcId="{117213CF-EE38-4BF6-9161-E708CE787B13}" destId="{F0C4E658-F4CC-4CFE-8A8C-3EF23AC6ABB5}" srcOrd="1" destOrd="0" presId="urn:microsoft.com/office/officeart/2005/8/layout/venn2"/>
    <dgm:cxn modelId="{928EA045-807A-4B33-BCE3-08ACB15DF7FF}" srcId="{299A2B88-4C3B-472A-803A-820DDA06E078}" destId="{117213CF-EE38-4BF6-9161-E708CE787B13}" srcOrd="0" destOrd="0" parTransId="{298EA213-9EE1-45DE-BF0B-B8BDCA840F47}" sibTransId="{41A003FF-B2F6-4950-BBFB-F00D4AD3E07C}"/>
    <dgm:cxn modelId="{DC2ED1AE-F237-4CE9-B020-5F252E8B8D1C}" type="presOf" srcId="{1A608C5E-2D94-4694-AE0C-73F7C7DA3544}" destId="{F11C5BB9-8D79-47C3-8EDF-A3B06466AD35}" srcOrd="1" destOrd="0" presId="urn:microsoft.com/office/officeart/2005/8/layout/venn2"/>
    <dgm:cxn modelId="{FFEDD3C5-5FA8-42F2-A4DC-37662482EADA}" type="presOf" srcId="{72D18EA2-D9F9-4D39-A9F9-1DBC8B309D9D}" destId="{D60FD98E-9101-45CB-AAEB-A9CF8EEC58FC}" srcOrd="0" destOrd="0" presId="urn:microsoft.com/office/officeart/2005/8/layout/venn2"/>
    <dgm:cxn modelId="{853C6ECA-61FC-41C7-810E-6DC5B6965C8B}" type="presOf" srcId="{72D18EA2-D9F9-4D39-A9F9-1DBC8B309D9D}" destId="{C2ABEC95-1030-418E-9980-14D973E37DB2}" srcOrd="1" destOrd="0" presId="urn:microsoft.com/office/officeart/2005/8/layout/venn2"/>
    <dgm:cxn modelId="{854C0AE4-502F-4520-80CC-0205DB557992}" type="presOf" srcId="{1A608C5E-2D94-4694-AE0C-73F7C7DA3544}" destId="{4FA72597-2A08-46D4-B8DD-23C1E603A882}" srcOrd="0" destOrd="0" presId="urn:microsoft.com/office/officeart/2005/8/layout/venn2"/>
    <dgm:cxn modelId="{182920F5-2050-440C-8A0B-AA31DF21DD8B}" srcId="{299A2B88-4C3B-472A-803A-820DDA06E078}" destId="{72D18EA2-D9F9-4D39-A9F9-1DBC8B309D9D}" srcOrd="2" destOrd="0" parTransId="{BE10DDBE-8F81-4B90-A42A-F48DBA059A77}" sibTransId="{97A631A0-3403-4720-85B2-8CAC8A599E52}"/>
    <dgm:cxn modelId="{1051E6FC-C6A9-4415-BBBC-5E208B8052A6}" srcId="{299A2B88-4C3B-472A-803A-820DDA06E078}" destId="{1A608C5E-2D94-4694-AE0C-73F7C7DA3544}" srcOrd="1" destOrd="0" parTransId="{8B33D8E0-E29E-457D-9BEF-81318D54F50A}" sibTransId="{E6BB4047-3E0A-4ECD-BA00-A84B28712B48}"/>
    <dgm:cxn modelId="{F8E70846-5B5E-4BBE-AA27-0086572E84D2}" type="presParOf" srcId="{9FC94C87-D4E4-4BD3-AAEF-F2D54CAEF424}" destId="{41D4CDAD-4F9B-4D76-87B2-C14835302D69}" srcOrd="0" destOrd="0" presId="urn:microsoft.com/office/officeart/2005/8/layout/venn2"/>
    <dgm:cxn modelId="{D920B637-2484-475C-ADB0-9D35F19A78EA}" type="presParOf" srcId="{41D4CDAD-4F9B-4D76-87B2-C14835302D69}" destId="{054389F4-6B71-4625-B19C-45754D1BC3F1}" srcOrd="0" destOrd="0" presId="urn:microsoft.com/office/officeart/2005/8/layout/venn2"/>
    <dgm:cxn modelId="{317237BB-AD7B-42D8-BF38-C819F61C1AE9}" type="presParOf" srcId="{41D4CDAD-4F9B-4D76-87B2-C14835302D69}" destId="{F0C4E658-F4CC-4CFE-8A8C-3EF23AC6ABB5}" srcOrd="1" destOrd="0" presId="urn:microsoft.com/office/officeart/2005/8/layout/venn2"/>
    <dgm:cxn modelId="{170232B7-7C86-4B32-A9AE-E912C9DFDC96}" type="presParOf" srcId="{9FC94C87-D4E4-4BD3-AAEF-F2D54CAEF424}" destId="{3B22DD30-786F-484A-AB54-44007C66ED66}" srcOrd="1" destOrd="0" presId="urn:microsoft.com/office/officeart/2005/8/layout/venn2"/>
    <dgm:cxn modelId="{F9FC3E30-3FBF-4EAF-89B6-44DAE2731607}" type="presParOf" srcId="{3B22DD30-786F-484A-AB54-44007C66ED66}" destId="{4FA72597-2A08-46D4-B8DD-23C1E603A882}" srcOrd="0" destOrd="0" presId="urn:microsoft.com/office/officeart/2005/8/layout/venn2"/>
    <dgm:cxn modelId="{823A3E9C-F2F3-4D70-9763-9C0A9E1DF32C}" type="presParOf" srcId="{3B22DD30-786F-484A-AB54-44007C66ED66}" destId="{F11C5BB9-8D79-47C3-8EDF-A3B06466AD35}" srcOrd="1" destOrd="0" presId="urn:microsoft.com/office/officeart/2005/8/layout/venn2"/>
    <dgm:cxn modelId="{F08C3566-C9DD-4905-9EB4-0B6A821989C1}" type="presParOf" srcId="{9FC94C87-D4E4-4BD3-AAEF-F2D54CAEF424}" destId="{5A609E0B-34D1-4E1D-9418-BA2A73ED4939}" srcOrd="2" destOrd="0" presId="urn:microsoft.com/office/officeart/2005/8/layout/venn2"/>
    <dgm:cxn modelId="{280750E7-7717-479A-BECF-B3A1E968A94A}" type="presParOf" srcId="{5A609E0B-34D1-4E1D-9418-BA2A73ED4939}" destId="{D60FD98E-9101-45CB-AAEB-A9CF8EEC58FC}" srcOrd="0" destOrd="0" presId="urn:microsoft.com/office/officeart/2005/8/layout/venn2"/>
    <dgm:cxn modelId="{8BF9E341-BCB1-4167-8CF4-41E3063327E5}" type="presParOf" srcId="{5A609E0B-34D1-4E1D-9418-BA2A73ED4939}" destId="{C2ABEC95-1030-418E-9980-14D973E37DB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EF2A2D-65E6-459E-A6FA-23DD977F69D1}"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hu-HU"/>
        </a:p>
      </dgm:t>
    </dgm:pt>
    <dgm:pt modelId="{C0DE01B4-F80B-4BD5-873C-828D473C7293}">
      <dgm:prSet phldrT="[Szöveg]" custT="1"/>
      <dgm:spPr/>
      <dgm:t>
        <a:bodyPr/>
        <a:lstStyle/>
        <a:p>
          <a:r>
            <a:rPr lang="lt-LT" sz="2000" b="0" noProof="0" dirty="0"/>
            <a:t>Veiklos procedūrų rinkimas ir nustatymas</a:t>
          </a:r>
          <a:endParaRPr lang="en-GB" sz="2000" b="0" noProof="0" dirty="0"/>
        </a:p>
      </dgm:t>
    </dgm:pt>
    <dgm:pt modelId="{E5070398-CC1E-4C5E-A9C7-28619209906A}" type="parTrans" cxnId="{CB2E2F9F-236C-4B76-BA0A-15BBA4574D69}">
      <dgm:prSet/>
      <dgm:spPr/>
      <dgm:t>
        <a:bodyPr/>
        <a:lstStyle/>
        <a:p>
          <a:endParaRPr lang="hu-HU" b="0"/>
        </a:p>
      </dgm:t>
    </dgm:pt>
    <dgm:pt modelId="{44AB2E49-B755-4513-9AA4-9A1823FA92FA}" type="sibTrans" cxnId="{CB2E2F9F-236C-4B76-BA0A-15BBA4574D69}">
      <dgm:prSet/>
      <dgm:spPr/>
      <dgm:t>
        <a:bodyPr/>
        <a:lstStyle/>
        <a:p>
          <a:endParaRPr lang="hu-HU" b="0"/>
        </a:p>
      </dgm:t>
    </dgm:pt>
    <dgm:pt modelId="{FFF3F0B8-CB51-4DCE-99E8-7DF6568170EF}">
      <dgm:prSet phldrT="[Szöveg]" custT="1"/>
      <dgm:spPr/>
      <dgm:t>
        <a:bodyPr/>
        <a:lstStyle/>
        <a:p>
          <a:r>
            <a:rPr lang="lt-LT" sz="2000" b="0" noProof="0" dirty="0"/>
            <a:t>Užduoties atlikimo supratimas</a:t>
          </a:r>
          <a:endParaRPr lang="en-GB" sz="2000" b="0" noProof="0" dirty="0"/>
        </a:p>
      </dgm:t>
    </dgm:pt>
    <dgm:pt modelId="{22552E99-8B6C-4A08-AA2F-04CDBB666404}" type="parTrans" cxnId="{430DC886-DAB5-4024-95FE-43D8363C5038}">
      <dgm:prSet/>
      <dgm:spPr/>
      <dgm:t>
        <a:bodyPr/>
        <a:lstStyle/>
        <a:p>
          <a:endParaRPr lang="hu-HU" b="0"/>
        </a:p>
      </dgm:t>
    </dgm:pt>
    <dgm:pt modelId="{B9CCED93-8AF3-4486-84C1-C96FC1AFEEC6}" type="sibTrans" cxnId="{430DC886-DAB5-4024-95FE-43D8363C5038}">
      <dgm:prSet/>
      <dgm:spPr/>
      <dgm:t>
        <a:bodyPr/>
        <a:lstStyle/>
        <a:p>
          <a:endParaRPr lang="hu-HU" b="0"/>
        </a:p>
      </dgm:t>
    </dgm:pt>
    <dgm:pt modelId="{243D731F-F046-4D12-AE40-1812DC0C8C44}">
      <dgm:prSet phldrT="[Szöveg]" custT="1"/>
      <dgm:spPr/>
      <dgm:t>
        <a:bodyPr/>
        <a:lstStyle/>
        <a:p>
          <a:r>
            <a:rPr lang="lt-LT" sz="2000" b="0" noProof="0" dirty="0"/>
            <a:t>Atitinkamų suinteresuotų šalių įtraukimas</a:t>
          </a:r>
          <a:endParaRPr lang="en-GB" sz="2000" b="0" noProof="0" dirty="0"/>
        </a:p>
      </dgm:t>
    </dgm:pt>
    <dgm:pt modelId="{A4BF478A-3A33-4A2B-BB1C-4D063272D61E}" type="parTrans" cxnId="{C81BE3A8-4E9F-4BE2-A7FC-85087D20F6FA}">
      <dgm:prSet/>
      <dgm:spPr/>
      <dgm:t>
        <a:bodyPr/>
        <a:lstStyle/>
        <a:p>
          <a:endParaRPr lang="hu-HU" b="0"/>
        </a:p>
      </dgm:t>
    </dgm:pt>
    <dgm:pt modelId="{26DC78BC-C637-41D6-A348-2689AFCB7952}" type="sibTrans" cxnId="{C81BE3A8-4E9F-4BE2-A7FC-85087D20F6FA}">
      <dgm:prSet/>
      <dgm:spPr/>
      <dgm:t>
        <a:bodyPr/>
        <a:lstStyle/>
        <a:p>
          <a:endParaRPr lang="hu-HU" b="0"/>
        </a:p>
      </dgm:t>
    </dgm:pt>
    <dgm:pt modelId="{E5186D57-5D6F-4FFF-AD46-F86F8D9997D0}">
      <dgm:prSet phldrT="[Szöveg]" custT="1"/>
      <dgm:spPr/>
      <dgm:t>
        <a:bodyPr/>
        <a:lstStyle/>
        <a:p>
          <a:r>
            <a:rPr lang="lt-LT" sz="2000" b="0" noProof="0" dirty="0"/>
            <a:t>Proceso vizualizavimas</a:t>
          </a:r>
          <a:endParaRPr lang="en-GB" sz="2000" b="0" noProof="0" dirty="0"/>
        </a:p>
      </dgm:t>
    </dgm:pt>
    <dgm:pt modelId="{874F5C47-E6A5-4132-9A29-A99C701B49D8}" type="parTrans" cxnId="{F8B477BB-7600-451B-8BB3-92607FD2F1A5}">
      <dgm:prSet/>
      <dgm:spPr/>
      <dgm:t>
        <a:bodyPr/>
        <a:lstStyle/>
        <a:p>
          <a:endParaRPr lang="hu-HU" b="0"/>
        </a:p>
      </dgm:t>
    </dgm:pt>
    <dgm:pt modelId="{8838DF37-9DF1-4C5B-8262-590EB1B50A9C}" type="sibTrans" cxnId="{F8B477BB-7600-451B-8BB3-92607FD2F1A5}">
      <dgm:prSet/>
      <dgm:spPr/>
      <dgm:t>
        <a:bodyPr/>
        <a:lstStyle/>
        <a:p>
          <a:endParaRPr lang="hu-HU" b="0"/>
        </a:p>
      </dgm:t>
    </dgm:pt>
    <dgm:pt modelId="{2BCDDD44-5CE4-403A-8BE2-341CF3EE4BA0}">
      <dgm:prSet phldrT="[Szöveg]" custT="1"/>
      <dgm:spPr/>
      <dgm:t>
        <a:bodyPr/>
        <a:lstStyle/>
        <a:p>
          <a:r>
            <a:rPr lang="lt-LT" sz="2000" b="0" noProof="0" dirty="0"/>
            <a:t>Testavimas ir optimizavimas</a:t>
          </a:r>
          <a:endParaRPr lang="en-GB" sz="2000" b="0" noProof="0" dirty="0"/>
        </a:p>
      </dgm:t>
    </dgm:pt>
    <dgm:pt modelId="{2567998D-5BDC-4586-AAAB-2C8D0755E14F}" type="parTrans" cxnId="{4D8F6482-923D-4BD8-AF04-0C9CD268F549}">
      <dgm:prSet/>
      <dgm:spPr/>
      <dgm:t>
        <a:bodyPr/>
        <a:lstStyle/>
        <a:p>
          <a:endParaRPr lang="hu-HU" b="0"/>
        </a:p>
      </dgm:t>
    </dgm:pt>
    <dgm:pt modelId="{59FCF6E5-3D99-4622-8B75-4131DB78C5B0}" type="sibTrans" cxnId="{4D8F6482-923D-4BD8-AF04-0C9CD268F549}">
      <dgm:prSet/>
      <dgm:spPr/>
      <dgm:t>
        <a:bodyPr/>
        <a:lstStyle/>
        <a:p>
          <a:endParaRPr lang="hu-HU" b="0"/>
        </a:p>
      </dgm:t>
    </dgm:pt>
    <dgm:pt modelId="{41B790F2-F896-4EB5-A3B3-D8A7DF5B3DB5}" type="pres">
      <dgm:prSet presAssocID="{00EF2A2D-65E6-459E-A6FA-23DD977F69D1}" presName="Name0" presStyleCnt="0">
        <dgm:presLayoutVars>
          <dgm:dir/>
          <dgm:resizeHandles val="exact"/>
        </dgm:presLayoutVars>
      </dgm:prSet>
      <dgm:spPr/>
    </dgm:pt>
    <dgm:pt modelId="{0FC0F27A-8533-48B1-B048-E06F5FD997AA}" type="pres">
      <dgm:prSet presAssocID="{C0DE01B4-F80B-4BD5-873C-828D473C7293}" presName="node" presStyleLbl="node1" presStyleIdx="0" presStyleCnt="5" custScaleX="463400" custScaleY="85034" custLinFactNeighborX="23664" custLinFactNeighborY="-61189">
        <dgm:presLayoutVars>
          <dgm:bulletEnabled val="1"/>
        </dgm:presLayoutVars>
      </dgm:prSet>
      <dgm:spPr/>
    </dgm:pt>
    <dgm:pt modelId="{7525613F-44DD-4D05-A365-904ED6834C30}" type="pres">
      <dgm:prSet presAssocID="{44AB2E49-B755-4513-9AA4-9A1823FA92FA}" presName="sibTrans" presStyleLbl="sibTrans2D1" presStyleIdx="0" presStyleCnt="4"/>
      <dgm:spPr/>
    </dgm:pt>
    <dgm:pt modelId="{713B54B9-79AB-44DA-A3BC-F8C22DC27547}" type="pres">
      <dgm:prSet presAssocID="{44AB2E49-B755-4513-9AA4-9A1823FA92FA}" presName="connectorText" presStyleLbl="sibTrans2D1" presStyleIdx="0" presStyleCnt="4"/>
      <dgm:spPr/>
    </dgm:pt>
    <dgm:pt modelId="{1C9CA51A-CDF6-42A0-A0A9-BCE961A94608}" type="pres">
      <dgm:prSet presAssocID="{FFF3F0B8-CB51-4DCE-99E8-7DF6568170EF}" presName="node" presStyleLbl="node1" presStyleIdx="1" presStyleCnt="5" custScaleX="404504" custScaleY="101506" custLinFactNeighborX="27594" custLinFactNeighborY="60545">
        <dgm:presLayoutVars>
          <dgm:bulletEnabled val="1"/>
        </dgm:presLayoutVars>
      </dgm:prSet>
      <dgm:spPr/>
    </dgm:pt>
    <dgm:pt modelId="{C42EC37A-4119-4C6E-B827-29E7AB4697F6}" type="pres">
      <dgm:prSet presAssocID="{B9CCED93-8AF3-4486-84C1-C96FC1AFEEC6}" presName="sibTrans" presStyleLbl="sibTrans2D1" presStyleIdx="1" presStyleCnt="4"/>
      <dgm:spPr/>
    </dgm:pt>
    <dgm:pt modelId="{1840D0B1-0918-4FA0-89C9-BA4B0C4B4937}" type="pres">
      <dgm:prSet presAssocID="{B9CCED93-8AF3-4486-84C1-C96FC1AFEEC6}" presName="connectorText" presStyleLbl="sibTrans2D1" presStyleIdx="1" presStyleCnt="4"/>
      <dgm:spPr/>
    </dgm:pt>
    <dgm:pt modelId="{769A608B-E80E-41EA-B625-BC48B6FF0F81}" type="pres">
      <dgm:prSet presAssocID="{243D731F-F046-4D12-AE40-1812DC0C8C44}" presName="node" presStyleLbl="node1" presStyleIdx="2" presStyleCnt="5" custScaleX="445475" custScaleY="85034" custLinFactNeighborX="36894" custLinFactNeighborY="-59900">
        <dgm:presLayoutVars>
          <dgm:bulletEnabled val="1"/>
        </dgm:presLayoutVars>
      </dgm:prSet>
      <dgm:spPr/>
    </dgm:pt>
    <dgm:pt modelId="{BED4F2FA-4241-476D-8392-6C4BA80066AD}" type="pres">
      <dgm:prSet presAssocID="{26DC78BC-C637-41D6-A348-2689AFCB7952}" presName="sibTrans" presStyleLbl="sibTrans2D1" presStyleIdx="2" presStyleCnt="4"/>
      <dgm:spPr/>
    </dgm:pt>
    <dgm:pt modelId="{2F364BDB-E690-4AED-8DDD-C0899E5A1C6B}" type="pres">
      <dgm:prSet presAssocID="{26DC78BC-C637-41D6-A348-2689AFCB7952}" presName="connectorText" presStyleLbl="sibTrans2D1" presStyleIdx="2" presStyleCnt="4"/>
      <dgm:spPr/>
    </dgm:pt>
    <dgm:pt modelId="{68459FCA-1595-46AC-84F7-01ACC8B11D71}" type="pres">
      <dgm:prSet presAssocID="{E5186D57-5D6F-4FFF-AD46-F86F8D9997D0}" presName="node" presStyleLbl="node1" presStyleIdx="3" presStyleCnt="5" custScaleX="373714" custScaleY="96059" custLinFactNeighborX="-2388" custLinFactNeighborY="57135">
        <dgm:presLayoutVars>
          <dgm:bulletEnabled val="1"/>
        </dgm:presLayoutVars>
      </dgm:prSet>
      <dgm:spPr/>
    </dgm:pt>
    <dgm:pt modelId="{FC5CA4B4-7B6C-4AE3-9A50-85533D6E91E5}" type="pres">
      <dgm:prSet presAssocID="{8838DF37-9DF1-4C5B-8262-590EB1B50A9C}" presName="sibTrans" presStyleLbl="sibTrans2D1" presStyleIdx="3" presStyleCnt="4"/>
      <dgm:spPr/>
    </dgm:pt>
    <dgm:pt modelId="{9D3374B4-9F88-4BA6-869B-B29D564AE75C}" type="pres">
      <dgm:prSet presAssocID="{8838DF37-9DF1-4C5B-8262-590EB1B50A9C}" presName="connectorText" presStyleLbl="sibTrans2D1" presStyleIdx="3" presStyleCnt="4"/>
      <dgm:spPr/>
    </dgm:pt>
    <dgm:pt modelId="{679EDC75-0191-43CF-8783-A452F35F411A}" type="pres">
      <dgm:prSet presAssocID="{2BCDDD44-5CE4-403A-8BE2-341CF3EE4BA0}" presName="node" presStyleLbl="node1" presStyleIdx="4" presStyleCnt="5" custScaleX="382916" custScaleY="88203" custLinFactNeighborX="24901" custLinFactNeighborY="-59659">
        <dgm:presLayoutVars>
          <dgm:bulletEnabled val="1"/>
        </dgm:presLayoutVars>
      </dgm:prSet>
      <dgm:spPr/>
    </dgm:pt>
  </dgm:ptLst>
  <dgm:cxnLst>
    <dgm:cxn modelId="{15D5062C-B5EA-42CF-A9ED-31CCA8F3CA4A}" type="presOf" srcId="{26DC78BC-C637-41D6-A348-2689AFCB7952}" destId="{2F364BDB-E690-4AED-8DDD-C0899E5A1C6B}" srcOrd="1" destOrd="0" presId="urn:microsoft.com/office/officeart/2005/8/layout/process1"/>
    <dgm:cxn modelId="{E6A5CA33-EAFC-4840-97D5-34CC01BFF596}" type="presOf" srcId="{44AB2E49-B755-4513-9AA4-9A1823FA92FA}" destId="{7525613F-44DD-4D05-A365-904ED6834C30}" srcOrd="0" destOrd="0" presId="urn:microsoft.com/office/officeart/2005/8/layout/process1"/>
    <dgm:cxn modelId="{C40CF65C-347D-494B-90C4-C9FD1E5C4ABD}" type="presOf" srcId="{8838DF37-9DF1-4C5B-8262-590EB1B50A9C}" destId="{9D3374B4-9F88-4BA6-869B-B29D564AE75C}" srcOrd="1" destOrd="0" presId="urn:microsoft.com/office/officeart/2005/8/layout/process1"/>
    <dgm:cxn modelId="{820BC66D-72A1-4C19-8FDA-B75B2B7D2EA5}" type="presOf" srcId="{FFF3F0B8-CB51-4DCE-99E8-7DF6568170EF}" destId="{1C9CA51A-CDF6-42A0-A0A9-BCE961A94608}" srcOrd="0" destOrd="0" presId="urn:microsoft.com/office/officeart/2005/8/layout/process1"/>
    <dgm:cxn modelId="{18CB6480-1163-4359-9039-49424AAE41E9}" type="presOf" srcId="{243D731F-F046-4D12-AE40-1812DC0C8C44}" destId="{769A608B-E80E-41EA-B625-BC48B6FF0F81}" srcOrd="0" destOrd="0" presId="urn:microsoft.com/office/officeart/2005/8/layout/process1"/>
    <dgm:cxn modelId="{4D8F6482-923D-4BD8-AF04-0C9CD268F549}" srcId="{00EF2A2D-65E6-459E-A6FA-23DD977F69D1}" destId="{2BCDDD44-5CE4-403A-8BE2-341CF3EE4BA0}" srcOrd="4" destOrd="0" parTransId="{2567998D-5BDC-4586-AAAB-2C8D0755E14F}" sibTransId="{59FCF6E5-3D99-4622-8B75-4131DB78C5B0}"/>
    <dgm:cxn modelId="{430DC886-DAB5-4024-95FE-43D8363C5038}" srcId="{00EF2A2D-65E6-459E-A6FA-23DD977F69D1}" destId="{FFF3F0B8-CB51-4DCE-99E8-7DF6568170EF}" srcOrd="1" destOrd="0" parTransId="{22552E99-8B6C-4A08-AA2F-04CDBB666404}" sibTransId="{B9CCED93-8AF3-4486-84C1-C96FC1AFEEC6}"/>
    <dgm:cxn modelId="{CB2E2F9F-236C-4B76-BA0A-15BBA4574D69}" srcId="{00EF2A2D-65E6-459E-A6FA-23DD977F69D1}" destId="{C0DE01B4-F80B-4BD5-873C-828D473C7293}" srcOrd="0" destOrd="0" parTransId="{E5070398-CC1E-4C5E-A9C7-28619209906A}" sibTransId="{44AB2E49-B755-4513-9AA4-9A1823FA92FA}"/>
    <dgm:cxn modelId="{7D46A0A1-3E7C-4DFA-B267-8C96D18648DA}" type="presOf" srcId="{C0DE01B4-F80B-4BD5-873C-828D473C7293}" destId="{0FC0F27A-8533-48B1-B048-E06F5FD997AA}" srcOrd="0" destOrd="0" presId="urn:microsoft.com/office/officeart/2005/8/layout/process1"/>
    <dgm:cxn modelId="{C81BE3A8-4E9F-4BE2-A7FC-85087D20F6FA}" srcId="{00EF2A2D-65E6-459E-A6FA-23DD977F69D1}" destId="{243D731F-F046-4D12-AE40-1812DC0C8C44}" srcOrd="2" destOrd="0" parTransId="{A4BF478A-3A33-4A2B-BB1C-4D063272D61E}" sibTransId="{26DC78BC-C637-41D6-A348-2689AFCB7952}"/>
    <dgm:cxn modelId="{695AC8AD-D6F4-435F-AD32-444E9B123BBB}" type="presOf" srcId="{8838DF37-9DF1-4C5B-8262-590EB1B50A9C}" destId="{FC5CA4B4-7B6C-4AE3-9A50-85533D6E91E5}" srcOrd="0" destOrd="0" presId="urn:microsoft.com/office/officeart/2005/8/layout/process1"/>
    <dgm:cxn modelId="{93222DB1-4361-4C0D-ACD1-31CF686A384B}" type="presOf" srcId="{2BCDDD44-5CE4-403A-8BE2-341CF3EE4BA0}" destId="{679EDC75-0191-43CF-8783-A452F35F411A}" srcOrd="0" destOrd="0" presId="urn:microsoft.com/office/officeart/2005/8/layout/process1"/>
    <dgm:cxn modelId="{F8B477BB-7600-451B-8BB3-92607FD2F1A5}" srcId="{00EF2A2D-65E6-459E-A6FA-23DD977F69D1}" destId="{E5186D57-5D6F-4FFF-AD46-F86F8D9997D0}" srcOrd="3" destOrd="0" parTransId="{874F5C47-E6A5-4132-9A29-A99C701B49D8}" sibTransId="{8838DF37-9DF1-4C5B-8262-590EB1B50A9C}"/>
    <dgm:cxn modelId="{2E0EADDC-C75E-4AD5-8AE7-B69EBFEAB5A1}" type="presOf" srcId="{E5186D57-5D6F-4FFF-AD46-F86F8D9997D0}" destId="{68459FCA-1595-46AC-84F7-01ACC8B11D71}" srcOrd="0" destOrd="0" presId="urn:microsoft.com/office/officeart/2005/8/layout/process1"/>
    <dgm:cxn modelId="{601F70E0-A53D-417E-AAE8-AB0709EBC190}" type="presOf" srcId="{26DC78BC-C637-41D6-A348-2689AFCB7952}" destId="{BED4F2FA-4241-476D-8392-6C4BA80066AD}" srcOrd="0" destOrd="0" presId="urn:microsoft.com/office/officeart/2005/8/layout/process1"/>
    <dgm:cxn modelId="{29E32CE7-C575-4EE0-B214-CCCDED71791F}" type="presOf" srcId="{00EF2A2D-65E6-459E-A6FA-23DD977F69D1}" destId="{41B790F2-F896-4EB5-A3B3-D8A7DF5B3DB5}" srcOrd="0" destOrd="0" presId="urn:microsoft.com/office/officeart/2005/8/layout/process1"/>
    <dgm:cxn modelId="{3BCCB9EE-DC85-498D-B2FA-0CDD9E9D2FB7}" type="presOf" srcId="{44AB2E49-B755-4513-9AA4-9A1823FA92FA}" destId="{713B54B9-79AB-44DA-A3BC-F8C22DC27547}" srcOrd="1" destOrd="0" presId="urn:microsoft.com/office/officeart/2005/8/layout/process1"/>
    <dgm:cxn modelId="{941C92FA-EDE5-485F-8243-F488C78E444E}" type="presOf" srcId="{B9CCED93-8AF3-4486-84C1-C96FC1AFEEC6}" destId="{C42EC37A-4119-4C6E-B827-29E7AB4697F6}" srcOrd="0" destOrd="0" presId="urn:microsoft.com/office/officeart/2005/8/layout/process1"/>
    <dgm:cxn modelId="{240A20FD-C37E-4F1E-9B9C-C73ECB8C49AD}" type="presOf" srcId="{B9CCED93-8AF3-4486-84C1-C96FC1AFEEC6}" destId="{1840D0B1-0918-4FA0-89C9-BA4B0C4B4937}" srcOrd="1" destOrd="0" presId="urn:microsoft.com/office/officeart/2005/8/layout/process1"/>
    <dgm:cxn modelId="{7D7FDB93-EEAF-43BD-8F8A-A1D48FF059D7}" type="presParOf" srcId="{41B790F2-F896-4EB5-A3B3-D8A7DF5B3DB5}" destId="{0FC0F27A-8533-48B1-B048-E06F5FD997AA}" srcOrd="0" destOrd="0" presId="urn:microsoft.com/office/officeart/2005/8/layout/process1"/>
    <dgm:cxn modelId="{4AAFC654-6933-4705-A510-8CC670662035}" type="presParOf" srcId="{41B790F2-F896-4EB5-A3B3-D8A7DF5B3DB5}" destId="{7525613F-44DD-4D05-A365-904ED6834C30}" srcOrd="1" destOrd="0" presId="urn:microsoft.com/office/officeart/2005/8/layout/process1"/>
    <dgm:cxn modelId="{894AE91F-A058-4D9A-9BAA-48BD9436B932}" type="presParOf" srcId="{7525613F-44DD-4D05-A365-904ED6834C30}" destId="{713B54B9-79AB-44DA-A3BC-F8C22DC27547}" srcOrd="0" destOrd="0" presId="urn:microsoft.com/office/officeart/2005/8/layout/process1"/>
    <dgm:cxn modelId="{2B25D1BA-7582-4DC5-8CC2-38FC8D7D70C5}" type="presParOf" srcId="{41B790F2-F896-4EB5-A3B3-D8A7DF5B3DB5}" destId="{1C9CA51A-CDF6-42A0-A0A9-BCE961A94608}" srcOrd="2" destOrd="0" presId="urn:microsoft.com/office/officeart/2005/8/layout/process1"/>
    <dgm:cxn modelId="{FCAE114F-0AB1-4EF0-B5D0-559632C40A26}" type="presParOf" srcId="{41B790F2-F896-4EB5-A3B3-D8A7DF5B3DB5}" destId="{C42EC37A-4119-4C6E-B827-29E7AB4697F6}" srcOrd="3" destOrd="0" presId="urn:microsoft.com/office/officeart/2005/8/layout/process1"/>
    <dgm:cxn modelId="{2B0E78B2-2DD5-4AC4-A4C0-C2CAF83D9C58}" type="presParOf" srcId="{C42EC37A-4119-4C6E-B827-29E7AB4697F6}" destId="{1840D0B1-0918-4FA0-89C9-BA4B0C4B4937}" srcOrd="0" destOrd="0" presId="urn:microsoft.com/office/officeart/2005/8/layout/process1"/>
    <dgm:cxn modelId="{F43E1ADD-7E5B-443C-A0C9-6E39353374CE}" type="presParOf" srcId="{41B790F2-F896-4EB5-A3B3-D8A7DF5B3DB5}" destId="{769A608B-E80E-41EA-B625-BC48B6FF0F81}" srcOrd="4" destOrd="0" presId="urn:microsoft.com/office/officeart/2005/8/layout/process1"/>
    <dgm:cxn modelId="{81EB3A24-F364-4946-B593-89887267CAB7}" type="presParOf" srcId="{41B790F2-F896-4EB5-A3B3-D8A7DF5B3DB5}" destId="{BED4F2FA-4241-476D-8392-6C4BA80066AD}" srcOrd="5" destOrd="0" presId="urn:microsoft.com/office/officeart/2005/8/layout/process1"/>
    <dgm:cxn modelId="{38B2E7F7-5C7A-4F68-987C-C98118CD5E46}" type="presParOf" srcId="{BED4F2FA-4241-476D-8392-6C4BA80066AD}" destId="{2F364BDB-E690-4AED-8DDD-C0899E5A1C6B}" srcOrd="0" destOrd="0" presId="urn:microsoft.com/office/officeart/2005/8/layout/process1"/>
    <dgm:cxn modelId="{0D85E77E-AFDE-4FAB-B46C-727D6D085B7A}" type="presParOf" srcId="{41B790F2-F896-4EB5-A3B3-D8A7DF5B3DB5}" destId="{68459FCA-1595-46AC-84F7-01ACC8B11D71}" srcOrd="6" destOrd="0" presId="urn:microsoft.com/office/officeart/2005/8/layout/process1"/>
    <dgm:cxn modelId="{1DC56FD2-30D6-4DCB-A960-67B1BE8F0470}" type="presParOf" srcId="{41B790F2-F896-4EB5-A3B3-D8A7DF5B3DB5}" destId="{FC5CA4B4-7B6C-4AE3-9A50-85533D6E91E5}" srcOrd="7" destOrd="0" presId="urn:microsoft.com/office/officeart/2005/8/layout/process1"/>
    <dgm:cxn modelId="{CDFE0F9E-0FE4-4232-B430-FE34D66A98F2}" type="presParOf" srcId="{FC5CA4B4-7B6C-4AE3-9A50-85533D6E91E5}" destId="{9D3374B4-9F88-4BA6-869B-B29D564AE75C}" srcOrd="0" destOrd="0" presId="urn:microsoft.com/office/officeart/2005/8/layout/process1"/>
    <dgm:cxn modelId="{827AC7E5-BCC4-4EF3-9FA9-A7651488891A}" type="presParOf" srcId="{41B790F2-F896-4EB5-A3B3-D8A7DF5B3DB5}" destId="{679EDC75-0191-43CF-8783-A452F35F411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43EBDE-E4B1-4C24-A1B0-CE1CCCB735A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hu-HU"/>
        </a:p>
      </dgm:t>
    </dgm:pt>
    <dgm:pt modelId="{9F25A6D3-F8E9-4B8C-BEE1-78B6F06C89C9}">
      <dgm:prSet phldrT="[Szöveg]" custT="1"/>
      <dgm:spPr/>
      <dgm:t>
        <a:bodyPr/>
        <a:lstStyle/>
        <a:p>
          <a:r>
            <a:rPr lang="en-GB" sz="2400" b="1" noProof="0" dirty="0">
              <a:solidFill>
                <a:schemeClr val="accent4">
                  <a:lumMod val="50000"/>
                </a:schemeClr>
              </a:solidFill>
              <a:latin typeface="Jost" pitchFamily="2" charset="77"/>
              <a:ea typeface="Jost" pitchFamily="2" charset="77"/>
            </a:rPr>
            <a:t>94%</a:t>
          </a:r>
          <a:r>
            <a:rPr lang="en-GB" sz="1400" noProof="0" dirty="0">
              <a:latin typeface="Jost" pitchFamily="2" charset="77"/>
              <a:ea typeface="Jost" pitchFamily="2" charset="77"/>
            </a:rPr>
            <a:t> </a:t>
          </a:r>
          <a:r>
            <a:rPr lang="lt-LT" sz="1400" noProof="0" dirty="0">
              <a:latin typeface="Jost" pitchFamily="2" charset="77"/>
              <a:ea typeface="Jost" pitchFamily="2" charset="77"/>
            </a:rPr>
            <a:t>darbuotojų teigia, kad atlieka pasikartojančias, daug laiko reikalaujančias užduotis</a:t>
          </a:r>
          <a:endParaRPr lang="en-GB" sz="1400" noProof="0" dirty="0">
            <a:latin typeface="Jost" pitchFamily="2" charset="77"/>
            <a:ea typeface="Jost" pitchFamily="2" charset="77"/>
          </a:endParaRPr>
        </a:p>
      </dgm:t>
    </dgm:pt>
    <dgm:pt modelId="{E5EFC3FC-599F-4C5D-BAD3-000BB49341DD}" type="parTrans" cxnId="{02CD0FF2-9D22-4125-92CB-50264081EED4}">
      <dgm:prSet/>
      <dgm:spPr/>
      <dgm:t>
        <a:bodyPr/>
        <a:lstStyle/>
        <a:p>
          <a:endParaRPr lang="en-GB" sz="1600" noProof="0" dirty="0">
            <a:latin typeface="Jost" pitchFamily="2" charset="77"/>
            <a:ea typeface="Jost" pitchFamily="2" charset="77"/>
          </a:endParaRPr>
        </a:p>
      </dgm:t>
    </dgm:pt>
    <dgm:pt modelId="{6622F4E8-1317-4838-B25D-564D062AF5DE}" type="sibTrans" cxnId="{02CD0FF2-9D22-4125-92CB-50264081EED4}">
      <dgm:prSet/>
      <dgm:spPr/>
      <dgm:t>
        <a:bodyPr/>
        <a:lstStyle/>
        <a:p>
          <a:endParaRPr lang="en-GB" sz="1600" noProof="0" dirty="0">
            <a:latin typeface="Jost" pitchFamily="2" charset="77"/>
            <a:ea typeface="Jost" pitchFamily="2" charset="77"/>
          </a:endParaRPr>
        </a:p>
      </dgm:t>
    </dgm:pt>
    <dgm:pt modelId="{5ED95F5D-7D9A-4775-911E-2746ABFE298B}">
      <dgm:prSet phldrT="[Szöveg]" custT="1"/>
      <dgm:spPr/>
      <dgm:t>
        <a:bodyPr/>
        <a:lstStyle/>
        <a:p>
          <a:r>
            <a:rPr lang="en-GB" sz="2400" b="1" kern="1200" noProof="0" dirty="0">
              <a:solidFill>
                <a:schemeClr val="accent4">
                  <a:lumMod val="50000"/>
                </a:schemeClr>
              </a:solidFill>
              <a:latin typeface="Jost" pitchFamily="2" charset="77"/>
              <a:ea typeface="Jost" pitchFamily="2" charset="77"/>
              <a:cs typeface="+mn-cs"/>
            </a:rPr>
            <a:t>2 </a:t>
          </a:r>
          <a:r>
            <a:rPr lang="lt-LT" sz="2400" b="1" kern="1200" noProof="0" dirty="0">
              <a:solidFill>
                <a:schemeClr val="accent4">
                  <a:lumMod val="50000"/>
                </a:schemeClr>
              </a:solidFill>
              <a:latin typeface="Jost" pitchFamily="2" charset="77"/>
              <a:ea typeface="Jost" pitchFamily="2" charset="77"/>
              <a:cs typeface="+mn-cs"/>
            </a:rPr>
            <a:t>iš</a:t>
          </a:r>
          <a:r>
            <a:rPr lang="en-GB" sz="2400" b="1" kern="1200" noProof="0" dirty="0">
              <a:solidFill>
                <a:schemeClr val="accent4">
                  <a:lumMod val="50000"/>
                </a:schemeClr>
              </a:solidFill>
              <a:latin typeface="Jost" pitchFamily="2" charset="77"/>
              <a:ea typeface="Jost" pitchFamily="2" charset="77"/>
              <a:cs typeface="+mn-cs"/>
            </a:rPr>
            <a:t> 3 </a:t>
          </a:r>
          <a:r>
            <a:rPr lang="lt-LT" sz="1400" kern="1200" noProof="0" dirty="0">
              <a:latin typeface="Jost" pitchFamily="2" charset="77"/>
              <a:ea typeface="Jost" pitchFamily="2" charset="77"/>
            </a:rPr>
            <a:t>žinių darbuotojų teigia, kad automatizavimas padėjo jiems būti produktyvesniais darbe</a:t>
          </a:r>
          <a:endParaRPr lang="en-GB" sz="1400" kern="1200" noProof="0" dirty="0">
            <a:latin typeface="Jost" pitchFamily="2" charset="77"/>
            <a:ea typeface="Jost" pitchFamily="2" charset="77"/>
          </a:endParaRPr>
        </a:p>
      </dgm:t>
    </dgm:pt>
    <dgm:pt modelId="{7CCF8B2D-5914-489C-9CC3-A5FA36E32059}" type="parTrans" cxnId="{C7E81C90-897D-46BE-BD01-A51260143E97}">
      <dgm:prSet/>
      <dgm:spPr/>
      <dgm:t>
        <a:bodyPr/>
        <a:lstStyle/>
        <a:p>
          <a:endParaRPr lang="en-GB" sz="1600" noProof="0" dirty="0">
            <a:latin typeface="Jost" pitchFamily="2" charset="77"/>
            <a:ea typeface="Jost" pitchFamily="2" charset="77"/>
          </a:endParaRPr>
        </a:p>
      </dgm:t>
    </dgm:pt>
    <dgm:pt modelId="{E192E370-CBA6-4954-840B-0D99A8148A50}" type="sibTrans" cxnId="{C7E81C90-897D-46BE-BD01-A51260143E97}">
      <dgm:prSet/>
      <dgm:spPr/>
      <dgm:t>
        <a:bodyPr/>
        <a:lstStyle/>
        <a:p>
          <a:endParaRPr lang="en-GB" sz="1600" noProof="0" dirty="0">
            <a:latin typeface="Jost" pitchFamily="2" charset="77"/>
            <a:ea typeface="Jost" pitchFamily="2" charset="77"/>
          </a:endParaRPr>
        </a:p>
      </dgm:t>
    </dgm:pt>
    <dgm:pt modelId="{1AE0A2C0-3F39-4674-9DC9-D3B661E740FC}">
      <dgm:prSet phldrT="[Szöveg]" custT="1"/>
      <dgm:spPr/>
      <dgm:t>
        <a:bodyPr/>
        <a:lstStyle/>
        <a:p>
          <a:r>
            <a:rPr lang="en-GB" sz="2400" b="1" noProof="0" dirty="0">
              <a:solidFill>
                <a:schemeClr val="accent4">
                  <a:lumMod val="50000"/>
                </a:schemeClr>
              </a:solidFill>
              <a:latin typeface="Jost" pitchFamily="2" charset="77"/>
              <a:ea typeface="Jost" pitchFamily="2" charset="77"/>
            </a:rPr>
            <a:t>9 </a:t>
          </a:r>
          <a:r>
            <a:rPr lang="lt-LT" sz="2400" b="1" noProof="0" dirty="0">
              <a:solidFill>
                <a:schemeClr val="accent4">
                  <a:lumMod val="50000"/>
                </a:schemeClr>
              </a:solidFill>
              <a:latin typeface="Jost" pitchFamily="2" charset="77"/>
              <a:ea typeface="Jost" pitchFamily="2" charset="77"/>
            </a:rPr>
            <a:t>iš</a:t>
          </a:r>
          <a:r>
            <a:rPr lang="en-GB" sz="2400" b="1" noProof="0" dirty="0">
              <a:solidFill>
                <a:schemeClr val="accent4">
                  <a:lumMod val="50000"/>
                </a:schemeClr>
              </a:solidFill>
              <a:latin typeface="Jost" pitchFamily="2" charset="77"/>
              <a:ea typeface="Jost" pitchFamily="2" charset="77"/>
            </a:rPr>
            <a:t> 10 </a:t>
          </a:r>
          <a:r>
            <a:rPr lang="lt-LT" sz="1400" noProof="0" dirty="0">
              <a:latin typeface="Jost" pitchFamily="2" charset="77"/>
              <a:ea typeface="Jost" pitchFamily="2" charset="77"/>
            </a:rPr>
            <a:t>žinių darbuotojai teigia, kad automatizavimas pagerino žmonių darbo sąlygas</a:t>
          </a:r>
          <a:endParaRPr lang="en-GB" sz="1400" noProof="0" dirty="0">
            <a:latin typeface="Jost" pitchFamily="2" charset="77"/>
            <a:ea typeface="Jost" pitchFamily="2" charset="77"/>
          </a:endParaRPr>
        </a:p>
      </dgm:t>
    </dgm:pt>
    <dgm:pt modelId="{6ACED39E-752C-4501-941D-AA954D669D4F}" type="parTrans" cxnId="{707AC163-7B30-4BF5-ABB7-D2EED67561CF}">
      <dgm:prSet/>
      <dgm:spPr/>
      <dgm:t>
        <a:bodyPr/>
        <a:lstStyle/>
        <a:p>
          <a:endParaRPr lang="en-GB" sz="1600" noProof="0" dirty="0">
            <a:latin typeface="Jost" pitchFamily="2" charset="77"/>
            <a:ea typeface="Jost" pitchFamily="2" charset="77"/>
          </a:endParaRPr>
        </a:p>
      </dgm:t>
    </dgm:pt>
    <dgm:pt modelId="{4584FE0A-00D7-4143-9481-E90036A0B340}" type="sibTrans" cxnId="{707AC163-7B30-4BF5-ABB7-D2EED67561CF}">
      <dgm:prSet/>
      <dgm:spPr/>
      <dgm:t>
        <a:bodyPr/>
        <a:lstStyle/>
        <a:p>
          <a:endParaRPr lang="en-GB" sz="1600" noProof="0" dirty="0">
            <a:latin typeface="Jost" pitchFamily="2" charset="77"/>
            <a:ea typeface="Jost" pitchFamily="2" charset="77"/>
          </a:endParaRPr>
        </a:p>
      </dgm:t>
    </dgm:pt>
    <dgm:pt modelId="{AA79F2D3-296D-4C34-B924-C282C037AF26}">
      <dgm:prSet phldrT="[Szöveg]" custT="1"/>
      <dgm:spPr/>
      <dgm:t>
        <a:bodyPr/>
        <a:lstStyle/>
        <a:p>
          <a:r>
            <a:rPr lang="en-GB" sz="2400" b="1" kern="1200" noProof="0" dirty="0">
              <a:solidFill>
                <a:schemeClr val="accent1"/>
              </a:solidFill>
              <a:latin typeface="Jost" pitchFamily="2" charset="77"/>
              <a:ea typeface="Jost" pitchFamily="2" charset="77"/>
              <a:cs typeface="+mn-cs"/>
            </a:rPr>
            <a:t>65% </a:t>
          </a:r>
          <a:r>
            <a:rPr lang="lt-LT" sz="1400" kern="1200" noProof="0" dirty="0">
              <a:latin typeface="Jost" pitchFamily="2" charset="77"/>
              <a:ea typeface="Jost" pitchFamily="2" charset="77"/>
            </a:rPr>
            <a:t>žinių darbuotojų patiria mažiau streso darbe, nes automatizuoja rankines užduotis</a:t>
          </a:r>
          <a:endParaRPr lang="en-GB" sz="1400" kern="1200" noProof="0" dirty="0">
            <a:latin typeface="Jost" pitchFamily="2" charset="77"/>
            <a:ea typeface="Jost" pitchFamily="2" charset="77"/>
          </a:endParaRPr>
        </a:p>
      </dgm:t>
    </dgm:pt>
    <dgm:pt modelId="{6E63A511-7225-4340-BFCC-04986A7D61F4}" type="parTrans" cxnId="{4D2438B5-5A0D-46E4-B493-33D0EFE74682}">
      <dgm:prSet/>
      <dgm:spPr/>
      <dgm:t>
        <a:bodyPr/>
        <a:lstStyle/>
        <a:p>
          <a:endParaRPr lang="en-GB" sz="1600" noProof="0" dirty="0">
            <a:latin typeface="Jost" pitchFamily="2" charset="77"/>
            <a:ea typeface="Jost" pitchFamily="2" charset="77"/>
          </a:endParaRPr>
        </a:p>
      </dgm:t>
    </dgm:pt>
    <dgm:pt modelId="{FC04CB5D-2FD5-45AF-B26C-276D9FE91CCC}" type="sibTrans" cxnId="{4D2438B5-5A0D-46E4-B493-33D0EFE74682}">
      <dgm:prSet/>
      <dgm:spPr/>
      <dgm:t>
        <a:bodyPr/>
        <a:lstStyle/>
        <a:p>
          <a:endParaRPr lang="en-GB" sz="1600" noProof="0" dirty="0">
            <a:latin typeface="Jost" pitchFamily="2" charset="77"/>
            <a:ea typeface="Jost" pitchFamily="2" charset="77"/>
          </a:endParaRPr>
        </a:p>
      </dgm:t>
    </dgm:pt>
    <dgm:pt modelId="{A3936BBB-AB21-4F82-AB0E-75D1A1367A7B}">
      <dgm:prSet phldrT="[Szöveg]" custT="1"/>
      <dgm:spPr/>
      <dgm:t>
        <a:bodyPr/>
        <a:lstStyle/>
        <a:p>
          <a:r>
            <a:rPr lang="lt-LT" sz="2400" b="1" kern="1200" noProof="0" dirty="0">
              <a:solidFill>
                <a:schemeClr val="accent4">
                  <a:lumMod val="50000"/>
                </a:schemeClr>
              </a:solidFill>
              <a:latin typeface="Jost" pitchFamily="2" charset="77"/>
              <a:ea typeface="Jost" pitchFamily="2" charset="77"/>
            </a:rPr>
            <a:t>Du trečdaliai</a:t>
          </a:r>
          <a:r>
            <a:rPr lang="en-GB" sz="1400" b="1" kern="1200" noProof="0" dirty="0">
              <a:latin typeface="Jost" pitchFamily="2" charset="77"/>
              <a:ea typeface="Jost" pitchFamily="2" charset="77"/>
            </a:rPr>
            <a:t> </a:t>
          </a:r>
          <a:r>
            <a:rPr lang="lt-LT" sz="1400" kern="1200" noProof="0" dirty="0">
              <a:latin typeface="Jost" pitchFamily="2" charset="77"/>
              <a:ea typeface="Jost" pitchFamily="2" charset="77"/>
            </a:rPr>
            <a:t>žinių darbuotojų rekomenduotų automatizavimą kitoms įmonėms</a:t>
          </a:r>
          <a:endParaRPr lang="en-GB" sz="1400" kern="1200" noProof="0" dirty="0">
            <a:latin typeface="Jost" pitchFamily="2" charset="77"/>
            <a:ea typeface="Jost" pitchFamily="2" charset="77"/>
          </a:endParaRPr>
        </a:p>
      </dgm:t>
    </dgm:pt>
    <dgm:pt modelId="{ABEA92B8-9B14-48DD-844E-E9DDC04B1997}" type="parTrans" cxnId="{B05B1DA8-A40F-4918-843F-657B0ACD4C37}">
      <dgm:prSet/>
      <dgm:spPr/>
      <dgm:t>
        <a:bodyPr/>
        <a:lstStyle/>
        <a:p>
          <a:endParaRPr lang="en-GB" sz="1600" noProof="0" dirty="0">
            <a:latin typeface="Jost" pitchFamily="2" charset="77"/>
            <a:ea typeface="Jost" pitchFamily="2" charset="77"/>
          </a:endParaRPr>
        </a:p>
      </dgm:t>
    </dgm:pt>
    <dgm:pt modelId="{47857450-B21B-4D8A-B17D-17D80250417C}" type="sibTrans" cxnId="{B05B1DA8-A40F-4918-843F-657B0ACD4C37}">
      <dgm:prSet/>
      <dgm:spPr/>
      <dgm:t>
        <a:bodyPr/>
        <a:lstStyle/>
        <a:p>
          <a:endParaRPr lang="en-GB" sz="1600" noProof="0" dirty="0">
            <a:latin typeface="Jost" pitchFamily="2" charset="77"/>
            <a:ea typeface="Jost" pitchFamily="2" charset="77"/>
          </a:endParaRPr>
        </a:p>
      </dgm:t>
    </dgm:pt>
    <dgm:pt modelId="{2DB03C56-FEDD-418A-A373-F95C771FC4A2}">
      <dgm:prSet phldrT="[Szöveg]" custT="1"/>
      <dgm:spPr/>
      <dgm:t>
        <a:bodyPr/>
        <a:lstStyle/>
        <a:p>
          <a:r>
            <a:rPr lang="en-GB" sz="2400" b="1" kern="1200" noProof="0" dirty="0">
              <a:solidFill>
                <a:schemeClr val="accent4">
                  <a:lumMod val="50000"/>
                </a:schemeClr>
              </a:solidFill>
              <a:latin typeface="Jost" pitchFamily="2" charset="77"/>
              <a:ea typeface="Jost" pitchFamily="2" charset="77"/>
              <a:cs typeface="+mn-cs"/>
            </a:rPr>
            <a:t>88%</a:t>
          </a:r>
          <a:r>
            <a:rPr lang="en-GB" sz="2400" b="1" kern="1200" noProof="0" dirty="0">
              <a:solidFill>
                <a:prstClr val="black">
                  <a:hueOff val="0"/>
                  <a:satOff val="0"/>
                  <a:lumOff val="0"/>
                  <a:alphaOff val="0"/>
                </a:prstClr>
              </a:solidFill>
              <a:latin typeface="Jost" pitchFamily="2" charset="77"/>
              <a:ea typeface="Jost" pitchFamily="2" charset="77"/>
              <a:cs typeface="+mn-cs"/>
            </a:rPr>
            <a:t> </a:t>
          </a:r>
          <a:r>
            <a:rPr lang="lt-LT" sz="1400" kern="1200" noProof="0" dirty="0">
              <a:latin typeface="Jost" pitchFamily="2" charset="77"/>
              <a:ea typeface="Jost" pitchFamily="2" charset="77"/>
            </a:rPr>
            <a:t>MVĮ teigia, kad automatizavimas leidžia jų įmonei konkuruoti su didesnėmis įmonėmis</a:t>
          </a:r>
          <a:endParaRPr lang="en-GB" sz="1400" kern="1200" noProof="0" dirty="0">
            <a:latin typeface="Jost" pitchFamily="2" charset="77"/>
            <a:ea typeface="Jost" pitchFamily="2" charset="77"/>
          </a:endParaRPr>
        </a:p>
      </dgm:t>
    </dgm:pt>
    <dgm:pt modelId="{6D5889B7-90EC-41A6-BD1C-D6C3B331263F}" type="parTrans" cxnId="{4BDDDDF7-C9CD-479C-9C7A-0A86D6D0C1DD}">
      <dgm:prSet/>
      <dgm:spPr/>
      <dgm:t>
        <a:bodyPr/>
        <a:lstStyle/>
        <a:p>
          <a:endParaRPr lang="en-GB" sz="1600" noProof="0" dirty="0">
            <a:latin typeface="Jost" pitchFamily="2" charset="77"/>
            <a:ea typeface="Jost" pitchFamily="2" charset="77"/>
          </a:endParaRPr>
        </a:p>
      </dgm:t>
    </dgm:pt>
    <dgm:pt modelId="{1024922D-4593-4CCE-AAFE-AA93DB0FB44B}" type="sibTrans" cxnId="{4BDDDDF7-C9CD-479C-9C7A-0A86D6D0C1DD}">
      <dgm:prSet/>
      <dgm:spPr/>
      <dgm:t>
        <a:bodyPr/>
        <a:lstStyle/>
        <a:p>
          <a:endParaRPr lang="en-GB" sz="1600" noProof="0" dirty="0">
            <a:latin typeface="Jost" pitchFamily="2" charset="77"/>
            <a:ea typeface="Jost" pitchFamily="2" charset="77"/>
          </a:endParaRPr>
        </a:p>
      </dgm:t>
    </dgm:pt>
    <dgm:pt modelId="{3A5C1895-68D8-46AC-9141-E9FC3CD0AF69}" type="pres">
      <dgm:prSet presAssocID="{D043EBDE-E4B1-4C24-A1B0-CE1CCCB735AC}" presName="Name0" presStyleCnt="0">
        <dgm:presLayoutVars>
          <dgm:dir/>
          <dgm:resizeHandles val="exact"/>
        </dgm:presLayoutVars>
      </dgm:prSet>
      <dgm:spPr/>
    </dgm:pt>
    <dgm:pt modelId="{FE7649C4-84C8-4C71-83C9-4232EC20CD47}" type="pres">
      <dgm:prSet presAssocID="{9F25A6D3-F8E9-4B8C-BEE1-78B6F06C89C9}" presName="composite" presStyleCnt="0"/>
      <dgm:spPr/>
    </dgm:pt>
    <dgm:pt modelId="{9B6009FB-E9E3-4973-A89F-5475862B52FB}" type="pres">
      <dgm:prSet presAssocID="{9F25A6D3-F8E9-4B8C-BEE1-78B6F06C89C9}" presName="rect1" presStyleLbl="trAlignAcc1" presStyleIdx="0" presStyleCnt="6">
        <dgm:presLayoutVars>
          <dgm:bulletEnabled val="1"/>
        </dgm:presLayoutVars>
      </dgm:prSet>
      <dgm:spPr/>
    </dgm:pt>
    <dgm:pt modelId="{F75758AC-05B9-41ED-B917-EA01D8E8BAC0}" type="pres">
      <dgm:prSet presAssocID="{9F25A6D3-F8E9-4B8C-BEE1-78B6F06C89C9}" presName="rect2" presStyleLbl="fgImgPlace1" presStyleIdx="0" presStyleCnt="6" custScaleX="87977" custScaleY="85584" custLinFactNeighborY="306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FACEF83-AA93-4880-8BA1-01F459C33640}" type="pres">
      <dgm:prSet presAssocID="{6622F4E8-1317-4838-B25D-564D062AF5DE}" presName="sibTrans" presStyleCnt="0"/>
      <dgm:spPr/>
    </dgm:pt>
    <dgm:pt modelId="{0806071C-8C5A-43F2-8FA9-A32A773754E4}" type="pres">
      <dgm:prSet presAssocID="{5ED95F5D-7D9A-4775-911E-2746ABFE298B}" presName="composite" presStyleCnt="0"/>
      <dgm:spPr/>
    </dgm:pt>
    <dgm:pt modelId="{17401896-AA5D-4E4C-B882-5CDF447A96E4}" type="pres">
      <dgm:prSet presAssocID="{5ED95F5D-7D9A-4775-911E-2746ABFE298B}" presName="rect1" presStyleLbl="trAlignAcc1" presStyleIdx="1" presStyleCnt="6">
        <dgm:presLayoutVars>
          <dgm:bulletEnabled val="1"/>
        </dgm:presLayoutVars>
      </dgm:prSet>
      <dgm:spPr/>
    </dgm:pt>
    <dgm:pt modelId="{1453CF0F-DCA4-4C66-B5B1-73B9F9DA8CB7}" type="pres">
      <dgm:prSet presAssocID="{5ED95F5D-7D9A-4775-911E-2746ABFE298B}"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99FF53C-F12B-49C9-9054-B5E8EB216AC0}" type="pres">
      <dgm:prSet presAssocID="{E192E370-CBA6-4954-840B-0D99A8148A50}" presName="sibTrans" presStyleCnt="0"/>
      <dgm:spPr/>
    </dgm:pt>
    <dgm:pt modelId="{0A3066D8-8DF5-46E4-8795-267A26A46203}" type="pres">
      <dgm:prSet presAssocID="{1AE0A2C0-3F39-4674-9DC9-D3B661E740FC}" presName="composite" presStyleCnt="0"/>
      <dgm:spPr/>
    </dgm:pt>
    <dgm:pt modelId="{BA6DF9D1-C2B6-4999-92C6-275E9D6CDEBD}" type="pres">
      <dgm:prSet presAssocID="{1AE0A2C0-3F39-4674-9DC9-D3B661E740FC}" presName="rect1" presStyleLbl="trAlignAcc1" presStyleIdx="2" presStyleCnt="6">
        <dgm:presLayoutVars>
          <dgm:bulletEnabled val="1"/>
        </dgm:presLayoutVars>
      </dgm:prSet>
      <dgm:spPr/>
    </dgm:pt>
    <dgm:pt modelId="{09E891EE-D4E7-4950-B5D7-824E9C000FB2}" type="pres">
      <dgm:prSet presAssocID="{1AE0A2C0-3F39-4674-9DC9-D3B661E740FC}" presName="rect2" presStyleLbl="fgImgPlace1" presStyleIdx="2" presStyleCnt="6"/>
      <dgm:spPr>
        <a:blipFill>
          <a:blip xmlns:r="http://schemas.openxmlformats.org/officeDocument/2006/relationships" r:embed="rId3"/>
          <a:srcRect/>
          <a:stretch>
            <a:fillRect l="-25000" r="-25000"/>
          </a:stretch>
        </a:blipFill>
      </dgm:spPr>
    </dgm:pt>
    <dgm:pt modelId="{2454255E-3C65-42D9-8D7B-8930C25F25FB}" type="pres">
      <dgm:prSet presAssocID="{4584FE0A-00D7-4143-9481-E90036A0B340}" presName="sibTrans" presStyleCnt="0"/>
      <dgm:spPr/>
    </dgm:pt>
    <dgm:pt modelId="{DABEABDE-9BB7-47E2-AAEA-43B5B7B1A5E8}" type="pres">
      <dgm:prSet presAssocID="{AA79F2D3-296D-4C34-B924-C282C037AF26}" presName="composite" presStyleCnt="0"/>
      <dgm:spPr/>
    </dgm:pt>
    <dgm:pt modelId="{B7E87F72-9AA1-4C54-BA24-AB1DCE996A6D}" type="pres">
      <dgm:prSet presAssocID="{AA79F2D3-296D-4C34-B924-C282C037AF26}" presName="rect1" presStyleLbl="trAlignAcc1" presStyleIdx="3" presStyleCnt="6">
        <dgm:presLayoutVars>
          <dgm:bulletEnabled val="1"/>
        </dgm:presLayoutVars>
      </dgm:prSet>
      <dgm:spPr/>
    </dgm:pt>
    <dgm:pt modelId="{B2FD1A85-F324-48DF-B124-0F4FDB7F41B3}" type="pres">
      <dgm:prSet presAssocID="{AA79F2D3-296D-4C34-B924-C282C037AF26}" presName="rect2" presStyleLbl="fgImgPlace1" presStyleIdx="3" presStyleCnt="6" custScaleX="121720" custScaleY="101260"/>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EC52D487-2F54-416D-8C1D-44A59F559A76}" type="pres">
      <dgm:prSet presAssocID="{FC04CB5D-2FD5-45AF-B26C-276D9FE91CCC}" presName="sibTrans" presStyleCnt="0"/>
      <dgm:spPr/>
    </dgm:pt>
    <dgm:pt modelId="{3AEE7197-1ABF-4522-8101-6CE99A7B57D5}" type="pres">
      <dgm:prSet presAssocID="{2DB03C56-FEDD-418A-A373-F95C771FC4A2}" presName="composite" presStyleCnt="0"/>
      <dgm:spPr/>
    </dgm:pt>
    <dgm:pt modelId="{F02DB2F5-8D8B-4C98-AE90-53FCF79321F7}" type="pres">
      <dgm:prSet presAssocID="{2DB03C56-FEDD-418A-A373-F95C771FC4A2}" presName="rect1" presStyleLbl="trAlignAcc1" presStyleIdx="4" presStyleCnt="6" custScaleX="102318">
        <dgm:presLayoutVars>
          <dgm:bulletEnabled val="1"/>
        </dgm:presLayoutVars>
      </dgm:prSet>
      <dgm:spPr/>
    </dgm:pt>
    <dgm:pt modelId="{566F7AC2-D794-40C9-A92D-8B4B5C2D37AC}" type="pres">
      <dgm:prSet presAssocID="{2DB03C56-FEDD-418A-A373-F95C771FC4A2}" presName="rect2" presStyleLbl="fgImgPlace1" presStyleIdx="4" presStyleCnt="6" custScaleX="108178"/>
      <dgm:spPr>
        <a:blipFill>
          <a:blip xmlns:r="http://schemas.openxmlformats.org/officeDocument/2006/relationships" r:embed="rId5"/>
          <a:srcRect/>
          <a:stretch>
            <a:fillRect l="-25000" r="-25000"/>
          </a:stretch>
        </a:blipFill>
      </dgm:spPr>
    </dgm:pt>
    <dgm:pt modelId="{C3C2FF9F-5619-43CC-99AF-F5DFAD9CA8E4}" type="pres">
      <dgm:prSet presAssocID="{1024922D-4593-4CCE-AAFE-AA93DB0FB44B}" presName="sibTrans" presStyleCnt="0"/>
      <dgm:spPr/>
    </dgm:pt>
    <dgm:pt modelId="{80117007-52F9-4C71-B551-73CD0575B021}" type="pres">
      <dgm:prSet presAssocID="{A3936BBB-AB21-4F82-AB0E-75D1A1367A7B}" presName="composite" presStyleCnt="0"/>
      <dgm:spPr/>
    </dgm:pt>
    <dgm:pt modelId="{8BB09750-9593-4F79-985C-6BFECBEF0C39}" type="pres">
      <dgm:prSet presAssocID="{A3936BBB-AB21-4F82-AB0E-75D1A1367A7B}" presName="rect1" presStyleLbl="trAlignAcc1" presStyleIdx="5" presStyleCnt="6">
        <dgm:presLayoutVars>
          <dgm:bulletEnabled val="1"/>
        </dgm:presLayoutVars>
      </dgm:prSet>
      <dgm:spPr/>
    </dgm:pt>
    <dgm:pt modelId="{6509E3B9-20E2-4CC5-BA25-23D4E16CF646}" type="pres">
      <dgm:prSet presAssocID="{A3936BBB-AB21-4F82-AB0E-75D1A1367A7B}" presName="rect2" presStyleLbl="fgImgPlace1" presStyleIdx="5" presStyleCnt="6" custScaleX="100557" custScaleY="85211"/>
      <dgm:spPr>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dgm:spPr>
    </dgm:pt>
  </dgm:ptLst>
  <dgm:cxnLst>
    <dgm:cxn modelId="{BF2DC918-EAFA-4082-87BC-C72BC23EBFBF}" type="presOf" srcId="{2DB03C56-FEDD-418A-A373-F95C771FC4A2}" destId="{F02DB2F5-8D8B-4C98-AE90-53FCF79321F7}" srcOrd="0" destOrd="0" presId="urn:microsoft.com/office/officeart/2008/layout/PictureStrips"/>
    <dgm:cxn modelId="{C7AA8625-061C-413D-9E19-401E3E6AF482}" type="presOf" srcId="{A3936BBB-AB21-4F82-AB0E-75D1A1367A7B}" destId="{8BB09750-9593-4F79-985C-6BFECBEF0C39}" srcOrd="0" destOrd="0" presId="urn:microsoft.com/office/officeart/2008/layout/PictureStrips"/>
    <dgm:cxn modelId="{56511926-ACB0-4061-8327-B1ED3BB517B5}" type="presOf" srcId="{1AE0A2C0-3F39-4674-9DC9-D3B661E740FC}" destId="{BA6DF9D1-C2B6-4999-92C6-275E9D6CDEBD}" srcOrd="0" destOrd="0" presId="urn:microsoft.com/office/officeart/2008/layout/PictureStrips"/>
    <dgm:cxn modelId="{707AC163-7B30-4BF5-ABB7-D2EED67561CF}" srcId="{D043EBDE-E4B1-4C24-A1B0-CE1CCCB735AC}" destId="{1AE0A2C0-3F39-4674-9DC9-D3B661E740FC}" srcOrd="2" destOrd="0" parTransId="{6ACED39E-752C-4501-941D-AA954D669D4F}" sibTransId="{4584FE0A-00D7-4143-9481-E90036A0B340}"/>
    <dgm:cxn modelId="{C7E81C90-897D-46BE-BD01-A51260143E97}" srcId="{D043EBDE-E4B1-4C24-A1B0-CE1CCCB735AC}" destId="{5ED95F5D-7D9A-4775-911E-2746ABFE298B}" srcOrd="1" destOrd="0" parTransId="{7CCF8B2D-5914-489C-9CC3-A5FA36E32059}" sibTransId="{E192E370-CBA6-4954-840B-0D99A8148A50}"/>
    <dgm:cxn modelId="{9A4D8A92-08DB-4624-9386-00E3721FD015}" type="presOf" srcId="{D043EBDE-E4B1-4C24-A1B0-CE1CCCB735AC}" destId="{3A5C1895-68D8-46AC-9141-E9FC3CD0AF69}" srcOrd="0" destOrd="0" presId="urn:microsoft.com/office/officeart/2008/layout/PictureStrips"/>
    <dgm:cxn modelId="{3F584B97-BDF9-4368-8E0D-E8A6C4BFB120}" type="presOf" srcId="{9F25A6D3-F8E9-4B8C-BEE1-78B6F06C89C9}" destId="{9B6009FB-E9E3-4973-A89F-5475862B52FB}" srcOrd="0" destOrd="0" presId="urn:microsoft.com/office/officeart/2008/layout/PictureStrips"/>
    <dgm:cxn modelId="{B05B1DA8-A40F-4918-843F-657B0ACD4C37}" srcId="{D043EBDE-E4B1-4C24-A1B0-CE1CCCB735AC}" destId="{A3936BBB-AB21-4F82-AB0E-75D1A1367A7B}" srcOrd="5" destOrd="0" parTransId="{ABEA92B8-9B14-48DD-844E-E9DDC04B1997}" sibTransId="{47857450-B21B-4D8A-B17D-17D80250417C}"/>
    <dgm:cxn modelId="{4D2438B5-5A0D-46E4-B493-33D0EFE74682}" srcId="{D043EBDE-E4B1-4C24-A1B0-CE1CCCB735AC}" destId="{AA79F2D3-296D-4C34-B924-C282C037AF26}" srcOrd="3" destOrd="0" parTransId="{6E63A511-7225-4340-BFCC-04986A7D61F4}" sibTransId="{FC04CB5D-2FD5-45AF-B26C-276D9FE91CCC}"/>
    <dgm:cxn modelId="{6BBFC3E8-7085-426D-9416-CCB401DAB7BC}" type="presOf" srcId="{5ED95F5D-7D9A-4775-911E-2746ABFE298B}" destId="{17401896-AA5D-4E4C-B882-5CDF447A96E4}" srcOrd="0" destOrd="0" presId="urn:microsoft.com/office/officeart/2008/layout/PictureStrips"/>
    <dgm:cxn modelId="{02CD0FF2-9D22-4125-92CB-50264081EED4}" srcId="{D043EBDE-E4B1-4C24-A1B0-CE1CCCB735AC}" destId="{9F25A6D3-F8E9-4B8C-BEE1-78B6F06C89C9}" srcOrd="0" destOrd="0" parTransId="{E5EFC3FC-599F-4C5D-BAD3-000BB49341DD}" sibTransId="{6622F4E8-1317-4838-B25D-564D062AF5DE}"/>
    <dgm:cxn modelId="{9C0B1FF5-2E03-433B-B95A-FA7627A9DC50}" type="presOf" srcId="{AA79F2D3-296D-4C34-B924-C282C037AF26}" destId="{B7E87F72-9AA1-4C54-BA24-AB1DCE996A6D}" srcOrd="0" destOrd="0" presId="urn:microsoft.com/office/officeart/2008/layout/PictureStrips"/>
    <dgm:cxn modelId="{4BDDDDF7-C9CD-479C-9C7A-0A86D6D0C1DD}" srcId="{D043EBDE-E4B1-4C24-A1B0-CE1CCCB735AC}" destId="{2DB03C56-FEDD-418A-A373-F95C771FC4A2}" srcOrd="4" destOrd="0" parTransId="{6D5889B7-90EC-41A6-BD1C-D6C3B331263F}" sibTransId="{1024922D-4593-4CCE-AAFE-AA93DB0FB44B}"/>
    <dgm:cxn modelId="{5D5305FB-AAA4-455A-B7FA-6AB2A2C7258B}" type="presParOf" srcId="{3A5C1895-68D8-46AC-9141-E9FC3CD0AF69}" destId="{FE7649C4-84C8-4C71-83C9-4232EC20CD47}" srcOrd="0" destOrd="0" presId="urn:microsoft.com/office/officeart/2008/layout/PictureStrips"/>
    <dgm:cxn modelId="{F19D5244-AB6A-4721-AE09-3B54C79D1D30}" type="presParOf" srcId="{FE7649C4-84C8-4C71-83C9-4232EC20CD47}" destId="{9B6009FB-E9E3-4973-A89F-5475862B52FB}" srcOrd="0" destOrd="0" presId="urn:microsoft.com/office/officeart/2008/layout/PictureStrips"/>
    <dgm:cxn modelId="{93129DBD-E420-40D2-B774-154C40043ACB}" type="presParOf" srcId="{FE7649C4-84C8-4C71-83C9-4232EC20CD47}" destId="{F75758AC-05B9-41ED-B917-EA01D8E8BAC0}" srcOrd="1" destOrd="0" presId="urn:microsoft.com/office/officeart/2008/layout/PictureStrips"/>
    <dgm:cxn modelId="{F19A8635-369E-47B3-BA7C-2257FBCFF3A3}" type="presParOf" srcId="{3A5C1895-68D8-46AC-9141-E9FC3CD0AF69}" destId="{8FACEF83-AA93-4880-8BA1-01F459C33640}" srcOrd="1" destOrd="0" presId="urn:microsoft.com/office/officeart/2008/layout/PictureStrips"/>
    <dgm:cxn modelId="{90EC536A-3BE5-4697-8A5E-8C4B7B9706B5}" type="presParOf" srcId="{3A5C1895-68D8-46AC-9141-E9FC3CD0AF69}" destId="{0806071C-8C5A-43F2-8FA9-A32A773754E4}" srcOrd="2" destOrd="0" presId="urn:microsoft.com/office/officeart/2008/layout/PictureStrips"/>
    <dgm:cxn modelId="{FAD6D0A7-DC48-44F0-AC1A-391556F5E4E2}" type="presParOf" srcId="{0806071C-8C5A-43F2-8FA9-A32A773754E4}" destId="{17401896-AA5D-4E4C-B882-5CDF447A96E4}" srcOrd="0" destOrd="0" presId="urn:microsoft.com/office/officeart/2008/layout/PictureStrips"/>
    <dgm:cxn modelId="{D3B20F8C-A1E1-4451-AA1B-2FEDAF97B1FB}" type="presParOf" srcId="{0806071C-8C5A-43F2-8FA9-A32A773754E4}" destId="{1453CF0F-DCA4-4C66-B5B1-73B9F9DA8CB7}" srcOrd="1" destOrd="0" presId="urn:microsoft.com/office/officeart/2008/layout/PictureStrips"/>
    <dgm:cxn modelId="{4D1B1F93-E4F7-4978-8CBD-5A5BD83ED10F}" type="presParOf" srcId="{3A5C1895-68D8-46AC-9141-E9FC3CD0AF69}" destId="{299FF53C-F12B-49C9-9054-B5E8EB216AC0}" srcOrd="3" destOrd="0" presId="urn:microsoft.com/office/officeart/2008/layout/PictureStrips"/>
    <dgm:cxn modelId="{1130F5DF-4C0E-4839-89AC-1C16536CD6B7}" type="presParOf" srcId="{3A5C1895-68D8-46AC-9141-E9FC3CD0AF69}" destId="{0A3066D8-8DF5-46E4-8795-267A26A46203}" srcOrd="4" destOrd="0" presId="urn:microsoft.com/office/officeart/2008/layout/PictureStrips"/>
    <dgm:cxn modelId="{EF9A7724-B40F-4BF6-B22E-AB1A3E1D1568}" type="presParOf" srcId="{0A3066D8-8DF5-46E4-8795-267A26A46203}" destId="{BA6DF9D1-C2B6-4999-92C6-275E9D6CDEBD}" srcOrd="0" destOrd="0" presId="urn:microsoft.com/office/officeart/2008/layout/PictureStrips"/>
    <dgm:cxn modelId="{0652E680-C51B-4BD1-B6EC-6C0CC44F8050}" type="presParOf" srcId="{0A3066D8-8DF5-46E4-8795-267A26A46203}" destId="{09E891EE-D4E7-4950-B5D7-824E9C000FB2}" srcOrd="1" destOrd="0" presId="urn:microsoft.com/office/officeart/2008/layout/PictureStrips"/>
    <dgm:cxn modelId="{E06F591C-8BAD-423D-AE10-01496168DBCC}" type="presParOf" srcId="{3A5C1895-68D8-46AC-9141-E9FC3CD0AF69}" destId="{2454255E-3C65-42D9-8D7B-8930C25F25FB}" srcOrd="5" destOrd="0" presId="urn:microsoft.com/office/officeart/2008/layout/PictureStrips"/>
    <dgm:cxn modelId="{08E87BCF-38DA-43C5-A5BB-BCA8E5A49DA3}" type="presParOf" srcId="{3A5C1895-68D8-46AC-9141-E9FC3CD0AF69}" destId="{DABEABDE-9BB7-47E2-AAEA-43B5B7B1A5E8}" srcOrd="6" destOrd="0" presId="urn:microsoft.com/office/officeart/2008/layout/PictureStrips"/>
    <dgm:cxn modelId="{95E5060C-4A47-4965-B74B-505860356F0C}" type="presParOf" srcId="{DABEABDE-9BB7-47E2-AAEA-43B5B7B1A5E8}" destId="{B7E87F72-9AA1-4C54-BA24-AB1DCE996A6D}" srcOrd="0" destOrd="0" presId="urn:microsoft.com/office/officeart/2008/layout/PictureStrips"/>
    <dgm:cxn modelId="{23B74B30-BC43-4785-B708-569BE77B2608}" type="presParOf" srcId="{DABEABDE-9BB7-47E2-AAEA-43B5B7B1A5E8}" destId="{B2FD1A85-F324-48DF-B124-0F4FDB7F41B3}" srcOrd="1" destOrd="0" presId="urn:microsoft.com/office/officeart/2008/layout/PictureStrips"/>
    <dgm:cxn modelId="{3CDC4F85-000C-484C-AA02-23589AD959BE}" type="presParOf" srcId="{3A5C1895-68D8-46AC-9141-E9FC3CD0AF69}" destId="{EC52D487-2F54-416D-8C1D-44A59F559A76}" srcOrd="7" destOrd="0" presId="urn:microsoft.com/office/officeart/2008/layout/PictureStrips"/>
    <dgm:cxn modelId="{9596A32F-DB71-4665-A68A-A3CC139F6EBF}" type="presParOf" srcId="{3A5C1895-68D8-46AC-9141-E9FC3CD0AF69}" destId="{3AEE7197-1ABF-4522-8101-6CE99A7B57D5}" srcOrd="8" destOrd="0" presId="urn:microsoft.com/office/officeart/2008/layout/PictureStrips"/>
    <dgm:cxn modelId="{047E14E5-9072-4B21-ADF6-5022FA96BFF7}" type="presParOf" srcId="{3AEE7197-1ABF-4522-8101-6CE99A7B57D5}" destId="{F02DB2F5-8D8B-4C98-AE90-53FCF79321F7}" srcOrd="0" destOrd="0" presId="urn:microsoft.com/office/officeart/2008/layout/PictureStrips"/>
    <dgm:cxn modelId="{7BE25A0C-F131-49AB-BED8-E267BFD0A752}" type="presParOf" srcId="{3AEE7197-1ABF-4522-8101-6CE99A7B57D5}" destId="{566F7AC2-D794-40C9-A92D-8B4B5C2D37AC}" srcOrd="1" destOrd="0" presId="urn:microsoft.com/office/officeart/2008/layout/PictureStrips"/>
    <dgm:cxn modelId="{707289BE-875B-4CFD-8D59-8E06FBEE54D0}" type="presParOf" srcId="{3A5C1895-68D8-46AC-9141-E9FC3CD0AF69}" destId="{C3C2FF9F-5619-43CC-99AF-F5DFAD9CA8E4}" srcOrd="9" destOrd="0" presId="urn:microsoft.com/office/officeart/2008/layout/PictureStrips"/>
    <dgm:cxn modelId="{4551FBB6-A6A8-4E33-89B5-2AE020F4EABE}" type="presParOf" srcId="{3A5C1895-68D8-46AC-9141-E9FC3CD0AF69}" destId="{80117007-52F9-4C71-B551-73CD0575B021}" srcOrd="10" destOrd="0" presId="urn:microsoft.com/office/officeart/2008/layout/PictureStrips"/>
    <dgm:cxn modelId="{D8D1F68B-4E00-4B35-86BF-505B2FB7C235}" type="presParOf" srcId="{80117007-52F9-4C71-B551-73CD0575B021}" destId="{8BB09750-9593-4F79-985C-6BFECBEF0C39}" srcOrd="0" destOrd="0" presId="urn:microsoft.com/office/officeart/2008/layout/PictureStrips"/>
    <dgm:cxn modelId="{9E0A66B5-67D2-4562-9064-3A308FF11804}" type="presParOf" srcId="{80117007-52F9-4C71-B551-73CD0575B021}" destId="{6509E3B9-20E2-4CC5-BA25-23D4E16CF64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D7DDA4-A5A8-4B5C-8A54-3C57777AA421}"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hu-HU"/>
        </a:p>
      </dgm:t>
    </dgm:pt>
    <dgm:pt modelId="{8C167182-58AE-4D0C-A907-9AD99D441385}">
      <dgm:prSet phldrT="[Szöveg]" custT="1"/>
      <dgm:spPr/>
      <dgm:t>
        <a:bodyPr/>
        <a:lstStyle/>
        <a:p>
          <a:r>
            <a:rPr lang="lt-LT" sz="2800" noProof="0" dirty="0"/>
            <a:t>Elgsenos duomenų valdymo priemonės</a:t>
          </a:r>
          <a:endParaRPr lang="en-GB" sz="2800" noProof="0" dirty="0"/>
        </a:p>
      </dgm:t>
    </dgm:pt>
    <dgm:pt modelId="{4B270F0E-3C8A-4EA9-8DB6-DFA9BF68D5D8}" type="parTrans" cxnId="{575B6102-A95B-4932-8978-1EF020EBD989}">
      <dgm:prSet/>
      <dgm:spPr/>
      <dgm:t>
        <a:bodyPr/>
        <a:lstStyle/>
        <a:p>
          <a:endParaRPr lang="en-GB" noProof="0" dirty="0"/>
        </a:p>
      </dgm:t>
    </dgm:pt>
    <dgm:pt modelId="{22E6BF56-D511-4856-90E8-BEF5301EC48D}" type="sibTrans" cxnId="{575B6102-A95B-4932-8978-1EF020EBD989}">
      <dgm:prSet/>
      <dgm:spPr/>
      <dgm:t>
        <a:bodyPr/>
        <a:lstStyle/>
        <a:p>
          <a:endParaRPr lang="en-GB" noProof="0" dirty="0"/>
        </a:p>
      </dgm:t>
    </dgm:pt>
    <dgm:pt modelId="{283E18CC-CF23-4888-8AA8-C5E13293D493}">
      <dgm:prSet phldrT="[Szöveg]" custT="1"/>
      <dgm:spPr/>
      <dgm:t>
        <a:bodyPr/>
        <a:lstStyle/>
        <a:p>
          <a:r>
            <a:rPr lang="lt-LT" sz="2800" kern="1200" noProof="0" dirty="0">
              <a:solidFill>
                <a:prstClr val="white"/>
              </a:solidFill>
              <a:latin typeface="Jost"/>
              <a:ea typeface="+mn-ea"/>
              <a:cs typeface="+mn-cs"/>
            </a:rPr>
            <a:t>Verslo analitika</a:t>
          </a:r>
          <a:endParaRPr lang="en-GB" sz="2800" kern="1200" noProof="0" dirty="0">
            <a:solidFill>
              <a:prstClr val="white"/>
            </a:solidFill>
            <a:latin typeface="Jost"/>
            <a:ea typeface="+mn-ea"/>
            <a:cs typeface="+mn-cs"/>
          </a:endParaRPr>
        </a:p>
      </dgm:t>
    </dgm:pt>
    <dgm:pt modelId="{03DE0811-E327-442C-A250-59A794482F1A}" type="parTrans" cxnId="{80089A1B-FC97-4011-AA99-AA7B560EE903}">
      <dgm:prSet/>
      <dgm:spPr/>
      <dgm:t>
        <a:bodyPr/>
        <a:lstStyle/>
        <a:p>
          <a:endParaRPr lang="en-GB" noProof="0" dirty="0"/>
        </a:p>
      </dgm:t>
    </dgm:pt>
    <dgm:pt modelId="{40DEDE1C-A0C7-4E51-9EC4-B7B79A6852D4}" type="sibTrans" cxnId="{80089A1B-FC97-4011-AA99-AA7B560EE903}">
      <dgm:prSet/>
      <dgm:spPr/>
      <dgm:t>
        <a:bodyPr/>
        <a:lstStyle/>
        <a:p>
          <a:endParaRPr lang="en-GB" noProof="0" dirty="0"/>
        </a:p>
      </dgm:t>
    </dgm:pt>
    <dgm:pt modelId="{1A96D2C2-7A67-4F7C-917C-C4BF646AF022}">
      <dgm:prSet phldrT="[Szöveg]" custT="1"/>
      <dgm:spPr/>
      <dgm:t>
        <a:bodyPr/>
        <a:lstStyle/>
        <a:p>
          <a:r>
            <a:rPr lang="lt-LT" sz="2800" kern="1200" noProof="0" dirty="0">
              <a:solidFill>
                <a:prstClr val="white"/>
              </a:solidFill>
              <a:latin typeface="Jost"/>
              <a:ea typeface="+mn-ea"/>
              <a:cs typeface="+mn-cs"/>
            </a:rPr>
            <a:t>Klientų duomenų valdymo įrankiai</a:t>
          </a:r>
          <a:endParaRPr lang="en-GB" sz="2800" kern="1200" noProof="0" dirty="0">
            <a:solidFill>
              <a:prstClr val="white"/>
            </a:solidFill>
            <a:latin typeface="Jost"/>
            <a:ea typeface="+mn-ea"/>
            <a:cs typeface="+mn-cs"/>
          </a:endParaRPr>
        </a:p>
      </dgm:t>
    </dgm:pt>
    <dgm:pt modelId="{87AEC2B1-A02B-456E-A985-DB3F7BBFD738}" type="parTrans" cxnId="{18FFB753-01A7-419F-BEAA-251AE97C5E7F}">
      <dgm:prSet/>
      <dgm:spPr/>
      <dgm:t>
        <a:bodyPr/>
        <a:lstStyle/>
        <a:p>
          <a:endParaRPr lang="en-GB" noProof="0" dirty="0"/>
        </a:p>
      </dgm:t>
    </dgm:pt>
    <dgm:pt modelId="{20B457BC-0711-4BB6-8564-C71AAAF13088}" type="sibTrans" cxnId="{18FFB753-01A7-419F-BEAA-251AE97C5E7F}">
      <dgm:prSet/>
      <dgm:spPr/>
      <dgm:t>
        <a:bodyPr/>
        <a:lstStyle/>
        <a:p>
          <a:endParaRPr lang="en-GB" noProof="0" dirty="0"/>
        </a:p>
      </dgm:t>
    </dgm:pt>
    <dgm:pt modelId="{8CD18CEB-219D-4B0C-8720-5C166388608A}">
      <dgm:prSet phldrT="[Szöveg]" custT="1"/>
      <dgm:spPr/>
      <dgm:t>
        <a:bodyPr/>
        <a:lstStyle/>
        <a:p>
          <a:pPr marL="0" lvl="0" indent="0" algn="l" defTabSz="1244600">
            <a:lnSpc>
              <a:spcPct val="90000"/>
            </a:lnSpc>
            <a:spcBef>
              <a:spcPct val="0"/>
            </a:spcBef>
            <a:spcAft>
              <a:spcPct val="35000"/>
            </a:spcAft>
            <a:buNone/>
          </a:pPr>
          <a:r>
            <a:rPr lang="lt-LT" sz="2800" kern="1200" noProof="0" dirty="0">
              <a:solidFill>
                <a:prstClr val="white"/>
              </a:solidFill>
              <a:latin typeface="Jost"/>
              <a:ea typeface="+mn-ea"/>
              <a:cs typeface="+mn-cs"/>
            </a:rPr>
            <a:t>Duomenų saugyklos valdymas</a:t>
          </a:r>
          <a:endParaRPr lang="en-GB" sz="2800" kern="1200" noProof="0" dirty="0">
            <a:solidFill>
              <a:prstClr val="white"/>
            </a:solidFill>
            <a:latin typeface="Jost"/>
            <a:ea typeface="+mn-ea"/>
            <a:cs typeface="+mn-cs"/>
          </a:endParaRPr>
        </a:p>
      </dgm:t>
    </dgm:pt>
    <dgm:pt modelId="{E299EBD9-0E50-431E-886D-18BA6A3F8DD5}" type="parTrans" cxnId="{88B9F3EE-77FD-4834-B188-ED7DEE98CB42}">
      <dgm:prSet/>
      <dgm:spPr/>
      <dgm:t>
        <a:bodyPr/>
        <a:lstStyle/>
        <a:p>
          <a:endParaRPr lang="en-GB" noProof="0" dirty="0"/>
        </a:p>
      </dgm:t>
    </dgm:pt>
    <dgm:pt modelId="{9287F02F-53B2-43D3-AE63-F4690F09F4D1}" type="sibTrans" cxnId="{88B9F3EE-77FD-4834-B188-ED7DEE98CB42}">
      <dgm:prSet/>
      <dgm:spPr/>
      <dgm:t>
        <a:bodyPr/>
        <a:lstStyle/>
        <a:p>
          <a:endParaRPr lang="en-GB" noProof="0" dirty="0"/>
        </a:p>
      </dgm:t>
    </dgm:pt>
    <dgm:pt modelId="{D9F86FEF-6849-4D58-B70A-65C7A5AF304A}">
      <dgm:prSet phldrT="[Szöveg]" custT="1"/>
      <dgm:spPr/>
      <dgm:t>
        <a:bodyPr/>
        <a:lstStyle/>
        <a:p>
          <a:pPr marL="0" lvl="0" indent="0" algn="l" defTabSz="1244600">
            <a:lnSpc>
              <a:spcPct val="90000"/>
            </a:lnSpc>
            <a:spcBef>
              <a:spcPct val="0"/>
            </a:spcBef>
            <a:spcAft>
              <a:spcPct val="35000"/>
            </a:spcAft>
            <a:buNone/>
          </a:pPr>
          <a:r>
            <a:rPr lang="lt-LT" sz="2800" kern="1200" noProof="0" dirty="0">
              <a:solidFill>
                <a:prstClr val="white"/>
              </a:solidFill>
              <a:latin typeface="Jost"/>
              <a:ea typeface="+mn-ea"/>
              <a:cs typeface="+mn-cs"/>
            </a:rPr>
            <a:t>Produktų analizės duomenų valdymas</a:t>
          </a:r>
          <a:endParaRPr lang="en-GB" sz="2800" kern="1200" noProof="0" dirty="0">
            <a:solidFill>
              <a:prstClr val="white"/>
            </a:solidFill>
            <a:latin typeface="Jost"/>
            <a:ea typeface="+mn-ea"/>
            <a:cs typeface="+mn-cs"/>
          </a:endParaRPr>
        </a:p>
      </dgm:t>
    </dgm:pt>
    <dgm:pt modelId="{686DD6EC-1AF7-4085-B48D-9C0B3A8B9EDD}" type="parTrans" cxnId="{CBA60840-BB31-476F-9C81-FCB9B231B40D}">
      <dgm:prSet/>
      <dgm:spPr/>
      <dgm:t>
        <a:bodyPr/>
        <a:lstStyle/>
        <a:p>
          <a:endParaRPr lang="en-GB" noProof="0" dirty="0"/>
        </a:p>
      </dgm:t>
    </dgm:pt>
    <dgm:pt modelId="{30D872A7-9AC7-4688-9AFD-52DA4EA5D3CE}" type="sibTrans" cxnId="{CBA60840-BB31-476F-9C81-FCB9B231B40D}">
      <dgm:prSet/>
      <dgm:spPr/>
      <dgm:t>
        <a:bodyPr/>
        <a:lstStyle/>
        <a:p>
          <a:endParaRPr lang="en-GB" noProof="0" dirty="0"/>
        </a:p>
      </dgm:t>
    </dgm:pt>
    <dgm:pt modelId="{457F9657-7A75-4FD2-B9AA-6423BAA40DBD}" type="pres">
      <dgm:prSet presAssocID="{E9D7DDA4-A5A8-4B5C-8A54-3C57777AA421}" presName="linear" presStyleCnt="0">
        <dgm:presLayoutVars>
          <dgm:dir/>
          <dgm:animLvl val="lvl"/>
          <dgm:resizeHandles val="exact"/>
        </dgm:presLayoutVars>
      </dgm:prSet>
      <dgm:spPr/>
    </dgm:pt>
    <dgm:pt modelId="{7A117BE0-4472-4AA4-9CBB-50B51445F2B7}" type="pres">
      <dgm:prSet presAssocID="{8C167182-58AE-4D0C-A907-9AD99D441385}" presName="parentLin" presStyleCnt="0"/>
      <dgm:spPr/>
    </dgm:pt>
    <dgm:pt modelId="{4CFD401C-DF4A-4B6F-BB1C-4C8F4F1C88C3}" type="pres">
      <dgm:prSet presAssocID="{8C167182-58AE-4D0C-A907-9AD99D441385}" presName="parentLeftMargin" presStyleLbl="node1" presStyleIdx="0" presStyleCnt="5"/>
      <dgm:spPr/>
    </dgm:pt>
    <dgm:pt modelId="{E4B33389-3142-4801-A435-EB25F537581F}" type="pres">
      <dgm:prSet presAssocID="{8C167182-58AE-4D0C-A907-9AD99D441385}" presName="parentText" presStyleLbl="node1" presStyleIdx="0" presStyleCnt="5">
        <dgm:presLayoutVars>
          <dgm:chMax val="0"/>
          <dgm:bulletEnabled val="1"/>
        </dgm:presLayoutVars>
      </dgm:prSet>
      <dgm:spPr/>
    </dgm:pt>
    <dgm:pt modelId="{B1B82B17-9968-4E75-9A87-DD8EAAF8CE85}" type="pres">
      <dgm:prSet presAssocID="{8C167182-58AE-4D0C-A907-9AD99D441385}" presName="negativeSpace" presStyleCnt="0"/>
      <dgm:spPr/>
    </dgm:pt>
    <dgm:pt modelId="{3762F565-31D5-4CB7-A79D-71D39C24620A}" type="pres">
      <dgm:prSet presAssocID="{8C167182-58AE-4D0C-A907-9AD99D441385}" presName="childText" presStyleLbl="conFgAcc1" presStyleIdx="0" presStyleCnt="5">
        <dgm:presLayoutVars>
          <dgm:bulletEnabled val="1"/>
        </dgm:presLayoutVars>
      </dgm:prSet>
      <dgm:spPr/>
    </dgm:pt>
    <dgm:pt modelId="{311B6635-EE74-49D6-89AB-CBA51B12E11B}" type="pres">
      <dgm:prSet presAssocID="{22E6BF56-D511-4856-90E8-BEF5301EC48D}" presName="spaceBetweenRectangles" presStyleCnt="0"/>
      <dgm:spPr/>
    </dgm:pt>
    <dgm:pt modelId="{1A39533F-B80B-4600-8A58-69C270B04DE2}" type="pres">
      <dgm:prSet presAssocID="{283E18CC-CF23-4888-8AA8-C5E13293D493}" presName="parentLin" presStyleCnt="0"/>
      <dgm:spPr/>
    </dgm:pt>
    <dgm:pt modelId="{63ED20DB-B69C-44F6-8D67-2E7648072977}" type="pres">
      <dgm:prSet presAssocID="{283E18CC-CF23-4888-8AA8-C5E13293D493}" presName="parentLeftMargin" presStyleLbl="node1" presStyleIdx="0" presStyleCnt="5"/>
      <dgm:spPr/>
    </dgm:pt>
    <dgm:pt modelId="{94033CA5-A654-4013-A006-80CA06955C36}" type="pres">
      <dgm:prSet presAssocID="{283E18CC-CF23-4888-8AA8-C5E13293D493}" presName="parentText" presStyleLbl="node1" presStyleIdx="1" presStyleCnt="5">
        <dgm:presLayoutVars>
          <dgm:chMax val="0"/>
          <dgm:bulletEnabled val="1"/>
        </dgm:presLayoutVars>
      </dgm:prSet>
      <dgm:spPr/>
    </dgm:pt>
    <dgm:pt modelId="{35D1ED04-5A65-4D31-834B-7985AE9454C5}" type="pres">
      <dgm:prSet presAssocID="{283E18CC-CF23-4888-8AA8-C5E13293D493}" presName="negativeSpace" presStyleCnt="0"/>
      <dgm:spPr/>
    </dgm:pt>
    <dgm:pt modelId="{75A21ED2-83A2-48FD-95EE-BFB5DEDE3B7C}" type="pres">
      <dgm:prSet presAssocID="{283E18CC-CF23-4888-8AA8-C5E13293D493}" presName="childText" presStyleLbl="conFgAcc1" presStyleIdx="1" presStyleCnt="5">
        <dgm:presLayoutVars>
          <dgm:bulletEnabled val="1"/>
        </dgm:presLayoutVars>
      </dgm:prSet>
      <dgm:spPr/>
    </dgm:pt>
    <dgm:pt modelId="{287098E9-DFDA-403E-B7BE-D530B4A67945}" type="pres">
      <dgm:prSet presAssocID="{40DEDE1C-A0C7-4E51-9EC4-B7B79A6852D4}" presName="spaceBetweenRectangles" presStyleCnt="0"/>
      <dgm:spPr/>
    </dgm:pt>
    <dgm:pt modelId="{CB213CF2-99D4-4189-AC5C-40B49BA3E883}" type="pres">
      <dgm:prSet presAssocID="{1A96D2C2-7A67-4F7C-917C-C4BF646AF022}" presName="parentLin" presStyleCnt="0"/>
      <dgm:spPr/>
    </dgm:pt>
    <dgm:pt modelId="{AFE7C12C-79D2-4945-83AE-4B565DD3E256}" type="pres">
      <dgm:prSet presAssocID="{1A96D2C2-7A67-4F7C-917C-C4BF646AF022}" presName="parentLeftMargin" presStyleLbl="node1" presStyleIdx="1" presStyleCnt="5"/>
      <dgm:spPr/>
    </dgm:pt>
    <dgm:pt modelId="{98CE19B1-5961-4D97-A2BD-1D3CF7A9BA9F}" type="pres">
      <dgm:prSet presAssocID="{1A96D2C2-7A67-4F7C-917C-C4BF646AF022}" presName="parentText" presStyleLbl="node1" presStyleIdx="2" presStyleCnt="5">
        <dgm:presLayoutVars>
          <dgm:chMax val="0"/>
          <dgm:bulletEnabled val="1"/>
        </dgm:presLayoutVars>
      </dgm:prSet>
      <dgm:spPr/>
    </dgm:pt>
    <dgm:pt modelId="{F45E8DB4-8037-48BB-A64C-AE1869D5AB03}" type="pres">
      <dgm:prSet presAssocID="{1A96D2C2-7A67-4F7C-917C-C4BF646AF022}" presName="negativeSpace" presStyleCnt="0"/>
      <dgm:spPr/>
    </dgm:pt>
    <dgm:pt modelId="{A105DFAF-7DB4-483C-BAD0-0BEF21D9D2EA}" type="pres">
      <dgm:prSet presAssocID="{1A96D2C2-7A67-4F7C-917C-C4BF646AF022}" presName="childText" presStyleLbl="conFgAcc1" presStyleIdx="2" presStyleCnt="5">
        <dgm:presLayoutVars>
          <dgm:bulletEnabled val="1"/>
        </dgm:presLayoutVars>
      </dgm:prSet>
      <dgm:spPr/>
    </dgm:pt>
    <dgm:pt modelId="{3387FA0E-D8E0-4EFE-8571-68AA52CDBBBD}" type="pres">
      <dgm:prSet presAssocID="{20B457BC-0711-4BB6-8564-C71AAAF13088}" presName="spaceBetweenRectangles" presStyleCnt="0"/>
      <dgm:spPr/>
    </dgm:pt>
    <dgm:pt modelId="{33185B31-B74A-40CB-9BEE-79C157733262}" type="pres">
      <dgm:prSet presAssocID="{8CD18CEB-219D-4B0C-8720-5C166388608A}" presName="parentLin" presStyleCnt="0"/>
      <dgm:spPr/>
    </dgm:pt>
    <dgm:pt modelId="{2F69F93F-EFFA-47C7-9511-B819AF71C303}" type="pres">
      <dgm:prSet presAssocID="{8CD18CEB-219D-4B0C-8720-5C166388608A}" presName="parentLeftMargin" presStyleLbl="node1" presStyleIdx="2" presStyleCnt="5"/>
      <dgm:spPr/>
    </dgm:pt>
    <dgm:pt modelId="{5FC7E87C-13BF-42ED-8296-C4066EFF2634}" type="pres">
      <dgm:prSet presAssocID="{8CD18CEB-219D-4B0C-8720-5C166388608A}" presName="parentText" presStyleLbl="node1" presStyleIdx="3" presStyleCnt="5">
        <dgm:presLayoutVars>
          <dgm:chMax val="0"/>
          <dgm:bulletEnabled val="1"/>
        </dgm:presLayoutVars>
      </dgm:prSet>
      <dgm:spPr/>
    </dgm:pt>
    <dgm:pt modelId="{0EA112A1-69B2-4510-9EF8-8CF63C5B68EF}" type="pres">
      <dgm:prSet presAssocID="{8CD18CEB-219D-4B0C-8720-5C166388608A}" presName="negativeSpace" presStyleCnt="0"/>
      <dgm:spPr/>
    </dgm:pt>
    <dgm:pt modelId="{5D6DBFD9-DA93-4571-A02B-43C6BD5BCACA}" type="pres">
      <dgm:prSet presAssocID="{8CD18CEB-219D-4B0C-8720-5C166388608A}" presName="childText" presStyleLbl="conFgAcc1" presStyleIdx="3" presStyleCnt="5">
        <dgm:presLayoutVars>
          <dgm:bulletEnabled val="1"/>
        </dgm:presLayoutVars>
      </dgm:prSet>
      <dgm:spPr/>
    </dgm:pt>
    <dgm:pt modelId="{064D092A-BF2D-4E1B-A38F-70BD38508B5A}" type="pres">
      <dgm:prSet presAssocID="{9287F02F-53B2-43D3-AE63-F4690F09F4D1}" presName="spaceBetweenRectangles" presStyleCnt="0"/>
      <dgm:spPr/>
    </dgm:pt>
    <dgm:pt modelId="{F467C070-41F2-452B-B0EA-DCF072E16CE2}" type="pres">
      <dgm:prSet presAssocID="{D9F86FEF-6849-4D58-B70A-65C7A5AF304A}" presName="parentLin" presStyleCnt="0"/>
      <dgm:spPr/>
    </dgm:pt>
    <dgm:pt modelId="{BEE3F43A-85D7-4A32-8A54-70D81E7CCDF2}" type="pres">
      <dgm:prSet presAssocID="{D9F86FEF-6849-4D58-B70A-65C7A5AF304A}" presName="parentLeftMargin" presStyleLbl="node1" presStyleIdx="3" presStyleCnt="5"/>
      <dgm:spPr/>
    </dgm:pt>
    <dgm:pt modelId="{393C0EC2-5D68-4E99-8C07-D3E0BEE07D37}" type="pres">
      <dgm:prSet presAssocID="{D9F86FEF-6849-4D58-B70A-65C7A5AF304A}" presName="parentText" presStyleLbl="node1" presStyleIdx="4" presStyleCnt="5">
        <dgm:presLayoutVars>
          <dgm:chMax val="0"/>
          <dgm:bulletEnabled val="1"/>
        </dgm:presLayoutVars>
      </dgm:prSet>
      <dgm:spPr/>
    </dgm:pt>
    <dgm:pt modelId="{8FA50612-667F-4EE6-9740-8234F811E57B}" type="pres">
      <dgm:prSet presAssocID="{D9F86FEF-6849-4D58-B70A-65C7A5AF304A}" presName="negativeSpace" presStyleCnt="0"/>
      <dgm:spPr/>
    </dgm:pt>
    <dgm:pt modelId="{70C3BECF-E444-4CDF-ABCF-E86EB1BECCB2}" type="pres">
      <dgm:prSet presAssocID="{D9F86FEF-6849-4D58-B70A-65C7A5AF304A}" presName="childText" presStyleLbl="conFgAcc1" presStyleIdx="4" presStyleCnt="5">
        <dgm:presLayoutVars>
          <dgm:bulletEnabled val="1"/>
        </dgm:presLayoutVars>
      </dgm:prSet>
      <dgm:spPr/>
    </dgm:pt>
  </dgm:ptLst>
  <dgm:cxnLst>
    <dgm:cxn modelId="{575B6102-A95B-4932-8978-1EF020EBD989}" srcId="{E9D7DDA4-A5A8-4B5C-8A54-3C57777AA421}" destId="{8C167182-58AE-4D0C-A907-9AD99D441385}" srcOrd="0" destOrd="0" parTransId="{4B270F0E-3C8A-4EA9-8DB6-DFA9BF68D5D8}" sibTransId="{22E6BF56-D511-4856-90E8-BEF5301EC48D}"/>
    <dgm:cxn modelId="{80089A1B-FC97-4011-AA99-AA7B560EE903}" srcId="{E9D7DDA4-A5A8-4B5C-8A54-3C57777AA421}" destId="{283E18CC-CF23-4888-8AA8-C5E13293D493}" srcOrd="1" destOrd="0" parTransId="{03DE0811-E327-442C-A250-59A794482F1A}" sibTransId="{40DEDE1C-A0C7-4E51-9EC4-B7B79A6852D4}"/>
    <dgm:cxn modelId="{B1E57324-5613-4239-BC9A-8EF8CBC1F985}" type="presOf" srcId="{1A96D2C2-7A67-4F7C-917C-C4BF646AF022}" destId="{AFE7C12C-79D2-4945-83AE-4B565DD3E256}" srcOrd="0" destOrd="0" presId="urn:microsoft.com/office/officeart/2005/8/layout/list1"/>
    <dgm:cxn modelId="{6AB8FB2A-5594-4508-84B8-6FBDA4673D4C}" type="presOf" srcId="{8C167182-58AE-4D0C-A907-9AD99D441385}" destId="{E4B33389-3142-4801-A435-EB25F537581F}" srcOrd="1" destOrd="0" presId="urn:microsoft.com/office/officeart/2005/8/layout/list1"/>
    <dgm:cxn modelId="{CBA60840-BB31-476F-9C81-FCB9B231B40D}" srcId="{E9D7DDA4-A5A8-4B5C-8A54-3C57777AA421}" destId="{D9F86FEF-6849-4D58-B70A-65C7A5AF304A}" srcOrd="4" destOrd="0" parTransId="{686DD6EC-1AF7-4085-B48D-9C0B3A8B9EDD}" sibTransId="{30D872A7-9AC7-4688-9AFD-52DA4EA5D3CE}"/>
    <dgm:cxn modelId="{4DBD1447-38BE-4B96-8BDB-8BB2DBF7AEFD}" type="presOf" srcId="{8CD18CEB-219D-4B0C-8720-5C166388608A}" destId="{2F69F93F-EFFA-47C7-9511-B819AF71C303}" srcOrd="0" destOrd="0" presId="urn:microsoft.com/office/officeart/2005/8/layout/list1"/>
    <dgm:cxn modelId="{C0B76F6B-8C67-4EB3-91B6-3169FD122030}" type="presOf" srcId="{283E18CC-CF23-4888-8AA8-C5E13293D493}" destId="{94033CA5-A654-4013-A006-80CA06955C36}" srcOrd="1" destOrd="0" presId="urn:microsoft.com/office/officeart/2005/8/layout/list1"/>
    <dgm:cxn modelId="{CE95BD50-F134-45E7-9DA6-FCDD46C0D890}" type="presOf" srcId="{8CD18CEB-219D-4B0C-8720-5C166388608A}" destId="{5FC7E87C-13BF-42ED-8296-C4066EFF2634}" srcOrd="1" destOrd="0" presId="urn:microsoft.com/office/officeart/2005/8/layout/list1"/>
    <dgm:cxn modelId="{18FFB753-01A7-419F-BEAA-251AE97C5E7F}" srcId="{E9D7DDA4-A5A8-4B5C-8A54-3C57777AA421}" destId="{1A96D2C2-7A67-4F7C-917C-C4BF646AF022}" srcOrd="2" destOrd="0" parTransId="{87AEC2B1-A02B-456E-A985-DB3F7BBFD738}" sibTransId="{20B457BC-0711-4BB6-8564-C71AAAF13088}"/>
    <dgm:cxn modelId="{B7069F9A-C323-414B-86B2-83CE672CEBB9}" type="presOf" srcId="{E9D7DDA4-A5A8-4B5C-8A54-3C57777AA421}" destId="{457F9657-7A75-4FD2-B9AA-6423BAA40DBD}" srcOrd="0" destOrd="0" presId="urn:microsoft.com/office/officeart/2005/8/layout/list1"/>
    <dgm:cxn modelId="{A6081FA5-2F1C-41FC-A40E-D553D0D2B836}" type="presOf" srcId="{D9F86FEF-6849-4D58-B70A-65C7A5AF304A}" destId="{393C0EC2-5D68-4E99-8C07-D3E0BEE07D37}" srcOrd="1" destOrd="0" presId="urn:microsoft.com/office/officeart/2005/8/layout/list1"/>
    <dgm:cxn modelId="{728754BA-E36C-4761-B9FC-C481A6EDB539}" type="presOf" srcId="{1A96D2C2-7A67-4F7C-917C-C4BF646AF022}" destId="{98CE19B1-5961-4D97-A2BD-1D3CF7A9BA9F}" srcOrd="1" destOrd="0" presId="urn:microsoft.com/office/officeart/2005/8/layout/list1"/>
    <dgm:cxn modelId="{BC708CD3-93E9-43F0-A799-21FF513F9CF4}" type="presOf" srcId="{283E18CC-CF23-4888-8AA8-C5E13293D493}" destId="{63ED20DB-B69C-44F6-8D67-2E7648072977}" srcOrd="0" destOrd="0" presId="urn:microsoft.com/office/officeart/2005/8/layout/list1"/>
    <dgm:cxn modelId="{337BE9DA-03F5-4491-9A4F-0535A942A599}" type="presOf" srcId="{8C167182-58AE-4D0C-A907-9AD99D441385}" destId="{4CFD401C-DF4A-4B6F-BB1C-4C8F4F1C88C3}" srcOrd="0" destOrd="0" presId="urn:microsoft.com/office/officeart/2005/8/layout/list1"/>
    <dgm:cxn modelId="{7BA0A1DB-A860-41F9-A59A-6AC8B8F32F74}" type="presOf" srcId="{D9F86FEF-6849-4D58-B70A-65C7A5AF304A}" destId="{BEE3F43A-85D7-4A32-8A54-70D81E7CCDF2}" srcOrd="0" destOrd="0" presId="urn:microsoft.com/office/officeart/2005/8/layout/list1"/>
    <dgm:cxn modelId="{88B9F3EE-77FD-4834-B188-ED7DEE98CB42}" srcId="{E9D7DDA4-A5A8-4B5C-8A54-3C57777AA421}" destId="{8CD18CEB-219D-4B0C-8720-5C166388608A}" srcOrd="3" destOrd="0" parTransId="{E299EBD9-0E50-431E-886D-18BA6A3F8DD5}" sibTransId="{9287F02F-53B2-43D3-AE63-F4690F09F4D1}"/>
    <dgm:cxn modelId="{4D7C1F61-D8E4-4D1D-AF68-3C1547F9080C}" type="presParOf" srcId="{457F9657-7A75-4FD2-B9AA-6423BAA40DBD}" destId="{7A117BE0-4472-4AA4-9CBB-50B51445F2B7}" srcOrd="0" destOrd="0" presId="urn:microsoft.com/office/officeart/2005/8/layout/list1"/>
    <dgm:cxn modelId="{2A3698A5-F170-4F35-8051-3F8703106673}" type="presParOf" srcId="{7A117BE0-4472-4AA4-9CBB-50B51445F2B7}" destId="{4CFD401C-DF4A-4B6F-BB1C-4C8F4F1C88C3}" srcOrd="0" destOrd="0" presId="urn:microsoft.com/office/officeart/2005/8/layout/list1"/>
    <dgm:cxn modelId="{33B4F99C-6932-41A2-B0B6-4CBDAEA2F232}" type="presParOf" srcId="{7A117BE0-4472-4AA4-9CBB-50B51445F2B7}" destId="{E4B33389-3142-4801-A435-EB25F537581F}" srcOrd="1" destOrd="0" presId="urn:microsoft.com/office/officeart/2005/8/layout/list1"/>
    <dgm:cxn modelId="{D9592341-CBF2-4ADA-8481-44B88C5C43D4}" type="presParOf" srcId="{457F9657-7A75-4FD2-B9AA-6423BAA40DBD}" destId="{B1B82B17-9968-4E75-9A87-DD8EAAF8CE85}" srcOrd="1" destOrd="0" presId="urn:microsoft.com/office/officeart/2005/8/layout/list1"/>
    <dgm:cxn modelId="{0DE63514-3B76-429B-ABF4-3B2230C2D279}" type="presParOf" srcId="{457F9657-7A75-4FD2-B9AA-6423BAA40DBD}" destId="{3762F565-31D5-4CB7-A79D-71D39C24620A}" srcOrd="2" destOrd="0" presId="urn:microsoft.com/office/officeart/2005/8/layout/list1"/>
    <dgm:cxn modelId="{C7F80367-4D28-4E55-A0A8-22C9C90ABDBD}" type="presParOf" srcId="{457F9657-7A75-4FD2-B9AA-6423BAA40DBD}" destId="{311B6635-EE74-49D6-89AB-CBA51B12E11B}" srcOrd="3" destOrd="0" presId="urn:microsoft.com/office/officeart/2005/8/layout/list1"/>
    <dgm:cxn modelId="{C73105AE-8B32-4209-A610-32AA5B193F0F}" type="presParOf" srcId="{457F9657-7A75-4FD2-B9AA-6423BAA40DBD}" destId="{1A39533F-B80B-4600-8A58-69C270B04DE2}" srcOrd="4" destOrd="0" presId="urn:microsoft.com/office/officeart/2005/8/layout/list1"/>
    <dgm:cxn modelId="{10B5E068-0BCD-47F7-B316-1C588CF3D694}" type="presParOf" srcId="{1A39533F-B80B-4600-8A58-69C270B04DE2}" destId="{63ED20DB-B69C-44F6-8D67-2E7648072977}" srcOrd="0" destOrd="0" presId="urn:microsoft.com/office/officeart/2005/8/layout/list1"/>
    <dgm:cxn modelId="{41D9EAF2-FD73-4E91-BAF9-3F13EC6E42D5}" type="presParOf" srcId="{1A39533F-B80B-4600-8A58-69C270B04DE2}" destId="{94033CA5-A654-4013-A006-80CA06955C36}" srcOrd="1" destOrd="0" presId="urn:microsoft.com/office/officeart/2005/8/layout/list1"/>
    <dgm:cxn modelId="{B4607C10-8C5C-461B-8760-45327BC36547}" type="presParOf" srcId="{457F9657-7A75-4FD2-B9AA-6423BAA40DBD}" destId="{35D1ED04-5A65-4D31-834B-7985AE9454C5}" srcOrd="5" destOrd="0" presId="urn:microsoft.com/office/officeart/2005/8/layout/list1"/>
    <dgm:cxn modelId="{2044C76A-22EA-4067-BD19-C598C9A797C6}" type="presParOf" srcId="{457F9657-7A75-4FD2-B9AA-6423BAA40DBD}" destId="{75A21ED2-83A2-48FD-95EE-BFB5DEDE3B7C}" srcOrd="6" destOrd="0" presId="urn:microsoft.com/office/officeart/2005/8/layout/list1"/>
    <dgm:cxn modelId="{245EA451-49F9-4858-97BF-886F075B2471}" type="presParOf" srcId="{457F9657-7A75-4FD2-B9AA-6423BAA40DBD}" destId="{287098E9-DFDA-403E-B7BE-D530B4A67945}" srcOrd="7" destOrd="0" presId="urn:microsoft.com/office/officeart/2005/8/layout/list1"/>
    <dgm:cxn modelId="{8953B7B2-40A1-474E-A200-97CA00997C18}" type="presParOf" srcId="{457F9657-7A75-4FD2-B9AA-6423BAA40DBD}" destId="{CB213CF2-99D4-4189-AC5C-40B49BA3E883}" srcOrd="8" destOrd="0" presId="urn:microsoft.com/office/officeart/2005/8/layout/list1"/>
    <dgm:cxn modelId="{4EAE0B1F-8AB7-42BF-BB01-C224CCE7B2C2}" type="presParOf" srcId="{CB213CF2-99D4-4189-AC5C-40B49BA3E883}" destId="{AFE7C12C-79D2-4945-83AE-4B565DD3E256}" srcOrd="0" destOrd="0" presId="urn:microsoft.com/office/officeart/2005/8/layout/list1"/>
    <dgm:cxn modelId="{E641F45E-5E83-4248-A358-B6AE15F266B6}" type="presParOf" srcId="{CB213CF2-99D4-4189-AC5C-40B49BA3E883}" destId="{98CE19B1-5961-4D97-A2BD-1D3CF7A9BA9F}" srcOrd="1" destOrd="0" presId="urn:microsoft.com/office/officeart/2005/8/layout/list1"/>
    <dgm:cxn modelId="{11C9C005-0A34-46BE-B1EE-CC30BA275534}" type="presParOf" srcId="{457F9657-7A75-4FD2-B9AA-6423BAA40DBD}" destId="{F45E8DB4-8037-48BB-A64C-AE1869D5AB03}" srcOrd="9" destOrd="0" presId="urn:microsoft.com/office/officeart/2005/8/layout/list1"/>
    <dgm:cxn modelId="{76319077-D0B8-44A5-8A87-27ED03581BCB}" type="presParOf" srcId="{457F9657-7A75-4FD2-B9AA-6423BAA40DBD}" destId="{A105DFAF-7DB4-483C-BAD0-0BEF21D9D2EA}" srcOrd="10" destOrd="0" presId="urn:microsoft.com/office/officeart/2005/8/layout/list1"/>
    <dgm:cxn modelId="{B5AEABE9-8A17-45BF-B7D8-9D913BC392FA}" type="presParOf" srcId="{457F9657-7A75-4FD2-B9AA-6423BAA40DBD}" destId="{3387FA0E-D8E0-4EFE-8571-68AA52CDBBBD}" srcOrd="11" destOrd="0" presId="urn:microsoft.com/office/officeart/2005/8/layout/list1"/>
    <dgm:cxn modelId="{198EA99B-068F-4509-9EB6-7C7883A8E801}" type="presParOf" srcId="{457F9657-7A75-4FD2-B9AA-6423BAA40DBD}" destId="{33185B31-B74A-40CB-9BEE-79C157733262}" srcOrd="12" destOrd="0" presId="urn:microsoft.com/office/officeart/2005/8/layout/list1"/>
    <dgm:cxn modelId="{079EDAF1-607D-4159-97EE-19DF64F9E48A}" type="presParOf" srcId="{33185B31-B74A-40CB-9BEE-79C157733262}" destId="{2F69F93F-EFFA-47C7-9511-B819AF71C303}" srcOrd="0" destOrd="0" presId="urn:microsoft.com/office/officeart/2005/8/layout/list1"/>
    <dgm:cxn modelId="{38F0864C-1016-48C7-BB95-D30E4E45DF4B}" type="presParOf" srcId="{33185B31-B74A-40CB-9BEE-79C157733262}" destId="{5FC7E87C-13BF-42ED-8296-C4066EFF2634}" srcOrd="1" destOrd="0" presId="urn:microsoft.com/office/officeart/2005/8/layout/list1"/>
    <dgm:cxn modelId="{EDEDC37D-D9BC-4084-8080-4C699E99D3C1}" type="presParOf" srcId="{457F9657-7A75-4FD2-B9AA-6423BAA40DBD}" destId="{0EA112A1-69B2-4510-9EF8-8CF63C5B68EF}" srcOrd="13" destOrd="0" presId="urn:microsoft.com/office/officeart/2005/8/layout/list1"/>
    <dgm:cxn modelId="{4A530EB7-BD69-4AC4-883A-57E013979416}" type="presParOf" srcId="{457F9657-7A75-4FD2-B9AA-6423BAA40DBD}" destId="{5D6DBFD9-DA93-4571-A02B-43C6BD5BCACA}" srcOrd="14" destOrd="0" presId="urn:microsoft.com/office/officeart/2005/8/layout/list1"/>
    <dgm:cxn modelId="{856FFC53-7598-4CC5-8A57-7FA3F8670742}" type="presParOf" srcId="{457F9657-7A75-4FD2-B9AA-6423BAA40DBD}" destId="{064D092A-BF2D-4E1B-A38F-70BD38508B5A}" srcOrd="15" destOrd="0" presId="urn:microsoft.com/office/officeart/2005/8/layout/list1"/>
    <dgm:cxn modelId="{6CC2E9AF-C86E-4315-8ECA-186BBE29E743}" type="presParOf" srcId="{457F9657-7A75-4FD2-B9AA-6423BAA40DBD}" destId="{F467C070-41F2-452B-B0EA-DCF072E16CE2}" srcOrd="16" destOrd="0" presId="urn:microsoft.com/office/officeart/2005/8/layout/list1"/>
    <dgm:cxn modelId="{17A58C1E-C2BE-4D03-9593-420597DF7A8F}" type="presParOf" srcId="{F467C070-41F2-452B-B0EA-DCF072E16CE2}" destId="{BEE3F43A-85D7-4A32-8A54-70D81E7CCDF2}" srcOrd="0" destOrd="0" presId="urn:microsoft.com/office/officeart/2005/8/layout/list1"/>
    <dgm:cxn modelId="{714B3E53-180E-42B5-BA84-9B3454718B0A}" type="presParOf" srcId="{F467C070-41F2-452B-B0EA-DCF072E16CE2}" destId="{393C0EC2-5D68-4E99-8C07-D3E0BEE07D37}" srcOrd="1" destOrd="0" presId="urn:microsoft.com/office/officeart/2005/8/layout/list1"/>
    <dgm:cxn modelId="{92119D62-D41A-49DC-8DFC-5CA76B78B0F6}" type="presParOf" srcId="{457F9657-7A75-4FD2-B9AA-6423BAA40DBD}" destId="{8FA50612-667F-4EE6-9740-8234F811E57B}" srcOrd="17" destOrd="0" presId="urn:microsoft.com/office/officeart/2005/8/layout/list1"/>
    <dgm:cxn modelId="{63FD467D-B8C2-4D29-970D-FD4F5F4DDFF1}" type="presParOf" srcId="{457F9657-7A75-4FD2-B9AA-6423BAA40DBD}" destId="{70C3BECF-E444-4CDF-ABCF-E86EB1BECC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98897-5742-4192-93B7-2992B8915E9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hu-HU"/>
        </a:p>
      </dgm:t>
    </dgm:pt>
    <dgm:pt modelId="{FFC0D3BD-962A-455A-B0CF-8BD07E5CD71B}">
      <dgm:prSet phldrT="[Szöveg]"/>
      <dgm:spPr/>
      <dgm:t>
        <a:bodyPr/>
        <a:lstStyle/>
        <a:p>
          <a:r>
            <a:rPr lang="lt-LT" dirty="0"/>
            <a:t>SKAITMENINIMAS</a:t>
          </a:r>
        </a:p>
        <a:p>
          <a:r>
            <a:rPr lang="lt-LT" dirty="0"/>
            <a:t>(</a:t>
          </a:r>
          <a:r>
            <a:rPr lang="hu-HU" dirty="0"/>
            <a:t>DIGITISATION</a:t>
          </a:r>
          <a:r>
            <a:rPr lang="lt-LT" dirty="0"/>
            <a:t>)</a:t>
          </a:r>
          <a:endParaRPr lang="hu-HU" dirty="0"/>
        </a:p>
      </dgm:t>
    </dgm:pt>
    <dgm:pt modelId="{A27FD5F5-EEFD-4348-88B6-50BABD1DB664}" type="parTrans" cxnId="{DF5BE888-5127-49C4-9CA6-A9BE941BFD6C}">
      <dgm:prSet/>
      <dgm:spPr/>
      <dgm:t>
        <a:bodyPr/>
        <a:lstStyle/>
        <a:p>
          <a:endParaRPr lang="hu-HU"/>
        </a:p>
      </dgm:t>
    </dgm:pt>
    <dgm:pt modelId="{D1632408-139E-419A-A85F-E8DB997E36FE}" type="sibTrans" cxnId="{DF5BE888-5127-49C4-9CA6-A9BE941BFD6C}">
      <dgm:prSet/>
      <dgm:spPr/>
      <dgm:t>
        <a:bodyPr/>
        <a:lstStyle/>
        <a:p>
          <a:endParaRPr lang="hu-HU"/>
        </a:p>
      </dgm:t>
    </dgm:pt>
    <dgm:pt modelId="{CF405E90-EF90-46BB-8941-0294312291B8}">
      <dgm:prSet phldrT="[Szöveg]"/>
      <dgm:spPr/>
      <dgm:t>
        <a:bodyPr/>
        <a:lstStyle/>
        <a:p>
          <a:r>
            <a:rPr lang="lt-LT" noProof="0" dirty="0"/>
            <a:t>Informacijos konvertavimas į skaitmeninį formatą</a:t>
          </a:r>
          <a:endParaRPr lang="en-GB" noProof="0" dirty="0"/>
        </a:p>
      </dgm:t>
    </dgm:pt>
    <dgm:pt modelId="{088AD7DE-951B-4D41-85E2-C8FFE29E4745}" type="parTrans" cxnId="{A330422D-0F32-47C1-9D70-94E7667BD7F7}">
      <dgm:prSet/>
      <dgm:spPr/>
      <dgm:t>
        <a:bodyPr/>
        <a:lstStyle/>
        <a:p>
          <a:endParaRPr lang="hu-HU"/>
        </a:p>
      </dgm:t>
    </dgm:pt>
    <dgm:pt modelId="{8390FEA6-A39D-4B7A-8F8E-5F699E6A57B3}" type="sibTrans" cxnId="{A330422D-0F32-47C1-9D70-94E7667BD7F7}">
      <dgm:prSet/>
      <dgm:spPr/>
      <dgm:t>
        <a:bodyPr/>
        <a:lstStyle/>
        <a:p>
          <a:endParaRPr lang="hu-HU"/>
        </a:p>
      </dgm:t>
    </dgm:pt>
    <dgm:pt modelId="{858E134F-46EF-4EF3-AF39-3756045D824C}">
      <dgm:prSet phldrT="[Szöveg]"/>
      <dgm:spPr/>
      <dgm:t>
        <a:bodyPr/>
        <a:lstStyle/>
        <a:p>
          <a:r>
            <a:rPr lang="lt-LT" noProof="0" dirty="0"/>
            <a:t>Pvz., skenavimas</a:t>
          </a:r>
          <a:endParaRPr lang="en-GB" noProof="0" dirty="0"/>
        </a:p>
      </dgm:t>
    </dgm:pt>
    <dgm:pt modelId="{4427B42D-3C40-4E03-98AF-36E4CFE6E6D7}" type="parTrans" cxnId="{1A5398EB-C505-4050-BAE5-25FA7603AF16}">
      <dgm:prSet/>
      <dgm:spPr/>
      <dgm:t>
        <a:bodyPr/>
        <a:lstStyle/>
        <a:p>
          <a:endParaRPr lang="hu-HU"/>
        </a:p>
      </dgm:t>
    </dgm:pt>
    <dgm:pt modelId="{A1CE58BF-5A35-41E3-8234-80332B00F8AC}" type="sibTrans" cxnId="{1A5398EB-C505-4050-BAE5-25FA7603AF16}">
      <dgm:prSet/>
      <dgm:spPr/>
      <dgm:t>
        <a:bodyPr/>
        <a:lstStyle/>
        <a:p>
          <a:endParaRPr lang="hu-HU"/>
        </a:p>
      </dgm:t>
    </dgm:pt>
    <dgm:pt modelId="{EBBF805E-BDBA-46B0-803C-9349119FEC39}">
      <dgm:prSet phldrT="[Szöveg]"/>
      <dgm:spPr/>
      <dgm:t>
        <a:bodyPr/>
        <a:lstStyle/>
        <a:p>
          <a:r>
            <a:rPr lang="lt-LT" noProof="0" dirty="0"/>
            <a:t>SKAITMENIZACIJA</a:t>
          </a:r>
        </a:p>
        <a:p>
          <a:r>
            <a:rPr lang="lt-LT" noProof="0" dirty="0"/>
            <a:t>(</a:t>
          </a:r>
          <a:r>
            <a:rPr lang="en-GB" noProof="0" dirty="0"/>
            <a:t>DIGITALISATION</a:t>
          </a:r>
          <a:r>
            <a:rPr lang="lt-LT" noProof="0" dirty="0"/>
            <a:t>)</a:t>
          </a:r>
          <a:endParaRPr lang="en-GB" noProof="0" dirty="0"/>
        </a:p>
      </dgm:t>
    </dgm:pt>
    <dgm:pt modelId="{7950A07B-C9FF-4F0F-BEBD-0F8507856A41}" type="parTrans" cxnId="{02122BD4-8492-4ECF-ACAE-8D058AB53D6E}">
      <dgm:prSet/>
      <dgm:spPr/>
      <dgm:t>
        <a:bodyPr/>
        <a:lstStyle/>
        <a:p>
          <a:endParaRPr lang="hu-HU"/>
        </a:p>
      </dgm:t>
    </dgm:pt>
    <dgm:pt modelId="{DCD7A1D5-FC07-4596-9E34-486515DB8678}" type="sibTrans" cxnId="{02122BD4-8492-4ECF-ACAE-8D058AB53D6E}">
      <dgm:prSet/>
      <dgm:spPr/>
      <dgm:t>
        <a:bodyPr/>
        <a:lstStyle/>
        <a:p>
          <a:endParaRPr lang="hu-HU"/>
        </a:p>
      </dgm:t>
    </dgm:pt>
    <dgm:pt modelId="{2DA7ED70-DD61-4DD6-B8B2-C8DEFAC4397D}">
      <dgm:prSet phldrT="[Szöveg]"/>
      <dgm:spPr/>
      <dgm:t>
        <a:bodyPr/>
        <a:lstStyle/>
        <a:p>
          <a:r>
            <a:rPr lang="lt-LT" noProof="0" dirty="0"/>
            <a:t>Skaitmeninių duomenų derinimas su technologinėmis priemonėmis</a:t>
          </a:r>
          <a:endParaRPr lang="en-GB" noProof="0" dirty="0"/>
        </a:p>
      </dgm:t>
    </dgm:pt>
    <dgm:pt modelId="{26D2492E-B52C-4226-8936-0FC095A3F613}" type="parTrans" cxnId="{C23A16A0-D6EF-48EC-90C3-6B6E4C189968}">
      <dgm:prSet/>
      <dgm:spPr/>
      <dgm:t>
        <a:bodyPr/>
        <a:lstStyle/>
        <a:p>
          <a:endParaRPr lang="hu-HU"/>
        </a:p>
      </dgm:t>
    </dgm:pt>
    <dgm:pt modelId="{C23CAF46-9510-491C-A541-6EAF94772BC8}" type="sibTrans" cxnId="{C23A16A0-D6EF-48EC-90C3-6B6E4C189968}">
      <dgm:prSet/>
      <dgm:spPr/>
      <dgm:t>
        <a:bodyPr/>
        <a:lstStyle/>
        <a:p>
          <a:endParaRPr lang="hu-HU"/>
        </a:p>
      </dgm:t>
    </dgm:pt>
    <dgm:pt modelId="{D362AC58-FB00-47A5-9542-37E7F31B4C63}">
      <dgm:prSet phldrT="[Szöveg]"/>
      <dgm:spPr/>
      <dgm:t>
        <a:bodyPr/>
        <a:lstStyle/>
        <a:p>
          <a:r>
            <a:rPr lang="lt-LT" noProof="0" dirty="0"/>
            <a:t>Pvz., dalijimasis failais</a:t>
          </a:r>
          <a:endParaRPr lang="en-GB" noProof="0" dirty="0"/>
        </a:p>
      </dgm:t>
    </dgm:pt>
    <dgm:pt modelId="{F929E6F5-6FE5-4E93-BCB4-483718636F2B}" type="parTrans" cxnId="{0A37ED82-3772-4B37-B34B-428EDEB0A999}">
      <dgm:prSet/>
      <dgm:spPr/>
      <dgm:t>
        <a:bodyPr/>
        <a:lstStyle/>
        <a:p>
          <a:endParaRPr lang="hu-HU"/>
        </a:p>
      </dgm:t>
    </dgm:pt>
    <dgm:pt modelId="{1640D09C-E453-4B08-94FD-1812AAC17DB3}" type="sibTrans" cxnId="{0A37ED82-3772-4B37-B34B-428EDEB0A999}">
      <dgm:prSet/>
      <dgm:spPr/>
      <dgm:t>
        <a:bodyPr/>
        <a:lstStyle/>
        <a:p>
          <a:endParaRPr lang="hu-HU"/>
        </a:p>
      </dgm:t>
    </dgm:pt>
    <dgm:pt modelId="{E3D47FDD-87B7-4FC1-89C8-55F7C54832AD}">
      <dgm:prSet phldrT="[Szöveg]"/>
      <dgm:spPr/>
      <dgm:t>
        <a:bodyPr/>
        <a:lstStyle/>
        <a:p>
          <a:r>
            <a:rPr lang="lt-LT" dirty="0"/>
            <a:t>SKAITMENINĖ TRANSFORMACIJA</a:t>
          </a:r>
          <a:endParaRPr lang="hu-HU" dirty="0"/>
        </a:p>
      </dgm:t>
    </dgm:pt>
    <dgm:pt modelId="{04A21C48-0933-49D7-A648-A76974F2A692}" type="parTrans" cxnId="{353D49FC-0303-4A1F-90CB-FF281E4422FB}">
      <dgm:prSet/>
      <dgm:spPr/>
      <dgm:t>
        <a:bodyPr/>
        <a:lstStyle/>
        <a:p>
          <a:endParaRPr lang="hu-HU"/>
        </a:p>
      </dgm:t>
    </dgm:pt>
    <dgm:pt modelId="{CA16AEB6-CC1F-4CEE-9374-D1C72B2BFBF4}" type="sibTrans" cxnId="{353D49FC-0303-4A1F-90CB-FF281E4422FB}">
      <dgm:prSet/>
      <dgm:spPr/>
      <dgm:t>
        <a:bodyPr/>
        <a:lstStyle/>
        <a:p>
          <a:endParaRPr lang="hu-HU"/>
        </a:p>
      </dgm:t>
    </dgm:pt>
    <dgm:pt modelId="{5B09E48A-1F71-414C-90FE-07F4BC55C1B6}">
      <dgm:prSet phldrT="[Szöveg]"/>
      <dgm:spPr/>
      <dgm:t>
        <a:bodyPr/>
        <a:lstStyle/>
        <a:p>
          <a:r>
            <a:rPr lang="lt-LT" noProof="0" dirty="0"/>
            <a:t>Naujų technologijų naudojimas procesams pertvarkyti</a:t>
          </a:r>
          <a:endParaRPr lang="en-GB" noProof="0" dirty="0"/>
        </a:p>
      </dgm:t>
    </dgm:pt>
    <dgm:pt modelId="{54650E40-7BE1-48D0-A344-97181728888B}" type="parTrans" cxnId="{C055117D-DF36-400A-A168-236282993A61}">
      <dgm:prSet/>
      <dgm:spPr/>
      <dgm:t>
        <a:bodyPr/>
        <a:lstStyle/>
        <a:p>
          <a:endParaRPr lang="hu-HU"/>
        </a:p>
      </dgm:t>
    </dgm:pt>
    <dgm:pt modelId="{7949A3DD-A068-4280-9439-1E1A8111409F}" type="sibTrans" cxnId="{C055117D-DF36-400A-A168-236282993A61}">
      <dgm:prSet/>
      <dgm:spPr/>
      <dgm:t>
        <a:bodyPr/>
        <a:lstStyle/>
        <a:p>
          <a:endParaRPr lang="hu-HU"/>
        </a:p>
      </dgm:t>
    </dgm:pt>
    <dgm:pt modelId="{665FE678-AA26-4F91-BCD0-1BAE173F2161}">
      <dgm:prSet phldrT="[Szöveg]"/>
      <dgm:spPr/>
      <dgm:t>
        <a:bodyPr/>
        <a:lstStyle/>
        <a:p>
          <a:r>
            <a:rPr lang="lt-LT" noProof="0" dirty="0"/>
            <a:t>Pvz., pardavimo procesų automatizavimas</a:t>
          </a:r>
          <a:endParaRPr lang="en-GB" noProof="0" dirty="0"/>
        </a:p>
      </dgm:t>
    </dgm:pt>
    <dgm:pt modelId="{43F5B88C-9CBA-43F9-AFE1-A332CD3A0035}" type="parTrans" cxnId="{1D433DEE-D294-44FC-93DB-7F1002803F78}">
      <dgm:prSet/>
      <dgm:spPr/>
      <dgm:t>
        <a:bodyPr/>
        <a:lstStyle/>
        <a:p>
          <a:endParaRPr lang="hu-HU"/>
        </a:p>
      </dgm:t>
    </dgm:pt>
    <dgm:pt modelId="{E6FEFDD7-AEB1-43BD-86A8-F014D75BDCEB}" type="sibTrans" cxnId="{1D433DEE-D294-44FC-93DB-7F1002803F78}">
      <dgm:prSet/>
      <dgm:spPr/>
      <dgm:t>
        <a:bodyPr/>
        <a:lstStyle/>
        <a:p>
          <a:endParaRPr lang="hu-HU"/>
        </a:p>
      </dgm:t>
    </dgm:pt>
    <dgm:pt modelId="{C9AB5018-C0EA-4539-AEBD-7935869AB64D}" type="pres">
      <dgm:prSet presAssocID="{9A498897-5742-4192-93B7-2992B8915E99}" presName="theList" presStyleCnt="0">
        <dgm:presLayoutVars>
          <dgm:dir/>
          <dgm:animLvl val="lvl"/>
          <dgm:resizeHandles val="exact"/>
        </dgm:presLayoutVars>
      </dgm:prSet>
      <dgm:spPr/>
    </dgm:pt>
    <dgm:pt modelId="{584493ED-2DAF-4000-92F0-91F38EF05E03}" type="pres">
      <dgm:prSet presAssocID="{FFC0D3BD-962A-455A-B0CF-8BD07E5CD71B}" presName="compNode" presStyleCnt="0"/>
      <dgm:spPr/>
    </dgm:pt>
    <dgm:pt modelId="{DBD5C8A8-C6A2-4174-ABD6-D1B744955FA2}" type="pres">
      <dgm:prSet presAssocID="{FFC0D3BD-962A-455A-B0CF-8BD07E5CD71B}" presName="aNode" presStyleLbl="bgShp" presStyleIdx="0" presStyleCnt="3" custLinFactNeighborX="-9206" custLinFactNeighborY="-41"/>
      <dgm:spPr/>
    </dgm:pt>
    <dgm:pt modelId="{B43D5BBB-AEFF-4BFA-AFC9-B868C4E5B5DB}" type="pres">
      <dgm:prSet presAssocID="{FFC0D3BD-962A-455A-B0CF-8BD07E5CD71B}" presName="textNode" presStyleLbl="bgShp" presStyleIdx="0" presStyleCnt="3"/>
      <dgm:spPr/>
    </dgm:pt>
    <dgm:pt modelId="{9D7B0E1C-DC46-4AEE-9286-DFD052E9BC30}" type="pres">
      <dgm:prSet presAssocID="{FFC0D3BD-962A-455A-B0CF-8BD07E5CD71B}" presName="compChildNode" presStyleCnt="0"/>
      <dgm:spPr/>
    </dgm:pt>
    <dgm:pt modelId="{D25C795A-6E87-45C6-886D-DF64CE2E45AC}" type="pres">
      <dgm:prSet presAssocID="{FFC0D3BD-962A-455A-B0CF-8BD07E5CD71B}" presName="theInnerList" presStyleCnt="0"/>
      <dgm:spPr/>
    </dgm:pt>
    <dgm:pt modelId="{59C054BD-215C-40FE-97F3-9BDC001A9DDB}" type="pres">
      <dgm:prSet presAssocID="{CF405E90-EF90-46BB-8941-0294312291B8}" presName="childNode" presStyleLbl="node1" presStyleIdx="0" presStyleCnt="6">
        <dgm:presLayoutVars>
          <dgm:bulletEnabled val="1"/>
        </dgm:presLayoutVars>
      </dgm:prSet>
      <dgm:spPr/>
    </dgm:pt>
    <dgm:pt modelId="{E767D6E1-CCF6-49A3-8B51-AAD5A0FDBFBB}" type="pres">
      <dgm:prSet presAssocID="{CF405E90-EF90-46BB-8941-0294312291B8}" presName="aSpace2" presStyleCnt="0"/>
      <dgm:spPr/>
    </dgm:pt>
    <dgm:pt modelId="{69B82107-E77A-4480-8BA5-49995DE07043}" type="pres">
      <dgm:prSet presAssocID="{858E134F-46EF-4EF3-AF39-3756045D824C}" presName="childNode" presStyleLbl="node1" presStyleIdx="1" presStyleCnt="6">
        <dgm:presLayoutVars>
          <dgm:bulletEnabled val="1"/>
        </dgm:presLayoutVars>
      </dgm:prSet>
      <dgm:spPr/>
    </dgm:pt>
    <dgm:pt modelId="{C6A8D481-A250-4611-B341-89DC0B26ABD7}" type="pres">
      <dgm:prSet presAssocID="{FFC0D3BD-962A-455A-B0CF-8BD07E5CD71B}" presName="aSpace" presStyleCnt="0"/>
      <dgm:spPr/>
    </dgm:pt>
    <dgm:pt modelId="{B8430F7B-D005-4A77-8D2E-030FA1733FC0}" type="pres">
      <dgm:prSet presAssocID="{EBBF805E-BDBA-46B0-803C-9349119FEC39}" presName="compNode" presStyleCnt="0"/>
      <dgm:spPr/>
    </dgm:pt>
    <dgm:pt modelId="{85B0C1B1-4136-41B2-BEF8-852B6322DF05}" type="pres">
      <dgm:prSet presAssocID="{EBBF805E-BDBA-46B0-803C-9349119FEC39}" presName="aNode" presStyleLbl="bgShp" presStyleIdx="1" presStyleCnt="3"/>
      <dgm:spPr/>
    </dgm:pt>
    <dgm:pt modelId="{64655EE4-2359-4C0B-9CB6-821F76FFCA02}" type="pres">
      <dgm:prSet presAssocID="{EBBF805E-BDBA-46B0-803C-9349119FEC39}" presName="textNode" presStyleLbl="bgShp" presStyleIdx="1" presStyleCnt="3"/>
      <dgm:spPr/>
    </dgm:pt>
    <dgm:pt modelId="{EA50452E-F335-4C78-AC9A-04B3B0B03817}" type="pres">
      <dgm:prSet presAssocID="{EBBF805E-BDBA-46B0-803C-9349119FEC39}" presName="compChildNode" presStyleCnt="0"/>
      <dgm:spPr/>
    </dgm:pt>
    <dgm:pt modelId="{7DED3F16-DCD5-4CA5-95C3-B1780EC53778}" type="pres">
      <dgm:prSet presAssocID="{EBBF805E-BDBA-46B0-803C-9349119FEC39}" presName="theInnerList" presStyleCnt="0"/>
      <dgm:spPr/>
    </dgm:pt>
    <dgm:pt modelId="{50CBA631-3DF6-45C2-9FDD-644F06B0E93F}" type="pres">
      <dgm:prSet presAssocID="{2DA7ED70-DD61-4DD6-B8B2-C8DEFAC4397D}" presName="childNode" presStyleLbl="node1" presStyleIdx="2" presStyleCnt="6">
        <dgm:presLayoutVars>
          <dgm:bulletEnabled val="1"/>
        </dgm:presLayoutVars>
      </dgm:prSet>
      <dgm:spPr/>
    </dgm:pt>
    <dgm:pt modelId="{CC7CD96D-EDAF-4987-8ABA-4A8A049AC482}" type="pres">
      <dgm:prSet presAssocID="{2DA7ED70-DD61-4DD6-B8B2-C8DEFAC4397D}" presName="aSpace2" presStyleCnt="0"/>
      <dgm:spPr/>
    </dgm:pt>
    <dgm:pt modelId="{135D0039-F64C-4532-89C7-0F31DBC44A3E}" type="pres">
      <dgm:prSet presAssocID="{D362AC58-FB00-47A5-9542-37E7F31B4C63}" presName="childNode" presStyleLbl="node1" presStyleIdx="3" presStyleCnt="6">
        <dgm:presLayoutVars>
          <dgm:bulletEnabled val="1"/>
        </dgm:presLayoutVars>
      </dgm:prSet>
      <dgm:spPr/>
    </dgm:pt>
    <dgm:pt modelId="{4B236648-6CF4-4B81-B895-5F4942697BEF}" type="pres">
      <dgm:prSet presAssocID="{EBBF805E-BDBA-46B0-803C-9349119FEC39}" presName="aSpace" presStyleCnt="0"/>
      <dgm:spPr/>
    </dgm:pt>
    <dgm:pt modelId="{C59019AA-9BA2-4A30-9B31-C6290DA4D28E}" type="pres">
      <dgm:prSet presAssocID="{E3D47FDD-87B7-4FC1-89C8-55F7C54832AD}" presName="compNode" presStyleCnt="0"/>
      <dgm:spPr/>
    </dgm:pt>
    <dgm:pt modelId="{E9EE6BFB-EA9A-4838-B5C6-802F53C47C3E}" type="pres">
      <dgm:prSet presAssocID="{E3D47FDD-87B7-4FC1-89C8-55F7C54832AD}" presName="aNode" presStyleLbl="bgShp" presStyleIdx="2" presStyleCnt="3"/>
      <dgm:spPr/>
    </dgm:pt>
    <dgm:pt modelId="{7316CEB0-E287-4F73-9867-EBEFFF809A59}" type="pres">
      <dgm:prSet presAssocID="{E3D47FDD-87B7-4FC1-89C8-55F7C54832AD}" presName="textNode" presStyleLbl="bgShp" presStyleIdx="2" presStyleCnt="3"/>
      <dgm:spPr/>
    </dgm:pt>
    <dgm:pt modelId="{9967F2C4-AAA4-4CD7-8142-0D9530808994}" type="pres">
      <dgm:prSet presAssocID="{E3D47FDD-87B7-4FC1-89C8-55F7C54832AD}" presName="compChildNode" presStyleCnt="0"/>
      <dgm:spPr/>
    </dgm:pt>
    <dgm:pt modelId="{30EF8C4E-9770-4E46-A597-DBDD0C2FB6EF}" type="pres">
      <dgm:prSet presAssocID="{E3D47FDD-87B7-4FC1-89C8-55F7C54832AD}" presName="theInnerList" presStyleCnt="0"/>
      <dgm:spPr/>
    </dgm:pt>
    <dgm:pt modelId="{C62815FC-054B-43C1-99C0-EA1208551E10}" type="pres">
      <dgm:prSet presAssocID="{5B09E48A-1F71-414C-90FE-07F4BC55C1B6}" presName="childNode" presStyleLbl="node1" presStyleIdx="4" presStyleCnt="6">
        <dgm:presLayoutVars>
          <dgm:bulletEnabled val="1"/>
        </dgm:presLayoutVars>
      </dgm:prSet>
      <dgm:spPr/>
    </dgm:pt>
    <dgm:pt modelId="{482D0F34-1640-4DE8-8941-852E6A2C9C2B}" type="pres">
      <dgm:prSet presAssocID="{5B09E48A-1F71-414C-90FE-07F4BC55C1B6}" presName="aSpace2" presStyleCnt="0"/>
      <dgm:spPr/>
    </dgm:pt>
    <dgm:pt modelId="{8B0D757E-5B63-458D-B49C-3075C5C484CD}" type="pres">
      <dgm:prSet presAssocID="{665FE678-AA26-4F91-BCD0-1BAE173F2161}" presName="childNode" presStyleLbl="node1" presStyleIdx="5" presStyleCnt="6">
        <dgm:presLayoutVars>
          <dgm:bulletEnabled val="1"/>
        </dgm:presLayoutVars>
      </dgm:prSet>
      <dgm:spPr/>
    </dgm:pt>
  </dgm:ptLst>
  <dgm:cxnLst>
    <dgm:cxn modelId="{EA141803-34CC-49EC-A70E-504398A30E73}" type="presOf" srcId="{E3D47FDD-87B7-4FC1-89C8-55F7C54832AD}" destId="{E9EE6BFB-EA9A-4838-B5C6-802F53C47C3E}" srcOrd="0" destOrd="0" presId="urn:microsoft.com/office/officeart/2005/8/layout/lProcess2"/>
    <dgm:cxn modelId="{C6D66A18-C967-4876-A747-075BA8B570FE}" type="presOf" srcId="{D362AC58-FB00-47A5-9542-37E7F31B4C63}" destId="{135D0039-F64C-4532-89C7-0F31DBC44A3E}" srcOrd="0" destOrd="0" presId="urn:microsoft.com/office/officeart/2005/8/layout/lProcess2"/>
    <dgm:cxn modelId="{A330422D-0F32-47C1-9D70-94E7667BD7F7}" srcId="{FFC0D3BD-962A-455A-B0CF-8BD07E5CD71B}" destId="{CF405E90-EF90-46BB-8941-0294312291B8}" srcOrd="0" destOrd="0" parTransId="{088AD7DE-951B-4D41-85E2-C8FFE29E4745}" sibTransId="{8390FEA6-A39D-4B7A-8F8E-5F699E6A57B3}"/>
    <dgm:cxn modelId="{F41EFE3F-D3D5-4404-8525-7DA0B87184D4}" type="presOf" srcId="{E3D47FDD-87B7-4FC1-89C8-55F7C54832AD}" destId="{7316CEB0-E287-4F73-9867-EBEFFF809A59}" srcOrd="1" destOrd="0" presId="urn:microsoft.com/office/officeart/2005/8/layout/lProcess2"/>
    <dgm:cxn modelId="{C055117D-DF36-400A-A168-236282993A61}" srcId="{E3D47FDD-87B7-4FC1-89C8-55F7C54832AD}" destId="{5B09E48A-1F71-414C-90FE-07F4BC55C1B6}" srcOrd="0" destOrd="0" parTransId="{54650E40-7BE1-48D0-A344-97181728888B}" sibTransId="{7949A3DD-A068-4280-9439-1E1A8111409F}"/>
    <dgm:cxn modelId="{0A37ED82-3772-4B37-B34B-428EDEB0A999}" srcId="{EBBF805E-BDBA-46B0-803C-9349119FEC39}" destId="{D362AC58-FB00-47A5-9542-37E7F31B4C63}" srcOrd="1" destOrd="0" parTransId="{F929E6F5-6FE5-4E93-BCB4-483718636F2B}" sibTransId="{1640D09C-E453-4B08-94FD-1812AAC17DB3}"/>
    <dgm:cxn modelId="{1A7D0384-01EB-4798-8B9A-E9B1B2707FF2}" type="presOf" srcId="{FFC0D3BD-962A-455A-B0CF-8BD07E5CD71B}" destId="{DBD5C8A8-C6A2-4174-ABD6-D1B744955FA2}" srcOrd="0" destOrd="0" presId="urn:microsoft.com/office/officeart/2005/8/layout/lProcess2"/>
    <dgm:cxn modelId="{4683EC85-3594-470B-A0EF-A53E9B6E0EC9}" type="presOf" srcId="{9A498897-5742-4192-93B7-2992B8915E99}" destId="{C9AB5018-C0EA-4539-AEBD-7935869AB64D}" srcOrd="0" destOrd="0" presId="urn:microsoft.com/office/officeart/2005/8/layout/lProcess2"/>
    <dgm:cxn modelId="{DF5BE888-5127-49C4-9CA6-A9BE941BFD6C}" srcId="{9A498897-5742-4192-93B7-2992B8915E99}" destId="{FFC0D3BD-962A-455A-B0CF-8BD07E5CD71B}" srcOrd="0" destOrd="0" parTransId="{A27FD5F5-EEFD-4348-88B6-50BABD1DB664}" sibTransId="{D1632408-139E-419A-A85F-E8DB997E36FE}"/>
    <dgm:cxn modelId="{7F8EDC94-B583-4046-BEFD-5BE9764AC6F4}" type="presOf" srcId="{EBBF805E-BDBA-46B0-803C-9349119FEC39}" destId="{64655EE4-2359-4C0B-9CB6-821F76FFCA02}" srcOrd="1" destOrd="0" presId="urn:microsoft.com/office/officeart/2005/8/layout/lProcess2"/>
    <dgm:cxn modelId="{3064B899-9D3C-4BB5-840A-BBA6537CB543}" type="presOf" srcId="{CF405E90-EF90-46BB-8941-0294312291B8}" destId="{59C054BD-215C-40FE-97F3-9BDC001A9DDB}" srcOrd="0" destOrd="0" presId="urn:microsoft.com/office/officeart/2005/8/layout/lProcess2"/>
    <dgm:cxn modelId="{C23A16A0-D6EF-48EC-90C3-6B6E4C189968}" srcId="{EBBF805E-BDBA-46B0-803C-9349119FEC39}" destId="{2DA7ED70-DD61-4DD6-B8B2-C8DEFAC4397D}" srcOrd="0" destOrd="0" parTransId="{26D2492E-B52C-4226-8936-0FC095A3F613}" sibTransId="{C23CAF46-9510-491C-A541-6EAF94772BC8}"/>
    <dgm:cxn modelId="{5F1D62A5-0FD3-41A3-86EB-AD111D43A5C2}" type="presOf" srcId="{EBBF805E-BDBA-46B0-803C-9349119FEC39}" destId="{85B0C1B1-4136-41B2-BEF8-852B6322DF05}" srcOrd="0" destOrd="0" presId="urn:microsoft.com/office/officeart/2005/8/layout/lProcess2"/>
    <dgm:cxn modelId="{973612C2-ED90-4C76-B060-F426CDC6CAA9}" type="presOf" srcId="{5B09E48A-1F71-414C-90FE-07F4BC55C1B6}" destId="{C62815FC-054B-43C1-99C0-EA1208551E10}" srcOrd="0" destOrd="0" presId="urn:microsoft.com/office/officeart/2005/8/layout/lProcess2"/>
    <dgm:cxn modelId="{8EF8E3D3-1336-4F2C-BE25-DA8A3C8DD181}" type="presOf" srcId="{665FE678-AA26-4F91-BCD0-1BAE173F2161}" destId="{8B0D757E-5B63-458D-B49C-3075C5C484CD}" srcOrd="0" destOrd="0" presId="urn:microsoft.com/office/officeart/2005/8/layout/lProcess2"/>
    <dgm:cxn modelId="{02122BD4-8492-4ECF-ACAE-8D058AB53D6E}" srcId="{9A498897-5742-4192-93B7-2992B8915E99}" destId="{EBBF805E-BDBA-46B0-803C-9349119FEC39}" srcOrd="1" destOrd="0" parTransId="{7950A07B-C9FF-4F0F-BEBD-0F8507856A41}" sibTransId="{DCD7A1D5-FC07-4596-9E34-486515DB8678}"/>
    <dgm:cxn modelId="{F8B16BDE-5E1D-4A4B-8E7A-C0A857E81B1E}" type="presOf" srcId="{2DA7ED70-DD61-4DD6-B8B2-C8DEFAC4397D}" destId="{50CBA631-3DF6-45C2-9FDD-644F06B0E93F}" srcOrd="0" destOrd="0" presId="urn:microsoft.com/office/officeart/2005/8/layout/lProcess2"/>
    <dgm:cxn modelId="{5D01E1E8-82BB-4864-91F9-D785A78E5F91}" type="presOf" srcId="{858E134F-46EF-4EF3-AF39-3756045D824C}" destId="{69B82107-E77A-4480-8BA5-49995DE07043}" srcOrd="0" destOrd="0" presId="urn:microsoft.com/office/officeart/2005/8/layout/lProcess2"/>
    <dgm:cxn modelId="{1A5398EB-C505-4050-BAE5-25FA7603AF16}" srcId="{FFC0D3BD-962A-455A-B0CF-8BD07E5CD71B}" destId="{858E134F-46EF-4EF3-AF39-3756045D824C}" srcOrd="1" destOrd="0" parTransId="{4427B42D-3C40-4E03-98AF-36E4CFE6E6D7}" sibTransId="{A1CE58BF-5A35-41E3-8234-80332B00F8AC}"/>
    <dgm:cxn modelId="{3ED7B9EB-FB16-420D-893D-E1162660350B}" type="presOf" srcId="{FFC0D3BD-962A-455A-B0CF-8BD07E5CD71B}" destId="{B43D5BBB-AEFF-4BFA-AFC9-B868C4E5B5DB}" srcOrd="1" destOrd="0" presId="urn:microsoft.com/office/officeart/2005/8/layout/lProcess2"/>
    <dgm:cxn modelId="{1D433DEE-D294-44FC-93DB-7F1002803F78}" srcId="{E3D47FDD-87B7-4FC1-89C8-55F7C54832AD}" destId="{665FE678-AA26-4F91-BCD0-1BAE173F2161}" srcOrd="1" destOrd="0" parTransId="{43F5B88C-9CBA-43F9-AFE1-A332CD3A0035}" sibTransId="{E6FEFDD7-AEB1-43BD-86A8-F014D75BDCEB}"/>
    <dgm:cxn modelId="{353D49FC-0303-4A1F-90CB-FF281E4422FB}" srcId="{9A498897-5742-4192-93B7-2992B8915E99}" destId="{E3D47FDD-87B7-4FC1-89C8-55F7C54832AD}" srcOrd="2" destOrd="0" parTransId="{04A21C48-0933-49D7-A648-A76974F2A692}" sibTransId="{CA16AEB6-CC1F-4CEE-9374-D1C72B2BFBF4}"/>
    <dgm:cxn modelId="{577BE64B-0C4D-403A-A424-19990916AA6F}" type="presParOf" srcId="{C9AB5018-C0EA-4539-AEBD-7935869AB64D}" destId="{584493ED-2DAF-4000-92F0-91F38EF05E03}" srcOrd="0" destOrd="0" presId="urn:microsoft.com/office/officeart/2005/8/layout/lProcess2"/>
    <dgm:cxn modelId="{7C082FC2-FDE6-4612-9D64-4E98FA3FBA38}" type="presParOf" srcId="{584493ED-2DAF-4000-92F0-91F38EF05E03}" destId="{DBD5C8A8-C6A2-4174-ABD6-D1B744955FA2}" srcOrd="0" destOrd="0" presId="urn:microsoft.com/office/officeart/2005/8/layout/lProcess2"/>
    <dgm:cxn modelId="{391FE905-E797-46C3-B244-79FE24F10B70}" type="presParOf" srcId="{584493ED-2DAF-4000-92F0-91F38EF05E03}" destId="{B43D5BBB-AEFF-4BFA-AFC9-B868C4E5B5DB}" srcOrd="1" destOrd="0" presId="urn:microsoft.com/office/officeart/2005/8/layout/lProcess2"/>
    <dgm:cxn modelId="{C14F43AC-7B8A-42CC-9C48-F7D018CF6B6D}" type="presParOf" srcId="{584493ED-2DAF-4000-92F0-91F38EF05E03}" destId="{9D7B0E1C-DC46-4AEE-9286-DFD052E9BC30}" srcOrd="2" destOrd="0" presId="urn:microsoft.com/office/officeart/2005/8/layout/lProcess2"/>
    <dgm:cxn modelId="{AB4DE0F4-8554-4D20-A03C-4FC7AEF7C673}" type="presParOf" srcId="{9D7B0E1C-DC46-4AEE-9286-DFD052E9BC30}" destId="{D25C795A-6E87-45C6-886D-DF64CE2E45AC}" srcOrd="0" destOrd="0" presId="urn:microsoft.com/office/officeart/2005/8/layout/lProcess2"/>
    <dgm:cxn modelId="{1B9319AB-4C60-474A-A3B5-9065297B8D14}" type="presParOf" srcId="{D25C795A-6E87-45C6-886D-DF64CE2E45AC}" destId="{59C054BD-215C-40FE-97F3-9BDC001A9DDB}" srcOrd="0" destOrd="0" presId="urn:microsoft.com/office/officeart/2005/8/layout/lProcess2"/>
    <dgm:cxn modelId="{4ED29DC8-80B5-4A1D-93DE-1EAD1BC6503E}" type="presParOf" srcId="{D25C795A-6E87-45C6-886D-DF64CE2E45AC}" destId="{E767D6E1-CCF6-49A3-8B51-AAD5A0FDBFBB}" srcOrd="1" destOrd="0" presId="urn:microsoft.com/office/officeart/2005/8/layout/lProcess2"/>
    <dgm:cxn modelId="{DA4644A9-4121-4442-A40D-7529D3593639}" type="presParOf" srcId="{D25C795A-6E87-45C6-886D-DF64CE2E45AC}" destId="{69B82107-E77A-4480-8BA5-49995DE07043}" srcOrd="2" destOrd="0" presId="urn:microsoft.com/office/officeart/2005/8/layout/lProcess2"/>
    <dgm:cxn modelId="{E1CF8E16-12B2-4B04-8B92-893C75633635}" type="presParOf" srcId="{C9AB5018-C0EA-4539-AEBD-7935869AB64D}" destId="{C6A8D481-A250-4611-B341-89DC0B26ABD7}" srcOrd="1" destOrd="0" presId="urn:microsoft.com/office/officeart/2005/8/layout/lProcess2"/>
    <dgm:cxn modelId="{422D4913-0780-4402-9A11-1B5B73DF0C94}" type="presParOf" srcId="{C9AB5018-C0EA-4539-AEBD-7935869AB64D}" destId="{B8430F7B-D005-4A77-8D2E-030FA1733FC0}" srcOrd="2" destOrd="0" presId="urn:microsoft.com/office/officeart/2005/8/layout/lProcess2"/>
    <dgm:cxn modelId="{9FB72A6F-7A86-4795-98DA-FBBE05E9666E}" type="presParOf" srcId="{B8430F7B-D005-4A77-8D2E-030FA1733FC0}" destId="{85B0C1B1-4136-41B2-BEF8-852B6322DF05}" srcOrd="0" destOrd="0" presId="urn:microsoft.com/office/officeart/2005/8/layout/lProcess2"/>
    <dgm:cxn modelId="{FCBC5764-1F62-4043-A6AC-4A5505C3DA34}" type="presParOf" srcId="{B8430F7B-D005-4A77-8D2E-030FA1733FC0}" destId="{64655EE4-2359-4C0B-9CB6-821F76FFCA02}" srcOrd="1" destOrd="0" presId="urn:microsoft.com/office/officeart/2005/8/layout/lProcess2"/>
    <dgm:cxn modelId="{CB673F12-9456-4125-88B3-09A74E33599E}" type="presParOf" srcId="{B8430F7B-D005-4A77-8D2E-030FA1733FC0}" destId="{EA50452E-F335-4C78-AC9A-04B3B0B03817}" srcOrd="2" destOrd="0" presId="urn:microsoft.com/office/officeart/2005/8/layout/lProcess2"/>
    <dgm:cxn modelId="{7CB114FA-3DA9-4CEF-BB34-30BF4FA10B35}" type="presParOf" srcId="{EA50452E-F335-4C78-AC9A-04B3B0B03817}" destId="{7DED3F16-DCD5-4CA5-95C3-B1780EC53778}" srcOrd="0" destOrd="0" presId="urn:microsoft.com/office/officeart/2005/8/layout/lProcess2"/>
    <dgm:cxn modelId="{255E7A42-D9D2-4521-B2D1-B4157E8CC7CC}" type="presParOf" srcId="{7DED3F16-DCD5-4CA5-95C3-B1780EC53778}" destId="{50CBA631-3DF6-45C2-9FDD-644F06B0E93F}" srcOrd="0" destOrd="0" presId="urn:microsoft.com/office/officeart/2005/8/layout/lProcess2"/>
    <dgm:cxn modelId="{72000E41-11E1-4C7A-AE0D-065A72C9CA8E}" type="presParOf" srcId="{7DED3F16-DCD5-4CA5-95C3-B1780EC53778}" destId="{CC7CD96D-EDAF-4987-8ABA-4A8A049AC482}" srcOrd="1" destOrd="0" presId="urn:microsoft.com/office/officeart/2005/8/layout/lProcess2"/>
    <dgm:cxn modelId="{001DDCED-264A-4698-8DB9-498EAC954C56}" type="presParOf" srcId="{7DED3F16-DCD5-4CA5-95C3-B1780EC53778}" destId="{135D0039-F64C-4532-89C7-0F31DBC44A3E}" srcOrd="2" destOrd="0" presId="urn:microsoft.com/office/officeart/2005/8/layout/lProcess2"/>
    <dgm:cxn modelId="{A0FB46B2-BB4D-47C4-AB92-04A531E2DDCF}" type="presParOf" srcId="{C9AB5018-C0EA-4539-AEBD-7935869AB64D}" destId="{4B236648-6CF4-4B81-B895-5F4942697BEF}" srcOrd="3" destOrd="0" presId="urn:microsoft.com/office/officeart/2005/8/layout/lProcess2"/>
    <dgm:cxn modelId="{E66D2A02-07EC-40D2-95C9-82A09900EBF6}" type="presParOf" srcId="{C9AB5018-C0EA-4539-AEBD-7935869AB64D}" destId="{C59019AA-9BA2-4A30-9B31-C6290DA4D28E}" srcOrd="4" destOrd="0" presId="urn:microsoft.com/office/officeart/2005/8/layout/lProcess2"/>
    <dgm:cxn modelId="{5CFCC973-62B0-4998-AEC0-DE41B686478E}" type="presParOf" srcId="{C59019AA-9BA2-4A30-9B31-C6290DA4D28E}" destId="{E9EE6BFB-EA9A-4838-B5C6-802F53C47C3E}" srcOrd="0" destOrd="0" presId="urn:microsoft.com/office/officeart/2005/8/layout/lProcess2"/>
    <dgm:cxn modelId="{80AD53A8-AB0E-4ABD-8E88-CA2C1682CDAE}" type="presParOf" srcId="{C59019AA-9BA2-4A30-9B31-C6290DA4D28E}" destId="{7316CEB0-E287-4F73-9867-EBEFFF809A59}" srcOrd="1" destOrd="0" presId="urn:microsoft.com/office/officeart/2005/8/layout/lProcess2"/>
    <dgm:cxn modelId="{B6D240C2-D68B-4E5D-AFC5-EB67FCB0FC2D}" type="presParOf" srcId="{C59019AA-9BA2-4A30-9B31-C6290DA4D28E}" destId="{9967F2C4-AAA4-4CD7-8142-0D9530808994}" srcOrd="2" destOrd="0" presId="urn:microsoft.com/office/officeart/2005/8/layout/lProcess2"/>
    <dgm:cxn modelId="{2408138E-92B4-4688-87F1-FE7CD7FA7187}" type="presParOf" srcId="{9967F2C4-AAA4-4CD7-8142-0D9530808994}" destId="{30EF8C4E-9770-4E46-A597-DBDD0C2FB6EF}" srcOrd="0" destOrd="0" presId="urn:microsoft.com/office/officeart/2005/8/layout/lProcess2"/>
    <dgm:cxn modelId="{060C819D-AD49-48B3-A819-C70C10244372}" type="presParOf" srcId="{30EF8C4E-9770-4E46-A597-DBDD0C2FB6EF}" destId="{C62815FC-054B-43C1-99C0-EA1208551E10}" srcOrd="0" destOrd="0" presId="urn:microsoft.com/office/officeart/2005/8/layout/lProcess2"/>
    <dgm:cxn modelId="{F865708A-F030-4419-8DCB-BFB71F5D3B0C}" type="presParOf" srcId="{30EF8C4E-9770-4E46-A597-DBDD0C2FB6EF}" destId="{482D0F34-1640-4DE8-8941-852E6A2C9C2B}" srcOrd="1" destOrd="0" presId="urn:microsoft.com/office/officeart/2005/8/layout/lProcess2"/>
    <dgm:cxn modelId="{5AEB6A22-1FE6-4CE3-AE77-D94E4D6BBCB8}" type="presParOf" srcId="{30EF8C4E-9770-4E46-A597-DBDD0C2FB6EF}" destId="{8B0D757E-5B63-458D-B49C-3075C5C484C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85D86-07B3-481A-AD30-6B7512A047E2}"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hu-HU"/>
        </a:p>
      </dgm:t>
    </dgm:pt>
    <dgm:pt modelId="{87A1F36E-CC19-4DD5-B304-F6932E17D0EC}">
      <dgm:prSet phldrT="[Szöveg]"/>
      <dgm:spPr/>
      <dgm:t>
        <a:bodyPr/>
        <a:lstStyle/>
        <a:p>
          <a:r>
            <a:rPr lang="lt-LT" noProof="0" dirty="0"/>
            <a:t>Nauji verslo modeliai</a:t>
          </a:r>
          <a:endParaRPr lang="en-GB" noProof="0" dirty="0"/>
        </a:p>
      </dgm:t>
    </dgm:pt>
    <dgm:pt modelId="{9E513F89-4BD5-4082-BFEE-E6243A9AB5E1}" type="parTrans" cxnId="{1E6C2A0B-B01D-49BD-9F81-1BA01A588130}">
      <dgm:prSet/>
      <dgm:spPr/>
      <dgm:t>
        <a:bodyPr/>
        <a:lstStyle/>
        <a:p>
          <a:endParaRPr lang="en-GB" noProof="0" dirty="0"/>
        </a:p>
      </dgm:t>
    </dgm:pt>
    <dgm:pt modelId="{DFFDB6D0-0D5B-4062-B093-197E8A6E2EE6}" type="sibTrans" cxnId="{1E6C2A0B-B01D-49BD-9F81-1BA01A588130}">
      <dgm:prSet/>
      <dgm:spPr/>
      <dgm:t>
        <a:bodyPr/>
        <a:lstStyle/>
        <a:p>
          <a:endParaRPr lang="en-GB" noProof="0" dirty="0"/>
        </a:p>
      </dgm:t>
    </dgm:pt>
    <dgm:pt modelId="{1EA4CD03-19A9-4C4C-A0EB-4FD604CE51E8}">
      <dgm:prSet phldrT="[Szöveg]"/>
      <dgm:spPr/>
      <dgm:t>
        <a:bodyPr/>
        <a:lstStyle/>
        <a:p>
          <a:r>
            <a:rPr lang="lt-LT" noProof="0" dirty="0"/>
            <a:t>Klientų patirtis ir lūkesčiai</a:t>
          </a:r>
          <a:endParaRPr lang="en-GB" noProof="0" dirty="0"/>
        </a:p>
      </dgm:t>
    </dgm:pt>
    <dgm:pt modelId="{B5B7DC54-49F7-4DE3-824A-7AECA9E1320D}" type="parTrans" cxnId="{0170F3EE-CA1B-45D2-B62E-0CAE4EFC8964}">
      <dgm:prSet/>
      <dgm:spPr/>
      <dgm:t>
        <a:bodyPr/>
        <a:lstStyle/>
        <a:p>
          <a:endParaRPr lang="en-GB" noProof="0" dirty="0"/>
        </a:p>
      </dgm:t>
    </dgm:pt>
    <dgm:pt modelId="{BF5F2008-7FF4-4AD9-A1BC-D9CC400CE2B6}" type="sibTrans" cxnId="{0170F3EE-CA1B-45D2-B62E-0CAE4EFC8964}">
      <dgm:prSet/>
      <dgm:spPr/>
      <dgm:t>
        <a:bodyPr/>
        <a:lstStyle/>
        <a:p>
          <a:endParaRPr lang="en-GB" noProof="0" dirty="0"/>
        </a:p>
      </dgm:t>
    </dgm:pt>
    <dgm:pt modelId="{22CCBF8A-3712-427D-ACBC-D9E63B566B33}">
      <dgm:prSet phldrT="[Szöveg]"/>
      <dgm:spPr/>
      <dgm:t>
        <a:bodyPr/>
        <a:lstStyle/>
        <a:p>
          <a:r>
            <a:rPr lang="lt-LT" noProof="0" dirty="0"/>
            <a:t>IT infrastruktūros modernizacija</a:t>
          </a:r>
          <a:endParaRPr lang="en-GB" noProof="0" dirty="0"/>
        </a:p>
      </dgm:t>
    </dgm:pt>
    <dgm:pt modelId="{EADB7ABD-936E-42F3-A22E-1EB1467FCBA6}" type="parTrans" cxnId="{CAC9E204-697D-4423-B528-FD4C5E2C5B35}">
      <dgm:prSet/>
      <dgm:spPr/>
      <dgm:t>
        <a:bodyPr/>
        <a:lstStyle/>
        <a:p>
          <a:endParaRPr lang="en-GB" noProof="0" dirty="0"/>
        </a:p>
      </dgm:t>
    </dgm:pt>
    <dgm:pt modelId="{AD387091-7292-4044-B730-E3DB42002D7D}" type="sibTrans" cxnId="{CAC9E204-697D-4423-B528-FD4C5E2C5B35}">
      <dgm:prSet/>
      <dgm:spPr/>
      <dgm:t>
        <a:bodyPr/>
        <a:lstStyle/>
        <a:p>
          <a:endParaRPr lang="en-GB" noProof="0" dirty="0"/>
        </a:p>
      </dgm:t>
    </dgm:pt>
    <dgm:pt modelId="{7D2E4F59-9974-458D-A90F-8F23F6101E6A}">
      <dgm:prSet phldrT="[Szöveg]"/>
      <dgm:spPr/>
      <dgm:t>
        <a:bodyPr/>
        <a:lstStyle/>
        <a:p>
          <a:r>
            <a:rPr lang="lt-LT" noProof="0" dirty="0"/>
            <a:t>Veiklos efektyvumas</a:t>
          </a:r>
          <a:endParaRPr lang="en-GB" noProof="0" dirty="0"/>
        </a:p>
      </dgm:t>
    </dgm:pt>
    <dgm:pt modelId="{1539AF66-8128-468F-9F43-7091E2C9F127}" type="parTrans" cxnId="{CB99FE87-36DC-4C6A-A015-F039FB7863E9}">
      <dgm:prSet/>
      <dgm:spPr/>
      <dgm:t>
        <a:bodyPr/>
        <a:lstStyle/>
        <a:p>
          <a:endParaRPr lang="en-GB" noProof="0" dirty="0"/>
        </a:p>
      </dgm:t>
    </dgm:pt>
    <dgm:pt modelId="{DE8FF2E6-F871-47E0-8B65-EC46F06FB1F0}" type="sibTrans" cxnId="{CB99FE87-36DC-4C6A-A015-F039FB7863E9}">
      <dgm:prSet/>
      <dgm:spPr/>
      <dgm:t>
        <a:bodyPr/>
        <a:lstStyle/>
        <a:p>
          <a:endParaRPr lang="en-GB" noProof="0" dirty="0"/>
        </a:p>
      </dgm:t>
    </dgm:pt>
    <dgm:pt modelId="{C23184FB-FA3A-403F-8B13-7C37FA25B413}">
      <dgm:prSet phldrT="[Szöveg]"/>
      <dgm:spPr/>
      <dgm:t>
        <a:bodyPr/>
        <a:lstStyle/>
        <a:p>
          <a:r>
            <a:rPr lang="lt-LT" noProof="0" dirty="0"/>
            <a:t>Darbuotojų įgūdžių tobulėjimas</a:t>
          </a:r>
          <a:endParaRPr lang="en-GB" noProof="0" dirty="0"/>
        </a:p>
      </dgm:t>
    </dgm:pt>
    <dgm:pt modelId="{F53443A5-C5E1-41EB-BE41-C4AE2EDD5DC6}" type="parTrans" cxnId="{D58FBB69-DEB9-4D97-A888-3AB19E7891F2}">
      <dgm:prSet/>
      <dgm:spPr/>
      <dgm:t>
        <a:bodyPr/>
        <a:lstStyle/>
        <a:p>
          <a:endParaRPr lang="en-GB" noProof="0" dirty="0"/>
        </a:p>
      </dgm:t>
    </dgm:pt>
    <dgm:pt modelId="{D6376F70-2B33-4AF8-8A41-42E787509CE0}" type="sibTrans" cxnId="{D58FBB69-DEB9-4D97-A888-3AB19E7891F2}">
      <dgm:prSet/>
      <dgm:spPr/>
      <dgm:t>
        <a:bodyPr/>
        <a:lstStyle/>
        <a:p>
          <a:endParaRPr lang="en-GB" noProof="0" dirty="0"/>
        </a:p>
      </dgm:t>
    </dgm:pt>
    <dgm:pt modelId="{5E234054-C7CC-4589-8ED8-361056E2C9FF}">
      <dgm:prSet phldrT="[Szöveg]"/>
      <dgm:spPr/>
      <dgm:t>
        <a:bodyPr/>
        <a:lstStyle/>
        <a:p>
          <a:r>
            <a:rPr lang="lt-LT" noProof="0" dirty="0"/>
            <a:t>Duomenų matomumas ir saugumas</a:t>
          </a:r>
          <a:endParaRPr lang="en-GB" noProof="0" dirty="0"/>
        </a:p>
      </dgm:t>
    </dgm:pt>
    <dgm:pt modelId="{31AA754C-84FA-446F-B3E3-110DEA7D9F76}" type="parTrans" cxnId="{1E8AA195-7042-4444-B673-0D62C7CDF91C}">
      <dgm:prSet/>
      <dgm:spPr/>
      <dgm:t>
        <a:bodyPr/>
        <a:lstStyle/>
        <a:p>
          <a:endParaRPr lang="en-GB" noProof="0" dirty="0"/>
        </a:p>
      </dgm:t>
    </dgm:pt>
    <dgm:pt modelId="{4434FF3E-C296-4DB1-9932-44FB91C1DD7F}" type="sibTrans" cxnId="{1E8AA195-7042-4444-B673-0D62C7CDF91C}">
      <dgm:prSet/>
      <dgm:spPr/>
      <dgm:t>
        <a:bodyPr/>
        <a:lstStyle/>
        <a:p>
          <a:endParaRPr lang="en-GB" noProof="0" dirty="0"/>
        </a:p>
      </dgm:t>
    </dgm:pt>
    <dgm:pt modelId="{DC661E38-D8ED-4AD6-80E7-0156D4C36646}">
      <dgm:prSet phldrT="[Szöveg]"/>
      <dgm:spPr/>
      <dgm:t>
        <a:bodyPr/>
        <a:lstStyle/>
        <a:p>
          <a:r>
            <a:rPr lang="lt-LT" noProof="0" dirty="0"/>
            <a:t>Bendradarbiavimas su suinteresuotomis šalimis</a:t>
          </a:r>
          <a:endParaRPr lang="en-GB" noProof="0" dirty="0"/>
        </a:p>
      </dgm:t>
    </dgm:pt>
    <dgm:pt modelId="{CA7D68CD-561E-465C-833C-89CD78A858A4}" type="parTrans" cxnId="{B8B643CA-8938-4B12-8896-28C9C3E5EE2E}">
      <dgm:prSet/>
      <dgm:spPr/>
      <dgm:t>
        <a:bodyPr/>
        <a:lstStyle/>
        <a:p>
          <a:endParaRPr lang="en-GB" noProof="0" dirty="0"/>
        </a:p>
      </dgm:t>
    </dgm:pt>
    <dgm:pt modelId="{3824E656-14FE-48B6-A599-51D4BB6C09AF}" type="sibTrans" cxnId="{B8B643CA-8938-4B12-8896-28C9C3E5EE2E}">
      <dgm:prSet/>
      <dgm:spPr/>
      <dgm:t>
        <a:bodyPr/>
        <a:lstStyle/>
        <a:p>
          <a:endParaRPr lang="en-GB" noProof="0" dirty="0"/>
        </a:p>
      </dgm:t>
    </dgm:pt>
    <dgm:pt modelId="{B091E3D9-04FE-4FF3-9E45-6DA05FD44355}" type="pres">
      <dgm:prSet presAssocID="{5CC85D86-07B3-481A-AD30-6B7512A047E2}" presName="diagram" presStyleCnt="0">
        <dgm:presLayoutVars>
          <dgm:dir/>
          <dgm:resizeHandles val="exact"/>
        </dgm:presLayoutVars>
      </dgm:prSet>
      <dgm:spPr/>
    </dgm:pt>
    <dgm:pt modelId="{2B90D454-8536-44EB-89EF-C7AE5316562E}" type="pres">
      <dgm:prSet presAssocID="{87A1F36E-CC19-4DD5-B304-F6932E17D0EC}" presName="node" presStyleLbl="node1" presStyleIdx="0" presStyleCnt="7">
        <dgm:presLayoutVars>
          <dgm:bulletEnabled val="1"/>
        </dgm:presLayoutVars>
      </dgm:prSet>
      <dgm:spPr/>
    </dgm:pt>
    <dgm:pt modelId="{C9D0EA79-6E73-4BD6-A8B8-B46977AEBFBA}" type="pres">
      <dgm:prSet presAssocID="{DFFDB6D0-0D5B-4062-B093-197E8A6E2EE6}" presName="sibTrans" presStyleCnt="0"/>
      <dgm:spPr/>
    </dgm:pt>
    <dgm:pt modelId="{38EEDC4F-8FCC-4F78-9EB9-D5220D51B5F2}" type="pres">
      <dgm:prSet presAssocID="{1EA4CD03-19A9-4C4C-A0EB-4FD604CE51E8}" presName="node" presStyleLbl="node1" presStyleIdx="1" presStyleCnt="7">
        <dgm:presLayoutVars>
          <dgm:bulletEnabled val="1"/>
        </dgm:presLayoutVars>
      </dgm:prSet>
      <dgm:spPr/>
    </dgm:pt>
    <dgm:pt modelId="{8F63208B-15E4-4445-A89F-C6FBEF4125FF}" type="pres">
      <dgm:prSet presAssocID="{BF5F2008-7FF4-4AD9-A1BC-D9CC400CE2B6}" presName="sibTrans" presStyleCnt="0"/>
      <dgm:spPr/>
    </dgm:pt>
    <dgm:pt modelId="{B54E7F54-5D0E-4E1B-BD5E-A81985EB8AB2}" type="pres">
      <dgm:prSet presAssocID="{22CCBF8A-3712-427D-ACBC-D9E63B566B33}" presName="node" presStyleLbl="node1" presStyleIdx="2" presStyleCnt="7">
        <dgm:presLayoutVars>
          <dgm:bulletEnabled val="1"/>
        </dgm:presLayoutVars>
      </dgm:prSet>
      <dgm:spPr/>
    </dgm:pt>
    <dgm:pt modelId="{BBF3983D-91DB-4C5F-BC52-19E099861C62}" type="pres">
      <dgm:prSet presAssocID="{AD387091-7292-4044-B730-E3DB42002D7D}" presName="sibTrans" presStyleCnt="0"/>
      <dgm:spPr/>
    </dgm:pt>
    <dgm:pt modelId="{996875D5-9082-4A67-A3EA-06CAA296363B}" type="pres">
      <dgm:prSet presAssocID="{7D2E4F59-9974-458D-A90F-8F23F6101E6A}" presName="node" presStyleLbl="node1" presStyleIdx="3" presStyleCnt="7">
        <dgm:presLayoutVars>
          <dgm:bulletEnabled val="1"/>
        </dgm:presLayoutVars>
      </dgm:prSet>
      <dgm:spPr/>
    </dgm:pt>
    <dgm:pt modelId="{004165E2-3179-48AF-9BE9-C3408ACAAED4}" type="pres">
      <dgm:prSet presAssocID="{DE8FF2E6-F871-47E0-8B65-EC46F06FB1F0}" presName="sibTrans" presStyleCnt="0"/>
      <dgm:spPr/>
    </dgm:pt>
    <dgm:pt modelId="{A9DE2406-FB76-4C1D-8D10-5F04142F4A04}" type="pres">
      <dgm:prSet presAssocID="{C23184FB-FA3A-403F-8B13-7C37FA25B413}" presName="node" presStyleLbl="node1" presStyleIdx="4" presStyleCnt="7">
        <dgm:presLayoutVars>
          <dgm:bulletEnabled val="1"/>
        </dgm:presLayoutVars>
      </dgm:prSet>
      <dgm:spPr/>
    </dgm:pt>
    <dgm:pt modelId="{E2B7512D-37E1-4107-A110-5BB5A727760D}" type="pres">
      <dgm:prSet presAssocID="{D6376F70-2B33-4AF8-8A41-42E787509CE0}" presName="sibTrans" presStyleCnt="0"/>
      <dgm:spPr/>
    </dgm:pt>
    <dgm:pt modelId="{6CC88E82-C01B-4F06-845C-85BFD89035C4}" type="pres">
      <dgm:prSet presAssocID="{5E234054-C7CC-4589-8ED8-361056E2C9FF}" presName="node" presStyleLbl="node1" presStyleIdx="5" presStyleCnt="7">
        <dgm:presLayoutVars>
          <dgm:bulletEnabled val="1"/>
        </dgm:presLayoutVars>
      </dgm:prSet>
      <dgm:spPr/>
    </dgm:pt>
    <dgm:pt modelId="{128ACADE-E43B-427A-A19E-05F4E4DF8586}" type="pres">
      <dgm:prSet presAssocID="{4434FF3E-C296-4DB1-9932-44FB91C1DD7F}" presName="sibTrans" presStyleCnt="0"/>
      <dgm:spPr/>
    </dgm:pt>
    <dgm:pt modelId="{2F4E5021-4340-4CC2-B772-AFF83E195FD7}" type="pres">
      <dgm:prSet presAssocID="{DC661E38-D8ED-4AD6-80E7-0156D4C36646}" presName="node" presStyleLbl="node1" presStyleIdx="6" presStyleCnt="7">
        <dgm:presLayoutVars>
          <dgm:bulletEnabled val="1"/>
        </dgm:presLayoutVars>
      </dgm:prSet>
      <dgm:spPr/>
    </dgm:pt>
  </dgm:ptLst>
  <dgm:cxnLst>
    <dgm:cxn modelId="{E787F602-5D0C-4CE2-8A46-A05AAF8E3364}" type="presOf" srcId="{DC661E38-D8ED-4AD6-80E7-0156D4C36646}" destId="{2F4E5021-4340-4CC2-B772-AFF83E195FD7}" srcOrd="0" destOrd="0" presId="urn:microsoft.com/office/officeart/2005/8/layout/default"/>
    <dgm:cxn modelId="{CAC9E204-697D-4423-B528-FD4C5E2C5B35}" srcId="{5CC85D86-07B3-481A-AD30-6B7512A047E2}" destId="{22CCBF8A-3712-427D-ACBC-D9E63B566B33}" srcOrd="2" destOrd="0" parTransId="{EADB7ABD-936E-42F3-A22E-1EB1467FCBA6}" sibTransId="{AD387091-7292-4044-B730-E3DB42002D7D}"/>
    <dgm:cxn modelId="{1E6C2A0B-B01D-49BD-9F81-1BA01A588130}" srcId="{5CC85D86-07B3-481A-AD30-6B7512A047E2}" destId="{87A1F36E-CC19-4DD5-B304-F6932E17D0EC}" srcOrd="0" destOrd="0" parTransId="{9E513F89-4BD5-4082-BFEE-E6243A9AB5E1}" sibTransId="{DFFDB6D0-0D5B-4062-B093-197E8A6E2EE6}"/>
    <dgm:cxn modelId="{B0143C0B-A4E9-4C73-903D-64C845F03D68}" type="presOf" srcId="{87A1F36E-CC19-4DD5-B304-F6932E17D0EC}" destId="{2B90D454-8536-44EB-89EF-C7AE5316562E}" srcOrd="0" destOrd="0" presId="urn:microsoft.com/office/officeart/2005/8/layout/default"/>
    <dgm:cxn modelId="{8420661D-81FC-40ED-9D5B-B2BA3987DB01}" type="presOf" srcId="{7D2E4F59-9974-458D-A90F-8F23F6101E6A}" destId="{996875D5-9082-4A67-A3EA-06CAA296363B}" srcOrd="0" destOrd="0" presId="urn:microsoft.com/office/officeart/2005/8/layout/default"/>
    <dgm:cxn modelId="{AB3BE130-EAC7-4D7E-9960-1D8FAE7C0FA0}" type="presOf" srcId="{5E234054-C7CC-4589-8ED8-361056E2C9FF}" destId="{6CC88E82-C01B-4F06-845C-85BFD89035C4}" srcOrd="0" destOrd="0" presId="urn:microsoft.com/office/officeart/2005/8/layout/default"/>
    <dgm:cxn modelId="{53270F65-9A8D-49B5-A303-727170BE82F8}" type="presOf" srcId="{C23184FB-FA3A-403F-8B13-7C37FA25B413}" destId="{A9DE2406-FB76-4C1D-8D10-5F04142F4A04}" srcOrd="0" destOrd="0" presId="urn:microsoft.com/office/officeart/2005/8/layout/default"/>
    <dgm:cxn modelId="{D58FBB69-DEB9-4D97-A888-3AB19E7891F2}" srcId="{5CC85D86-07B3-481A-AD30-6B7512A047E2}" destId="{C23184FB-FA3A-403F-8B13-7C37FA25B413}" srcOrd="4" destOrd="0" parTransId="{F53443A5-C5E1-41EB-BE41-C4AE2EDD5DC6}" sibTransId="{D6376F70-2B33-4AF8-8A41-42E787509CE0}"/>
    <dgm:cxn modelId="{CB99FE87-36DC-4C6A-A015-F039FB7863E9}" srcId="{5CC85D86-07B3-481A-AD30-6B7512A047E2}" destId="{7D2E4F59-9974-458D-A90F-8F23F6101E6A}" srcOrd="3" destOrd="0" parTransId="{1539AF66-8128-468F-9F43-7091E2C9F127}" sibTransId="{DE8FF2E6-F871-47E0-8B65-EC46F06FB1F0}"/>
    <dgm:cxn modelId="{CEB8DD90-402A-4947-A1E9-12C55BC35352}" type="presOf" srcId="{5CC85D86-07B3-481A-AD30-6B7512A047E2}" destId="{B091E3D9-04FE-4FF3-9E45-6DA05FD44355}" srcOrd="0" destOrd="0" presId="urn:microsoft.com/office/officeart/2005/8/layout/default"/>
    <dgm:cxn modelId="{1E8AA195-7042-4444-B673-0D62C7CDF91C}" srcId="{5CC85D86-07B3-481A-AD30-6B7512A047E2}" destId="{5E234054-C7CC-4589-8ED8-361056E2C9FF}" srcOrd="5" destOrd="0" parTransId="{31AA754C-84FA-446F-B3E3-110DEA7D9F76}" sibTransId="{4434FF3E-C296-4DB1-9932-44FB91C1DD7F}"/>
    <dgm:cxn modelId="{4E94D89A-DA7A-48AD-9BB7-3FB3BAAAB0C3}" type="presOf" srcId="{22CCBF8A-3712-427D-ACBC-D9E63B566B33}" destId="{B54E7F54-5D0E-4E1B-BD5E-A81985EB8AB2}" srcOrd="0" destOrd="0" presId="urn:microsoft.com/office/officeart/2005/8/layout/default"/>
    <dgm:cxn modelId="{F6495EC2-B0A5-478B-9FE0-2DF8B17272D7}" type="presOf" srcId="{1EA4CD03-19A9-4C4C-A0EB-4FD604CE51E8}" destId="{38EEDC4F-8FCC-4F78-9EB9-D5220D51B5F2}" srcOrd="0" destOrd="0" presId="urn:microsoft.com/office/officeart/2005/8/layout/default"/>
    <dgm:cxn modelId="{B8B643CA-8938-4B12-8896-28C9C3E5EE2E}" srcId="{5CC85D86-07B3-481A-AD30-6B7512A047E2}" destId="{DC661E38-D8ED-4AD6-80E7-0156D4C36646}" srcOrd="6" destOrd="0" parTransId="{CA7D68CD-561E-465C-833C-89CD78A858A4}" sibTransId="{3824E656-14FE-48B6-A599-51D4BB6C09AF}"/>
    <dgm:cxn modelId="{0170F3EE-CA1B-45D2-B62E-0CAE4EFC8964}" srcId="{5CC85D86-07B3-481A-AD30-6B7512A047E2}" destId="{1EA4CD03-19A9-4C4C-A0EB-4FD604CE51E8}" srcOrd="1" destOrd="0" parTransId="{B5B7DC54-49F7-4DE3-824A-7AECA9E1320D}" sibTransId="{BF5F2008-7FF4-4AD9-A1BC-D9CC400CE2B6}"/>
    <dgm:cxn modelId="{BE2D040F-4E94-4269-94E2-973835C08E38}" type="presParOf" srcId="{B091E3D9-04FE-4FF3-9E45-6DA05FD44355}" destId="{2B90D454-8536-44EB-89EF-C7AE5316562E}" srcOrd="0" destOrd="0" presId="urn:microsoft.com/office/officeart/2005/8/layout/default"/>
    <dgm:cxn modelId="{8877D2A0-BBC4-4404-A85D-5F84BED73EA3}" type="presParOf" srcId="{B091E3D9-04FE-4FF3-9E45-6DA05FD44355}" destId="{C9D0EA79-6E73-4BD6-A8B8-B46977AEBFBA}" srcOrd="1" destOrd="0" presId="urn:microsoft.com/office/officeart/2005/8/layout/default"/>
    <dgm:cxn modelId="{74B9C2C5-6ED3-4C8D-9444-27B10C4118E7}" type="presParOf" srcId="{B091E3D9-04FE-4FF3-9E45-6DA05FD44355}" destId="{38EEDC4F-8FCC-4F78-9EB9-D5220D51B5F2}" srcOrd="2" destOrd="0" presId="urn:microsoft.com/office/officeart/2005/8/layout/default"/>
    <dgm:cxn modelId="{8C460D9E-7ED2-4FA8-9BBD-E3B4108466CB}" type="presParOf" srcId="{B091E3D9-04FE-4FF3-9E45-6DA05FD44355}" destId="{8F63208B-15E4-4445-A89F-C6FBEF4125FF}" srcOrd="3" destOrd="0" presId="urn:microsoft.com/office/officeart/2005/8/layout/default"/>
    <dgm:cxn modelId="{75837086-F977-4C9C-897A-9B827D2DFAC5}" type="presParOf" srcId="{B091E3D9-04FE-4FF3-9E45-6DA05FD44355}" destId="{B54E7F54-5D0E-4E1B-BD5E-A81985EB8AB2}" srcOrd="4" destOrd="0" presId="urn:microsoft.com/office/officeart/2005/8/layout/default"/>
    <dgm:cxn modelId="{C2C012F5-738E-4002-B51B-B1D9A0BA3F9B}" type="presParOf" srcId="{B091E3D9-04FE-4FF3-9E45-6DA05FD44355}" destId="{BBF3983D-91DB-4C5F-BC52-19E099861C62}" srcOrd="5" destOrd="0" presId="urn:microsoft.com/office/officeart/2005/8/layout/default"/>
    <dgm:cxn modelId="{58570338-C8F1-49D8-9544-D5968894F3A0}" type="presParOf" srcId="{B091E3D9-04FE-4FF3-9E45-6DA05FD44355}" destId="{996875D5-9082-4A67-A3EA-06CAA296363B}" srcOrd="6" destOrd="0" presId="urn:microsoft.com/office/officeart/2005/8/layout/default"/>
    <dgm:cxn modelId="{C13DB04D-4504-4DAD-94CE-EEA67B4ABB32}" type="presParOf" srcId="{B091E3D9-04FE-4FF3-9E45-6DA05FD44355}" destId="{004165E2-3179-48AF-9BE9-C3408ACAAED4}" srcOrd="7" destOrd="0" presId="urn:microsoft.com/office/officeart/2005/8/layout/default"/>
    <dgm:cxn modelId="{89793D2A-6DA3-4D6D-8B7D-386A4B3A9EDA}" type="presParOf" srcId="{B091E3D9-04FE-4FF3-9E45-6DA05FD44355}" destId="{A9DE2406-FB76-4C1D-8D10-5F04142F4A04}" srcOrd="8" destOrd="0" presId="urn:microsoft.com/office/officeart/2005/8/layout/default"/>
    <dgm:cxn modelId="{4D939051-BE9E-4F5F-BF93-2B2BCFB886F0}" type="presParOf" srcId="{B091E3D9-04FE-4FF3-9E45-6DA05FD44355}" destId="{E2B7512D-37E1-4107-A110-5BB5A727760D}" srcOrd="9" destOrd="0" presId="urn:microsoft.com/office/officeart/2005/8/layout/default"/>
    <dgm:cxn modelId="{D2D73AB5-EDFC-45D4-8B03-7DF7A866D146}" type="presParOf" srcId="{B091E3D9-04FE-4FF3-9E45-6DA05FD44355}" destId="{6CC88E82-C01B-4F06-845C-85BFD89035C4}" srcOrd="10" destOrd="0" presId="urn:microsoft.com/office/officeart/2005/8/layout/default"/>
    <dgm:cxn modelId="{2527C2B3-D8BF-4246-AE6A-1BD7D008FB51}" type="presParOf" srcId="{B091E3D9-04FE-4FF3-9E45-6DA05FD44355}" destId="{128ACADE-E43B-427A-A19E-05F4E4DF8586}" srcOrd="11" destOrd="0" presId="urn:microsoft.com/office/officeart/2005/8/layout/default"/>
    <dgm:cxn modelId="{6D5AB97B-4B90-4A7E-B215-477FD99DC472}" type="presParOf" srcId="{B091E3D9-04FE-4FF3-9E45-6DA05FD44355}" destId="{2F4E5021-4340-4CC2-B772-AFF83E195FD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FF4F54-CDE0-4839-BA33-30B8666A47B0}" type="doc">
      <dgm:prSet loTypeId="urn:microsoft.com/office/officeart/2005/8/layout/vList4" loCatId="list" qsTypeId="urn:microsoft.com/office/officeart/2005/8/quickstyle/simple1" qsCatId="simple" csTypeId="urn:microsoft.com/office/officeart/2005/8/colors/accent5_3" csCatId="accent5" phldr="1"/>
      <dgm:spPr/>
      <dgm:t>
        <a:bodyPr/>
        <a:lstStyle/>
        <a:p>
          <a:endParaRPr lang="hu-HU"/>
        </a:p>
      </dgm:t>
    </dgm:pt>
    <dgm:pt modelId="{F863C909-8CE8-4B4C-BB9B-C48BC046DBB3}">
      <dgm:prSet phldrT="[Szöveg]" custT="1"/>
      <dgm:spPr/>
      <dgm:t>
        <a:bodyPr/>
        <a:lstStyle/>
        <a:p>
          <a:pPr>
            <a:spcAft>
              <a:spcPts val="72"/>
            </a:spcAft>
          </a:pPr>
          <a:r>
            <a:rPr lang="lt-LT" sz="1600" dirty="0"/>
            <a:t>„</a:t>
          </a:r>
          <a:r>
            <a:rPr lang="hu-HU" sz="1600" dirty="0"/>
            <a:t>LOW-CODE</a:t>
          </a:r>
          <a:r>
            <a:rPr lang="lt-LT" sz="1600" dirty="0"/>
            <a:t>“</a:t>
          </a:r>
          <a:r>
            <a:rPr lang="hu-HU" sz="1600" dirty="0"/>
            <a:t>  </a:t>
          </a:r>
          <a:r>
            <a:rPr lang="lt-LT" sz="1600" dirty="0"/>
            <a:t>arba</a:t>
          </a:r>
          <a:r>
            <a:rPr lang="hu-HU" sz="1600" dirty="0"/>
            <a:t> </a:t>
          </a:r>
          <a:r>
            <a:rPr lang="lt-LT" sz="1600" dirty="0"/>
            <a:t>„</a:t>
          </a:r>
          <a:r>
            <a:rPr lang="hu-HU" sz="1600" dirty="0"/>
            <a:t>NO</a:t>
          </a:r>
          <a:r>
            <a:rPr lang="de-DE" sz="1600" dirty="0"/>
            <a:t>-</a:t>
          </a:r>
          <a:r>
            <a:rPr lang="hu-HU" sz="1600" dirty="0"/>
            <a:t>CODE</a:t>
          </a:r>
          <a:r>
            <a:rPr lang="lt-LT" sz="1600" dirty="0"/>
            <a:t>“</a:t>
          </a:r>
          <a:r>
            <a:rPr lang="hu-HU" sz="1600" dirty="0"/>
            <a:t> </a:t>
          </a:r>
          <a:r>
            <a:rPr lang="lt-LT" sz="1600" dirty="0"/>
            <a:t>PLATFORMOS</a:t>
          </a:r>
          <a:endParaRPr lang="hu-HU" sz="1600" dirty="0"/>
        </a:p>
      </dgm:t>
    </dgm:pt>
    <dgm:pt modelId="{DD8C2D7C-B371-4A53-9E70-05B21C42D9C9}" type="parTrans" cxnId="{42B5EA98-0AD3-428E-9CC7-BAE411E7C9CD}">
      <dgm:prSet/>
      <dgm:spPr/>
      <dgm:t>
        <a:bodyPr/>
        <a:lstStyle/>
        <a:p>
          <a:endParaRPr lang="hu-HU" sz="1600"/>
        </a:p>
      </dgm:t>
    </dgm:pt>
    <dgm:pt modelId="{18253556-144C-405F-A28E-2CBD71FE47D3}" type="sibTrans" cxnId="{42B5EA98-0AD3-428E-9CC7-BAE411E7C9CD}">
      <dgm:prSet/>
      <dgm:spPr/>
      <dgm:t>
        <a:bodyPr/>
        <a:lstStyle/>
        <a:p>
          <a:endParaRPr lang="hu-HU" sz="1600"/>
        </a:p>
      </dgm:t>
    </dgm:pt>
    <dgm:pt modelId="{CC0B0488-1624-498D-BC84-35FEC9C63F66}">
      <dgm:prSet phldrT="[Szöveg]" custT="1"/>
      <dgm:spPr/>
      <dgm:t>
        <a:bodyPr/>
        <a:lstStyle/>
        <a:p>
          <a:pPr>
            <a:spcAft>
              <a:spcPct val="15000"/>
            </a:spcAft>
          </a:pPr>
          <a:r>
            <a:rPr lang="lt-LT" sz="1400" noProof="0" dirty="0"/>
            <a:t>Supaprastinti sprendimai programoms kurti</a:t>
          </a:r>
          <a:endParaRPr lang="en-GB" sz="1400" noProof="0" dirty="0"/>
        </a:p>
      </dgm:t>
    </dgm:pt>
    <dgm:pt modelId="{F863184E-BAB7-4157-8729-05FD95994B03}" type="parTrans" cxnId="{E6479EE7-D178-40E5-9294-66E2B7E10172}">
      <dgm:prSet/>
      <dgm:spPr/>
      <dgm:t>
        <a:bodyPr/>
        <a:lstStyle/>
        <a:p>
          <a:endParaRPr lang="hu-HU" sz="1600"/>
        </a:p>
      </dgm:t>
    </dgm:pt>
    <dgm:pt modelId="{B75AA7EB-2427-47E7-A12B-10013FAE42C6}" type="sibTrans" cxnId="{E6479EE7-D178-40E5-9294-66E2B7E10172}">
      <dgm:prSet/>
      <dgm:spPr/>
      <dgm:t>
        <a:bodyPr/>
        <a:lstStyle/>
        <a:p>
          <a:endParaRPr lang="hu-HU" sz="1600"/>
        </a:p>
      </dgm:t>
    </dgm:pt>
    <dgm:pt modelId="{0CED25E2-721D-487D-A13E-635F155554BD}">
      <dgm:prSet phldrT="[Szöveg]" custT="1"/>
      <dgm:spPr/>
      <dgm:t>
        <a:bodyPr/>
        <a:lstStyle/>
        <a:p>
          <a:pPr>
            <a:spcAft>
              <a:spcPct val="15000"/>
            </a:spcAft>
          </a:pPr>
          <a:r>
            <a:rPr lang="lt-LT" sz="1400" noProof="0" dirty="0"/>
            <a:t>Kūrimo išlaidų sumažėjimas</a:t>
          </a:r>
          <a:endParaRPr lang="en-GB" sz="1400" noProof="0" dirty="0"/>
        </a:p>
      </dgm:t>
    </dgm:pt>
    <dgm:pt modelId="{4FF35BCC-F300-4A93-BAA8-7C64BF196CBE}" type="parTrans" cxnId="{46873107-45EB-4497-A7E7-56BA6828FC6A}">
      <dgm:prSet/>
      <dgm:spPr/>
      <dgm:t>
        <a:bodyPr/>
        <a:lstStyle/>
        <a:p>
          <a:endParaRPr lang="hu-HU" sz="1600"/>
        </a:p>
      </dgm:t>
    </dgm:pt>
    <dgm:pt modelId="{1277CC4F-B1E2-4C9D-8BF8-473A790F3DEB}" type="sibTrans" cxnId="{46873107-45EB-4497-A7E7-56BA6828FC6A}">
      <dgm:prSet/>
      <dgm:spPr/>
      <dgm:t>
        <a:bodyPr/>
        <a:lstStyle/>
        <a:p>
          <a:endParaRPr lang="hu-HU" sz="1600"/>
        </a:p>
      </dgm:t>
    </dgm:pt>
    <dgm:pt modelId="{2F98D6DC-8538-4941-BC87-23E611EF526A}">
      <dgm:prSet phldrT="[Szöveg]" custT="1"/>
      <dgm:spPr/>
      <dgm:t>
        <a:bodyPr/>
        <a:lstStyle/>
        <a:p>
          <a:pPr>
            <a:spcAft>
              <a:spcPts val="72"/>
            </a:spcAft>
          </a:pPr>
          <a:r>
            <a:rPr lang="lt-LT" sz="1600" noProof="0" dirty="0"/>
            <a:t>AUTOMATIZAVIMAS</a:t>
          </a:r>
          <a:endParaRPr lang="en-GB" sz="1600" noProof="0" dirty="0"/>
        </a:p>
      </dgm:t>
    </dgm:pt>
    <dgm:pt modelId="{11F112C3-8B5E-4389-8770-450D6B59431E}" type="parTrans" cxnId="{10835C95-0C01-4772-A323-4E49BBADE9CC}">
      <dgm:prSet/>
      <dgm:spPr/>
      <dgm:t>
        <a:bodyPr/>
        <a:lstStyle/>
        <a:p>
          <a:endParaRPr lang="hu-HU" sz="1600"/>
        </a:p>
      </dgm:t>
    </dgm:pt>
    <dgm:pt modelId="{81E5E59A-F8B0-455D-A720-302E362CEB62}" type="sibTrans" cxnId="{10835C95-0C01-4772-A323-4E49BBADE9CC}">
      <dgm:prSet/>
      <dgm:spPr/>
      <dgm:t>
        <a:bodyPr/>
        <a:lstStyle/>
        <a:p>
          <a:endParaRPr lang="hu-HU" sz="1600"/>
        </a:p>
      </dgm:t>
    </dgm:pt>
    <dgm:pt modelId="{ACD05CBA-5576-4D92-ADEA-41E2402F41BD}">
      <dgm:prSet phldrT="[Szöveg]" custT="1"/>
      <dgm:spPr/>
      <dgm:t>
        <a:bodyPr/>
        <a:lstStyle/>
        <a:p>
          <a:pPr>
            <a:spcAft>
              <a:spcPct val="15000"/>
            </a:spcAft>
          </a:pPr>
          <a:r>
            <a:rPr lang="lt-LT" sz="1400" noProof="0" dirty="0"/>
            <a:t>Sumažina pasikartojančių darbų kiekį</a:t>
          </a:r>
          <a:endParaRPr lang="en-GB" sz="1400" noProof="0" dirty="0"/>
        </a:p>
      </dgm:t>
    </dgm:pt>
    <dgm:pt modelId="{E185566C-E817-4D26-BB24-FD75661DAA72}" type="parTrans" cxnId="{78064FAF-69BF-4573-AF3A-F49F3B75B53D}">
      <dgm:prSet/>
      <dgm:spPr/>
      <dgm:t>
        <a:bodyPr/>
        <a:lstStyle/>
        <a:p>
          <a:endParaRPr lang="hu-HU" sz="1600"/>
        </a:p>
      </dgm:t>
    </dgm:pt>
    <dgm:pt modelId="{1658A052-00FE-448C-B35C-3F9D459ED1C4}" type="sibTrans" cxnId="{78064FAF-69BF-4573-AF3A-F49F3B75B53D}">
      <dgm:prSet/>
      <dgm:spPr/>
      <dgm:t>
        <a:bodyPr/>
        <a:lstStyle/>
        <a:p>
          <a:endParaRPr lang="hu-HU" sz="1600"/>
        </a:p>
      </dgm:t>
    </dgm:pt>
    <dgm:pt modelId="{8D1E6B90-9104-4D91-ABC7-68A5012E949E}">
      <dgm:prSet phldrT="[Szöveg]" custT="1"/>
      <dgm:spPr/>
      <dgm:t>
        <a:bodyPr/>
        <a:lstStyle/>
        <a:p>
          <a:pPr>
            <a:spcAft>
              <a:spcPct val="15000"/>
            </a:spcAft>
          </a:pPr>
          <a:r>
            <a:rPr lang="lt-LT" sz="1400" noProof="0" dirty="0"/>
            <a:t>Padidina produktyvumą</a:t>
          </a:r>
          <a:endParaRPr lang="en-GB" sz="1400" noProof="0" dirty="0"/>
        </a:p>
      </dgm:t>
    </dgm:pt>
    <dgm:pt modelId="{B6B49E3E-CF26-4A37-A20D-A0A4BE65C2BD}" type="parTrans" cxnId="{24A9B2F0-8BC3-4435-A0F8-635E6AF97FDC}">
      <dgm:prSet/>
      <dgm:spPr/>
      <dgm:t>
        <a:bodyPr/>
        <a:lstStyle/>
        <a:p>
          <a:endParaRPr lang="hu-HU" sz="1600"/>
        </a:p>
      </dgm:t>
    </dgm:pt>
    <dgm:pt modelId="{5A180F82-E521-4DF6-B922-994347A031FE}" type="sibTrans" cxnId="{24A9B2F0-8BC3-4435-A0F8-635E6AF97FDC}">
      <dgm:prSet/>
      <dgm:spPr/>
      <dgm:t>
        <a:bodyPr/>
        <a:lstStyle/>
        <a:p>
          <a:endParaRPr lang="hu-HU" sz="1600"/>
        </a:p>
      </dgm:t>
    </dgm:pt>
    <dgm:pt modelId="{67E326D0-7657-4D43-AF5A-E0A50E446192}">
      <dgm:prSet phldrT="[Szöveg]" custT="1"/>
      <dgm:spPr/>
      <dgm:t>
        <a:bodyPr/>
        <a:lstStyle/>
        <a:p>
          <a:pPr>
            <a:spcAft>
              <a:spcPts val="72"/>
            </a:spcAft>
          </a:pPr>
          <a:r>
            <a:rPr lang="lt-LT" sz="1600" noProof="0" dirty="0"/>
            <a:t>„</a:t>
          </a:r>
          <a:r>
            <a:rPr lang="en-GB" sz="1600" noProof="0" dirty="0"/>
            <a:t>BLOCKCHAIN</a:t>
          </a:r>
          <a:r>
            <a:rPr lang="lt-LT" sz="1600" noProof="0" dirty="0"/>
            <a:t>“</a:t>
          </a:r>
          <a:endParaRPr lang="en-GB" sz="1600" noProof="0" dirty="0"/>
        </a:p>
      </dgm:t>
    </dgm:pt>
    <dgm:pt modelId="{BCA4253A-EAAE-41B5-9A74-A6E58215ED17}" type="parTrans" cxnId="{0BFF22B5-43BC-481E-AB18-A6ABA44114B2}">
      <dgm:prSet/>
      <dgm:spPr/>
      <dgm:t>
        <a:bodyPr/>
        <a:lstStyle/>
        <a:p>
          <a:endParaRPr lang="hu-HU" sz="1600"/>
        </a:p>
      </dgm:t>
    </dgm:pt>
    <dgm:pt modelId="{93A7E685-9FCD-4C04-81F4-8904BA30DE94}" type="sibTrans" cxnId="{0BFF22B5-43BC-481E-AB18-A6ABA44114B2}">
      <dgm:prSet/>
      <dgm:spPr/>
      <dgm:t>
        <a:bodyPr/>
        <a:lstStyle/>
        <a:p>
          <a:endParaRPr lang="hu-HU" sz="1600"/>
        </a:p>
      </dgm:t>
    </dgm:pt>
    <dgm:pt modelId="{3605483E-7760-4399-9E29-E1E20E9A04B0}">
      <dgm:prSet phldrT="[Szöveg]" custT="1"/>
      <dgm:spPr/>
      <dgm:t>
        <a:bodyPr/>
        <a:lstStyle/>
        <a:p>
          <a:pPr>
            <a:spcAft>
              <a:spcPct val="15000"/>
            </a:spcAft>
          </a:pPr>
          <a:r>
            <a:rPr lang="lt-LT" sz="1400" noProof="0" dirty="0"/>
            <a:t>Bendrai naudojama besiplečiančių duomenų bazė</a:t>
          </a:r>
          <a:endParaRPr lang="en-GB" sz="1400" noProof="0" dirty="0"/>
        </a:p>
      </dgm:t>
    </dgm:pt>
    <dgm:pt modelId="{FF8E8165-DA4B-4E02-9CE1-2BA623959D1A}" type="parTrans" cxnId="{3D248F20-24B7-4750-BAE3-E126F0BBA168}">
      <dgm:prSet/>
      <dgm:spPr/>
      <dgm:t>
        <a:bodyPr/>
        <a:lstStyle/>
        <a:p>
          <a:endParaRPr lang="hu-HU" sz="1600"/>
        </a:p>
      </dgm:t>
    </dgm:pt>
    <dgm:pt modelId="{A9A819A4-2273-42A3-BFA1-E1EC18A5076E}" type="sibTrans" cxnId="{3D248F20-24B7-4750-BAE3-E126F0BBA168}">
      <dgm:prSet/>
      <dgm:spPr/>
      <dgm:t>
        <a:bodyPr/>
        <a:lstStyle/>
        <a:p>
          <a:endParaRPr lang="hu-HU" sz="1600"/>
        </a:p>
      </dgm:t>
    </dgm:pt>
    <dgm:pt modelId="{B4CD5923-91C1-4D16-AD92-F736432C4537}">
      <dgm:prSet phldrT="[Szöveg]" custT="1"/>
      <dgm:spPr/>
      <dgm:t>
        <a:bodyPr/>
        <a:lstStyle/>
        <a:p>
          <a:pPr>
            <a:spcAft>
              <a:spcPct val="15000"/>
            </a:spcAft>
          </a:pPr>
          <a:r>
            <a:rPr lang="lt-LT" sz="1400" noProof="0" dirty="0"/>
            <a:t>Virtualios komandos kūrimas arba bendradarbiavimas su dokumentais</a:t>
          </a:r>
          <a:endParaRPr lang="en-GB" sz="1400" noProof="0" dirty="0"/>
        </a:p>
      </dgm:t>
    </dgm:pt>
    <dgm:pt modelId="{F1FDD2F4-96DE-4EDF-A20C-A6D1FDCDA94C}" type="parTrans" cxnId="{B26A4B69-77E9-42CC-9CF6-78023E2A18A3}">
      <dgm:prSet/>
      <dgm:spPr/>
      <dgm:t>
        <a:bodyPr/>
        <a:lstStyle/>
        <a:p>
          <a:endParaRPr lang="hu-HU" sz="1600"/>
        </a:p>
      </dgm:t>
    </dgm:pt>
    <dgm:pt modelId="{5D91F017-A95B-40E6-A9F0-F546A40CDA71}" type="sibTrans" cxnId="{B26A4B69-77E9-42CC-9CF6-78023E2A18A3}">
      <dgm:prSet/>
      <dgm:spPr/>
      <dgm:t>
        <a:bodyPr/>
        <a:lstStyle/>
        <a:p>
          <a:endParaRPr lang="hu-HU" sz="1600"/>
        </a:p>
      </dgm:t>
    </dgm:pt>
    <dgm:pt modelId="{588AAD89-11C2-4646-A9CB-4A594FBEF34D}">
      <dgm:prSet phldrT="[Szöveg]" custT="1"/>
      <dgm:spPr/>
      <dgm:t>
        <a:bodyPr/>
        <a:lstStyle/>
        <a:p>
          <a:pPr>
            <a:spcAft>
              <a:spcPts val="72"/>
            </a:spcAft>
          </a:pPr>
          <a:r>
            <a:rPr lang="lt-LT" sz="1600" dirty="0"/>
            <a:t>TECHNOLOGIJA „CLOUD“</a:t>
          </a:r>
          <a:endParaRPr lang="hu-HU" sz="1600" dirty="0"/>
        </a:p>
      </dgm:t>
    </dgm:pt>
    <dgm:pt modelId="{1A21CA90-F2BB-41DA-90E0-ED78D52C00EA}" type="parTrans" cxnId="{6F6C9225-DF2B-46F9-9FE1-4A539845E77F}">
      <dgm:prSet/>
      <dgm:spPr/>
      <dgm:t>
        <a:bodyPr/>
        <a:lstStyle/>
        <a:p>
          <a:endParaRPr lang="hu-HU" sz="1600"/>
        </a:p>
      </dgm:t>
    </dgm:pt>
    <dgm:pt modelId="{797BEFD3-CD22-4AC1-9694-E34F87601374}" type="sibTrans" cxnId="{6F6C9225-DF2B-46F9-9FE1-4A539845E77F}">
      <dgm:prSet/>
      <dgm:spPr/>
      <dgm:t>
        <a:bodyPr/>
        <a:lstStyle/>
        <a:p>
          <a:endParaRPr lang="hu-HU" sz="1600"/>
        </a:p>
      </dgm:t>
    </dgm:pt>
    <dgm:pt modelId="{85984687-9964-4238-8E26-5D2CACCA72C4}">
      <dgm:prSet phldrT="[Szöveg]" custT="1"/>
      <dgm:spPr/>
      <dgm:t>
        <a:bodyPr/>
        <a:lstStyle/>
        <a:p>
          <a:pPr>
            <a:spcAft>
              <a:spcPct val="15000"/>
            </a:spcAft>
          </a:pPr>
          <a:r>
            <a:rPr lang="lt-LT" sz="1400" noProof="0" dirty="0"/>
            <a:t>Greiti ir paprasti sprendimai nuotoliniam darbui, bendradarbiavimui, duomenų prieinamumui ir saugojimui</a:t>
          </a:r>
          <a:endParaRPr lang="en-GB" sz="1400" noProof="0" dirty="0"/>
        </a:p>
      </dgm:t>
    </dgm:pt>
    <dgm:pt modelId="{0264D348-942F-411A-B2AE-9586EABF36BC}" type="parTrans" cxnId="{D77EC7D6-59F4-4D58-8C9F-3024BC446EFD}">
      <dgm:prSet/>
      <dgm:spPr/>
      <dgm:t>
        <a:bodyPr/>
        <a:lstStyle/>
        <a:p>
          <a:endParaRPr lang="hu-HU" sz="1600"/>
        </a:p>
      </dgm:t>
    </dgm:pt>
    <dgm:pt modelId="{03574A4F-0B3B-40CF-987C-A2911D4326DF}" type="sibTrans" cxnId="{D77EC7D6-59F4-4D58-8C9F-3024BC446EFD}">
      <dgm:prSet/>
      <dgm:spPr/>
      <dgm:t>
        <a:bodyPr/>
        <a:lstStyle/>
        <a:p>
          <a:endParaRPr lang="hu-HU" sz="1600"/>
        </a:p>
      </dgm:t>
    </dgm:pt>
    <dgm:pt modelId="{3D52946C-8EBC-4B01-ADF3-E3E8DE77DE40}">
      <dgm:prSet phldrT="[Szöveg]" custT="1"/>
      <dgm:spPr/>
      <dgm:t>
        <a:bodyPr/>
        <a:lstStyle/>
        <a:p>
          <a:pPr>
            <a:spcAft>
              <a:spcPts val="72"/>
            </a:spcAft>
          </a:pPr>
          <a:r>
            <a:rPr lang="lt-LT" sz="1600" noProof="0" dirty="0"/>
            <a:t>DIRBTINIS INTELEKTAS (AI) IR MAŠININIS MOKYMASIS (ML)</a:t>
          </a:r>
          <a:endParaRPr lang="en-GB" sz="1600" noProof="0" dirty="0"/>
        </a:p>
      </dgm:t>
    </dgm:pt>
    <dgm:pt modelId="{708D3DBF-80C6-441D-ADD4-A280E0CD83AB}" type="parTrans" cxnId="{63184B9C-4265-41FF-8FA2-E692654266AC}">
      <dgm:prSet/>
      <dgm:spPr/>
      <dgm:t>
        <a:bodyPr/>
        <a:lstStyle/>
        <a:p>
          <a:endParaRPr lang="hu-HU" sz="1600"/>
        </a:p>
      </dgm:t>
    </dgm:pt>
    <dgm:pt modelId="{6AF05896-6EC8-49BB-8A07-A7DA8C9C7744}" type="sibTrans" cxnId="{63184B9C-4265-41FF-8FA2-E692654266AC}">
      <dgm:prSet/>
      <dgm:spPr/>
      <dgm:t>
        <a:bodyPr/>
        <a:lstStyle/>
        <a:p>
          <a:endParaRPr lang="hu-HU" sz="1600"/>
        </a:p>
      </dgm:t>
    </dgm:pt>
    <dgm:pt modelId="{ECAB780C-155D-48D8-8916-008DB157E80C}">
      <dgm:prSet phldrT="[Szöveg]" custT="1"/>
      <dgm:spPr/>
      <dgm:t>
        <a:bodyPr/>
        <a:lstStyle/>
        <a:p>
          <a:pPr>
            <a:spcAft>
              <a:spcPct val="15000"/>
            </a:spcAft>
          </a:pPr>
          <a:r>
            <a:rPr lang="lt-LT" sz="1400" noProof="0" dirty="0"/>
            <a:t>Informacijos saugojimui ir infrastruktūrai</a:t>
          </a:r>
          <a:endParaRPr lang="en-GB" sz="1400" noProof="0" dirty="0"/>
        </a:p>
      </dgm:t>
    </dgm:pt>
    <dgm:pt modelId="{92003466-DF0A-46DD-A3BD-FF5DD79A86EA}" type="sibTrans" cxnId="{122A24F0-CBB2-420F-917A-077B7B92933E}">
      <dgm:prSet/>
      <dgm:spPr/>
      <dgm:t>
        <a:bodyPr/>
        <a:lstStyle/>
        <a:p>
          <a:endParaRPr lang="hu-HU" sz="1600"/>
        </a:p>
      </dgm:t>
    </dgm:pt>
    <dgm:pt modelId="{2CCC88E8-DF5F-41BA-904F-1EA403798D30}" type="parTrans" cxnId="{122A24F0-CBB2-420F-917A-077B7B92933E}">
      <dgm:prSet/>
      <dgm:spPr/>
      <dgm:t>
        <a:bodyPr/>
        <a:lstStyle/>
        <a:p>
          <a:endParaRPr lang="hu-HU" sz="1600"/>
        </a:p>
      </dgm:t>
    </dgm:pt>
    <dgm:pt modelId="{0450549D-8638-4B93-AB5D-32528F3A6290}">
      <dgm:prSet phldrT="[Szöveg]" custT="1"/>
      <dgm:spPr/>
      <dgm:t>
        <a:bodyPr/>
        <a:lstStyle/>
        <a:p>
          <a:pPr>
            <a:spcAft>
              <a:spcPct val="15000"/>
            </a:spcAft>
          </a:pPr>
          <a:r>
            <a:rPr lang="lt-LT" sz="1400" noProof="0" dirty="0"/>
            <a:t>Analizuoja sąveikas</a:t>
          </a:r>
          <a:endParaRPr lang="en-GB" sz="1400" noProof="0" dirty="0"/>
        </a:p>
      </dgm:t>
    </dgm:pt>
    <dgm:pt modelId="{AC793BD7-92F6-46A5-8B1F-17FCE9FE19A1}" type="sibTrans" cxnId="{45CA84C2-681E-4D5F-9FD2-067D10EAD8B2}">
      <dgm:prSet/>
      <dgm:spPr/>
      <dgm:t>
        <a:bodyPr/>
        <a:lstStyle/>
        <a:p>
          <a:endParaRPr lang="hu-HU" sz="1600"/>
        </a:p>
      </dgm:t>
    </dgm:pt>
    <dgm:pt modelId="{E7B3FDB0-53BE-493E-AFB1-F40FCF43F2A9}" type="parTrans" cxnId="{45CA84C2-681E-4D5F-9FD2-067D10EAD8B2}">
      <dgm:prSet/>
      <dgm:spPr/>
      <dgm:t>
        <a:bodyPr/>
        <a:lstStyle/>
        <a:p>
          <a:endParaRPr lang="hu-HU" sz="1600"/>
        </a:p>
      </dgm:t>
    </dgm:pt>
    <dgm:pt modelId="{F61A2E12-02E0-4E66-A1B7-377AC04A0A72}">
      <dgm:prSet phldrT="[Szöveg]" custT="1"/>
      <dgm:spPr/>
      <dgm:t>
        <a:bodyPr/>
        <a:lstStyle/>
        <a:p>
          <a:pPr>
            <a:spcAft>
              <a:spcPct val="15000"/>
            </a:spcAft>
          </a:pPr>
          <a:r>
            <a:rPr lang="lt-LT" sz="1400" noProof="0" dirty="0"/>
            <a:t>Įvertina ateities modelius</a:t>
          </a:r>
          <a:endParaRPr lang="en-GB" sz="1400" noProof="0" dirty="0"/>
        </a:p>
      </dgm:t>
    </dgm:pt>
    <dgm:pt modelId="{B47E8C58-6C42-42DE-B116-377FFB713A45}" type="sibTrans" cxnId="{3583C4EE-C36D-474B-8592-DAE199A838DF}">
      <dgm:prSet/>
      <dgm:spPr/>
      <dgm:t>
        <a:bodyPr/>
        <a:lstStyle/>
        <a:p>
          <a:endParaRPr lang="hu-HU" sz="1600"/>
        </a:p>
      </dgm:t>
    </dgm:pt>
    <dgm:pt modelId="{BB8195AD-E66B-4C0B-A71E-433DF7977C7E}" type="parTrans" cxnId="{3583C4EE-C36D-474B-8592-DAE199A838DF}">
      <dgm:prSet/>
      <dgm:spPr/>
      <dgm:t>
        <a:bodyPr/>
        <a:lstStyle/>
        <a:p>
          <a:endParaRPr lang="hu-HU" sz="1600"/>
        </a:p>
      </dgm:t>
    </dgm:pt>
    <dgm:pt modelId="{836994E4-834B-4585-AF3E-7976AA5519AB}" type="pres">
      <dgm:prSet presAssocID="{A3FF4F54-CDE0-4839-BA33-30B8666A47B0}" presName="linear" presStyleCnt="0">
        <dgm:presLayoutVars>
          <dgm:dir/>
          <dgm:resizeHandles val="exact"/>
        </dgm:presLayoutVars>
      </dgm:prSet>
      <dgm:spPr/>
    </dgm:pt>
    <dgm:pt modelId="{FBAC0C3A-A935-45C6-AA63-E0982AA9C677}" type="pres">
      <dgm:prSet presAssocID="{F863C909-8CE8-4B4C-BB9B-C48BC046DBB3}" presName="comp" presStyleCnt="0"/>
      <dgm:spPr/>
    </dgm:pt>
    <dgm:pt modelId="{7BAA9466-C868-4BA4-9088-09C33E032B7E}" type="pres">
      <dgm:prSet presAssocID="{F863C909-8CE8-4B4C-BB9B-C48BC046DBB3}" presName="box" presStyleLbl="node1" presStyleIdx="0" presStyleCnt="5" custLinFactNeighborY="-13312"/>
      <dgm:spPr/>
    </dgm:pt>
    <dgm:pt modelId="{BCEE746D-F2D9-4D79-893F-48F7CE4E3BD8}" type="pres">
      <dgm:prSet presAssocID="{F863C909-8CE8-4B4C-BB9B-C48BC046DBB3}" presName="img" presStyleLbl="fgImgPlace1" presStyleIdx="0" presStyleCnt="5" custLinFactNeighborX="-701" custLinFactNeighborY="1356"/>
      <dgm:spPr>
        <a:blipFill rotWithShape="1">
          <a:blip xmlns:r="http://schemas.openxmlformats.org/officeDocument/2006/relationships" r:embed="rId1"/>
          <a:srcRect/>
          <a:stretch>
            <a:fillRect t="-46000" b="-46000"/>
          </a:stretch>
        </a:blipFill>
      </dgm:spPr>
    </dgm:pt>
    <dgm:pt modelId="{3497A333-D9BD-412C-8286-F86EA3A2011F}" type="pres">
      <dgm:prSet presAssocID="{F863C909-8CE8-4B4C-BB9B-C48BC046DBB3}" presName="text" presStyleLbl="node1" presStyleIdx="0" presStyleCnt="5">
        <dgm:presLayoutVars>
          <dgm:bulletEnabled val="1"/>
        </dgm:presLayoutVars>
      </dgm:prSet>
      <dgm:spPr/>
    </dgm:pt>
    <dgm:pt modelId="{81661538-BA44-4CAC-96C8-3F6B9E222914}" type="pres">
      <dgm:prSet presAssocID="{18253556-144C-405F-A28E-2CBD71FE47D3}" presName="spacer" presStyleCnt="0"/>
      <dgm:spPr/>
    </dgm:pt>
    <dgm:pt modelId="{CC4255C2-898F-4635-9260-D4889B3F2F46}" type="pres">
      <dgm:prSet presAssocID="{588AAD89-11C2-4646-A9CB-4A594FBEF34D}" presName="comp" presStyleCnt="0"/>
      <dgm:spPr/>
    </dgm:pt>
    <dgm:pt modelId="{323B7A9E-1025-4E34-9536-E408DB6F3EC2}" type="pres">
      <dgm:prSet presAssocID="{588AAD89-11C2-4646-A9CB-4A594FBEF34D}" presName="box" presStyleLbl="node1" presStyleIdx="1" presStyleCnt="5" custScaleY="111487"/>
      <dgm:spPr/>
    </dgm:pt>
    <dgm:pt modelId="{B6290A0C-E119-4B72-89D5-44F641945C5B}" type="pres">
      <dgm:prSet presAssocID="{588AAD89-11C2-4646-A9CB-4A594FBEF34D}" presName="img" presStyleLbl="fgImgPlace1" presStyleIdx="1" presStyleCnt="5"/>
      <dgm:spPr>
        <a:blipFill rotWithShape="1">
          <a:blip xmlns:r="http://schemas.openxmlformats.org/officeDocument/2006/relationships" r:embed="rId2"/>
          <a:srcRect/>
          <a:stretch>
            <a:fillRect t="-14000" b="-14000"/>
          </a:stretch>
        </a:blipFill>
      </dgm:spPr>
    </dgm:pt>
    <dgm:pt modelId="{E097EFD4-0A32-451C-9ED6-2224A8A8A4FF}" type="pres">
      <dgm:prSet presAssocID="{588AAD89-11C2-4646-A9CB-4A594FBEF34D}" presName="text" presStyleLbl="node1" presStyleIdx="1" presStyleCnt="5">
        <dgm:presLayoutVars>
          <dgm:bulletEnabled val="1"/>
        </dgm:presLayoutVars>
      </dgm:prSet>
      <dgm:spPr/>
    </dgm:pt>
    <dgm:pt modelId="{E15FCB9F-2EA2-4A3A-801B-8BF2BD0FCCF2}" type="pres">
      <dgm:prSet presAssocID="{797BEFD3-CD22-4AC1-9694-E34F87601374}" presName="spacer" presStyleCnt="0"/>
      <dgm:spPr/>
    </dgm:pt>
    <dgm:pt modelId="{76BA65F8-FA03-4AB2-AAF7-C1DA0B370FC3}" type="pres">
      <dgm:prSet presAssocID="{2F98D6DC-8538-4941-BC87-23E611EF526A}" presName="comp" presStyleCnt="0"/>
      <dgm:spPr/>
    </dgm:pt>
    <dgm:pt modelId="{44538DC6-B2F9-4EB8-9211-EB663B8B7C80}" type="pres">
      <dgm:prSet presAssocID="{2F98D6DC-8538-4941-BC87-23E611EF526A}" presName="box" presStyleLbl="node1" presStyleIdx="2" presStyleCnt="5"/>
      <dgm:spPr/>
    </dgm:pt>
    <dgm:pt modelId="{70187F6D-0F9E-4A30-8BC1-1DAB59D90FD9}" type="pres">
      <dgm:prSet presAssocID="{2F98D6DC-8538-4941-BC87-23E611EF526A}" presName="img" presStyleLbl="fgImgPlace1" presStyleIdx="2" presStyleCnt="5" custLinFactNeighborX="-1704" custLinFactNeighborY="4784"/>
      <dgm:spPr>
        <a:blipFill rotWithShape="1">
          <a:blip xmlns:r="http://schemas.openxmlformats.org/officeDocument/2006/relationships" r:embed="rId3"/>
          <a:srcRect/>
          <a:stretch>
            <a:fillRect t="-41000" b="-41000"/>
          </a:stretch>
        </a:blipFill>
      </dgm:spPr>
    </dgm:pt>
    <dgm:pt modelId="{FF9011AE-1759-47D1-9DBD-8BC64AD7428E}" type="pres">
      <dgm:prSet presAssocID="{2F98D6DC-8538-4941-BC87-23E611EF526A}" presName="text" presStyleLbl="node1" presStyleIdx="2" presStyleCnt="5">
        <dgm:presLayoutVars>
          <dgm:bulletEnabled val="1"/>
        </dgm:presLayoutVars>
      </dgm:prSet>
      <dgm:spPr/>
    </dgm:pt>
    <dgm:pt modelId="{1BEB232D-DE41-4322-96A8-8EA7F0D8077B}" type="pres">
      <dgm:prSet presAssocID="{81E5E59A-F8B0-455D-A720-302E362CEB62}" presName="spacer" presStyleCnt="0"/>
      <dgm:spPr/>
    </dgm:pt>
    <dgm:pt modelId="{A6633A88-47FC-4C2B-A4D1-8A7F25BBB2D4}" type="pres">
      <dgm:prSet presAssocID="{3D52946C-8EBC-4B01-ADF3-E3E8DE77DE40}" presName="comp" presStyleCnt="0"/>
      <dgm:spPr/>
    </dgm:pt>
    <dgm:pt modelId="{56F71033-834C-40B3-9724-1AD899F00796}" type="pres">
      <dgm:prSet presAssocID="{3D52946C-8EBC-4B01-ADF3-E3E8DE77DE40}" presName="box" presStyleLbl="node1" presStyleIdx="3" presStyleCnt="5"/>
      <dgm:spPr/>
    </dgm:pt>
    <dgm:pt modelId="{EB5873D8-8958-4EE7-A3E1-56EC004C23A2}" type="pres">
      <dgm:prSet presAssocID="{3D52946C-8EBC-4B01-ADF3-E3E8DE77DE40}" presName="img" presStyleLbl="fgImgPlace1" presStyleIdx="3" presStyleCnt="5"/>
      <dgm:spPr>
        <a:blipFill rotWithShape="1">
          <a:blip xmlns:r="http://schemas.openxmlformats.org/officeDocument/2006/relationships" r:embed="rId4"/>
          <a:srcRect/>
          <a:stretch>
            <a:fillRect/>
          </a:stretch>
        </a:blipFill>
      </dgm:spPr>
    </dgm:pt>
    <dgm:pt modelId="{FE01BA9B-45F3-406B-A1F0-2B8522DF0F0C}" type="pres">
      <dgm:prSet presAssocID="{3D52946C-8EBC-4B01-ADF3-E3E8DE77DE40}" presName="text" presStyleLbl="node1" presStyleIdx="3" presStyleCnt="5">
        <dgm:presLayoutVars>
          <dgm:bulletEnabled val="1"/>
        </dgm:presLayoutVars>
      </dgm:prSet>
      <dgm:spPr/>
    </dgm:pt>
    <dgm:pt modelId="{4C667A94-48C7-4664-AD1F-D9F05AD05E91}" type="pres">
      <dgm:prSet presAssocID="{6AF05896-6EC8-49BB-8A07-A7DA8C9C7744}" presName="spacer" presStyleCnt="0"/>
      <dgm:spPr/>
    </dgm:pt>
    <dgm:pt modelId="{802435E8-593A-4153-9E38-DB4C27223FF3}" type="pres">
      <dgm:prSet presAssocID="{67E326D0-7657-4D43-AF5A-E0A50E446192}" presName="comp" presStyleCnt="0"/>
      <dgm:spPr/>
    </dgm:pt>
    <dgm:pt modelId="{980390E5-824E-4E3C-AAC5-339D01892013}" type="pres">
      <dgm:prSet presAssocID="{67E326D0-7657-4D43-AF5A-E0A50E446192}" presName="box" presStyleLbl="node1" presStyleIdx="4" presStyleCnt="5"/>
      <dgm:spPr/>
    </dgm:pt>
    <dgm:pt modelId="{916F901D-83E9-4108-87CA-8886DBAFDB3F}" type="pres">
      <dgm:prSet presAssocID="{67E326D0-7657-4D43-AF5A-E0A50E446192}" presName="img" presStyleLbl="fgImgPlace1" presStyleIdx="4" presStyleCnt="5"/>
      <dgm:spPr>
        <a:blipFill rotWithShape="1">
          <a:blip xmlns:r="http://schemas.openxmlformats.org/officeDocument/2006/relationships" r:embed="rId5"/>
          <a:srcRect/>
          <a:stretch>
            <a:fillRect t="-22000" b="-22000"/>
          </a:stretch>
        </a:blipFill>
      </dgm:spPr>
    </dgm:pt>
    <dgm:pt modelId="{CCEA94DE-C349-4D90-9C79-BF476A8F6ABF}" type="pres">
      <dgm:prSet presAssocID="{67E326D0-7657-4D43-AF5A-E0A50E446192}" presName="text" presStyleLbl="node1" presStyleIdx="4" presStyleCnt="5">
        <dgm:presLayoutVars>
          <dgm:bulletEnabled val="1"/>
        </dgm:presLayoutVars>
      </dgm:prSet>
      <dgm:spPr/>
    </dgm:pt>
  </dgm:ptLst>
  <dgm:cxnLst>
    <dgm:cxn modelId="{46873107-45EB-4497-A7E7-56BA6828FC6A}" srcId="{F863C909-8CE8-4B4C-BB9B-C48BC046DBB3}" destId="{0CED25E2-721D-487D-A13E-635F155554BD}" srcOrd="1" destOrd="0" parTransId="{4FF35BCC-F300-4A93-BAA8-7C64BF196CBE}" sibTransId="{1277CC4F-B1E2-4C9D-8BF8-473A790F3DEB}"/>
    <dgm:cxn modelId="{C7774117-D1C2-4BA5-8B17-2968B7E7EFE2}" type="presOf" srcId="{CC0B0488-1624-498D-BC84-35FEC9C63F66}" destId="{7BAA9466-C868-4BA4-9088-09C33E032B7E}" srcOrd="0" destOrd="1" presId="urn:microsoft.com/office/officeart/2005/8/layout/vList4"/>
    <dgm:cxn modelId="{3D248F20-24B7-4750-BAE3-E126F0BBA168}" srcId="{67E326D0-7657-4D43-AF5A-E0A50E446192}" destId="{3605483E-7760-4399-9E29-E1E20E9A04B0}" srcOrd="0" destOrd="0" parTransId="{FF8E8165-DA4B-4E02-9CE1-2BA623959D1A}" sibTransId="{A9A819A4-2273-42A3-BFA1-E1EC18A5076E}"/>
    <dgm:cxn modelId="{38796521-9370-4818-9B8E-D00A3A910E2D}" type="presOf" srcId="{F61A2E12-02E0-4E66-A1B7-377AC04A0A72}" destId="{56F71033-834C-40B3-9724-1AD899F00796}" srcOrd="0" destOrd="2" presId="urn:microsoft.com/office/officeart/2005/8/layout/vList4"/>
    <dgm:cxn modelId="{219C8023-537A-4638-8C75-FF73CAF8B2B7}" type="presOf" srcId="{67E326D0-7657-4D43-AF5A-E0A50E446192}" destId="{CCEA94DE-C349-4D90-9C79-BF476A8F6ABF}" srcOrd="1" destOrd="0" presId="urn:microsoft.com/office/officeart/2005/8/layout/vList4"/>
    <dgm:cxn modelId="{6F6C9225-DF2B-46F9-9FE1-4A539845E77F}" srcId="{A3FF4F54-CDE0-4839-BA33-30B8666A47B0}" destId="{588AAD89-11C2-4646-A9CB-4A594FBEF34D}" srcOrd="1" destOrd="0" parTransId="{1A21CA90-F2BB-41DA-90E0-ED78D52C00EA}" sibTransId="{797BEFD3-CD22-4AC1-9694-E34F87601374}"/>
    <dgm:cxn modelId="{F0A66129-41D5-4580-9FB8-75AAD60A8D17}" type="presOf" srcId="{588AAD89-11C2-4646-A9CB-4A594FBEF34D}" destId="{E097EFD4-0A32-451C-9ED6-2224A8A8A4FF}" srcOrd="1" destOrd="0" presId="urn:microsoft.com/office/officeart/2005/8/layout/vList4"/>
    <dgm:cxn modelId="{84A28929-E021-46F1-B5CC-3270C1FC117C}" type="presOf" srcId="{8D1E6B90-9104-4D91-ABC7-68A5012E949E}" destId="{FF9011AE-1759-47D1-9DBD-8BC64AD7428E}" srcOrd="1" destOrd="2" presId="urn:microsoft.com/office/officeart/2005/8/layout/vList4"/>
    <dgm:cxn modelId="{BEA89C38-DA13-4E99-8A0C-84FF0737552D}" type="presOf" srcId="{F61A2E12-02E0-4E66-A1B7-377AC04A0A72}" destId="{FE01BA9B-45F3-406B-A1F0-2B8522DF0F0C}" srcOrd="1" destOrd="2" presId="urn:microsoft.com/office/officeart/2005/8/layout/vList4"/>
    <dgm:cxn modelId="{79CB033F-4192-4A7C-876A-DB23F1E1606A}" type="presOf" srcId="{CC0B0488-1624-498D-BC84-35FEC9C63F66}" destId="{3497A333-D9BD-412C-8286-F86EA3A2011F}" srcOrd="1" destOrd="1" presId="urn:microsoft.com/office/officeart/2005/8/layout/vList4"/>
    <dgm:cxn modelId="{16158541-4924-448D-914B-468FA31C503B}" type="presOf" srcId="{ACD05CBA-5576-4D92-ADEA-41E2402F41BD}" destId="{FF9011AE-1759-47D1-9DBD-8BC64AD7428E}" srcOrd="1" destOrd="1" presId="urn:microsoft.com/office/officeart/2005/8/layout/vList4"/>
    <dgm:cxn modelId="{B007B445-93AB-489D-9EE3-E8D4169353C2}" type="presOf" srcId="{F863C909-8CE8-4B4C-BB9B-C48BC046DBB3}" destId="{3497A333-D9BD-412C-8286-F86EA3A2011F}" srcOrd="1" destOrd="0" presId="urn:microsoft.com/office/officeart/2005/8/layout/vList4"/>
    <dgm:cxn modelId="{B26A4B69-77E9-42CC-9CF6-78023E2A18A3}" srcId="{67E326D0-7657-4D43-AF5A-E0A50E446192}" destId="{B4CD5923-91C1-4D16-AD92-F736432C4537}" srcOrd="1" destOrd="0" parTransId="{F1FDD2F4-96DE-4EDF-A20C-A6D1FDCDA94C}" sibTransId="{5D91F017-A95B-40E6-A9F0-F546A40CDA71}"/>
    <dgm:cxn modelId="{39068D4B-25E7-48CC-B7BE-48BF8FEE2CCF}" type="presOf" srcId="{F863C909-8CE8-4B4C-BB9B-C48BC046DBB3}" destId="{7BAA9466-C868-4BA4-9088-09C33E032B7E}" srcOrd="0" destOrd="0" presId="urn:microsoft.com/office/officeart/2005/8/layout/vList4"/>
    <dgm:cxn modelId="{73F12351-6F6E-4EA0-B6B7-4767F36000D5}" type="presOf" srcId="{ACD05CBA-5576-4D92-ADEA-41E2402F41BD}" destId="{44538DC6-B2F9-4EB8-9211-EB663B8B7C80}" srcOrd="0" destOrd="1" presId="urn:microsoft.com/office/officeart/2005/8/layout/vList4"/>
    <dgm:cxn modelId="{5973B751-98D8-49F3-8A46-F79D9BE5CB24}" type="presOf" srcId="{3605483E-7760-4399-9E29-E1E20E9A04B0}" destId="{980390E5-824E-4E3C-AAC5-339D01892013}" srcOrd="0" destOrd="1" presId="urn:microsoft.com/office/officeart/2005/8/layout/vList4"/>
    <dgm:cxn modelId="{E2908277-A487-41EE-9B06-329DBF3CFFE3}" type="presOf" srcId="{2F98D6DC-8538-4941-BC87-23E611EF526A}" destId="{FF9011AE-1759-47D1-9DBD-8BC64AD7428E}" srcOrd="1" destOrd="0" presId="urn:microsoft.com/office/officeart/2005/8/layout/vList4"/>
    <dgm:cxn modelId="{03047C8B-8A72-4CC0-B8A7-77FE0E7D7AD7}" type="presOf" srcId="{ECAB780C-155D-48D8-8916-008DB157E80C}" destId="{E097EFD4-0A32-451C-9ED6-2224A8A8A4FF}" srcOrd="1" destOrd="1" presId="urn:microsoft.com/office/officeart/2005/8/layout/vList4"/>
    <dgm:cxn modelId="{4C8B0595-5181-4585-AE09-488B6618965D}" type="presOf" srcId="{85984687-9964-4238-8E26-5D2CACCA72C4}" destId="{E097EFD4-0A32-451C-9ED6-2224A8A8A4FF}" srcOrd="1" destOrd="2" presId="urn:microsoft.com/office/officeart/2005/8/layout/vList4"/>
    <dgm:cxn modelId="{10835C95-0C01-4772-A323-4E49BBADE9CC}" srcId="{A3FF4F54-CDE0-4839-BA33-30B8666A47B0}" destId="{2F98D6DC-8538-4941-BC87-23E611EF526A}" srcOrd="2" destOrd="0" parTransId="{11F112C3-8B5E-4389-8770-450D6B59431E}" sibTransId="{81E5E59A-F8B0-455D-A720-302E362CEB62}"/>
    <dgm:cxn modelId="{42B5EA98-0AD3-428E-9CC7-BAE411E7C9CD}" srcId="{A3FF4F54-CDE0-4839-BA33-30B8666A47B0}" destId="{F863C909-8CE8-4B4C-BB9B-C48BC046DBB3}" srcOrd="0" destOrd="0" parTransId="{DD8C2D7C-B371-4A53-9E70-05B21C42D9C9}" sibTransId="{18253556-144C-405F-A28E-2CBD71FE47D3}"/>
    <dgm:cxn modelId="{63184B9C-4265-41FF-8FA2-E692654266AC}" srcId="{A3FF4F54-CDE0-4839-BA33-30B8666A47B0}" destId="{3D52946C-8EBC-4B01-ADF3-E3E8DE77DE40}" srcOrd="3" destOrd="0" parTransId="{708D3DBF-80C6-441D-ADD4-A280E0CD83AB}" sibTransId="{6AF05896-6EC8-49BB-8A07-A7DA8C9C7744}"/>
    <dgm:cxn modelId="{C5BEEEA5-F003-4E69-B916-EDEB71671740}" type="presOf" srcId="{85984687-9964-4238-8E26-5D2CACCA72C4}" destId="{323B7A9E-1025-4E34-9536-E408DB6F3EC2}" srcOrd="0" destOrd="2" presId="urn:microsoft.com/office/officeart/2005/8/layout/vList4"/>
    <dgm:cxn modelId="{78064FAF-69BF-4573-AF3A-F49F3B75B53D}" srcId="{2F98D6DC-8538-4941-BC87-23E611EF526A}" destId="{ACD05CBA-5576-4D92-ADEA-41E2402F41BD}" srcOrd="0" destOrd="0" parTransId="{E185566C-E817-4D26-BB24-FD75661DAA72}" sibTransId="{1658A052-00FE-448C-B35C-3F9D459ED1C4}"/>
    <dgm:cxn modelId="{F6DF77B3-2F97-4CA3-8E0B-76125C5B2BEB}" type="presOf" srcId="{B4CD5923-91C1-4D16-AD92-F736432C4537}" destId="{980390E5-824E-4E3C-AAC5-339D01892013}" srcOrd="0" destOrd="2" presId="urn:microsoft.com/office/officeart/2005/8/layout/vList4"/>
    <dgm:cxn modelId="{0BFF22B5-43BC-481E-AB18-A6ABA44114B2}" srcId="{A3FF4F54-CDE0-4839-BA33-30B8666A47B0}" destId="{67E326D0-7657-4D43-AF5A-E0A50E446192}" srcOrd="4" destOrd="0" parTransId="{BCA4253A-EAAE-41B5-9A74-A6E58215ED17}" sibTransId="{93A7E685-9FCD-4C04-81F4-8904BA30DE94}"/>
    <dgm:cxn modelId="{F0A290BA-6FB5-4C07-AB7E-8C0D2FBB15E2}" type="presOf" srcId="{B4CD5923-91C1-4D16-AD92-F736432C4537}" destId="{CCEA94DE-C349-4D90-9C79-BF476A8F6ABF}" srcOrd="1" destOrd="2" presId="urn:microsoft.com/office/officeart/2005/8/layout/vList4"/>
    <dgm:cxn modelId="{45CA84C2-681E-4D5F-9FD2-067D10EAD8B2}" srcId="{3D52946C-8EBC-4B01-ADF3-E3E8DE77DE40}" destId="{0450549D-8638-4B93-AB5D-32528F3A6290}" srcOrd="0" destOrd="0" parTransId="{E7B3FDB0-53BE-493E-AFB1-F40FCF43F2A9}" sibTransId="{AC793BD7-92F6-46A5-8B1F-17FCE9FE19A1}"/>
    <dgm:cxn modelId="{0418AEC6-A243-430A-A3E9-D4AC0A68A981}" type="presOf" srcId="{0CED25E2-721D-487D-A13E-635F155554BD}" destId="{3497A333-D9BD-412C-8286-F86EA3A2011F}" srcOrd="1" destOrd="2" presId="urn:microsoft.com/office/officeart/2005/8/layout/vList4"/>
    <dgm:cxn modelId="{18D4FFD3-FF91-42F7-BACE-A9D5807C0C9B}" type="presOf" srcId="{67E326D0-7657-4D43-AF5A-E0A50E446192}" destId="{980390E5-824E-4E3C-AAC5-339D01892013}" srcOrd="0" destOrd="0" presId="urn:microsoft.com/office/officeart/2005/8/layout/vList4"/>
    <dgm:cxn modelId="{D77EC7D6-59F4-4D58-8C9F-3024BC446EFD}" srcId="{588AAD89-11C2-4646-A9CB-4A594FBEF34D}" destId="{85984687-9964-4238-8E26-5D2CACCA72C4}" srcOrd="1" destOrd="0" parTransId="{0264D348-942F-411A-B2AE-9586EABF36BC}" sibTransId="{03574A4F-0B3B-40CF-987C-A2911D4326DF}"/>
    <dgm:cxn modelId="{C9C93CD8-75EB-4963-96C0-555D748894A7}" type="presOf" srcId="{588AAD89-11C2-4646-A9CB-4A594FBEF34D}" destId="{323B7A9E-1025-4E34-9536-E408DB6F3EC2}" srcOrd="0" destOrd="0" presId="urn:microsoft.com/office/officeart/2005/8/layout/vList4"/>
    <dgm:cxn modelId="{E6479EE7-D178-40E5-9294-66E2B7E10172}" srcId="{F863C909-8CE8-4B4C-BB9B-C48BC046DBB3}" destId="{CC0B0488-1624-498D-BC84-35FEC9C63F66}" srcOrd="0" destOrd="0" parTransId="{F863184E-BAB7-4157-8729-05FD95994B03}" sibTransId="{B75AA7EB-2427-47E7-A12B-10013FAE42C6}"/>
    <dgm:cxn modelId="{0E04DAEB-998A-43E6-87A9-CAEA81A488B8}" type="presOf" srcId="{3605483E-7760-4399-9E29-E1E20E9A04B0}" destId="{CCEA94DE-C349-4D90-9C79-BF476A8F6ABF}" srcOrd="1" destOrd="1" presId="urn:microsoft.com/office/officeart/2005/8/layout/vList4"/>
    <dgm:cxn modelId="{64C354ED-14AC-4183-B838-8C19EC26D921}" type="presOf" srcId="{3D52946C-8EBC-4B01-ADF3-E3E8DE77DE40}" destId="{56F71033-834C-40B3-9724-1AD899F00796}" srcOrd="0" destOrd="0" presId="urn:microsoft.com/office/officeart/2005/8/layout/vList4"/>
    <dgm:cxn modelId="{3583C4EE-C36D-474B-8592-DAE199A838DF}" srcId="{3D52946C-8EBC-4B01-ADF3-E3E8DE77DE40}" destId="{F61A2E12-02E0-4E66-A1B7-377AC04A0A72}" srcOrd="1" destOrd="0" parTransId="{BB8195AD-E66B-4C0B-A71E-433DF7977C7E}" sibTransId="{B47E8C58-6C42-42DE-B116-377FFB713A45}"/>
    <dgm:cxn modelId="{122A24F0-CBB2-420F-917A-077B7B92933E}" srcId="{588AAD89-11C2-4646-A9CB-4A594FBEF34D}" destId="{ECAB780C-155D-48D8-8916-008DB157E80C}" srcOrd="0" destOrd="0" parTransId="{2CCC88E8-DF5F-41BA-904F-1EA403798D30}" sibTransId="{92003466-DF0A-46DD-A3BD-FF5DD79A86EA}"/>
    <dgm:cxn modelId="{24A9B2F0-8BC3-4435-A0F8-635E6AF97FDC}" srcId="{2F98D6DC-8538-4941-BC87-23E611EF526A}" destId="{8D1E6B90-9104-4D91-ABC7-68A5012E949E}" srcOrd="1" destOrd="0" parTransId="{B6B49E3E-CF26-4A37-A20D-A0A4BE65C2BD}" sibTransId="{5A180F82-E521-4DF6-B922-994347A031FE}"/>
    <dgm:cxn modelId="{C92C2AF4-34BA-4316-B1AF-C9B3A16FDA55}" type="presOf" srcId="{2F98D6DC-8538-4941-BC87-23E611EF526A}" destId="{44538DC6-B2F9-4EB8-9211-EB663B8B7C80}" srcOrd="0" destOrd="0" presId="urn:microsoft.com/office/officeart/2005/8/layout/vList4"/>
    <dgm:cxn modelId="{220EBCF4-AD8A-4021-AE1B-0ABB1247478D}" type="presOf" srcId="{A3FF4F54-CDE0-4839-BA33-30B8666A47B0}" destId="{836994E4-834B-4585-AF3E-7976AA5519AB}" srcOrd="0" destOrd="0" presId="urn:microsoft.com/office/officeart/2005/8/layout/vList4"/>
    <dgm:cxn modelId="{21DCE8F4-E7DF-4128-BFA8-1DE8419696E9}" type="presOf" srcId="{0450549D-8638-4B93-AB5D-32528F3A6290}" destId="{FE01BA9B-45F3-406B-A1F0-2B8522DF0F0C}" srcOrd="1" destOrd="1" presId="urn:microsoft.com/office/officeart/2005/8/layout/vList4"/>
    <dgm:cxn modelId="{C3A3A0FC-38BE-4B1A-B026-F349676B092C}" type="presOf" srcId="{0CED25E2-721D-487D-A13E-635F155554BD}" destId="{7BAA9466-C868-4BA4-9088-09C33E032B7E}" srcOrd="0" destOrd="2" presId="urn:microsoft.com/office/officeart/2005/8/layout/vList4"/>
    <dgm:cxn modelId="{60E0BDFD-122E-4E10-BBCE-5253BB6FFC21}" type="presOf" srcId="{3D52946C-8EBC-4B01-ADF3-E3E8DE77DE40}" destId="{FE01BA9B-45F3-406B-A1F0-2B8522DF0F0C}" srcOrd="1" destOrd="0" presId="urn:microsoft.com/office/officeart/2005/8/layout/vList4"/>
    <dgm:cxn modelId="{130F6CFE-C531-4875-848B-E9FBBBBBAD5F}" type="presOf" srcId="{8D1E6B90-9104-4D91-ABC7-68A5012E949E}" destId="{44538DC6-B2F9-4EB8-9211-EB663B8B7C80}" srcOrd="0" destOrd="2" presId="urn:microsoft.com/office/officeart/2005/8/layout/vList4"/>
    <dgm:cxn modelId="{EE6661FF-0747-4A25-BD9F-F23FB918BA5B}" type="presOf" srcId="{0450549D-8638-4B93-AB5D-32528F3A6290}" destId="{56F71033-834C-40B3-9724-1AD899F00796}" srcOrd="0" destOrd="1" presId="urn:microsoft.com/office/officeart/2005/8/layout/vList4"/>
    <dgm:cxn modelId="{F28AAFFF-6655-43AB-BDD1-060DA2749B7C}" type="presOf" srcId="{ECAB780C-155D-48D8-8916-008DB157E80C}" destId="{323B7A9E-1025-4E34-9536-E408DB6F3EC2}" srcOrd="0" destOrd="1" presId="urn:microsoft.com/office/officeart/2005/8/layout/vList4"/>
    <dgm:cxn modelId="{C90FA922-63EF-46AD-A4CA-4DD50306A3F1}" type="presParOf" srcId="{836994E4-834B-4585-AF3E-7976AA5519AB}" destId="{FBAC0C3A-A935-45C6-AA63-E0982AA9C677}" srcOrd="0" destOrd="0" presId="urn:microsoft.com/office/officeart/2005/8/layout/vList4"/>
    <dgm:cxn modelId="{2E4C91F1-0127-49B4-9E20-2735F1C27DF5}" type="presParOf" srcId="{FBAC0C3A-A935-45C6-AA63-E0982AA9C677}" destId="{7BAA9466-C868-4BA4-9088-09C33E032B7E}" srcOrd="0" destOrd="0" presId="urn:microsoft.com/office/officeart/2005/8/layout/vList4"/>
    <dgm:cxn modelId="{008C99E3-4952-4259-8CE2-24F6184044C4}" type="presParOf" srcId="{FBAC0C3A-A935-45C6-AA63-E0982AA9C677}" destId="{BCEE746D-F2D9-4D79-893F-48F7CE4E3BD8}" srcOrd="1" destOrd="0" presId="urn:microsoft.com/office/officeart/2005/8/layout/vList4"/>
    <dgm:cxn modelId="{335A7EA3-1C58-40F6-BE73-64E1075E38EF}" type="presParOf" srcId="{FBAC0C3A-A935-45C6-AA63-E0982AA9C677}" destId="{3497A333-D9BD-412C-8286-F86EA3A2011F}" srcOrd="2" destOrd="0" presId="urn:microsoft.com/office/officeart/2005/8/layout/vList4"/>
    <dgm:cxn modelId="{58B3FB61-19DF-4A66-96B3-AB6C4F99F7C8}" type="presParOf" srcId="{836994E4-834B-4585-AF3E-7976AA5519AB}" destId="{81661538-BA44-4CAC-96C8-3F6B9E222914}" srcOrd="1" destOrd="0" presId="urn:microsoft.com/office/officeart/2005/8/layout/vList4"/>
    <dgm:cxn modelId="{2CD71879-A3C2-4447-A1E8-657F72F6EF9F}" type="presParOf" srcId="{836994E4-834B-4585-AF3E-7976AA5519AB}" destId="{CC4255C2-898F-4635-9260-D4889B3F2F46}" srcOrd="2" destOrd="0" presId="urn:microsoft.com/office/officeart/2005/8/layout/vList4"/>
    <dgm:cxn modelId="{CCDF7E7B-E0D3-48B8-B58F-C578640CA6EE}" type="presParOf" srcId="{CC4255C2-898F-4635-9260-D4889B3F2F46}" destId="{323B7A9E-1025-4E34-9536-E408DB6F3EC2}" srcOrd="0" destOrd="0" presId="urn:microsoft.com/office/officeart/2005/8/layout/vList4"/>
    <dgm:cxn modelId="{37069990-002A-4328-9CBB-E7684E2E7FB6}" type="presParOf" srcId="{CC4255C2-898F-4635-9260-D4889B3F2F46}" destId="{B6290A0C-E119-4B72-89D5-44F641945C5B}" srcOrd="1" destOrd="0" presId="urn:microsoft.com/office/officeart/2005/8/layout/vList4"/>
    <dgm:cxn modelId="{B92969C6-8AA5-43D5-9661-698F5978D169}" type="presParOf" srcId="{CC4255C2-898F-4635-9260-D4889B3F2F46}" destId="{E097EFD4-0A32-451C-9ED6-2224A8A8A4FF}" srcOrd="2" destOrd="0" presId="urn:microsoft.com/office/officeart/2005/8/layout/vList4"/>
    <dgm:cxn modelId="{4B9E83F4-439D-4D17-B4F2-39C784A0D8B4}" type="presParOf" srcId="{836994E4-834B-4585-AF3E-7976AA5519AB}" destId="{E15FCB9F-2EA2-4A3A-801B-8BF2BD0FCCF2}" srcOrd="3" destOrd="0" presId="urn:microsoft.com/office/officeart/2005/8/layout/vList4"/>
    <dgm:cxn modelId="{0D2691C7-2EF6-4028-B7CC-133E9F2C7C39}" type="presParOf" srcId="{836994E4-834B-4585-AF3E-7976AA5519AB}" destId="{76BA65F8-FA03-4AB2-AAF7-C1DA0B370FC3}" srcOrd="4" destOrd="0" presId="urn:microsoft.com/office/officeart/2005/8/layout/vList4"/>
    <dgm:cxn modelId="{2E7AF158-2B93-4E58-A410-AA2C88CE9F89}" type="presParOf" srcId="{76BA65F8-FA03-4AB2-AAF7-C1DA0B370FC3}" destId="{44538DC6-B2F9-4EB8-9211-EB663B8B7C80}" srcOrd="0" destOrd="0" presId="urn:microsoft.com/office/officeart/2005/8/layout/vList4"/>
    <dgm:cxn modelId="{FC18F4E2-6407-4566-8292-8FE4DC13548E}" type="presParOf" srcId="{76BA65F8-FA03-4AB2-AAF7-C1DA0B370FC3}" destId="{70187F6D-0F9E-4A30-8BC1-1DAB59D90FD9}" srcOrd="1" destOrd="0" presId="urn:microsoft.com/office/officeart/2005/8/layout/vList4"/>
    <dgm:cxn modelId="{12E01C9D-BDBB-44FA-9FEA-7DF46176A090}" type="presParOf" srcId="{76BA65F8-FA03-4AB2-AAF7-C1DA0B370FC3}" destId="{FF9011AE-1759-47D1-9DBD-8BC64AD7428E}" srcOrd="2" destOrd="0" presId="urn:microsoft.com/office/officeart/2005/8/layout/vList4"/>
    <dgm:cxn modelId="{D1151091-618A-4870-A44A-8ED8B158D09D}" type="presParOf" srcId="{836994E4-834B-4585-AF3E-7976AA5519AB}" destId="{1BEB232D-DE41-4322-96A8-8EA7F0D8077B}" srcOrd="5" destOrd="0" presId="urn:microsoft.com/office/officeart/2005/8/layout/vList4"/>
    <dgm:cxn modelId="{A86C82DC-AFA3-454B-A7DC-39171A5F3951}" type="presParOf" srcId="{836994E4-834B-4585-AF3E-7976AA5519AB}" destId="{A6633A88-47FC-4C2B-A4D1-8A7F25BBB2D4}" srcOrd="6" destOrd="0" presId="urn:microsoft.com/office/officeart/2005/8/layout/vList4"/>
    <dgm:cxn modelId="{FB71963C-3853-4D07-82D4-5A5F51E97CE8}" type="presParOf" srcId="{A6633A88-47FC-4C2B-A4D1-8A7F25BBB2D4}" destId="{56F71033-834C-40B3-9724-1AD899F00796}" srcOrd="0" destOrd="0" presId="urn:microsoft.com/office/officeart/2005/8/layout/vList4"/>
    <dgm:cxn modelId="{6E46624A-2C99-4DC1-8E0A-FE3613E2B77E}" type="presParOf" srcId="{A6633A88-47FC-4C2B-A4D1-8A7F25BBB2D4}" destId="{EB5873D8-8958-4EE7-A3E1-56EC004C23A2}" srcOrd="1" destOrd="0" presId="urn:microsoft.com/office/officeart/2005/8/layout/vList4"/>
    <dgm:cxn modelId="{146D5B4C-500A-40DC-915D-F6FB942F7B62}" type="presParOf" srcId="{A6633A88-47FC-4C2B-A4D1-8A7F25BBB2D4}" destId="{FE01BA9B-45F3-406B-A1F0-2B8522DF0F0C}" srcOrd="2" destOrd="0" presId="urn:microsoft.com/office/officeart/2005/8/layout/vList4"/>
    <dgm:cxn modelId="{06E0A995-7441-4237-AB3C-122B3FE07FF5}" type="presParOf" srcId="{836994E4-834B-4585-AF3E-7976AA5519AB}" destId="{4C667A94-48C7-4664-AD1F-D9F05AD05E91}" srcOrd="7" destOrd="0" presId="urn:microsoft.com/office/officeart/2005/8/layout/vList4"/>
    <dgm:cxn modelId="{6FFDA74C-5D1A-43A7-8CB5-334620C25038}" type="presParOf" srcId="{836994E4-834B-4585-AF3E-7976AA5519AB}" destId="{802435E8-593A-4153-9E38-DB4C27223FF3}" srcOrd="8" destOrd="0" presId="urn:microsoft.com/office/officeart/2005/8/layout/vList4"/>
    <dgm:cxn modelId="{2906905F-86BF-4DC8-A885-6DD5A85FA11A}" type="presParOf" srcId="{802435E8-593A-4153-9E38-DB4C27223FF3}" destId="{980390E5-824E-4E3C-AAC5-339D01892013}" srcOrd="0" destOrd="0" presId="urn:microsoft.com/office/officeart/2005/8/layout/vList4"/>
    <dgm:cxn modelId="{D8A6D096-F5A0-4EA1-9524-DD9C4EA854FD}" type="presParOf" srcId="{802435E8-593A-4153-9E38-DB4C27223FF3}" destId="{916F901D-83E9-4108-87CA-8886DBAFDB3F}" srcOrd="1" destOrd="0" presId="urn:microsoft.com/office/officeart/2005/8/layout/vList4"/>
    <dgm:cxn modelId="{2981E650-6F02-4F4C-8499-6C298169268A}" type="presParOf" srcId="{802435E8-593A-4153-9E38-DB4C27223FF3}" destId="{CCEA94DE-C349-4D90-9C79-BF476A8F6AB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00C4BD-34AE-48A5-B1D6-6CE7BB39D49F}"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hu-HU"/>
        </a:p>
      </dgm:t>
    </dgm:pt>
    <dgm:pt modelId="{7F195CA8-4B12-47F7-B043-E21B5E782D4B}">
      <dgm:prSet phldrT="[Szöveg]" custT="1"/>
      <dgm:spPr/>
      <dgm:t>
        <a:bodyPr/>
        <a:lstStyle/>
        <a:p>
          <a:r>
            <a:rPr lang="lt-LT" sz="1600" dirty="0"/>
            <a:t>MOBILUSIS INTERNETAS</a:t>
          </a:r>
          <a:endParaRPr lang="hu-HU" sz="1600" dirty="0"/>
        </a:p>
      </dgm:t>
    </dgm:pt>
    <dgm:pt modelId="{C8C405C0-7108-4D9B-9BAE-C4D6640298EC}" type="parTrans" cxnId="{1E19B4BE-4BCF-4BD0-B277-866D62216C7F}">
      <dgm:prSet/>
      <dgm:spPr/>
      <dgm:t>
        <a:bodyPr/>
        <a:lstStyle/>
        <a:p>
          <a:endParaRPr lang="hu-HU"/>
        </a:p>
      </dgm:t>
    </dgm:pt>
    <dgm:pt modelId="{E1291AFE-A3D7-4F93-B896-7F36CD7C3C51}" type="sibTrans" cxnId="{1E19B4BE-4BCF-4BD0-B277-866D62216C7F}">
      <dgm:prSet/>
      <dgm:spPr/>
      <dgm:t>
        <a:bodyPr/>
        <a:lstStyle/>
        <a:p>
          <a:endParaRPr lang="hu-HU"/>
        </a:p>
      </dgm:t>
    </dgm:pt>
    <dgm:pt modelId="{EB6F51CF-7AF6-4D79-A3A7-E2CBB72D4E70}">
      <dgm:prSet phldrT="[Szöveg]" custT="1"/>
      <dgm:spPr/>
      <dgm:t>
        <a:bodyPr/>
        <a:lstStyle/>
        <a:p>
          <a:r>
            <a:rPr lang="hu-HU" sz="1600" dirty="0"/>
            <a:t>VR </a:t>
          </a:r>
          <a:r>
            <a:rPr lang="lt-LT" sz="1600" dirty="0"/>
            <a:t>IR</a:t>
          </a:r>
          <a:r>
            <a:rPr lang="hu-HU" sz="1600" dirty="0"/>
            <a:t> AR</a:t>
          </a:r>
        </a:p>
      </dgm:t>
    </dgm:pt>
    <dgm:pt modelId="{0CABD1D6-EAE9-4892-80ED-04ED8E4D4B8E}" type="parTrans" cxnId="{AC6347D3-077B-4527-B710-757B0B818513}">
      <dgm:prSet/>
      <dgm:spPr/>
      <dgm:t>
        <a:bodyPr/>
        <a:lstStyle/>
        <a:p>
          <a:endParaRPr lang="hu-HU"/>
        </a:p>
      </dgm:t>
    </dgm:pt>
    <dgm:pt modelId="{D2FB5AD0-5795-498F-819A-4048B405EFA5}" type="sibTrans" cxnId="{AC6347D3-077B-4527-B710-757B0B818513}">
      <dgm:prSet/>
      <dgm:spPr/>
      <dgm:t>
        <a:bodyPr/>
        <a:lstStyle/>
        <a:p>
          <a:endParaRPr lang="hu-HU"/>
        </a:p>
      </dgm:t>
    </dgm:pt>
    <dgm:pt modelId="{E737AEF5-5EDB-45D6-8EEB-D40E5FD6E005}">
      <dgm:prSet phldrT="[Szöveg]" custT="1"/>
      <dgm:spPr/>
      <dgm:t>
        <a:bodyPr/>
        <a:lstStyle/>
        <a:p>
          <a:r>
            <a:rPr lang="hu-HU" sz="1600" dirty="0"/>
            <a:t>CLOUD</a:t>
          </a:r>
        </a:p>
      </dgm:t>
    </dgm:pt>
    <dgm:pt modelId="{7D508839-DF88-4775-96F0-2FA2A159A36B}" type="parTrans" cxnId="{6477828E-DBE8-4454-8319-D2DADFD5A296}">
      <dgm:prSet/>
      <dgm:spPr/>
      <dgm:t>
        <a:bodyPr/>
        <a:lstStyle/>
        <a:p>
          <a:endParaRPr lang="hu-HU"/>
        </a:p>
      </dgm:t>
    </dgm:pt>
    <dgm:pt modelId="{B597C9FF-5724-4040-999A-FF1FA14B0C6B}" type="sibTrans" cxnId="{6477828E-DBE8-4454-8319-D2DADFD5A296}">
      <dgm:prSet/>
      <dgm:spPr/>
      <dgm:t>
        <a:bodyPr/>
        <a:lstStyle/>
        <a:p>
          <a:endParaRPr lang="hu-HU"/>
        </a:p>
      </dgm:t>
    </dgm:pt>
    <dgm:pt modelId="{4A67AC61-5AD5-4FCE-A29E-870D01886058}">
      <dgm:prSet phldrT="[Szöveg]" custT="1"/>
      <dgm:spPr/>
      <dgm:t>
        <a:bodyPr/>
        <a:lstStyle/>
        <a:p>
          <a:r>
            <a:rPr lang="hu-HU" sz="1600" dirty="0"/>
            <a:t>AI </a:t>
          </a:r>
          <a:r>
            <a:rPr lang="lt-LT" sz="1600" dirty="0"/>
            <a:t>IR</a:t>
          </a:r>
          <a:r>
            <a:rPr lang="hu-HU" sz="1600" dirty="0"/>
            <a:t> ML</a:t>
          </a:r>
        </a:p>
      </dgm:t>
    </dgm:pt>
    <dgm:pt modelId="{7638B0DD-B7E4-4DEE-9080-40180CD37FD3}" type="parTrans" cxnId="{7864FC73-45CD-430E-A115-0E63B260D8B9}">
      <dgm:prSet/>
      <dgm:spPr/>
      <dgm:t>
        <a:bodyPr/>
        <a:lstStyle/>
        <a:p>
          <a:endParaRPr lang="hu-HU"/>
        </a:p>
      </dgm:t>
    </dgm:pt>
    <dgm:pt modelId="{F702C687-741D-4549-8E09-4678FC92BF71}" type="sibTrans" cxnId="{7864FC73-45CD-430E-A115-0E63B260D8B9}">
      <dgm:prSet/>
      <dgm:spPr/>
      <dgm:t>
        <a:bodyPr/>
        <a:lstStyle/>
        <a:p>
          <a:endParaRPr lang="hu-HU"/>
        </a:p>
      </dgm:t>
    </dgm:pt>
    <dgm:pt modelId="{30D3ECD7-97C9-4DD9-9FB9-FF82E9D48054}">
      <dgm:prSet phldrT="[Szöveg]" custT="1"/>
      <dgm:spPr/>
      <dgm:t>
        <a:bodyPr/>
        <a:lstStyle/>
        <a:p>
          <a:r>
            <a:rPr lang="lt-LT" sz="1600" dirty="0"/>
            <a:t>DAIKTŲ INTERNETAS </a:t>
          </a:r>
          <a:r>
            <a:rPr lang="de-DE" sz="1600" dirty="0"/>
            <a:t>(I</a:t>
          </a:r>
          <a:r>
            <a:rPr lang="hu-HU" sz="1600" dirty="0"/>
            <a:t>oT</a:t>
          </a:r>
          <a:r>
            <a:rPr lang="de-DE" sz="1600" dirty="0"/>
            <a:t>)</a:t>
          </a:r>
          <a:endParaRPr lang="hu-HU" sz="1600" dirty="0"/>
        </a:p>
      </dgm:t>
    </dgm:pt>
    <dgm:pt modelId="{BFD273BF-99CC-4849-86C5-10A597576C9A}" type="parTrans" cxnId="{0792622A-1A7D-416D-B47C-D67FD34868BE}">
      <dgm:prSet/>
      <dgm:spPr/>
      <dgm:t>
        <a:bodyPr/>
        <a:lstStyle/>
        <a:p>
          <a:endParaRPr lang="hu-HU"/>
        </a:p>
      </dgm:t>
    </dgm:pt>
    <dgm:pt modelId="{49852E2D-B2B5-4BE5-A37F-61C855C5E423}" type="sibTrans" cxnId="{0792622A-1A7D-416D-B47C-D67FD34868BE}">
      <dgm:prSet/>
      <dgm:spPr/>
      <dgm:t>
        <a:bodyPr/>
        <a:lstStyle/>
        <a:p>
          <a:endParaRPr lang="hu-HU"/>
        </a:p>
      </dgm:t>
    </dgm:pt>
    <dgm:pt modelId="{914C275E-77AC-4045-BD7E-08380ACF3399}">
      <dgm:prSet phldrT="[Szöveg]" custT="1"/>
      <dgm:spPr/>
      <dgm:t>
        <a:bodyPr/>
        <a:lstStyle/>
        <a:p>
          <a:r>
            <a:rPr lang="lt-LT" sz="1600" dirty="0"/>
            <a:t>PAŽANGIOJI ROBOTIKA</a:t>
          </a:r>
          <a:endParaRPr lang="hu-HU" sz="1600" dirty="0"/>
        </a:p>
      </dgm:t>
    </dgm:pt>
    <dgm:pt modelId="{2128518F-9254-4084-84E7-9E9C661D65B4}" type="parTrans" cxnId="{42FE39DA-BF18-4363-B0F5-913EA365A12C}">
      <dgm:prSet/>
      <dgm:spPr/>
      <dgm:t>
        <a:bodyPr/>
        <a:lstStyle/>
        <a:p>
          <a:endParaRPr lang="hu-HU"/>
        </a:p>
      </dgm:t>
    </dgm:pt>
    <dgm:pt modelId="{218C247A-C0D4-4FD3-B44A-1D2B9A672F87}" type="sibTrans" cxnId="{42FE39DA-BF18-4363-B0F5-913EA365A12C}">
      <dgm:prSet/>
      <dgm:spPr/>
      <dgm:t>
        <a:bodyPr/>
        <a:lstStyle/>
        <a:p>
          <a:endParaRPr lang="hu-HU"/>
        </a:p>
      </dgm:t>
    </dgm:pt>
    <dgm:pt modelId="{6AD41154-3A95-4009-8083-80AA3F68B5ED}">
      <dgm:prSet phldrT="[Szöveg]" custT="1"/>
      <dgm:spPr/>
      <dgm:t>
        <a:bodyPr/>
        <a:lstStyle/>
        <a:p>
          <a:r>
            <a:rPr lang="lt-LT" sz="1600" dirty="0"/>
            <a:t>BIOMETRINĖS TECHNOLOGIJOS</a:t>
          </a:r>
          <a:endParaRPr lang="hu-HU" sz="1600" dirty="0"/>
        </a:p>
      </dgm:t>
    </dgm:pt>
    <dgm:pt modelId="{75036382-9EAD-4037-A1BE-341616E573DB}" type="parTrans" cxnId="{2D1214D5-7EF9-4FD7-9B5A-B110E6340359}">
      <dgm:prSet/>
      <dgm:spPr/>
      <dgm:t>
        <a:bodyPr/>
        <a:lstStyle/>
        <a:p>
          <a:endParaRPr lang="hu-HU"/>
        </a:p>
      </dgm:t>
    </dgm:pt>
    <dgm:pt modelId="{413A0914-3287-4ECB-9B08-E671EC5A640B}" type="sibTrans" cxnId="{2D1214D5-7EF9-4FD7-9B5A-B110E6340359}">
      <dgm:prSet/>
      <dgm:spPr/>
      <dgm:t>
        <a:bodyPr/>
        <a:lstStyle/>
        <a:p>
          <a:endParaRPr lang="hu-HU"/>
        </a:p>
      </dgm:t>
    </dgm:pt>
    <dgm:pt modelId="{136F1E37-EABA-472B-B585-46A314EC3DC7}">
      <dgm:prSet phldrT="[Szöveg]" custT="1"/>
      <dgm:spPr/>
      <dgm:t>
        <a:bodyPr/>
        <a:lstStyle/>
        <a:p>
          <a:r>
            <a:rPr lang="hu-HU" sz="1600" dirty="0"/>
            <a:t>3D </a:t>
          </a:r>
          <a:r>
            <a:rPr lang="lt-LT" sz="1600" dirty="0"/>
            <a:t>SPAUSDINIMAS</a:t>
          </a:r>
          <a:endParaRPr lang="hu-HU" sz="1600" dirty="0"/>
        </a:p>
      </dgm:t>
    </dgm:pt>
    <dgm:pt modelId="{B8436F5D-A143-41C9-B933-66163CF51DC4}" type="parTrans" cxnId="{E3E303EB-6996-4B93-8201-4915416B1E34}">
      <dgm:prSet/>
      <dgm:spPr/>
      <dgm:t>
        <a:bodyPr/>
        <a:lstStyle/>
        <a:p>
          <a:endParaRPr lang="hu-HU"/>
        </a:p>
      </dgm:t>
    </dgm:pt>
    <dgm:pt modelId="{5BDB5D15-D132-4310-83EF-9583C9181BA1}" type="sibTrans" cxnId="{E3E303EB-6996-4B93-8201-4915416B1E34}">
      <dgm:prSet/>
      <dgm:spPr/>
      <dgm:t>
        <a:bodyPr/>
        <a:lstStyle/>
        <a:p>
          <a:endParaRPr lang="hu-HU"/>
        </a:p>
      </dgm:t>
    </dgm:pt>
    <dgm:pt modelId="{E804C450-3324-49BA-A57A-638F4284C979}">
      <dgm:prSet phldrT="[Szöveg]" custT="1"/>
      <dgm:spPr/>
      <dgm:t>
        <a:bodyPr/>
        <a:lstStyle/>
        <a:p>
          <a:r>
            <a:rPr lang="lt-LT" sz="1600" dirty="0"/>
            <a:t>GENOMIKA</a:t>
          </a:r>
          <a:endParaRPr lang="hu-HU" sz="1600" dirty="0"/>
        </a:p>
      </dgm:t>
    </dgm:pt>
    <dgm:pt modelId="{BFEE630D-518B-4FD1-8D62-548088C951FF}" type="parTrans" cxnId="{BB1A58B8-7365-4629-B23C-5A97E145EF00}">
      <dgm:prSet/>
      <dgm:spPr/>
      <dgm:t>
        <a:bodyPr/>
        <a:lstStyle/>
        <a:p>
          <a:endParaRPr lang="hu-HU"/>
        </a:p>
      </dgm:t>
    </dgm:pt>
    <dgm:pt modelId="{62D16545-008D-4EBE-B9BC-A11A82BFA03F}" type="sibTrans" cxnId="{BB1A58B8-7365-4629-B23C-5A97E145EF00}">
      <dgm:prSet/>
      <dgm:spPr/>
      <dgm:t>
        <a:bodyPr/>
        <a:lstStyle/>
        <a:p>
          <a:endParaRPr lang="hu-HU"/>
        </a:p>
      </dgm:t>
    </dgm:pt>
    <dgm:pt modelId="{9DA2B31B-457C-4051-9E8E-280AC0AD7A37}">
      <dgm:prSet phldrT="[Szöveg]" custT="1"/>
      <dgm:spPr/>
      <dgm:t>
        <a:bodyPr/>
        <a:lstStyle/>
        <a:p>
          <a:r>
            <a:rPr lang="hu-HU" sz="1600" dirty="0"/>
            <a:t>BLOCKCHAIN</a:t>
          </a:r>
        </a:p>
      </dgm:t>
    </dgm:pt>
    <dgm:pt modelId="{367DFF73-5A86-44A2-923B-70196D637836}" type="parTrans" cxnId="{71F8E1C9-1318-4111-B136-D331552A93D6}">
      <dgm:prSet/>
      <dgm:spPr/>
      <dgm:t>
        <a:bodyPr/>
        <a:lstStyle/>
        <a:p>
          <a:endParaRPr lang="hu-HU"/>
        </a:p>
      </dgm:t>
    </dgm:pt>
    <dgm:pt modelId="{845A060D-003A-429E-B4D6-297E1B84B1D3}" type="sibTrans" cxnId="{71F8E1C9-1318-4111-B136-D331552A93D6}">
      <dgm:prSet/>
      <dgm:spPr/>
      <dgm:t>
        <a:bodyPr/>
        <a:lstStyle/>
        <a:p>
          <a:endParaRPr lang="hu-HU"/>
        </a:p>
      </dgm:t>
    </dgm:pt>
    <dgm:pt modelId="{86E09205-90B2-42B6-9CC8-90235015EA3E}" type="pres">
      <dgm:prSet presAssocID="{4A00C4BD-34AE-48A5-B1D6-6CE7BB39D49F}" presName="compositeShape" presStyleCnt="0">
        <dgm:presLayoutVars>
          <dgm:dir/>
          <dgm:resizeHandles/>
        </dgm:presLayoutVars>
      </dgm:prSet>
      <dgm:spPr/>
    </dgm:pt>
    <dgm:pt modelId="{36F7DAA1-8B46-4F3C-BEF4-28211E8733B7}" type="pres">
      <dgm:prSet presAssocID="{4A00C4BD-34AE-48A5-B1D6-6CE7BB39D49F}" presName="pyramid" presStyleLbl="node1" presStyleIdx="0" presStyleCnt="1" custScaleX="157048"/>
      <dgm:spPr/>
    </dgm:pt>
    <dgm:pt modelId="{92583899-22B3-4177-80B3-9DC792B9FFC6}" type="pres">
      <dgm:prSet presAssocID="{4A00C4BD-34AE-48A5-B1D6-6CE7BB39D49F}" presName="theList" presStyleCnt="0"/>
      <dgm:spPr/>
    </dgm:pt>
    <dgm:pt modelId="{28FB4FCB-A464-4487-AEC7-AC5147E9D6D5}" type="pres">
      <dgm:prSet presAssocID="{7F195CA8-4B12-47F7-B043-E21B5E782D4B}" presName="aNode" presStyleLbl="fgAcc1" presStyleIdx="0" presStyleCnt="10" custScaleX="98971" custScaleY="111549">
        <dgm:presLayoutVars>
          <dgm:bulletEnabled val="1"/>
        </dgm:presLayoutVars>
      </dgm:prSet>
      <dgm:spPr/>
    </dgm:pt>
    <dgm:pt modelId="{046A3DF7-6A40-4E15-B5F1-09B2CDBFFDCB}" type="pres">
      <dgm:prSet presAssocID="{7F195CA8-4B12-47F7-B043-E21B5E782D4B}" presName="aSpace" presStyleCnt="0"/>
      <dgm:spPr/>
    </dgm:pt>
    <dgm:pt modelId="{909D5970-381B-4D8B-A5FA-A0773DFB514F}" type="pres">
      <dgm:prSet presAssocID="{4A67AC61-5AD5-4FCE-A29E-870D01886058}" presName="aNode" presStyleLbl="fgAcc1" presStyleIdx="1" presStyleCnt="10" custScaleX="99496" custScaleY="120473">
        <dgm:presLayoutVars>
          <dgm:bulletEnabled val="1"/>
        </dgm:presLayoutVars>
      </dgm:prSet>
      <dgm:spPr/>
    </dgm:pt>
    <dgm:pt modelId="{D7671F1C-252C-4435-9A1A-FAEE038D5585}" type="pres">
      <dgm:prSet presAssocID="{4A67AC61-5AD5-4FCE-A29E-870D01886058}" presName="aSpace" presStyleCnt="0"/>
      <dgm:spPr/>
    </dgm:pt>
    <dgm:pt modelId="{361C14A0-BEB5-49E2-A019-BEDAD58ED1C3}" type="pres">
      <dgm:prSet presAssocID="{EB6F51CF-7AF6-4D79-A3A7-E2CBB72D4E70}" presName="aNode" presStyleLbl="fgAcc1" presStyleIdx="2" presStyleCnt="10">
        <dgm:presLayoutVars>
          <dgm:bulletEnabled val="1"/>
        </dgm:presLayoutVars>
      </dgm:prSet>
      <dgm:spPr/>
    </dgm:pt>
    <dgm:pt modelId="{DAE806B5-0AE5-47EF-8E73-F9184469F96C}" type="pres">
      <dgm:prSet presAssocID="{EB6F51CF-7AF6-4D79-A3A7-E2CBB72D4E70}" presName="aSpace" presStyleCnt="0"/>
      <dgm:spPr/>
    </dgm:pt>
    <dgm:pt modelId="{6F756727-2456-453D-B447-D80BCDB38202}" type="pres">
      <dgm:prSet presAssocID="{E737AEF5-5EDB-45D6-8EEB-D40E5FD6E005}" presName="aNode" presStyleLbl="fgAcc1" presStyleIdx="3" presStyleCnt="10">
        <dgm:presLayoutVars>
          <dgm:bulletEnabled val="1"/>
        </dgm:presLayoutVars>
      </dgm:prSet>
      <dgm:spPr/>
    </dgm:pt>
    <dgm:pt modelId="{2E6C03A2-F284-453E-8034-92F4A11BA353}" type="pres">
      <dgm:prSet presAssocID="{E737AEF5-5EDB-45D6-8EEB-D40E5FD6E005}" presName="aSpace" presStyleCnt="0"/>
      <dgm:spPr/>
    </dgm:pt>
    <dgm:pt modelId="{F50AC523-8DDF-464D-A2E9-747DDD60B652}" type="pres">
      <dgm:prSet presAssocID="{30D3ECD7-97C9-4DD9-9FB9-FF82E9D48054}" presName="aNode" presStyleLbl="fgAcc1" presStyleIdx="4" presStyleCnt="10">
        <dgm:presLayoutVars>
          <dgm:bulletEnabled val="1"/>
        </dgm:presLayoutVars>
      </dgm:prSet>
      <dgm:spPr/>
    </dgm:pt>
    <dgm:pt modelId="{B617BEDD-AC9B-45A7-8FF8-A519D55D4977}" type="pres">
      <dgm:prSet presAssocID="{30D3ECD7-97C9-4DD9-9FB9-FF82E9D48054}" presName="aSpace" presStyleCnt="0"/>
      <dgm:spPr/>
    </dgm:pt>
    <dgm:pt modelId="{791C7893-BAAB-4E7B-B880-0338AC8CAFEC}" type="pres">
      <dgm:prSet presAssocID="{914C275E-77AC-4045-BD7E-08380ACF3399}" presName="aNode" presStyleLbl="fgAcc1" presStyleIdx="5" presStyleCnt="10">
        <dgm:presLayoutVars>
          <dgm:bulletEnabled val="1"/>
        </dgm:presLayoutVars>
      </dgm:prSet>
      <dgm:spPr/>
    </dgm:pt>
    <dgm:pt modelId="{B95D92D1-8475-4D7B-9729-E6E01AB74D08}" type="pres">
      <dgm:prSet presAssocID="{914C275E-77AC-4045-BD7E-08380ACF3399}" presName="aSpace" presStyleCnt="0"/>
      <dgm:spPr/>
    </dgm:pt>
    <dgm:pt modelId="{C3FA8069-0EF2-45DF-97BB-D66B4048B991}" type="pres">
      <dgm:prSet presAssocID="{6AD41154-3A95-4009-8083-80AA3F68B5ED}" presName="aNode" presStyleLbl="fgAcc1" presStyleIdx="6" presStyleCnt="10">
        <dgm:presLayoutVars>
          <dgm:bulletEnabled val="1"/>
        </dgm:presLayoutVars>
      </dgm:prSet>
      <dgm:spPr/>
    </dgm:pt>
    <dgm:pt modelId="{713369E4-C81F-4801-B800-C7E2937A5CC8}" type="pres">
      <dgm:prSet presAssocID="{6AD41154-3A95-4009-8083-80AA3F68B5ED}" presName="aSpace" presStyleCnt="0"/>
      <dgm:spPr/>
    </dgm:pt>
    <dgm:pt modelId="{2E14849C-CC4A-4AC6-A592-631845B0107B}" type="pres">
      <dgm:prSet presAssocID="{136F1E37-EABA-472B-B585-46A314EC3DC7}" presName="aNode" presStyleLbl="fgAcc1" presStyleIdx="7" presStyleCnt="10">
        <dgm:presLayoutVars>
          <dgm:bulletEnabled val="1"/>
        </dgm:presLayoutVars>
      </dgm:prSet>
      <dgm:spPr/>
    </dgm:pt>
    <dgm:pt modelId="{BA597ED4-66D4-48F3-9003-67AA476886D9}" type="pres">
      <dgm:prSet presAssocID="{136F1E37-EABA-472B-B585-46A314EC3DC7}" presName="aSpace" presStyleCnt="0"/>
      <dgm:spPr/>
    </dgm:pt>
    <dgm:pt modelId="{F7BF0EC1-9D50-44C2-A8B5-A9D2B1A481F5}" type="pres">
      <dgm:prSet presAssocID="{E804C450-3324-49BA-A57A-638F4284C979}" presName="aNode" presStyleLbl="fgAcc1" presStyleIdx="8" presStyleCnt="10">
        <dgm:presLayoutVars>
          <dgm:bulletEnabled val="1"/>
        </dgm:presLayoutVars>
      </dgm:prSet>
      <dgm:spPr/>
    </dgm:pt>
    <dgm:pt modelId="{D065740D-7AF8-4505-B168-39A3197886C4}" type="pres">
      <dgm:prSet presAssocID="{E804C450-3324-49BA-A57A-638F4284C979}" presName="aSpace" presStyleCnt="0"/>
      <dgm:spPr/>
    </dgm:pt>
    <dgm:pt modelId="{1DB2D0BD-89EC-4F7E-8F8D-506B9E945965}" type="pres">
      <dgm:prSet presAssocID="{9DA2B31B-457C-4051-9E8E-280AC0AD7A37}" presName="aNode" presStyleLbl="fgAcc1" presStyleIdx="9" presStyleCnt="10">
        <dgm:presLayoutVars>
          <dgm:bulletEnabled val="1"/>
        </dgm:presLayoutVars>
      </dgm:prSet>
      <dgm:spPr/>
    </dgm:pt>
    <dgm:pt modelId="{ECDC032E-49DD-44B3-B628-41320935BC19}" type="pres">
      <dgm:prSet presAssocID="{9DA2B31B-457C-4051-9E8E-280AC0AD7A37}" presName="aSpace" presStyleCnt="0"/>
      <dgm:spPr/>
    </dgm:pt>
  </dgm:ptLst>
  <dgm:cxnLst>
    <dgm:cxn modelId="{84791612-628D-4D61-A5FC-9F478F47B259}" type="presOf" srcId="{9DA2B31B-457C-4051-9E8E-280AC0AD7A37}" destId="{1DB2D0BD-89EC-4F7E-8F8D-506B9E945965}" srcOrd="0" destOrd="0" presId="urn:microsoft.com/office/officeart/2005/8/layout/pyramid2"/>
    <dgm:cxn modelId="{0792622A-1A7D-416D-B47C-D67FD34868BE}" srcId="{4A00C4BD-34AE-48A5-B1D6-6CE7BB39D49F}" destId="{30D3ECD7-97C9-4DD9-9FB9-FF82E9D48054}" srcOrd="4" destOrd="0" parTransId="{BFD273BF-99CC-4849-86C5-10A597576C9A}" sibTransId="{49852E2D-B2B5-4BE5-A37F-61C855C5E423}"/>
    <dgm:cxn modelId="{B836782B-305A-4DA0-B69B-6FD98268E7A7}" type="presOf" srcId="{136F1E37-EABA-472B-B585-46A314EC3DC7}" destId="{2E14849C-CC4A-4AC6-A592-631845B0107B}" srcOrd="0" destOrd="0" presId="urn:microsoft.com/office/officeart/2005/8/layout/pyramid2"/>
    <dgm:cxn modelId="{EFFA2140-397F-4962-A34D-F5561C688979}" type="presOf" srcId="{6AD41154-3A95-4009-8083-80AA3F68B5ED}" destId="{C3FA8069-0EF2-45DF-97BB-D66B4048B991}" srcOrd="0" destOrd="0" presId="urn:microsoft.com/office/officeart/2005/8/layout/pyramid2"/>
    <dgm:cxn modelId="{AE069B68-157E-40CF-9933-C774883B8074}" type="presOf" srcId="{30D3ECD7-97C9-4DD9-9FB9-FF82E9D48054}" destId="{F50AC523-8DDF-464D-A2E9-747DDD60B652}" srcOrd="0" destOrd="0" presId="urn:microsoft.com/office/officeart/2005/8/layout/pyramid2"/>
    <dgm:cxn modelId="{2CA92571-3666-4597-8B4A-66B8E5D38D90}" type="presOf" srcId="{E737AEF5-5EDB-45D6-8EEB-D40E5FD6E005}" destId="{6F756727-2456-453D-B447-D80BCDB38202}" srcOrd="0" destOrd="0" presId="urn:microsoft.com/office/officeart/2005/8/layout/pyramid2"/>
    <dgm:cxn modelId="{C5D26351-7F85-4499-8BA9-EB6A2FB25478}" type="presOf" srcId="{7F195CA8-4B12-47F7-B043-E21B5E782D4B}" destId="{28FB4FCB-A464-4487-AEC7-AC5147E9D6D5}" srcOrd="0" destOrd="0" presId="urn:microsoft.com/office/officeart/2005/8/layout/pyramid2"/>
    <dgm:cxn modelId="{7864FC73-45CD-430E-A115-0E63B260D8B9}" srcId="{4A00C4BD-34AE-48A5-B1D6-6CE7BB39D49F}" destId="{4A67AC61-5AD5-4FCE-A29E-870D01886058}" srcOrd="1" destOrd="0" parTransId="{7638B0DD-B7E4-4DEE-9080-40180CD37FD3}" sibTransId="{F702C687-741D-4549-8E09-4678FC92BF71}"/>
    <dgm:cxn modelId="{3BF60384-E73D-4EC7-952C-635C31DF7BF6}" type="presOf" srcId="{EB6F51CF-7AF6-4D79-A3A7-E2CBB72D4E70}" destId="{361C14A0-BEB5-49E2-A019-BEDAD58ED1C3}" srcOrd="0" destOrd="0" presId="urn:microsoft.com/office/officeart/2005/8/layout/pyramid2"/>
    <dgm:cxn modelId="{6477828E-DBE8-4454-8319-D2DADFD5A296}" srcId="{4A00C4BD-34AE-48A5-B1D6-6CE7BB39D49F}" destId="{E737AEF5-5EDB-45D6-8EEB-D40E5FD6E005}" srcOrd="3" destOrd="0" parTransId="{7D508839-DF88-4775-96F0-2FA2A159A36B}" sibTransId="{B597C9FF-5724-4040-999A-FF1FA14B0C6B}"/>
    <dgm:cxn modelId="{5841E7A5-CD7F-44AC-B85E-6F3FAEDAD54D}" type="presOf" srcId="{E804C450-3324-49BA-A57A-638F4284C979}" destId="{F7BF0EC1-9D50-44C2-A8B5-A9D2B1A481F5}" srcOrd="0" destOrd="0" presId="urn:microsoft.com/office/officeart/2005/8/layout/pyramid2"/>
    <dgm:cxn modelId="{20065DB4-8A34-449D-83E0-4588FFF6C2BD}" type="presOf" srcId="{4A67AC61-5AD5-4FCE-A29E-870D01886058}" destId="{909D5970-381B-4D8B-A5FA-A0773DFB514F}" srcOrd="0" destOrd="0" presId="urn:microsoft.com/office/officeart/2005/8/layout/pyramid2"/>
    <dgm:cxn modelId="{BB1A58B8-7365-4629-B23C-5A97E145EF00}" srcId="{4A00C4BD-34AE-48A5-B1D6-6CE7BB39D49F}" destId="{E804C450-3324-49BA-A57A-638F4284C979}" srcOrd="8" destOrd="0" parTransId="{BFEE630D-518B-4FD1-8D62-548088C951FF}" sibTransId="{62D16545-008D-4EBE-B9BC-A11A82BFA03F}"/>
    <dgm:cxn modelId="{1E19B4BE-4BCF-4BD0-B277-866D62216C7F}" srcId="{4A00C4BD-34AE-48A5-B1D6-6CE7BB39D49F}" destId="{7F195CA8-4B12-47F7-B043-E21B5E782D4B}" srcOrd="0" destOrd="0" parTransId="{C8C405C0-7108-4D9B-9BAE-C4D6640298EC}" sibTransId="{E1291AFE-A3D7-4F93-B896-7F36CD7C3C51}"/>
    <dgm:cxn modelId="{71F8E1C9-1318-4111-B136-D331552A93D6}" srcId="{4A00C4BD-34AE-48A5-B1D6-6CE7BB39D49F}" destId="{9DA2B31B-457C-4051-9E8E-280AC0AD7A37}" srcOrd="9" destOrd="0" parTransId="{367DFF73-5A86-44A2-923B-70196D637836}" sibTransId="{845A060D-003A-429E-B4D6-297E1B84B1D3}"/>
    <dgm:cxn modelId="{5C0613CA-2E53-4113-B949-790C09405933}" type="presOf" srcId="{4A00C4BD-34AE-48A5-B1D6-6CE7BB39D49F}" destId="{86E09205-90B2-42B6-9CC8-90235015EA3E}" srcOrd="0" destOrd="0" presId="urn:microsoft.com/office/officeart/2005/8/layout/pyramid2"/>
    <dgm:cxn modelId="{AC6347D3-077B-4527-B710-757B0B818513}" srcId="{4A00C4BD-34AE-48A5-B1D6-6CE7BB39D49F}" destId="{EB6F51CF-7AF6-4D79-A3A7-E2CBB72D4E70}" srcOrd="2" destOrd="0" parTransId="{0CABD1D6-EAE9-4892-80ED-04ED8E4D4B8E}" sibTransId="{D2FB5AD0-5795-498F-819A-4048B405EFA5}"/>
    <dgm:cxn modelId="{2D1214D5-7EF9-4FD7-9B5A-B110E6340359}" srcId="{4A00C4BD-34AE-48A5-B1D6-6CE7BB39D49F}" destId="{6AD41154-3A95-4009-8083-80AA3F68B5ED}" srcOrd="6" destOrd="0" parTransId="{75036382-9EAD-4037-A1BE-341616E573DB}" sibTransId="{413A0914-3287-4ECB-9B08-E671EC5A640B}"/>
    <dgm:cxn modelId="{42FE39DA-BF18-4363-B0F5-913EA365A12C}" srcId="{4A00C4BD-34AE-48A5-B1D6-6CE7BB39D49F}" destId="{914C275E-77AC-4045-BD7E-08380ACF3399}" srcOrd="5" destOrd="0" parTransId="{2128518F-9254-4084-84E7-9E9C661D65B4}" sibTransId="{218C247A-C0D4-4FD3-B44A-1D2B9A672F87}"/>
    <dgm:cxn modelId="{B48254E1-6BE6-4471-93E0-A0105FC3FE9F}" type="presOf" srcId="{914C275E-77AC-4045-BD7E-08380ACF3399}" destId="{791C7893-BAAB-4E7B-B880-0338AC8CAFEC}" srcOrd="0" destOrd="0" presId="urn:microsoft.com/office/officeart/2005/8/layout/pyramid2"/>
    <dgm:cxn modelId="{E3E303EB-6996-4B93-8201-4915416B1E34}" srcId="{4A00C4BD-34AE-48A5-B1D6-6CE7BB39D49F}" destId="{136F1E37-EABA-472B-B585-46A314EC3DC7}" srcOrd="7" destOrd="0" parTransId="{B8436F5D-A143-41C9-B933-66163CF51DC4}" sibTransId="{5BDB5D15-D132-4310-83EF-9583C9181BA1}"/>
    <dgm:cxn modelId="{0FEAE9B5-071D-4D63-BC88-38127F00F01C}" type="presParOf" srcId="{86E09205-90B2-42B6-9CC8-90235015EA3E}" destId="{36F7DAA1-8B46-4F3C-BEF4-28211E8733B7}" srcOrd="0" destOrd="0" presId="urn:microsoft.com/office/officeart/2005/8/layout/pyramid2"/>
    <dgm:cxn modelId="{61ADD8DA-1A89-4D37-957F-64236A38523E}" type="presParOf" srcId="{86E09205-90B2-42B6-9CC8-90235015EA3E}" destId="{92583899-22B3-4177-80B3-9DC792B9FFC6}" srcOrd="1" destOrd="0" presId="urn:microsoft.com/office/officeart/2005/8/layout/pyramid2"/>
    <dgm:cxn modelId="{F124E186-DE15-4CC0-B7CE-F665C629D2BA}" type="presParOf" srcId="{92583899-22B3-4177-80B3-9DC792B9FFC6}" destId="{28FB4FCB-A464-4487-AEC7-AC5147E9D6D5}" srcOrd="0" destOrd="0" presId="urn:microsoft.com/office/officeart/2005/8/layout/pyramid2"/>
    <dgm:cxn modelId="{EA36E507-179F-4F0A-A868-71DACDFEB3D4}" type="presParOf" srcId="{92583899-22B3-4177-80B3-9DC792B9FFC6}" destId="{046A3DF7-6A40-4E15-B5F1-09B2CDBFFDCB}" srcOrd="1" destOrd="0" presId="urn:microsoft.com/office/officeart/2005/8/layout/pyramid2"/>
    <dgm:cxn modelId="{DDB08889-39D7-473B-835D-6812E197A5C2}" type="presParOf" srcId="{92583899-22B3-4177-80B3-9DC792B9FFC6}" destId="{909D5970-381B-4D8B-A5FA-A0773DFB514F}" srcOrd="2" destOrd="0" presId="urn:microsoft.com/office/officeart/2005/8/layout/pyramid2"/>
    <dgm:cxn modelId="{37B2D7D8-D85E-4B8C-B563-007B618611A9}" type="presParOf" srcId="{92583899-22B3-4177-80B3-9DC792B9FFC6}" destId="{D7671F1C-252C-4435-9A1A-FAEE038D5585}" srcOrd="3" destOrd="0" presId="urn:microsoft.com/office/officeart/2005/8/layout/pyramid2"/>
    <dgm:cxn modelId="{49C19C33-EBDD-4D2A-A3AC-C5F18E6EDF6E}" type="presParOf" srcId="{92583899-22B3-4177-80B3-9DC792B9FFC6}" destId="{361C14A0-BEB5-49E2-A019-BEDAD58ED1C3}" srcOrd="4" destOrd="0" presId="urn:microsoft.com/office/officeart/2005/8/layout/pyramid2"/>
    <dgm:cxn modelId="{26435108-B827-45E3-AB32-182C63EB4133}" type="presParOf" srcId="{92583899-22B3-4177-80B3-9DC792B9FFC6}" destId="{DAE806B5-0AE5-47EF-8E73-F9184469F96C}" srcOrd="5" destOrd="0" presId="urn:microsoft.com/office/officeart/2005/8/layout/pyramid2"/>
    <dgm:cxn modelId="{96D6F027-1958-41B6-B1D2-7A9A6C01336F}" type="presParOf" srcId="{92583899-22B3-4177-80B3-9DC792B9FFC6}" destId="{6F756727-2456-453D-B447-D80BCDB38202}" srcOrd="6" destOrd="0" presId="urn:microsoft.com/office/officeart/2005/8/layout/pyramid2"/>
    <dgm:cxn modelId="{47706B9B-C0F9-42FB-83B0-D1DAB2B10071}" type="presParOf" srcId="{92583899-22B3-4177-80B3-9DC792B9FFC6}" destId="{2E6C03A2-F284-453E-8034-92F4A11BA353}" srcOrd="7" destOrd="0" presId="urn:microsoft.com/office/officeart/2005/8/layout/pyramid2"/>
    <dgm:cxn modelId="{70E8C509-0DDD-4DDE-8060-A3FD64A5E0F7}" type="presParOf" srcId="{92583899-22B3-4177-80B3-9DC792B9FFC6}" destId="{F50AC523-8DDF-464D-A2E9-747DDD60B652}" srcOrd="8" destOrd="0" presId="urn:microsoft.com/office/officeart/2005/8/layout/pyramid2"/>
    <dgm:cxn modelId="{94F34148-A5D3-4093-9FEF-65316D3A91CC}" type="presParOf" srcId="{92583899-22B3-4177-80B3-9DC792B9FFC6}" destId="{B617BEDD-AC9B-45A7-8FF8-A519D55D4977}" srcOrd="9" destOrd="0" presId="urn:microsoft.com/office/officeart/2005/8/layout/pyramid2"/>
    <dgm:cxn modelId="{B1A4699C-394B-49E8-BFCE-3AE07C551147}" type="presParOf" srcId="{92583899-22B3-4177-80B3-9DC792B9FFC6}" destId="{791C7893-BAAB-4E7B-B880-0338AC8CAFEC}" srcOrd="10" destOrd="0" presId="urn:microsoft.com/office/officeart/2005/8/layout/pyramid2"/>
    <dgm:cxn modelId="{85EA39BC-9F76-4442-8217-3A36E0E70D50}" type="presParOf" srcId="{92583899-22B3-4177-80B3-9DC792B9FFC6}" destId="{B95D92D1-8475-4D7B-9729-E6E01AB74D08}" srcOrd="11" destOrd="0" presId="urn:microsoft.com/office/officeart/2005/8/layout/pyramid2"/>
    <dgm:cxn modelId="{05B7FF92-9EA9-4AEC-BBBE-798D7F0DDBB9}" type="presParOf" srcId="{92583899-22B3-4177-80B3-9DC792B9FFC6}" destId="{C3FA8069-0EF2-45DF-97BB-D66B4048B991}" srcOrd="12" destOrd="0" presId="urn:microsoft.com/office/officeart/2005/8/layout/pyramid2"/>
    <dgm:cxn modelId="{C05A3A11-CB7D-48C8-9A3D-78531838A07D}" type="presParOf" srcId="{92583899-22B3-4177-80B3-9DC792B9FFC6}" destId="{713369E4-C81F-4801-B800-C7E2937A5CC8}" srcOrd="13" destOrd="0" presId="urn:microsoft.com/office/officeart/2005/8/layout/pyramid2"/>
    <dgm:cxn modelId="{18E1A8CA-9B56-4FEB-8919-42AE445CB8DD}" type="presParOf" srcId="{92583899-22B3-4177-80B3-9DC792B9FFC6}" destId="{2E14849C-CC4A-4AC6-A592-631845B0107B}" srcOrd="14" destOrd="0" presId="urn:microsoft.com/office/officeart/2005/8/layout/pyramid2"/>
    <dgm:cxn modelId="{7403E2D9-07E2-4386-8EC3-83B7369331BA}" type="presParOf" srcId="{92583899-22B3-4177-80B3-9DC792B9FFC6}" destId="{BA597ED4-66D4-48F3-9003-67AA476886D9}" srcOrd="15" destOrd="0" presId="urn:microsoft.com/office/officeart/2005/8/layout/pyramid2"/>
    <dgm:cxn modelId="{E752D0BC-5376-43B8-9A9A-FBA45B7F146E}" type="presParOf" srcId="{92583899-22B3-4177-80B3-9DC792B9FFC6}" destId="{F7BF0EC1-9D50-44C2-A8B5-A9D2B1A481F5}" srcOrd="16" destOrd="0" presId="urn:microsoft.com/office/officeart/2005/8/layout/pyramid2"/>
    <dgm:cxn modelId="{E0D96871-40D9-46EB-8EE5-542BF1469B2D}" type="presParOf" srcId="{92583899-22B3-4177-80B3-9DC792B9FFC6}" destId="{D065740D-7AF8-4505-B168-39A3197886C4}" srcOrd="17" destOrd="0" presId="urn:microsoft.com/office/officeart/2005/8/layout/pyramid2"/>
    <dgm:cxn modelId="{81F8A6D9-88FC-46AF-8421-A58AE9D6260D}" type="presParOf" srcId="{92583899-22B3-4177-80B3-9DC792B9FFC6}" destId="{1DB2D0BD-89EC-4F7E-8F8D-506B9E945965}" srcOrd="18" destOrd="0" presId="urn:microsoft.com/office/officeart/2005/8/layout/pyramid2"/>
    <dgm:cxn modelId="{4175E6D3-5CA6-42E9-BF36-AD9A591322E7}" type="presParOf" srcId="{92583899-22B3-4177-80B3-9DC792B9FFC6}" destId="{ECDC032E-49DD-44B3-B628-41320935BC19}"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7D5DD-A4F7-4B8A-993B-BC11720AD7DE}"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GB"/>
        </a:p>
      </dgm:t>
    </dgm:pt>
    <dgm:pt modelId="{56A30A21-A0FD-43AF-BB9D-CB54978FAE6B}">
      <dgm:prSet phldrT="[Szöveg]"/>
      <dgm:spPr/>
      <dgm:t>
        <a:bodyPr/>
        <a:lstStyle/>
        <a:p>
          <a:r>
            <a:rPr lang="lt-LT" b="0" dirty="0"/>
            <a:t>Dirbtinis intelektas</a:t>
          </a:r>
          <a:endParaRPr lang="en-GB" b="0" dirty="0"/>
        </a:p>
      </dgm:t>
    </dgm:pt>
    <dgm:pt modelId="{B9CC8E77-286D-4A02-A397-69ECCF939BB7}" type="parTrans" cxnId="{B2CC310A-4CE5-4820-8338-0FBEE06382EE}">
      <dgm:prSet/>
      <dgm:spPr/>
      <dgm:t>
        <a:bodyPr/>
        <a:lstStyle/>
        <a:p>
          <a:endParaRPr lang="en-GB" b="0"/>
        </a:p>
      </dgm:t>
    </dgm:pt>
    <dgm:pt modelId="{B5CF1BB2-D9D8-45E6-9F36-0F1E1DB04AEC}" type="sibTrans" cxnId="{B2CC310A-4CE5-4820-8338-0FBEE06382EE}">
      <dgm:prSet/>
      <dgm:spPr/>
      <dgm:t>
        <a:bodyPr/>
        <a:lstStyle/>
        <a:p>
          <a:endParaRPr lang="en-GB" b="0"/>
        </a:p>
      </dgm:t>
    </dgm:pt>
    <dgm:pt modelId="{9ABA9C55-8796-4D13-8972-070D7C3B51A8}">
      <dgm:prSet phldrT="[Szöveg]"/>
      <dgm:spPr/>
      <dgm:t>
        <a:bodyPr/>
        <a:lstStyle/>
        <a:p>
          <a:r>
            <a:rPr lang="lt-LT" b="0" dirty="0"/>
            <a:t>Papildytoji realybė</a:t>
          </a:r>
          <a:endParaRPr lang="en-GB" b="0" dirty="0"/>
        </a:p>
      </dgm:t>
    </dgm:pt>
    <dgm:pt modelId="{543AE4CF-1A0C-4845-A690-B61EE094E47D}" type="parTrans" cxnId="{D09C391A-40BE-4232-8957-10CED2E70EA4}">
      <dgm:prSet/>
      <dgm:spPr/>
      <dgm:t>
        <a:bodyPr/>
        <a:lstStyle/>
        <a:p>
          <a:endParaRPr lang="en-GB" b="0"/>
        </a:p>
      </dgm:t>
    </dgm:pt>
    <dgm:pt modelId="{20859D39-EA9F-4F4C-B161-99EA91BB3920}" type="sibTrans" cxnId="{D09C391A-40BE-4232-8957-10CED2E70EA4}">
      <dgm:prSet/>
      <dgm:spPr/>
      <dgm:t>
        <a:bodyPr/>
        <a:lstStyle/>
        <a:p>
          <a:endParaRPr lang="en-GB" b="0"/>
        </a:p>
      </dgm:t>
    </dgm:pt>
    <dgm:pt modelId="{67CD316B-CDC4-42AB-8D2D-F2649C81852B}">
      <dgm:prSet phldrT="[Szöveg]"/>
      <dgm:spPr/>
      <dgm:t>
        <a:bodyPr/>
        <a:lstStyle/>
        <a:p>
          <a:r>
            <a:rPr lang="lt-LT" b="0" dirty="0"/>
            <a:t>Didieji duomenys</a:t>
          </a:r>
          <a:endParaRPr lang="en-GB" b="0" dirty="0"/>
        </a:p>
      </dgm:t>
    </dgm:pt>
    <dgm:pt modelId="{C53785D7-047C-450A-AA2B-20945CDA4594}" type="parTrans" cxnId="{E148908E-5402-4435-89DF-E65FA8FA1A4E}">
      <dgm:prSet/>
      <dgm:spPr/>
      <dgm:t>
        <a:bodyPr/>
        <a:lstStyle/>
        <a:p>
          <a:endParaRPr lang="en-GB" b="0"/>
        </a:p>
      </dgm:t>
    </dgm:pt>
    <dgm:pt modelId="{70612B7E-A08D-47DE-AEE0-E652CDA755EB}" type="sibTrans" cxnId="{E148908E-5402-4435-89DF-E65FA8FA1A4E}">
      <dgm:prSet/>
      <dgm:spPr/>
      <dgm:t>
        <a:bodyPr/>
        <a:lstStyle/>
        <a:p>
          <a:endParaRPr lang="en-GB" b="0"/>
        </a:p>
      </dgm:t>
    </dgm:pt>
    <dgm:pt modelId="{E0F38C34-7A62-4D59-90FB-CBE7C6FA82AC}">
      <dgm:prSet phldrT="[Szöveg]"/>
      <dgm:spPr/>
      <dgm:t>
        <a:bodyPr/>
        <a:lstStyle/>
        <a:p>
          <a:r>
            <a:rPr lang="lt-LT" b="0" dirty="0"/>
            <a:t>„</a:t>
          </a:r>
          <a:r>
            <a:rPr lang="en-GB" b="0" dirty="0"/>
            <a:t>Blockchain</a:t>
          </a:r>
          <a:r>
            <a:rPr lang="lt-LT" b="0" dirty="0"/>
            <a:t>“</a:t>
          </a:r>
          <a:endParaRPr lang="en-GB" b="0" dirty="0"/>
        </a:p>
      </dgm:t>
    </dgm:pt>
    <dgm:pt modelId="{34B545A3-3AA0-45BE-B753-E23D22D31BFB}" type="parTrans" cxnId="{807875D0-852B-498E-91EC-2671B2AB4D40}">
      <dgm:prSet/>
      <dgm:spPr/>
      <dgm:t>
        <a:bodyPr/>
        <a:lstStyle/>
        <a:p>
          <a:endParaRPr lang="en-GB" b="0"/>
        </a:p>
      </dgm:t>
    </dgm:pt>
    <dgm:pt modelId="{BCF5DE0F-8D86-4C67-960D-ABE7536BF07F}" type="sibTrans" cxnId="{807875D0-852B-498E-91EC-2671B2AB4D40}">
      <dgm:prSet/>
      <dgm:spPr/>
      <dgm:t>
        <a:bodyPr/>
        <a:lstStyle/>
        <a:p>
          <a:endParaRPr lang="en-GB" b="0"/>
        </a:p>
      </dgm:t>
    </dgm:pt>
    <dgm:pt modelId="{80103D70-84FD-4BE6-A4AA-3D9813D67649}">
      <dgm:prSet phldrT="[Szöveg]"/>
      <dgm:spPr/>
      <dgm:t>
        <a:bodyPr/>
        <a:lstStyle/>
        <a:p>
          <a:r>
            <a:rPr lang="lt-LT" b="0" dirty="0"/>
            <a:t>Kibernetinis saugumas</a:t>
          </a:r>
          <a:endParaRPr lang="en-GB" b="0" dirty="0"/>
        </a:p>
      </dgm:t>
    </dgm:pt>
    <dgm:pt modelId="{70889031-AA3E-4FCC-AC1C-68F41783A6DC}" type="parTrans" cxnId="{1B4F360B-D2B4-4721-BD22-CD065EA46AC8}">
      <dgm:prSet/>
      <dgm:spPr/>
      <dgm:t>
        <a:bodyPr/>
        <a:lstStyle/>
        <a:p>
          <a:endParaRPr lang="en-GB" b="0"/>
        </a:p>
      </dgm:t>
    </dgm:pt>
    <dgm:pt modelId="{9BF81CE0-E458-4BB2-B8F5-584CBBFF41C1}" type="sibTrans" cxnId="{1B4F360B-D2B4-4721-BD22-CD065EA46AC8}">
      <dgm:prSet/>
      <dgm:spPr/>
      <dgm:t>
        <a:bodyPr/>
        <a:lstStyle/>
        <a:p>
          <a:endParaRPr lang="en-GB" b="0"/>
        </a:p>
      </dgm:t>
    </dgm:pt>
    <dgm:pt modelId="{E97A9B70-7C43-4BE3-A42B-937D1925DF4C}">
      <dgm:prSet phldrT="[Szöveg]"/>
      <dgm:spPr/>
      <dgm:t>
        <a:bodyPr/>
        <a:lstStyle/>
        <a:p>
          <a:r>
            <a:rPr lang="lt-LT" b="0" dirty="0"/>
            <a:t>Daiktų internetas</a:t>
          </a:r>
          <a:endParaRPr lang="en-GB" b="0" dirty="0"/>
        </a:p>
      </dgm:t>
    </dgm:pt>
    <dgm:pt modelId="{C56EFEDF-2698-4E07-A811-38BF5E97378A}" type="parTrans" cxnId="{A0EC0C9A-082E-4FA6-826A-0BB775B1C211}">
      <dgm:prSet/>
      <dgm:spPr/>
      <dgm:t>
        <a:bodyPr/>
        <a:lstStyle/>
        <a:p>
          <a:endParaRPr lang="en-GB" b="0"/>
        </a:p>
      </dgm:t>
    </dgm:pt>
    <dgm:pt modelId="{011D9C97-3448-44FA-A544-4B9874FBD8B6}" type="sibTrans" cxnId="{A0EC0C9A-082E-4FA6-826A-0BB775B1C211}">
      <dgm:prSet/>
      <dgm:spPr/>
      <dgm:t>
        <a:bodyPr/>
        <a:lstStyle/>
        <a:p>
          <a:endParaRPr lang="en-GB" b="0"/>
        </a:p>
      </dgm:t>
    </dgm:pt>
    <dgm:pt modelId="{A806A752-43A8-4840-8F2B-704AA5489F3F}">
      <dgm:prSet phldrT="[Szöveg]"/>
      <dgm:spPr/>
      <dgm:t>
        <a:bodyPr/>
        <a:lstStyle/>
        <a:p>
          <a:r>
            <a:rPr lang="lt-LT" b="0" dirty="0"/>
            <a:t>Mašininis mokymasis</a:t>
          </a:r>
          <a:endParaRPr lang="en-GB" b="0" dirty="0"/>
        </a:p>
      </dgm:t>
    </dgm:pt>
    <dgm:pt modelId="{D56DAC1E-0193-41CB-9D70-C12FF6C264BC}" type="parTrans" cxnId="{ACD30B9F-0E62-48D5-8C64-BC257895ADC6}">
      <dgm:prSet/>
      <dgm:spPr/>
      <dgm:t>
        <a:bodyPr/>
        <a:lstStyle/>
        <a:p>
          <a:endParaRPr lang="en-GB" b="0"/>
        </a:p>
      </dgm:t>
    </dgm:pt>
    <dgm:pt modelId="{9A83DB46-B7D1-48D0-9E6F-CF2DD8E280CC}" type="sibTrans" cxnId="{ACD30B9F-0E62-48D5-8C64-BC257895ADC6}">
      <dgm:prSet/>
      <dgm:spPr/>
      <dgm:t>
        <a:bodyPr/>
        <a:lstStyle/>
        <a:p>
          <a:endParaRPr lang="en-GB" b="0"/>
        </a:p>
      </dgm:t>
    </dgm:pt>
    <dgm:pt modelId="{479E5C9E-C9E9-4873-8132-1278807E71D2}">
      <dgm:prSet phldrT="[Szöveg]"/>
      <dgm:spPr/>
      <dgm:t>
        <a:bodyPr/>
        <a:lstStyle/>
        <a:p>
          <a:r>
            <a:rPr lang="lt-LT" b="0" dirty="0"/>
            <a:t>Virtualioji realybė</a:t>
          </a:r>
          <a:endParaRPr lang="en-GB" b="0" dirty="0"/>
        </a:p>
      </dgm:t>
    </dgm:pt>
    <dgm:pt modelId="{7B8EE69F-666E-449F-A7CD-EC79E1F14D4A}" type="parTrans" cxnId="{4DDE87C4-2358-4070-8688-CBEEDEFFED03}">
      <dgm:prSet/>
      <dgm:spPr/>
      <dgm:t>
        <a:bodyPr/>
        <a:lstStyle/>
        <a:p>
          <a:endParaRPr lang="en-GB" b="0"/>
        </a:p>
      </dgm:t>
    </dgm:pt>
    <dgm:pt modelId="{4417D9AE-055E-477E-B5E8-55B19BCED0E4}" type="sibTrans" cxnId="{4DDE87C4-2358-4070-8688-CBEEDEFFED03}">
      <dgm:prSet/>
      <dgm:spPr/>
      <dgm:t>
        <a:bodyPr/>
        <a:lstStyle/>
        <a:p>
          <a:endParaRPr lang="en-GB" b="0"/>
        </a:p>
      </dgm:t>
    </dgm:pt>
    <dgm:pt modelId="{FC467E1E-D18A-4EB8-B30F-2871BCA93939}" type="pres">
      <dgm:prSet presAssocID="{0D97D5DD-A4F7-4B8A-993B-BC11720AD7DE}" presName="diagram" presStyleCnt="0">
        <dgm:presLayoutVars>
          <dgm:dir/>
          <dgm:resizeHandles val="exact"/>
        </dgm:presLayoutVars>
      </dgm:prSet>
      <dgm:spPr/>
    </dgm:pt>
    <dgm:pt modelId="{9E7030A8-3B82-4E9F-A563-2DBDE7A2742C}" type="pres">
      <dgm:prSet presAssocID="{56A30A21-A0FD-43AF-BB9D-CB54978FAE6B}" presName="node" presStyleLbl="node1" presStyleIdx="0" presStyleCnt="8">
        <dgm:presLayoutVars>
          <dgm:bulletEnabled val="1"/>
        </dgm:presLayoutVars>
      </dgm:prSet>
      <dgm:spPr/>
    </dgm:pt>
    <dgm:pt modelId="{29F812E8-CD45-4082-8620-D2C93EE2045D}" type="pres">
      <dgm:prSet presAssocID="{B5CF1BB2-D9D8-45E6-9F36-0F1E1DB04AEC}" presName="sibTrans" presStyleCnt="0"/>
      <dgm:spPr/>
    </dgm:pt>
    <dgm:pt modelId="{8FE6E1AB-BC79-445E-B2B4-B2BD30878D45}" type="pres">
      <dgm:prSet presAssocID="{9ABA9C55-8796-4D13-8972-070D7C3B51A8}" presName="node" presStyleLbl="node1" presStyleIdx="1" presStyleCnt="8">
        <dgm:presLayoutVars>
          <dgm:bulletEnabled val="1"/>
        </dgm:presLayoutVars>
      </dgm:prSet>
      <dgm:spPr/>
    </dgm:pt>
    <dgm:pt modelId="{43A12839-0DD3-467E-848C-0B1B8CCB1B26}" type="pres">
      <dgm:prSet presAssocID="{20859D39-EA9F-4F4C-B161-99EA91BB3920}" presName="sibTrans" presStyleCnt="0"/>
      <dgm:spPr/>
    </dgm:pt>
    <dgm:pt modelId="{4DD03EB3-20E8-47F6-B8DC-AB81DEE9AE9A}" type="pres">
      <dgm:prSet presAssocID="{67CD316B-CDC4-42AB-8D2D-F2649C81852B}" presName="node" presStyleLbl="node1" presStyleIdx="2" presStyleCnt="8">
        <dgm:presLayoutVars>
          <dgm:bulletEnabled val="1"/>
        </dgm:presLayoutVars>
      </dgm:prSet>
      <dgm:spPr/>
    </dgm:pt>
    <dgm:pt modelId="{62DA8735-BEBC-46E6-9C97-26BC36C25AED}" type="pres">
      <dgm:prSet presAssocID="{70612B7E-A08D-47DE-AEE0-E652CDA755EB}" presName="sibTrans" presStyleCnt="0"/>
      <dgm:spPr/>
    </dgm:pt>
    <dgm:pt modelId="{337BF8F8-A00B-4EB2-9CD2-C0DF848D898F}" type="pres">
      <dgm:prSet presAssocID="{E0F38C34-7A62-4D59-90FB-CBE7C6FA82AC}" presName="node" presStyleLbl="node1" presStyleIdx="3" presStyleCnt="8">
        <dgm:presLayoutVars>
          <dgm:bulletEnabled val="1"/>
        </dgm:presLayoutVars>
      </dgm:prSet>
      <dgm:spPr/>
    </dgm:pt>
    <dgm:pt modelId="{A59D7E9A-0142-4AEB-9675-C714CE98ACDC}" type="pres">
      <dgm:prSet presAssocID="{BCF5DE0F-8D86-4C67-960D-ABE7536BF07F}" presName="sibTrans" presStyleCnt="0"/>
      <dgm:spPr/>
    </dgm:pt>
    <dgm:pt modelId="{3A8333D6-799D-445A-B73B-69B5BA853E41}" type="pres">
      <dgm:prSet presAssocID="{80103D70-84FD-4BE6-A4AA-3D9813D67649}" presName="node" presStyleLbl="node1" presStyleIdx="4" presStyleCnt="8">
        <dgm:presLayoutVars>
          <dgm:bulletEnabled val="1"/>
        </dgm:presLayoutVars>
      </dgm:prSet>
      <dgm:spPr/>
    </dgm:pt>
    <dgm:pt modelId="{D56BBC92-0847-4A70-87CC-34537230D4F7}" type="pres">
      <dgm:prSet presAssocID="{9BF81CE0-E458-4BB2-B8F5-584CBBFF41C1}" presName="sibTrans" presStyleCnt="0"/>
      <dgm:spPr/>
    </dgm:pt>
    <dgm:pt modelId="{FBD42D57-9A17-4CBA-B92A-DFD653B2DF14}" type="pres">
      <dgm:prSet presAssocID="{E97A9B70-7C43-4BE3-A42B-937D1925DF4C}" presName="node" presStyleLbl="node1" presStyleIdx="5" presStyleCnt="8">
        <dgm:presLayoutVars>
          <dgm:bulletEnabled val="1"/>
        </dgm:presLayoutVars>
      </dgm:prSet>
      <dgm:spPr/>
    </dgm:pt>
    <dgm:pt modelId="{16AADBED-B21F-454D-9DE7-0AFB12605894}" type="pres">
      <dgm:prSet presAssocID="{011D9C97-3448-44FA-A544-4B9874FBD8B6}" presName="sibTrans" presStyleCnt="0"/>
      <dgm:spPr/>
    </dgm:pt>
    <dgm:pt modelId="{45D561FE-6007-4834-8FC5-4F98ADA81348}" type="pres">
      <dgm:prSet presAssocID="{A806A752-43A8-4840-8F2B-704AA5489F3F}" presName="node" presStyleLbl="node1" presStyleIdx="6" presStyleCnt="8">
        <dgm:presLayoutVars>
          <dgm:bulletEnabled val="1"/>
        </dgm:presLayoutVars>
      </dgm:prSet>
      <dgm:spPr/>
    </dgm:pt>
    <dgm:pt modelId="{F31520F9-4029-47F7-ADB7-AA34DC8BE2E3}" type="pres">
      <dgm:prSet presAssocID="{9A83DB46-B7D1-48D0-9E6F-CF2DD8E280CC}" presName="sibTrans" presStyleCnt="0"/>
      <dgm:spPr/>
    </dgm:pt>
    <dgm:pt modelId="{0C22E5D9-273C-4E81-A46F-4FBEB01B9864}" type="pres">
      <dgm:prSet presAssocID="{479E5C9E-C9E9-4873-8132-1278807E71D2}" presName="node" presStyleLbl="node1" presStyleIdx="7" presStyleCnt="8">
        <dgm:presLayoutVars>
          <dgm:bulletEnabled val="1"/>
        </dgm:presLayoutVars>
      </dgm:prSet>
      <dgm:spPr/>
    </dgm:pt>
  </dgm:ptLst>
  <dgm:cxnLst>
    <dgm:cxn modelId="{6B2CF008-94E3-4013-B5A4-B6C65BB33FB1}" type="presOf" srcId="{80103D70-84FD-4BE6-A4AA-3D9813D67649}" destId="{3A8333D6-799D-445A-B73B-69B5BA853E41}" srcOrd="0" destOrd="0" presId="urn:microsoft.com/office/officeart/2005/8/layout/default"/>
    <dgm:cxn modelId="{B2CC310A-4CE5-4820-8338-0FBEE06382EE}" srcId="{0D97D5DD-A4F7-4B8A-993B-BC11720AD7DE}" destId="{56A30A21-A0FD-43AF-BB9D-CB54978FAE6B}" srcOrd="0" destOrd="0" parTransId="{B9CC8E77-286D-4A02-A397-69ECCF939BB7}" sibTransId="{B5CF1BB2-D9D8-45E6-9F36-0F1E1DB04AEC}"/>
    <dgm:cxn modelId="{1B4F360B-D2B4-4721-BD22-CD065EA46AC8}" srcId="{0D97D5DD-A4F7-4B8A-993B-BC11720AD7DE}" destId="{80103D70-84FD-4BE6-A4AA-3D9813D67649}" srcOrd="4" destOrd="0" parTransId="{70889031-AA3E-4FCC-AC1C-68F41783A6DC}" sibTransId="{9BF81CE0-E458-4BB2-B8F5-584CBBFF41C1}"/>
    <dgm:cxn modelId="{D09C391A-40BE-4232-8957-10CED2E70EA4}" srcId="{0D97D5DD-A4F7-4B8A-993B-BC11720AD7DE}" destId="{9ABA9C55-8796-4D13-8972-070D7C3B51A8}" srcOrd="1" destOrd="0" parTransId="{543AE4CF-1A0C-4845-A690-B61EE094E47D}" sibTransId="{20859D39-EA9F-4F4C-B161-99EA91BB3920}"/>
    <dgm:cxn modelId="{6151D52E-3BC4-44A9-84C7-E81F0091CED9}" type="presOf" srcId="{56A30A21-A0FD-43AF-BB9D-CB54978FAE6B}" destId="{9E7030A8-3B82-4E9F-A563-2DBDE7A2742C}" srcOrd="0" destOrd="0" presId="urn:microsoft.com/office/officeart/2005/8/layout/default"/>
    <dgm:cxn modelId="{94F6D23A-F28D-4AAA-9082-388A2461027C}" type="presOf" srcId="{E0F38C34-7A62-4D59-90FB-CBE7C6FA82AC}" destId="{337BF8F8-A00B-4EB2-9CD2-C0DF848D898F}" srcOrd="0" destOrd="0" presId="urn:microsoft.com/office/officeart/2005/8/layout/default"/>
    <dgm:cxn modelId="{2896587E-CBE6-4D30-9B23-2CFD9B13BFAC}" type="presOf" srcId="{9ABA9C55-8796-4D13-8972-070D7C3B51A8}" destId="{8FE6E1AB-BC79-445E-B2B4-B2BD30878D45}" srcOrd="0" destOrd="0" presId="urn:microsoft.com/office/officeart/2005/8/layout/default"/>
    <dgm:cxn modelId="{E148908E-5402-4435-89DF-E65FA8FA1A4E}" srcId="{0D97D5DD-A4F7-4B8A-993B-BC11720AD7DE}" destId="{67CD316B-CDC4-42AB-8D2D-F2649C81852B}" srcOrd="2" destOrd="0" parTransId="{C53785D7-047C-450A-AA2B-20945CDA4594}" sibTransId="{70612B7E-A08D-47DE-AEE0-E652CDA755EB}"/>
    <dgm:cxn modelId="{A0EC0C9A-082E-4FA6-826A-0BB775B1C211}" srcId="{0D97D5DD-A4F7-4B8A-993B-BC11720AD7DE}" destId="{E97A9B70-7C43-4BE3-A42B-937D1925DF4C}" srcOrd="5" destOrd="0" parTransId="{C56EFEDF-2698-4E07-A811-38BF5E97378A}" sibTransId="{011D9C97-3448-44FA-A544-4B9874FBD8B6}"/>
    <dgm:cxn modelId="{ACD30B9F-0E62-48D5-8C64-BC257895ADC6}" srcId="{0D97D5DD-A4F7-4B8A-993B-BC11720AD7DE}" destId="{A806A752-43A8-4840-8F2B-704AA5489F3F}" srcOrd="6" destOrd="0" parTransId="{D56DAC1E-0193-41CB-9D70-C12FF6C264BC}" sibTransId="{9A83DB46-B7D1-48D0-9E6F-CF2DD8E280CC}"/>
    <dgm:cxn modelId="{CC2887A5-147E-425E-A3D2-08003CE8455F}" type="presOf" srcId="{A806A752-43A8-4840-8F2B-704AA5489F3F}" destId="{45D561FE-6007-4834-8FC5-4F98ADA81348}" srcOrd="0" destOrd="0" presId="urn:microsoft.com/office/officeart/2005/8/layout/default"/>
    <dgm:cxn modelId="{0CA1B1AE-E880-4E32-A834-001B49A04642}" type="presOf" srcId="{479E5C9E-C9E9-4873-8132-1278807E71D2}" destId="{0C22E5D9-273C-4E81-A46F-4FBEB01B9864}" srcOrd="0" destOrd="0" presId="urn:microsoft.com/office/officeart/2005/8/layout/default"/>
    <dgm:cxn modelId="{2AE42AB9-21A1-4EC0-B520-6A3BAE12CD2B}" type="presOf" srcId="{0D97D5DD-A4F7-4B8A-993B-BC11720AD7DE}" destId="{FC467E1E-D18A-4EB8-B30F-2871BCA93939}" srcOrd="0" destOrd="0" presId="urn:microsoft.com/office/officeart/2005/8/layout/default"/>
    <dgm:cxn modelId="{FFAC4FC4-B50A-47CB-95EB-C2FB9B7ED509}" type="presOf" srcId="{E97A9B70-7C43-4BE3-A42B-937D1925DF4C}" destId="{FBD42D57-9A17-4CBA-B92A-DFD653B2DF14}" srcOrd="0" destOrd="0" presId="urn:microsoft.com/office/officeart/2005/8/layout/default"/>
    <dgm:cxn modelId="{4DDE87C4-2358-4070-8688-CBEEDEFFED03}" srcId="{0D97D5DD-A4F7-4B8A-993B-BC11720AD7DE}" destId="{479E5C9E-C9E9-4873-8132-1278807E71D2}" srcOrd="7" destOrd="0" parTransId="{7B8EE69F-666E-449F-A7CD-EC79E1F14D4A}" sibTransId="{4417D9AE-055E-477E-B5E8-55B19BCED0E4}"/>
    <dgm:cxn modelId="{807875D0-852B-498E-91EC-2671B2AB4D40}" srcId="{0D97D5DD-A4F7-4B8A-993B-BC11720AD7DE}" destId="{E0F38C34-7A62-4D59-90FB-CBE7C6FA82AC}" srcOrd="3" destOrd="0" parTransId="{34B545A3-3AA0-45BE-B753-E23D22D31BFB}" sibTransId="{BCF5DE0F-8D86-4C67-960D-ABE7536BF07F}"/>
    <dgm:cxn modelId="{E2DCE8D6-F691-4AA0-A1F5-F9E49486C7D6}" type="presOf" srcId="{67CD316B-CDC4-42AB-8D2D-F2649C81852B}" destId="{4DD03EB3-20E8-47F6-B8DC-AB81DEE9AE9A}" srcOrd="0" destOrd="0" presId="urn:microsoft.com/office/officeart/2005/8/layout/default"/>
    <dgm:cxn modelId="{C493D553-77EF-4DAD-89E7-754ECD88FD70}" type="presParOf" srcId="{FC467E1E-D18A-4EB8-B30F-2871BCA93939}" destId="{9E7030A8-3B82-4E9F-A563-2DBDE7A2742C}" srcOrd="0" destOrd="0" presId="urn:microsoft.com/office/officeart/2005/8/layout/default"/>
    <dgm:cxn modelId="{FC41245B-81F7-447B-AB6F-FFDA8B51A21F}" type="presParOf" srcId="{FC467E1E-D18A-4EB8-B30F-2871BCA93939}" destId="{29F812E8-CD45-4082-8620-D2C93EE2045D}" srcOrd="1" destOrd="0" presId="urn:microsoft.com/office/officeart/2005/8/layout/default"/>
    <dgm:cxn modelId="{DC71DD45-BE8E-4303-AA1A-232BAAA52D0F}" type="presParOf" srcId="{FC467E1E-D18A-4EB8-B30F-2871BCA93939}" destId="{8FE6E1AB-BC79-445E-B2B4-B2BD30878D45}" srcOrd="2" destOrd="0" presId="urn:microsoft.com/office/officeart/2005/8/layout/default"/>
    <dgm:cxn modelId="{B4AC1A72-D607-4CAD-AC55-6B2F68B50EBF}" type="presParOf" srcId="{FC467E1E-D18A-4EB8-B30F-2871BCA93939}" destId="{43A12839-0DD3-467E-848C-0B1B8CCB1B26}" srcOrd="3" destOrd="0" presId="urn:microsoft.com/office/officeart/2005/8/layout/default"/>
    <dgm:cxn modelId="{63F8BB9D-DDDD-4541-8915-535A258CE52A}" type="presParOf" srcId="{FC467E1E-D18A-4EB8-B30F-2871BCA93939}" destId="{4DD03EB3-20E8-47F6-B8DC-AB81DEE9AE9A}" srcOrd="4" destOrd="0" presId="urn:microsoft.com/office/officeart/2005/8/layout/default"/>
    <dgm:cxn modelId="{4646E39C-A47C-4CDC-9ED1-3D741CFBFC78}" type="presParOf" srcId="{FC467E1E-D18A-4EB8-B30F-2871BCA93939}" destId="{62DA8735-BEBC-46E6-9C97-26BC36C25AED}" srcOrd="5" destOrd="0" presId="urn:microsoft.com/office/officeart/2005/8/layout/default"/>
    <dgm:cxn modelId="{081FFF59-7465-4D1D-A3BE-23E7F8ADC4F6}" type="presParOf" srcId="{FC467E1E-D18A-4EB8-B30F-2871BCA93939}" destId="{337BF8F8-A00B-4EB2-9CD2-C0DF848D898F}" srcOrd="6" destOrd="0" presId="urn:microsoft.com/office/officeart/2005/8/layout/default"/>
    <dgm:cxn modelId="{292524F5-240D-4065-B5AA-6287BCC4A041}" type="presParOf" srcId="{FC467E1E-D18A-4EB8-B30F-2871BCA93939}" destId="{A59D7E9A-0142-4AEB-9675-C714CE98ACDC}" srcOrd="7" destOrd="0" presId="urn:microsoft.com/office/officeart/2005/8/layout/default"/>
    <dgm:cxn modelId="{8270A59F-C8F2-48E4-BF59-B619A9095E09}" type="presParOf" srcId="{FC467E1E-D18A-4EB8-B30F-2871BCA93939}" destId="{3A8333D6-799D-445A-B73B-69B5BA853E41}" srcOrd="8" destOrd="0" presId="urn:microsoft.com/office/officeart/2005/8/layout/default"/>
    <dgm:cxn modelId="{44F66305-6379-4F95-A830-C80839A9C029}" type="presParOf" srcId="{FC467E1E-D18A-4EB8-B30F-2871BCA93939}" destId="{D56BBC92-0847-4A70-87CC-34537230D4F7}" srcOrd="9" destOrd="0" presId="urn:microsoft.com/office/officeart/2005/8/layout/default"/>
    <dgm:cxn modelId="{EA3F124A-7812-4E45-8DA2-090FB54C742A}" type="presParOf" srcId="{FC467E1E-D18A-4EB8-B30F-2871BCA93939}" destId="{FBD42D57-9A17-4CBA-B92A-DFD653B2DF14}" srcOrd="10" destOrd="0" presId="urn:microsoft.com/office/officeart/2005/8/layout/default"/>
    <dgm:cxn modelId="{73783F87-8E18-4C18-B38E-6E894B0058FA}" type="presParOf" srcId="{FC467E1E-D18A-4EB8-B30F-2871BCA93939}" destId="{16AADBED-B21F-454D-9DE7-0AFB12605894}" srcOrd="11" destOrd="0" presId="urn:microsoft.com/office/officeart/2005/8/layout/default"/>
    <dgm:cxn modelId="{BBE12CA7-2B8F-42C8-8EB2-A0CD779414D2}" type="presParOf" srcId="{FC467E1E-D18A-4EB8-B30F-2871BCA93939}" destId="{45D561FE-6007-4834-8FC5-4F98ADA81348}" srcOrd="12" destOrd="0" presId="urn:microsoft.com/office/officeart/2005/8/layout/default"/>
    <dgm:cxn modelId="{BC1DBCA5-CB4A-4E4C-AF0F-7263F84BEBF7}" type="presParOf" srcId="{FC467E1E-D18A-4EB8-B30F-2871BCA93939}" destId="{F31520F9-4029-47F7-ADB7-AA34DC8BE2E3}" srcOrd="13" destOrd="0" presId="urn:microsoft.com/office/officeart/2005/8/layout/default"/>
    <dgm:cxn modelId="{DA2961B6-1E5D-479E-BA98-B67ECEB5A123}" type="presParOf" srcId="{FC467E1E-D18A-4EB8-B30F-2871BCA93939}" destId="{0C22E5D9-273C-4E81-A46F-4FBEB01B986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E13D4B-B011-42FE-8D46-5C40B74CE762}" type="doc">
      <dgm:prSet loTypeId="urn:microsoft.com/office/officeart/2005/8/layout/radial1" loCatId="relationship" qsTypeId="urn:microsoft.com/office/officeart/2005/8/quickstyle/simple4" qsCatId="simple" csTypeId="urn:microsoft.com/office/officeart/2005/8/colors/accent1_4" csCatId="accent1" phldr="1"/>
      <dgm:spPr/>
      <dgm:t>
        <a:bodyPr/>
        <a:lstStyle/>
        <a:p>
          <a:endParaRPr lang="en-GB"/>
        </a:p>
      </dgm:t>
    </dgm:pt>
    <dgm:pt modelId="{3CCE05EF-96BA-4748-93E9-AFA1154C5504}">
      <dgm:prSet phldrT="[Szöveg]" custT="1"/>
      <dgm:spPr/>
      <dgm:t>
        <a:bodyPr/>
        <a:lstStyle/>
        <a:p>
          <a:r>
            <a:rPr lang="lt-LT" sz="1300" b="0" noProof="0" dirty="0"/>
            <a:t>Privalumai</a:t>
          </a:r>
          <a:endParaRPr lang="en-GB" sz="1300" b="0" noProof="0" dirty="0"/>
        </a:p>
      </dgm:t>
    </dgm:pt>
    <dgm:pt modelId="{06FC9EA3-A7C9-4F98-B424-34159A3577E1}" type="parTrans" cxnId="{1B8543B5-66A8-417D-AD31-1760D0C7946A}">
      <dgm:prSet/>
      <dgm:spPr/>
      <dgm:t>
        <a:bodyPr/>
        <a:lstStyle/>
        <a:p>
          <a:endParaRPr lang="en-GB" sz="1300" b="0"/>
        </a:p>
      </dgm:t>
    </dgm:pt>
    <dgm:pt modelId="{377BBBE8-62F0-4C7A-953E-E5ADB1DE0887}" type="sibTrans" cxnId="{1B8543B5-66A8-417D-AD31-1760D0C7946A}">
      <dgm:prSet/>
      <dgm:spPr/>
      <dgm:t>
        <a:bodyPr/>
        <a:lstStyle/>
        <a:p>
          <a:endParaRPr lang="en-GB" sz="1300" b="0"/>
        </a:p>
      </dgm:t>
    </dgm:pt>
    <dgm:pt modelId="{EE9D4D5B-CDFE-45C6-9550-7D906FB24313}">
      <dgm:prSet phldrT="[Szöveg]" custT="1"/>
      <dgm:spPr/>
      <dgm:t>
        <a:bodyPr/>
        <a:lstStyle/>
        <a:p>
          <a:r>
            <a:rPr lang="lt-LT" sz="1300" b="0" dirty="0"/>
            <a:t>Efektyvumas ir produktyvumas</a:t>
          </a:r>
          <a:endParaRPr lang="en-GB" sz="1300" b="0" dirty="0"/>
        </a:p>
      </dgm:t>
    </dgm:pt>
    <dgm:pt modelId="{AC3ED33B-96C6-4B7B-919A-DD07B0EE3B5A}" type="parTrans" cxnId="{1A36BDDB-394E-4F3D-A330-11CDA56AB346}">
      <dgm:prSet custT="1"/>
      <dgm:spPr/>
      <dgm:t>
        <a:bodyPr/>
        <a:lstStyle/>
        <a:p>
          <a:endParaRPr lang="en-GB" sz="1300" b="0"/>
        </a:p>
      </dgm:t>
    </dgm:pt>
    <dgm:pt modelId="{50EB8174-77BF-468B-95F0-25697CE79109}" type="sibTrans" cxnId="{1A36BDDB-394E-4F3D-A330-11CDA56AB346}">
      <dgm:prSet/>
      <dgm:spPr/>
      <dgm:t>
        <a:bodyPr/>
        <a:lstStyle/>
        <a:p>
          <a:endParaRPr lang="en-GB" sz="1300" b="0"/>
        </a:p>
      </dgm:t>
    </dgm:pt>
    <dgm:pt modelId="{CF800062-0077-4A1B-95FE-DE0F422AD0ED}">
      <dgm:prSet phldrT="[Szöveg]" custT="1"/>
      <dgm:spPr/>
      <dgm:t>
        <a:bodyPr/>
        <a:lstStyle/>
        <a:p>
          <a:r>
            <a:rPr lang="lt-LT" sz="1300" b="0" dirty="0"/>
            <a:t>Išlaidų taupymas</a:t>
          </a:r>
          <a:endParaRPr lang="en-GB" sz="1300" b="0" dirty="0"/>
        </a:p>
      </dgm:t>
    </dgm:pt>
    <dgm:pt modelId="{779C455B-3E18-48E7-ACA3-6613421C46F1}" type="parTrans" cxnId="{46D3EB5F-FC72-4B62-A937-6DBDD3A1E1E9}">
      <dgm:prSet custT="1"/>
      <dgm:spPr/>
      <dgm:t>
        <a:bodyPr/>
        <a:lstStyle/>
        <a:p>
          <a:endParaRPr lang="en-GB" sz="1300" b="0"/>
        </a:p>
      </dgm:t>
    </dgm:pt>
    <dgm:pt modelId="{631D1FCE-CEF0-4820-8500-FF9032B1248C}" type="sibTrans" cxnId="{46D3EB5F-FC72-4B62-A937-6DBDD3A1E1E9}">
      <dgm:prSet/>
      <dgm:spPr/>
      <dgm:t>
        <a:bodyPr/>
        <a:lstStyle/>
        <a:p>
          <a:endParaRPr lang="en-GB" sz="1300" b="0"/>
        </a:p>
      </dgm:t>
    </dgm:pt>
    <dgm:pt modelId="{A528DF71-A110-44E8-923B-77B4525EE68F}">
      <dgm:prSet phldrT="[Szöveg]" custT="1"/>
      <dgm:spPr/>
      <dgm:t>
        <a:bodyPr/>
        <a:lstStyle/>
        <a:p>
          <a:r>
            <a:rPr lang="lt-LT" sz="1300" b="0" dirty="0"/>
            <a:t>Visuotinis dalyvavimas</a:t>
          </a:r>
          <a:endParaRPr lang="en-GB" sz="1300" b="0" dirty="0"/>
        </a:p>
      </dgm:t>
    </dgm:pt>
    <dgm:pt modelId="{E5912726-2445-49C7-9CD0-29CA49843C09}" type="parTrans" cxnId="{2AEFE892-73BB-43C6-9D34-B9C2136E8664}">
      <dgm:prSet custT="1"/>
      <dgm:spPr/>
      <dgm:t>
        <a:bodyPr/>
        <a:lstStyle/>
        <a:p>
          <a:endParaRPr lang="en-GB" sz="1300" b="0"/>
        </a:p>
      </dgm:t>
    </dgm:pt>
    <dgm:pt modelId="{5737B3AC-B728-4912-9CE5-495C3D73CF49}" type="sibTrans" cxnId="{2AEFE892-73BB-43C6-9D34-B9C2136E8664}">
      <dgm:prSet/>
      <dgm:spPr/>
      <dgm:t>
        <a:bodyPr/>
        <a:lstStyle/>
        <a:p>
          <a:endParaRPr lang="en-GB" sz="1300" b="0"/>
        </a:p>
      </dgm:t>
    </dgm:pt>
    <dgm:pt modelId="{BE5D9751-4276-4953-8B07-8D77D6AA7BCC}">
      <dgm:prSet phldrT="[Szöveg]" custT="1"/>
      <dgm:spPr/>
      <dgm:t>
        <a:bodyPr/>
        <a:lstStyle/>
        <a:p>
          <a:r>
            <a:rPr lang="lt-LT" sz="1300" b="0" dirty="0"/>
            <a:t>Duomenų valdymas ir analizė</a:t>
          </a:r>
          <a:endParaRPr lang="en-GB" sz="1300" b="0" dirty="0"/>
        </a:p>
      </dgm:t>
    </dgm:pt>
    <dgm:pt modelId="{6BA02C3E-5206-4633-8FE3-4AE934A44AD3}" type="parTrans" cxnId="{C10E9638-B8A6-4767-AF1D-ADF41AA16E5C}">
      <dgm:prSet custT="1"/>
      <dgm:spPr/>
      <dgm:t>
        <a:bodyPr/>
        <a:lstStyle/>
        <a:p>
          <a:endParaRPr lang="en-GB" sz="1300" b="0"/>
        </a:p>
      </dgm:t>
    </dgm:pt>
    <dgm:pt modelId="{F6A14244-CAFF-47E9-8338-9F20CF0762BB}" type="sibTrans" cxnId="{C10E9638-B8A6-4767-AF1D-ADF41AA16E5C}">
      <dgm:prSet/>
      <dgm:spPr/>
      <dgm:t>
        <a:bodyPr/>
        <a:lstStyle/>
        <a:p>
          <a:endParaRPr lang="en-GB" sz="1300" b="0"/>
        </a:p>
      </dgm:t>
    </dgm:pt>
    <dgm:pt modelId="{E5A15FFF-1371-4B9F-88E9-76B5413427D5}">
      <dgm:prSet phldrT="[Szöveg]" custT="1"/>
      <dgm:spPr/>
      <dgm:t>
        <a:bodyPr/>
        <a:lstStyle/>
        <a:p>
          <a:r>
            <a:rPr lang="lt-LT" sz="1300" b="0" dirty="0"/>
            <a:t>Geresnis klientų įsitraukimas</a:t>
          </a:r>
          <a:endParaRPr lang="en-GB" sz="1300" b="0" dirty="0"/>
        </a:p>
      </dgm:t>
    </dgm:pt>
    <dgm:pt modelId="{686E6342-E583-45E3-BF75-4541EC212428}" type="parTrans" cxnId="{69229203-AFCF-4B5A-AF12-BEC17170DDC9}">
      <dgm:prSet custT="1"/>
      <dgm:spPr/>
      <dgm:t>
        <a:bodyPr/>
        <a:lstStyle/>
        <a:p>
          <a:endParaRPr lang="en-GB" sz="1300" b="0"/>
        </a:p>
      </dgm:t>
    </dgm:pt>
    <dgm:pt modelId="{D2ED23CD-09C4-4049-ACBE-E22606140D08}" type="sibTrans" cxnId="{69229203-AFCF-4B5A-AF12-BEC17170DDC9}">
      <dgm:prSet/>
      <dgm:spPr/>
      <dgm:t>
        <a:bodyPr/>
        <a:lstStyle/>
        <a:p>
          <a:endParaRPr lang="en-GB" sz="1300" b="0"/>
        </a:p>
      </dgm:t>
    </dgm:pt>
    <dgm:pt modelId="{863C2193-A6FB-4FAB-B2E5-EFACE7380803}">
      <dgm:prSet phldrT="[Szöveg]" custT="1"/>
      <dgm:spPr/>
      <dgm:t>
        <a:bodyPr/>
        <a:lstStyle/>
        <a:p>
          <a:r>
            <a:rPr lang="lt-LT" sz="1300" b="0" dirty="0"/>
            <a:t>Nuotolinis darbas ir bendradarbiavimas</a:t>
          </a:r>
          <a:endParaRPr lang="en-GB" sz="1300" b="0" dirty="0"/>
        </a:p>
      </dgm:t>
    </dgm:pt>
    <dgm:pt modelId="{0853C71E-4537-4A24-9BC1-92A18CAEE7FE}" type="parTrans" cxnId="{564F7C53-CE24-4B49-B15B-237FDFBAEC67}">
      <dgm:prSet custT="1"/>
      <dgm:spPr/>
      <dgm:t>
        <a:bodyPr/>
        <a:lstStyle/>
        <a:p>
          <a:endParaRPr lang="en-GB" sz="1300" b="0"/>
        </a:p>
      </dgm:t>
    </dgm:pt>
    <dgm:pt modelId="{F2B52EF4-6244-472C-8CFB-EE43F21B1D87}" type="sibTrans" cxnId="{564F7C53-CE24-4B49-B15B-237FDFBAEC67}">
      <dgm:prSet/>
      <dgm:spPr/>
      <dgm:t>
        <a:bodyPr/>
        <a:lstStyle/>
        <a:p>
          <a:endParaRPr lang="en-GB" sz="1300" b="0"/>
        </a:p>
      </dgm:t>
    </dgm:pt>
    <dgm:pt modelId="{BBB27723-9926-4480-B69B-DD57F98B1697}">
      <dgm:prSet phldrT="[Szöveg]" custT="1"/>
      <dgm:spPr/>
      <dgm:t>
        <a:bodyPr/>
        <a:lstStyle/>
        <a:p>
          <a:r>
            <a:rPr lang="lt-LT" sz="1300" b="0" dirty="0"/>
            <a:t>Kibernetinis saugumas</a:t>
          </a:r>
          <a:endParaRPr lang="en-GB" sz="1300" b="0" dirty="0"/>
        </a:p>
      </dgm:t>
    </dgm:pt>
    <dgm:pt modelId="{8121C012-B3AE-4C8A-86FD-23E4D5CCB55C}" type="parTrans" cxnId="{DF63870C-8E6A-4C4E-9717-EF55AA65A5E8}">
      <dgm:prSet custT="1"/>
      <dgm:spPr/>
      <dgm:t>
        <a:bodyPr/>
        <a:lstStyle/>
        <a:p>
          <a:endParaRPr lang="en-GB" sz="1300" b="0"/>
        </a:p>
      </dgm:t>
    </dgm:pt>
    <dgm:pt modelId="{20A8A594-0C6E-4F18-8CE7-7A7ABEE4C770}" type="sibTrans" cxnId="{DF63870C-8E6A-4C4E-9717-EF55AA65A5E8}">
      <dgm:prSet/>
      <dgm:spPr/>
      <dgm:t>
        <a:bodyPr/>
        <a:lstStyle/>
        <a:p>
          <a:endParaRPr lang="en-GB" sz="1300" b="0"/>
        </a:p>
      </dgm:t>
    </dgm:pt>
    <dgm:pt modelId="{10FEBE30-BFC9-42EA-89DC-FD6A38B89326}" type="pres">
      <dgm:prSet presAssocID="{84E13D4B-B011-42FE-8D46-5C40B74CE762}" presName="cycle" presStyleCnt="0">
        <dgm:presLayoutVars>
          <dgm:chMax val="1"/>
          <dgm:dir/>
          <dgm:animLvl val="ctr"/>
          <dgm:resizeHandles val="exact"/>
        </dgm:presLayoutVars>
      </dgm:prSet>
      <dgm:spPr/>
    </dgm:pt>
    <dgm:pt modelId="{9805293A-F714-4F9B-A5A8-0155980166A8}" type="pres">
      <dgm:prSet presAssocID="{3CCE05EF-96BA-4748-93E9-AFA1154C5504}" presName="centerShape" presStyleLbl="node0" presStyleIdx="0" presStyleCnt="1"/>
      <dgm:spPr/>
    </dgm:pt>
    <dgm:pt modelId="{1D3A2482-4801-4451-9F0F-6BC3F98A9EA0}" type="pres">
      <dgm:prSet presAssocID="{AC3ED33B-96C6-4B7B-919A-DD07B0EE3B5A}" presName="Name9" presStyleLbl="parChTrans1D2" presStyleIdx="0" presStyleCnt="7"/>
      <dgm:spPr/>
    </dgm:pt>
    <dgm:pt modelId="{C2022B8E-6DFF-4C32-B5D7-6609045956F2}" type="pres">
      <dgm:prSet presAssocID="{AC3ED33B-96C6-4B7B-919A-DD07B0EE3B5A}" presName="connTx" presStyleLbl="parChTrans1D2" presStyleIdx="0" presStyleCnt="7"/>
      <dgm:spPr/>
    </dgm:pt>
    <dgm:pt modelId="{B9FE60F5-D8A3-4B92-8E48-556610BEF9A5}" type="pres">
      <dgm:prSet presAssocID="{EE9D4D5B-CDFE-45C6-9550-7D906FB24313}" presName="node" presStyleLbl="node1" presStyleIdx="0" presStyleCnt="7">
        <dgm:presLayoutVars>
          <dgm:bulletEnabled val="1"/>
        </dgm:presLayoutVars>
      </dgm:prSet>
      <dgm:spPr/>
    </dgm:pt>
    <dgm:pt modelId="{E79DFC09-6C9F-4D79-8729-978706EA2F35}" type="pres">
      <dgm:prSet presAssocID="{779C455B-3E18-48E7-ACA3-6613421C46F1}" presName="Name9" presStyleLbl="parChTrans1D2" presStyleIdx="1" presStyleCnt="7"/>
      <dgm:spPr/>
    </dgm:pt>
    <dgm:pt modelId="{C14AB7A2-95E1-436A-8260-5C9DBB5ABDD2}" type="pres">
      <dgm:prSet presAssocID="{779C455B-3E18-48E7-ACA3-6613421C46F1}" presName="connTx" presStyleLbl="parChTrans1D2" presStyleIdx="1" presStyleCnt="7"/>
      <dgm:spPr/>
    </dgm:pt>
    <dgm:pt modelId="{8EC1D295-9D96-4AE7-B6E9-460CBD6171C6}" type="pres">
      <dgm:prSet presAssocID="{CF800062-0077-4A1B-95FE-DE0F422AD0ED}" presName="node" presStyleLbl="node1" presStyleIdx="1" presStyleCnt="7">
        <dgm:presLayoutVars>
          <dgm:bulletEnabled val="1"/>
        </dgm:presLayoutVars>
      </dgm:prSet>
      <dgm:spPr/>
    </dgm:pt>
    <dgm:pt modelId="{4C25B3AE-C704-4D1E-A7B6-BAA9F1504CDF}" type="pres">
      <dgm:prSet presAssocID="{E5912726-2445-49C7-9CD0-29CA49843C09}" presName="Name9" presStyleLbl="parChTrans1D2" presStyleIdx="2" presStyleCnt="7"/>
      <dgm:spPr/>
    </dgm:pt>
    <dgm:pt modelId="{BE064862-6AAD-42EE-8599-CC5E07480ACE}" type="pres">
      <dgm:prSet presAssocID="{E5912726-2445-49C7-9CD0-29CA49843C09}" presName="connTx" presStyleLbl="parChTrans1D2" presStyleIdx="2" presStyleCnt="7"/>
      <dgm:spPr/>
    </dgm:pt>
    <dgm:pt modelId="{9DFCCC37-E427-4925-BA99-10C0ACFE23EA}" type="pres">
      <dgm:prSet presAssocID="{A528DF71-A110-44E8-923B-77B4525EE68F}" presName="node" presStyleLbl="node1" presStyleIdx="2" presStyleCnt="7">
        <dgm:presLayoutVars>
          <dgm:bulletEnabled val="1"/>
        </dgm:presLayoutVars>
      </dgm:prSet>
      <dgm:spPr/>
    </dgm:pt>
    <dgm:pt modelId="{8ECDC261-B846-4657-A3AF-7C403B9A894A}" type="pres">
      <dgm:prSet presAssocID="{6BA02C3E-5206-4633-8FE3-4AE934A44AD3}" presName="Name9" presStyleLbl="parChTrans1D2" presStyleIdx="3" presStyleCnt="7"/>
      <dgm:spPr/>
    </dgm:pt>
    <dgm:pt modelId="{933E6A49-2709-4466-BED9-47873CB2686B}" type="pres">
      <dgm:prSet presAssocID="{6BA02C3E-5206-4633-8FE3-4AE934A44AD3}" presName="connTx" presStyleLbl="parChTrans1D2" presStyleIdx="3" presStyleCnt="7"/>
      <dgm:spPr/>
    </dgm:pt>
    <dgm:pt modelId="{3791553C-D26A-43B5-BFA0-CEE5E9F14208}" type="pres">
      <dgm:prSet presAssocID="{BE5D9751-4276-4953-8B07-8D77D6AA7BCC}" presName="node" presStyleLbl="node1" presStyleIdx="3" presStyleCnt="7">
        <dgm:presLayoutVars>
          <dgm:bulletEnabled val="1"/>
        </dgm:presLayoutVars>
      </dgm:prSet>
      <dgm:spPr/>
    </dgm:pt>
    <dgm:pt modelId="{42A242F9-82D8-42B3-82C9-A8647E944376}" type="pres">
      <dgm:prSet presAssocID="{686E6342-E583-45E3-BF75-4541EC212428}" presName="Name9" presStyleLbl="parChTrans1D2" presStyleIdx="4" presStyleCnt="7"/>
      <dgm:spPr/>
    </dgm:pt>
    <dgm:pt modelId="{FDF014C8-7E7F-462F-932A-DC0DD05AADDE}" type="pres">
      <dgm:prSet presAssocID="{686E6342-E583-45E3-BF75-4541EC212428}" presName="connTx" presStyleLbl="parChTrans1D2" presStyleIdx="4" presStyleCnt="7"/>
      <dgm:spPr/>
    </dgm:pt>
    <dgm:pt modelId="{A90E5CD4-6DF3-4756-B61C-273FB4C59951}" type="pres">
      <dgm:prSet presAssocID="{E5A15FFF-1371-4B9F-88E9-76B5413427D5}" presName="node" presStyleLbl="node1" presStyleIdx="4" presStyleCnt="7">
        <dgm:presLayoutVars>
          <dgm:bulletEnabled val="1"/>
        </dgm:presLayoutVars>
      </dgm:prSet>
      <dgm:spPr/>
    </dgm:pt>
    <dgm:pt modelId="{3FEDECC7-3B7B-4F0A-8D3E-EA078A535C2F}" type="pres">
      <dgm:prSet presAssocID="{0853C71E-4537-4A24-9BC1-92A18CAEE7FE}" presName="Name9" presStyleLbl="parChTrans1D2" presStyleIdx="5" presStyleCnt="7"/>
      <dgm:spPr/>
    </dgm:pt>
    <dgm:pt modelId="{A7DCCCBF-D56B-472B-857E-436A67345527}" type="pres">
      <dgm:prSet presAssocID="{0853C71E-4537-4A24-9BC1-92A18CAEE7FE}" presName="connTx" presStyleLbl="parChTrans1D2" presStyleIdx="5" presStyleCnt="7"/>
      <dgm:spPr/>
    </dgm:pt>
    <dgm:pt modelId="{F1E4BAF1-73C6-4CD1-B7D7-98DA766A212D}" type="pres">
      <dgm:prSet presAssocID="{863C2193-A6FB-4FAB-B2E5-EFACE7380803}" presName="node" presStyleLbl="node1" presStyleIdx="5" presStyleCnt="7">
        <dgm:presLayoutVars>
          <dgm:bulletEnabled val="1"/>
        </dgm:presLayoutVars>
      </dgm:prSet>
      <dgm:spPr/>
    </dgm:pt>
    <dgm:pt modelId="{6111DB44-41FE-4087-991D-D7F03CD474B0}" type="pres">
      <dgm:prSet presAssocID="{8121C012-B3AE-4C8A-86FD-23E4D5CCB55C}" presName="Name9" presStyleLbl="parChTrans1D2" presStyleIdx="6" presStyleCnt="7"/>
      <dgm:spPr/>
    </dgm:pt>
    <dgm:pt modelId="{87E3556A-7D23-4004-AA09-F9C00520D59C}" type="pres">
      <dgm:prSet presAssocID="{8121C012-B3AE-4C8A-86FD-23E4D5CCB55C}" presName="connTx" presStyleLbl="parChTrans1D2" presStyleIdx="6" presStyleCnt="7"/>
      <dgm:spPr/>
    </dgm:pt>
    <dgm:pt modelId="{4468A721-0737-41C4-B1AB-E046FDE5C65D}" type="pres">
      <dgm:prSet presAssocID="{BBB27723-9926-4480-B69B-DD57F98B1697}" presName="node" presStyleLbl="node1" presStyleIdx="6" presStyleCnt="7">
        <dgm:presLayoutVars>
          <dgm:bulletEnabled val="1"/>
        </dgm:presLayoutVars>
      </dgm:prSet>
      <dgm:spPr/>
    </dgm:pt>
  </dgm:ptLst>
  <dgm:cxnLst>
    <dgm:cxn modelId="{69229203-AFCF-4B5A-AF12-BEC17170DDC9}" srcId="{3CCE05EF-96BA-4748-93E9-AFA1154C5504}" destId="{E5A15FFF-1371-4B9F-88E9-76B5413427D5}" srcOrd="4" destOrd="0" parTransId="{686E6342-E583-45E3-BF75-4541EC212428}" sibTransId="{D2ED23CD-09C4-4049-ACBE-E22606140D08}"/>
    <dgm:cxn modelId="{B2B29107-2FFB-4774-A7CB-2F902C34A3B5}" type="presOf" srcId="{6BA02C3E-5206-4633-8FE3-4AE934A44AD3}" destId="{8ECDC261-B846-4657-A3AF-7C403B9A894A}" srcOrd="0" destOrd="0" presId="urn:microsoft.com/office/officeart/2005/8/layout/radial1"/>
    <dgm:cxn modelId="{DF63870C-8E6A-4C4E-9717-EF55AA65A5E8}" srcId="{3CCE05EF-96BA-4748-93E9-AFA1154C5504}" destId="{BBB27723-9926-4480-B69B-DD57F98B1697}" srcOrd="6" destOrd="0" parTransId="{8121C012-B3AE-4C8A-86FD-23E4D5CCB55C}" sibTransId="{20A8A594-0C6E-4F18-8CE7-7A7ABEE4C770}"/>
    <dgm:cxn modelId="{BC142913-F00C-4DB6-995D-7B28CE90301D}" type="presOf" srcId="{8121C012-B3AE-4C8A-86FD-23E4D5CCB55C}" destId="{6111DB44-41FE-4087-991D-D7F03CD474B0}" srcOrd="0" destOrd="0" presId="urn:microsoft.com/office/officeart/2005/8/layout/radial1"/>
    <dgm:cxn modelId="{D6DDA215-0F54-4EFC-A36B-7805B47453FE}" type="presOf" srcId="{84E13D4B-B011-42FE-8D46-5C40B74CE762}" destId="{10FEBE30-BFC9-42EA-89DC-FD6A38B89326}" srcOrd="0" destOrd="0" presId="urn:microsoft.com/office/officeart/2005/8/layout/radial1"/>
    <dgm:cxn modelId="{4677C21A-54A0-44B2-8746-909FDF7D92B8}" type="presOf" srcId="{779C455B-3E18-48E7-ACA3-6613421C46F1}" destId="{C14AB7A2-95E1-436A-8260-5C9DBB5ABDD2}" srcOrd="1" destOrd="0" presId="urn:microsoft.com/office/officeart/2005/8/layout/radial1"/>
    <dgm:cxn modelId="{5A857530-CD0D-4A3E-9ABB-0E1F0226AC5B}" type="presOf" srcId="{3CCE05EF-96BA-4748-93E9-AFA1154C5504}" destId="{9805293A-F714-4F9B-A5A8-0155980166A8}" srcOrd="0" destOrd="0" presId="urn:microsoft.com/office/officeart/2005/8/layout/radial1"/>
    <dgm:cxn modelId="{A5545634-94DB-45C2-B6EA-682BB9720B13}" type="presOf" srcId="{BE5D9751-4276-4953-8B07-8D77D6AA7BCC}" destId="{3791553C-D26A-43B5-BFA0-CEE5E9F14208}" srcOrd="0" destOrd="0" presId="urn:microsoft.com/office/officeart/2005/8/layout/radial1"/>
    <dgm:cxn modelId="{C9367438-FDD7-4B8F-8C09-F25F0C593020}" type="presOf" srcId="{EE9D4D5B-CDFE-45C6-9550-7D906FB24313}" destId="{B9FE60F5-D8A3-4B92-8E48-556610BEF9A5}" srcOrd="0" destOrd="0" presId="urn:microsoft.com/office/officeart/2005/8/layout/radial1"/>
    <dgm:cxn modelId="{C10E9638-B8A6-4767-AF1D-ADF41AA16E5C}" srcId="{3CCE05EF-96BA-4748-93E9-AFA1154C5504}" destId="{BE5D9751-4276-4953-8B07-8D77D6AA7BCC}" srcOrd="3" destOrd="0" parTransId="{6BA02C3E-5206-4633-8FE3-4AE934A44AD3}" sibTransId="{F6A14244-CAFF-47E9-8338-9F20CF0762BB}"/>
    <dgm:cxn modelId="{A264733A-B37D-4AF4-855D-493BAFAE9051}" type="presOf" srcId="{0853C71E-4537-4A24-9BC1-92A18CAEE7FE}" destId="{A7DCCCBF-D56B-472B-857E-436A67345527}" srcOrd="1" destOrd="0" presId="urn:microsoft.com/office/officeart/2005/8/layout/radial1"/>
    <dgm:cxn modelId="{126D4F3E-77E7-469B-A3F7-3D8E6288589D}" type="presOf" srcId="{BBB27723-9926-4480-B69B-DD57F98B1697}" destId="{4468A721-0737-41C4-B1AB-E046FDE5C65D}" srcOrd="0" destOrd="0" presId="urn:microsoft.com/office/officeart/2005/8/layout/radial1"/>
    <dgm:cxn modelId="{FCB37B3E-9DC8-4D71-8A33-ABBF6702CCB1}" type="presOf" srcId="{8121C012-B3AE-4C8A-86FD-23E4D5CCB55C}" destId="{87E3556A-7D23-4004-AA09-F9C00520D59C}" srcOrd="1" destOrd="0" presId="urn:microsoft.com/office/officeart/2005/8/layout/radial1"/>
    <dgm:cxn modelId="{46D3EB5F-FC72-4B62-A937-6DBDD3A1E1E9}" srcId="{3CCE05EF-96BA-4748-93E9-AFA1154C5504}" destId="{CF800062-0077-4A1B-95FE-DE0F422AD0ED}" srcOrd="1" destOrd="0" parTransId="{779C455B-3E18-48E7-ACA3-6613421C46F1}" sibTransId="{631D1FCE-CEF0-4820-8500-FF9032B1248C}"/>
    <dgm:cxn modelId="{6732E743-51C2-42D1-92BF-537109A22459}" type="presOf" srcId="{863C2193-A6FB-4FAB-B2E5-EFACE7380803}" destId="{F1E4BAF1-73C6-4CD1-B7D7-98DA766A212D}" srcOrd="0" destOrd="0" presId="urn:microsoft.com/office/officeart/2005/8/layout/radial1"/>
    <dgm:cxn modelId="{50687A6C-8800-43EB-A441-F98E6EC9CFD3}" type="presOf" srcId="{0853C71E-4537-4A24-9BC1-92A18CAEE7FE}" destId="{3FEDECC7-3B7B-4F0A-8D3E-EA078A535C2F}" srcOrd="0" destOrd="0" presId="urn:microsoft.com/office/officeart/2005/8/layout/radial1"/>
    <dgm:cxn modelId="{564F7C53-CE24-4B49-B15B-237FDFBAEC67}" srcId="{3CCE05EF-96BA-4748-93E9-AFA1154C5504}" destId="{863C2193-A6FB-4FAB-B2E5-EFACE7380803}" srcOrd="5" destOrd="0" parTransId="{0853C71E-4537-4A24-9BC1-92A18CAEE7FE}" sibTransId="{F2B52EF4-6244-472C-8CFB-EE43F21B1D87}"/>
    <dgm:cxn modelId="{3B02A077-62E0-40F1-98CE-644B299EDC5E}" type="presOf" srcId="{686E6342-E583-45E3-BF75-4541EC212428}" destId="{FDF014C8-7E7F-462F-932A-DC0DD05AADDE}" srcOrd="1" destOrd="0" presId="urn:microsoft.com/office/officeart/2005/8/layout/radial1"/>
    <dgm:cxn modelId="{F4D0AA80-8A37-4FAC-AB85-059316E248DD}" type="presOf" srcId="{CF800062-0077-4A1B-95FE-DE0F422AD0ED}" destId="{8EC1D295-9D96-4AE7-B6E9-460CBD6171C6}" srcOrd="0" destOrd="0" presId="urn:microsoft.com/office/officeart/2005/8/layout/radial1"/>
    <dgm:cxn modelId="{FE06478B-55DB-47AF-93E9-0ADA2CA90CA8}" type="presOf" srcId="{AC3ED33B-96C6-4B7B-919A-DD07B0EE3B5A}" destId="{1D3A2482-4801-4451-9F0F-6BC3F98A9EA0}" srcOrd="0" destOrd="0" presId="urn:microsoft.com/office/officeart/2005/8/layout/radial1"/>
    <dgm:cxn modelId="{2AEFE892-73BB-43C6-9D34-B9C2136E8664}" srcId="{3CCE05EF-96BA-4748-93E9-AFA1154C5504}" destId="{A528DF71-A110-44E8-923B-77B4525EE68F}" srcOrd="2" destOrd="0" parTransId="{E5912726-2445-49C7-9CD0-29CA49843C09}" sibTransId="{5737B3AC-B728-4912-9CE5-495C3D73CF49}"/>
    <dgm:cxn modelId="{6BEED09A-7DF5-40E3-9E5A-142E8AC00197}" type="presOf" srcId="{686E6342-E583-45E3-BF75-4541EC212428}" destId="{42A242F9-82D8-42B3-82C9-A8647E944376}" srcOrd="0" destOrd="0" presId="urn:microsoft.com/office/officeart/2005/8/layout/radial1"/>
    <dgm:cxn modelId="{1469F2A0-0AFF-4693-9E2B-585EFD9AB657}" type="presOf" srcId="{6BA02C3E-5206-4633-8FE3-4AE934A44AD3}" destId="{933E6A49-2709-4466-BED9-47873CB2686B}" srcOrd="1" destOrd="0" presId="urn:microsoft.com/office/officeart/2005/8/layout/radial1"/>
    <dgm:cxn modelId="{1B8543B5-66A8-417D-AD31-1760D0C7946A}" srcId="{84E13D4B-B011-42FE-8D46-5C40B74CE762}" destId="{3CCE05EF-96BA-4748-93E9-AFA1154C5504}" srcOrd="0" destOrd="0" parTransId="{06FC9EA3-A7C9-4F98-B424-34159A3577E1}" sibTransId="{377BBBE8-62F0-4C7A-953E-E5ADB1DE0887}"/>
    <dgm:cxn modelId="{33698AC0-A36F-47A7-9D84-6CA9727072AA}" type="presOf" srcId="{AC3ED33B-96C6-4B7B-919A-DD07B0EE3B5A}" destId="{C2022B8E-6DFF-4C32-B5D7-6609045956F2}" srcOrd="1" destOrd="0" presId="urn:microsoft.com/office/officeart/2005/8/layout/radial1"/>
    <dgm:cxn modelId="{E77D6BC6-6B58-4854-B987-4869713BC658}" type="presOf" srcId="{779C455B-3E18-48E7-ACA3-6613421C46F1}" destId="{E79DFC09-6C9F-4D79-8729-978706EA2F35}" srcOrd="0" destOrd="0" presId="urn:microsoft.com/office/officeart/2005/8/layout/radial1"/>
    <dgm:cxn modelId="{63406DC9-6AD6-4A5D-BB1E-4B76B8FBC05A}" type="presOf" srcId="{E5912726-2445-49C7-9CD0-29CA49843C09}" destId="{4C25B3AE-C704-4D1E-A7B6-BAA9F1504CDF}" srcOrd="0" destOrd="0" presId="urn:microsoft.com/office/officeart/2005/8/layout/radial1"/>
    <dgm:cxn modelId="{F55880D2-B8CC-414B-B9A6-D35F6E6136CB}" type="presOf" srcId="{A528DF71-A110-44E8-923B-77B4525EE68F}" destId="{9DFCCC37-E427-4925-BA99-10C0ACFE23EA}" srcOrd="0" destOrd="0" presId="urn:microsoft.com/office/officeart/2005/8/layout/radial1"/>
    <dgm:cxn modelId="{1A36BDDB-394E-4F3D-A330-11CDA56AB346}" srcId="{3CCE05EF-96BA-4748-93E9-AFA1154C5504}" destId="{EE9D4D5B-CDFE-45C6-9550-7D906FB24313}" srcOrd="0" destOrd="0" parTransId="{AC3ED33B-96C6-4B7B-919A-DD07B0EE3B5A}" sibTransId="{50EB8174-77BF-468B-95F0-25697CE79109}"/>
    <dgm:cxn modelId="{CF7711F7-1513-419A-9C02-5C21721F0188}" type="presOf" srcId="{E5912726-2445-49C7-9CD0-29CA49843C09}" destId="{BE064862-6AAD-42EE-8599-CC5E07480ACE}" srcOrd="1" destOrd="0" presId="urn:microsoft.com/office/officeart/2005/8/layout/radial1"/>
    <dgm:cxn modelId="{A6F23CFC-C54D-4155-B8CA-FFFC365C465D}" type="presOf" srcId="{E5A15FFF-1371-4B9F-88E9-76B5413427D5}" destId="{A90E5CD4-6DF3-4756-B61C-273FB4C59951}" srcOrd="0" destOrd="0" presId="urn:microsoft.com/office/officeart/2005/8/layout/radial1"/>
    <dgm:cxn modelId="{5CD343AD-5856-41A2-81A7-C73735AD2574}" type="presParOf" srcId="{10FEBE30-BFC9-42EA-89DC-FD6A38B89326}" destId="{9805293A-F714-4F9B-A5A8-0155980166A8}" srcOrd="0" destOrd="0" presId="urn:microsoft.com/office/officeart/2005/8/layout/radial1"/>
    <dgm:cxn modelId="{8589C171-B269-4D99-8542-0FCBFD09C270}" type="presParOf" srcId="{10FEBE30-BFC9-42EA-89DC-FD6A38B89326}" destId="{1D3A2482-4801-4451-9F0F-6BC3F98A9EA0}" srcOrd="1" destOrd="0" presId="urn:microsoft.com/office/officeart/2005/8/layout/radial1"/>
    <dgm:cxn modelId="{10A9E044-AFEC-4914-9335-A0D97EF4C8EB}" type="presParOf" srcId="{1D3A2482-4801-4451-9F0F-6BC3F98A9EA0}" destId="{C2022B8E-6DFF-4C32-B5D7-6609045956F2}" srcOrd="0" destOrd="0" presId="urn:microsoft.com/office/officeart/2005/8/layout/radial1"/>
    <dgm:cxn modelId="{97F5D5DE-0469-4534-B6D5-415B915031F4}" type="presParOf" srcId="{10FEBE30-BFC9-42EA-89DC-FD6A38B89326}" destId="{B9FE60F5-D8A3-4B92-8E48-556610BEF9A5}" srcOrd="2" destOrd="0" presId="urn:microsoft.com/office/officeart/2005/8/layout/radial1"/>
    <dgm:cxn modelId="{4FE2310D-D068-4533-8739-D1C8223E0CF0}" type="presParOf" srcId="{10FEBE30-BFC9-42EA-89DC-FD6A38B89326}" destId="{E79DFC09-6C9F-4D79-8729-978706EA2F35}" srcOrd="3" destOrd="0" presId="urn:microsoft.com/office/officeart/2005/8/layout/radial1"/>
    <dgm:cxn modelId="{F3F506E5-4839-4E89-BBFD-11714C8FD826}" type="presParOf" srcId="{E79DFC09-6C9F-4D79-8729-978706EA2F35}" destId="{C14AB7A2-95E1-436A-8260-5C9DBB5ABDD2}" srcOrd="0" destOrd="0" presId="urn:microsoft.com/office/officeart/2005/8/layout/radial1"/>
    <dgm:cxn modelId="{535E13EF-05D5-431F-B257-F6830AB097DC}" type="presParOf" srcId="{10FEBE30-BFC9-42EA-89DC-FD6A38B89326}" destId="{8EC1D295-9D96-4AE7-B6E9-460CBD6171C6}" srcOrd="4" destOrd="0" presId="urn:microsoft.com/office/officeart/2005/8/layout/radial1"/>
    <dgm:cxn modelId="{280D2DB1-41BE-4AF0-BE55-9AB509465646}" type="presParOf" srcId="{10FEBE30-BFC9-42EA-89DC-FD6A38B89326}" destId="{4C25B3AE-C704-4D1E-A7B6-BAA9F1504CDF}" srcOrd="5" destOrd="0" presId="urn:microsoft.com/office/officeart/2005/8/layout/radial1"/>
    <dgm:cxn modelId="{6BB95C82-4DC3-48E8-B848-86F68435FB2B}" type="presParOf" srcId="{4C25B3AE-C704-4D1E-A7B6-BAA9F1504CDF}" destId="{BE064862-6AAD-42EE-8599-CC5E07480ACE}" srcOrd="0" destOrd="0" presId="urn:microsoft.com/office/officeart/2005/8/layout/radial1"/>
    <dgm:cxn modelId="{0484CC0B-8485-46E3-B135-D04A596BDF98}" type="presParOf" srcId="{10FEBE30-BFC9-42EA-89DC-FD6A38B89326}" destId="{9DFCCC37-E427-4925-BA99-10C0ACFE23EA}" srcOrd="6" destOrd="0" presId="urn:microsoft.com/office/officeart/2005/8/layout/radial1"/>
    <dgm:cxn modelId="{618A0ACD-2BB3-4C26-AC15-93E29EA7D564}" type="presParOf" srcId="{10FEBE30-BFC9-42EA-89DC-FD6A38B89326}" destId="{8ECDC261-B846-4657-A3AF-7C403B9A894A}" srcOrd="7" destOrd="0" presId="urn:microsoft.com/office/officeart/2005/8/layout/radial1"/>
    <dgm:cxn modelId="{8932D97D-2D77-47B2-BAD4-CD7223B19FC3}" type="presParOf" srcId="{8ECDC261-B846-4657-A3AF-7C403B9A894A}" destId="{933E6A49-2709-4466-BED9-47873CB2686B}" srcOrd="0" destOrd="0" presId="urn:microsoft.com/office/officeart/2005/8/layout/radial1"/>
    <dgm:cxn modelId="{9ED6C8D1-49B5-414D-AB83-8850FB10A0F9}" type="presParOf" srcId="{10FEBE30-BFC9-42EA-89DC-FD6A38B89326}" destId="{3791553C-D26A-43B5-BFA0-CEE5E9F14208}" srcOrd="8" destOrd="0" presId="urn:microsoft.com/office/officeart/2005/8/layout/radial1"/>
    <dgm:cxn modelId="{BAD1DE24-2F1E-4C78-9C50-D5B858D654A8}" type="presParOf" srcId="{10FEBE30-BFC9-42EA-89DC-FD6A38B89326}" destId="{42A242F9-82D8-42B3-82C9-A8647E944376}" srcOrd="9" destOrd="0" presId="urn:microsoft.com/office/officeart/2005/8/layout/radial1"/>
    <dgm:cxn modelId="{732814ED-097F-4F85-AF07-C1D48E49ED4E}" type="presParOf" srcId="{42A242F9-82D8-42B3-82C9-A8647E944376}" destId="{FDF014C8-7E7F-462F-932A-DC0DD05AADDE}" srcOrd="0" destOrd="0" presId="urn:microsoft.com/office/officeart/2005/8/layout/radial1"/>
    <dgm:cxn modelId="{A8332643-40BA-41BB-9893-5CAA64BE05D9}" type="presParOf" srcId="{10FEBE30-BFC9-42EA-89DC-FD6A38B89326}" destId="{A90E5CD4-6DF3-4756-B61C-273FB4C59951}" srcOrd="10" destOrd="0" presId="urn:microsoft.com/office/officeart/2005/8/layout/radial1"/>
    <dgm:cxn modelId="{70240A53-25C8-4DD1-A786-495E64C69427}" type="presParOf" srcId="{10FEBE30-BFC9-42EA-89DC-FD6A38B89326}" destId="{3FEDECC7-3B7B-4F0A-8D3E-EA078A535C2F}" srcOrd="11" destOrd="0" presId="urn:microsoft.com/office/officeart/2005/8/layout/radial1"/>
    <dgm:cxn modelId="{D8E86CD2-B9F5-4680-8144-EA281F0AE202}" type="presParOf" srcId="{3FEDECC7-3B7B-4F0A-8D3E-EA078A535C2F}" destId="{A7DCCCBF-D56B-472B-857E-436A67345527}" srcOrd="0" destOrd="0" presId="urn:microsoft.com/office/officeart/2005/8/layout/radial1"/>
    <dgm:cxn modelId="{2D58F4AD-10CA-4435-8DE8-727E84DBD895}" type="presParOf" srcId="{10FEBE30-BFC9-42EA-89DC-FD6A38B89326}" destId="{F1E4BAF1-73C6-4CD1-B7D7-98DA766A212D}" srcOrd="12" destOrd="0" presId="urn:microsoft.com/office/officeart/2005/8/layout/radial1"/>
    <dgm:cxn modelId="{014E5209-6788-4F5C-BCE1-8C289CB7B9B9}" type="presParOf" srcId="{10FEBE30-BFC9-42EA-89DC-FD6A38B89326}" destId="{6111DB44-41FE-4087-991D-D7F03CD474B0}" srcOrd="13" destOrd="0" presId="urn:microsoft.com/office/officeart/2005/8/layout/radial1"/>
    <dgm:cxn modelId="{55FDA044-C9D1-4A7C-8679-0214F76349E0}" type="presParOf" srcId="{6111DB44-41FE-4087-991D-D7F03CD474B0}" destId="{87E3556A-7D23-4004-AA09-F9C00520D59C}" srcOrd="0" destOrd="0" presId="urn:microsoft.com/office/officeart/2005/8/layout/radial1"/>
    <dgm:cxn modelId="{86002867-CBA2-4197-8149-7044DA2E3FBB}" type="presParOf" srcId="{10FEBE30-BFC9-42EA-89DC-FD6A38B89326}" destId="{4468A721-0737-41C4-B1AB-E046FDE5C65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0A65B9-FA83-4CC4-98E0-D223019C0D23}" type="doc">
      <dgm:prSet loTypeId="urn:microsoft.com/office/officeart/2005/8/layout/arrow2" loCatId="process" qsTypeId="urn:microsoft.com/office/officeart/2005/8/quickstyle/simple1" qsCatId="simple" csTypeId="urn:microsoft.com/office/officeart/2005/8/colors/accent6_3" csCatId="accent6" phldr="1"/>
      <dgm:spPr/>
      <dgm:t>
        <a:bodyPr/>
        <a:lstStyle/>
        <a:p>
          <a:endParaRPr lang="en-GB"/>
        </a:p>
      </dgm:t>
    </dgm:pt>
    <dgm:pt modelId="{83323699-5CF3-45BA-A120-94A96A9C3D8A}">
      <dgm:prSet phldrT="[Szöveg]"/>
      <dgm:spPr/>
      <dgm:t>
        <a:bodyPr/>
        <a:lstStyle/>
        <a:p>
          <a:r>
            <a:rPr lang="en-GB" b="0" dirty="0"/>
            <a:t>1. </a:t>
          </a:r>
          <a:r>
            <a:rPr lang="lt-LT" b="0" dirty="0"/>
            <a:t>Apibrėžti tikslus ir naudojimo atvejus</a:t>
          </a:r>
          <a:endParaRPr lang="en-GB" b="0" dirty="0"/>
        </a:p>
      </dgm:t>
    </dgm:pt>
    <dgm:pt modelId="{756520B8-842F-427A-9FAA-924CE57E14C6}" type="parTrans" cxnId="{D83B4B4B-FFA4-4D9B-B530-A596B3223C58}">
      <dgm:prSet/>
      <dgm:spPr/>
      <dgm:t>
        <a:bodyPr/>
        <a:lstStyle/>
        <a:p>
          <a:endParaRPr lang="en-GB" b="0"/>
        </a:p>
      </dgm:t>
    </dgm:pt>
    <dgm:pt modelId="{A05E1723-6D0F-4BCD-B984-C9ECF89662D5}" type="sibTrans" cxnId="{D83B4B4B-FFA4-4D9B-B530-A596B3223C58}">
      <dgm:prSet/>
      <dgm:spPr/>
      <dgm:t>
        <a:bodyPr/>
        <a:lstStyle/>
        <a:p>
          <a:endParaRPr lang="en-GB" b="0"/>
        </a:p>
      </dgm:t>
    </dgm:pt>
    <dgm:pt modelId="{87804FB2-D289-458C-8797-5C03BF3009EC}">
      <dgm:prSet phldrT="[Szöveg]"/>
      <dgm:spPr/>
      <dgm:t>
        <a:bodyPr/>
        <a:lstStyle/>
        <a:p>
          <a:r>
            <a:rPr lang="en-GB" b="0" dirty="0"/>
            <a:t>2. </a:t>
          </a:r>
          <a:r>
            <a:rPr lang="lt-LT" b="0" dirty="0"/>
            <a:t>Techninio pasirengimo įsivertinimas</a:t>
          </a:r>
          <a:endParaRPr lang="en-GB" b="0" dirty="0"/>
        </a:p>
      </dgm:t>
    </dgm:pt>
    <dgm:pt modelId="{40BA014C-277F-4375-A22B-FBD83E76D931}" type="parTrans" cxnId="{5F3650E5-A3D4-497E-834A-6B07DDC03EBB}">
      <dgm:prSet/>
      <dgm:spPr/>
      <dgm:t>
        <a:bodyPr/>
        <a:lstStyle/>
        <a:p>
          <a:endParaRPr lang="en-GB" b="0"/>
        </a:p>
      </dgm:t>
    </dgm:pt>
    <dgm:pt modelId="{46D954DB-DAB2-4914-BB3E-6417911D4EF6}" type="sibTrans" cxnId="{5F3650E5-A3D4-497E-834A-6B07DDC03EBB}">
      <dgm:prSet/>
      <dgm:spPr/>
      <dgm:t>
        <a:bodyPr/>
        <a:lstStyle/>
        <a:p>
          <a:endParaRPr lang="en-GB" b="0"/>
        </a:p>
      </dgm:t>
    </dgm:pt>
    <dgm:pt modelId="{6881F2C1-C2EB-46C2-8FFE-49FFD35C18D9}">
      <dgm:prSet phldrT="[Szöveg]"/>
      <dgm:spPr/>
      <dgm:t>
        <a:bodyPr/>
        <a:lstStyle/>
        <a:p>
          <a:r>
            <a:rPr lang="en-GB" b="0" dirty="0"/>
            <a:t>3. </a:t>
          </a:r>
          <a:r>
            <a:rPr lang="lt-LT" b="0" dirty="0"/>
            <a:t>Išteklių paskirstymas</a:t>
          </a:r>
          <a:endParaRPr lang="en-GB" b="0" dirty="0"/>
        </a:p>
      </dgm:t>
    </dgm:pt>
    <dgm:pt modelId="{3448EB50-40F3-424B-8172-BDD89486B567}" type="parTrans" cxnId="{1A92E83E-C6E9-4F0B-A918-A631DA34CE06}">
      <dgm:prSet/>
      <dgm:spPr/>
      <dgm:t>
        <a:bodyPr/>
        <a:lstStyle/>
        <a:p>
          <a:endParaRPr lang="en-GB" b="0"/>
        </a:p>
      </dgm:t>
    </dgm:pt>
    <dgm:pt modelId="{337A13D7-F873-42B7-AD92-196805F4E583}" type="sibTrans" cxnId="{1A92E83E-C6E9-4F0B-A918-A631DA34CE06}">
      <dgm:prSet/>
      <dgm:spPr/>
      <dgm:t>
        <a:bodyPr/>
        <a:lstStyle/>
        <a:p>
          <a:endParaRPr lang="en-GB" b="0"/>
        </a:p>
      </dgm:t>
    </dgm:pt>
    <dgm:pt modelId="{2CADDB1B-F6E5-4E32-9DAD-EDC1B8F7CDBA}">
      <dgm:prSet phldrT="[Szöveg]"/>
      <dgm:spPr/>
      <dgm:t>
        <a:bodyPr/>
        <a:lstStyle/>
        <a:p>
          <a:r>
            <a:rPr lang="en-GB" b="0" dirty="0"/>
            <a:t>4. </a:t>
          </a:r>
          <a:r>
            <a:rPr lang="lt-LT" b="0" dirty="0"/>
            <a:t>Tinkamų technologijų ir partnerių pasirinkimas</a:t>
          </a:r>
          <a:endParaRPr lang="en-GB" b="0" dirty="0"/>
        </a:p>
      </dgm:t>
    </dgm:pt>
    <dgm:pt modelId="{E83158B3-EA5D-4DA9-BC63-3776D1A631B6}" type="parTrans" cxnId="{BDB888F0-6DE6-4FDC-B743-8AB090883979}">
      <dgm:prSet/>
      <dgm:spPr/>
      <dgm:t>
        <a:bodyPr/>
        <a:lstStyle/>
        <a:p>
          <a:endParaRPr lang="en-GB" b="0"/>
        </a:p>
      </dgm:t>
    </dgm:pt>
    <dgm:pt modelId="{0860534A-FA43-481B-AABF-C9B4FCD45407}" type="sibTrans" cxnId="{BDB888F0-6DE6-4FDC-B743-8AB090883979}">
      <dgm:prSet/>
      <dgm:spPr/>
      <dgm:t>
        <a:bodyPr/>
        <a:lstStyle/>
        <a:p>
          <a:endParaRPr lang="en-GB" b="0"/>
        </a:p>
      </dgm:t>
    </dgm:pt>
    <dgm:pt modelId="{5A0A95CA-DFD4-481F-BF72-B5ED61D98042}">
      <dgm:prSet phldrT="[Szöveg]"/>
      <dgm:spPr/>
      <dgm:t>
        <a:bodyPr/>
        <a:lstStyle/>
        <a:p>
          <a:r>
            <a:rPr lang="en-GB" b="0" dirty="0"/>
            <a:t>5. </a:t>
          </a:r>
          <a:r>
            <a:rPr lang="lt-LT" b="0" dirty="0"/>
            <a:t>Bandomasis testavimas ir mokymas</a:t>
          </a:r>
          <a:endParaRPr lang="en-GB" b="0" dirty="0"/>
        </a:p>
      </dgm:t>
    </dgm:pt>
    <dgm:pt modelId="{0198B04C-E355-4F2F-B210-96C164E8C760}" type="parTrans" cxnId="{466EC3F3-EAF8-4FF1-B819-034B5D1082FC}">
      <dgm:prSet/>
      <dgm:spPr/>
      <dgm:t>
        <a:bodyPr/>
        <a:lstStyle/>
        <a:p>
          <a:endParaRPr lang="en-GB" b="0"/>
        </a:p>
      </dgm:t>
    </dgm:pt>
    <dgm:pt modelId="{7FBF8345-1933-4919-BD13-77CCD4E8C2CB}" type="sibTrans" cxnId="{466EC3F3-EAF8-4FF1-B819-034B5D1082FC}">
      <dgm:prSet/>
      <dgm:spPr/>
      <dgm:t>
        <a:bodyPr/>
        <a:lstStyle/>
        <a:p>
          <a:endParaRPr lang="en-GB" b="0"/>
        </a:p>
      </dgm:t>
    </dgm:pt>
    <dgm:pt modelId="{66348E3A-2161-4321-BA55-ACD70762812A}" type="pres">
      <dgm:prSet presAssocID="{990A65B9-FA83-4CC4-98E0-D223019C0D23}" presName="arrowDiagram" presStyleCnt="0">
        <dgm:presLayoutVars>
          <dgm:chMax val="5"/>
          <dgm:dir/>
          <dgm:resizeHandles val="exact"/>
        </dgm:presLayoutVars>
      </dgm:prSet>
      <dgm:spPr/>
    </dgm:pt>
    <dgm:pt modelId="{1BAE3ADC-AB58-4B42-98EE-861EF83AA2BC}" type="pres">
      <dgm:prSet presAssocID="{990A65B9-FA83-4CC4-98E0-D223019C0D23}" presName="arrow" presStyleLbl="bgShp" presStyleIdx="0" presStyleCnt="1" custScaleX="129173" custLinFactNeighborX="138"/>
      <dgm:spPr/>
    </dgm:pt>
    <dgm:pt modelId="{6AD9E03C-3BC7-4C2D-9D86-88CC724E6BF8}" type="pres">
      <dgm:prSet presAssocID="{990A65B9-FA83-4CC4-98E0-D223019C0D23}" presName="arrowDiagram5" presStyleCnt="0"/>
      <dgm:spPr/>
    </dgm:pt>
    <dgm:pt modelId="{A0B21B1D-1F3F-417E-8D14-BF79FA29641A}" type="pres">
      <dgm:prSet presAssocID="{83323699-5CF3-45BA-A120-94A96A9C3D8A}" presName="bullet5a" presStyleLbl="node1" presStyleIdx="0" presStyleCnt="5" custScaleX="113593" custScaleY="113593" custLinFactX="-200000" custLinFactNeighborX="-244810" custLinFactNeighborY="-24044"/>
      <dgm:spPr>
        <a:solidFill>
          <a:schemeClr val="accent1"/>
        </a:solidFill>
      </dgm:spPr>
    </dgm:pt>
    <dgm:pt modelId="{DFD63EE0-CB51-45FB-8905-48C877ABA255}" type="pres">
      <dgm:prSet presAssocID="{83323699-5CF3-45BA-A120-94A96A9C3D8A}" presName="textBox5a" presStyleLbl="revTx" presStyleIdx="0" presStyleCnt="5" custScaleX="349429" custScaleY="41435" custLinFactNeighborX="70815" custLinFactNeighborY="-41435">
        <dgm:presLayoutVars>
          <dgm:bulletEnabled val="1"/>
        </dgm:presLayoutVars>
      </dgm:prSet>
      <dgm:spPr/>
    </dgm:pt>
    <dgm:pt modelId="{557ED2E6-7CF3-4B83-ABF9-8D638A838C50}" type="pres">
      <dgm:prSet presAssocID="{87804FB2-D289-458C-8797-5C03BF3009EC}" presName="bullet5b" presStyleLbl="node1" presStyleIdx="1" presStyleCnt="5" custScaleX="116117" custScaleY="116117" custLinFactX="-34412" custLinFactNeighborX="-100000"/>
      <dgm:spPr>
        <a:solidFill>
          <a:schemeClr val="accent1"/>
        </a:solidFill>
      </dgm:spPr>
    </dgm:pt>
    <dgm:pt modelId="{1157667B-0CCF-4E3A-9834-209CA1AB2757}" type="pres">
      <dgm:prSet presAssocID="{87804FB2-D289-458C-8797-5C03BF3009EC}" presName="textBox5b" presStyleLbl="revTx" presStyleIdx="1" presStyleCnt="5" custScaleX="276733" custScaleY="22949" custLinFactNeighborX="69171" custLinFactNeighborY="-41311">
        <dgm:presLayoutVars>
          <dgm:bulletEnabled val="1"/>
        </dgm:presLayoutVars>
      </dgm:prSet>
      <dgm:spPr/>
    </dgm:pt>
    <dgm:pt modelId="{992920D1-52CA-4386-BE9A-B47D4BDB6FB8}" type="pres">
      <dgm:prSet presAssocID="{6881F2C1-C2EB-46C2-8FFE-49FFD35C18D9}" presName="bullet5c" presStyleLbl="node1" presStyleIdx="2" presStyleCnt="5" custScaleX="108860" custScaleY="108860" custLinFactNeighborX="-95474" custLinFactNeighborY="17281"/>
      <dgm:spPr>
        <a:solidFill>
          <a:schemeClr val="accent1"/>
        </a:solidFill>
      </dgm:spPr>
    </dgm:pt>
    <dgm:pt modelId="{15970913-1C47-430E-99B8-1854D5376CAD}" type="pres">
      <dgm:prSet presAssocID="{6881F2C1-C2EB-46C2-8FFE-49FFD35C18D9}" presName="textBox5c" presStyleLbl="revTx" presStyleIdx="2" presStyleCnt="5" custScaleX="206736" custScaleY="20930" custLinFactNeighborX="36070" custLinFactNeighborY="-38572">
        <dgm:presLayoutVars>
          <dgm:bulletEnabled val="1"/>
        </dgm:presLayoutVars>
      </dgm:prSet>
      <dgm:spPr/>
    </dgm:pt>
    <dgm:pt modelId="{56B1AE09-A344-4236-9A67-268207E2D040}" type="pres">
      <dgm:prSet presAssocID="{2CADDB1B-F6E5-4E32-9DAD-EDC1B8F7CDBA}" presName="bullet5d" presStyleLbl="node1" presStyleIdx="3" presStyleCnt="5" custScaleX="117990" custScaleY="117990" custLinFactNeighborX="-49057" custLinFactNeighborY="16420"/>
      <dgm:spPr>
        <a:solidFill>
          <a:schemeClr val="accent1"/>
        </a:solidFill>
      </dgm:spPr>
    </dgm:pt>
    <dgm:pt modelId="{9C20A759-8867-4B43-89C6-FE8C37A19107}" type="pres">
      <dgm:prSet presAssocID="{2CADDB1B-F6E5-4E32-9DAD-EDC1B8F7CDBA}" presName="textBox5d" presStyleLbl="revTx" presStyleIdx="3" presStyleCnt="5" custFlipVert="0" custScaleX="250471" custScaleY="13206" custLinFactNeighborX="65324" custLinFactNeighborY="-39248">
        <dgm:presLayoutVars>
          <dgm:bulletEnabled val="1"/>
        </dgm:presLayoutVars>
      </dgm:prSet>
      <dgm:spPr/>
    </dgm:pt>
    <dgm:pt modelId="{7F073943-2D97-4921-89CC-843EDEF2ECC3}" type="pres">
      <dgm:prSet presAssocID="{5A0A95CA-DFD4-481F-BF72-B5ED61D98042}" presName="bullet5e" presStyleLbl="node1" presStyleIdx="4" presStyleCnt="5" custScaleX="105828" custScaleY="105828" custLinFactNeighborX="-33250" custLinFactNeighborY="4343"/>
      <dgm:spPr>
        <a:solidFill>
          <a:schemeClr val="accent1"/>
        </a:solidFill>
      </dgm:spPr>
    </dgm:pt>
    <dgm:pt modelId="{818484EA-4E07-48F6-9107-13735B91ECA4}" type="pres">
      <dgm:prSet presAssocID="{5A0A95CA-DFD4-481F-BF72-B5ED61D98042}" presName="textBox5e" presStyleLbl="revTx" presStyleIdx="4" presStyleCnt="5" custScaleX="197709" custScaleY="20990" custLinFactNeighborX="59102" custLinFactNeighborY="-42381">
        <dgm:presLayoutVars>
          <dgm:bulletEnabled val="1"/>
        </dgm:presLayoutVars>
      </dgm:prSet>
      <dgm:spPr/>
    </dgm:pt>
  </dgm:ptLst>
  <dgm:cxnLst>
    <dgm:cxn modelId="{97A37C0A-9A20-49C5-806B-732AAEF93DD3}" type="presOf" srcId="{2CADDB1B-F6E5-4E32-9DAD-EDC1B8F7CDBA}" destId="{9C20A759-8867-4B43-89C6-FE8C37A19107}" srcOrd="0" destOrd="0" presId="urn:microsoft.com/office/officeart/2005/8/layout/arrow2"/>
    <dgm:cxn modelId="{6480E01D-4FDA-4D08-AD0D-D756F28B4791}" type="presOf" srcId="{990A65B9-FA83-4CC4-98E0-D223019C0D23}" destId="{66348E3A-2161-4321-BA55-ACD70762812A}" srcOrd="0" destOrd="0" presId="urn:microsoft.com/office/officeart/2005/8/layout/arrow2"/>
    <dgm:cxn modelId="{1A92E83E-C6E9-4F0B-A918-A631DA34CE06}" srcId="{990A65B9-FA83-4CC4-98E0-D223019C0D23}" destId="{6881F2C1-C2EB-46C2-8FFE-49FFD35C18D9}" srcOrd="2" destOrd="0" parTransId="{3448EB50-40F3-424B-8172-BDD89486B567}" sibTransId="{337A13D7-F873-42B7-AD92-196805F4E583}"/>
    <dgm:cxn modelId="{D83B4B4B-FFA4-4D9B-B530-A596B3223C58}" srcId="{990A65B9-FA83-4CC4-98E0-D223019C0D23}" destId="{83323699-5CF3-45BA-A120-94A96A9C3D8A}" srcOrd="0" destOrd="0" parTransId="{756520B8-842F-427A-9FAA-924CE57E14C6}" sibTransId="{A05E1723-6D0F-4BCD-B984-C9ECF89662D5}"/>
    <dgm:cxn modelId="{15EDF594-0200-408C-B4D4-71C4C4AFF611}" type="presOf" srcId="{87804FB2-D289-458C-8797-5C03BF3009EC}" destId="{1157667B-0CCF-4E3A-9834-209CA1AB2757}" srcOrd="0" destOrd="0" presId="urn:microsoft.com/office/officeart/2005/8/layout/arrow2"/>
    <dgm:cxn modelId="{00C246AE-F260-4BE2-8FA5-5E7DB0262111}" type="presOf" srcId="{83323699-5CF3-45BA-A120-94A96A9C3D8A}" destId="{DFD63EE0-CB51-45FB-8905-48C877ABA255}" srcOrd="0" destOrd="0" presId="urn:microsoft.com/office/officeart/2005/8/layout/arrow2"/>
    <dgm:cxn modelId="{5F3650E5-A3D4-497E-834A-6B07DDC03EBB}" srcId="{990A65B9-FA83-4CC4-98E0-D223019C0D23}" destId="{87804FB2-D289-458C-8797-5C03BF3009EC}" srcOrd="1" destOrd="0" parTransId="{40BA014C-277F-4375-A22B-FBD83E76D931}" sibTransId="{46D954DB-DAB2-4914-BB3E-6417911D4EF6}"/>
    <dgm:cxn modelId="{9BF590E9-0AA3-47EF-B89D-1F7C513DB08D}" type="presOf" srcId="{5A0A95CA-DFD4-481F-BF72-B5ED61D98042}" destId="{818484EA-4E07-48F6-9107-13735B91ECA4}" srcOrd="0" destOrd="0" presId="urn:microsoft.com/office/officeart/2005/8/layout/arrow2"/>
    <dgm:cxn modelId="{BDB888F0-6DE6-4FDC-B743-8AB090883979}" srcId="{990A65B9-FA83-4CC4-98E0-D223019C0D23}" destId="{2CADDB1B-F6E5-4E32-9DAD-EDC1B8F7CDBA}" srcOrd="3" destOrd="0" parTransId="{E83158B3-EA5D-4DA9-BC63-3776D1A631B6}" sibTransId="{0860534A-FA43-481B-AABF-C9B4FCD45407}"/>
    <dgm:cxn modelId="{466EC3F3-EAF8-4FF1-B819-034B5D1082FC}" srcId="{990A65B9-FA83-4CC4-98E0-D223019C0D23}" destId="{5A0A95CA-DFD4-481F-BF72-B5ED61D98042}" srcOrd="4" destOrd="0" parTransId="{0198B04C-E355-4F2F-B210-96C164E8C760}" sibTransId="{7FBF8345-1933-4919-BD13-77CCD4E8C2CB}"/>
    <dgm:cxn modelId="{765A53F5-7647-4E75-8D77-C3ADF0FB86BA}" type="presOf" srcId="{6881F2C1-C2EB-46C2-8FFE-49FFD35C18D9}" destId="{15970913-1C47-430E-99B8-1854D5376CAD}" srcOrd="0" destOrd="0" presId="urn:microsoft.com/office/officeart/2005/8/layout/arrow2"/>
    <dgm:cxn modelId="{49092815-BD1A-4849-AE94-395A3ED9D15D}" type="presParOf" srcId="{66348E3A-2161-4321-BA55-ACD70762812A}" destId="{1BAE3ADC-AB58-4B42-98EE-861EF83AA2BC}" srcOrd="0" destOrd="0" presId="urn:microsoft.com/office/officeart/2005/8/layout/arrow2"/>
    <dgm:cxn modelId="{0FD3746B-A6ED-4558-A15C-47966957D2CF}" type="presParOf" srcId="{66348E3A-2161-4321-BA55-ACD70762812A}" destId="{6AD9E03C-3BC7-4C2D-9D86-88CC724E6BF8}" srcOrd="1" destOrd="0" presId="urn:microsoft.com/office/officeart/2005/8/layout/arrow2"/>
    <dgm:cxn modelId="{FB161FAD-F4C5-422A-B5DB-A16F99C9837B}" type="presParOf" srcId="{6AD9E03C-3BC7-4C2D-9D86-88CC724E6BF8}" destId="{A0B21B1D-1F3F-417E-8D14-BF79FA29641A}" srcOrd="0" destOrd="0" presId="urn:microsoft.com/office/officeart/2005/8/layout/arrow2"/>
    <dgm:cxn modelId="{CCE0C9C7-89FB-4D9E-94C0-061B5DAED19C}" type="presParOf" srcId="{6AD9E03C-3BC7-4C2D-9D86-88CC724E6BF8}" destId="{DFD63EE0-CB51-45FB-8905-48C877ABA255}" srcOrd="1" destOrd="0" presId="urn:microsoft.com/office/officeart/2005/8/layout/arrow2"/>
    <dgm:cxn modelId="{1F3ADEE6-AA41-4105-8076-0C7D6CA5E0D2}" type="presParOf" srcId="{6AD9E03C-3BC7-4C2D-9D86-88CC724E6BF8}" destId="{557ED2E6-7CF3-4B83-ABF9-8D638A838C50}" srcOrd="2" destOrd="0" presId="urn:microsoft.com/office/officeart/2005/8/layout/arrow2"/>
    <dgm:cxn modelId="{4AA1F29B-C98D-4C4B-B7BB-ECC74FE71BB3}" type="presParOf" srcId="{6AD9E03C-3BC7-4C2D-9D86-88CC724E6BF8}" destId="{1157667B-0CCF-4E3A-9834-209CA1AB2757}" srcOrd="3" destOrd="0" presId="urn:microsoft.com/office/officeart/2005/8/layout/arrow2"/>
    <dgm:cxn modelId="{37FBC0F9-178F-4527-9D48-5D3A5D9C239A}" type="presParOf" srcId="{6AD9E03C-3BC7-4C2D-9D86-88CC724E6BF8}" destId="{992920D1-52CA-4386-BE9A-B47D4BDB6FB8}" srcOrd="4" destOrd="0" presId="urn:microsoft.com/office/officeart/2005/8/layout/arrow2"/>
    <dgm:cxn modelId="{8EEF0027-C3E7-4953-9E44-20842289D545}" type="presParOf" srcId="{6AD9E03C-3BC7-4C2D-9D86-88CC724E6BF8}" destId="{15970913-1C47-430E-99B8-1854D5376CAD}" srcOrd="5" destOrd="0" presId="urn:microsoft.com/office/officeart/2005/8/layout/arrow2"/>
    <dgm:cxn modelId="{C477AD4A-BFF5-4583-963E-E7E7168D604D}" type="presParOf" srcId="{6AD9E03C-3BC7-4C2D-9D86-88CC724E6BF8}" destId="{56B1AE09-A344-4236-9A67-268207E2D040}" srcOrd="6" destOrd="0" presId="urn:microsoft.com/office/officeart/2005/8/layout/arrow2"/>
    <dgm:cxn modelId="{DA2184A4-69B0-44E5-AEAC-59B88C855898}" type="presParOf" srcId="{6AD9E03C-3BC7-4C2D-9D86-88CC724E6BF8}" destId="{9C20A759-8867-4B43-89C6-FE8C37A19107}" srcOrd="7" destOrd="0" presId="urn:microsoft.com/office/officeart/2005/8/layout/arrow2"/>
    <dgm:cxn modelId="{CF40EBB0-E340-4392-902F-993F640C16C4}" type="presParOf" srcId="{6AD9E03C-3BC7-4C2D-9D86-88CC724E6BF8}" destId="{7F073943-2D97-4921-89CC-843EDEF2ECC3}" srcOrd="8" destOrd="0" presId="urn:microsoft.com/office/officeart/2005/8/layout/arrow2"/>
    <dgm:cxn modelId="{A09FBDDC-24A6-4193-9707-C5552F64CFF3}" type="presParOf" srcId="{6AD9E03C-3BC7-4C2D-9D86-88CC724E6BF8}" destId="{818484EA-4E07-48F6-9107-13735B91ECA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E329B9-C4BA-4A01-BE70-ADDBE3F03C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DD8CC89-4F9F-4E9D-B8EF-19BFCD11120D}">
      <dgm:prSet phldrT="[Szöveg]" custT="1"/>
      <dgm:spPr/>
      <dgm:t>
        <a:bodyPr/>
        <a:lstStyle/>
        <a:p>
          <a:r>
            <a:rPr lang="lt-LT" sz="2000" b="0" dirty="0"/>
            <a:t>Dirbtinis intelektas (AI)</a:t>
          </a:r>
          <a:endParaRPr lang="en-GB" sz="2000" b="0" dirty="0"/>
        </a:p>
      </dgm:t>
    </dgm:pt>
    <dgm:pt modelId="{E5F586A2-62F9-45A6-A61A-06A55A37BAB7}" type="parTrans" cxnId="{9AC7327A-254F-49F7-9DDC-8ED70AA12F82}">
      <dgm:prSet/>
      <dgm:spPr/>
      <dgm:t>
        <a:bodyPr/>
        <a:lstStyle/>
        <a:p>
          <a:endParaRPr lang="en-GB"/>
        </a:p>
      </dgm:t>
    </dgm:pt>
    <dgm:pt modelId="{B44D7B89-B363-4DF2-BFAC-A4877399B0A1}" type="sibTrans" cxnId="{9AC7327A-254F-49F7-9DDC-8ED70AA12F82}">
      <dgm:prSet/>
      <dgm:spPr/>
      <dgm:t>
        <a:bodyPr/>
        <a:lstStyle/>
        <a:p>
          <a:endParaRPr lang="en-GB"/>
        </a:p>
      </dgm:t>
    </dgm:pt>
    <dgm:pt modelId="{B89140BE-4BF5-47A5-892B-27CB8F28E0B7}">
      <dgm:prSet phldrT="[Szöveg]" custT="1"/>
      <dgm:spPr/>
      <dgm:t>
        <a:bodyPr/>
        <a:lstStyle/>
        <a:p>
          <a:r>
            <a:rPr lang="lt-LT" sz="1800" b="0" dirty="0"/>
            <a:t>Pokalbių robotas klientų aptarnavimui</a:t>
          </a:r>
          <a:br>
            <a:rPr lang="hu-HU" sz="1800" b="0" dirty="0"/>
          </a:br>
          <a:endParaRPr lang="en-GB" sz="1800" b="0" dirty="0"/>
        </a:p>
      </dgm:t>
    </dgm:pt>
    <dgm:pt modelId="{0791EA76-B64A-46FF-819E-A06806566807}" type="parTrans" cxnId="{57F11397-8CC7-45B8-A7AB-EC9C3D3F51DB}">
      <dgm:prSet/>
      <dgm:spPr/>
      <dgm:t>
        <a:bodyPr/>
        <a:lstStyle/>
        <a:p>
          <a:endParaRPr lang="en-GB"/>
        </a:p>
      </dgm:t>
    </dgm:pt>
    <dgm:pt modelId="{FC9BA3F7-B1BD-4524-A22F-D9EED17F0769}" type="sibTrans" cxnId="{57F11397-8CC7-45B8-A7AB-EC9C3D3F51DB}">
      <dgm:prSet/>
      <dgm:spPr/>
      <dgm:t>
        <a:bodyPr/>
        <a:lstStyle/>
        <a:p>
          <a:endParaRPr lang="en-GB"/>
        </a:p>
      </dgm:t>
    </dgm:pt>
    <dgm:pt modelId="{4C47CDFF-F52C-42CA-BE64-9A5EAC2CB0C7}">
      <dgm:prSet phldrT="[Szöveg]" custT="1"/>
      <dgm:spPr/>
      <dgm:t>
        <a:bodyPr/>
        <a:lstStyle/>
        <a:p>
          <a:r>
            <a:rPr lang="lt-LT" sz="2000" b="0" dirty="0"/>
            <a:t>Papildytoji realybė (AR) / virtualioji realybė (VR)</a:t>
          </a:r>
          <a:endParaRPr lang="en-GB" sz="2000" b="0" dirty="0"/>
        </a:p>
      </dgm:t>
    </dgm:pt>
    <dgm:pt modelId="{F05FADAF-D863-494E-9640-B1E20D6D95F1}" type="parTrans" cxnId="{57229165-1F1C-45C1-AED4-145DB4098892}">
      <dgm:prSet/>
      <dgm:spPr/>
      <dgm:t>
        <a:bodyPr/>
        <a:lstStyle/>
        <a:p>
          <a:endParaRPr lang="en-GB"/>
        </a:p>
      </dgm:t>
    </dgm:pt>
    <dgm:pt modelId="{EB5751F6-17F9-4A63-ACA9-DD90234CEE05}" type="sibTrans" cxnId="{57229165-1F1C-45C1-AED4-145DB4098892}">
      <dgm:prSet/>
      <dgm:spPr/>
      <dgm:t>
        <a:bodyPr/>
        <a:lstStyle/>
        <a:p>
          <a:endParaRPr lang="en-GB"/>
        </a:p>
      </dgm:t>
    </dgm:pt>
    <dgm:pt modelId="{CF8845C6-6F6C-4367-8BDA-F8AC2F8D1058}">
      <dgm:prSet phldrT="[Szöveg]" custT="1"/>
      <dgm:spPr/>
      <dgm:t>
        <a:bodyPr/>
        <a:lstStyle/>
        <a:p>
          <a:r>
            <a:rPr lang="en-GB" sz="1800" b="0" dirty="0"/>
            <a:t>AR </a:t>
          </a:r>
          <a:r>
            <a:rPr lang="lt-LT" sz="1800" b="0" dirty="0"/>
            <a:t>gaminių katalogas</a:t>
          </a:r>
          <a:br>
            <a:rPr lang="hu-HU" sz="1800" b="0" dirty="0"/>
          </a:br>
          <a:endParaRPr lang="en-GB" sz="1800" b="0" dirty="0"/>
        </a:p>
      </dgm:t>
    </dgm:pt>
    <dgm:pt modelId="{577853EC-DD54-4219-B44D-B081BB515A32}" type="parTrans" cxnId="{9DD0BF6B-325A-4C29-9F08-6924AEC8347E}">
      <dgm:prSet/>
      <dgm:spPr/>
      <dgm:t>
        <a:bodyPr/>
        <a:lstStyle/>
        <a:p>
          <a:endParaRPr lang="en-GB"/>
        </a:p>
      </dgm:t>
    </dgm:pt>
    <dgm:pt modelId="{BA152150-B384-4167-A4C6-95B20681A299}" type="sibTrans" cxnId="{9DD0BF6B-325A-4C29-9F08-6924AEC8347E}">
      <dgm:prSet/>
      <dgm:spPr/>
      <dgm:t>
        <a:bodyPr/>
        <a:lstStyle/>
        <a:p>
          <a:endParaRPr lang="en-GB"/>
        </a:p>
      </dgm:t>
    </dgm:pt>
    <dgm:pt modelId="{F4C63C48-2443-4620-8A4A-2AC8A887483C}">
      <dgm:prSet phldrT="[Szöveg]" custT="1"/>
      <dgm:spPr/>
      <dgm:t>
        <a:bodyPr/>
        <a:lstStyle/>
        <a:p>
          <a:r>
            <a:rPr lang="lt-LT" sz="1800" b="0" dirty="0"/>
            <a:t>Virtualus mokymo imitavimas</a:t>
          </a:r>
          <a:br>
            <a:rPr lang="hu-HU" sz="1800" b="0" dirty="0"/>
          </a:br>
          <a:endParaRPr lang="en-GB" sz="1800" b="0" dirty="0"/>
        </a:p>
      </dgm:t>
    </dgm:pt>
    <dgm:pt modelId="{0E8BF16B-4116-44C4-ADE0-A98759BD8206}" type="parTrans" cxnId="{87B5BDBC-8C67-4E1F-9B78-B99CA9A7FAAD}">
      <dgm:prSet/>
      <dgm:spPr/>
      <dgm:t>
        <a:bodyPr/>
        <a:lstStyle/>
        <a:p>
          <a:endParaRPr lang="en-GB"/>
        </a:p>
      </dgm:t>
    </dgm:pt>
    <dgm:pt modelId="{2D9387D7-4D5C-4299-92DA-42D172DA71DB}" type="sibTrans" cxnId="{87B5BDBC-8C67-4E1F-9B78-B99CA9A7FAAD}">
      <dgm:prSet/>
      <dgm:spPr/>
      <dgm:t>
        <a:bodyPr/>
        <a:lstStyle/>
        <a:p>
          <a:endParaRPr lang="en-GB"/>
        </a:p>
      </dgm:t>
    </dgm:pt>
    <dgm:pt modelId="{9D88A630-FBD0-4F8C-962C-39EC4EE5A910}">
      <dgm:prSet phldrT="[Szöveg]" custT="1"/>
      <dgm:spPr/>
      <dgm:t>
        <a:bodyPr/>
        <a:lstStyle/>
        <a:p>
          <a:r>
            <a:rPr lang="lt-LT" sz="2000" dirty="0"/>
            <a:t>Didieji duomenys</a:t>
          </a:r>
          <a:endParaRPr lang="en-GB" sz="2000" dirty="0"/>
        </a:p>
      </dgm:t>
    </dgm:pt>
    <dgm:pt modelId="{120492C3-D0D3-44CE-A737-FEB5719C4354}" type="parTrans" cxnId="{053E0B02-ACE3-4388-B7FC-636240605E91}">
      <dgm:prSet/>
      <dgm:spPr/>
      <dgm:t>
        <a:bodyPr/>
        <a:lstStyle/>
        <a:p>
          <a:endParaRPr lang="en-GB"/>
        </a:p>
      </dgm:t>
    </dgm:pt>
    <dgm:pt modelId="{C663D1BF-F0F3-4746-8FE5-49C56F2E342B}" type="sibTrans" cxnId="{053E0B02-ACE3-4388-B7FC-636240605E91}">
      <dgm:prSet/>
      <dgm:spPr/>
      <dgm:t>
        <a:bodyPr/>
        <a:lstStyle/>
        <a:p>
          <a:endParaRPr lang="en-GB"/>
        </a:p>
      </dgm:t>
    </dgm:pt>
    <dgm:pt modelId="{305C2224-CF3F-44E0-9276-FDE767AA3A15}">
      <dgm:prSet phldrT="[Szöveg]" custT="1"/>
      <dgm:spPr/>
      <dgm:t>
        <a:bodyPr/>
        <a:lstStyle/>
        <a:p>
          <a:r>
            <a:rPr lang="lt-LT" sz="1800" b="0" dirty="0"/>
            <a:t>Klientų segmentavimas ir asmeninimas</a:t>
          </a:r>
          <a:br>
            <a:rPr lang="hu-HU" sz="1800" b="0" dirty="0"/>
          </a:br>
          <a:endParaRPr lang="en-GB" sz="1800" b="0" dirty="0"/>
        </a:p>
      </dgm:t>
    </dgm:pt>
    <dgm:pt modelId="{1246A964-5CB9-48D1-93E6-3B00AD52DFD4}" type="parTrans" cxnId="{7A81E689-089C-4AFF-AD34-E3B4CA27E2C6}">
      <dgm:prSet/>
      <dgm:spPr/>
      <dgm:t>
        <a:bodyPr/>
        <a:lstStyle/>
        <a:p>
          <a:endParaRPr lang="en-GB"/>
        </a:p>
      </dgm:t>
    </dgm:pt>
    <dgm:pt modelId="{BD491C11-5B98-4EF9-AAAD-125A3FD0CB4D}" type="sibTrans" cxnId="{7A81E689-089C-4AFF-AD34-E3B4CA27E2C6}">
      <dgm:prSet/>
      <dgm:spPr/>
      <dgm:t>
        <a:bodyPr/>
        <a:lstStyle/>
        <a:p>
          <a:endParaRPr lang="en-GB"/>
        </a:p>
      </dgm:t>
    </dgm:pt>
    <dgm:pt modelId="{5B72B238-DB90-4AEA-B256-70483F2A0400}">
      <dgm:prSet phldrT="[Szöveg]" custT="1"/>
      <dgm:spPr/>
      <dgm:t>
        <a:bodyPr/>
        <a:lstStyle/>
        <a:p>
          <a:r>
            <a:rPr lang="lt-LT" sz="1800" b="0" dirty="0"/>
            <a:t>Pardavimų prognozavimas naudojant nuspėjamąją analizę</a:t>
          </a:r>
          <a:br>
            <a:rPr lang="hu-HU" sz="1800" b="0" dirty="0"/>
          </a:br>
          <a:endParaRPr lang="en-GB" sz="1800" b="0" dirty="0"/>
        </a:p>
      </dgm:t>
    </dgm:pt>
    <dgm:pt modelId="{CBCB9FB1-61B6-4BE8-9AFA-77E8785047B9}" type="parTrans" cxnId="{DBC81D29-0AC0-446D-8C83-805197F15DC0}">
      <dgm:prSet/>
      <dgm:spPr/>
      <dgm:t>
        <a:bodyPr/>
        <a:lstStyle/>
        <a:p>
          <a:endParaRPr lang="en-GB"/>
        </a:p>
      </dgm:t>
    </dgm:pt>
    <dgm:pt modelId="{B3148FA7-F5ED-4FF3-ACD0-2476AD0F0BF1}" type="sibTrans" cxnId="{DBC81D29-0AC0-446D-8C83-805197F15DC0}">
      <dgm:prSet/>
      <dgm:spPr/>
      <dgm:t>
        <a:bodyPr/>
        <a:lstStyle/>
        <a:p>
          <a:endParaRPr lang="en-GB"/>
        </a:p>
      </dgm:t>
    </dgm:pt>
    <dgm:pt modelId="{2C734C1B-7645-4B34-A13C-528F55F89FBE}">
      <dgm:prSet phldrT="[Szöveg]" custT="1"/>
      <dgm:spPr/>
      <dgm:t>
        <a:bodyPr/>
        <a:lstStyle/>
        <a:p>
          <a:r>
            <a:rPr lang="lt-LT" sz="1800" b="0" dirty="0"/>
            <a:t>Suasmeninta el. pašto rinkodaros kampanija</a:t>
          </a:r>
          <a:endParaRPr lang="en-GB" sz="1800" b="0" dirty="0"/>
        </a:p>
      </dgm:t>
    </dgm:pt>
    <dgm:pt modelId="{4473E4B4-6630-4D28-B473-2D4CE3DC9FF2}" type="parTrans" cxnId="{B0F3215D-CDFC-41E1-8359-F18C05DA3854}">
      <dgm:prSet/>
      <dgm:spPr/>
      <dgm:t>
        <a:bodyPr/>
        <a:lstStyle/>
        <a:p>
          <a:endParaRPr lang="en-GB"/>
        </a:p>
      </dgm:t>
    </dgm:pt>
    <dgm:pt modelId="{B2052B70-8188-42E7-988B-863EEBDB4A92}" type="sibTrans" cxnId="{B0F3215D-CDFC-41E1-8359-F18C05DA3854}">
      <dgm:prSet/>
      <dgm:spPr/>
      <dgm:t>
        <a:bodyPr/>
        <a:lstStyle/>
        <a:p>
          <a:endParaRPr lang="en-GB"/>
        </a:p>
      </dgm:t>
    </dgm:pt>
    <dgm:pt modelId="{9C671FD4-047E-4765-9C44-8ACD7344AACC}">
      <dgm:prSet phldrT="[Szöveg]" custT="1"/>
      <dgm:spPr/>
      <dgm:t>
        <a:bodyPr/>
        <a:lstStyle/>
        <a:p>
          <a:r>
            <a:rPr lang="en-GB" sz="1800" b="0" dirty="0"/>
            <a:t>AR </a:t>
          </a:r>
          <a:r>
            <a:rPr lang="lt-LT" sz="1800" b="0" dirty="0"/>
            <a:t>interaktyvioji rinkodara</a:t>
          </a:r>
          <a:endParaRPr lang="en-GB" sz="1800" b="0" dirty="0"/>
        </a:p>
      </dgm:t>
    </dgm:pt>
    <dgm:pt modelId="{C868A9A7-7ED5-48BB-9546-B3F86254E395}" type="parTrans" cxnId="{1F51E7C2-92F8-462D-93C2-588D6DCB7FA0}">
      <dgm:prSet/>
      <dgm:spPr/>
      <dgm:t>
        <a:bodyPr/>
        <a:lstStyle/>
        <a:p>
          <a:endParaRPr lang="en-GB"/>
        </a:p>
      </dgm:t>
    </dgm:pt>
    <dgm:pt modelId="{A35E1A45-EA1C-4A44-BA91-D757B33210FB}" type="sibTrans" cxnId="{1F51E7C2-92F8-462D-93C2-588D6DCB7FA0}">
      <dgm:prSet/>
      <dgm:spPr/>
      <dgm:t>
        <a:bodyPr/>
        <a:lstStyle/>
        <a:p>
          <a:endParaRPr lang="en-GB"/>
        </a:p>
      </dgm:t>
    </dgm:pt>
    <dgm:pt modelId="{C2B7015A-76FB-4EBD-8914-75E3CF4F78A6}">
      <dgm:prSet phldrT="[Szöveg]" custT="1"/>
      <dgm:spPr/>
      <dgm:t>
        <a:bodyPr/>
        <a:lstStyle/>
        <a:p>
          <a:r>
            <a:rPr lang="lt-LT" sz="1800" b="0" dirty="0"/>
            <a:t>Paklausos prognozavimas</a:t>
          </a:r>
          <a:br>
            <a:rPr lang="hu-HU" sz="1800" b="0" dirty="0"/>
          </a:br>
          <a:endParaRPr lang="en-GB" sz="1800" b="0" dirty="0"/>
        </a:p>
      </dgm:t>
    </dgm:pt>
    <dgm:pt modelId="{023676B6-4122-4DC8-952C-A5AAF526D0BB}" type="parTrans" cxnId="{6D29FA2C-FA0B-424D-B76D-976B33B7A6ED}">
      <dgm:prSet/>
      <dgm:spPr/>
      <dgm:t>
        <a:bodyPr/>
        <a:lstStyle/>
        <a:p>
          <a:endParaRPr lang="en-GB"/>
        </a:p>
      </dgm:t>
    </dgm:pt>
    <dgm:pt modelId="{C82FE90E-3605-4843-9DF5-96C65C166F50}" type="sibTrans" cxnId="{6D29FA2C-FA0B-424D-B76D-976B33B7A6ED}">
      <dgm:prSet/>
      <dgm:spPr/>
      <dgm:t>
        <a:bodyPr/>
        <a:lstStyle/>
        <a:p>
          <a:endParaRPr lang="en-GB"/>
        </a:p>
      </dgm:t>
    </dgm:pt>
    <dgm:pt modelId="{929D2540-6B25-4D14-9681-98FEA466630A}">
      <dgm:prSet phldrT="[Szöveg]" custT="1"/>
      <dgm:spPr/>
      <dgm:t>
        <a:bodyPr/>
        <a:lstStyle/>
        <a:p>
          <a:r>
            <a:rPr lang="lt-LT" sz="1800" b="0" dirty="0"/>
            <a:t>Socialinės žiniasklaidos analizė</a:t>
          </a:r>
          <a:endParaRPr lang="en-GB" sz="1800" b="0" dirty="0"/>
        </a:p>
      </dgm:t>
    </dgm:pt>
    <dgm:pt modelId="{EFEB1907-2A33-483B-A303-D60AEA634300}" type="parTrans" cxnId="{0855FE09-70AF-4D8F-A2F3-D6447C88B6D0}">
      <dgm:prSet/>
      <dgm:spPr/>
      <dgm:t>
        <a:bodyPr/>
        <a:lstStyle/>
        <a:p>
          <a:endParaRPr lang="en-GB"/>
        </a:p>
      </dgm:t>
    </dgm:pt>
    <dgm:pt modelId="{5EA7445B-0689-4D70-A2CF-5B608E7E34B9}" type="sibTrans" cxnId="{0855FE09-70AF-4D8F-A2F3-D6447C88B6D0}">
      <dgm:prSet/>
      <dgm:spPr/>
      <dgm:t>
        <a:bodyPr/>
        <a:lstStyle/>
        <a:p>
          <a:endParaRPr lang="en-GB"/>
        </a:p>
      </dgm:t>
    </dgm:pt>
    <dgm:pt modelId="{0379C555-F7EB-4025-9027-9D3A107B5348}">
      <dgm:prSet phldrT="[Szöveg]" custT="1"/>
      <dgm:spPr/>
      <dgm:t>
        <a:bodyPr/>
        <a:lstStyle/>
        <a:p>
          <a:r>
            <a:rPr lang="lt-LT" sz="1800" b="0" dirty="0"/>
            <a:t>Kibernetinis saugumas</a:t>
          </a:r>
          <a:endParaRPr lang="en-GB" sz="1800" b="0" dirty="0"/>
        </a:p>
      </dgm:t>
    </dgm:pt>
    <dgm:pt modelId="{F3B9B7D4-2CA5-4F24-B660-C9B97DCF3673}" type="parTrans" cxnId="{E3BF3889-188B-4BB3-8394-E7B9FAEE37B4}">
      <dgm:prSet/>
      <dgm:spPr/>
      <dgm:t>
        <a:bodyPr/>
        <a:lstStyle/>
        <a:p>
          <a:endParaRPr lang="en-GB"/>
        </a:p>
      </dgm:t>
    </dgm:pt>
    <dgm:pt modelId="{B18B7103-B121-4758-93F4-EEF90D02595F}" type="sibTrans" cxnId="{E3BF3889-188B-4BB3-8394-E7B9FAEE37B4}">
      <dgm:prSet/>
      <dgm:spPr/>
      <dgm:t>
        <a:bodyPr/>
        <a:lstStyle/>
        <a:p>
          <a:endParaRPr lang="en-GB"/>
        </a:p>
      </dgm:t>
    </dgm:pt>
    <dgm:pt modelId="{96BBC846-337B-4BE2-9471-3067EB1FECC3}">
      <dgm:prSet phldrT="[Szöveg]" custT="1"/>
      <dgm:spPr/>
      <dgm:t>
        <a:bodyPr/>
        <a:lstStyle/>
        <a:p>
          <a:r>
            <a:rPr lang="lt-LT" sz="1800" b="0" dirty="0"/>
            <a:t>Darbuotojų saugumo mokymai</a:t>
          </a:r>
          <a:endParaRPr lang="en-GB" sz="1800" b="0" dirty="0"/>
        </a:p>
      </dgm:t>
    </dgm:pt>
    <dgm:pt modelId="{8CEFDC71-7DF3-41AB-B60A-DB49B0EA0DFD}" type="parTrans" cxnId="{150CCCAF-DAD2-4C6A-8C4C-9BEBF78FF4D1}">
      <dgm:prSet/>
      <dgm:spPr/>
      <dgm:t>
        <a:bodyPr/>
        <a:lstStyle/>
        <a:p>
          <a:endParaRPr lang="en-GB"/>
        </a:p>
      </dgm:t>
    </dgm:pt>
    <dgm:pt modelId="{9D547AED-820F-4FCE-8870-AD27D5078EE2}" type="sibTrans" cxnId="{150CCCAF-DAD2-4C6A-8C4C-9BEBF78FF4D1}">
      <dgm:prSet/>
      <dgm:spPr/>
      <dgm:t>
        <a:bodyPr/>
        <a:lstStyle/>
        <a:p>
          <a:endParaRPr lang="en-GB"/>
        </a:p>
      </dgm:t>
    </dgm:pt>
    <dgm:pt modelId="{4BEF207B-13FA-4C04-BC4C-A526D762046A}">
      <dgm:prSet phldrT="[Szöveg]" custT="1"/>
      <dgm:spPr/>
      <dgm:t>
        <a:bodyPr/>
        <a:lstStyle/>
        <a:p>
          <a:r>
            <a:rPr lang="lt-LT" sz="1800" b="0" dirty="0"/>
            <a:t>Dvigubos autentifikacijos (MFA) įgyvendinimas</a:t>
          </a:r>
          <a:endParaRPr lang="en-GB" sz="1800" b="0" dirty="0"/>
        </a:p>
      </dgm:t>
    </dgm:pt>
    <dgm:pt modelId="{F24DC419-6BA7-406D-AF0E-0408872D2AB1}" type="parTrans" cxnId="{8C6BC5EE-8633-4BE3-99B4-201BE24D1C6D}">
      <dgm:prSet/>
      <dgm:spPr/>
      <dgm:t>
        <a:bodyPr/>
        <a:lstStyle/>
        <a:p>
          <a:endParaRPr lang="en-GB"/>
        </a:p>
      </dgm:t>
    </dgm:pt>
    <dgm:pt modelId="{FE15C8F7-2034-406F-96FA-925EDACB8119}" type="sibTrans" cxnId="{8C6BC5EE-8633-4BE3-99B4-201BE24D1C6D}">
      <dgm:prSet/>
      <dgm:spPr/>
      <dgm:t>
        <a:bodyPr/>
        <a:lstStyle/>
        <a:p>
          <a:endParaRPr lang="en-GB"/>
        </a:p>
      </dgm:t>
    </dgm:pt>
    <dgm:pt modelId="{1F61EEE2-BDCC-4C8C-ACE4-0FDE8557D499}">
      <dgm:prSet phldrT="[Szöveg]" custT="1"/>
      <dgm:spPr/>
      <dgm:t>
        <a:bodyPr/>
        <a:lstStyle/>
        <a:p>
          <a:r>
            <a:rPr lang="lt-LT" sz="1800" b="0" dirty="0"/>
            <a:t>Pažeidžiamumo įvertinimas</a:t>
          </a:r>
          <a:endParaRPr lang="en-GB" sz="1800" b="0" dirty="0"/>
        </a:p>
      </dgm:t>
    </dgm:pt>
    <dgm:pt modelId="{9AFF325F-E506-4073-B441-5BC7EB7D6B86}" type="parTrans" cxnId="{713935CD-9BFC-4AFA-A7AD-6A5879169EFE}">
      <dgm:prSet/>
      <dgm:spPr/>
      <dgm:t>
        <a:bodyPr/>
        <a:lstStyle/>
        <a:p>
          <a:endParaRPr lang="en-GB"/>
        </a:p>
      </dgm:t>
    </dgm:pt>
    <dgm:pt modelId="{D1E826AC-D3AE-4EBD-914C-FEA1906CB2A4}" type="sibTrans" cxnId="{713935CD-9BFC-4AFA-A7AD-6A5879169EFE}">
      <dgm:prSet/>
      <dgm:spPr/>
      <dgm:t>
        <a:bodyPr/>
        <a:lstStyle/>
        <a:p>
          <a:endParaRPr lang="en-GB"/>
        </a:p>
      </dgm:t>
    </dgm:pt>
    <dgm:pt modelId="{30AD48EA-B2EF-402A-8E42-8114C94C6F08}">
      <dgm:prSet phldrT="[Szöveg]" custT="1"/>
      <dgm:spPr/>
      <dgm:t>
        <a:bodyPr/>
        <a:lstStyle/>
        <a:p>
          <a:endParaRPr lang="en-GB" sz="1800" b="0" dirty="0"/>
        </a:p>
      </dgm:t>
    </dgm:pt>
    <dgm:pt modelId="{1A31C649-93E9-4DA7-ACEE-DC9D169931AB}" type="parTrans" cxnId="{66826736-D05A-4A86-B7FD-C53B48C85350}">
      <dgm:prSet/>
      <dgm:spPr/>
      <dgm:t>
        <a:bodyPr/>
        <a:lstStyle/>
        <a:p>
          <a:endParaRPr lang="en-US"/>
        </a:p>
      </dgm:t>
    </dgm:pt>
    <dgm:pt modelId="{11206373-69A0-425A-847C-2E4896CA6881}" type="sibTrans" cxnId="{66826736-D05A-4A86-B7FD-C53B48C85350}">
      <dgm:prSet/>
      <dgm:spPr/>
      <dgm:t>
        <a:bodyPr/>
        <a:lstStyle/>
        <a:p>
          <a:endParaRPr lang="en-US"/>
        </a:p>
      </dgm:t>
    </dgm:pt>
    <dgm:pt modelId="{9C38F9BD-B3CF-4F14-8325-A79EEF4A3105}">
      <dgm:prSet phldrT="[Szöveg]" custT="1"/>
      <dgm:spPr/>
      <dgm:t>
        <a:bodyPr/>
        <a:lstStyle/>
        <a:p>
          <a:endParaRPr lang="en-GB" sz="1800" b="0" dirty="0"/>
        </a:p>
      </dgm:t>
    </dgm:pt>
    <dgm:pt modelId="{F500EE67-FE7F-4B76-86D9-4996E95E3AC0}" type="parTrans" cxnId="{1D4C6F50-B68B-4BF2-8465-4E99D4696FA0}">
      <dgm:prSet/>
      <dgm:spPr/>
      <dgm:t>
        <a:bodyPr/>
        <a:lstStyle/>
        <a:p>
          <a:endParaRPr lang="en-US"/>
        </a:p>
      </dgm:t>
    </dgm:pt>
    <dgm:pt modelId="{6AFA6A1B-28BE-45D7-9FEC-AEC1F13D9182}" type="sibTrans" cxnId="{1D4C6F50-B68B-4BF2-8465-4E99D4696FA0}">
      <dgm:prSet/>
      <dgm:spPr/>
      <dgm:t>
        <a:bodyPr/>
        <a:lstStyle/>
        <a:p>
          <a:endParaRPr lang="en-US"/>
        </a:p>
      </dgm:t>
    </dgm:pt>
    <dgm:pt modelId="{56F5A3C3-E179-43A1-9499-8E43B95B4808}" type="pres">
      <dgm:prSet presAssocID="{32E329B9-C4BA-4A01-BE70-ADDBE3F03C4B}" presName="Name0" presStyleCnt="0">
        <dgm:presLayoutVars>
          <dgm:dir/>
          <dgm:animLvl val="lvl"/>
          <dgm:resizeHandles val="exact"/>
        </dgm:presLayoutVars>
      </dgm:prSet>
      <dgm:spPr/>
    </dgm:pt>
    <dgm:pt modelId="{FCA92EA5-7C04-4A0A-A998-602FCB011E22}" type="pres">
      <dgm:prSet presAssocID="{BDD8CC89-4F9F-4E9D-B8EF-19BFCD11120D}" presName="composite" presStyleCnt="0"/>
      <dgm:spPr/>
    </dgm:pt>
    <dgm:pt modelId="{9E7B9589-C14F-4A15-93C4-BC59C56F3C1B}" type="pres">
      <dgm:prSet presAssocID="{BDD8CC89-4F9F-4E9D-B8EF-19BFCD11120D}" presName="parTx" presStyleLbl="alignNode1" presStyleIdx="0" presStyleCnt="4">
        <dgm:presLayoutVars>
          <dgm:chMax val="0"/>
          <dgm:chPref val="0"/>
          <dgm:bulletEnabled val="1"/>
        </dgm:presLayoutVars>
      </dgm:prSet>
      <dgm:spPr/>
    </dgm:pt>
    <dgm:pt modelId="{A94CDB9C-EB7C-4224-8DED-4FFF2C0EBE9C}" type="pres">
      <dgm:prSet presAssocID="{BDD8CC89-4F9F-4E9D-B8EF-19BFCD11120D}" presName="desTx" presStyleLbl="alignAccFollowNode1" presStyleIdx="0" presStyleCnt="4">
        <dgm:presLayoutVars>
          <dgm:bulletEnabled val="1"/>
        </dgm:presLayoutVars>
      </dgm:prSet>
      <dgm:spPr/>
    </dgm:pt>
    <dgm:pt modelId="{AEFE9D0A-32AC-4247-8A14-BD264A71BCB4}" type="pres">
      <dgm:prSet presAssocID="{B44D7B89-B363-4DF2-BFAC-A4877399B0A1}" presName="space" presStyleCnt="0"/>
      <dgm:spPr/>
    </dgm:pt>
    <dgm:pt modelId="{FCA5C08B-B2E7-4D9D-ACCB-AF6AF7027353}" type="pres">
      <dgm:prSet presAssocID="{4C47CDFF-F52C-42CA-BE64-9A5EAC2CB0C7}" presName="composite" presStyleCnt="0"/>
      <dgm:spPr/>
    </dgm:pt>
    <dgm:pt modelId="{5536CDFF-AC63-4D57-AB0F-5294EB2E1902}" type="pres">
      <dgm:prSet presAssocID="{4C47CDFF-F52C-42CA-BE64-9A5EAC2CB0C7}" presName="parTx" presStyleLbl="alignNode1" presStyleIdx="1" presStyleCnt="4">
        <dgm:presLayoutVars>
          <dgm:chMax val="0"/>
          <dgm:chPref val="0"/>
          <dgm:bulletEnabled val="1"/>
        </dgm:presLayoutVars>
      </dgm:prSet>
      <dgm:spPr/>
    </dgm:pt>
    <dgm:pt modelId="{3EA26A3B-F59C-4AE8-9A48-EFA348BEF9B1}" type="pres">
      <dgm:prSet presAssocID="{4C47CDFF-F52C-42CA-BE64-9A5EAC2CB0C7}" presName="desTx" presStyleLbl="alignAccFollowNode1" presStyleIdx="1" presStyleCnt="4">
        <dgm:presLayoutVars>
          <dgm:bulletEnabled val="1"/>
        </dgm:presLayoutVars>
      </dgm:prSet>
      <dgm:spPr/>
    </dgm:pt>
    <dgm:pt modelId="{D8CF5D68-DED4-47FA-8496-B5CC85AC5584}" type="pres">
      <dgm:prSet presAssocID="{EB5751F6-17F9-4A63-ACA9-DD90234CEE05}" presName="space" presStyleCnt="0"/>
      <dgm:spPr/>
    </dgm:pt>
    <dgm:pt modelId="{AF61F1A0-F504-4555-9FD2-E92A7E2CBCAB}" type="pres">
      <dgm:prSet presAssocID="{9D88A630-FBD0-4F8C-962C-39EC4EE5A910}" presName="composite" presStyleCnt="0"/>
      <dgm:spPr/>
    </dgm:pt>
    <dgm:pt modelId="{40EBA27F-9F83-4DF7-AB57-21525A928A2B}" type="pres">
      <dgm:prSet presAssocID="{9D88A630-FBD0-4F8C-962C-39EC4EE5A910}" presName="parTx" presStyleLbl="alignNode1" presStyleIdx="2" presStyleCnt="4">
        <dgm:presLayoutVars>
          <dgm:chMax val="0"/>
          <dgm:chPref val="0"/>
          <dgm:bulletEnabled val="1"/>
        </dgm:presLayoutVars>
      </dgm:prSet>
      <dgm:spPr/>
    </dgm:pt>
    <dgm:pt modelId="{B72C18D8-57A6-4A1D-BAA2-E8214F4B1F4D}" type="pres">
      <dgm:prSet presAssocID="{9D88A630-FBD0-4F8C-962C-39EC4EE5A910}" presName="desTx" presStyleLbl="alignAccFollowNode1" presStyleIdx="2" presStyleCnt="4">
        <dgm:presLayoutVars>
          <dgm:bulletEnabled val="1"/>
        </dgm:presLayoutVars>
      </dgm:prSet>
      <dgm:spPr/>
    </dgm:pt>
    <dgm:pt modelId="{3EF47DF8-1FD4-45A3-9EE4-210F37EF8142}" type="pres">
      <dgm:prSet presAssocID="{C663D1BF-F0F3-4746-8FE5-49C56F2E342B}" presName="space" presStyleCnt="0"/>
      <dgm:spPr/>
    </dgm:pt>
    <dgm:pt modelId="{095ABFA9-4A06-4D61-BEF7-26F13C0EA52A}" type="pres">
      <dgm:prSet presAssocID="{0379C555-F7EB-4025-9027-9D3A107B5348}" presName="composite" presStyleCnt="0"/>
      <dgm:spPr/>
    </dgm:pt>
    <dgm:pt modelId="{648175CA-80DE-4AB6-BFC1-6EB9462B85CB}" type="pres">
      <dgm:prSet presAssocID="{0379C555-F7EB-4025-9027-9D3A107B5348}" presName="parTx" presStyleLbl="alignNode1" presStyleIdx="3" presStyleCnt="4">
        <dgm:presLayoutVars>
          <dgm:chMax val="0"/>
          <dgm:chPref val="0"/>
          <dgm:bulletEnabled val="1"/>
        </dgm:presLayoutVars>
      </dgm:prSet>
      <dgm:spPr/>
    </dgm:pt>
    <dgm:pt modelId="{F886497F-8FE3-49E4-864C-F7B9975829C3}" type="pres">
      <dgm:prSet presAssocID="{0379C555-F7EB-4025-9027-9D3A107B5348}" presName="desTx" presStyleLbl="alignAccFollowNode1" presStyleIdx="3" presStyleCnt="4">
        <dgm:presLayoutVars>
          <dgm:bulletEnabled val="1"/>
        </dgm:presLayoutVars>
      </dgm:prSet>
      <dgm:spPr/>
    </dgm:pt>
  </dgm:ptLst>
  <dgm:cxnLst>
    <dgm:cxn modelId="{053E0B02-ACE3-4388-B7FC-636240605E91}" srcId="{32E329B9-C4BA-4A01-BE70-ADDBE3F03C4B}" destId="{9D88A630-FBD0-4F8C-962C-39EC4EE5A910}" srcOrd="2" destOrd="0" parTransId="{120492C3-D0D3-44CE-A737-FEB5719C4354}" sibTransId="{C663D1BF-F0F3-4746-8FE5-49C56F2E342B}"/>
    <dgm:cxn modelId="{0855FE09-70AF-4D8F-A2F3-D6447C88B6D0}" srcId="{9D88A630-FBD0-4F8C-962C-39EC4EE5A910}" destId="{929D2540-6B25-4D14-9681-98FEA466630A}" srcOrd="2" destOrd="0" parTransId="{EFEB1907-2A33-483B-A303-D60AEA634300}" sibTransId="{5EA7445B-0689-4D70-A2CF-5B608E7E34B9}"/>
    <dgm:cxn modelId="{5BA54E15-42A7-41AF-839D-9F2A10B3F6DB}" type="presOf" srcId="{30AD48EA-B2EF-402A-8E42-8114C94C6F08}" destId="{F886497F-8FE3-49E4-864C-F7B9975829C3}" srcOrd="0" destOrd="1" presId="urn:microsoft.com/office/officeart/2005/8/layout/hList1"/>
    <dgm:cxn modelId="{042C8D17-7361-4504-AFA3-23211ACBEB48}" type="presOf" srcId="{929D2540-6B25-4D14-9681-98FEA466630A}" destId="{B72C18D8-57A6-4A1D-BAA2-E8214F4B1F4D}" srcOrd="0" destOrd="2" presId="urn:microsoft.com/office/officeart/2005/8/layout/hList1"/>
    <dgm:cxn modelId="{EFC34C1B-C812-4B46-B505-2F063E70AFC1}" type="presOf" srcId="{2C734C1B-7645-4B34-A13C-528F55F89FBE}" destId="{A94CDB9C-EB7C-4224-8DED-4FFF2C0EBE9C}" srcOrd="0" destOrd="2" presId="urn:microsoft.com/office/officeart/2005/8/layout/hList1"/>
    <dgm:cxn modelId="{DF6D971E-889F-4D21-AA71-0AFEBCA55B09}" type="presOf" srcId="{F4C63C48-2443-4620-8A4A-2AC8A887483C}" destId="{3EA26A3B-F59C-4AE8-9A48-EFA348BEF9B1}" srcOrd="0" destOrd="1" presId="urn:microsoft.com/office/officeart/2005/8/layout/hList1"/>
    <dgm:cxn modelId="{DBC81D29-0AC0-446D-8C83-805197F15DC0}" srcId="{BDD8CC89-4F9F-4E9D-B8EF-19BFCD11120D}" destId="{5B72B238-DB90-4AEA-B256-70483F2A0400}" srcOrd="1" destOrd="0" parTransId="{CBCB9FB1-61B6-4BE8-9AFA-77E8785047B9}" sibTransId="{B3148FA7-F5ED-4FF3-ACD0-2476AD0F0BF1}"/>
    <dgm:cxn modelId="{E0F9E12A-0879-4228-BB93-49C699EBD871}" type="presOf" srcId="{32E329B9-C4BA-4A01-BE70-ADDBE3F03C4B}" destId="{56F5A3C3-E179-43A1-9499-8E43B95B4808}" srcOrd="0" destOrd="0" presId="urn:microsoft.com/office/officeart/2005/8/layout/hList1"/>
    <dgm:cxn modelId="{6D29FA2C-FA0B-424D-B76D-976B33B7A6ED}" srcId="{9D88A630-FBD0-4F8C-962C-39EC4EE5A910}" destId="{C2B7015A-76FB-4EBD-8914-75E3CF4F78A6}" srcOrd="1" destOrd="0" parTransId="{023676B6-4122-4DC8-952C-A5AAF526D0BB}" sibTransId="{C82FE90E-3605-4843-9DF5-96C65C166F50}"/>
    <dgm:cxn modelId="{037CB533-020E-4257-A3E4-5F8B7ED120E1}" type="presOf" srcId="{4C47CDFF-F52C-42CA-BE64-9A5EAC2CB0C7}" destId="{5536CDFF-AC63-4D57-AB0F-5294EB2E1902}" srcOrd="0" destOrd="0" presId="urn:microsoft.com/office/officeart/2005/8/layout/hList1"/>
    <dgm:cxn modelId="{A4DA9835-BDDE-4529-B039-A9FBE01CB83E}" type="presOf" srcId="{9D88A630-FBD0-4F8C-962C-39EC4EE5A910}" destId="{40EBA27F-9F83-4DF7-AB57-21525A928A2B}" srcOrd="0" destOrd="0" presId="urn:microsoft.com/office/officeart/2005/8/layout/hList1"/>
    <dgm:cxn modelId="{66826736-D05A-4A86-B7FD-C53B48C85350}" srcId="{0379C555-F7EB-4025-9027-9D3A107B5348}" destId="{30AD48EA-B2EF-402A-8E42-8114C94C6F08}" srcOrd="1" destOrd="0" parTransId="{1A31C649-93E9-4DA7-ACEE-DC9D169931AB}" sibTransId="{11206373-69A0-425A-847C-2E4896CA6881}"/>
    <dgm:cxn modelId="{D5C8513F-7DE0-454C-AF85-D2797DE2C7B6}" type="presOf" srcId="{4BEF207B-13FA-4C04-BC4C-A526D762046A}" destId="{F886497F-8FE3-49E4-864C-F7B9975829C3}" srcOrd="0" destOrd="2" presId="urn:microsoft.com/office/officeart/2005/8/layout/hList1"/>
    <dgm:cxn modelId="{B0F3215D-CDFC-41E1-8359-F18C05DA3854}" srcId="{BDD8CC89-4F9F-4E9D-B8EF-19BFCD11120D}" destId="{2C734C1B-7645-4B34-A13C-528F55F89FBE}" srcOrd="2" destOrd="0" parTransId="{4473E4B4-6630-4D28-B473-2D4CE3DC9FF2}" sibTransId="{B2052B70-8188-42E7-988B-863EEBDB4A92}"/>
    <dgm:cxn modelId="{D2FB1E41-6219-4E89-9C54-FE50501382D4}" type="presOf" srcId="{B89140BE-4BF5-47A5-892B-27CB8F28E0B7}" destId="{A94CDB9C-EB7C-4224-8DED-4FFF2C0EBE9C}" srcOrd="0" destOrd="0" presId="urn:microsoft.com/office/officeart/2005/8/layout/hList1"/>
    <dgm:cxn modelId="{57229165-1F1C-45C1-AED4-145DB4098892}" srcId="{32E329B9-C4BA-4A01-BE70-ADDBE3F03C4B}" destId="{4C47CDFF-F52C-42CA-BE64-9A5EAC2CB0C7}" srcOrd="1" destOrd="0" parTransId="{F05FADAF-D863-494E-9640-B1E20D6D95F1}" sibTransId="{EB5751F6-17F9-4A63-ACA9-DD90234CEE05}"/>
    <dgm:cxn modelId="{9DD0BF6B-325A-4C29-9F08-6924AEC8347E}" srcId="{4C47CDFF-F52C-42CA-BE64-9A5EAC2CB0C7}" destId="{CF8845C6-6F6C-4367-8BDA-F8AC2F8D1058}" srcOrd="0" destOrd="0" parTransId="{577853EC-DD54-4219-B44D-B081BB515A32}" sibTransId="{BA152150-B384-4167-A4C6-95B20681A299}"/>
    <dgm:cxn modelId="{C851436C-5817-4974-92BD-0C57FFDB8AA0}" type="presOf" srcId="{C2B7015A-76FB-4EBD-8914-75E3CF4F78A6}" destId="{B72C18D8-57A6-4A1D-BAA2-E8214F4B1F4D}" srcOrd="0" destOrd="1" presId="urn:microsoft.com/office/officeart/2005/8/layout/hList1"/>
    <dgm:cxn modelId="{DFD16C4E-C065-465C-9A7B-6CCF58CE7662}" type="presOf" srcId="{305C2224-CF3F-44E0-9276-FDE767AA3A15}" destId="{B72C18D8-57A6-4A1D-BAA2-E8214F4B1F4D}" srcOrd="0" destOrd="0" presId="urn:microsoft.com/office/officeart/2005/8/layout/hList1"/>
    <dgm:cxn modelId="{2E75814F-1B68-4841-A8AB-634A6F62A1ED}" type="presOf" srcId="{96BBC846-337B-4BE2-9471-3067EB1FECC3}" destId="{F886497F-8FE3-49E4-864C-F7B9975829C3}" srcOrd="0" destOrd="0" presId="urn:microsoft.com/office/officeart/2005/8/layout/hList1"/>
    <dgm:cxn modelId="{FF03886F-7CE7-487A-BBB0-5A6B79AFABC5}" type="presOf" srcId="{5B72B238-DB90-4AEA-B256-70483F2A0400}" destId="{A94CDB9C-EB7C-4224-8DED-4FFF2C0EBE9C}" srcOrd="0" destOrd="1" presId="urn:microsoft.com/office/officeart/2005/8/layout/hList1"/>
    <dgm:cxn modelId="{1D4C6F50-B68B-4BF2-8465-4E99D4696FA0}" srcId="{0379C555-F7EB-4025-9027-9D3A107B5348}" destId="{9C38F9BD-B3CF-4F14-8325-A79EEF4A3105}" srcOrd="3" destOrd="0" parTransId="{F500EE67-FE7F-4B76-86D9-4996E95E3AC0}" sibTransId="{6AFA6A1B-28BE-45D7-9FEC-AEC1F13D9182}"/>
    <dgm:cxn modelId="{D47AB558-677C-4A7B-A771-249F1204D223}" type="presOf" srcId="{1F61EEE2-BDCC-4C8C-ACE4-0FDE8557D499}" destId="{F886497F-8FE3-49E4-864C-F7B9975829C3}" srcOrd="0" destOrd="4" presId="urn:microsoft.com/office/officeart/2005/8/layout/hList1"/>
    <dgm:cxn modelId="{9AC7327A-254F-49F7-9DDC-8ED70AA12F82}" srcId="{32E329B9-C4BA-4A01-BE70-ADDBE3F03C4B}" destId="{BDD8CC89-4F9F-4E9D-B8EF-19BFCD11120D}" srcOrd="0" destOrd="0" parTransId="{E5F586A2-62F9-45A6-A61A-06A55A37BAB7}" sibTransId="{B44D7B89-B363-4DF2-BFAC-A4877399B0A1}"/>
    <dgm:cxn modelId="{E3BF3889-188B-4BB3-8394-E7B9FAEE37B4}" srcId="{32E329B9-C4BA-4A01-BE70-ADDBE3F03C4B}" destId="{0379C555-F7EB-4025-9027-9D3A107B5348}" srcOrd="3" destOrd="0" parTransId="{F3B9B7D4-2CA5-4F24-B660-C9B97DCF3673}" sibTransId="{B18B7103-B121-4758-93F4-EEF90D02595F}"/>
    <dgm:cxn modelId="{7A81E689-089C-4AFF-AD34-E3B4CA27E2C6}" srcId="{9D88A630-FBD0-4F8C-962C-39EC4EE5A910}" destId="{305C2224-CF3F-44E0-9276-FDE767AA3A15}" srcOrd="0" destOrd="0" parTransId="{1246A964-5CB9-48D1-93E6-3B00AD52DFD4}" sibTransId="{BD491C11-5B98-4EF9-AAAD-125A3FD0CB4D}"/>
    <dgm:cxn modelId="{57F11397-8CC7-45B8-A7AB-EC9C3D3F51DB}" srcId="{BDD8CC89-4F9F-4E9D-B8EF-19BFCD11120D}" destId="{B89140BE-4BF5-47A5-892B-27CB8F28E0B7}" srcOrd="0" destOrd="0" parTransId="{0791EA76-B64A-46FF-819E-A06806566807}" sibTransId="{FC9BA3F7-B1BD-4524-A22F-D9EED17F0769}"/>
    <dgm:cxn modelId="{62AB0898-34D8-403F-9179-0FCCC8D577F7}" type="presOf" srcId="{9C671FD4-047E-4765-9C44-8ACD7344AACC}" destId="{3EA26A3B-F59C-4AE8-9A48-EFA348BEF9B1}" srcOrd="0" destOrd="2" presId="urn:microsoft.com/office/officeart/2005/8/layout/hList1"/>
    <dgm:cxn modelId="{150CCCAF-DAD2-4C6A-8C4C-9BEBF78FF4D1}" srcId="{0379C555-F7EB-4025-9027-9D3A107B5348}" destId="{96BBC846-337B-4BE2-9471-3067EB1FECC3}" srcOrd="0" destOrd="0" parTransId="{8CEFDC71-7DF3-41AB-B60A-DB49B0EA0DFD}" sibTransId="{9D547AED-820F-4FCE-8870-AD27D5078EE2}"/>
    <dgm:cxn modelId="{87B5BDBC-8C67-4E1F-9B78-B99CA9A7FAAD}" srcId="{4C47CDFF-F52C-42CA-BE64-9A5EAC2CB0C7}" destId="{F4C63C48-2443-4620-8A4A-2AC8A887483C}" srcOrd="1" destOrd="0" parTransId="{0E8BF16B-4116-44C4-ADE0-A98759BD8206}" sibTransId="{2D9387D7-4D5C-4299-92DA-42D172DA71DB}"/>
    <dgm:cxn modelId="{79EF66BF-B522-4409-A57A-D32C96511092}" type="presOf" srcId="{0379C555-F7EB-4025-9027-9D3A107B5348}" destId="{648175CA-80DE-4AB6-BFC1-6EB9462B85CB}" srcOrd="0" destOrd="0" presId="urn:microsoft.com/office/officeart/2005/8/layout/hList1"/>
    <dgm:cxn modelId="{1F51E7C2-92F8-462D-93C2-588D6DCB7FA0}" srcId="{4C47CDFF-F52C-42CA-BE64-9A5EAC2CB0C7}" destId="{9C671FD4-047E-4765-9C44-8ACD7344AACC}" srcOrd="2" destOrd="0" parTransId="{C868A9A7-7ED5-48BB-9546-B3F86254E395}" sibTransId="{A35E1A45-EA1C-4A44-BA91-D757B33210FB}"/>
    <dgm:cxn modelId="{7A52EBC2-C131-4DA8-A240-6C03849450DB}" type="presOf" srcId="{9C38F9BD-B3CF-4F14-8325-A79EEF4A3105}" destId="{F886497F-8FE3-49E4-864C-F7B9975829C3}" srcOrd="0" destOrd="3" presId="urn:microsoft.com/office/officeart/2005/8/layout/hList1"/>
    <dgm:cxn modelId="{0A7A76C5-9431-4D87-A494-2EA247586CE4}" type="presOf" srcId="{BDD8CC89-4F9F-4E9D-B8EF-19BFCD11120D}" destId="{9E7B9589-C14F-4A15-93C4-BC59C56F3C1B}" srcOrd="0" destOrd="0" presId="urn:microsoft.com/office/officeart/2005/8/layout/hList1"/>
    <dgm:cxn modelId="{713935CD-9BFC-4AFA-A7AD-6A5879169EFE}" srcId="{0379C555-F7EB-4025-9027-9D3A107B5348}" destId="{1F61EEE2-BDCC-4C8C-ACE4-0FDE8557D499}" srcOrd="4" destOrd="0" parTransId="{9AFF325F-E506-4073-B441-5BC7EB7D6B86}" sibTransId="{D1E826AC-D3AE-4EBD-914C-FEA1906CB2A4}"/>
    <dgm:cxn modelId="{3DE2E6DE-8D35-4220-809B-583460F08C22}" type="presOf" srcId="{CF8845C6-6F6C-4367-8BDA-F8AC2F8D1058}" destId="{3EA26A3B-F59C-4AE8-9A48-EFA348BEF9B1}" srcOrd="0" destOrd="0" presId="urn:microsoft.com/office/officeart/2005/8/layout/hList1"/>
    <dgm:cxn modelId="{8C6BC5EE-8633-4BE3-99B4-201BE24D1C6D}" srcId="{0379C555-F7EB-4025-9027-9D3A107B5348}" destId="{4BEF207B-13FA-4C04-BC4C-A526D762046A}" srcOrd="2" destOrd="0" parTransId="{F24DC419-6BA7-406D-AF0E-0408872D2AB1}" sibTransId="{FE15C8F7-2034-406F-96FA-925EDACB8119}"/>
    <dgm:cxn modelId="{E267FDB0-0621-4C82-99B9-7D9BA9E20D75}" type="presParOf" srcId="{56F5A3C3-E179-43A1-9499-8E43B95B4808}" destId="{FCA92EA5-7C04-4A0A-A998-602FCB011E22}" srcOrd="0" destOrd="0" presId="urn:microsoft.com/office/officeart/2005/8/layout/hList1"/>
    <dgm:cxn modelId="{A92471C6-A716-4332-84B5-62E587F4532D}" type="presParOf" srcId="{FCA92EA5-7C04-4A0A-A998-602FCB011E22}" destId="{9E7B9589-C14F-4A15-93C4-BC59C56F3C1B}" srcOrd="0" destOrd="0" presId="urn:microsoft.com/office/officeart/2005/8/layout/hList1"/>
    <dgm:cxn modelId="{81FA1F79-2F6A-4AC5-934A-78647C47CC9A}" type="presParOf" srcId="{FCA92EA5-7C04-4A0A-A998-602FCB011E22}" destId="{A94CDB9C-EB7C-4224-8DED-4FFF2C0EBE9C}" srcOrd="1" destOrd="0" presId="urn:microsoft.com/office/officeart/2005/8/layout/hList1"/>
    <dgm:cxn modelId="{D8918D70-2F40-4FE8-A409-8E68FDF78F31}" type="presParOf" srcId="{56F5A3C3-E179-43A1-9499-8E43B95B4808}" destId="{AEFE9D0A-32AC-4247-8A14-BD264A71BCB4}" srcOrd="1" destOrd="0" presId="urn:microsoft.com/office/officeart/2005/8/layout/hList1"/>
    <dgm:cxn modelId="{243E3DC0-563A-442B-8469-522FF458563F}" type="presParOf" srcId="{56F5A3C3-E179-43A1-9499-8E43B95B4808}" destId="{FCA5C08B-B2E7-4D9D-ACCB-AF6AF7027353}" srcOrd="2" destOrd="0" presId="urn:microsoft.com/office/officeart/2005/8/layout/hList1"/>
    <dgm:cxn modelId="{58C656A9-6D1A-44D8-AC42-38BD48FA4399}" type="presParOf" srcId="{FCA5C08B-B2E7-4D9D-ACCB-AF6AF7027353}" destId="{5536CDFF-AC63-4D57-AB0F-5294EB2E1902}" srcOrd="0" destOrd="0" presId="urn:microsoft.com/office/officeart/2005/8/layout/hList1"/>
    <dgm:cxn modelId="{ACD2ED21-515B-4F31-85F2-116FED91FF13}" type="presParOf" srcId="{FCA5C08B-B2E7-4D9D-ACCB-AF6AF7027353}" destId="{3EA26A3B-F59C-4AE8-9A48-EFA348BEF9B1}" srcOrd="1" destOrd="0" presId="urn:microsoft.com/office/officeart/2005/8/layout/hList1"/>
    <dgm:cxn modelId="{F529682F-8AD8-4E1B-914A-9F19985AFC2D}" type="presParOf" srcId="{56F5A3C3-E179-43A1-9499-8E43B95B4808}" destId="{D8CF5D68-DED4-47FA-8496-B5CC85AC5584}" srcOrd="3" destOrd="0" presId="urn:microsoft.com/office/officeart/2005/8/layout/hList1"/>
    <dgm:cxn modelId="{C740B151-FC7A-44A1-A36D-5583DBD50670}" type="presParOf" srcId="{56F5A3C3-E179-43A1-9499-8E43B95B4808}" destId="{AF61F1A0-F504-4555-9FD2-E92A7E2CBCAB}" srcOrd="4" destOrd="0" presId="urn:microsoft.com/office/officeart/2005/8/layout/hList1"/>
    <dgm:cxn modelId="{C65A8434-FF07-431F-81C0-44795924B83E}" type="presParOf" srcId="{AF61F1A0-F504-4555-9FD2-E92A7E2CBCAB}" destId="{40EBA27F-9F83-4DF7-AB57-21525A928A2B}" srcOrd="0" destOrd="0" presId="urn:microsoft.com/office/officeart/2005/8/layout/hList1"/>
    <dgm:cxn modelId="{26ACBE45-5E99-4CAC-B1FF-278A739EB78D}" type="presParOf" srcId="{AF61F1A0-F504-4555-9FD2-E92A7E2CBCAB}" destId="{B72C18D8-57A6-4A1D-BAA2-E8214F4B1F4D}" srcOrd="1" destOrd="0" presId="urn:microsoft.com/office/officeart/2005/8/layout/hList1"/>
    <dgm:cxn modelId="{71713E4D-F383-4B0F-9D01-534B78D2D2D7}" type="presParOf" srcId="{56F5A3C3-E179-43A1-9499-8E43B95B4808}" destId="{3EF47DF8-1FD4-45A3-9EE4-210F37EF8142}" srcOrd="5" destOrd="0" presId="urn:microsoft.com/office/officeart/2005/8/layout/hList1"/>
    <dgm:cxn modelId="{D8F6F178-8327-48D5-8711-DB9B0CBC237A}" type="presParOf" srcId="{56F5A3C3-E179-43A1-9499-8E43B95B4808}" destId="{095ABFA9-4A06-4D61-BEF7-26F13C0EA52A}" srcOrd="6" destOrd="0" presId="urn:microsoft.com/office/officeart/2005/8/layout/hList1"/>
    <dgm:cxn modelId="{7FB5AF96-14BA-4E96-9946-9F199643D812}" type="presParOf" srcId="{095ABFA9-4A06-4D61-BEF7-26F13C0EA52A}" destId="{648175CA-80DE-4AB6-BFC1-6EB9462B85CB}" srcOrd="0" destOrd="0" presId="urn:microsoft.com/office/officeart/2005/8/layout/hList1"/>
    <dgm:cxn modelId="{F97E483D-23A8-45F5-AAC1-C24B0357BAB2}" type="presParOf" srcId="{095ABFA9-4A06-4D61-BEF7-26F13C0EA52A}" destId="{F886497F-8FE3-49E4-864C-F7B9975829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42D9F-004B-4818-AF01-BB7A9CAE3BEE}">
      <dsp:nvSpPr>
        <dsp:cNvPr id="0" name=""/>
        <dsp:cNvSpPr/>
      </dsp:nvSpPr>
      <dsp:spPr>
        <a:xfrm>
          <a:off x="4760"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t-LT" sz="1900" b="0" kern="1200" dirty="0"/>
            <a:t>APIBRĖŽIMAI, PAGRINDINIAI TERMINAI</a:t>
          </a:r>
          <a:endParaRPr lang="hu-HU" sz="1900" b="0" kern="1200" dirty="0"/>
        </a:p>
      </dsp:txBody>
      <dsp:txXfrm>
        <a:off x="41337" y="544675"/>
        <a:ext cx="2008259" cy="1175693"/>
      </dsp:txXfrm>
    </dsp:sp>
    <dsp:sp modelId="{85B17FE4-9AA3-4624-8487-8E29F54ADF42}">
      <dsp:nvSpPr>
        <dsp:cNvPr id="0" name=""/>
        <dsp:cNvSpPr/>
      </dsp:nvSpPr>
      <dsp:spPr>
        <a:xfrm>
          <a:off x="2294314"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2294314" y="977664"/>
        <a:ext cx="308881" cy="309714"/>
      </dsp:txXfrm>
    </dsp:sp>
    <dsp:sp modelId="{CB157986-07E3-4AA8-90F8-D084646BBA98}">
      <dsp:nvSpPr>
        <dsp:cNvPr id="0" name=""/>
        <dsp:cNvSpPr/>
      </dsp:nvSpPr>
      <dsp:spPr>
        <a:xfrm>
          <a:off x="2918738"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t-LT" sz="1900" kern="1200" dirty="0"/>
            <a:t>SVARBA VERSLININKAMS</a:t>
          </a:r>
          <a:endParaRPr lang="en-GB" sz="1900" kern="1200" noProof="0" dirty="0"/>
        </a:p>
      </dsp:txBody>
      <dsp:txXfrm>
        <a:off x="2955315" y="544675"/>
        <a:ext cx="2008259" cy="1175693"/>
      </dsp:txXfrm>
    </dsp:sp>
    <dsp:sp modelId="{1AEC82C9-D3DB-48D5-B970-1664B3674247}">
      <dsp:nvSpPr>
        <dsp:cNvPr id="0" name=""/>
        <dsp:cNvSpPr/>
      </dsp:nvSpPr>
      <dsp:spPr>
        <a:xfrm>
          <a:off x="5208293"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5208293" y="977664"/>
        <a:ext cx="308881" cy="309714"/>
      </dsp:txXfrm>
    </dsp:sp>
    <dsp:sp modelId="{04161E4E-87D2-44E3-B534-B5E4115D3FD4}">
      <dsp:nvSpPr>
        <dsp:cNvPr id="0" name=""/>
        <dsp:cNvSpPr/>
      </dsp:nvSpPr>
      <dsp:spPr>
        <a:xfrm>
          <a:off x="5832717"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t-LT" sz="1900" kern="1200" dirty="0"/>
            <a:t>PROCESAI</a:t>
          </a:r>
          <a:endParaRPr lang="hu-HU" sz="1900" kern="1200" dirty="0"/>
        </a:p>
      </dsp:txBody>
      <dsp:txXfrm>
        <a:off x="5869294" y="544675"/>
        <a:ext cx="2008259" cy="1175693"/>
      </dsp:txXfrm>
    </dsp:sp>
    <dsp:sp modelId="{FE62DC69-0260-4EC5-9BE9-2177F152BAAD}">
      <dsp:nvSpPr>
        <dsp:cNvPr id="0" name=""/>
        <dsp:cNvSpPr/>
      </dsp:nvSpPr>
      <dsp:spPr>
        <a:xfrm>
          <a:off x="8122271"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hu-HU" sz="1500" kern="1200"/>
        </a:p>
      </dsp:txBody>
      <dsp:txXfrm>
        <a:off x="8122271" y="977664"/>
        <a:ext cx="308881" cy="309714"/>
      </dsp:txXfrm>
    </dsp:sp>
    <dsp:sp modelId="{79B129B1-D92D-4B4A-B571-76E18C18CDBB}">
      <dsp:nvSpPr>
        <dsp:cNvPr id="0" name=""/>
        <dsp:cNvSpPr/>
      </dsp:nvSpPr>
      <dsp:spPr>
        <a:xfrm>
          <a:off x="8746695"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t-LT" sz="1900" kern="1200" dirty="0"/>
            <a:t>ĮRANKIAI</a:t>
          </a:r>
          <a:endParaRPr lang="hu-HU" sz="1900" kern="1200" dirty="0"/>
        </a:p>
      </dsp:txBody>
      <dsp:txXfrm>
        <a:off x="8783272" y="544675"/>
        <a:ext cx="2008259" cy="1175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13BEC-757C-4EA6-AB8B-64EE030A53AD}">
      <dsp:nvSpPr>
        <dsp:cNvPr id="0" name=""/>
        <dsp:cNvSpPr/>
      </dsp:nvSpPr>
      <dsp:spPr>
        <a:xfrm>
          <a:off x="0" y="39687"/>
          <a:ext cx="3286125" cy="197167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GERESNIS PRENDIMŲ PRIĖMIMO PROCESAS</a:t>
          </a:r>
          <a:endParaRPr lang="hu-HU" sz="3100" kern="1200" dirty="0"/>
        </a:p>
      </dsp:txBody>
      <dsp:txXfrm>
        <a:off x="0" y="39687"/>
        <a:ext cx="3286125" cy="1971675"/>
      </dsp:txXfrm>
    </dsp:sp>
    <dsp:sp modelId="{70975019-59CA-4691-8429-06EB248A669F}">
      <dsp:nvSpPr>
        <dsp:cNvPr id="0" name=""/>
        <dsp:cNvSpPr/>
      </dsp:nvSpPr>
      <dsp:spPr>
        <a:xfrm>
          <a:off x="3614737" y="39687"/>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GERESNIS ĮGŪDŽIŲ NUSTATYMAS</a:t>
          </a:r>
          <a:endParaRPr lang="hu-HU" sz="3100" kern="1200" dirty="0"/>
        </a:p>
      </dsp:txBody>
      <dsp:txXfrm>
        <a:off x="3614737" y="39687"/>
        <a:ext cx="3286125" cy="1971675"/>
      </dsp:txXfrm>
    </dsp:sp>
    <dsp:sp modelId="{9E12A44B-CCBC-4F2E-A1BD-498C4CF44535}">
      <dsp:nvSpPr>
        <dsp:cNvPr id="0" name=""/>
        <dsp:cNvSpPr/>
      </dsp:nvSpPr>
      <dsp:spPr>
        <a:xfrm>
          <a:off x="7229475" y="39687"/>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ŽINIŲ PALAIKYMAS</a:t>
          </a:r>
          <a:endParaRPr lang="hu-HU" sz="3100" kern="1200" dirty="0"/>
        </a:p>
      </dsp:txBody>
      <dsp:txXfrm>
        <a:off x="7229475" y="39687"/>
        <a:ext cx="3286125" cy="1971675"/>
      </dsp:txXfrm>
    </dsp:sp>
    <dsp:sp modelId="{3DF58BB5-677F-48EF-B656-B8A8C9C6F2B5}">
      <dsp:nvSpPr>
        <dsp:cNvPr id="0" name=""/>
        <dsp:cNvSpPr/>
      </dsp:nvSpPr>
      <dsp:spPr>
        <a:xfrm>
          <a:off x="1807368" y="2339975"/>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GERESNIS BENDRAVIMAS</a:t>
          </a:r>
          <a:endParaRPr lang="hu-HU" sz="3100" kern="1200" dirty="0"/>
        </a:p>
      </dsp:txBody>
      <dsp:txXfrm>
        <a:off x="1807368" y="2339975"/>
        <a:ext cx="3286125" cy="1971675"/>
      </dsp:txXfrm>
    </dsp:sp>
    <dsp:sp modelId="{0B2C4DFF-4F18-4DFB-B00D-1FA0A04E0BB7}">
      <dsp:nvSpPr>
        <dsp:cNvPr id="0" name=""/>
        <dsp:cNvSpPr/>
      </dsp:nvSpPr>
      <dsp:spPr>
        <a:xfrm>
          <a:off x="5422106" y="2339975"/>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kern="1200" dirty="0"/>
            <a:t>PADIDINTAS DUOMENŲ SAUGUMAS</a:t>
          </a:r>
          <a:endParaRPr lang="hu-HU" sz="3100" kern="1200" dirty="0"/>
        </a:p>
      </dsp:txBody>
      <dsp:txXfrm>
        <a:off x="5422106"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B1946-A9DF-41E1-BFB4-2144532572D4}">
      <dsp:nvSpPr>
        <dsp:cNvPr id="0" name=""/>
        <dsp:cNvSpPr/>
      </dsp:nvSpPr>
      <dsp:spPr>
        <a:xfrm>
          <a:off x="3590" y="1394710"/>
          <a:ext cx="1624156" cy="1339589"/>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GB" sz="1500" kern="1200" noProof="0" dirty="0"/>
        </a:p>
        <a:p>
          <a:pPr marL="114300" lvl="1" indent="-114300" algn="l" defTabSz="666750">
            <a:lnSpc>
              <a:spcPct val="90000"/>
            </a:lnSpc>
            <a:spcBef>
              <a:spcPct val="0"/>
            </a:spcBef>
            <a:spcAft>
              <a:spcPct val="15000"/>
            </a:spcAft>
            <a:buChar char="•"/>
          </a:pPr>
          <a:r>
            <a:rPr lang="lt-LT" sz="1500" kern="1200" cap="all" baseline="0" noProof="0" dirty="0"/>
            <a:t>Augantis sąmoningumas</a:t>
          </a:r>
          <a:endParaRPr lang="en-GB" sz="1500" kern="1200" noProof="0" dirty="0"/>
        </a:p>
      </dsp:txBody>
      <dsp:txXfrm>
        <a:off x="34418" y="1425538"/>
        <a:ext cx="1562500" cy="990878"/>
      </dsp:txXfrm>
    </dsp:sp>
    <dsp:sp modelId="{7F797959-7183-4DD0-8A09-33BA1A10F07C}">
      <dsp:nvSpPr>
        <dsp:cNvPr id="0" name=""/>
        <dsp:cNvSpPr/>
      </dsp:nvSpPr>
      <dsp:spPr>
        <a:xfrm>
          <a:off x="893473" y="1631690"/>
          <a:ext cx="1912382" cy="1912382"/>
        </a:xfrm>
        <a:prstGeom prst="leftCircularArrow">
          <a:avLst>
            <a:gd name="adj1" fmla="val 3784"/>
            <a:gd name="adj2" fmla="val 472695"/>
            <a:gd name="adj3" fmla="val 2248206"/>
            <a:gd name="adj4" fmla="val 9024489"/>
            <a:gd name="adj5" fmla="val 4415"/>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2C1D8-1704-48F4-9B6B-9A5CAE0246DE}">
      <dsp:nvSpPr>
        <dsp:cNvPr id="0" name=""/>
        <dsp:cNvSpPr/>
      </dsp:nvSpPr>
      <dsp:spPr>
        <a:xfrm>
          <a:off x="364514" y="2447244"/>
          <a:ext cx="1443694" cy="57410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t-LT" sz="1200" kern="1200" noProof="0" dirty="0"/>
            <a:t>1 LYGMUO: PRADŽIA</a:t>
          </a:r>
          <a:endParaRPr lang="en-GB" sz="1200" kern="1200" noProof="0" dirty="0"/>
        </a:p>
      </dsp:txBody>
      <dsp:txXfrm>
        <a:off x="381329" y="2464059"/>
        <a:ext cx="1410064" cy="540479"/>
      </dsp:txXfrm>
    </dsp:sp>
    <dsp:sp modelId="{AD27F8F9-D87E-4814-A453-5C25BD190AF2}">
      <dsp:nvSpPr>
        <dsp:cNvPr id="0" name=""/>
        <dsp:cNvSpPr/>
      </dsp:nvSpPr>
      <dsp:spPr>
        <a:xfrm>
          <a:off x="2152790" y="1394710"/>
          <a:ext cx="1624156" cy="1339589"/>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49330"/>
              <a:satOff val="-4764"/>
              <a:lumOff val="97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lt-LT" sz="1500" kern="1200" cap="all" baseline="0" noProof="0" dirty="0"/>
            <a:t>Lokalizuota ir pasikartojanti praktika</a:t>
          </a:r>
          <a:endParaRPr lang="en-GB" sz="1500" kern="1200" cap="all" baseline="0" noProof="0" dirty="0"/>
        </a:p>
      </dsp:txBody>
      <dsp:txXfrm>
        <a:off x="2183618" y="1712593"/>
        <a:ext cx="1562500" cy="990878"/>
      </dsp:txXfrm>
    </dsp:sp>
    <dsp:sp modelId="{8A543FBE-E81A-4342-8551-00FEBDF6048D}">
      <dsp:nvSpPr>
        <dsp:cNvPr id="0" name=""/>
        <dsp:cNvSpPr/>
      </dsp:nvSpPr>
      <dsp:spPr>
        <a:xfrm>
          <a:off x="3029139" y="532412"/>
          <a:ext cx="2119913" cy="2119913"/>
        </a:xfrm>
        <a:prstGeom prst="circularArrow">
          <a:avLst>
            <a:gd name="adj1" fmla="val 3413"/>
            <a:gd name="adj2" fmla="val 422658"/>
            <a:gd name="adj3" fmla="val 19401832"/>
            <a:gd name="adj4" fmla="val 12575511"/>
            <a:gd name="adj5" fmla="val 3982"/>
          </a:avLst>
        </a:prstGeom>
        <a:solidFill>
          <a:schemeClr val="accent5">
            <a:shade val="90000"/>
            <a:hueOff val="65760"/>
            <a:satOff val="-6266"/>
            <a:lumOff val="12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1E0864-DAB9-41F6-9572-72D6ECC541A5}">
      <dsp:nvSpPr>
        <dsp:cNvPr id="0" name=""/>
        <dsp:cNvSpPr/>
      </dsp:nvSpPr>
      <dsp:spPr>
        <a:xfrm>
          <a:off x="2513714" y="1107655"/>
          <a:ext cx="1443694" cy="574109"/>
        </a:xfrm>
        <a:prstGeom prst="roundRect">
          <a:avLst>
            <a:gd name="adj" fmla="val 10000"/>
          </a:avLst>
        </a:prstGeom>
        <a:solidFill>
          <a:schemeClr val="accent5">
            <a:shade val="80000"/>
            <a:hueOff val="49330"/>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t-LT" sz="1200" kern="1200" noProof="0" dirty="0"/>
            <a:t>2 LYGMUO: VYSTYMAS</a:t>
          </a:r>
          <a:endParaRPr lang="en-GB" sz="1200" kern="1200" noProof="0" dirty="0"/>
        </a:p>
      </dsp:txBody>
      <dsp:txXfrm>
        <a:off x="2530529" y="1124470"/>
        <a:ext cx="1410064" cy="540479"/>
      </dsp:txXfrm>
    </dsp:sp>
    <dsp:sp modelId="{918413B5-4499-48BD-8B3F-CE3042B1AAF2}">
      <dsp:nvSpPr>
        <dsp:cNvPr id="0" name=""/>
        <dsp:cNvSpPr/>
      </dsp:nvSpPr>
      <dsp:spPr>
        <a:xfrm>
          <a:off x="4301990" y="1394710"/>
          <a:ext cx="1624156" cy="1339589"/>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98661"/>
              <a:satOff val="-9527"/>
              <a:lumOff val="194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GB" sz="1500" kern="1200" noProof="0" dirty="0"/>
        </a:p>
        <a:p>
          <a:pPr marL="114300" lvl="1" indent="-114300" algn="l" defTabSz="666750">
            <a:lnSpc>
              <a:spcPct val="90000"/>
            </a:lnSpc>
            <a:spcBef>
              <a:spcPct val="0"/>
            </a:spcBef>
            <a:spcAft>
              <a:spcPct val="15000"/>
            </a:spcAft>
            <a:buChar char="•"/>
          </a:pPr>
          <a:r>
            <a:rPr lang="lt-LT" sz="1500" kern="1200" cap="all" baseline="0" noProof="0" dirty="0"/>
            <a:t>Bendrieji procesai ir metodai</a:t>
          </a:r>
          <a:endParaRPr lang="en-GB" sz="1500" kern="1200" cap="all" baseline="0" noProof="0" dirty="0"/>
        </a:p>
      </dsp:txBody>
      <dsp:txXfrm>
        <a:off x="4332818" y="1425538"/>
        <a:ext cx="1562500" cy="990878"/>
      </dsp:txXfrm>
    </dsp:sp>
    <dsp:sp modelId="{9AF9FC38-E8D7-426D-B215-6C972ECA2E62}">
      <dsp:nvSpPr>
        <dsp:cNvPr id="0" name=""/>
        <dsp:cNvSpPr/>
      </dsp:nvSpPr>
      <dsp:spPr>
        <a:xfrm>
          <a:off x="5221175" y="1655102"/>
          <a:ext cx="1881036" cy="1881036"/>
        </a:xfrm>
        <a:prstGeom prst="leftCircularArrow">
          <a:avLst>
            <a:gd name="adj1" fmla="val 3847"/>
            <a:gd name="adj2" fmla="val 481302"/>
            <a:gd name="adj3" fmla="val 2256813"/>
            <a:gd name="adj4" fmla="val 9024489"/>
            <a:gd name="adj5" fmla="val 4488"/>
          </a:avLst>
        </a:prstGeom>
        <a:solidFill>
          <a:schemeClr val="accent5">
            <a:shade val="90000"/>
            <a:hueOff val="131520"/>
            <a:satOff val="-12531"/>
            <a:lumOff val="24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6E16B-56ED-45FC-BB40-8A0055916A42}">
      <dsp:nvSpPr>
        <dsp:cNvPr id="0" name=""/>
        <dsp:cNvSpPr/>
      </dsp:nvSpPr>
      <dsp:spPr>
        <a:xfrm>
          <a:off x="4690171" y="2447244"/>
          <a:ext cx="1443694" cy="574109"/>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t-LT" sz="1200" kern="1200" noProof="0" dirty="0"/>
            <a:t>3 LYGMUO: STANDARTIZACIJA</a:t>
          </a:r>
          <a:endParaRPr lang="en-GB" sz="1200" kern="1200" noProof="0" dirty="0"/>
        </a:p>
      </dsp:txBody>
      <dsp:txXfrm>
        <a:off x="4706986" y="2464059"/>
        <a:ext cx="1410064" cy="540479"/>
      </dsp:txXfrm>
    </dsp:sp>
    <dsp:sp modelId="{E079D1BE-B032-45D2-98BC-A38F14334D8D}">
      <dsp:nvSpPr>
        <dsp:cNvPr id="0" name=""/>
        <dsp:cNvSpPr/>
      </dsp:nvSpPr>
      <dsp:spPr>
        <a:xfrm>
          <a:off x="6451190" y="1394710"/>
          <a:ext cx="1624156" cy="1339589"/>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47991"/>
              <a:satOff val="-14291"/>
              <a:lumOff val="291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lt-LT" sz="1500" kern="1200" cap="all" baseline="0" noProof="0" dirty="0"/>
            <a:t>Išmatavimas ir prisitaikymas</a:t>
          </a:r>
          <a:endParaRPr lang="en-GB" sz="1500" kern="1200" cap="all" baseline="0" noProof="0" dirty="0"/>
        </a:p>
        <a:p>
          <a:pPr marL="114300" lvl="1" indent="-114300" algn="l" defTabSz="666750">
            <a:lnSpc>
              <a:spcPct val="90000"/>
            </a:lnSpc>
            <a:spcBef>
              <a:spcPct val="0"/>
            </a:spcBef>
            <a:spcAft>
              <a:spcPct val="15000"/>
            </a:spcAft>
            <a:buChar char="•"/>
          </a:pPr>
          <a:endParaRPr lang="en-GB" sz="1500" kern="1200" noProof="0" dirty="0"/>
        </a:p>
      </dsp:txBody>
      <dsp:txXfrm>
        <a:off x="6482018" y="1712593"/>
        <a:ext cx="1562500" cy="990878"/>
      </dsp:txXfrm>
    </dsp:sp>
    <dsp:sp modelId="{A83D9F64-DE67-44FF-BCCB-814C2B388A65}">
      <dsp:nvSpPr>
        <dsp:cNvPr id="0" name=""/>
        <dsp:cNvSpPr/>
      </dsp:nvSpPr>
      <dsp:spPr>
        <a:xfrm>
          <a:off x="7327539" y="532412"/>
          <a:ext cx="2119913" cy="2119913"/>
        </a:xfrm>
        <a:prstGeom prst="circularArrow">
          <a:avLst>
            <a:gd name="adj1" fmla="val 3413"/>
            <a:gd name="adj2" fmla="val 422658"/>
            <a:gd name="adj3" fmla="val 19401832"/>
            <a:gd name="adj4" fmla="val 12575511"/>
            <a:gd name="adj5" fmla="val 3982"/>
          </a:avLst>
        </a:prstGeom>
        <a:solidFill>
          <a:schemeClr val="accent5">
            <a:shade val="90000"/>
            <a:hueOff val="197280"/>
            <a:satOff val="-18797"/>
            <a:lumOff val="374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6AEAD5-F787-4ECE-ADB3-3388703A5951}">
      <dsp:nvSpPr>
        <dsp:cNvPr id="0" name=""/>
        <dsp:cNvSpPr/>
      </dsp:nvSpPr>
      <dsp:spPr>
        <a:xfrm>
          <a:off x="6812114" y="1107655"/>
          <a:ext cx="1443694" cy="574109"/>
        </a:xfrm>
        <a:prstGeom prst="roundRect">
          <a:avLst>
            <a:gd name="adj" fmla="val 10000"/>
          </a:avLst>
        </a:prstGeom>
        <a:solidFill>
          <a:schemeClr val="accent5">
            <a:shade val="80000"/>
            <a:hueOff val="147991"/>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t-LT" sz="1200" kern="1200" noProof="0" dirty="0"/>
            <a:t>4 LYGMUO: OPTIMIZAVIMAS</a:t>
          </a:r>
          <a:endParaRPr lang="en-GB" sz="1200" kern="1200" noProof="0" dirty="0"/>
        </a:p>
      </dsp:txBody>
      <dsp:txXfrm>
        <a:off x="6828929" y="1124470"/>
        <a:ext cx="1410064" cy="540479"/>
      </dsp:txXfrm>
    </dsp:sp>
    <dsp:sp modelId="{D71BA8B7-6A34-43C7-B90D-AD28B4E38BE1}">
      <dsp:nvSpPr>
        <dsp:cNvPr id="0" name=""/>
        <dsp:cNvSpPr/>
      </dsp:nvSpPr>
      <dsp:spPr>
        <a:xfrm>
          <a:off x="8600390" y="1394710"/>
          <a:ext cx="1624156" cy="1339589"/>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97322"/>
              <a:satOff val="-19054"/>
              <a:lumOff val="388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GB" sz="1500" kern="1200" noProof="0" dirty="0"/>
        </a:p>
        <a:p>
          <a:pPr marL="114300" lvl="1" indent="-114300" algn="l" defTabSz="666750">
            <a:lnSpc>
              <a:spcPct val="90000"/>
            </a:lnSpc>
            <a:spcBef>
              <a:spcPct val="0"/>
            </a:spcBef>
            <a:spcAft>
              <a:spcPct val="15000"/>
            </a:spcAft>
            <a:buChar char="•"/>
          </a:pPr>
          <a:r>
            <a:rPr lang="lt-LT" sz="1500" kern="1200" cap="all" baseline="0" noProof="0" dirty="0"/>
            <a:t>Nuolat auganti praktika</a:t>
          </a:r>
          <a:endParaRPr lang="en-GB" sz="1500" kern="1200" cap="all" baseline="0" noProof="0" dirty="0"/>
        </a:p>
      </dsp:txBody>
      <dsp:txXfrm>
        <a:off x="8631218" y="1425538"/>
        <a:ext cx="1562500" cy="990878"/>
      </dsp:txXfrm>
    </dsp:sp>
    <dsp:sp modelId="{85D378B9-C282-432A-9C38-EF536F84452D}">
      <dsp:nvSpPr>
        <dsp:cNvPr id="0" name=""/>
        <dsp:cNvSpPr/>
      </dsp:nvSpPr>
      <dsp:spPr>
        <a:xfrm>
          <a:off x="8961314" y="2447244"/>
          <a:ext cx="1443694" cy="574109"/>
        </a:xfrm>
        <a:prstGeom prst="roundRect">
          <a:avLst>
            <a:gd name="adj" fmla="val 10000"/>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t-LT" sz="1200" kern="1200" noProof="0" dirty="0"/>
            <a:t>5 LYGMUO: NAUJOVIŲ DIEGIMAS</a:t>
          </a:r>
          <a:endParaRPr lang="en-GB" sz="1200" kern="1200" noProof="0" dirty="0"/>
        </a:p>
      </dsp:txBody>
      <dsp:txXfrm>
        <a:off x="8978129" y="2464059"/>
        <a:ext cx="1410064" cy="5404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63C0A-02D5-4583-91CD-EE4E6A247DC0}">
      <dsp:nvSpPr>
        <dsp:cNvPr id="0" name=""/>
        <dsp:cNvSpPr/>
      </dsp:nvSpPr>
      <dsp:spPr>
        <a:xfrm>
          <a:off x="3" y="190412"/>
          <a:ext cx="2443028" cy="1683246"/>
        </a:xfrm>
        <a:prstGeom prst="roundRect">
          <a:avLst/>
        </a:prstGeom>
        <a:blipFill rotWithShape="1">
          <a:blip xmlns:r="http://schemas.openxmlformats.org/officeDocument/2006/relationships" r:embed="rId1"/>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15E17-982C-4A16-A8A2-189F39686C30}">
      <dsp:nvSpPr>
        <dsp:cNvPr id="0" name=""/>
        <dsp:cNvSpPr/>
      </dsp:nvSpPr>
      <dsp:spPr>
        <a:xfrm>
          <a:off x="3"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lt-LT" sz="2000" kern="1200" dirty="0"/>
            <a:t>ŽINIŲ BAŽĖS</a:t>
          </a:r>
          <a:endParaRPr lang="hu-HU" sz="2000" kern="1200" dirty="0"/>
        </a:p>
      </dsp:txBody>
      <dsp:txXfrm>
        <a:off x="3" y="2152521"/>
        <a:ext cx="2443028" cy="906363"/>
      </dsp:txXfrm>
    </dsp:sp>
    <dsp:sp modelId="{0F072E2E-D666-4F48-B127-026369583674}">
      <dsp:nvSpPr>
        <dsp:cNvPr id="0" name=""/>
        <dsp:cNvSpPr/>
      </dsp:nvSpPr>
      <dsp:spPr>
        <a:xfrm>
          <a:off x="2743212" y="190412"/>
          <a:ext cx="2443028" cy="1683246"/>
        </a:xfrm>
        <a:prstGeom prst="roundRect">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A46BB-0D40-416E-AF75-6F7251801CBD}">
      <dsp:nvSpPr>
        <dsp:cNvPr id="0" name=""/>
        <dsp:cNvSpPr/>
      </dsp:nvSpPr>
      <dsp:spPr>
        <a:xfrm>
          <a:off x="2814768"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lt-LT" sz="2000" kern="1200" dirty="0"/>
            <a:t>MOKYMOSI VADYBOS SISTEMOS</a:t>
          </a:r>
          <a:endParaRPr lang="hu-HU" sz="2000" kern="1200" dirty="0"/>
        </a:p>
      </dsp:txBody>
      <dsp:txXfrm>
        <a:off x="2814768" y="2152521"/>
        <a:ext cx="2443028" cy="906363"/>
      </dsp:txXfrm>
    </dsp:sp>
    <dsp:sp modelId="{6C7B9B3C-0BA1-4CA3-976B-0F4B38DFC9A2}">
      <dsp:nvSpPr>
        <dsp:cNvPr id="0" name=""/>
        <dsp:cNvSpPr/>
      </dsp:nvSpPr>
      <dsp:spPr>
        <a:xfrm>
          <a:off x="5397250" y="190412"/>
          <a:ext cx="2443028" cy="1683246"/>
        </a:xfrm>
        <a:prstGeom prst="roundRect">
          <a:avLst/>
        </a:prstGeom>
        <a:blipFill rotWithShape="1">
          <a:blip xmlns:r="http://schemas.openxmlformats.org/officeDocument/2006/relationships" r:embed="rId3"/>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3DAE3-7EAE-4D02-B6CE-F62ED2180F96}">
      <dsp:nvSpPr>
        <dsp:cNvPr id="0" name=""/>
        <dsp:cNvSpPr/>
      </dsp:nvSpPr>
      <dsp:spPr>
        <a:xfrm>
          <a:off x="5397250"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lt-LT" sz="2000" kern="1200" dirty="0"/>
            <a:t>RYŠIŲ SU KLIENTAIS VADYBA</a:t>
          </a:r>
          <a:endParaRPr lang="hu-HU" sz="2000" kern="1200" dirty="0"/>
        </a:p>
      </dsp:txBody>
      <dsp:txXfrm>
        <a:off x="5397250" y="2152521"/>
        <a:ext cx="2443028" cy="906363"/>
      </dsp:txXfrm>
    </dsp:sp>
    <dsp:sp modelId="{7B56DEC5-6984-49C3-8D3F-3B707867DE74}">
      <dsp:nvSpPr>
        <dsp:cNvPr id="0" name=""/>
        <dsp:cNvSpPr/>
      </dsp:nvSpPr>
      <dsp:spPr>
        <a:xfrm>
          <a:off x="7969178" y="190412"/>
          <a:ext cx="2443028" cy="1683246"/>
        </a:xfrm>
        <a:prstGeom prst="roundRect">
          <a:avLst/>
        </a:prstGeom>
        <a:blipFill rotWithShape="1">
          <a:blip xmlns:r="http://schemas.openxmlformats.org/officeDocument/2006/relationships" r:embed="rId4"/>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3D7E2-8531-42A3-966F-3742FFA3A88F}">
      <dsp:nvSpPr>
        <dsp:cNvPr id="0" name=""/>
        <dsp:cNvSpPr/>
      </dsp:nvSpPr>
      <dsp:spPr>
        <a:xfrm>
          <a:off x="8072567" y="2153319"/>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lt-LT" sz="2000" kern="1200" dirty="0">
              <a:highlight>
                <a:srgbClr val="FFFF00"/>
              </a:highlight>
            </a:rPr>
            <a:t>TURINIO VALDYMO SISTEMOS</a:t>
          </a:r>
          <a:endParaRPr lang="hu-HU" sz="2000" kern="1200" dirty="0">
            <a:highlight>
              <a:srgbClr val="FFFF00"/>
            </a:highlight>
          </a:endParaRPr>
        </a:p>
      </dsp:txBody>
      <dsp:txXfrm>
        <a:off x="8072567" y="2153319"/>
        <a:ext cx="2443028" cy="906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389F4-6B71-4625-B19C-45754D1BC3F1}">
      <dsp:nvSpPr>
        <dsp:cNvPr id="0" name=""/>
        <dsp:cNvSpPr/>
      </dsp:nvSpPr>
      <dsp:spPr>
        <a:xfrm>
          <a:off x="204787" y="0"/>
          <a:ext cx="4619625" cy="38854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t-LT" sz="1400" kern="1200" noProof="0" dirty="0"/>
            <a:t>VERSLO PROCESŲ VALDYMAS</a:t>
          </a:r>
          <a:endParaRPr lang="en-GB" sz="1400" kern="1200" noProof="0" dirty="0"/>
        </a:p>
      </dsp:txBody>
      <dsp:txXfrm>
        <a:off x="1707320" y="194274"/>
        <a:ext cx="1614559" cy="582824"/>
      </dsp:txXfrm>
    </dsp:sp>
    <dsp:sp modelId="{4FA72597-2A08-46D4-B8DD-23C1E603A882}">
      <dsp:nvSpPr>
        <dsp:cNvPr id="0" name=""/>
        <dsp:cNvSpPr/>
      </dsp:nvSpPr>
      <dsp:spPr>
        <a:xfrm>
          <a:off x="883768" y="971374"/>
          <a:ext cx="3261662" cy="2914124"/>
        </a:xfrm>
        <a:prstGeom prst="ellipse">
          <a:avLst/>
        </a:prstGeom>
        <a:solidFill>
          <a:schemeClr val="accent2">
            <a:hueOff val="-4868"/>
            <a:satOff val="247"/>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t-LT" sz="1400" kern="1200" noProof="0" dirty="0"/>
            <a:t>PROJEKTŲ VADYBA</a:t>
          </a:r>
          <a:endParaRPr lang="en-GB" sz="1400" kern="1200" noProof="0" dirty="0"/>
        </a:p>
      </dsp:txBody>
      <dsp:txXfrm>
        <a:off x="1754632" y="1153507"/>
        <a:ext cx="1519934" cy="546398"/>
      </dsp:txXfrm>
    </dsp:sp>
    <dsp:sp modelId="{D60FD98E-9101-45CB-AAEB-A9CF8EEC58FC}">
      <dsp:nvSpPr>
        <dsp:cNvPr id="0" name=""/>
        <dsp:cNvSpPr/>
      </dsp:nvSpPr>
      <dsp:spPr>
        <a:xfrm>
          <a:off x="1443037" y="1942749"/>
          <a:ext cx="2143124" cy="1942749"/>
        </a:xfrm>
        <a:prstGeom prst="ellipse">
          <a:avLst/>
        </a:prstGeom>
        <a:solidFill>
          <a:schemeClr val="accent2">
            <a:hueOff val="-9737"/>
            <a:satOff val="494"/>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t-LT" sz="1400" kern="1200" noProof="0" dirty="0"/>
            <a:t>DARBO EIGOS VADYBA</a:t>
          </a:r>
          <a:endParaRPr lang="en-GB" sz="1400" kern="1200" noProof="0" dirty="0"/>
        </a:p>
      </dsp:txBody>
      <dsp:txXfrm>
        <a:off x="1756891" y="2428436"/>
        <a:ext cx="1515417" cy="9713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F27A-8533-48B1-B048-E06F5FD997AA}">
      <dsp:nvSpPr>
        <dsp:cNvPr id="0" name=""/>
        <dsp:cNvSpPr/>
      </dsp:nvSpPr>
      <dsp:spPr>
        <a:xfrm>
          <a:off x="56817" y="478635"/>
          <a:ext cx="2264236" cy="128502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0" kern="1200" noProof="0" dirty="0"/>
            <a:t>Veiklos procedūrų rinkimas ir nustatymas</a:t>
          </a:r>
          <a:endParaRPr lang="en-GB" sz="2000" b="0" kern="1200" noProof="0" dirty="0"/>
        </a:p>
      </dsp:txBody>
      <dsp:txXfrm>
        <a:off x="94454" y="516272"/>
        <a:ext cx="2188962" cy="1209746"/>
      </dsp:txXfrm>
    </dsp:sp>
    <dsp:sp modelId="{7525613F-44DD-4D05-A365-904ED6834C30}">
      <dsp:nvSpPr>
        <dsp:cNvPr id="0" name=""/>
        <dsp:cNvSpPr/>
      </dsp:nvSpPr>
      <dsp:spPr>
        <a:xfrm rot="2302237">
          <a:off x="2096594" y="1924591"/>
          <a:ext cx="367261" cy="12117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2100520" y="1937543"/>
        <a:ext cx="330908" cy="72706"/>
      </dsp:txXfrm>
    </dsp:sp>
    <dsp:sp modelId="{1C9CA51A-CDF6-42A0-A0A9-BCE961A94608}">
      <dsp:nvSpPr>
        <dsp:cNvPr id="0" name=""/>
        <dsp:cNvSpPr/>
      </dsp:nvSpPr>
      <dsp:spPr>
        <a:xfrm>
          <a:off x="2524180" y="2193799"/>
          <a:ext cx="1976462" cy="1533942"/>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0" kern="1200" noProof="0" dirty="0"/>
            <a:t>Užduoties atlikimo supratimas</a:t>
          </a:r>
          <a:endParaRPr lang="en-GB" sz="2000" b="0" kern="1200" noProof="0" dirty="0"/>
        </a:p>
      </dsp:txBody>
      <dsp:txXfrm>
        <a:off x="2569108" y="2238727"/>
        <a:ext cx="1886606" cy="1444086"/>
      </dsp:txXfrm>
    </dsp:sp>
    <dsp:sp modelId="{C42EC37A-4119-4C6E-B827-29E7AB4697F6}">
      <dsp:nvSpPr>
        <dsp:cNvPr id="0" name=""/>
        <dsp:cNvSpPr/>
      </dsp:nvSpPr>
      <dsp:spPr>
        <a:xfrm rot="19291421">
          <a:off x="4568645" y="1921718"/>
          <a:ext cx="349815"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4572592" y="1957262"/>
        <a:ext cx="313462" cy="72706"/>
      </dsp:txXfrm>
    </dsp:sp>
    <dsp:sp modelId="{769A608B-E80E-41EA-B625-BC48B6FF0F81}">
      <dsp:nvSpPr>
        <dsp:cNvPr id="0" name=""/>
        <dsp:cNvSpPr/>
      </dsp:nvSpPr>
      <dsp:spPr>
        <a:xfrm>
          <a:off x="4714265" y="498114"/>
          <a:ext cx="2176652" cy="1285020"/>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0" kern="1200" noProof="0" dirty="0"/>
            <a:t>Atitinkamų suinteresuotų šalių įtraukimas</a:t>
          </a:r>
          <a:endParaRPr lang="en-GB" sz="2000" b="0" kern="1200" noProof="0" dirty="0"/>
        </a:p>
      </dsp:txBody>
      <dsp:txXfrm>
        <a:off x="4751902" y="535751"/>
        <a:ext cx="2101378" cy="1209746"/>
      </dsp:txXfrm>
    </dsp:sp>
    <dsp:sp modelId="{BED4F2FA-4241-476D-8392-6C4BA80066AD}">
      <dsp:nvSpPr>
        <dsp:cNvPr id="0" name=""/>
        <dsp:cNvSpPr/>
      </dsp:nvSpPr>
      <dsp:spPr>
        <a:xfrm rot="2390193">
          <a:off x="6654274" y="1928696"/>
          <a:ext cx="331179" cy="121176"/>
        </a:xfrm>
        <a:prstGeom prst="rightArrow">
          <a:avLst>
            <a:gd name="adj1" fmla="val 60000"/>
            <a:gd name="adj2" fmla="val 50000"/>
          </a:avLst>
        </a:prstGeom>
        <a:solidFill>
          <a:schemeClr val="accent1">
            <a:shade val="90000"/>
            <a:hueOff val="-725802"/>
            <a:satOff val="-17325"/>
            <a:lumOff val="388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6658493" y="1941287"/>
        <a:ext cx="294826" cy="72706"/>
      </dsp:txXfrm>
    </dsp:sp>
    <dsp:sp modelId="{68459FCA-1595-46AC-84F7-01ACC8B11D71}">
      <dsp:nvSpPr>
        <dsp:cNvPr id="0" name=""/>
        <dsp:cNvSpPr/>
      </dsp:nvSpPr>
      <dsp:spPr>
        <a:xfrm>
          <a:off x="7009588" y="2183424"/>
          <a:ext cx="1826018" cy="1451628"/>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0" kern="1200" noProof="0" dirty="0"/>
            <a:t>Proceso vizualizavimas</a:t>
          </a:r>
          <a:endParaRPr lang="en-GB" sz="2000" b="0" kern="1200" noProof="0" dirty="0"/>
        </a:p>
      </dsp:txBody>
      <dsp:txXfrm>
        <a:off x="7052105" y="2225941"/>
        <a:ext cx="1740984" cy="1366594"/>
      </dsp:txXfrm>
    </dsp:sp>
    <dsp:sp modelId="{FC5CA4B4-7B6C-4AE3-9A50-85533D6E91E5}">
      <dsp:nvSpPr>
        <dsp:cNvPr id="0" name=""/>
        <dsp:cNvSpPr/>
      </dsp:nvSpPr>
      <dsp:spPr>
        <a:xfrm rot="19163959">
          <a:off x="8841570" y="1930894"/>
          <a:ext cx="303530"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8845946" y="1966958"/>
        <a:ext cx="267177" cy="72706"/>
      </dsp:txXfrm>
    </dsp:sp>
    <dsp:sp modelId="{679EDC75-0191-43CF-8783-A452F35F411A}">
      <dsp:nvSpPr>
        <dsp:cNvPr id="0" name=""/>
        <dsp:cNvSpPr/>
      </dsp:nvSpPr>
      <dsp:spPr>
        <a:xfrm>
          <a:off x="9046286" y="477811"/>
          <a:ext cx="1870980" cy="1332909"/>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0" kern="1200" noProof="0" dirty="0"/>
            <a:t>Testavimas ir optimizavimas</a:t>
          </a:r>
          <a:endParaRPr lang="en-GB" sz="2000" b="0" kern="1200" noProof="0" dirty="0"/>
        </a:p>
      </dsp:txBody>
      <dsp:txXfrm>
        <a:off x="9085326" y="516851"/>
        <a:ext cx="1792900" cy="12548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09FB-E9E3-4973-A89F-5475862B52FB}">
      <dsp:nvSpPr>
        <dsp:cNvPr id="0" name=""/>
        <dsp:cNvSpPr/>
      </dsp:nvSpPr>
      <dsp:spPr>
        <a:xfrm>
          <a:off x="190903" y="528623"/>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94%</a:t>
          </a:r>
          <a:r>
            <a:rPr lang="en-GB" sz="1400" kern="1200" noProof="0" dirty="0">
              <a:latin typeface="Jost" pitchFamily="2" charset="77"/>
              <a:ea typeface="Jost" pitchFamily="2" charset="77"/>
            </a:rPr>
            <a:t> </a:t>
          </a:r>
          <a:r>
            <a:rPr lang="lt-LT" sz="1400" kern="1200" noProof="0" dirty="0">
              <a:latin typeface="Jost" pitchFamily="2" charset="77"/>
              <a:ea typeface="Jost" pitchFamily="2" charset="77"/>
            </a:rPr>
            <a:t>darbuotojų teigia, kad atlieka pasikartojančias, daug laiko reikalaujančias užduotis</a:t>
          </a:r>
          <a:endParaRPr lang="en-GB" sz="1400" kern="1200" noProof="0" dirty="0">
            <a:latin typeface="Jost" pitchFamily="2" charset="77"/>
            <a:ea typeface="Jost" pitchFamily="2" charset="77"/>
          </a:endParaRPr>
        </a:p>
      </dsp:txBody>
      <dsp:txXfrm>
        <a:off x="190903" y="528623"/>
        <a:ext cx="3373277" cy="1054149"/>
      </dsp:txXfrm>
    </dsp:sp>
    <dsp:sp modelId="{F75758AC-05B9-41ED-B917-EA01D8E8BAC0}">
      <dsp:nvSpPr>
        <dsp:cNvPr id="0" name=""/>
        <dsp:cNvSpPr/>
      </dsp:nvSpPr>
      <dsp:spPr>
        <a:xfrm>
          <a:off x="94709" y="490076"/>
          <a:ext cx="649186" cy="9472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01896-AA5D-4E4C-B882-5CDF447A96E4}">
      <dsp:nvSpPr>
        <dsp:cNvPr id="0" name=""/>
        <dsp:cNvSpPr/>
      </dsp:nvSpPr>
      <dsp:spPr>
        <a:xfrm>
          <a:off x="3928030" y="568515"/>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cs typeface="+mn-cs"/>
            </a:rPr>
            <a:t>2 </a:t>
          </a:r>
          <a:r>
            <a:rPr lang="lt-LT" sz="2400" b="1" kern="1200" noProof="0" dirty="0">
              <a:solidFill>
                <a:schemeClr val="accent4">
                  <a:lumMod val="50000"/>
                </a:schemeClr>
              </a:solidFill>
              <a:latin typeface="Jost" pitchFamily="2" charset="77"/>
              <a:ea typeface="Jost" pitchFamily="2" charset="77"/>
              <a:cs typeface="+mn-cs"/>
            </a:rPr>
            <a:t>iš</a:t>
          </a:r>
          <a:r>
            <a:rPr lang="en-GB" sz="2400" b="1" kern="1200" noProof="0" dirty="0">
              <a:solidFill>
                <a:schemeClr val="accent4">
                  <a:lumMod val="50000"/>
                </a:schemeClr>
              </a:solidFill>
              <a:latin typeface="Jost" pitchFamily="2" charset="77"/>
              <a:ea typeface="Jost" pitchFamily="2" charset="77"/>
              <a:cs typeface="+mn-cs"/>
            </a:rPr>
            <a:t> 3 </a:t>
          </a:r>
          <a:r>
            <a:rPr lang="lt-LT" sz="1400" kern="1200" noProof="0" dirty="0">
              <a:latin typeface="Jost" pitchFamily="2" charset="77"/>
              <a:ea typeface="Jost" pitchFamily="2" charset="77"/>
            </a:rPr>
            <a:t>žinių darbuotojų teigia, kad automatizavimas padėjo jiems būti produktyvesniais darbe</a:t>
          </a:r>
          <a:endParaRPr lang="en-GB" sz="1400" kern="1200" noProof="0" dirty="0">
            <a:latin typeface="Jost" pitchFamily="2" charset="77"/>
            <a:ea typeface="Jost" pitchFamily="2" charset="77"/>
          </a:endParaRPr>
        </a:p>
      </dsp:txBody>
      <dsp:txXfrm>
        <a:off x="3928030" y="568515"/>
        <a:ext cx="3373277" cy="1054149"/>
      </dsp:txXfrm>
    </dsp:sp>
    <dsp:sp modelId="{1453CF0F-DCA4-4C66-B5B1-73B9F9DA8CB7}">
      <dsp:nvSpPr>
        <dsp:cNvPr id="0" name=""/>
        <dsp:cNvSpPr/>
      </dsp:nvSpPr>
      <dsp:spPr>
        <a:xfrm>
          <a:off x="3787477" y="416249"/>
          <a:ext cx="737904" cy="11068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6DF9D1-C2B6-4999-92C6-275E9D6CDEBD}">
      <dsp:nvSpPr>
        <dsp:cNvPr id="0" name=""/>
        <dsp:cNvSpPr/>
      </dsp:nvSpPr>
      <dsp:spPr>
        <a:xfrm>
          <a:off x="173015" y="189905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rPr>
            <a:t>9 </a:t>
          </a:r>
          <a:r>
            <a:rPr lang="lt-LT" sz="2400" b="1" kern="1200" noProof="0" dirty="0">
              <a:solidFill>
                <a:schemeClr val="accent4">
                  <a:lumMod val="50000"/>
                </a:schemeClr>
              </a:solidFill>
              <a:latin typeface="Jost" pitchFamily="2" charset="77"/>
              <a:ea typeface="Jost" pitchFamily="2" charset="77"/>
            </a:rPr>
            <a:t>iš</a:t>
          </a:r>
          <a:r>
            <a:rPr lang="en-GB" sz="2400" b="1" kern="1200" noProof="0" dirty="0">
              <a:solidFill>
                <a:schemeClr val="accent4">
                  <a:lumMod val="50000"/>
                </a:schemeClr>
              </a:solidFill>
              <a:latin typeface="Jost" pitchFamily="2" charset="77"/>
              <a:ea typeface="Jost" pitchFamily="2" charset="77"/>
            </a:rPr>
            <a:t> 10 </a:t>
          </a:r>
          <a:r>
            <a:rPr lang="lt-LT" sz="1400" kern="1200" noProof="0" dirty="0">
              <a:latin typeface="Jost" pitchFamily="2" charset="77"/>
              <a:ea typeface="Jost" pitchFamily="2" charset="77"/>
            </a:rPr>
            <a:t>žinių darbuotojai teigia, kad automatizavimas pagerino žmonių darbo sąlygas</a:t>
          </a:r>
          <a:endParaRPr lang="en-GB" sz="1400" kern="1200" noProof="0" dirty="0">
            <a:latin typeface="Jost" pitchFamily="2" charset="77"/>
            <a:ea typeface="Jost" pitchFamily="2" charset="77"/>
          </a:endParaRPr>
        </a:p>
      </dsp:txBody>
      <dsp:txXfrm>
        <a:off x="173015" y="1899058"/>
        <a:ext cx="3373277" cy="1054149"/>
      </dsp:txXfrm>
    </dsp:sp>
    <dsp:sp modelId="{09E891EE-D4E7-4950-B5D7-824E9C000FB2}">
      <dsp:nvSpPr>
        <dsp:cNvPr id="0" name=""/>
        <dsp:cNvSpPr/>
      </dsp:nvSpPr>
      <dsp:spPr>
        <a:xfrm>
          <a:off x="32462" y="1746792"/>
          <a:ext cx="737904" cy="1106856"/>
        </a:xfrm>
        <a:prstGeom prst="rect">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87F72-9AA1-4C54-BA24-AB1DCE996A6D}">
      <dsp:nvSpPr>
        <dsp:cNvPr id="0" name=""/>
        <dsp:cNvSpPr/>
      </dsp:nvSpPr>
      <dsp:spPr>
        <a:xfrm>
          <a:off x="3990278" y="1902544"/>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1"/>
              </a:solidFill>
              <a:latin typeface="Jost" pitchFamily="2" charset="77"/>
              <a:ea typeface="Jost" pitchFamily="2" charset="77"/>
              <a:cs typeface="+mn-cs"/>
            </a:rPr>
            <a:t>65% </a:t>
          </a:r>
          <a:r>
            <a:rPr lang="lt-LT" sz="1400" kern="1200" noProof="0" dirty="0">
              <a:latin typeface="Jost" pitchFamily="2" charset="77"/>
              <a:ea typeface="Jost" pitchFamily="2" charset="77"/>
            </a:rPr>
            <a:t>žinių darbuotojų patiria mažiau streso darbe, nes automatizuoja rankines užduotis</a:t>
          </a:r>
          <a:endParaRPr lang="en-GB" sz="1400" kern="1200" noProof="0" dirty="0">
            <a:latin typeface="Jost" pitchFamily="2" charset="77"/>
            <a:ea typeface="Jost" pitchFamily="2" charset="77"/>
          </a:endParaRPr>
        </a:p>
      </dsp:txBody>
      <dsp:txXfrm>
        <a:off x="3990278" y="1902544"/>
        <a:ext cx="3373277" cy="1054149"/>
      </dsp:txXfrm>
    </dsp:sp>
    <dsp:sp modelId="{B2FD1A85-F324-48DF-B124-0F4FDB7F41B3}">
      <dsp:nvSpPr>
        <dsp:cNvPr id="0" name=""/>
        <dsp:cNvSpPr/>
      </dsp:nvSpPr>
      <dsp:spPr>
        <a:xfrm>
          <a:off x="3769588" y="1743305"/>
          <a:ext cx="898177" cy="11208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DB2F5-8D8B-4C98-AE90-53FCF79321F7}">
      <dsp:nvSpPr>
        <dsp:cNvPr id="0" name=""/>
        <dsp:cNvSpPr/>
      </dsp:nvSpPr>
      <dsp:spPr>
        <a:xfrm>
          <a:off x="168497" y="3229601"/>
          <a:ext cx="3451470"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solidFill>
                <a:schemeClr val="accent4">
                  <a:lumMod val="50000"/>
                </a:schemeClr>
              </a:solidFill>
              <a:latin typeface="Jost" pitchFamily="2" charset="77"/>
              <a:ea typeface="Jost" pitchFamily="2" charset="77"/>
              <a:cs typeface="+mn-cs"/>
            </a:rPr>
            <a:t>88%</a:t>
          </a:r>
          <a:r>
            <a:rPr lang="en-GB" sz="2400" b="1" kern="1200" noProof="0" dirty="0">
              <a:solidFill>
                <a:prstClr val="black">
                  <a:hueOff val="0"/>
                  <a:satOff val="0"/>
                  <a:lumOff val="0"/>
                  <a:alphaOff val="0"/>
                </a:prstClr>
              </a:solidFill>
              <a:latin typeface="Jost" pitchFamily="2" charset="77"/>
              <a:ea typeface="Jost" pitchFamily="2" charset="77"/>
              <a:cs typeface="+mn-cs"/>
            </a:rPr>
            <a:t> </a:t>
          </a:r>
          <a:r>
            <a:rPr lang="lt-LT" sz="1400" kern="1200" noProof="0" dirty="0">
              <a:latin typeface="Jost" pitchFamily="2" charset="77"/>
              <a:ea typeface="Jost" pitchFamily="2" charset="77"/>
            </a:rPr>
            <a:t>MVĮ teigia, kad automatizavimas leidžia jų įmonei konkuruoti su didesnėmis įmonėmis</a:t>
          </a:r>
          <a:endParaRPr lang="en-GB" sz="1400" kern="1200" noProof="0" dirty="0">
            <a:latin typeface="Jost" pitchFamily="2" charset="77"/>
            <a:ea typeface="Jost" pitchFamily="2" charset="77"/>
          </a:endParaRPr>
        </a:p>
      </dsp:txBody>
      <dsp:txXfrm>
        <a:off x="168497" y="3229601"/>
        <a:ext cx="3451470" cy="1054149"/>
      </dsp:txXfrm>
    </dsp:sp>
    <dsp:sp modelId="{566F7AC2-D794-40C9-A92D-8B4B5C2D37AC}">
      <dsp:nvSpPr>
        <dsp:cNvPr id="0" name=""/>
        <dsp:cNvSpPr/>
      </dsp:nvSpPr>
      <dsp:spPr>
        <a:xfrm>
          <a:off x="36868" y="3077335"/>
          <a:ext cx="798250" cy="1106856"/>
        </a:xfrm>
        <a:prstGeom prst="rect">
          <a:avLst/>
        </a:prstGeom>
        <a:blipFill>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09750-9593-4F79-985C-6BFECBEF0C39}">
      <dsp:nvSpPr>
        <dsp:cNvPr id="0" name=""/>
        <dsp:cNvSpPr/>
      </dsp:nvSpPr>
      <dsp:spPr>
        <a:xfrm>
          <a:off x="3985872" y="318867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lt-LT" sz="2400" b="1" kern="1200" noProof="0" dirty="0">
              <a:solidFill>
                <a:schemeClr val="accent4">
                  <a:lumMod val="50000"/>
                </a:schemeClr>
              </a:solidFill>
              <a:latin typeface="Jost" pitchFamily="2" charset="77"/>
              <a:ea typeface="Jost" pitchFamily="2" charset="77"/>
            </a:rPr>
            <a:t>Du trečdaliai</a:t>
          </a:r>
          <a:r>
            <a:rPr lang="en-GB" sz="1400" b="1" kern="1200" noProof="0" dirty="0">
              <a:latin typeface="Jost" pitchFamily="2" charset="77"/>
              <a:ea typeface="Jost" pitchFamily="2" charset="77"/>
            </a:rPr>
            <a:t> </a:t>
          </a:r>
          <a:r>
            <a:rPr lang="lt-LT" sz="1400" kern="1200" noProof="0" dirty="0">
              <a:latin typeface="Jost" pitchFamily="2" charset="77"/>
              <a:ea typeface="Jost" pitchFamily="2" charset="77"/>
            </a:rPr>
            <a:t>žinių darbuotojų rekomenduotų automatizavimą kitoms įmonėms</a:t>
          </a:r>
          <a:endParaRPr lang="en-GB" sz="1400" kern="1200" noProof="0" dirty="0">
            <a:latin typeface="Jost" pitchFamily="2" charset="77"/>
            <a:ea typeface="Jost" pitchFamily="2" charset="77"/>
          </a:endParaRPr>
        </a:p>
      </dsp:txBody>
      <dsp:txXfrm>
        <a:off x="3985872" y="3188678"/>
        <a:ext cx="3373277" cy="1054149"/>
      </dsp:txXfrm>
    </dsp:sp>
    <dsp:sp modelId="{6509E3B9-20E2-4CC5-BA25-23D4E16CF646}">
      <dsp:nvSpPr>
        <dsp:cNvPr id="0" name=""/>
        <dsp:cNvSpPr/>
      </dsp:nvSpPr>
      <dsp:spPr>
        <a:xfrm>
          <a:off x="3843264" y="3118259"/>
          <a:ext cx="742014" cy="94316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2F565-31D5-4CB7-A79D-71D39C24620A}">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33389-3142-4801-A435-EB25F537581F}">
      <dsp:nvSpPr>
        <dsp:cNvPr id="0" name=""/>
        <dsp:cNvSpPr/>
      </dsp:nvSpPr>
      <dsp:spPr>
        <a:xfrm>
          <a:off x="525780" y="72369"/>
          <a:ext cx="7360920" cy="56088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lt-LT" sz="2800" kern="1200" noProof="0" dirty="0"/>
            <a:t>Elgsenos duomenų valdymo priemonės</a:t>
          </a:r>
          <a:endParaRPr lang="en-GB" sz="2800" kern="1200" noProof="0" dirty="0"/>
        </a:p>
      </dsp:txBody>
      <dsp:txXfrm>
        <a:off x="553160" y="99749"/>
        <a:ext cx="7306160" cy="506120"/>
      </dsp:txXfrm>
    </dsp:sp>
    <dsp:sp modelId="{75A21ED2-83A2-48FD-95EE-BFB5DEDE3B7C}">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33CA5-A654-4013-A006-80CA06955C36}">
      <dsp:nvSpPr>
        <dsp:cNvPr id="0" name=""/>
        <dsp:cNvSpPr/>
      </dsp:nvSpPr>
      <dsp:spPr>
        <a:xfrm>
          <a:off x="525780" y="934209"/>
          <a:ext cx="7360920" cy="560880"/>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lt-LT" sz="2800" kern="1200" noProof="0" dirty="0">
              <a:solidFill>
                <a:prstClr val="white"/>
              </a:solidFill>
              <a:latin typeface="Jost"/>
              <a:ea typeface="+mn-ea"/>
              <a:cs typeface="+mn-cs"/>
            </a:rPr>
            <a:t>Verslo analitika</a:t>
          </a:r>
          <a:endParaRPr lang="en-GB" sz="2800" kern="1200" noProof="0" dirty="0">
            <a:solidFill>
              <a:prstClr val="white"/>
            </a:solidFill>
            <a:latin typeface="Jost"/>
            <a:ea typeface="+mn-ea"/>
            <a:cs typeface="+mn-cs"/>
          </a:endParaRPr>
        </a:p>
      </dsp:txBody>
      <dsp:txXfrm>
        <a:off x="553160" y="961589"/>
        <a:ext cx="7306160" cy="506120"/>
      </dsp:txXfrm>
    </dsp:sp>
    <dsp:sp modelId="{A105DFAF-7DB4-483C-BAD0-0BEF21D9D2EA}">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E19B1-5961-4D97-A2BD-1D3CF7A9BA9F}">
      <dsp:nvSpPr>
        <dsp:cNvPr id="0" name=""/>
        <dsp:cNvSpPr/>
      </dsp:nvSpPr>
      <dsp:spPr>
        <a:xfrm>
          <a:off x="525780" y="1796049"/>
          <a:ext cx="7360920" cy="560880"/>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lt-LT" sz="2800" kern="1200" noProof="0" dirty="0">
              <a:solidFill>
                <a:prstClr val="white"/>
              </a:solidFill>
              <a:latin typeface="Jost"/>
              <a:ea typeface="+mn-ea"/>
              <a:cs typeface="+mn-cs"/>
            </a:rPr>
            <a:t>Klientų duomenų valdymo įrankiai</a:t>
          </a:r>
          <a:endParaRPr lang="en-GB" sz="2800" kern="1200" noProof="0" dirty="0">
            <a:solidFill>
              <a:prstClr val="white"/>
            </a:solidFill>
            <a:latin typeface="Jost"/>
            <a:ea typeface="+mn-ea"/>
            <a:cs typeface="+mn-cs"/>
          </a:endParaRPr>
        </a:p>
      </dsp:txBody>
      <dsp:txXfrm>
        <a:off x="553160" y="1823429"/>
        <a:ext cx="7306160" cy="506120"/>
      </dsp:txXfrm>
    </dsp:sp>
    <dsp:sp modelId="{5D6DBFD9-DA93-4571-A02B-43C6BD5BCAC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7E87C-13BF-42ED-8296-C4066EFF2634}">
      <dsp:nvSpPr>
        <dsp:cNvPr id="0" name=""/>
        <dsp:cNvSpPr/>
      </dsp:nvSpPr>
      <dsp:spPr>
        <a:xfrm>
          <a:off x="525780" y="2657889"/>
          <a:ext cx="7360920" cy="560880"/>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lt-LT" sz="2800" kern="1200" noProof="0" dirty="0">
              <a:solidFill>
                <a:prstClr val="white"/>
              </a:solidFill>
              <a:latin typeface="Jost"/>
              <a:ea typeface="+mn-ea"/>
              <a:cs typeface="+mn-cs"/>
            </a:rPr>
            <a:t>Duomenų saugyklos valdymas</a:t>
          </a:r>
          <a:endParaRPr lang="en-GB" sz="2800" kern="1200" noProof="0" dirty="0">
            <a:solidFill>
              <a:prstClr val="white"/>
            </a:solidFill>
            <a:latin typeface="Jost"/>
            <a:ea typeface="+mn-ea"/>
            <a:cs typeface="+mn-cs"/>
          </a:endParaRPr>
        </a:p>
      </dsp:txBody>
      <dsp:txXfrm>
        <a:off x="553160" y="2685269"/>
        <a:ext cx="7306160" cy="506120"/>
      </dsp:txXfrm>
    </dsp:sp>
    <dsp:sp modelId="{70C3BECF-E444-4CDF-ABCF-E86EB1BECCB2}">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3C0EC2-5D68-4E99-8C07-D3E0BEE07D37}">
      <dsp:nvSpPr>
        <dsp:cNvPr id="0" name=""/>
        <dsp:cNvSpPr/>
      </dsp:nvSpPr>
      <dsp:spPr>
        <a:xfrm>
          <a:off x="525780" y="3519729"/>
          <a:ext cx="7360920" cy="560880"/>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lt-LT" sz="2800" kern="1200" noProof="0" dirty="0">
              <a:solidFill>
                <a:prstClr val="white"/>
              </a:solidFill>
              <a:latin typeface="Jost"/>
              <a:ea typeface="+mn-ea"/>
              <a:cs typeface="+mn-cs"/>
            </a:rPr>
            <a:t>Produktų analizės duomenų valdymas</a:t>
          </a:r>
          <a:endParaRPr lang="en-GB" sz="2800" kern="1200" noProof="0" dirty="0">
            <a:solidFill>
              <a:prstClr val="white"/>
            </a:solidFill>
            <a:latin typeface="Jost"/>
            <a:ea typeface="+mn-ea"/>
            <a:cs typeface="+mn-cs"/>
          </a:endParaRPr>
        </a:p>
      </dsp:txBody>
      <dsp:txXfrm>
        <a:off x="553160" y="3547109"/>
        <a:ext cx="730616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5C8A8-C6A2-4174-ABD6-D1B744955FA2}">
      <dsp:nvSpPr>
        <dsp:cNvPr id="0" name=""/>
        <dsp:cNvSpPr/>
      </dsp:nvSpPr>
      <dsp:spPr>
        <a:xfrm>
          <a:off x="0"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dirty="0"/>
            <a:t>SKAITMENINIMAS</a:t>
          </a:r>
        </a:p>
        <a:p>
          <a:pPr marL="0" lvl="0" indent="0" algn="ctr" defTabSz="1244600">
            <a:lnSpc>
              <a:spcPct val="90000"/>
            </a:lnSpc>
            <a:spcBef>
              <a:spcPct val="0"/>
            </a:spcBef>
            <a:spcAft>
              <a:spcPct val="35000"/>
            </a:spcAft>
            <a:buNone/>
          </a:pPr>
          <a:r>
            <a:rPr lang="lt-LT" sz="2800" kern="1200" dirty="0"/>
            <a:t>(</a:t>
          </a:r>
          <a:r>
            <a:rPr lang="hu-HU" sz="2800" kern="1200" dirty="0"/>
            <a:t>DIGITISATION</a:t>
          </a:r>
          <a:r>
            <a:rPr lang="lt-LT" sz="2800" kern="1200" dirty="0"/>
            <a:t>)</a:t>
          </a:r>
          <a:endParaRPr lang="hu-HU" sz="2800" kern="1200" dirty="0"/>
        </a:p>
      </dsp:txBody>
      <dsp:txXfrm>
        <a:off x="0" y="0"/>
        <a:ext cx="3189340" cy="1165591"/>
      </dsp:txXfrm>
    </dsp:sp>
    <dsp:sp modelId="{59C054BD-215C-40FE-97F3-9BDC001A9DDB}">
      <dsp:nvSpPr>
        <dsp:cNvPr id="0" name=""/>
        <dsp:cNvSpPr/>
      </dsp:nvSpPr>
      <dsp:spPr>
        <a:xfrm>
          <a:off x="320160"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t-LT" sz="1800" kern="1200" noProof="0" dirty="0"/>
            <a:t>Informacijos konvertavimas į skaitmeninį formatą</a:t>
          </a:r>
          <a:endParaRPr lang="en-GB" sz="1800" kern="1200" noProof="0" dirty="0"/>
        </a:p>
      </dsp:txBody>
      <dsp:txXfrm>
        <a:off x="354471" y="1201040"/>
        <a:ext cx="2482850" cy="1102850"/>
      </dsp:txXfrm>
    </dsp:sp>
    <dsp:sp modelId="{69B82107-E77A-4480-8BA5-49995DE07043}">
      <dsp:nvSpPr>
        <dsp:cNvPr id="0" name=""/>
        <dsp:cNvSpPr/>
      </dsp:nvSpPr>
      <dsp:spPr>
        <a:xfrm>
          <a:off x="320160"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t-LT" sz="1800" kern="1200" noProof="0" dirty="0"/>
            <a:t>Pvz., skenavimas</a:t>
          </a:r>
          <a:endParaRPr lang="en-GB" sz="1800" kern="1200" noProof="0" dirty="0"/>
        </a:p>
      </dsp:txBody>
      <dsp:txXfrm>
        <a:off x="354471" y="2552739"/>
        <a:ext cx="2482850" cy="1102850"/>
      </dsp:txXfrm>
    </dsp:sp>
    <dsp:sp modelId="{85B0C1B1-4136-41B2-BEF8-852B6322DF05}">
      <dsp:nvSpPr>
        <dsp:cNvPr id="0" name=""/>
        <dsp:cNvSpPr/>
      </dsp:nvSpPr>
      <dsp:spPr>
        <a:xfrm>
          <a:off x="3429767"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noProof="0" dirty="0"/>
            <a:t>SKAITMENIZACIJA</a:t>
          </a:r>
        </a:p>
        <a:p>
          <a:pPr marL="0" lvl="0" indent="0" algn="ctr" defTabSz="1244600">
            <a:lnSpc>
              <a:spcPct val="90000"/>
            </a:lnSpc>
            <a:spcBef>
              <a:spcPct val="0"/>
            </a:spcBef>
            <a:spcAft>
              <a:spcPct val="35000"/>
            </a:spcAft>
            <a:buNone/>
          </a:pPr>
          <a:r>
            <a:rPr lang="lt-LT" sz="2800" kern="1200" noProof="0" dirty="0"/>
            <a:t>(</a:t>
          </a:r>
          <a:r>
            <a:rPr lang="en-GB" sz="2800" kern="1200" noProof="0" dirty="0"/>
            <a:t>DIGITALISATION</a:t>
          </a:r>
          <a:r>
            <a:rPr lang="lt-LT" sz="2800" kern="1200" noProof="0" dirty="0"/>
            <a:t>)</a:t>
          </a:r>
          <a:endParaRPr lang="en-GB" sz="2800" kern="1200" noProof="0" dirty="0"/>
        </a:p>
      </dsp:txBody>
      <dsp:txXfrm>
        <a:off x="3429767" y="0"/>
        <a:ext cx="3189340" cy="1165591"/>
      </dsp:txXfrm>
    </dsp:sp>
    <dsp:sp modelId="{50CBA631-3DF6-45C2-9FDD-644F06B0E93F}">
      <dsp:nvSpPr>
        <dsp:cNvPr id="0" name=""/>
        <dsp:cNvSpPr/>
      </dsp:nvSpPr>
      <dsp:spPr>
        <a:xfrm>
          <a:off x="3748701"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t-LT" sz="1800" kern="1200" noProof="0" dirty="0"/>
            <a:t>Skaitmeninių duomenų derinimas su technologinėmis priemonėmis</a:t>
          </a:r>
          <a:endParaRPr lang="en-GB" sz="1800" kern="1200" noProof="0" dirty="0"/>
        </a:p>
      </dsp:txBody>
      <dsp:txXfrm>
        <a:off x="3783012" y="1201040"/>
        <a:ext cx="2482850" cy="1102850"/>
      </dsp:txXfrm>
    </dsp:sp>
    <dsp:sp modelId="{135D0039-F64C-4532-89C7-0F31DBC44A3E}">
      <dsp:nvSpPr>
        <dsp:cNvPr id="0" name=""/>
        <dsp:cNvSpPr/>
      </dsp:nvSpPr>
      <dsp:spPr>
        <a:xfrm>
          <a:off x="3748701"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t-LT" sz="1800" kern="1200" noProof="0" dirty="0"/>
            <a:t>Pvz., dalijimasis failais</a:t>
          </a:r>
          <a:endParaRPr lang="en-GB" sz="1800" kern="1200" noProof="0" dirty="0"/>
        </a:p>
      </dsp:txBody>
      <dsp:txXfrm>
        <a:off x="3783012" y="2552739"/>
        <a:ext cx="2482850" cy="1102850"/>
      </dsp:txXfrm>
    </dsp:sp>
    <dsp:sp modelId="{E9EE6BFB-EA9A-4838-B5C6-802F53C47C3E}">
      <dsp:nvSpPr>
        <dsp:cNvPr id="0" name=""/>
        <dsp:cNvSpPr/>
      </dsp:nvSpPr>
      <dsp:spPr>
        <a:xfrm>
          <a:off x="6858308" y="0"/>
          <a:ext cx="3189340" cy="38853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t-LT" sz="2800" kern="1200" dirty="0"/>
            <a:t>SKAITMENINĖ TRANSFORMACIJA</a:t>
          </a:r>
          <a:endParaRPr lang="hu-HU" sz="2800" kern="1200" dirty="0"/>
        </a:p>
      </dsp:txBody>
      <dsp:txXfrm>
        <a:off x="6858308" y="0"/>
        <a:ext cx="3189340" cy="1165591"/>
      </dsp:txXfrm>
    </dsp:sp>
    <dsp:sp modelId="{C62815FC-054B-43C1-99C0-EA1208551E10}">
      <dsp:nvSpPr>
        <dsp:cNvPr id="0" name=""/>
        <dsp:cNvSpPr/>
      </dsp:nvSpPr>
      <dsp:spPr>
        <a:xfrm>
          <a:off x="7177242" y="1166729"/>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t-LT" sz="1800" kern="1200" noProof="0" dirty="0"/>
            <a:t>Naujų technologijų naudojimas procesams pertvarkyti</a:t>
          </a:r>
          <a:endParaRPr lang="en-GB" sz="1800" kern="1200" noProof="0" dirty="0"/>
        </a:p>
      </dsp:txBody>
      <dsp:txXfrm>
        <a:off x="7211553" y="1201040"/>
        <a:ext cx="2482850" cy="1102850"/>
      </dsp:txXfrm>
    </dsp:sp>
    <dsp:sp modelId="{8B0D757E-5B63-458D-B49C-3075C5C484CD}">
      <dsp:nvSpPr>
        <dsp:cNvPr id="0" name=""/>
        <dsp:cNvSpPr/>
      </dsp:nvSpPr>
      <dsp:spPr>
        <a:xfrm>
          <a:off x="7177242" y="2518428"/>
          <a:ext cx="2551472" cy="1171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lt-LT" sz="1800" kern="1200" noProof="0" dirty="0"/>
            <a:t>Pvz., pardavimo procesų automatizavimas</a:t>
          </a:r>
          <a:endParaRPr lang="en-GB" sz="1800" kern="1200" noProof="0" dirty="0"/>
        </a:p>
      </dsp:txBody>
      <dsp:txXfrm>
        <a:off x="7211553" y="2552739"/>
        <a:ext cx="2482850" cy="1102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0D454-8536-44EB-89EF-C7AE5316562E}">
      <dsp:nvSpPr>
        <dsp:cNvPr id="0" name=""/>
        <dsp:cNvSpPr/>
      </dsp:nvSpPr>
      <dsp:spPr>
        <a:xfrm>
          <a:off x="3058" y="670969"/>
          <a:ext cx="2426667" cy="1456000"/>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noProof="0" dirty="0"/>
            <a:t>Nauji verslo modeliai</a:t>
          </a:r>
          <a:endParaRPr lang="en-GB" sz="2200" kern="1200" noProof="0" dirty="0"/>
        </a:p>
      </dsp:txBody>
      <dsp:txXfrm>
        <a:off x="3058" y="670969"/>
        <a:ext cx="2426667" cy="1456000"/>
      </dsp:txXfrm>
    </dsp:sp>
    <dsp:sp modelId="{38EEDC4F-8FCC-4F78-9EB9-D5220D51B5F2}">
      <dsp:nvSpPr>
        <dsp:cNvPr id="0" name=""/>
        <dsp:cNvSpPr/>
      </dsp:nvSpPr>
      <dsp:spPr>
        <a:xfrm>
          <a:off x="2672392" y="670969"/>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noProof="0" dirty="0"/>
            <a:t>Klientų patirtis ir lūkesčiai</a:t>
          </a:r>
          <a:endParaRPr lang="en-GB" sz="2200" kern="1200" noProof="0" dirty="0"/>
        </a:p>
      </dsp:txBody>
      <dsp:txXfrm>
        <a:off x="2672392" y="670969"/>
        <a:ext cx="2426667" cy="1456000"/>
      </dsp:txXfrm>
    </dsp:sp>
    <dsp:sp modelId="{B54E7F54-5D0E-4E1B-BD5E-A81985EB8AB2}">
      <dsp:nvSpPr>
        <dsp:cNvPr id="0" name=""/>
        <dsp:cNvSpPr/>
      </dsp:nvSpPr>
      <dsp:spPr>
        <a:xfrm>
          <a:off x="5341726" y="670969"/>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noProof="0" dirty="0"/>
            <a:t>IT infrastruktūros modernizacija</a:t>
          </a:r>
          <a:endParaRPr lang="en-GB" sz="2200" kern="1200" noProof="0" dirty="0"/>
        </a:p>
      </dsp:txBody>
      <dsp:txXfrm>
        <a:off x="5341726" y="670969"/>
        <a:ext cx="2426667" cy="1456000"/>
      </dsp:txXfrm>
    </dsp:sp>
    <dsp:sp modelId="{996875D5-9082-4A67-A3EA-06CAA296363B}">
      <dsp:nvSpPr>
        <dsp:cNvPr id="0" name=""/>
        <dsp:cNvSpPr/>
      </dsp:nvSpPr>
      <dsp:spPr>
        <a:xfrm>
          <a:off x="8011060" y="670969"/>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noProof="0" dirty="0"/>
            <a:t>Veiklos efektyvumas</a:t>
          </a:r>
          <a:endParaRPr lang="en-GB" sz="2200" kern="1200" noProof="0" dirty="0"/>
        </a:p>
      </dsp:txBody>
      <dsp:txXfrm>
        <a:off x="8011060" y="670969"/>
        <a:ext cx="2426667" cy="1456000"/>
      </dsp:txXfrm>
    </dsp:sp>
    <dsp:sp modelId="{A9DE2406-FB76-4C1D-8D10-5F04142F4A04}">
      <dsp:nvSpPr>
        <dsp:cNvPr id="0" name=""/>
        <dsp:cNvSpPr/>
      </dsp:nvSpPr>
      <dsp:spPr>
        <a:xfrm>
          <a:off x="1337725" y="2369636"/>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noProof="0" dirty="0"/>
            <a:t>Darbuotojų įgūdžių tobulėjimas</a:t>
          </a:r>
          <a:endParaRPr lang="en-GB" sz="2200" kern="1200" noProof="0" dirty="0"/>
        </a:p>
      </dsp:txBody>
      <dsp:txXfrm>
        <a:off x="1337725" y="2369636"/>
        <a:ext cx="2426667" cy="1456000"/>
      </dsp:txXfrm>
    </dsp:sp>
    <dsp:sp modelId="{6CC88E82-C01B-4F06-845C-85BFD89035C4}">
      <dsp:nvSpPr>
        <dsp:cNvPr id="0" name=""/>
        <dsp:cNvSpPr/>
      </dsp:nvSpPr>
      <dsp:spPr>
        <a:xfrm>
          <a:off x="4007059" y="2369636"/>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noProof="0" dirty="0"/>
            <a:t>Duomenų matomumas ir saugumas</a:t>
          </a:r>
          <a:endParaRPr lang="en-GB" sz="2200" kern="1200" noProof="0" dirty="0"/>
        </a:p>
      </dsp:txBody>
      <dsp:txXfrm>
        <a:off x="4007059" y="2369636"/>
        <a:ext cx="2426667" cy="1456000"/>
      </dsp:txXfrm>
    </dsp:sp>
    <dsp:sp modelId="{2F4E5021-4340-4CC2-B772-AFF83E195FD7}">
      <dsp:nvSpPr>
        <dsp:cNvPr id="0" name=""/>
        <dsp:cNvSpPr/>
      </dsp:nvSpPr>
      <dsp:spPr>
        <a:xfrm>
          <a:off x="6676393" y="2369636"/>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noProof="0" dirty="0"/>
            <a:t>Bendradarbiavimas su suinteresuotomis šalimis</a:t>
          </a:r>
          <a:endParaRPr lang="en-GB" sz="2200" kern="1200" noProof="0" dirty="0"/>
        </a:p>
      </dsp:txBody>
      <dsp:txXfrm>
        <a:off x="6676393" y="2369636"/>
        <a:ext cx="2426667" cy="145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A9466-C868-4BA4-9088-09C33E032B7E}">
      <dsp:nvSpPr>
        <dsp:cNvPr id="0" name=""/>
        <dsp:cNvSpPr/>
      </dsp:nvSpPr>
      <dsp:spPr>
        <a:xfrm>
          <a:off x="0" y="0"/>
          <a:ext cx="8258175" cy="849965"/>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lt-LT" sz="1600" kern="1200" dirty="0"/>
            <a:t>„</a:t>
          </a:r>
          <a:r>
            <a:rPr lang="hu-HU" sz="1600" kern="1200" dirty="0"/>
            <a:t>LOW-CODE</a:t>
          </a:r>
          <a:r>
            <a:rPr lang="lt-LT" sz="1600" kern="1200" dirty="0"/>
            <a:t>“</a:t>
          </a:r>
          <a:r>
            <a:rPr lang="hu-HU" sz="1600" kern="1200" dirty="0"/>
            <a:t>  </a:t>
          </a:r>
          <a:r>
            <a:rPr lang="lt-LT" sz="1600" kern="1200" dirty="0"/>
            <a:t>arba</a:t>
          </a:r>
          <a:r>
            <a:rPr lang="hu-HU" sz="1600" kern="1200" dirty="0"/>
            <a:t> </a:t>
          </a:r>
          <a:r>
            <a:rPr lang="lt-LT" sz="1600" kern="1200" dirty="0"/>
            <a:t>„</a:t>
          </a:r>
          <a:r>
            <a:rPr lang="hu-HU" sz="1600" kern="1200" dirty="0"/>
            <a:t>NO</a:t>
          </a:r>
          <a:r>
            <a:rPr lang="de-DE" sz="1600" kern="1200" dirty="0"/>
            <a:t>-</a:t>
          </a:r>
          <a:r>
            <a:rPr lang="hu-HU" sz="1600" kern="1200" dirty="0"/>
            <a:t>CODE</a:t>
          </a:r>
          <a:r>
            <a:rPr lang="lt-LT" sz="1600" kern="1200" dirty="0"/>
            <a:t>“</a:t>
          </a:r>
          <a:r>
            <a:rPr lang="hu-HU" sz="1600" kern="1200" dirty="0"/>
            <a:t> </a:t>
          </a:r>
          <a:r>
            <a:rPr lang="lt-LT" sz="1600" kern="1200" dirty="0"/>
            <a:t>PLATFORMOS</a:t>
          </a:r>
          <a:endParaRPr lang="hu-HU" sz="1600" kern="1200" dirty="0"/>
        </a:p>
        <a:p>
          <a:pPr marL="114300" lvl="1" indent="-114300" algn="l" defTabSz="622300">
            <a:lnSpc>
              <a:spcPct val="90000"/>
            </a:lnSpc>
            <a:spcBef>
              <a:spcPct val="0"/>
            </a:spcBef>
            <a:spcAft>
              <a:spcPct val="15000"/>
            </a:spcAft>
            <a:buChar char="•"/>
          </a:pPr>
          <a:r>
            <a:rPr lang="lt-LT" sz="1400" kern="1200" noProof="0" dirty="0"/>
            <a:t>Supaprastinti sprendimai programoms kurti</a:t>
          </a:r>
          <a:endParaRPr lang="en-GB" sz="1400" kern="1200" noProof="0" dirty="0"/>
        </a:p>
        <a:p>
          <a:pPr marL="114300" lvl="1" indent="-114300" algn="l" defTabSz="622300">
            <a:lnSpc>
              <a:spcPct val="90000"/>
            </a:lnSpc>
            <a:spcBef>
              <a:spcPct val="0"/>
            </a:spcBef>
            <a:spcAft>
              <a:spcPct val="15000"/>
            </a:spcAft>
            <a:buChar char="•"/>
          </a:pPr>
          <a:r>
            <a:rPr lang="lt-LT" sz="1400" kern="1200" noProof="0" dirty="0"/>
            <a:t>Kūrimo išlaidų sumažėjimas</a:t>
          </a:r>
          <a:endParaRPr lang="en-GB" sz="1400" kern="1200" noProof="0" dirty="0"/>
        </a:p>
      </dsp:txBody>
      <dsp:txXfrm>
        <a:off x="1736631" y="0"/>
        <a:ext cx="6521543" cy="849965"/>
      </dsp:txXfrm>
    </dsp:sp>
    <dsp:sp modelId="{BCEE746D-F2D9-4D79-893F-48F7CE4E3BD8}">
      <dsp:nvSpPr>
        <dsp:cNvPr id="0" name=""/>
        <dsp:cNvSpPr/>
      </dsp:nvSpPr>
      <dsp:spPr>
        <a:xfrm>
          <a:off x="73418" y="94216"/>
          <a:ext cx="1651635" cy="679972"/>
        </a:xfrm>
        <a:prstGeom prst="roundRect">
          <a:avLst>
            <a:gd name="adj" fmla="val 10000"/>
          </a:avLst>
        </a:prstGeom>
        <a:blipFill rotWithShape="1">
          <a:blip xmlns:r="http://schemas.openxmlformats.org/officeDocument/2006/relationships" r:embed="rId1"/>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B7A9E-1025-4E34-9536-E408DB6F3EC2}">
      <dsp:nvSpPr>
        <dsp:cNvPr id="0" name=""/>
        <dsp:cNvSpPr/>
      </dsp:nvSpPr>
      <dsp:spPr>
        <a:xfrm>
          <a:off x="0" y="934961"/>
          <a:ext cx="8258175" cy="947600"/>
        </a:xfrm>
        <a:prstGeom prst="roundRect">
          <a:avLst>
            <a:gd name="adj" fmla="val 10000"/>
          </a:avLst>
        </a:prstGeom>
        <a:solidFill>
          <a:schemeClr val="accent5">
            <a:shade val="80000"/>
            <a:hueOff val="49330"/>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lt-LT" sz="1600" kern="1200" dirty="0"/>
            <a:t>TECHNOLOGIJA „CLOUD“</a:t>
          </a:r>
          <a:endParaRPr lang="hu-HU" sz="1600" kern="1200" dirty="0"/>
        </a:p>
        <a:p>
          <a:pPr marL="114300" lvl="1" indent="-114300" algn="l" defTabSz="622300">
            <a:lnSpc>
              <a:spcPct val="90000"/>
            </a:lnSpc>
            <a:spcBef>
              <a:spcPct val="0"/>
            </a:spcBef>
            <a:spcAft>
              <a:spcPct val="15000"/>
            </a:spcAft>
            <a:buChar char="•"/>
          </a:pPr>
          <a:r>
            <a:rPr lang="lt-LT" sz="1400" kern="1200" noProof="0" dirty="0"/>
            <a:t>Informacijos saugojimui ir infrastruktūrai</a:t>
          </a:r>
          <a:endParaRPr lang="en-GB" sz="1400" kern="1200" noProof="0" dirty="0"/>
        </a:p>
        <a:p>
          <a:pPr marL="114300" lvl="1" indent="-114300" algn="l" defTabSz="622300">
            <a:lnSpc>
              <a:spcPct val="90000"/>
            </a:lnSpc>
            <a:spcBef>
              <a:spcPct val="0"/>
            </a:spcBef>
            <a:spcAft>
              <a:spcPct val="15000"/>
            </a:spcAft>
            <a:buChar char="•"/>
          </a:pPr>
          <a:r>
            <a:rPr lang="lt-LT" sz="1400" kern="1200" noProof="0" dirty="0"/>
            <a:t>Greiti ir paprasti sprendimai nuotoliniam darbui, bendradarbiavimui, duomenų prieinamumui ir saugojimui</a:t>
          </a:r>
          <a:endParaRPr lang="en-GB" sz="1400" kern="1200" noProof="0" dirty="0"/>
        </a:p>
      </dsp:txBody>
      <dsp:txXfrm>
        <a:off x="1736631" y="934961"/>
        <a:ext cx="6521543" cy="947600"/>
      </dsp:txXfrm>
    </dsp:sp>
    <dsp:sp modelId="{B6290A0C-E119-4B72-89D5-44F641945C5B}">
      <dsp:nvSpPr>
        <dsp:cNvPr id="0" name=""/>
        <dsp:cNvSpPr/>
      </dsp:nvSpPr>
      <dsp:spPr>
        <a:xfrm>
          <a:off x="84996" y="1068776"/>
          <a:ext cx="1651635" cy="679972"/>
        </a:xfrm>
        <a:prstGeom prst="roundRect">
          <a:avLst>
            <a:gd name="adj" fmla="val 10000"/>
          </a:avLst>
        </a:prstGeom>
        <a:blipFill rotWithShape="1">
          <a:blip xmlns:r="http://schemas.openxmlformats.org/officeDocument/2006/relationships" r:embed="rId2"/>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38DC6-B2F9-4EB8-9211-EB663B8B7C80}">
      <dsp:nvSpPr>
        <dsp:cNvPr id="0" name=""/>
        <dsp:cNvSpPr/>
      </dsp:nvSpPr>
      <dsp:spPr>
        <a:xfrm>
          <a:off x="0" y="1967559"/>
          <a:ext cx="8258175" cy="849965"/>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lt-LT" sz="1600" kern="1200" noProof="0" dirty="0"/>
            <a:t>AUTOMATIZAVIMAS</a:t>
          </a:r>
          <a:endParaRPr lang="en-GB" sz="1600" kern="1200" noProof="0" dirty="0"/>
        </a:p>
        <a:p>
          <a:pPr marL="114300" lvl="1" indent="-114300" algn="l" defTabSz="622300">
            <a:lnSpc>
              <a:spcPct val="90000"/>
            </a:lnSpc>
            <a:spcBef>
              <a:spcPct val="0"/>
            </a:spcBef>
            <a:spcAft>
              <a:spcPct val="15000"/>
            </a:spcAft>
            <a:buChar char="•"/>
          </a:pPr>
          <a:r>
            <a:rPr lang="lt-LT" sz="1400" kern="1200" noProof="0" dirty="0"/>
            <a:t>Sumažina pasikartojančių darbų kiekį</a:t>
          </a:r>
          <a:endParaRPr lang="en-GB" sz="1400" kern="1200" noProof="0" dirty="0"/>
        </a:p>
        <a:p>
          <a:pPr marL="114300" lvl="1" indent="-114300" algn="l" defTabSz="622300">
            <a:lnSpc>
              <a:spcPct val="90000"/>
            </a:lnSpc>
            <a:spcBef>
              <a:spcPct val="0"/>
            </a:spcBef>
            <a:spcAft>
              <a:spcPct val="15000"/>
            </a:spcAft>
            <a:buChar char="•"/>
          </a:pPr>
          <a:r>
            <a:rPr lang="lt-LT" sz="1400" kern="1200" noProof="0" dirty="0"/>
            <a:t>Padidina produktyvumą</a:t>
          </a:r>
          <a:endParaRPr lang="en-GB" sz="1400" kern="1200" noProof="0" dirty="0"/>
        </a:p>
      </dsp:txBody>
      <dsp:txXfrm>
        <a:off x="1736631" y="1967559"/>
        <a:ext cx="6521543" cy="849965"/>
      </dsp:txXfrm>
    </dsp:sp>
    <dsp:sp modelId="{70187F6D-0F9E-4A30-8BC1-1DAB59D90FD9}">
      <dsp:nvSpPr>
        <dsp:cNvPr id="0" name=""/>
        <dsp:cNvSpPr/>
      </dsp:nvSpPr>
      <dsp:spPr>
        <a:xfrm>
          <a:off x="56852" y="2085085"/>
          <a:ext cx="1651635" cy="679972"/>
        </a:xfrm>
        <a:prstGeom prst="roundRect">
          <a:avLst>
            <a:gd name="adj" fmla="val 10000"/>
          </a:avLst>
        </a:prstGeom>
        <a:blipFill rotWithShape="1">
          <a:blip xmlns:r="http://schemas.openxmlformats.org/officeDocument/2006/relationships" r:embed="rId3"/>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71033-834C-40B3-9724-1AD899F00796}">
      <dsp:nvSpPr>
        <dsp:cNvPr id="0" name=""/>
        <dsp:cNvSpPr/>
      </dsp:nvSpPr>
      <dsp:spPr>
        <a:xfrm>
          <a:off x="0" y="2902521"/>
          <a:ext cx="8258175" cy="849965"/>
        </a:xfrm>
        <a:prstGeom prst="roundRect">
          <a:avLst>
            <a:gd name="adj" fmla="val 10000"/>
          </a:avLst>
        </a:prstGeom>
        <a:solidFill>
          <a:schemeClr val="accent5">
            <a:shade val="80000"/>
            <a:hueOff val="147991"/>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lt-LT" sz="1600" kern="1200" noProof="0" dirty="0"/>
            <a:t>DIRBTINIS INTELEKTAS (AI) IR MAŠININIS MOKYMASIS (ML)</a:t>
          </a:r>
          <a:endParaRPr lang="en-GB" sz="1600" kern="1200" noProof="0" dirty="0"/>
        </a:p>
        <a:p>
          <a:pPr marL="114300" lvl="1" indent="-114300" algn="l" defTabSz="622300">
            <a:lnSpc>
              <a:spcPct val="90000"/>
            </a:lnSpc>
            <a:spcBef>
              <a:spcPct val="0"/>
            </a:spcBef>
            <a:spcAft>
              <a:spcPct val="15000"/>
            </a:spcAft>
            <a:buChar char="•"/>
          </a:pPr>
          <a:r>
            <a:rPr lang="lt-LT" sz="1400" kern="1200" noProof="0" dirty="0"/>
            <a:t>Analizuoja sąveikas</a:t>
          </a:r>
          <a:endParaRPr lang="en-GB" sz="1400" kern="1200" noProof="0" dirty="0"/>
        </a:p>
        <a:p>
          <a:pPr marL="114300" lvl="1" indent="-114300" algn="l" defTabSz="622300">
            <a:lnSpc>
              <a:spcPct val="90000"/>
            </a:lnSpc>
            <a:spcBef>
              <a:spcPct val="0"/>
            </a:spcBef>
            <a:spcAft>
              <a:spcPct val="15000"/>
            </a:spcAft>
            <a:buChar char="•"/>
          </a:pPr>
          <a:r>
            <a:rPr lang="lt-LT" sz="1400" kern="1200" noProof="0" dirty="0"/>
            <a:t>Įvertina ateities modelius</a:t>
          </a:r>
          <a:endParaRPr lang="en-GB" sz="1400" kern="1200" noProof="0" dirty="0"/>
        </a:p>
      </dsp:txBody>
      <dsp:txXfrm>
        <a:off x="1736631" y="2902521"/>
        <a:ext cx="6521543" cy="849965"/>
      </dsp:txXfrm>
    </dsp:sp>
    <dsp:sp modelId="{EB5873D8-8958-4EE7-A3E1-56EC004C23A2}">
      <dsp:nvSpPr>
        <dsp:cNvPr id="0" name=""/>
        <dsp:cNvSpPr/>
      </dsp:nvSpPr>
      <dsp:spPr>
        <a:xfrm>
          <a:off x="84996" y="2987517"/>
          <a:ext cx="1651635" cy="679972"/>
        </a:xfrm>
        <a:prstGeom prst="roundRect">
          <a:avLst>
            <a:gd name="adj" fmla="val 10000"/>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390E5-824E-4E3C-AAC5-339D01892013}">
      <dsp:nvSpPr>
        <dsp:cNvPr id="0" name=""/>
        <dsp:cNvSpPr/>
      </dsp:nvSpPr>
      <dsp:spPr>
        <a:xfrm>
          <a:off x="0" y="3837483"/>
          <a:ext cx="8258175" cy="849965"/>
        </a:xfrm>
        <a:prstGeom prst="roundRect">
          <a:avLst>
            <a:gd name="adj" fmla="val 10000"/>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lt-LT" sz="1600" kern="1200" noProof="0" dirty="0"/>
            <a:t>„</a:t>
          </a:r>
          <a:r>
            <a:rPr lang="en-GB" sz="1600" kern="1200" noProof="0" dirty="0"/>
            <a:t>BLOCKCHAIN</a:t>
          </a:r>
          <a:r>
            <a:rPr lang="lt-LT" sz="1600" kern="1200" noProof="0" dirty="0"/>
            <a:t>“</a:t>
          </a:r>
          <a:endParaRPr lang="en-GB" sz="1600" kern="1200" noProof="0" dirty="0"/>
        </a:p>
        <a:p>
          <a:pPr marL="114300" lvl="1" indent="-114300" algn="l" defTabSz="622300">
            <a:lnSpc>
              <a:spcPct val="90000"/>
            </a:lnSpc>
            <a:spcBef>
              <a:spcPct val="0"/>
            </a:spcBef>
            <a:spcAft>
              <a:spcPct val="15000"/>
            </a:spcAft>
            <a:buChar char="•"/>
          </a:pPr>
          <a:r>
            <a:rPr lang="lt-LT" sz="1400" kern="1200" noProof="0" dirty="0"/>
            <a:t>Bendrai naudojama besiplečiančių duomenų bazė</a:t>
          </a:r>
          <a:endParaRPr lang="en-GB" sz="1400" kern="1200" noProof="0" dirty="0"/>
        </a:p>
        <a:p>
          <a:pPr marL="114300" lvl="1" indent="-114300" algn="l" defTabSz="622300">
            <a:lnSpc>
              <a:spcPct val="90000"/>
            </a:lnSpc>
            <a:spcBef>
              <a:spcPct val="0"/>
            </a:spcBef>
            <a:spcAft>
              <a:spcPct val="15000"/>
            </a:spcAft>
            <a:buChar char="•"/>
          </a:pPr>
          <a:r>
            <a:rPr lang="lt-LT" sz="1400" kern="1200" noProof="0" dirty="0"/>
            <a:t>Virtualios komandos kūrimas arba bendradarbiavimas su dokumentais</a:t>
          </a:r>
          <a:endParaRPr lang="en-GB" sz="1400" kern="1200" noProof="0" dirty="0"/>
        </a:p>
      </dsp:txBody>
      <dsp:txXfrm>
        <a:off x="1736631" y="3837483"/>
        <a:ext cx="6521543" cy="849965"/>
      </dsp:txXfrm>
    </dsp:sp>
    <dsp:sp modelId="{916F901D-83E9-4108-87CA-8886DBAFDB3F}">
      <dsp:nvSpPr>
        <dsp:cNvPr id="0" name=""/>
        <dsp:cNvSpPr/>
      </dsp:nvSpPr>
      <dsp:spPr>
        <a:xfrm>
          <a:off x="84996" y="3922479"/>
          <a:ext cx="1651635" cy="679972"/>
        </a:xfrm>
        <a:prstGeom prst="roundRect">
          <a:avLst>
            <a:gd name="adj" fmla="val 10000"/>
          </a:avLst>
        </a:prstGeom>
        <a:blipFill rotWithShape="1">
          <a:blip xmlns:r="http://schemas.openxmlformats.org/officeDocument/2006/relationships" r:embed="rId5"/>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7DAA1-8B46-4F3C-BEF4-28211E8733B7}">
      <dsp:nvSpPr>
        <dsp:cNvPr id="0" name=""/>
        <dsp:cNvSpPr/>
      </dsp:nvSpPr>
      <dsp:spPr>
        <a:xfrm>
          <a:off x="1840955" y="0"/>
          <a:ext cx="6833689" cy="435133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B4FCB-A464-4487-AEC7-AC5147E9D6D5}">
      <dsp:nvSpPr>
        <dsp:cNvPr id="0" name=""/>
        <dsp:cNvSpPr/>
      </dsp:nvSpPr>
      <dsp:spPr>
        <a:xfrm>
          <a:off x="5272351" y="435194"/>
          <a:ext cx="2799265" cy="335599"/>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MOBILUSIS INTERNETAS</a:t>
          </a:r>
          <a:endParaRPr lang="hu-HU" sz="1600" kern="1200" dirty="0"/>
        </a:p>
      </dsp:txBody>
      <dsp:txXfrm>
        <a:off x="5288734" y="451577"/>
        <a:ext cx="2766499" cy="302833"/>
      </dsp:txXfrm>
    </dsp:sp>
    <dsp:sp modelId="{909D5970-381B-4D8B-A5FA-A0773DFB514F}">
      <dsp:nvSpPr>
        <dsp:cNvPr id="0" name=""/>
        <dsp:cNvSpPr/>
      </dsp:nvSpPr>
      <dsp:spPr>
        <a:xfrm>
          <a:off x="5264927" y="808400"/>
          <a:ext cx="2814114" cy="362448"/>
        </a:xfrm>
        <a:prstGeom prst="roundRect">
          <a:avLst/>
        </a:prstGeom>
        <a:solidFill>
          <a:schemeClr val="lt1">
            <a:alpha val="90000"/>
            <a:hueOff val="0"/>
            <a:satOff val="0"/>
            <a:lumOff val="0"/>
            <a:alphaOff val="0"/>
          </a:schemeClr>
        </a:solidFill>
        <a:ln w="12700" cap="flat" cmpd="sng" algn="ctr">
          <a:solidFill>
            <a:schemeClr val="accent5">
              <a:hueOff val="5587"/>
              <a:satOff val="28"/>
              <a:lumOff val="67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AI </a:t>
          </a:r>
          <a:r>
            <a:rPr lang="lt-LT" sz="1600" kern="1200" dirty="0"/>
            <a:t>IR</a:t>
          </a:r>
          <a:r>
            <a:rPr lang="hu-HU" sz="1600" kern="1200" dirty="0"/>
            <a:t> ML</a:t>
          </a:r>
        </a:p>
      </dsp:txBody>
      <dsp:txXfrm>
        <a:off x="5282620" y="826093"/>
        <a:ext cx="2778728" cy="327062"/>
      </dsp:txXfrm>
    </dsp:sp>
    <dsp:sp modelId="{361C14A0-BEB5-49E2-A019-BEDAD58ED1C3}">
      <dsp:nvSpPr>
        <dsp:cNvPr id="0" name=""/>
        <dsp:cNvSpPr/>
      </dsp:nvSpPr>
      <dsp:spPr>
        <a:xfrm>
          <a:off x="5257800" y="1208455"/>
          <a:ext cx="2828369" cy="300854"/>
        </a:xfrm>
        <a:prstGeom prst="roundRect">
          <a:avLst/>
        </a:prstGeom>
        <a:solidFill>
          <a:schemeClr val="lt1">
            <a:alpha val="90000"/>
            <a:hueOff val="0"/>
            <a:satOff val="0"/>
            <a:lumOff val="0"/>
            <a:alphaOff val="0"/>
          </a:schemeClr>
        </a:solidFill>
        <a:ln w="12700" cap="flat" cmpd="sng" algn="ctr">
          <a:solidFill>
            <a:schemeClr val="accent5">
              <a:hueOff val="11175"/>
              <a:satOff val="55"/>
              <a:lumOff val="1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VR </a:t>
          </a:r>
          <a:r>
            <a:rPr lang="lt-LT" sz="1600" kern="1200" dirty="0"/>
            <a:t>IR</a:t>
          </a:r>
          <a:r>
            <a:rPr lang="hu-HU" sz="1600" kern="1200" dirty="0"/>
            <a:t> AR</a:t>
          </a:r>
        </a:p>
      </dsp:txBody>
      <dsp:txXfrm>
        <a:off x="5272486" y="1223141"/>
        <a:ext cx="2798997" cy="271482"/>
      </dsp:txXfrm>
    </dsp:sp>
    <dsp:sp modelId="{6F756727-2456-453D-B447-D80BCDB38202}">
      <dsp:nvSpPr>
        <dsp:cNvPr id="0" name=""/>
        <dsp:cNvSpPr/>
      </dsp:nvSpPr>
      <dsp:spPr>
        <a:xfrm>
          <a:off x="5257800" y="1546916"/>
          <a:ext cx="2828369" cy="300854"/>
        </a:xfrm>
        <a:prstGeom prst="roundRect">
          <a:avLst/>
        </a:prstGeom>
        <a:solidFill>
          <a:schemeClr val="lt1">
            <a:alpha val="90000"/>
            <a:hueOff val="0"/>
            <a:satOff val="0"/>
            <a:lumOff val="0"/>
            <a:alphaOff val="0"/>
          </a:schemeClr>
        </a:solidFill>
        <a:ln w="12700" cap="flat" cmpd="sng" algn="ctr">
          <a:solidFill>
            <a:schemeClr val="accent5">
              <a:hueOff val="16762"/>
              <a:satOff val="83"/>
              <a:lumOff val="20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CLOUD</a:t>
          </a:r>
        </a:p>
      </dsp:txBody>
      <dsp:txXfrm>
        <a:off x="5272486" y="1561602"/>
        <a:ext cx="2798997" cy="271482"/>
      </dsp:txXfrm>
    </dsp:sp>
    <dsp:sp modelId="{F50AC523-8DDF-464D-A2E9-747DDD60B652}">
      <dsp:nvSpPr>
        <dsp:cNvPr id="0" name=""/>
        <dsp:cNvSpPr/>
      </dsp:nvSpPr>
      <dsp:spPr>
        <a:xfrm>
          <a:off x="5257800" y="1885377"/>
          <a:ext cx="2828369" cy="300854"/>
        </a:xfrm>
        <a:prstGeom prst="roundRect">
          <a:avLst/>
        </a:prstGeom>
        <a:solidFill>
          <a:schemeClr val="lt1">
            <a:alpha val="90000"/>
            <a:hueOff val="0"/>
            <a:satOff val="0"/>
            <a:lumOff val="0"/>
            <a:alphaOff val="0"/>
          </a:schemeClr>
        </a:solidFill>
        <a:ln w="12700" cap="flat" cmpd="sng" algn="ctr">
          <a:solidFill>
            <a:schemeClr val="accent5">
              <a:hueOff val="22350"/>
              <a:satOff val="110"/>
              <a:lumOff val="2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DAIKTŲ INTERNETAS </a:t>
          </a:r>
          <a:r>
            <a:rPr lang="de-DE" sz="1600" kern="1200" dirty="0"/>
            <a:t>(I</a:t>
          </a:r>
          <a:r>
            <a:rPr lang="hu-HU" sz="1600" kern="1200" dirty="0"/>
            <a:t>oT</a:t>
          </a:r>
          <a:r>
            <a:rPr lang="de-DE" sz="1600" kern="1200" dirty="0"/>
            <a:t>)</a:t>
          </a:r>
          <a:endParaRPr lang="hu-HU" sz="1600" kern="1200" dirty="0"/>
        </a:p>
      </dsp:txBody>
      <dsp:txXfrm>
        <a:off x="5272486" y="1900063"/>
        <a:ext cx="2798997" cy="271482"/>
      </dsp:txXfrm>
    </dsp:sp>
    <dsp:sp modelId="{791C7893-BAAB-4E7B-B880-0338AC8CAFEC}">
      <dsp:nvSpPr>
        <dsp:cNvPr id="0" name=""/>
        <dsp:cNvSpPr/>
      </dsp:nvSpPr>
      <dsp:spPr>
        <a:xfrm>
          <a:off x="5257800" y="2223838"/>
          <a:ext cx="2828369" cy="300854"/>
        </a:xfrm>
        <a:prstGeom prst="roundRect">
          <a:avLst/>
        </a:prstGeom>
        <a:solidFill>
          <a:schemeClr val="lt1">
            <a:alpha val="90000"/>
            <a:hueOff val="0"/>
            <a:satOff val="0"/>
            <a:lumOff val="0"/>
            <a:alphaOff val="0"/>
          </a:schemeClr>
        </a:solidFill>
        <a:ln w="12700" cap="flat" cmpd="sng" algn="ctr">
          <a:solidFill>
            <a:schemeClr val="accent5">
              <a:hueOff val="27937"/>
              <a:satOff val="138"/>
              <a:lumOff val="339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PAŽANGIOJI ROBOTIKA</a:t>
          </a:r>
          <a:endParaRPr lang="hu-HU" sz="1600" kern="1200" dirty="0"/>
        </a:p>
      </dsp:txBody>
      <dsp:txXfrm>
        <a:off x="5272486" y="2238524"/>
        <a:ext cx="2798997" cy="271482"/>
      </dsp:txXfrm>
    </dsp:sp>
    <dsp:sp modelId="{C3FA8069-0EF2-45DF-97BB-D66B4048B991}">
      <dsp:nvSpPr>
        <dsp:cNvPr id="0" name=""/>
        <dsp:cNvSpPr/>
      </dsp:nvSpPr>
      <dsp:spPr>
        <a:xfrm>
          <a:off x="5257800" y="2562299"/>
          <a:ext cx="2828369" cy="300854"/>
        </a:xfrm>
        <a:prstGeom prst="roundRect">
          <a:avLst/>
        </a:prstGeom>
        <a:solidFill>
          <a:schemeClr val="lt1">
            <a:alpha val="90000"/>
            <a:hueOff val="0"/>
            <a:satOff val="0"/>
            <a:lumOff val="0"/>
            <a:alphaOff val="0"/>
          </a:schemeClr>
        </a:solidFill>
        <a:ln w="12700" cap="flat" cmpd="sng" algn="ctr">
          <a:solidFill>
            <a:schemeClr val="accent5">
              <a:hueOff val="33525"/>
              <a:satOff val="165"/>
              <a:lumOff val="40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BIOMETRINĖS TECHNOLOGIJOS</a:t>
          </a:r>
          <a:endParaRPr lang="hu-HU" sz="1600" kern="1200" dirty="0"/>
        </a:p>
      </dsp:txBody>
      <dsp:txXfrm>
        <a:off x="5272486" y="2576985"/>
        <a:ext cx="2798997" cy="271482"/>
      </dsp:txXfrm>
    </dsp:sp>
    <dsp:sp modelId="{2E14849C-CC4A-4AC6-A592-631845B0107B}">
      <dsp:nvSpPr>
        <dsp:cNvPr id="0" name=""/>
        <dsp:cNvSpPr/>
      </dsp:nvSpPr>
      <dsp:spPr>
        <a:xfrm>
          <a:off x="5257800" y="2900760"/>
          <a:ext cx="2828369" cy="300854"/>
        </a:xfrm>
        <a:prstGeom prst="roundRect">
          <a:avLst/>
        </a:prstGeom>
        <a:solidFill>
          <a:schemeClr val="lt1">
            <a:alpha val="90000"/>
            <a:hueOff val="0"/>
            <a:satOff val="0"/>
            <a:lumOff val="0"/>
            <a:alphaOff val="0"/>
          </a:schemeClr>
        </a:solidFill>
        <a:ln w="12700" cap="flat" cmpd="sng" algn="ctr">
          <a:solidFill>
            <a:schemeClr val="accent5">
              <a:hueOff val="39112"/>
              <a:satOff val="193"/>
              <a:lumOff val="475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3D </a:t>
          </a:r>
          <a:r>
            <a:rPr lang="lt-LT" sz="1600" kern="1200" dirty="0"/>
            <a:t>SPAUSDINIMAS</a:t>
          </a:r>
          <a:endParaRPr lang="hu-HU" sz="1600" kern="1200" dirty="0"/>
        </a:p>
      </dsp:txBody>
      <dsp:txXfrm>
        <a:off x="5272486" y="2915446"/>
        <a:ext cx="2798997" cy="271482"/>
      </dsp:txXfrm>
    </dsp:sp>
    <dsp:sp modelId="{F7BF0EC1-9D50-44C2-A8B5-A9D2B1A481F5}">
      <dsp:nvSpPr>
        <dsp:cNvPr id="0" name=""/>
        <dsp:cNvSpPr/>
      </dsp:nvSpPr>
      <dsp:spPr>
        <a:xfrm>
          <a:off x="5257800" y="3239221"/>
          <a:ext cx="2828369" cy="300854"/>
        </a:xfrm>
        <a:prstGeom prst="roundRect">
          <a:avLst/>
        </a:prstGeom>
        <a:solidFill>
          <a:schemeClr val="lt1">
            <a:alpha val="90000"/>
            <a:hueOff val="0"/>
            <a:satOff val="0"/>
            <a:lumOff val="0"/>
            <a:alphaOff val="0"/>
          </a:schemeClr>
        </a:solidFill>
        <a:ln w="12700" cap="flat" cmpd="sng" algn="ctr">
          <a:solidFill>
            <a:schemeClr val="accent5">
              <a:hueOff val="44700"/>
              <a:satOff val="220"/>
              <a:lumOff val="543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GENOMIKA</a:t>
          </a:r>
          <a:endParaRPr lang="hu-HU" sz="1600" kern="1200" dirty="0"/>
        </a:p>
      </dsp:txBody>
      <dsp:txXfrm>
        <a:off x="5272486" y="3253907"/>
        <a:ext cx="2798997" cy="271482"/>
      </dsp:txXfrm>
    </dsp:sp>
    <dsp:sp modelId="{1DB2D0BD-89EC-4F7E-8F8D-506B9E945965}">
      <dsp:nvSpPr>
        <dsp:cNvPr id="0" name=""/>
        <dsp:cNvSpPr/>
      </dsp:nvSpPr>
      <dsp:spPr>
        <a:xfrm>
          <a:off x="5257800" y="3577682"/>
          <a:ext cx="2828369" cy="300854"/>
        </a:xfrm>
        <a:prstGeom prst="roundRect">
          <a:avLst/>
        </a:prstGeom>
        <a:solidFill>
          <a:schemeClr val="lt1">
            <a:alpha val="90000"/>
            <a:hueOff val="0"/>
            <a:satOff val="0"/>
            <a:lumOff val="0"/>
            <a:alphaOff val="0"/>
          </a:schemeClr>
        </a:solidFill>
        <a:ln w="12700" cap="flat" cmpd="sng" algn="ctr">
          <a:solidFill>
            <a:schemeClr val="accent5">
              <a:hueOff val="50287"/>
              <a:satOff val="248"/>
              <a:lumOff val="6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dirty="0"/>
            <a:t>BLOCKCHAIN</a:t>
          </a:r>
        </a:p>
      </dsp:txBody>
      <dsp:txXfrm>
        <a:off x="5272486" y="3592368"/>
        <a:ext cx="2798997" cy="271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030A8-3B82-4E9F-A563-2DBDE7A2742C}">
      <dsp:nvSpPr>
        <dsp:cNvPr id="0" name=""/>
        <dsp:cNvSpPr/>
      </dsp:nvSpPr>
      <dsp:spPr>
        <a:xfrm>
          <a:off x="162510" y="2858"/>
          <a:ext cx="2305988" cy="1383593"/>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Dirbtinis intelektas</a:t>
          </a:r>
          <a:endParaRPr lang="en-GB" sz="3100" b="0" kern="1200" dirty="0"/>
        </a:p>
      </dsp:txBody>
      <dsp:txXfrm>
        <a:off x="162510" y="2858"/>
        <a:ext cx="2305988" cy="1383593"/>
      </dsp:txXfrm>
    </dsp:sp>
    <dsp:sp modelId="{8FE6E1AB-BC79-445E-B2B4-B2BD30878D45}">
      <dsp:nvSpPr>
        <dsp:cNvPr id="0" name=""/>
        <dsp:cNvSpPr/>
      </dsp:nvSpPr>
      <dsp:spPr>
        <a:xfrm>
          <a:off x="2699097" y="2858"/>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Papildytoji realybė</a:t>
          </a:r>
          <a:endParaRPr lang="en-GB" sz="3100" b="0" kern="1200" dirty="0"/>
        </a:p>
      </dsp:txBody>
      <dsp:txXfrm>
        <a:off x="2699097" y="2858"/>
        <a:ext cx="2305988" cy="1383593"/>
      </dsp:txXfrm>
    </dsp:sp>
    <dsp:sp modelId="{4DD03EB3-20E8-47F6-B8DC-AB81DEE9AE9A}">
      <dsp:nvSpPr>
        <dsp:cNvPr id="0" name=""/>
        <dsp:cNvSpPr/>
      </dsp:nvSpPr>
      <dsp:spPr>
        <a:xfrm>
          <a:off x="5235684" y="2858"/>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Didieji duomenys</a:t>
          </a:r>
          <a:endParaRPr lang="en-GB" sz="3100" b="0" kern="1200" dirty="0"/>
        </a:p>
      </dsp:txBody>
      <dsp:txXfrm>
        <a:off x="5235684" y="2858"/>
        <a:ext cx="2305988" cy="1383593"/>
      </dsp:txXfrm>
    </dsp:sp>
    <dsp:sp modelId="{337BF8F8-A00B-4EB2-9CD2-C0DF848D898F}">
      <dsp:nvSpPr>
        <dsp:cNvPr id="0" name=""/>
        <dsp:cNvSpPr/>
      </dsp:nvSpPr>
      <dsp:spPr>
        <a:xfrm>
          <a:off x="162510" y="1617050"/>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a:t>
          </a:r>
          <a:r>
            <a:rPr lang="en-GB" sz="3100" b="0" kern="1200" dirty="0"/>
            <a:t>Blockchain</a:t>
          </a:r>
          <a:r>
            <a:rPr lang="lt-LT" sz="3100" b="0" kern="1200" dirty="0"/>
            <a:t>“</a:t>
          </a:r>
          <a:endParaRPr lang="en-GB" sz="3100" b="0" kern="1200" dirty="0"/>
        </a:p>
      </dsp:txBody>
      <dsp:txXfrm>
        <a:off x="162510" y="1617050"/>
        <a:ext cx="2305988" cy="1383593"/>
      </dsp:txXfrm>
    </dsp:sp>
    <dsp:sp modelId="{3A8333D6-799D-445A-B73B-69B5BA853E41}">
      <dsp:nvSpPr>
        <dsp:cNvPr id="0" name=""/>
        <dsp:cNvSpPr/>
      </dsp:nvSpPr>
      <dsp:spPr>
        <a:xfrm>
          <a:off x="2699097" y="1617050"/>
          <a:ext cx="2305988" cy="1383593"/>
        </a:xfrm>
        <a:prstGeom prst="rect">
          <a:avLst/>
        </a:prstGeom>
        <a:solidFill>
          <a:schemeClr val="accent5">
            <a:shade val="50000"/>
            <a:hueOff val="208603"/>
            <a:satOff val="-20702"/>
            <a:lumOff val="54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Kibernetinis saugumas</a:t>
          </a:r>
          <a:endParaRPr lang="en-GB" sz="3100" b="0" kern="1200" dirty="0"/>
        </a:p>
      </dsp:txBody>
      <dsp:txXfrm>
        <a:off x="2699097" y="1617050"/>
        <a:ext cx="2305988" cy="1383593"/>
      </dsp:txXfrm>
    </dsp:sp>
    <dsp:sp modelId="{FBD42D57-9A17-4CBA-B92A-DFD653B2DF14}">
      <dsp:nvSpPr>
        <dsp:cNvPr id="0" name=""/>
        <dsp:cNvSpPr/>
      </dsp:nvSpPr>
      <dsp:spPr>
        <a:xfrm>
          <a:off x="5235684" y="1617050"/>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Daiktų internetas</a:t>
          </a:r>
          <a:endParaRPr lang="en-GB" sz="3100" b="0" kern="1200" dirty="0"/>
        </a:p>
      </dsp:txBody>
      <dsp:txXfrm>
        <a:off x="5235684" y="1617050"/>
        <a:ext cx="2305988" cy="1383593"/>
      </dsp:txXfrm>
    </dsp:sp>
    <dsp:sp modelId="{45D561FE-6007-4834-8FC5-4F98ADA81348}">
      <dsp:nvSpPr>
        <dsp:cNvPr id="0" name=""/>
        <dsp:cNvSpPr/>
      </dsp:nvSpPr>
      <dsp:spPr>
        <a:xfrm>
          <a:off x="1430803" y="3231242"/>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Mašininis mokymasis</a:t>
          </a:r>
          <a:endParaRPr lang="en-GB" sz="3100" b="0" kern="1200" dirty="0"/>
        </a:p>
      </dsp:txBody>
      <dsp:txXfrm>
        <a:off x="1430803" y="3231242"/>
        <a:ext cx="2305988" cy="1383593"/>
      </dsp:txXfrm>
    </dsp:sp>
    <dsp:sp modelId="{0C22E5D9-273C-4E81-A46F-4FBEB01B9864}">
      <dsp:nvSpPr>
        <dsp:cNvPr id="0" name=""/>
        <dsp:cNvSpPr/>
      </dsp:nvSpPr>
      <dsp:spPr>
        <a:xfrm>
          <a:off x="3967390" y="3231242"/>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lt-LT" sz="3100" b="0" kern="1200" dirty="0"/>
            <a:t>Virtualioji realybė</a:t>
          </a:r>
          <a:endParaRPr lang="en-GB" sz="3100" b="0" kern="1200" dirty="0"/>
        </a:p>
      </dsp:txBody>
      <dsp:txXfrm>
        <a:off x="3967390" y="3231242"/>
        <a:ext cx="2305988" cy="1383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5293A-F714-4F9B-A5A8-0155980166A8}">
      <dsp:nvSpPr>
        <dsp:cNvPr id="0" name=""/>
        <dsp:cNvSpPr/>
      </dsp:nvSpPr>
      <dsp:spPr>
        <a:xfrm>
          <a:off x="3246575" y="2007387"/>
          <a:ext cx="1325808" cy="1325808"/>
        </a:xfrm>
        <a:prstGeom prst="ellipse">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noProof="0" dirty="0"/>
            <a:t>Privalumai</a:t>
          </a:r>
          <a:endParaRPr lang="en-GB" sz="1300" b="0" kern="1200" noProof="0" dirty="0"/>
        </a:p>
      </dsp:txBody>
      <dsp:txXfrm>
        <a:off x="3440735" y="2201547"/>
        <a:ext cx="937488" cy="937488"/>
      </dsp:txXfrm>
    </dsp:sp>
    <dsp:sp modelId="{1D3A2482-4801-4451-9F0F-6BC3F98A9EA0}">
      <dsp:nvSpPr>
        <dsp:cNvPr id="0" name=""/>
        <dsp:cNvSpPr/>
      </dsp:nvSpPr>
      <dsp:spPr>
        <a:xfrm rot="16200000">
          <a:off x="3578254" y="16609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3892918" y="1659600"/>
        <a:ext cx="33122" cy="33122"/>
      </dsp:txXfrm>
    </dsp:sp>
    <dsp:sp modelId="{B9FE60F5-D8A3-4B92-8E48-556610BEF9A5}">
      <dsp:nvSpPr>
        <dsp:cNvPr id="0" name=""/>
        <dsp:cNvSpPr/>
      </dsp:nvSpPr>
      <dsp:spPr>
        <a:xfrm>
          <a:off x="3246575" y="19127"/>
          <a:ext cx="1325808" cy="1325808"/>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dirty="0"/>
            <a:t>Efektyvumas ir produktyvumas</a:t>
          </a:r>
          <a:endParaRPr lang="en-GB" sz="1300" b="0" kern="1200" dirty="0"/>
        </a:p>
      </dsp:txBody>
      <dsp:txXfrm>
        <a:off x="3440735" y="213287"/>
        <a:ext cx="937488" cy="937488"/>
      </dsp:txXfrm>
    </dsp:sp>
    <dsp:sp modelId="{E79DFC09-6C9F-4D79-8729-978706EA2F35}">
      <dsp:nvSpPr>
        <dsp:cNvPr id="0" name=""/>
        <dsp:cNvSpPr/>
      </dsp:nvSpPr>
      <dsp:spPr>
        <a:xfrm rot="19285714">
          <a:off x="4355495"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4670160" y="2033900"/>
        <a:ext cx="33122" cy="33122"/>
      </dsp:txXfrm>
    </dsp:sp>
    <dsp:sp modelId="{8EC1D295-9D96-4AE7-B6E9-460CBD6171C6}">
      <dsp:nvSpPr>
        <dsp:cNvPr id="0" name=""/>
        <dsp:cNvSpPr/>
      </dsp:nvSpPr>
      <dsp:spPr>
        <a:xfrm>
          <a:off x="4801059"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dirty="0"/>
            <a:t>Išlaidų taupymas</a:t>
          </a:r>
          <a:endParaRPr lang="en-GB" sz="1300" b="0" kern="1200" dirty="0"/>
        </a:p>
      </dsp:txBody>
      <dsp:txXfrm>
        <a:off x="4995219" y="961887"/>
        <a:ext cx="937488" cy="937488"/>
      </dsp:txXfrm>
    </dsp:sp>
    <dsp:sp modelId="{4C25B3AE-C704-4D1E-A7B6-BAA9F1504CDF}">
      <dsp:nvSpPr>
        <dsp:cNvPr id="0" name=""/>
        <dsp:cNvSpPr/>
      </dsp:nvSpPr>
      <dsp:spPr>
        <a:xfrm rot="771429">
          <a:off x="4547458"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4862122" y="2874944"/>
        <a:ext cx="33122" cy="33122"/>
      </dsp:txXfrm>
    </dsp:sp>
    <dsp:sp modelId="{9DFCCC37-E427-4925-BA99-10C0ACFE23EA}">
      <dsp:nvSpPr>
        <dsp:cNvPr id="0" name=""/>
        <dsp:cNvSpPr/>
      </dsp:nvSpPr>
      <dsp:spPr>
        <a:xfrm>
          <a:off x="5184984"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dirty="0"/>
            <a:t>Visuotinis dalyvavimas</a:t>
          </a:r>
          <a:endParaRPr lang="en-GB" sz="1300" b="0" kern="1200" dirty="0"/>
        </a:p>
      </dsp:txBody>
      <dsp:txXfrm>
        <a:off x="5379144" y="2643976"/>
        <a:ext cx="937488" cy="937488"/>
      </dsp:txXfrm>
    </dsp:sp>
    <dsp:sp modelId="{8ECDC261-B846-4657-A3AF-7C403B9A894A}">
      <dsp:nvSpPr>
        <dsp:cNvPr id="0" name=""/>
        <dsp:cNvSpPr/>
      </dsp:nvSpPr>
      <dsp:spPr>
        <a:xfrm rot="3857143">
          <a:off x="4009590"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a:off x="4324254" y="3549409"/>
        <a:ext cx="33122" cy="33122"/>
      </dsp:txXfrm>
    </dsp:sp>
    <dsp:sp modelId="{3791553C-D26A-43B5-BFA0-CEE5E9F14208}">
      <dsp:nvSpPr>
        <dsp:cNvPr id="0" name=""/>
        <dsp:cNvSpPr/>
      </dsp:nvSpPr>
      <dsp:spPr>
        <a:xfrm>
          <a:off x="4109248"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dirty="0"/>
            <a:t>Duomenų valdymas ir analizė</a:t>
          </a:r>
          <a:endParaRPr lang="en-GB" sz="1300" b="0" kern="1200" dirty="0"/>
        </a:p>
      </dsp:txBody>
      <dsp:txXfrm>
        <a:off x="4303408" y="3992906"/>
        <a:ext cx="937488" cy="937488"/>
      </dsp:txXfrm>
    </dsp:sp>
    <dsp:sp modelId="{42A242F9-82D8-42B3-82C9-A8647E944376}">
      <dsp:nvSpPr>
        <dsp:cNvPr id="0" name=""/>
        <dsp:cNvSpPr/>
      </dsp:nvSpPr>
      <dsp:spPr>
        <a:xfrm rot="6942857">
          <a:off x="3146917"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rot="10800000">
        <a:off x="3461581" y="3549409"/>
        <a:ext cx="33122" cy="33122"/>
      </dsp:txXfrm>
    </dsp:sp>
    <dsp:sp modelId="{A90E5CD4-6DF3-4756-B61C-273FB4C59951}">
      <dsp:nvSpPr>
        <dsp:cNvPr id="0" name=""/>
        <dsp:cNvSpPr/>
      </dsp:nvSpPr>
      <dsp:spPr>
        <a:xfrm>
          <a:off x="2383901"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dirty="0"/>
            <a:t>Geresnis klientų įsitraukimas</a:t>
          </a:r>
          <a:endParaRPr lang="en-GB" sz="1300" b="0" kern="1200" dirty="0"/>
        </a:p>
      </dsp:txBody>
      <dsp:txXfrm>
        <a:off x="2578061" y="3992906"/>
        <a:ext cx="937488" cy="937488"/>
      </dsp:txXfrm>
    </dsp:sp>
    <dsp:sp modelId="{3FEDECC7-3B7B-4F0A-8D3E-EA078A535C2F}">
      <dsp:nvSpPr>
        <dsp:cNvPr id="0" name=""/>
        <dsp:cNvSpPr/>
      </dsp:nvSpPr>
      <dsp:spPr>
        <a:xfrm rot="10028571">
          <a:off x="2609049"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rot="10800000">
        <a:off x="2923713" y="2874944"/>
        <a:ext cx="33122" cy="33122"/>
      </dsp:txXfrm>
    </dsp:sp>
    <dsp:sp modelId="{F1E4BAF1-73C6-4CD1-B7D7-98DA766A212D}">
      <dsp:nvSpPr>
        <dsp:cNvPr id="0" name=""/>
        <dsp:cNvSpPr/>
      </dsp:nvSpPr>
      <dsp:spPr>
        <a:xfrm>
          <a:off x="1308165"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dirty="0"/>
            <a:t>Nuotolinis darbas ir bendradarbiavimas</a:t>
          </a:r>
          <a:endParaRPr lang="en-GB" sz="1300" b="0" kern="1200" dirty="0"/>
        </a:p>
      </dsp:txBody>
      <dsp:txXfrm>
        <a:off x="1502325" y="2643976"/>
        <a:ext cx="937488" cy="937488"/>
      </dsp:txXfrm>
    </dsp:sp>
    <dsp:sp modelId="{6111DB44-41FE-4087-991D-D7F03CD474B0}">
      <dsp:nvSpPr>
        <dsp:cNvPr id="0" name=""/>
        <dsp:cNvSpPr/>
      </dsp:nvSpPr>
      <dsp:spPr>
        <a:xfrm rot="13114286">
          <a:off x="2801012"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GB" sz="1300" b="0" kern="1200"/>
        </a:p>
      </dsp:txBody>
      <dsp:txXfrm rot="10800000">
        <a:off x="3115676" y="2033900"/>
        <a:ext cx="33122" cy="33122"/>
      </dsp:txXfrm>
    </dsp:sp>
    <dsp:sp modelId="{4468A721-0737-41C4-B1AB-E046FDE5C65D}">
      <dsp:nvSpPr>
        <dsp:cNvPr id="0" name=""/>
        <dsp:cNvSpPr/>
      </dsp:nvSpPr>
      <dsp:spPr>
        <a:xfrm>
          <a:off x="1692091"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t-LT" sz="1300" b="0" kern="1200" dirty="0"/>
            <a:t>Kibernetinis saugumas</a:t>
          </a:r>
          <a:endParaRPr lang="en-GB" sz="1300" b="0" kern="1200" dirty="0"/>
        </a:p>
      </dsp:txBody>
      <dsp:txXfrm>
        <a:off x="1886251" y="961887"/>
        <a:ext cx="937488" cy="937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E3ADC-AB58-4B42-98EE-861EF83AA2BC}">
      <dsp:nvSpPr>
        <dsp:cNvPr id="0" name=""/>
        <dsp:cNvSpPr/>
      </dsp:nvSpPr>
      <dsp:spPr>
        <a:xfrm>
          <a:off x="282562" y="0"/>
          <a:ext cx="8899515" cy="4306006"/>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21B1D-1F3F-417E-8D14-BF79FA29641A}">
      <dsp:nvSpPr>
        <dsp:cNvPr id="0" name=""/>
        <dsp:cNvSpPr/>
      </dsp:nvSpPr>
      <dsp:spPr>
        <a:xfrm>
          <a:off x="1241013" y="3153075"/>
          <a:ext cx="180000" cy="180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63EE0-CB51-45FB-8905-48C877ABA255}">
      <dsp:nvSpPr>
        <dsp:cNvPr id="0" name=""/>
        <dsp:cNvSpPr/>
      </dsp:nvSpPr>
      <dsp:spPr>
        <a:xfrm>
          <a:off x="1549400" y="3156634"/>
          <a:ext cx="3153732" cy="42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65" tIns="0" rIns="0" bIns="0" numCol="1" spcCol="1270" anchor="t" anchorCtr="0">
          <a:noAutofit/>
        </a:bodyPr>
        <a:lstStyle/>
        <a:p>
          <a:pPr marL="0" lvl="0" indent="0" algn="l" defTabSz="577850">
            <a:lnSpc>
              <a:spcPct val="90000"/>
            </a:lnSpc>
            <a:spcBef>
              <a:spcPct val="0"/>
            </a:spcBef>
            <a:spcAft>
              <a:spcPct val="35000"/>
            </a:spcAft>
            <a:buNone/>
          </a:pPr>
          <a:r>
            <a:rPr lang="en-GB" sz="1300" b="0" kern="1200" dirty="0"/>
            <a:t>1. </a:t>
          </a:r>
          <a:r>
            <a:rPr lang="lt-LT" sz="1300" b="0" kern="1200" dirty="0"/>
            <a:t>Apibrėžti tikslus ir naudojimo atvejus</a:t>
          </a:r>
          <a:endParaRPr lang="en-GB" sz="1300" b="0" kern="1200" dirty="0"/>
        </a:p>
      </dsp:txBody>
      <dsp:txXfrm>
        <a:off x="1549400" y="3156634"/>
        <a:ext cx="3153732" cy="424638"/>
      </dsp:txXfrm>
    </dsp:sp>
    <dsp:sp modelId="{557ED2E6-7CF3-4B83-ABF9-8D638A838C50}">
      <dsp:nvSpPr>
        <dsp:cNvPr id="0" name=""/>
        <dsp:cNvSpPr/>
      </dsp:nvSpPr>
      <dsp:spPr>
        <a:xfrm>
          <a:off x="2461026" y="2357789"/>
          <a:ext cx="288000" cy="288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7667B-0CCF-4E3A-9834-209CA1AB2757}">
      <dsp:nvSpPr>
        <dsp:cNvPr id="0" name=""/>
        <dsp:cNvSpPr/>
      </dsp:nvSpPr>
      <dsp:spPr>
        <a:xfrm>
          <a:off x="2718869" y="2451533"/>
          <a:ext cx="3164926" cy="4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24" tIns="0" rIns="0" bIns="0" numCol="1" spcCol="1270" anchor="t" anchorCtr="0">
          <a:noAutofit/>
        </a:bodyPr>
        <a:lstStyle/>
        <a:p>
          <a:pPr marL="0" lvl="0" indent="0" algn="l" defTabSz="577850">
            <a:lnSpc>
              <a:spcPct val="90000"/>
            </a:lnSpc>
            <a:spcBef>
              <a:spcPct val="0"/>
            </a:spcBef>
            <a:spcAft>
              <a:spcPct val="35000"/>
            </a:spcAft>
            <a:buNone/>
          </a:pPr>
          <a:r>
            <a:rPr lang="en-GB" sz="1300" b="0" kern="1200" dirty="0"/>
            <a:t>2. </a:t>
          </a:r>
          <a:r>
            <a:rPr lang="lt-LT" sz="1300" b="0" kern="1200" dirty="0"/>
            <a:t>Techninio pasirengimo įsivertinimas</a:t>
          </a:r>
          <a:endParaRPr lang="en-GB" sz="1300" b="0" kern="1200" dirty="0"/>
        </a:p>
      </dsp:txBody>
      <dsp:txXfrm>
        <a:off x="2718869" y="2451533"/>
        <a:ext cx="3164926" cy="414049"/>
      </dsp:txXfrm>
    </dsp:sp>
    <dsp:sp modelId="{992920D1-52CA-4386-BE9A-B47D4BDB6FB8}">
      <dsp:nvSpPr>
        <dsp:cNvPr id="0" name=""/>
        <dsp:cNvSpPr/>
      </dsp:nvSpPr>
      <dsp:spPr>
        <a:xfrm>
          <a:off x="3586344" y="1763178"/>
          <a:ext cx="360001" cy="360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70913-1C47-430E-99B8-1854D5376CAD}">
      <dsp:nvSpPr>
        <dsp:cNvPr id="0" name=""/>
        <dsp:cNvSpPr/>
      </dsp:nvSpPr>
      <dsp:spPr>
        <a:xfrm>
          <a:off x="3852068" y="1909334"/>
          <a:ext cx="2748957" cy="5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32" tIns="0" rIns="0" bIns="0" numCol="1" spcCol="1270" anchor="t" anchorCtr="0">
          <a:noAutofit/>
        </a:bodyPr>
        <a:lstStyle/>
        <a:p>
          <a:pPr marL="0" lvl="0" indent="0" algn="l" defTabSz="577850">
            <a:lnSpc>
              <a:spcPct val="90000"/>
            </a:lnSpc>
            <a:spcBef>
              <a:spcPct val="0"/>
            </a:spcBef>
            <a:spcAft>
              <a:spcPct val="35000"/>
            </a:spcAft>
            <a:buNone/>
          </a:pPr>
          <a:r>
            <a:rPr lang="en-GB" sz="1300" b="0" kern="1200" dirty="0"/>
            <a:t>3. </a:t>
          </a:r>
          <a:r>
            <a:rPr lang="lt-LT" sz="1300" b="0" kern="1200" dirty="0"/>
            <a:t>Išteklių paskirstymas</a:t>
          </a:r>
          <a:endParaRPr lang="en-GB" sz="1300" b="0" kern="1200" dirty="0"/>
        </a:p>
      </dsp:txBody>
      <dsp:txXfrm>
        <a:off x="3852068" y="1909334"/>
        <a:ext cx="2748957" cy="506500"/>
      </dsp:txXfrm>
    </dsp:sp>
    <dsp:sp modelId="{56B1AE09-A344-4236-9A67-268207E2D040}">
      <dsp:nvSpPr>
        <dsp:cNvPr id="0" name=""/>
        <dsp:cNvSpPr/>
      </dsp:nvSpPr>
      <dsp:spPr>
        <a:xfrm>
          <a:off x="4950223" y="1239120"/>
          <a:ext cx="504001" cy="504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0A759-8867-4B43-89C6-FE8C37A19107}">
      <dsp:nvSpPr>
        <dsp:cNvPr id="0" name=""/>
        <dsp:cNvSpPr/>
      </dsp:nvSpPr>
      <dsp:spPr>
        <a:xfrm>
          <a:off x="5275200" y="1540681"/>
          <a:ext cx="3451294" cy="38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41" tIns="0" rIns="0" bIns="0" numCol="1" spcCol="1270" anchor="t" anchorCtr="0">
          <a:noAutofit/>
        </a:bodyPr>
        <a:lstStyle/>
        <a:p>
          <a:pPr marL="0" lvl="0" indent="0" algn="l" defTabSz="577850">
            <a:lnSpc>
              <a:spcPct val="90000"/>
            </a:lnSpc>
            <a:spcBef>
              <a:spcPct val="0"/>
            </a:spcBef>
            <a:spcAft>
              <a:spcPct val="35000"/>
            </a:spcAft>
            <a:buNone/>
          </a:pPr>
          <a:r>
            <a:rPr lang="en-GB" sz="1300" b="0" kern="1200" dirty="0"/>
            <a:t>4. </a:t>
          </a:r>
          <a:r>
            <a:rPr lang="lt-LT" sz="1300" b="0" kern="1200" dirty="0"/>
            <a:t>Tinkamų technologijų ir partnerių pasirinkimas</a:t>
          </a:r>
          <a:endParaRPr lang="en-GB" sz="1300" b="0" kern="1200" dirty="0"/>
        </a:p>
      </dsp:txBody>
      <dsp:txXfrm>
        <a:off x="5275200" y="1540681"/>
        <a:ext cx="3451294" cy="380996"/>
      </dsp:txXfrm>
    </dsp:sp>
    <dsp:sp modelId="{7F073943-2D97-4921-89CC-843EDEF2ECC3}">
      <dsp:nvSpPr>
        <dsp:cNvPr id="0" name=""/>
        <dsp:cNvSpPr/>
      </dsp:nvSpPr>
      <dsp:spPr>
        <a:xfrm>
          <a:off x="6320722" y="872423"/>
          <a:ext cx="575999" cy="5759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484EA-4E07-48F6-9107-13735B91ECA4}">
      <dsp:nvSpPr>
        <dsp:cNvPr id="0" name=""/>
        <dsp:cNvSpPr/>
      </dsp:nvSpPr>
      <dsp:spPr>
        <a:xfrm>
          <a:off x="6721349" y="1045638"/>
          <a:ext cx="2724275" cy="665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402" tIns="0" rIns="0" bIns="0" numCol="1" spcCol="1270" anchor="t" anchorCtr="0">
          <a:noAutofit/>
        </a:bodyPr>
        <a:lstStyle/>
        <a:p>
          <a:pPr marL="0" lvl="0" indent="0" algn="l" defTabSz="577850">
            <a:lnSpc>
              <a:spcPct val="90000"/>
            </a:lnSpc>
            <a:spcBef>
              <a:spcPct val="0"/>
            </a:spcBef>
            <a:spcAft>
              <a:spcPct val="35000"/>
            </a:spcAft>
            <a:buNone/>
          </a:pPr>
          <a:r>
            <a:rPr lang="en-GB" sz="1300" b="0" kern="1200" dirty="0"/>
            <a:t>5. </a:t>
          </a:r>
          <a:r>
            <a:rPr lang="lt-LT" sz="1300" b="0" kern="1200" dirty="0"/>
            <a:t>Bandomasis testavimas ir mokymas</a:t>
          </a:r>
          <a:endParaRPr lang="en-GB" sz="1300" b="0" kern="1200" dirty="0"/>
        </a:p>
      </dsp:txBody>
      <dsp:txXfrm>
        <a:off x="6721349" y="1045638"/>
        <a:ext cx="2724275" cy="665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B9589-C14F-4A15-93C4-BC59C56F3C1B}">
      <dsp:nvSpPr>
        <dsp:cNvPr id="0" name=""/>
        <dsp:cNvSpPr/>
      </dsp:nvSpPr>
      <dsp:spPr>
        <a:xfrm>
          <a:off x="3760" y="456318"/>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lt-LT" sz="2000" b="0" kern="1200" dirty="0"/>
            <a:t>Dirbtinis intelektas (AI)</a:t>
          </a:r>
          <a:endParaRPr lang="en-GB" sz="2000" b="0" kern="1200" dirty="0"/>
        </a:p>
      </dsp:txBody>
      <dsp:txXfrm>
        <a:off x="3760" y="456318"/>
        <a:ext cx="2261476" cy="904590"/>
      </dsp:txXfrm>
    </dsp:sp>
    <dsp:sp modelId="{A94CDB9C-EB7C-4224-8DED-4FFF2C0EBE9C}">
      <dsp:nvSpPr>
        <dsp:cNvPr id="0" name=""/>
        <dsp:cNvSpPr/>
      </dsp:nvSpPr>
      <dsp:spPr>
        <a:xfrm>
          <a:off x="3760" y="1360908"/>
          <a:ext cx="2261476" cy="3601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b="0" kern="1200" dirty="0"/>
            <a:t>Pokalbių robotas klientų aptarnavimui</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lt-LT" sz="1800" b="0" kern="1200" dirty="0"/>
            <a:t>Pardavimų prognozavimas naudojant nuspėjamąją analizę</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lt-LT" sz="1800" b="0" kern="1200" dirty="0"/>
            <a:t>Suasmeninta el. pašto rinkodaros kampanija</a:t>
          </a:r>
          <a:endParaRPr lang="en-GB" sz="1800" b="0" kern="1200" dirty="0"/>
        </a:p>
      </dsp:txBody>
      <dsp:txXfrm>
        <a:off x="3760" y="1360908"/>
        <a:ext cx="2261476" cy="3601440"/>
      </dsp:txXfrm>
    </dsp:sp>
    <dsp:sp modelId="{5536CDFF-AC63-4D57-AB0F-5294EB2E1902}">
      <dsp:nvSpPr>
        <dsp:cNvPr id="0" name=""/>
        <dsp:cNvSpPr/>
      </dsp:nvSpPr>
      <dsp:spPr>
        <a:xfrm>
          <a:off x="2581843" y="456318"/>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lt-LT" sz="2000" b="0" kern="1200" dirty="0"/>
            <a:t>Papildytoji realybė (AR) / virtualioji realybė (VR)</a:t>
          </a:r>
          <a:endParaRPr lang="en-GB" sz="2000" b="0" kern="1200" dirty="0"/>
        </a:p>
      </dsp:txBody>
      <dsp:txXfrm>
        <a:off x="2581843" y="456318"/>
        <a:ext cx="2261476" cy="904590"/>
      </dsp:txXfrm>
    </dsp:sp>
    <dsp:sp modelId="{3EA26A3B-F59C-4AE8-9A48-EFA348BEF9B1}">
      <dsp:nvSpPr>
        <dsp:cNvPr id="0" name=""/>
        <dsp:cNvSpPr/>
      </dsp:nvSpPr>
      <dsp:spPr>
        <a:xfrm>
          <a:off x="2581843" y="1360908"/>
          <a:ext cx="2261476" cy="3601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t>AR </a:t>
          </a:r>
          <a:r>
            <a:rPr lang="lt-LT" sz="1800" b="0" kern="1200" dirty="0"/>
            <a:t>gaminių katalogas</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lt-LT" sz="1800" b="0" kern="1200" dirty="0"/>
            <a:t>Virtualus mokymo imitavimas</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en-GB" sz="1800" b="0" kern="1200" dirty="0"/>
            <a:t>AR </a:t>
          </a:r>
          <a:r>
            <a:rPr lang="lt-LT" sz="1800" b="0" kern="1200" dirty="0"/>
            <a:t>interaktyvioji rinkodara</a:t>
          </a:r>
          <a:endParaRPr lang="en-GB" sz="1800" b="0" kern="1200" dirty="0"/>
        </a:p>
      </dsp:txBody>
      <dsp:txXfrm>
        <a:off x="2581843" y="1360908"/>
        <a:ext cx="2261476" cy="3601440"/>
      </dsp:txXfrm>
    </dsp:sp>
    <dsp:sp modelId="{40EBA27F-9F83-4DF7-AB57-21525A928A2B}">
      <dsp:nvSpPr>
        <dsp:cNvPr id="0" name=""/>
        <dsp:cNvSpPr/>
      </dsp:nvSpPr>
      <dsp:spPr>
        <a:xfrm>
          <a:off x="5159926" y="456318"/>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lt-LT" sz="2000" kern="1200" dirty="0"/>
            <a:t>Didieji duomenys</a:t>
          </a:r>
          <a:endParaRPr lang="en-GB" sz="2000" kern="1200" dirty="0"/>
        </a:p>
      </dsp:txBody>
      <dsp:txXfrm>
        <a:off x="5159926" y="456318"/>
        <a:ext cx="2261476" cy="904590"/>
      </dsp:txXfrm>
    </dsp:sp>
    <dsp:sp modelId="{B72C18D8-57A6-4A1D-BAA2-E8214F4B1F4D}">
      <dsp:nvSpPr>
        <dsp:cNvPr id="0" name=""/>
        <dsp:cNvSpPr/>
      </dsp:nvSpPr>
      <dsp:spPr>
        <a:xfrm>
          <a:off x="5159926" y="1360908"/>
          <a:ext cx="2261476" cy="3601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b="0" kern="1200" dirty="0"/>
            <a:t>Klientų segmentavimas ir asmeninimas</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lt-LT" sz="1800" b="0" kern="1200" dirty="0"/>
            <a:t>Paklausos prognozavimas</a:t>
          </a:r>
          <a:br>
            <a:rPr lang="hu-HU" sz="1800" b="0" kern="1200" dirty="0"/>
          </a:br>
          <a:endParaRPr lang="en-GB" sz="1800" b="0" kern="1200" dirty="0"/>
        </a:p>
        <a:p>
          <a:pPr marL="171450" lvl="1" indent="-171450" algn="l" defTabSz="800100">
            <a:lnSpc>
              <a:spcPct val="90000"/>
            </a:lnSpc>
            <a:spcBef>
              <a:spcPct val="0"/>
            </a:spcBef>
            <a:spcAft>
              <a:spcPct val="15000"/>
            </a:spcAft>
            <a:buChar char="•"/>
          </a:pPr>
          <a:r>
            <a:rPr lang="lt-LT" sz="1800" b="0" kern="1200" dirty="0"/>
            <a:t>Socialinės žiniasklaidos analizė</a:t>
          </a:r>
          <a:endParaRPr lang="en-GB" sz="1800" b="0" kern="1200" dirty="0"/>
        </a:p>
      </dsp:txBody>
      <dsp:txXfrm>
        <a:off x="5159926" y="1360908"/>
        <a:ext cx="2261476" cy="3601440"/>
      </dsp:txXfrm>
    </dsp:sp>
    <dsp:sp modelId="{648175CA-80DE-4AB6-BFC1-6EB9462B85CB}">
      <dsp:nvSpPr>
        <dsp:cNvPr id="0" name=""/>
        <dsp:cNvSpPr/>
      </dsp:nvSpPr>
      <dsp:spPr>
        <a:xfrm>
          <a:off x="7738009" y="456318"/>
          <a:ext cx="2261476" cy="9045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t-LT" sz="1800" b="0" kern="1200" dirty="0"/>
            <a:t>Kibernetinis saugumas</a:t>
          </a:r>
          <a:endParaRPr lang="en-GB" sz="1800" b="0" kern="1200" dirty="0"/>
        </a:p>
      </dsp:txBody>
      <dsp:txXfrm>
        <a:off x="7738009" y="456318"/>
        <a:ext cx="2261476" cy="904590"/>
      </dsp:txXfrm>
    </dsp:sp>
    <dsp:sp modelId="{F886497F-8FE3-49E4-864C-F7B9975829C3}">
      <dsp:nvSpPr>
        <dsp:cNvPr id="0" name=""/>
        <dsp:cNvSpPr/>
      </dsp:nvSpPr>
      <dsp:spPr>
        <a:xfrm>
          <a:off x="7738009" y="1360908"/>
          <a:ext cx="2261476" cy="3601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b="0" kern="1200" dirty="0"/>
            <a:t>Darbuotojų saugumo mokymai</a:t>
          </a:r>
          <a:endParaRPr lang="en-GB" sz="1800" b="0" kern="1200" dirty="0"/>
        </a:p>
        <a:p>
          <a:pPr marL="171450" lvl="1" indent="-171450" algn="l" defTabSz="800100">
            <a:lnSpc>
              <a:spcPct val="90000"/>
            </a:lnSpc>
            <a:spcBef>
              <a:spcPct val="0"/>
            </a:spcBef>
            <a:spcAft>
              <a:spcPct val="15000"/>
            </a:spcAft>
            <a:buChar char="•"/>
          </a:pPr>
          <a:endParaRPr lang="en-GB" sz="1800" b="0" kern="1200" dirty="0"/>
        </a:p>
        <a:p>
          <a:pPr marL="171450" lvl="1" indent="-171450" algn="l" defTabSz="800100">
            <a:lnSpc>
              <a:spcPct val="90000"/>
            </a:lnSpc>
            <a:spcBef>
              <a:spcPct val="0"/>
            </a:spcBef>
            <a:spcAft>
              <a:spcPct val="15000"/>
            </a:spcAft>
            <a:buChar char="•"/>
          </a:pPr>
          <a:r>
            <a:rPr lang="lt-LT" sz="1800" b="0" kern="1200" dirty="0"/>
            <a:t>Dvigubos autentifikacijos (MFA) įgyvendinimas</a:t>
          </a:r>
          <a:endParaRPr lang="en-GB" sz="1800" b="0" kern="1200" dirty="0"/>
        </a:p>
        <a:p>
          <a:pPr marL="171450" lvl="1" indent="-171450" algn="l" defTabSz="800100">
            <a:lnSpc>
              <a:spcPct val="90000"/>
            </a:lnSpc>
            <a:spcBef>
              <a:spcPct val="0"/>
            </a:spcBef>
            <a:spcAft>
              <a:spcPct val="15000"/>
            </a:spcAft>
            <a:buChar char="•"/>
          </a:pPr>
          <a:endParaRPr lang="en-GB" sz="1800" b="0" kern="1200" dirty="0"/>
        </a:p>
        <a:p>
          <a:pPr marL="171450" lvl="1" indent="-171450" algn="l" defTabSz="800100">
            <a:lnSpc>
              <a:spcPct val="90000"/>
            </a:lnSpc>
            <a:spcBef>
              <a:spcPct val="0"/>
            </a:spcBef>
            <a:spcAft>
              <a:spcPct val="15000"/>
            </a:spcAft>
            <a:buChar char="•"/>
          </a:pPr>
          <a:r>
            <a:rPr lang="lt-LT" sz="1800" b="0" kern="1200" dirty="0"/>
            <a:t>Pažeidžiamumo įvertinimas</a:t>
          </a:r>
          <a:endParaRPr lang="en-GB" sz="1800" b="0" kern="1200" dirty="0"/>
        </a:p>
      </dsp:txBody>
      <dsp:txXfrm>
        <a:off x="7738009" y="1360908"/>
        <a:ext cx="2261476" cy="36014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5542B5C-89DF-1B4C-954A-89E3F03C85A7}" type="datetimeFigureOut">
              <a:rPr lang="de-DE" smtClean="0"/>
              <a:t>02.10.2024</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25</a:t>
            </a:fld>
            <a:endParaRPr lang="de-DE" dirty="0"/>
          </a:p>
        </p:txBody>
      </p:sp>
    </p:spTree>
    <p:extLst>
      <p:ext uri="{BB962C8B-B14F-4D97-AF65-F5344CB8AC3E}">
        <p14:creationId xmlns:p14="http://schemas.microsoft.com/office/powerpoint/2010/main" val="123955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31</a:t>
            </a:fld>
            <a:endParaRPr lang="de-DE" dirty="0"/>
          </a:p>
        </p:txBody>
      </p:sp>
    </p:spTree>
    <p:extLst>
      <p:ext uri="{BB962C8B-B14F-4D97-AF65-F5344CB8AC3E}">
        <p14:creationId xmlns:p14="http://schemas.microsoft.com/office/powerpoint/2010/main" val="38294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01C758D-9B95-D84A-BDEC-9AAEC5B11567}" type="slidenum">
              <a:rPr lang="de-DE" smtClean="0"/>
              <a:t>1</a:t>
            </a:fld>
            <a:endParaRPr lang="de-DE"/>
          </a:p>
        </p:txBody>
      </p:sp>
    </p:spTree>
    <p:extLst>
      <p:ext uri="{BB962C8B-B14F-4D97-AF65-F5344CB8AC3E}">
        <p14:creationId xmlns:p14="http://schemas.microsoft.com/office/powerpoint/2010/main" val="62404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4</a:t>
            </a:fld>
            <a:endParaRPr lang="de-DE" dirty="0"/>
          </a:p>
        </p:txBody>
      </p:sp>
    </p:spTree>
    <p:extLst>
      <p:ext uri="{BB962C8B-B14F-4D97-AF65-F5344CB8AC3E}">
        <p14:creationId xmlns:p14="http://schemas.microsoft.com/office/powerpoint/2010/main" val="136205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dirty="0"/>
          </a:p>
        </p:txBody>
      </p:sp>
    </p:spTree>
    <p:extLst>
      <p:ext uri="{BB962C8B-B14F-4D97-AF65-F5344CB8AC3E}">
        <p14:creationId xmlns:p14="http://schemas.microsoft.com/office/powerpoint/2010/main" val="393688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dirty="0"/>
          </a:p>
        </p:txBody>
      </p:sp>
    </p:spTree>
    <p:extLst>
      <p:ext uri="{BB962C8B-B14F-4D97-AF65-F5344CB8AC3E}">
        <p14:creationId xmlns:p14="http://schemas.microsoft.com/office/powerpoint/2010/main" val="165869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01C758D-9B95-D84A-BDEC-9AAEC5B11567}" type="slidenum">
              <a:rPr lang="de-DE" smtClean="0"/>
              <a:t>14</a:t>
            </a:fld>
            <a:endParaRPr lang="de-DE"/>
          </a:p>
        </p:txBody>
      </p:sp>
    </p:spTree>
    <p:extLst>
      <p:ext uri="{BB962C8B-B14F-4D97-AF65-F5344CB8AC3E}">
        <p14:creationId xmlns:p14="http://schemas.microsoft.com/office/powerpoint/2010/main" val="243074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19</a:t>
            </a:fld>
            <a:endParaRPr lang="de-DE" dirty="0"/>
          </a:p>
        </p:txBody>
      </p:sp>
    </p:spTree>
    <p:extLst>
      <p:ext uri="{BB962C8B-B14F-4D97-AF65-F5344CB8AC3E}">
        <p14:creationId xmlns:p14="http://schemas.microsoft.com/office/powerpoint/2010/main" val="374167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01C758D-9B95-D84A-BDEC-9AAEC5B11567}" type="slidenum">
              <a:rPr lang="de-DE" smtClean="0"/>
              <a:t>23</a:t>
            </a:fld>
            <a:endParaRPr lang="de-DE"/>
          </a:p>
        </p:txBody>
      </p:sp>
    </p:spTree>
    <p:extLst>
      <p:ext uri="{BB962C8B-B14F-4D97-AF65-F5344CB8AC3E}">
        <p14:creationId xmlns:p14="http://schemas.microsoft.com/office/powerpoint/2010/main" val="240305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24</a:t>
            </a:fld>
            <a:endParaRPr lang="de-DE" dirty="0"/>
          </a:p>
        </p:txBody>
      </p:sp>
    </p:spTree>
    <p:extLst>
      <p:ext uri="{BB962C8B-B14F-4D97-AF65-F5344CB8AC3E}">
        <p14:creationId xmlns:p14="http://schemas.microsoft.com/office/powerpoint/2010/main" val="1334538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digi-gen.eu/" TargetMode="External"/><Relationship Id="rId5" Type="http://schemas.openxmlformats.org/officeDocument/2006/relationships/image" Target="../media/image8.jpeg"/><Relationship Id="rId10" Type="http://schemas.openxmlformats.org/officeDocument/2006/relationships/hyperlink" Target="mailto:hochschule.digigen@arbeitsagentur.de" TargetMode="External"/><Relationship Id="rId4" Type="http://schemas.openxmlformats.org/officeDocument/2006/relationships/image" Target="../media/image7.pn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noProof="0"/>
              <a:t>Kattintson ide az alcím mintájának szerkesztéséhez</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399437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39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681182" y="-1207769"/>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4397689" y="6356349"/>
            <a:ext cx="4114800" cy="365125"/>
          </a:xfrm>
        </p:spPr>
        <p:txBody>
          <a:bodyPr/>
          <a:lstStyle>
            <a:lvl1pPr>
              <a:defRPr b="0">
                <a:latin typeface="+mj-lt"/>
              </a:defRPr>
            </a:lvl1pPr>
          </a:lstStyle>
          <a:p>
            <a:r>
              <a:rPr lang="de-DE"/>
              <a:t>ERASMUS+ DIGIGEN 
Project Ref. No. 2021-1-DE02-KA220-VET-000025335</a:t>
            </a:r>
            <a:endParaRPr lang="de-DE"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1" name="Rechteck 10">
            <a:extLst>
              <a:ext uri="{FF2B5EF4-FFF2-40B4-BE49-F238E27FC236}">
                <a16:creationId xmlns:a16="http://schemas.microsoft.com/office/drawing/2014/main" id="{1CA7BE3C-8495-6DF3-39CB-B541EFFA1E9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61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lvl1pPr>
              <a:defRPr>
                <a:latin typeface="+mn-lt"/>
              </a:defRPr>
            </a:lvl1pPr>
          </a:lstStyle>
          <a:p>
            <a:fld id="{ACCCC7A3-8672-42DB-B262-F5DE9FE8E7F6}" type="datetime1">
              <a:rPr lang="en-GB" smtClean="0"/>
              <a:t>02/10/2024</a:t>
            </a:fld>
            <a:endParaRPr lang="en-GB"/>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lvl1pPr>
              <a:defRPr>
                <a:latin typeface="+mn-lt"/>
              </a:defRPr>
            </a:lvl1pPr>
          </a:lstStyle>
          <a:p>
            <a:r>
              <a:rPr lang="en-GB"/>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lvl1pPr>
              <a:defRPr>
                <a:latin typeface="+mn-lt"/>
              </a:defRPr>
            </a:lvl1pPr>
          </a:lstStyle>
          <a:p>
            <a:fld id="{F96B14D3-7D2A-2041-9DA6-67735C9926F2}" type="slidenum">
              <a:rPr lang="en-GB" smtClean="0"/>
              <a:pPr/>
              <a:t>‹#›</a:t>
            </a:fld>
            <a:endParaRPr lang="en-GB"/>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lvl1pPr>
              <a:defRPr>
                <a:latin typeface="+mn-lt"/>
              </a:defRPr>
            </a:lvl1pPr>
          </a:lstStyle>
          <a:p>
            <a:fld id="{6AFC6692-CBA0-4001-A4CF-89E2E2F0CCC7}" type="datetime1">
              <a:rPr lang="en-GB" smtClean="0"/>
              <a:t>02/10/2024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lvl1pPr>
              <a:defRPr>
                <a:latin typeface="+mn-lt"/>
              </a:defRPr>
            </a:lvl1p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a:t>
            </a:fld>
            <a:endParaRPr lang="de-DE" dirty="0"/>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87241505-5DEC-4247-908B-BF50E6DF873A}" type="datetime1">
              <a:rPr lang="en-GB" noProof="0" smtClean="0"/>
              <a:t>02/10/2024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325181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a:t>
            </a:r>
            <a:r>
              <a:rPr lang="de-DE" altLang="de-DE" sz="1300" b="0" i="1" u="none" kern="1200">
                <a:solidFill>
                  <a:schemeClr val="tx1"/>
                </a:solidFill>
                <a:latin typeface="+mj-lt"/>
                <a:ea typeface="Jost Bold Italic" pitchFamily="2" charset="0"/>
                <a:cs typeface="+mn-cs"/>
              </a:rPr>
              <a:t>©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261FE742-1777-4979-9020-1BDC004690C6}" type="datetime1">
              <a:rPr lang="en-GB" noProof="0" smtClean="0"/>
              <a:t>02/10/2024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pPr/>
              <a:t>‹#›</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64" r:id="rId1"/>
    <p:sldLayoutId id="2147483669" r:id="rId2"/>
    <p:sldLayoutId id="2147483663" r:id="rId3"/>
    <p:sldLayoutId id="2147483657" r:id="rId4"/>
    <p:sldLayoutId id="2147483661" r:id="rId5"/>
    <p:sldLayoutId id="2147483672" r:id="rId6"/>
    <p:sldLayoutId id="2147483662" r:id="rId7"/>
  </p:sldLayoutIdLst>
  <p:hf hdr="0" dt="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strategy.ec.europa.eu/en/policies/des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european-digital-innovation-hubs.ec.europa.eu/home"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HdspGNcD_I"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process.st/category/case-study/" TargetMode="External"/><Relationship Id="rId4" Type="http://schemas.openxmlformats.org/officeDocument/2006/relationships/hyperlink" Target="https://www.youtube.com/watch?v=vdYYcuRVFl0"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hyperlink" Target="https://zapier.com/blog/state-of-business-automation-2021/" TargetMode="Externa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kissflow.com/success-stories/" TargetMode="External"/><Relationship Id="rId4" Type="http://schemas.openxmlformats.org/officeDocument/2006/relationships/hyperlink" Target="https://www.youtube.com/watch?v=9v_ob4MwukQ&amp;list=PL891ahseKXxfby1AnVnry0S_K39hpePWT&amp;index=1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youtube.com/watch?v=WXAVibMRkeQ" TargetMode="External"/><Relationship Id="rId4" Type="http://schemas.openxmlformats.org/officeDocument/2006/relationships/hyperlink" Target="https://www.edrawma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igital-competence.eu/dc/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nva.com/" TargetMode="External"/><Relationship Id="rId7" Type="http://schemas.openxmlformats.org/officeDocument/2006/relationships/hyperlink" Target="https://www.apqc.org/resource-library/resource-listing/apqcs-levels-knowledge-management-maturity" TargetMode="External"/><Relationship Id="rId2" Type="http://schemas.openxmlformats.org/officeDocument/2006/relationships/hyperlink" Target="https://www.youtube.com/watch?v=SHdspGNcD_I" TargetMode="External"/><Relationship Id="rId1" Type="http://schemas.openxmlformats.org/officeDocument/2006/relationships/slideLayout" Target="../slideLayouts/slideLayout4.xml"/><Relationship Id="rId6" Type="http://schemas.openxmlformats.org/officeDocument/2006/relationships/hyperlink" Target="https://play.google.com/store/apps/details?id=com.google.ar.lens&amp;hl=hu&amp;pli=1" TargetMode="External"/><Relationship Id="rId5" Type="http://schemas.openxmlformats.org/officeDocument/2006/relationships/hyperlink" Target="https://commission.europa.eu/strategy-and-policy/priorities-2019-2024/europe-fit-digital-age/europes-digital-decade-digital-targets-2030_en" TargetMode="External"/><Relationship Id="rId4" Type="http://schemas.openxmlformats.org/officeDocument/2006/relationships/hyperlink" Target="https://european-digital-innovation-hubs.ec.europa.eu/hom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kissflow.com/success-stories/" TargetMode="External"/><Relationship Id="rId7" Type="http://schemas.openxmlformats.org/officeDocument/2006/relationships/hyperlink" Target="https://digital-competence.eu/dc/en/" TargetMode="External"/><Relationship Id="rId2" Type="http://schemas.openxmlformats.org/officeDocument/2006/relationships/hyperlink" Target="https://www.youtube.com/watch?v=Qkw41DTrLt8&amp;list=RDLVFjAq1xjBv_4&amp;index=16" TargetMode="External"/><Relationship Id="rId1" Type="http://schemas.openxmlformats.org/officeDocument/2006/relationships/slideLayout" Target="../slideLayouts/slideLayout4.xml"/><Relationship Id="rId6" Type="http://schemas.openxmlformats.org/officeDocument/2006/relationships/hyperlink" Target="https://www.youtube.com/watch?v=vdYYcuRVFl0" TargetMode="External"/><Relationship Id="rId5" Type="http://schemas.openxmlformats.org/officeDocument/2006/relationships/hyperlink" Target="https://www.process.st/category/case-study/" TargetMode="External"/><Relationship Id="rId4" Type="http://schemas.openxmlformats.org/officeDocument/2006/relationships/hyperlink" Target="https://www.youtube.com/watch?v=9v_ob4MwukQ&amp;list=PL891ahseKXxfby1AnVnry0S_K39hpePWT&amp;index=1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hyperlink" Target="https://digital-strategy.ec.europa.eu/en/policies/desi" TargetMode="External"/><Relationship Id="rId1" Type="http://schemas.openxmlformats.org/officeDocument/2006/relationships/slideLayout" Target="../slideLayouts/slideLayout4.xml"/><Relationship Id="rId6" Type="http://schemas.openxmlformats.org/officeDocument/2006/relationships/hyperlink" Target="https://zapier.com/blog/state-of-business-automation-2021/" TargetMode="External"/><Relationship Id="rId5" Type="http://schemas.openxmlformats.org/officeDocument/2006/relationships/hyperlink" Target="https://www.youtube.com/watch?v=Bjifg2wWZkQ" TargetMode="External"/><Relationship Id="rId4" Type="http://schemas.openxmlformats.org/officeDocument/2006/relationships/hyperlink" Target="https://www.edrawmax.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kw41DTrLt8&amp;list=RDLVFjAq1xjBv_4&amp;index=1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hyperlink" Target="https://commission.europa.eu/strategy-and-policy/priorities-2019-2024/europe-fit-digital-age/europes-digital-decade-digital-targets-2030_en"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2441653" y="1059427"/>
            <a:ext cx="7482673" cy="2974214"/>
          </a:xfrm>
        </p:spPr>
        <p:txBody>
          <a:bodyPr>
            <a:normAutofit/>
          </a:bodyPr>
          <a:lstStyle/>
          <a:p>
            <a:r>
              <a:rPr lang="lt-LT" sz="4800" dirty="0">
                <a:solidFill>
                  <a:schemeClr val="bg1"/>
                </a:solidFill>
                <a:latin typeface="+mj-lt"/>
              </a:rPr>
              <a:t>MOTERŲ LYDERIŲ VAIDMUO</a:t>
            </a:r>
            <a:br>
              <a:rPr lang="lt-LT" sz="4800" dirty="0">
                <a:solidFill>
                  <a:schemeClr val="bg1"/>
                </a:solidFill>
                <a:latin typeface="+mj-lt"/>
              </a:rPr>
            </a:br>
            <a:r>
              <a:rPr lang="lt-LT" sz="4800" dirty="0">
                <a:solidFill>
                  <a:schemeClr val="bg1"/>
                </a:solidFill>
                <a:latin typeface="+mj-lt"/>
              </a:rPr>
              <a:t>SKAITMENINIAME KONTEKSTE</a:t>
            </a:r>
            <a:endParaRPr lang="de-DE" sz="4800" dirty="0">
              <a:solidFill>
                <a:schemeClr val="bg1"/>
              </a:solidFill>
              <a:latin typeface="+mj-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311466"/>
            <a:ext cx="9144000" cy="647740"/>
          </a:xfrm>
        </p:spPr>
        <p:txBody>
          <a:bodyPr vert="horz" lIns="91440" tIns="45720" rIns="91440" bIns="45720" rtlCol="0">
            <a:normAutofit/>
          </a:bodyPr>
          <a:lstStyle/>
          <a:p>
            <a:r>
              <a:rPr lang="en-GB" dirty="0">
                <a:latin typeface="+mn-lt"/>
              </a:rPr>
              <a:t>2 </a:t>
            </a:r>
            <a:r>
              <a:rPr lang="lt-LT" dirty="0">
                <a:latin typeface="+mn-lt"/>
              </a:rPr>
              <a:t>tema</a:t>
            </a:r>
            <a:endParaRPr lang="en-GB" dirty="0">
              <a:latin typeface="+mn-lt"/>
            </a:endParaRP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405263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354264"/>
            <a:ext cx="9858374" cy="3779836"/>
          </a:xfrm>
        </p:spPr>
        <p:txBody>
          <a:bodyPr>
            <a:normAutofit lnSpcReduction="10000"/>
          </a:bodyPr>
          <a:lstStyle/>
          <a:p>
            <a:pPr marL="0" indent="0" algn="ctr">
              <a:lnSpc>
                <a:spcPct val="150000"/>
              </a:lnSpc>
              <a:buNone/>
            </a:pPr>
            <a:r>
              <a:rPr lang="lt-LT" sz="2400" i="0" dirty="0">
                <a:latin typeface="+mj-lt"/>
                <a:hlinkClick r:id="rId3"/>
              </a:rPr>
              <a:t>SKAITMENINĖS EKONOMIKOS IR VISUOMENĖS INDEKSAS</a:t>
            </a:r>
            <a:r>
              <a:rPr lang="en-GB" sz="2400" i="0" dirty="0">
                <a:latin typeface="+mj-lt"/>
              </a:rPr>
              <a:t> (DESI)</a:t>
            </a:r>
          </a:p>
          <a:p>
            <a:pPr lvl="1" algn="ctr">
              <a:lnSpc>
                <a:spcPct val="150000"/>
              </a:lnSpc>
            </a:pPr>
            <a:r>
              <a:rPr lang="lt-LT" sz="1600" dirty="0">
                <a:latin typeface="+mj-lt"/>
              </a:rPr>
              <a:t>Koks jūsų šalies DESI indeksas? Kaip jis skiriasi nuo kitų ES šalių? Kokios yra pagrindinės sritys?</a:t>
            </a:r>
            <a:endParaRPr lang="hu-HU" sz="1600" dirty="0">
              <a:latin typeface="+mj-lt"/>
            </a:endParaRPr>
          </a:p>
          <a:p>
            <a:pPr lvl="1" algn="ctr">
              <a:lnSpc>
                <a:spcPct val="150000"/>
              </a:lnSpc>
            </a:pPr>
            <a:r>
              <a:rPr lang="lt-LT" sz="1600" dirty="0">
                <a:latin typeface="+mj-lt"/>
              </a:rPr>
              <a:t>Koks moterų įtraukimo į skaitmenines darbo vietas lygis jūsų šalyje? Patikrinkite Pasaulio nelygybės duomenų bazėje (</a:t>
            </a:r>
            <a:r>
              <a:rPr lang="lt-LT" sz="1600" dirty="0" err="1">
                <a:latin typeface="+mj-lt"/>
              </a:rPr>
              <a:t>WiD</a:t>
            </a:r>
            <a:r>
              <a:rPr lang="lt-LT" sz="1600" dirty="0">
                <a:latin typeface="+mj-lt"/>
              </a:rPr>
              <a:t>).</a:t>
            </a:r>
            <a:endParaRPr lang="hu-HU" sz="1600" dirty="0">
              <a:latin typeface="+mj-lt"/>
            </a:endParaRPr>
          </a:p>
          <a:p>
            <a:pPr marL="0" indent="0" algn="ctr">
              <a:lnSpc>
                <a:spcPct val="150000"/>
              </a:lnSpc>
              <a:buNone/>
            </a:pPr>
            <a:endParaRPr lang="de-DE" sz="1800" i="0" dirty="0">
              <a:latin typeface="+mj-lt"/>
              <a:hlinkClick r:id="rId4"/>
            </a:endParaRPr>
          </a:p>
          <a:p>
            <a:pPr marL="0" indent="0" algn="ctr">
              <a:lnSpc>
                <a:spcPct val="150000"/>
              </a:lnSpc>
              <a:buNone/>
            </a:pPr>
            <a:r>
              <a:rPr lang="lt-LT" sz="2400" i="0" dirty="0">
                <a:latin typeface="+mj-lt"/>
                <a:hlinkClick r:id="rId4"/>
              </a:rPr>
              <a:t>EUROPOS SKAITMENINIŲ INOVACIJŲ CENTRAI</a:t>
            </a:r>
            <a:r>
              <a:rPr lang="en-GB" sz="2400" i="0" dirty="0">
                <a:latin typeface="+mj-lt"/>
              </a:rPr>
              <a:t> (EDIHs)</a:t>
            </a:r>
          </a:p>
          <a:p>
            <a:pPr lvl="1" algn="ctr">
              <a:lnSpc>
                <a:spcPct val="150000"/>
              </a:lnSpc>
            </a:pPr>
            <a:r>
              <a:rPr lang="lt-LT" sz="1600" dirty="0">
                <a:latin typeface="+mj-lt"/>
              </a:rPr>
              <a:t>Kas yra </a:t>
            </a:r>
            <a:r>
              <a:rPr lang="en-GB" sz="1600" dirty="0">
                <a:latin typeface="+mj-lt"/>
              </a:rPr>
              <a:t>EDIHs?</a:t>
            </a:r>
          </a:p>
          <a:p>
            <a:pPr lvl="1" algn="ctr">
              <a:lnSpc>
                <a:spcPct val="150000"/>
              </a:lnSpc>
            </a:pPr>
            <a:r>
              <a:rPr lang="lt-LT" sz="1600" dirty="0">
                <a:latin typeface="+mj-lt"/>
              </a:rPr>
              <a:t>Kaip jie gali padėti spręsti MVĮ skaitmeninius iššūkius?</a:t>
            </a:r>
            <a:endParaRPr lang="en-GB" sz="160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9</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65759" y="571499"/>
            <a:ext cx="7660482"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lt-LT" sz="4800" b="1" dirty="0">
                <a:latin typeface="+mn-lt"/>
              </a:rPr>
              <a:t>SKAITMENINIO NAŠUMO PATIKRINIMAS</a:t>
            </a:r>
            <a:br>
              <a:rPr lang="de-DE" sz="3600" dirty="0">
                <a:latin typeface="+mn-lt"/>
              </a:rPr>
            </a:br>
            <a:r>
              <a:rPr lang="lt-LT" sz="1400" i="1" dirty="0">
                <a:solidFill>
                  <a:prstClr val="black"/>
                </a:solidFill>
                <a:latin typeface="Jost"/>
                <a:ea typeface="Jost Bold Italic" pitchFamily="2" charset="77"/>
                <a:cs typeface="+mn-cs"/>
              </a:rPr>
              <a:t>3 užduotis: savarankiškas darbas</a:t>
            </a:r>
            <a:endParaRPr lang="en-US" sz="3600" dirty="0">
              <a:latin typeface="+mn-lt"/>
            </a:endParaRPr>
          </a:p>
        </p:txBody>
      </p:sp>
    </p:spTree>
    <p:extLst>
      <p:ext uri="{BB962C8B-B14F-4D97-AF65-F5344CB8AC3E}">
        <p14:creationId xmlns:p14="http://schemas.microsoft.com/office/powerpoint/2010/main" val="37668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911131" y="3624604"/>
            <a:ext cx="4114800" cy="365125"/>
          </a:xfrm>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2. </a:t>
            </a:r>
            <a:r>
              <a:rPr lang="lt-LT" sz="3600" dirty="0">
                <a:latin typeface="+mj-lt"/>
              </a:rPr>
              <a:t>MODERNIOS TECHNOLOGIJOS MVĮ</a:t>
            </a:r>
            <a:endParaRPr lang="en-GB"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2.2. </a:t>
            </a:r>
            <a:r>
              <a:rPr lang="en-GB" sz="2000" cap="all" dirty="0">
                <a:latin typeface="+mj-lt"/>
              </a:rPr>
              <a:t> </a:t>
            </a:r>
            <a:r>
              <a:rPr lang="lt-LT" sz="2000" cap="all" dirty="0">
                <a:latin typeface="+mj-lt"/>
              </a:rPr>
              <a:t>SVARBA VERSLININKAMS</a:t>
            </a:r>
            <a:endParaRPr lang="en-GB" sz="2000" cap="all"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7" name="Diagram 6"/>
          <p:cNvGraphicFramePr/>
          <p:nvPr>
            <p:extLst>
              <p:ext uri="{D42A27DB-BD31-4B8C-83A1-F6EECF244321}">
                <p14:modId xmlns:p14="http://schemas.microsoft.com/office/powerpoint/2010/main" val="1570159436"/>
              </p:ext>
            </p:extLst>
          </p:nvPr>
        </p:nvGraphicFramePr>
        <p:xfrm>
          <a:off x="2186520" y="1557851"/>
          <a:ext cx="7818959" cy="5143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16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2. </a:t>
            </a:r>
            <a:r>
              <a:rPr lang="lt-LT" sz="3600" dirty="0">
                <a:latin typeface="+mj-lt"/>
              </a:rPr>
              <a:t>MODERNIOS TECHNOLOGIJOS MVĮ</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latin typeface="+mj-lt"/>
            </a:endParaRPr>
          </a:p>
          <a:p>
            <a:r>
              <a:rPr lang="en-GB" sz="2000" dirty="0">
                <a:latin typeface="+mj-lt"/>
              </a:rPr>
              <a:t>2.3.</a:t>
            </a:r>
            <a:r>
              <a:rPr lang="hu-HU" sz="2000" dirty="0">
                <a:latin typeface="+mj-lt"/>
              </a:rPr>
              <a:t> </a:t>
            </a:r>
            <a:r>
              <a:rPr lang="lt-LT" sz="2000" cap="all" dirty="0">
                <a:latin typeface="+mj-lt"/>
              </a:rPr>
              <a:t>ŠIUOLAIKINIŲ TECHNOLOGIJŲ DIEGIMO PROCESAS IR REIKALAVIMAI SIEKIANT SUTEIKTI VERSLUI DAUGIAU GALIŲ</a:t>
            </a:r>
            <a:endParaRPr lang="en-GB" sz="2000" cap="all"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 name="Diagram 1"/>
          <p:cNvGraphicFramePr/>
          <p:nvPr>
            <p:extLst>
              <p:ext uri="{D42A27DB-BD31-4B8C-83A1-F6EECF244321}">
                <p14:modId xmlns:p14="http://schemas.microsoft.com/office/powerpoint/2010/main" val="388014802"/>
              </p:ext>
            </p:extLst>
          </p:nvPr>
        </p:nvGraphicFramePr>
        <p:xfrm>
          <a:off x="1075531" y="1763470"/>
          <a:ext cx="9445625" cy="430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47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2. </a:t>
            </a:r>
            <a:r>
              <a:rPr lang="lt-LT" sz="3600" dirty="0">
                <a:latin typeface="+mj-lt"/>
              </a:rPr>
              <a:t>MODERNIOS TECHNOLOGIJOS MVĮ</a:t>
            </a:r>
            <a:endParaRPr lang="en-GB"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latin typeface="+mj-lt"/>
            </a:endParaRPr>
          </a:p>
          <a:p>
            <a:r>
              <a:rPr lang="en-GB" sz="2000" cap="all" dirty="0">
                <a:latin typeface="+mj-lt"/>
              </a:rPr>
              <a:t>2.4.</a:t>
            </a:r>
            <a:r>
              <a:rPr lang="hu-HU" sz="2000" cap="all" dirty="0">
                <a:latin typeface="+mj-lt"/>
              </a:rPr>
              <a:t> </a:t>
            </a:r>
            <a:r>
              <a:rPr lang="lt-LT" sz="2000" cap="all" dirty="0">
                <a:latin typeface="+mj-lt"/>
              </a:rPr>
              <a:t>Įmonėms galimų sprendimų tipai </a:t>
            </a:r>
            <a:endParaRPr lang="en-GB" sz="2000" cap="all"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7" name="Diagram 6"/>
          <p:cNvGraphicFramePr/>
          <p:nvPr>
            <p:extLst>
              <p:ext uri="{D42A27DB-BD31-4B8C-83A1-F6EECF244321}">
                <p14:modId xmlns:p14="http://schemas.microsoft.com/office/powerpoint/2010/main" val="2359158832"/>
              </p:ext>
            </p:extLst>
          </p:nvPr>
        </p:nvGraphicFramePr>
        <p:xfrm>
          <a:off x="1457233" y="1006518"/>
          <a:ext cx="100032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0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350168" y="2574926"/>
            <a:ext cx="9491662" cy="3779836"/>
          </a:xfrm>
        </p:spPr>
        <p:txBody>
          <a:bodyPr>
            <a:normAutofit/>
          </a:bodyPr>
          <a:lstStyle/>
          <a:p>
            <a:pPr algn="ctr"/>
            <a:r>
              <a:rPr lang="lt-LT" sz="2400" i="0" dirty="0">
                <a:latin typeface="+mj-lt"/>
              </a:rPr>
              <a:t>Atsisiųskite ir išbandykite „Google“ sukurtą „Google </a:t>
            </a:r>
            <a:r>
              <a:rPr lang="lt-LT" sz="2400" i="0" dirty="0" err="1">
                <a:latin typeface="+mj-lt"/>
              </a:rPr>
              <a:t>Lens</a:t>
            </a:r>
            <a:r>
              <a:rPr lang="lt-LT" sz="2400" i="0" dirty="0">
                <a:latin typeface="+mj-lt"/>
              </a:rPr>
              <a:t>“ vaizdo atpažinimo technologiją, kuri naudoja mašininį mokymąsi, vaizdų atpažinimą ir papildytąją realybę (AR), kad suteiktų informacijos ir įžvalgų apie objektus realiame pasaulyje. Ji leidžia sąveikauti su aplinka naudojant išmaniojo telefono kamerą. Ji skirta atpažinti, interpretuoti ir sužinoti daugiau apie įvairius objektus, vaizdus ir tekstą.</a:t>
            </a:r>
            <a:endParaRPr lang="hu-HU" sz="2400" i="0" dirty="0">
              <a:latin typeface="+mj-lt"/>
            </a:endParaRPr>
          </a:p>
          <a:p>
            <a:pPr algn="ctr"/>
            <a:endParaRPr lang="de-DE" sz="2400" b="1" i="0" dirty="0">
              <a:latin typeface="+mj-lt"/>
              <a:sym typeface="Wingdings" panose="05000000000000000000" pitchFamily="2" charset="2"/>
            </a:endParaRPr>
          </a:p>
          <a:p>
            <a:pPr algn="ctr"/>
            <a:r>
              <a:rPr lang="de-DE" sz="2400" b="1" i="0" dirty="0">
                <a:latin typeface="+mj-lt"/>
                <a:sym typeface="Wingdings" panose="05000000000000000000" pitchFamily="2" charset="2"/>
              </a:rPr>
              <a:t> </a:t>
            </a:r>
            <a:r>
              <a:rPr lang="lt-LT" sz="2400" b="1" i="0" dirty="0">
                <a:latin typeface="+mj-lt"/>
              </a:rPr>
              <a:t>Pagalvokite apie šios technologijos naudą ir pritaikymą MVĮ srityje.</a:t>
            </a:r>
            <a:endParaRPr lang="hu-HU" sz="2400" b="1" i="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13</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047279" y="581024"/>
            <a:ext cx="809744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lt-LT" sz="4800" b="1" dirty="0">
                <a:latin typeface="+mn-lt"/>
              </a:rPr>
              <a:t>PRAKTINIS ŠIUOLAIKINIŲ TECHNOLOGIJŲ NAUDOJIMAS</a:t>
            </a:r>
            <a:br>
              <a:rPr lang="de-DE" sz="3600" dirty="0">
                <a:latin typeface="+mn-lt"/>
              </a:rPr>
            </a:br>
            <a:r>
              <a:rPr lang="lt-LT" sz="1400" i="1" dirty="0">
                <a:solidFill>
                  <a:prstClr val="black"/>
                </a:solidFill>
                <a:latin typeface="Jost"/>
                <a:ea typeface="Jost Bold Italic" pitchFamily="2" charset="77"/>
                <a:cs typeface="+mn-cs"/>
              </a:rPr>
              <a:t>4 užduotis: savarankiškas darbas</a:t>
            </a:r>
            <a:endParaRPr lang="en-US" sz="3600" dirty="0">
              <a:latin typeface="+mn-lt"/>
            </a:endParaRPr>
          </a:p>
        </p:txBody>
      </p:sp>
    </p:spTree>
    <p:extLst>
      <p:ext uri="{BB962C8B-B14F-4D97-AF65-F5344CB8AC3E}">
        <p14:creationId xmlns:p14="http://schemas.microsoft.com/office/powerpoint/2010/main" val="89789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3. </a:t>
            </a:r>
            <a:r>
              <a:rPr lang="lt-LT" sz="3600" dirty="0">
                <a:latin typeface="+mj-lt"/>
              </a:rPr>
              <a:t>ŽINIŲ VADYBA IR ĮRANKIAI</a:t>
            </a:r>
            <a:endParaRPr lang="en-GB"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3.1. </a:t>
            </a:r>
            <a:r>
              <a:rPr lang="lt-LT" sz="2000" dirty="0">
                <a:latin typeface="+mj-lt"/>
              </a:rPr>
              <a:t>APIBRĖŽIMAS</a:t>
            </a:r>
            <a:endParaRPr lang="en-GB"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pic>
        <p:nvPicPr>
          <p:cNvPr id="9" name="Tartalom helye 8">
            <a:extLst>
              <a:ext uri="{FF2B5EF4-FFF2-40B4-BE49-F238E27FC236}">
                <a16:creationId xmlns:a16="http://schemas.microsoft.com/office/drawing/2014/main" id="{CF8C4725-335B-73E2-A06E-EA6069584FF7}"/>
              </a:ext>
            </a:extLst>
          </p:cNvPr>
          <p:cNvPicPr>
            <a:picLocks noGrp="1" noChangeAspect="1"/>
          </p:cNvPicPr>
          <p:nvPr>
            <p:ph idx="1"/>
          </p:nvPr>
        </p:nvPicPr>
        <p:blipFill>
          <a:blip r:embed="rId3"/>
          <a:stretch>
            <a:fillRect/>
          </a:stretch>
        </p:blipFill>
        <p:spPr>
          <a:xfrm>
            <a:off x="437176" y="1651659"/>
            <a:ext cx="5934765" cy="4265613"/>
          </a:xfrm>
          <a:prstGeom prst="rect">
            <a:avLst/>
          </a:prstGeom>
        </p:spPr>
      </p:pic>
      <p:sp>
        <p:nvSpPr>
          <p:cNvPr id="11" name="Szövegdoboz 10">
            <a:extLst>
              <a:ext uri="{FF2B5EF4-FFF2-40B4-BE49-F238E27FC236}">
                <a16:creationId xmlns:a16="http://schemas.microsoft.com/office/drawing/2014/main" id="{37FC1DA0-32C0-D14E-2018-FBCB7FB6C2D8}"/>
              </a:ext>
            </a:extLst>
          </p:cNvPr>
          <p:cNvSpPr txBox="1"/>
          <p:nvPr/>
        </p:nvSpPr>
        <p:spPr>
          <a:xfrm>
            <a:off x="6781800" y="3045801"/>
            <a:ext cx="4572000" cy="1477328"/>
          </a:xfrm>
          <a:prstGeom prst="rect">
            <a:avLst/>
          </a:prstGeom>
          <a:noFill/>
        </p:spPr>
        <p:txBody>
          <a:bodyPr wrap="square" rtlCol="0">
            <a:spAutoFit/>
          </a:bodyPr>
          <a:lstStyle/>
          <a:p>
            <a:r>
              <a:rPr lang="lt-LT" dirty="0"/>
              <a:t>ŽINIŲ VADYBA – sisteminis žinių ir informacijos valdymas organizacijoje, leidžiantis supaprastinti verslo procesus.</a:t>
            </a:r>
            <a:endParaRPr lang="en-GB" dirty="0"/>
          </a:p>
          <a:p>
            <a:endParaRPr lang="hu-HU" dirty="0"/>
          </a:p>
          <a:p>
            <a:endParaRPr lang="hu-HU" dirty="0"/>
          </a:p>
        </p:txBody>
      </p:sp>
    </p:spTree>
    <p:extLst>
      <p:ext uri="{BB962C8B-B14F-4D97-AF65-F5344CB8AC3E}">
        <p14:creationId xmlns:p14="http://schemas.microsoft.com/office/powerpoint/2010/main" val="29829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a:t>
            </a:r>
            <a:r>
              <a:rPr lang="lt-LT" sz="3600" dirty="0">
                <a:latin typeface="+mj-lt"/>
              </a:rPr>
              <a:t>ŽINIŲ VADYBA IR ĮRANKIAI</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3.2. </a:t>
            </a:r>
            <a:r>
              <a:rPr lang="lt-LT" sz="2000" dirty="0">
                <a:latin typeface="+mj-lt"/>
              </a:rPr>
              <a:t>SVARBA VERSLININKAMS</a:t>
            </a:r>
            <a:endParaRPr lang="hu-HU"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0" name="Tartalom helye 19">
            <a:extLst>
              <a:ext uri="{FF2B5EF4-FFF2-40B4-BE49-F238E27FC236}">
                <a16:creationId xmlns:a16="http://schemas.microsoft.com/office/drawing/2014/main" id="{A2087C98-3736-DB8B-AFF5-F6FC66100EB7}"/>
              </a:ext>
            </a:extLst>
          </p:cNvPr>
          <p:cNvGraphicFramePr>
            <a:graphicFrameLocks noGrp="1"/>
          </p:cNvGraphicFramePr>
          <p:nvPr>
            <p:ph idx="1"/>
            <p:extLst>
              <p:ext uri="{D42A27DB-BD31-4B8C-83A1-F6EECF244321}">
                <p14:modId xmlns:p14="http://schemas.microsoft.com/office/powerpoint/2010/main" val="12223093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63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858376" y="3818585"/>
            <a:ext cx="4114800" cy="365125"/>
          </a:xfrm>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a:t>
            </a:r>
            <a:r>
              <a:rPr lang="lt-LT" sz="3600" dirty="0">
                <a:latin typeface="+mj-lt"/>
              </a:rPr>
              <a:t>ŽINIŲ VADYBA IR ĮRANKIAI</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3.3. </a:t>
            </a:r>
            <a:r>
              <a:rPr lang="lt-LT" sz="2000" dirty="0">
                <a:latin typeface="+mj-lt"/>
              </a:rPr>
              <a:t>ŽINIŲ VADYBOS PROCESAS</a:t>
            </a:r>
            <a:endParaRPr lang="hu-HU"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pSp>
        <p:nvGrpSpPr>
          <p:cNvPr id="2" name="Gruppieren 1">
            <a:extLst>
              <a:ext uri="{FF2B5EF4-FFF2-40B4-BE49-F238E27FC236}">
                <a16:creationId xmlns:a16="http://schemas.microsoft.com/office/drawing/2014/main" id="{0A247065-C1F7-3E60-1A9F-4F0BFC095659}"/>
              </a:ext>
            </a:extLst>
          </p:cNvPr>
          <p:cNvGrpSpPr/>
          <p:nvPr/>
        </p:nvGrpSpPr>
        <p:grpSpPr>
          <a:xfrm>
            <a:off x="838200" y="1458740"/>
            <a:ext cx="9920288" cy="5261147"/>
            <a:chOff x="3837203" y="1326086"/>
            <a:chExt cx="7348518" cy="5159277"/>
          </a:xfrm>
        </p:grpSpPr>
        <p:sp>
          <p:nvSpPr>
            <p:cNvPr id="7" name="Freihandform: Form 6">
              <a:extLst>
                <a:ext uri="{FF2B5EF4-FFF2-40B4-BE49-F238E27FC236}">
                  <a16:creationId xmlns:a16="http://schemas.microsoft.com/office/drawing/2014/main" id="{579E5592-48A9-2FD3-C622-4CB481267289}"/>
                </a:ext>
              </a:extLst>
            </p:cNvPr>
            <p:cNvSpPr/>
            <p:nvPr/>
          </p:nvSpPr>
          <p:spPr>
            <a:xfrm>
              <a:off x="3855655" y="1326086"/>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lt-LT" sz="1200" kern="1200" dirty="0">
                  <a:latin typeface="+mn-lt"/>
                </a:rPr>
                <a:t>ATRASKITE</a:t>
              </a:r>
              <a:endParaRPr lang="hu-HU" sz="1200" kern="1200" dirty="0">
                <a:latin typeface="+mn-lt"/>
              </a:endParaRPr>
            </a:p>
          </p:txBody>
        </p:sp>
        <p:sp>
          <p:nvSpPr>
            <p:cNvPr id="9" name="Freihandform: Form 8">
              <a:extLst>
                <a:ext uri="{FF2B5EF4-FFF2-40B4-BE49-F238E27FC236}">
                  <a16:creationId xmlns:a16="http://schemas.microsoft.com/office/drawing/2014/main" id="{5AA0BB4F-C950-F21C-5D52-211A507839A4}"/>
                </a:ext>
              </a:extLst>
            </p:cNvPr>
            <p:cNvSpPr/>
            <p:nvPr/>
          </p:nvSpPr>
          <p:spPr>
            <a:xfrm>
              <a:off x="4975197" y="1496928"/>
              <a:ext cx="6132418" cy="732519"/>
            </a:xfrm>
            <a:custGeom>
              <a:avLst/>
              <a:gdLst>
                <a:gd name="connsiteX0" fmla="*/ 122089 w 732519"/>
                <a:gd name="connsiteY0" fmla="*/ 0 h 3769859"/>
                <a:gd name="connsiteX1" fmla="*/ 610430 w 732519"/>
                <a:gd name="connsiteY1" fmla="*/ 0 h 3769859"/>
                <a:gd name="connsiteX2" fmla="*/ 732519 w 732519"/>
                <a:gd name="connsiteY2" fmla="*/ 122089 h 3769859"/>
                <a:gd name="connsiteX3" fmla="*/ 732519 w 732519"/>
                <a:gd name="connsiteY3" fmla="*/ 3769859 h 3769859"/>
                <a:gd name="connsiteX4" fmla="*/ 732519 w 732519"/>
                <a:gd name="connsiteY4" fmla="*/ 3769859 h 3769859"/>
                <a:gd name="connsiteX5" fmla="*/ 0 w 732519"/>
                <a:gd name="connsiteY5" fmla="*/ 3769859 h 3769859"/>
                <a:gd name="connsiteX6" fmla="*/ 0 w 732519"/>
                <a:gd name="connsiteY6" fmla="*/ 3769859 h 3769859"/>
                <a:gd name="connsiteX7" fmla="*/ 0 w 732519"/>
                <a:gd name="connsiteY7" fmla="*/ 122089 h 3769859"/>
                <a:gd name="connsiteX8" fmla="*/ 122089 w 732519"/>
                <a:gd name="connsiteY8" fmla="*/ 0 h 376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3769859">
                  <a:moveTo>
                    <a:pt x="732519" y="628323"/>
                  </a:moveTo>
                  <a:lnTo>
                    <a:pt x="732519" y="3141536"/>
                  </a:lnTo>
                  <a:cubicBezTo>
                    <a:pt x="732519" y="3488550"/>
                    <a:pt x="721898" y="3769859"/>
                    <a:pt x="708796" y="3769859"/>
                  </a:cubicBezTo>
                  <a:lnTo>
                    <a:pt x="0" y="3769859"/>
                  </a:lnTo>
                  <a:lnTo>
                    <a:pt x="0" y="3769859"/>
                  </a:lnTo>
                  <a:lnTo>
                    <a:pt x="0" y="0"/>
                  </a:lnTo>
                  <a:lnTo>
                    <a:pt x="0" y="0"/>
                  </a:lnTo>
                  <a:lnTo>
                    <a:pt x="708796" y="0"/>
                  </a:lnTo>
                  <a:cubicBezTo>
                    <a:pt x="721898" y="0"/>
                    <a:pt x="732519" y="281309"/>
                    <a:pt x="732519" y="628323"/>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8" rIns="47188" bIns="47190" numCol="1" spcCol="1270" anchor="ctr" anchorCtr="0">
              <a:noAutofit/>
            </a:bodyPr>
            <a:lstStyle/>
            <a:p>
              <a:pPr marL="171450" lvl="1" indent="-171450" algn="l" defTabSz="800100">
                <a:lnSpc>
                  <a:spcPct val="90000"/>
                </a:lnSpc>
                <a:spcBef>
                  <a:spcPct val="0"/>
                </a:spcBef>
                <a:spcAft>
                  <a:spcPct val="15000"/>
                </a:spcAft>
                <a:buChar char="•"/>
              </a:pPr>
              <a:r>
                <a:rPr lang="lt-LT" dirty="0"/>
                <a:t>Apibrėžkite jau turimas ar naujas žinias</a:t>
              </a:r>
              <a:endParaRPr lang="en-GB" sz="1800" kern="1200" noProof="0" dirty="0">
                <a:latin typeface="+mn-lt"/>
              </a:endParaRPr>
            </a:p>
            <a:p>
              <a:pPr marL="171450" lvl="1" indent="-171450" algn="l" defTabSz="800100">
                <a:lnSpc>
                  <a:spcPct val="90000"/>
                </a:lnSpc>
                <a:spcBef>
                  <a:spcPct val="0"/>
                </a:spcBef>
                <a:spcAft>
                  <a:spcPct val="15000"/>
                </a:spcAft>
                <a:buChar char="•"/>
              </a:pPr>
              <a:r>
                <a:rPr lang="lt-LT" sz="1800" kern="1200" noProof="0" dirty="0">
                  <a:latin typeface="+mn-lt"/>
                </a:rPr>
                <a:t>Atsižvelkite į asmens, grupės ir organizacijos žinių lygmenį</a:t>
              </a:r>
              <a:endParaRPr lang="en-GB" sz="1800" kern="1200" noProof="0" dirty="0">
                <a:latin typeface="+mn-lt"/>
              </a:endParaRPr>
            </a:p>
          </p:txBody>
        </p:sp>
        <p:sp>
          <p:nvSpPr>
            <p:cNvPr id="10" name="Freihandform: Form 9">
              <a:extLst>
                <a:ext uri="{FF2B5EF4-FFF2-40B4-BE49-F238E27FC236}">
                  <a16:creationId xmlns:a16="http://schemas.microsoft.com/office/drawing/2014/main" id="{0B6BC351-AA41-AA86-C4FD-32520A858631}"/>
                </a:ext>
              </a:extLst>
            </p:cNvPr>
            <p:cNvSpPr/>
            <p:nvPr/>
          </p:nvSpPr>
          <p:spPr>
            <a:xfrm>
              <a:off x="3864885" y="2317371"/>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lt-LT" sz="1200" kern="1200" dirty="0">
                  <a:latin typeface="+mn-lt"/>
                </a:rPr>
                <a:t>UŽFIKSUOKITE</a:t>
              </a:r>
              <a:endParaRPr lang="hu-HU" sz="1200" kern="1200" dirty="0">
                <a:latin typeface="+mn-lt"/>
              </a:endParaRPr>
            </a:p>
          </p:txBody>
        </p:sp>
        <p:sp>
          <p:nvSpPr>
            <p:cNvPr id="12" name="Freihandform: Form 11">
              <a:extLst>
                <a:ext uri="{FF2B5EF4-FFF2-40B4-BE49-F238E27FC236}">
                  <a16:creationId xmlns:a16="http://schemas.microsoft.com/office/drawing/2014/main" id="{71208A2A-CDE5-26C2-9F39-A6403C7F791A}"/>
                </a:ext>
              </a:extLst>
            </p:cNvPr>
            <p:cNvSpPr/>
            <p:nvPr/>
          </p:nvSpPr>
          <p:spPr>
            <a:xfrm>
              <a:off x="4911314" y="2430725"/>
              <a:ext cx="6196301" cy="732519"/>
            </a:xfrm>
            <a:custGeom>
              <a:avLst/>
              <a:gdLst>
                <a:gd name="connsiteX0" fmla="*/ 122089 w 732519"/>
                <a:gd name="connsiteY0" fmla="*/ 0 h 4448857"/>
                <a:gd name="connsiteX1" fmla="*/ 610430 w 732519"/>
                <a:gd name="connsiteY1" fmla="*/ 0 h 4448857"/>
                <a:gd name="connsiteX2" fmla="*/ 732519 w 732519"/>
                <a:gd name="connsiteY2" fmla="*/ 122089 h 4448857"/>
                <a:gd name="connsiteX3" fmla="*/ 732519 w 732519"/>
                <a:gd name="connsiteY3" fmla="*/ 4448857 h 4448857"/>
                <a:gd name="connsiteX4" fmla="*/ 732519 w 732519"/>
                <a:gd name="connsiteY4" fmla="*/ 4448857 h 4448857"/>
                <a:gd name="connsiteX5" fmla="*/ 0 w 732519"/>
                <a:gd name="connsiteY5" fmla="*/ 4448857 h 4448857"/>
                <a:gd name="connsiteX6" fmla="*/ 0 w 732519"/>
                <a:gd name="connsiteY6" fmla="*/ 4448857 h 4448857"/>
                <a:gd name="connsiteX7" fmla="*/ 0 w 732519"/>
                <a:gd name="connsiteY7" fmla="*/ 122089 h 4448857"/>
                <a:gd name="connsiteX8" fmla="*/ 122089 w 732519"/>
                <a:gd name="connsiteY8" fmla="*/ 0 h 444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448857">
                  <a:moveTo>
                    <a:pt x="732519" y="741491"/>
                  </a:moveTo>
                  <a:lnTo>
                    <a:pt x="732519" y="3707366"/>
                  </a:lnTo>
                  <a:cubicBezTo>
                    <a:pt x="732519" y="4116881"/>
                    <a:pt x="723519" y="4448857"/>
                    <a:pt x="712417" y="4448857"/>
                  </a:cubicBezTo>
                  <a:lnTo>
                    <a:pt x="0" y="4448857"/>
                  </a:lnTo>
                  <a:lnTo>
                    <a:pt x="0" y="4448857"/>
                  </a:lnTo>
                  <a:lnTo>
                    <a:pt x="0" y="0"/>
                  </a:lnTo>
                  <a:lnTo>
                    <a:pt x="0" y="0"/>
                  </a:lnTo>
                  <a:lnTo>
                    <a:pt x="712417" y="0"/>
                  </a:lnTo>
                  <a:cubicBezTo>
                    <a:pt x="723519" y="0"/>
                    <a:pt x="732519" y="331976"/>
                    <a:pt x="732519" y="741491"/>
                  </a:cubicBezTo>
                  <a:close/>
                </a:path>
              </a:pathLst>
            </a:custGeom>
            <a:solidFill>
              <a:prstClr val="white">
                <a:alpha val="90000"/>
                <a:hueOff val="0"/>
                <a:satOff val="0"/>
                <a:lumOff val="0"/>
                <a:alphaOff val="0"/>
              </a:prstClr>
            </a:solidFill>
            <a:ln w="12700" cap="flat" cmpd="sng" algn="ctr">
              <a:solidFill>
                <a:srgbClr val="E9550D">
                  <a:shade val="5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9353" tIns="49093" rIns="49093" bIns="49095" numCol="1" spcCol="1270" anchor="ctr" anchorCtr="0">
              <a:noAutofit/>
            </a:bodyPr>
            <a:lstStyle/>
            <a:p>
              <a:pPr marL="171450" lvl="1" indent="-171450" algn="l" defTabSz="800100">
                <a:lnSpc>
                  <a:spcPct val="90000"/>
                </a:lnSpc>
                <a:spcBef>
                  <a:spcPct val="0"/>
                </a:spcBef>
                <a:spcAft>
                  <a:spcPct val="15000"/>
                </a:spcAft>
                <a:buChar char="•"/>
              </a:pPr>
              <a:r>
                <a:rPr lang="lt-LT" dirty="0">
                  <a:solidFill>
                    <a:prstClr val="black">
                      <a:hueOff val="0"/>
                      <a:satOff val="0"/>
                      <a:lumOff val="0"/>
                      <a:alphaOff val="0"/>
                    </a:prstClr>
                  </a:solidFill>
                </a:rPr>
                <a:t>Surinkite apibrėžtas žinias</a:t>
              </a:r>
              <a:endParaRPr lang="en-GB" sz="1800" kern="1200" noProof="0" dirty="0">
                <a:latin typeface="+mn-lt"/>
              </a:endParaRPr>
            </a:p>
            <a:p>
              <a:pPr marL="171450" lvl="1" indent="-171450" algn="l" defTabSz="800100">
                <a:lnSpc>
                  <a:spcPct val="90000"/>
                </a:lnSpc>
                <a:spcBef>
                  <a:spcPct val="0"/>
                </a:spcBef>
                <a:spcAft>
                  <a:spcPct val="15000"/>
                </a:spcAft>
                <a:buChar char="•"/>
              </a:pPr>
              <a:r>
                <a:rPr lang="lt-LT" sz="1800" kern="1200" noProof="0" dirty="0">
                  <a:latin typeface="+mn-lt"/>
                </a:rPr>
                <a:t>Apsvarstykite aiškias, numanomas ir įgautas žinias</a:t>
              </a:r>
              <a:endParaRPr lang="en-GB" sz="1800" kern="1200" noProof="0" dirty="0">
                <a:latin typeface="+mn-lt"/>
              </a:endParaRPr>
            </a:p>
          </p:txBody>
        </p:sp>
        <p:sp>
          <p:nvSpPr>
            <p:cNvPr id="14" name="Freihandform: Form 13">
              <a:extLst>
                <a:ext uri="{FF2B5EF4-FFF2-40B4-BE49-F238E27FC236}">
                  <a16:creationId xmlns:a16="http://schemas.microsoft.com/office/drawing/2014/main" id="{E1415D5C-AF0B-B2C2-E8FA-6B469591AB18}"/>
                </a:ext>
              </a:extLst>
            </p:cNvPr>
            <p:cNvSpPr/>
            <p:nvPr/>
          </p:nvSpPr>
          <p:spPr>
            <a:xfrm>
              <a:off x="3846425" y="3285097"/>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lt-LT" sz="1200" kern="1200" dirty="0">
                  <a:latin typeface="+mn-lt"/>
                </a:rPr>
                <a:t>SUSISTEMINKITE</a:t>
              </a:r>
              <a:endParaRPr lang="hu-HU" sz="1200" kern="1200" dirty="0">
                <a:latin typeface="+mn-lt"/>
              </a:endParaRPr>
            </a:p>
          </p:txBody>
        </p:sp>
        <p:sp>
          <p:nvSpPr>
            <p:cNvPr id="15" name="Freihandform: Form 14">
              <a:extLst>
                <a:ext uri="{FF2B5EF4-FFF2-40B4-BE49-F238E27FC236}">
                  <a16:creationId xmlns:a16="http://schemas.microsoft.com/office/drawing/2014/main" id="{CDDBC37F-454C-9BA5-2D06-BB278AF3424E}"/>
                </a:ext>
              </a:extLst>
            </p:cNvPr>
            <p:cNvSpPr/>
            <p:nvPr/>
          </p:nvSpPr>
          <p:spPr>
            <a:xfrm>
              <a:off x="4882073" y="347296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lt-LT" dirty="0"/>
                <a:t>Susisteminkite surinktas svarbias žinias</a:t>
              </a:r>
              <a:endParaRPr lang="en-GB" sz="1800" kern="1200" noProof="0" dirty="0">
                <a:latin typeface="+mn-lt"/>
              </a:endParaRPr>
            </a:p>
            <a:p>
              <a:pPr marL="171450" lvl="1" indent="-171450" algn="l" defTabSz="800100">
                <a:lnSpc>
                  <a:spcPct val="90000"/>
                </a:lnSpc>
                <a:spcBef>
                  <a:spcPct val="0"/>
                </a:spcBef>
                <a:spcAft>
                  <a:spcPct val="15000"/>
                </a:spcAft>
                <a:buChar char="•"/>
              </a:pPr>
              <a:r>
                <a:rPr lang="lt-LT" sz="1800" kern="1200" noProof="0" dirty="0">
                  <a:latin typeface="+mn-lt"/>
                </a:rPr>
                <a:t>Apsvarstykite žinių vadybos sistemas</a:t>
              </a:r>
              <a:endParaRPr lang="en-GB" sz="1800" kern="1200" noProof="0" dirty="0">
                <a:latin typeface="+mn-lt"/>
              </a:endParaRPr>
            </a:p>
          </p:txBody>
        </p:sp>
        <p:sp>
          <p:nvSpPr>
            <p:cNvPr id="16" name="Freihandform: Form 15">
              <a:extLst>
                <a:ext uri="{FF2B5EF4-FFF2-40B4-BE49-F238E27FC236}">
                  <a16:creationId xmlns:a16="http://schemas.microsoft.com/office/drawing/2014/main" id="{D7EF9575-5A72-DE85-7440-27DA6E585183}"/>
                </a:ext>
              </a:extLst>
            </p:cNvPr>
            <p:cNvSpPr/>
            <p:nvPr/>
          </p:nvSpPr>
          <p:spPr>
            <a:xfrm>
              <a:off x="3846425" y="433917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lt-LT" sz="1200" kern="1200" dirty="0">
                  <a:latin typeface="+mn-lt"/>
                </a:rPr>
                <a:t>ĮVERTINKITE</a:t>
              </a:r>
              <a:endParaRPr lang="hu-HU" sz="1200" kern="1200" dirty="0">
                <a:latin typeface="+mn-lt"/>
              </a:endParaRPr>
            </a:p>
          </p:txBody>
        </p:sp>
        <p:sp>
          <p:nvSpPr>
            <p:cNvPr id="17" name="Freihandform: Form 16">
              <a:extLst>
                <a:ext uri="{FF2B5EF4-FFF2-40B4-BE49-F238E27FC236}">
                  <a16:creationId xmlns:a16="http://schemas.microsoft.com/office/drawing/2014/main" id="{2B6CAE13-49D2-4A97-B66B-391F8CB32FE6}"/>
                </a:ext>
              </a:extLst>
            </p:cNvPr>
            <p:cNvSpPr/>
            <p:nvPr/>
          </p:nvSpPr>
          <p:spPr>
            <a:xfrm>
              <a:off x="4882073" y="451520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lt-LT" sz="1800" kern="1200" noProof="0" dirty="0">
                  <a:latin typeface="+mn-lt"/>
                </a:rPr>
                <a:t>Darkart patikrinkite ir patvirtinkite informaciją</a:t>
              </a:r>
              <a:endParaRPr lang="en-GB" sz="1800" kern="1200" noProof="0" dirty="0">
                <a:latin typeface="+mn-lt"/>
              </a:endParaRPr>
            </a:p>
            <a:p>
              <a:pPr marL="171450" lvl="1" indent="-171450" algn="l" defTabSz="800100">
                <a:lnSpc>
                  <a:spcPct val="90000"/>
                </a:lnSpc>
                <a:spcBef>
                  <a:spcPct val="0"/>
                </a:spcBef>
                <a:spcAft>
                  <a:spcPct val="15000"/>
                </a:spcAft>
                <a:buChar char="•"/>
              </a:pPr>
              <a:r>
                <a:rPr lang="lt-LT" sz="1800" kern="1200" noProof="0" dirty="0">
                  <a:latin typeface="+mn-lt"/>
                </a:rPr>
                <a:t>Filtruokite perteklių</a:t>
              </a:r>
              <a:endParaRPr lang="en-GB" sz="1800" kern="1200" noProof="0" dirty="0">
                <a:latin typeface="+mn-lt"/>
              </a:endParaRPr>
            </a:p>
          </p:txBody>
        </p:sp>
        <p:sp>
          <p:nvSpPr>
            <p:cNvPr id="18" name="Freihandform: Form 17">
              <a:extLst>
                <a:ext uri="{FF2B5EF4-FFF2-40B4-BE49-F238E27FC236}">
                  <a16:creationId xmlns:a16="http://schemas.microsoft.com/office/drawing/2014/main" id="{A2166CE9-FDF4-7001-3B9B-0753EF3207B8}"/>
                </a:ext>
              </a:extLst>
            </p:cNvPr>
            <p:cNvSpPr/>
            <p:nvPr/>
          </p:nvSpPr>
          <p:spPr>
            <a:xfrm>
              <a:off x="3837203" y="535841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lt-LT" sz="1200" kern="1200" dirty="0">
                  <a:latin typeface="+mn-lt"/>
                </a:rPr>
                <a:t>PASKIRSTYKITE</a:t>
              </a:r>
              <a:endParaRPr lang="hu-HU" sz="1200" kern="1200" dirty="0">
                <a:latin typeface="+mn-lt"/>
              </a:endParaRPr>
            </a:p>
          </p:txBody>
        </p:sp>
        <p:sp>
          <p:nvSpPr>
            <p:cNvPr id="19" name="Freihandform: Form 18">
              <a:extLst>
                <a:ext uri="{FF2B5EF4-FFF2-40B4-BE49-F238E27FC236}">
                  <a16:creationId xmlns:a16="http://schemas.microsoft.com/office/drawing/2014/main" id="{7CEC90E4-7959-CF93-2C98-ADAE121DCD5E}"/>
                </a:ext>
              </a:extLst>
            </p:cNvPr>
            <p:cNvSpPr/>
            <p:nvPr/>
          </p:nvSpPr>
          <p:spPr>
            <a:xfrm>
              <a:off x="4882073" y="5497795"/>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283080"/>
                <a:satOff val="-7780"/>
                <a:lumOff val="192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lt-LT" sz="1800" kern="1200" noProof="0" dirty="0">
                  <a:latin typeface="+mn-lt"/>
                </a:rPr>
                <a:t>Paviešinkite žinias</a:t>
              </a:r>
              <a:endParaRPr lang="en-GB" sz="1800" kern="1200" noProof="0" dirty="0">
                <a:latin typeface="+mn-lt"/>
              </a:endParaRPr>
            </a:p>
            <a:p>
              <a:pPr marL="171450" lvl="1" indent="-171450" algn="l" defTabSz="800100">
                <a:lnSpc>
                  <a:spcPct val="90000"/>
                </a:lnSpc>
                <a:spcBef>
                  <a:spcPct val="0"/>
                </a:spcBef>
                <a:spcAft>
                  <a:spcPct val="15000"/>
                </a:spcAft>
                <a:buChar char="•"/>
              </a:pPr>
              <a:r>
                <a:rPr lang="lt-LT" sz="1800" kern="1200" dirty="0">
                  <a:latin typeface="+mn-lt"/>
                </a:rPr>
                <a:t>Apribokite informacijos prieigą grupėms</a:t>
              </a:r>
              <a:endParaRPr lang="en-GB" sz="1800" kern="1200" noProof="0" dirty="0">
                <a:latin typeface="+mn-lt"/>
              </a:endParaRPr>
            </a:p>
          </p:txBody>
        </p:sp>
      </p:grpSp>
    </p:spTree>
    <p:extLst>
      <p:ext uri="{BB962C8B-B14F-4D97-AF65-F5344CB8AC3E}">
        <p14:creationId xmlns:p14="http://schemas.microsoft.com/office/powerpoint/2010/main" val="120484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3. </a:t>
            </a:r>
            <a:r>
              <a:rPr lang="lt-LT" sz="3600" dirty="0">
                <a:latin typeface="+mj-lt"/>
              </a:rPr>
              <a:t>ŽINIŲ VADYBA IR ĮRANKIAI</a:t>
            </a:r>
            <a:endParaRPr lang="en-GB"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3.4. </a:t>
            </a:r>
            <a:r>
              <a:rPr lang="lt-LT" sz="2000" dirty="0">
                <a:latin typeface="+mj-lt"/>
              </a:rPr>
              <a:t>ŽINIŲ VADYBOS BRANDOS LYGMENYS</a:t>
            </a:r>
            <a:endParaRPr lang="en-GB"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10" name="Tartalom helye 9">
            <a:extLst>
              <a:ext uri="{FF2B5EF4-FFF2-40B4-BE49-F238E27FC236}">
                <a16:creationId xmlns:a16="http://schemas.microsoft.com/office/drawing/2014/main" id="{9884CCE7-7164-BE8F-5137-308C357E8655}"/>
              </a:ext>
            </a:extLst>
          </p:cNvPr>
          <p:cNvGraphicFramePr>
            <a:graphicFrameLocks noGrp="1"/>
          </p:cNvGraphicFramePr>
          <p:nvPr>
            <p:ph idx="1"/>
            <p:extLst>
              <p:ext uri="{D42A27DB-BD31-4B8C-83A1-F6EECF244321}">
                <p14:modId xmlns:p14="http://schemas.microsoft.com/office/powerpoint/2010/main" val="3941174261"/>
              </p:ext>
            </p:extLst>
          </p:nvPr>
        </p:nvGraphicFramePr>
        <p:xfrm>
          <a:off x="647544" y="1973916"/>
          <a:ext cx="10408600" cy="412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zövegdoboz 10">
            <a:extLst>
              <a:ext uri="{FF2B5EF4-FFF2-40B4-BE49-F238E27FC236}">
                <a16:creationId xmlns:a16="http://schemas.microsoft.com/office/drawing/2014/main" id="{ADE61674-2A94-CB42-A2AA-949F486AC5C8}"/>
              </a:ext>
            </a:extLst>
          </p:cNvPr>
          <p:cNvSpPr txBox="1"/>
          <p:nvPr/>
        </p:nvSpPr>
        <p:spPr>
          <a:xfrm>
            <a:off x="2018323" y="5528452"/>
            <a:ext cx="1614545" cy="369332"/>
          </a:xfrm>
          <a:prstGeom prst="rect">
            <a:avLst/>
          </a:prstGeom>
          <a:noFill/>
        </p:spPr>
        <p:txBody>
          <a:bodyPr wrap="none" rtlCol="0">
            <a:spAutoFit/>
          </a:bodyPr>
          <a:lstStyle/>
          <a:p>
            <a:r>
              <a:rPr lang="lt-LT" i="1" dirty="0">
                <a:solidFill>
                  <a:srgbClr val="2F3C4C"/>
                </a:solidFill>
              </a:rPr>
              <a:t>„</a:t>
            </a:r>
            <a:r>
              <a:rPr lang="en-GB" i="1" dirty="0">
                <a:solidFill>
                  <a:srgbClr val="2F3C4C"/>
                </a:solidFill>
              </a:rPr>
              <a:t>Ad Hoc</a:t>
            </a:r>
            <a:r>
              <a:rPr lang="lt-LT" i="1" dirty="0">
                <a:solidFill>
                  <a:srgbClr val="2F3C4C"/>
                </a:solidFill>
              </a:rPr>
              <a:t>“</a:t>
            </a:r>
            <a:r>
              <a:rPr lang="en-GB" i="1" dirty="0">
                <a:solidFill>
                  <a:srgbClr val="2F3C4C"/>
                </a:solidFill>
              </a:rPr>
              <a:t> </a:t>
            </a:r>
            <a:r>
              <a:rPr lang="lt-LT" i="1" dirty="0">
                <a:solidFill>
                  <a:srgbClr val="2F3C4C"/>
                </a:solidFill>
              </a:rPr>
              <a:t>žinios</a:t>
            </a:r>
            <a:endParaRPr lang="en-GB" i="1" dirty="0">
              <a:solidFill>
                <a:srgbClr val="2F3C4C"/>
              </a:solidFill>
            </a:endParaRPr>
          </a:p>
        </p:txBody>
      </p:sp>
      <p:sp>
        <p:nvSpPr>
          <p:cNvPr id="12" name="Szövegdoboz 11">
            <a:extLst>
              <a:ext uri="{FF2B5EF4-FFF2-40B4-BE49-F238E27FC236}">
                <a16:creationId xmlns:a16="http://schemas.microsoft.com/office/drawing/2014/main" id="{668F0D57-CED7-EAA8-3404-78B478E3D9BA}"/>
              </a:ext>
            </a:extLst>
          </p:cNvPr>
          <p:cNvSpPr txBox="1"/>
          <p:nvPr/>
        </p:nvSpPr>
        <p:spPr>
          <a:xfrm>
            <a:off x="4202788" y="2131425"/>
            <a:ext cx="1893211" cy="369332"/>
          </a:xfrm>
          <a:prstGeom prst="rect">
            <a:avLst/>
          </a:prstGeom>
          <a:noFill/>
        </p:spPr>
        <p:txBody>
          <a:bodyPr wrap="none" rtlCol="0">
            <a:spAutoFit/>
          </a:bodyPr>
          <a:lstStyle/>
          <a:p>
            <a:r>
              <a:rPr lang="lt-LT" i="1" dirty="0">
                <a:solidFill>
                  <a:srgbClr val="4E5B6C"/>
                </a:solidFill>
              </a:rPr>
              <a:t>Taikomosios žinios</a:t>
            </a:r>
            <a:endParaRPr lang="en-GB" i="1" dirty="0">
              <a:solidFill>
                <a:srgbClr val="4E5B6C"/>
              </a:solidFill>
            </a:endParaRPr>
          </a:p>
        </p:txBody>
      </p:sp>
      <p:sp>
        <p:nvSpPr>
          <p:cNvPr id="16" name="Szövegdoboz 15">
            <a:extLst>
              <a:ext uri="{FF2B5EF4-FFF2-40B4-BE49-F238E27FC236}">
                <a16:creationId xmlns:a16="http://schemas.microsoft.com/office/drawing/2014/main" id="{37DCC8F6-FCF5-9848-ACB6-718B8F7FF860}"/>
              </a:ext>
            </a:extLst>
          </p:cNvPr>
          <p:cNvSpPr txBox="1"/>
          <p:nvPr/>
        </p:nvSpPr>
        <p:spPr>
          <a:xfrm>
            <a:off x="6200092" y="5468202"/>
            <a:ext cx="1749197" cy="369332"/>
          </a:xfrm>
          <a:prstGeom prst="rect">
            <a:avLst/>
          </a:prstGeom>
          <a:noFill/>
        </p:spPr>
        <p:txBody>
          <a:bodyPr wrap="none" rtlCol="0">
            <a:spAutoFit/>
          </a:bodyPr>
          <a:lstStyle/>
          <a:p>
            <a:r>
              <a:rPr lang="lt-LT" i="1" dirty="0">
                <a:solidFill>
                  <a:srgbClr val="5E6979"/>
                </a:solidFill>
              </a:rPr>
              <a:t>Dinaminės žinios</a:t>
            </a:r>
            <a:endParaRPr lang="en-GB" i="1" dirty="0">
              <a:solidFill>
                <a:srgbClr val="5E6979"/>
              </a:solidFill>
            </a:endParaRPr>
          </a:p>
        </p:txBody>
      </p:sp>
      <p:sp>
        <p:nvSpPr>
          <p:cNvPr id="17" name="Szövegdoboz 16">
            <a:extLst>
              <a:ext uri="{FF2B5EF4-FFF2-40B4-BE49-F238E27FC236}">
                <a16:creationId xmlns:a16="http://schemas.microsoft.com/office/drawing/2014/main" id="{51F41B24-7F4C-00EB-B147-139EA5012AB9}"/>
              </a:ext>
            </a:extLst>
          </p:cNvPr>
          <p:cNvSpPr txBox="1"/>
          <p:nvPr/>
        </p:nvSpPr>
        <p:spPr>
          <a:xfrm>
            <a:off x="8345231" y="2131425"/>
            <a:ext cx="1870448" cy="369332"/>
          </a:xfrm>
          <a:prstGeom prst="rect">
            <a:avLst/>
          </a:prstGeom>
          <a:noFill/>
        </p:spPr>
        <p:txBody>
          <a:bodyPr wrap="none" rtlCol="0">
            <a:spAutoFit/>
          </a:bodyPr>
          <a:lstStyle/>
          <a:p>
            <a:r>
              <a:rPr lang="lt-LT" i="1" dirty="0">
                <a:solidFill>
                  <a:srgbClr val="9A9CA2"/>
                </a:solidFill>
              </a:rPr>
              <a:t>Panaudotos žinios</a:t>
            </a:r>
            <a:endParaRPr lang="en-GB" i="1" dirty="0">
              <a:solidFill>
                <a:srgbClr val="9A9CA2"/>
              </a:solidFill>
            </a:endParaRPr>
          </a:p>
        </p:txBody>
      </p:sp>
      <p:sp>
        <p:nvSpPr>
          <p:cNvPr id="2" name="Szövegdoboz 1">
            <a:extLst>
              <a:ext uri="{FF2B5EF4-FFF2-40B4-BE49-F238E27FC236}">
                <a16:creationId xmlns:a16="http://schemas.microsoft.com/office/drawing/2014/main" id="{E4DACC7A-E242-E6E3-7036-984D364D85BE}"/>
              </a:ext>
            </a:extLst>
          </p:cNvPr>
          <p:cNvSpPr txBox="1"/>
          <p:nvPr/>
        </p:nvSpPr>
        <p:spPr>
          <a:xfrm>
            <a:off x="8032854" y="1469979"/>
            <a:ext cx="4358459" cy="261610"/>
          </a:xfrm>
          <a:prstGeom prst="rect">
            <a:avLst/>
          </a:prstGeom>
          <a:noFill/>
        </p:spPr>
        <p:txBody>
          <a:bodyPr wrap="square" rtlCol="0">
            <a:spAutoFit/>
          </a:bodyPr>
          <a:lstStyle/>
          <a:p>
            <a:r>
              <a:rPr lang="lt-LT" sz="1100" dirty="0"/>
              <a:t>Adaptuota iš: APQC žinių vadybos brandos lygmenys</a:t>
            </a:r>
            <a:endParaRPr lang="en-GB" sz="1100" dirty="0"/>
          </a:p>
        </p:txBody>
      </p:sp>
    </p:spTree>
    <p:extLst>
      <p:ext uri="{BB962C8B-B14F-4D97-AF65-F5344CB8AC3E}">
        <p14:creationId xmlns:p14="http://schemas.microsoft.com/office/powerpoint/2010/main" val="183884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3. </a:t>
            </a:r>
            <a:r>
              <a:rPr lang="lt-LT" sz="3600" dirty="0">
                <a:latin typeface="+mj-lt"/>
              </a:rPr>
              <a:t>ŽINIŲ VADYBA IR ĮRANKIAI</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3.5. </a:t>
            </a:r>
            <a:r>
              <a:rPr lang="lt-LT" sz="2000" dirty="0">
                <a:latin typeface="+mj-lt"/>
              </a:rPr>
              <a:t>ŽINIŲ VADYBOS ĮRANKIŲ TIPAI</a:t>
            </a:r>
            <a:endParaRPr lang="hu-HU"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15" name="Tartalom helye 14">
            <a:extLst>
              <a:ext uri="{FF2B5EF4-FFF2-40B4-BE49-F238E27FC236}">
                <a16:creationId xmlns:a16="http://schemas.microsoft.com/office/drawing/2014/main" id="{9CBFDA87-E2D2-DA32-F689-CB5AAA3DD390}"/>
              </a:ext>
            </a:extLst>
          </p:cNvPr>
          <p:cNvGraphicFramePr>
            <a:graphicFrameLocks noGrp="1"/>
          </p:cNvGraphicFramePr>
          <p:nvPr>
            <p:ph idx="1"/>
            <p:extLst>
              <p:ext uri="{D42A27DB-BD31-4B8C-83A1-F6EECF244321}">
                <p14:modId xmlns:p14="http://schemas.microsoft.com/office/powerpoint/2010/main" val="26393058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2BFD5BC6-1A3A-3FAF-FBF8-A541D3D0455A}"/>
              </a:ext>
            </a:extLst>
          </p:cNvPr>
          <p:cNvSpPr txBox="1"/>
          <p:nvPr/>
        </p:nvSpPr>
        <p:spPr>
          <a:xfrm>
            <a:off x="595470" y="5018263"/>
            <a:ext cx="2901692" cy="1200329"/>
          </a:xfrm>
          <a:prstGeom prst="rect">
            <a:avLst/>
          </a:prstGeom>
          <a:noFill/>
        </p:spPr>
        <p:txBody>
          <a:bodyPr wrap="none" rtlCol="0">
            <a:spAutoFit/>
          </a:bodyPr>
          <a:lstStyle/>
          <a:p>
            <a:pPr algn="ctr"/>
            <a:r>
              <a:rPr lang="lt-LT" dirty="0"/>
              <a:t>Savitarnos informacijos</a:t>
            </a:r>
          </a:p>
          <a:p>
            <a:pPr algn="ctr"/>
            <a:r>
              <a:rPr lang="lt-LT" dirty="0"/>
              <a:t> biblioteka</a:t>
            </a:r>
            <a:endParaRPr lang="en-GB" dirty="0"/>
          </a:p>
          <a:p>
            <a:endParaRPr lang="hu-HU" dirty="0"/>
          </a:p>
          <a:p>
            <a:endParaRPr lang="hu-HU" dirty="0"/>
          </a:p>
        </p:txBody>
      </p:sp>
      <p:sp>
        <p:nvSpPr>
          <p:cNvPr id="17" name="Szövegdoboz 16">
            <a:extLst>
              <a:ext uri="{FF2B5EF4-FFF2-40B4-BE49-F238E27FC236}">
                <a16:creationId xmlns:a16="http://schemas.microsoft.com/office/drawing/2014/main" id="{B02C7629-4CDF-EEA2-47B7-3E263669FE5D}"/>
              </a:ext>
            </a:extLst>
          </p:cNvPr>
          <p:cNvSpPr txBox="1"/>
          <p:nvPr/>
        </p:nvSpPr>
        <p:spPr>
          <a:xfrm>
            <a:off x="3587019" y="5018264"/>
            <a:ext cx="2641044" cy="1200329"/>
          </a:xfrm>
          <a:prstGeom prst="rect">
            <a:avLst/>
          </a:prstGeom>
          <a:noFill/>
        </p:spPr>
        <p:txBody>
          <a:bodyPr wrap="none" rtlCol="0">
            <a:spAutoFit/>
          </a:bodyPr>
          <a:lstStyle/>
          <a:p>
            <a:pPr algn="ctr"/>
            <a:r>
              <a:rPr lang="lt-LT" dirty="0"/>
              <a:t>Mokymosi programų</a:t>
            </a:r>
          </a:p>
          <a:p>
            <a:pPr algn="ctr"/>
            <a:r>
              <a:rPr lang="lt-LT" dirty="0"/>
              <a:t>valdymo platformos</a:t>
            </a:r>
            <a:endParaRPr lang="en-GB" dirty="0"/>
          </a:p>
          <a:p>
            <a:endParaRPr lang="hu-HU" dirty="0"/>
          </a:p>
          <a:p>
            <a:endParaRPr lang="hu-HU" dirty="0"/>
          </a:p>
        </p:txBody>
      </p:sp>
      <p:sp>
        <p:nvSpPr>
          <p:cNvPr id="19" name="Szövegdoboz 18">
            <a:extLst>
              <a:ext uri="{FF2B5EF4-FFF2-40B4-BE49-F238E27FC236}">
                <a16:creationId xmlns:a16="http://schemas.microsoft.com/office/drawing/2014/main" id="{7BF9B19B-8AD1-82FB-6B3B-915A66C13EF4}"/>
              </a:ext>
            </a:extLst>
          </p:cNvPr>
          <p:cNvSpPr txBox="1"/>
          <p:nvPr/>
        </p:nvSpPr>
        <p:spPr>
          <a:xfrm>
            <a:off x="6262567" y="5008035"/>
            <a:ext cx="2536079" cy="1477328"/>
          </a:xfrm>
          <a:prstGeom prst="rect">
            <a:avLst/>
          </a:prstGeom>
          <a:noFill/>
        </p:spPr>
        <p:txBody>
          <a:bodyPr wrap="none" rtlCol="0">
            <a:spAutoFit/>
          </a:bodyPr>
          <a:lstStyle/>
          <a:p>
            <a:pPr algn="ctr"/>
            <a:r>
              <a:rPr lang="lt-LT" dirty="0"/>
              <a:t>Klientų informacijos</a:t>
            </a:r>
          </a:p>
          <a:p>
            <a:pPr algn="ctr"/>
            <a:r>
              <a:rPr lang="lt-LT" dirty="0"/>
              <a:t>ir sąveikos valdymo</a:t>
            </a:r>
          </a:p>
          <a:p>
            <a:pPr algn="ctr"/>
            <a:r>
              <a:rPr lang="lt-LT" dirty="0"/>
              <a:t> sistemos</a:t>
            </a:r>
            <a:endParaRPr lang="en-GB" dirty="0"/>
          </a:p>
          <a:p>
            <a:endParaRPr lang="hu-HU" dirty="0"/>
          </a:p>
          <a:p>
            <a:endParaRPr lang="hu-HU" dirty="0"/>
          </a:p>
        </p:txBody>
      </p:sp>
      <p:sp>
        <p:nvSpPr>
          <p:cNvPr id="20" name="Szövegdoboz 19">
            <a:extLst>
              <a:ext uri="{FF2B5EF4-FFF2-40B4-BE49-F238E27FC236}">
                <a16:creationId xmlns:a16="http://schemas.microsoft.com/office/drawing/2014/main" id="{C2C07930-857B-B748-5429-EABB671FA705}"/>
              </a:ext>
            </a:extLst>
          </p:cNvPr>
          <p:cNvSpPr txBox="1"/>
          <p:nvPr/>
        </p:nvSpPr>
        <p:spPr>
          <a:xfrm>
            <a:off x="8593140" y="5008035"/>
            <a:ext cx="3172150" cy="1754326"/>
          </a:xfrm>
          <a:prstGeom prst="rect">
            <a:avLst/>
          </a:prstGeom>
          <a:noFill/>
        </p:spPr>
        <p:txBody>
          <a:bodyPr wrap="none" rtlCol="0">
            <a:spAutoFit/>
          </a:bodyPr>
          <a:lstStyle/>
          <a:p>
            <a:pPr algn="ctr"/>
            <a:r>
              <a:rPr lang="lt-LT" dirty="0"/>
              <a:t>Įmonės internetinės </a:t>
            </a:r>
          </a:p>
          <a:p>
            <a:pPr algn="ctr"/>
            <a:r>
              <a:rPr lang="lt-LT" dirty="0"/>
              <a:t>svetainės kūrimo,</a:t>
            </a:r>
          </a:p>
          <a:p>
            <a:pPr algn="ctr"/>
            <a:r>
              <a:rPr lang="lt-LT" dirty="0"/>
              <a:t> valdymo ir keitimo</a:t>
            </a:r>
          </a:p>
          <a:p>
            <a:pPr algn="ctr"/>
            <a:r>
              <a:rPr lang="lt-LT" dirty="0"/>
              <a:t> sistemos</a:t>
            </a:r>
            <a:endParaRPr lang="en-GB" dirty="0"/>
          </a:p>
          <a:p>
            <a:endParaRPr lang="hu-HU" dirty="0"/>
          </a:p>
          <a:p>
            <a:endParaRPr lang="hu-HU" dirty="0"/>
          </a:p>
        </p:txBody>
      </p:sp>
    </p:spTree>
    <p:extLst>
      <p:ext uri="{BB962C8B-B14F-4D97-AF65-F5344CB8AC3E}">
        <p14:creationId xmlns:p14="http://schemas.microsoft.com/office/powerpoint/2010/main" val="389902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695950" y="512763"/>
            <a:ext cx="6496050" cy="4371845"/>
          </a:xfrm>
        </p:spPr>
        <p:txBody>
          <a:bodyPr anchor="ctr">
            <a:normAutofit/>
          </a:bodyPr>
          <a:lstStyle/>
          <a:p>
            <a:pPr marL="342900" indent="-342900">
              <a:lnSpc>
                <a:spcPct val="150000"/>
              </a:lnSpc>
              <a:buFont typeface="+mj-lt"/>
              <a:buAutoNum type="arabicParenR"/>
            </a:pPr>
            <a:r>
              <a:rPr lang="lt-LT" sz="2400" dirty="0">
                <a:latin typeface="+mj-lt"/>
                <a:cs typeface="+mj-cs"/>
              </a:rPr>
              <a:t>Skaitmenizacija ir skaitmeninė transformacija</a:t>
            </a:r>
            <a:endParaRPr lang="hu-HU" sz="2400" dirty="0">
              <a:latin typeface="+mj-lt"/>
              <a:cs typeface="+mj-cs"/>
            </a:endParaRPr>
          </a:p>
          <a:p>
            <a:pPr marL="342900" indent="-342900">
              <a:lnSpc>
                <a:spcPct val="110000"/>
              </a:lnSpc>
              <a:buFont typeface="+mj-lt"/>
              <a:buAutoNum type="arabicParenR"/>
            </a:pPr>
            <a:r>
              <a:rPr lang="lt-LT" sz="2400" dirty="0">
                <a:latin typeface="+mj-lt"/>
                <a:cs typeface="+mj-cs"/>
              </a:rPr>
              <a:t>Šiuolaikinės technologijos MVĮ (mažoms ir vidutinėms įmonėms)</a:t>
            </a:r>
            <a:endParaRPr lang="hu-HU" sz="2400" dirty="0">
              <a:latin typeface="+mj-lt"/>
              <a:cs typeface="+mj-cs"/>
            </a:endParaRPr>
          </a:p>
          <a:p>
            <a:pPr marL="342900" indent="-342900">
              <a:lnSpc>
                <a:spcPct val="150000"/>
              </a:lnSpc>
              <a:buFont typeface="+mj-lt"/>
              <a:buAutoNum type="arabicParenR"/>
            </a:pPr>
            <a:r>
              <a:rPr lang="lt-LT" sz="2400" dirty="0">
                <a:latin typeface="+mj-lt"/>
                <a:cs typeface="+mj-cs"/>
              </a:rPr>
              <a:t>Žinių vadyba ir įrankiai</a:t>
            </a:r>
            <a:endParaRPr lang="hu-HU" sz="2400" dirty="0">
              <a:latin typeface="+mj-lt"/>
              <a:cs typeface="+mj-cs"/>
            </a:endParaRPr>
          </a:p>
          <a:p>
            <a:pPr marL="342900" indent="-342900">
              <a:lnSpc>
                <a:spcPct val="150000"/>
              </a:lnSpc>
              <a:buFont typeface="+mj-lt"/>
              <a:buAutoNum type="arabicParenR"/>
            </a:pPr>
            <a:r>
              <a:rPr lang="lt-LT" sz="2400" dirty="0">
                <a:latin typeface="+mj-lt"/>
                <a:cs typeface="+mj-cs"/>
              </a:rPr>
              <a:t>Darbo eigos valdymas ir įrankiai</a:t>
            </a:r>
            <a:endParaRPr lang="hu-HU" sz="2400" dirty="0">
              <a:latin typeface="+mj-lt"/>
              <a:cs typeface="+mj-cs"/>
            </a:endParaRPr>
          </a:p>
          <a:p>
            <a:pPr marL="342900" indent="-342900">
              <a:lnSpc>
                <a:spcPct val="150000"/>
              </a:lnSpc>
              <a:buFont typeface="+mj-lt"/>
              <a:buAutoNum type="arabicParenR"/>
            </a:pPr>
            <a:r>
              <a:rPr lang="lt-LT" sz="2400" dirty="0">
                <a:latin typeface="+mj-lt"/>
                <a:cs typeface="+mj-cs"/>
              </a:rPr>
              <a:t>Įmonės duomenų vadyba ir įrankiai</a:t>
            </a:r>
            <a:endParaRPr lang="hu-HU" sz="2400" dirty="0">
              <a:latin typeface="+mj-lt"/>
              <a:cs typeface="+mj-cs"/>
            </a:endParaRPr>
          </a:p>
          <a:p>
            <a:pPr marL="342900" indent="-342900">
              <a:lnSpc>
                <a:spcPct val="150000"/>
              </a:lnSpc>
              <a:buFont typeface="+mj-lt"/>
              <a:buAutoNum type="arabicParenR"/>
            </a:pPr>
            <a:r>
              <a:rPr lang="lt-LT" sz="2400" dirty="0">
                <a:latin typeface="+mj-lt"/>
                <a:cs typeface="+mj-cs"/>
              </a:rPr>
              <a:t>Skaitmeninis vadovavimas</a:t>
            </a:r>
            <a:endParaRPr lang="hu-HU" sz="2400" dirty="0">
              <a:latin typeface="+mj-lt"/>
              <a:cs typeface="+mj-cs"/>
            </a:endParaRP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71848" y="1954359"/>
            <a:ext cx="5183440"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lt-LT" sz="4400" dirty="0">
                <a:solidFill>
                  <a:schemeClr val="tx1"/>
                </a:solidFill>
                <a:latin typeface="Jost" pitchFamily="2" charset="0"/>
                <a:ea typeface="Jost" pitchFamily="2" charset="0"/>
              </a:rPr>
              <a:t>SKAITMENINIAI VALDYMO ĮRANKIAI</a:t>
            </a:r>
            <a:endParaRPr lang="de-DE" sz="4400" dirty="0">
              <a:solidFill>
                <a:schemeClr val="tx1"/>
              </a:solidFill>
              <a:latin typeface="Jost" pitchFamily="2" charset="0"/>
              <a:ea typeface="Jost" pitchFamily="2" charset="0"/>
            </a:endParaRP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graphicFrame>
        <p:nvGraphicFramePr>
          <p:cNvPr id="3" name="Diagram 12">
            <a:extLst>
              <a:ext uri="{FF2B5EF4-FFF2-40B4-BE49-F238E27FC236}">
                <a16:creationId xmlns:a16="http://schemas.microsoft.com/office/drawing/2014/main" id="{883C5B2F-D562-444B-0BE9-59CB06007327}"/>
              </a:ext>
            </a:extLst>
          </p:cNvPr>
          <p:cNvGraphicFramePr/>
          <p:nvPr>
            <p:extLst>
              <p:ext uri="{D42A27DB-BD31-4B8C-83A1-F6EECF244321}">
                <p14:modId xmlns:p14="http://schemas.microsoft.com/office/powerpoint/2010/main" val="3921552051"/>
              </p:ext>
            </p:extLst>
          </p:nvPr>
        </p:nvGraphicFramePr>
        <p:xfrm>
          <a:off x="600075" y="4487163"/>
          <a:ext cx="10832869" cy="226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778344" y="2300289"/>
            <a:ext cx="8635307" cy="4237035"/>
          </a:xfrm>
        </p:spPr>
        <p:txBody>
          <a:bodyPr>
            <a:normAutofit fontScale="92500" lnSpcReduction="20000"/>
          </a:bodyPr>
          <a:lstStyle/>
          <a:p>
            <a:pPr marL="0" lvl="1" algn="ctr">
              <a:lnSpc>
                <a:spcPct val="150000"/>
              </a:lnSpc>
            </a:pPr>
            <a:r>
              <a:rPr lang="lt-LT" sz="1800" dirty="0">
                <a:latin typeface="+mj-lt"/>
              </a:rPr>
              <a:t>Susipažinkite su geriausiomis žinių vadybos programinės įrangos priemonėmis žiūrėdami vaizdo įrašą </a:t>
            </a:r>
            <a:r>
              <a:rPr lang="en-GB" sz="1800" dirty="0">
                <a:latin typeface="+mj-lt"/>
                <a:hlinkClick r:id="rId3"/>
              </a:rPr>
              <a:t>„7 </a:t>
            </a:r>
            <a:r>
              <a:rPr lang="lt-LT" sz="1800" dirty="0">
                <a:latin typeface="+mj-lt"/>
                <a:hlinkClick r:id="rId3"/>
              </a:rPr>
              <a:t>geriausios žinių vadybos </a:t>
            </a:r>
            <a:r>
              <a:rPr lang="lt-LT" sz="1800" dirty="0" err="1">
                <a:latin typeface="+mj-lt"/>
                <a:hlinkClick r:id="rId3"/>
              </a:rPr>
              <a:t>pragraminės</a:t>
            </a:r>
            <a:r>
              <a:rPr lang="lt-LT" sz="1800" dirty="0">
                <a:latin typeface="+mj-lt"/>
                <a:hlinkClick r:id="rId3"/>
              </a:rPr>
              <a:t> įrangos priemonės </a:t>
            </a:r>
            <a:r>
              <a:rPr lang="en-GB" sz="1800" dirty="0">
                <a:latin typeface="+mj-lt"/>
                <a:hlinkClick r:id="rId3"/>
              </a:rPr>
              <a:t>2023</a:t>
            </a:r>
            <a:r>
              <a:rPr lang="lt-LT" sz="1800" dirty="0">
                <a:latin typeface="+mj-lt"/>
                <a:hlinkClick r:id="rId3"/>
              </a:rPr>
              <a:t> m.</a:t>
            </a:r>
            <a:r>
              <a:rPr lang="en-GB" sz="1800" dirty="0">
                <a:latin typeface="+mj-lt"/>
                <a:hlinkClick r:id="rId3"/>
              </a:rPr>
              <a:t>”</a:t>
            </a:r>
            <a:r>
              <a:rPr lang="hu-HU" sz="1800" dirty="0">
                <a:latin typeface="+mj-lt"/>
              </a:rPr>
              <a:t>.</a:t>
            </a:r>
          </a:p>
          <a:p>
            <a:pPr marL="0" lvl="1" algn="ctr">
              <a:lnSpc>
                <a:spcPct val="150000"/>
              </a:lnSpc>
              <a:buNone/>
            </a:pPr>
            <a:endParaRPr lang="hu-HU" sz="1800" dirty="0">
              <a:latin typeface="+mj-lt"/>
            </a:endParaRPr>
          </a:p>
          <a:p>
            <a:pPr marL="0" lvl="1" algn="ctr">
              <a:lnSpc>
                <a:spcPct val="150000"/>
              </a:lnSpc>
            </a:pPr>
            <a:r>
              <a:rPr lang="lt-LT" sz="1800" dirty="0">
                <a:latin typeface="+mj-lt"/>
              </a:rPr>
              <a:t>Įdėmiai susipažinkite su vienu įrankiu </a:t>
            </a:r>
            <a:r>
              <a:rPr lang="hu-HU" sz="1800" dirty="0">
                <a:latin typeface="+mj-lt"/>
              </a:rPr>
              <a:t>(</a:t>
            </a:r>
            <a:r>
              <a:rPr lang="lt-LT" sz="1800" dirty="0" err="1">
                <a:latin typeface="+mj-lt"/>
              </a:rPr>
              <a:t>pvz</a:t>
            </a:r>
            <a:r>
              <a:rPr lang="hu-HU" sz="1800" dirty="0">
                <a:latin typeface="+mj-lt"/>
              </a:rPr>
              <a:t>.</a:t>
            </a:r>
            <a:r>
              <a:rPr lang="de-DE" sz="1800" dirty="0">
                <a:latin typeface="+mj-lt"/>
              </a:rPr>
              <a:t>,</a:t>
            </a:r>
            <a:r>
              <a:rPr lang="hu-HU" sz="1800" dirty="0">
                <a:latin typeface="+mj-lt"/>
              </a:rPr>
              <a:t> </a:t>
            </a:r>
            <a:r>
              <a:rPr lang="lt-LT" sz="1800" dirty="0">
                <a:latin typeface="+mj-lt"/>
                <a:hlinkClick r:id="rId4"/>
              </a:rPr>
              <a:t>Mažų įmonių žinių vadyba su „</a:t>
            </a:r>
            <a:r>
              <a:rPr lang="hu-HU" sz="1800" dirty="0">
                <a:latin typeface="+mj-lt"/>
                <a:hlinkClick r:id="rId4"/>
              </a:rPr>
              <a:t>Process Stree</a:t>
            </a:r>
            <a:r>
              <a:rPr lang="lt-LT" sz="1800" dirty="0">
                <a:latin typeface="+mj-lt"/>
                <a:hlinkClick r:id="rId4"/>
              </a:rPr>
              <a:t>t“</a:t>
            </a:r>
            <a:r>
              <a:rPr lang="hu-HU" sz="1800" dirty="0">
                <a:latin typeface="+mj-lt"/>
              </a:rPr>
              <a:t>) </a:t>
            </a:r>
            <a:r>
              <a:rPr lang="lt-LT" sz="1800" dirty="0">
                <a:latin typeface="+mj-lt"/>
              </a:rPr>
              <a:t>ir atsakykite į šiuos klausimus</a:t>
            </a:r>
            <a:r>
              <a:rPr lang="de-DE" sz="1800" dirty="0">
                <a:latin typeface="+mj-lt"/>
              </a:rPr>
              <a:t>:</a:t>
            </a:r>
            <a:endParaRPr lang="hu-HU" sz="1800"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a:t>
            </a:r>
            <a:r>
              <a:rPr lang="lt-LT" sz="1800" i="1" dirty="0">
                <a:latin typeface="+mj-lt"/>
              </a:rPr>
              <a:t>Kokias funkcijas turi ši programinė įranga?</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a:t>
            </a:r>
            <a:r>
              <a:rPr lang="lt-LT" sz="1800" i="1" dirty="0">
                <a:latin typeface="+mj-lt"/>
              </a:rPr>
              <a:t>Kokia naudą teikia šio įrankio naudojimas?</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a:t>
            </a:r>
            <a:r>
              <a:rPr lang="lt-LT" sz="1800" i="1" dirty="0">
                <a:latin typeface="+mj-lt"/>
              </a:rPr>
              <a:t>Kam jis rekomenduojamas?</a:t>
            </a:r>
            <a:endParaRPr lang="hu-HU" sz="1800" i="1" dirty="0">
              <a:latin typeface="+mj-lt"/>
            </a:endParaRPr>
          </a:p>
          <a:p>
            <a:pPr marL="0" lvl="2" algn="ctr">
              <a:lnSpc>
                <a:spcPct val="150000"/>
              </a:lnSpc>
              <a:spcBef>
                <a:spcPts val="0"/>
              </a:spcBef>
              <a:buNone/>
            </a:pPr>
            <a:endParaRPr lang="hu-HU" sz="1800" dirty="0">
              <a:latin typeface="+mj-lt"/>
            </a:endParaRPr>
          </a:p>
          <a:p>
            <a:pPr marL="0" lvl="1" algn="ctr">
              <a:lnSpc>
                <a:spcPct val="150000"/>
              </a:lnSpc>
            </a:pPr>
            <a:r>
              <a:rPr lang="lt-LT" sz="1800" dirty="0">
                <a:latin typeface="+mj-lt"/>
              </a:rPr>
              <a:t>Paieškokite informacijos apie šį produktą naudojančių įmonių sėkmės istorijų, atvejų analizių ar atsiliepimų </a:t>
            </a:r>
            <a:r>
              <a:rPr lang="hu-HU" sz="1800" dirty="0">
                <a:latin typeface="+mj-lt"/>
              </a:rPr>
              <a:t>(</a:t>
            </a:r>
            <a:r>
              <a:rPr lang="lt-LT" sz="1800" dirty="0" err="1">
                <a:latin typeface="+mj-lt"/>
              </a:rPr>
              <a:t>pvz</a:t>
            </a:r>
            <a:r>
              <a:rPr lang="hu-HU" sz="1800" dirty="0">
                <a:latin typeface="+mj-lt"/>
              </a:rPr>
              <a:t>.</a:t>
            </a:r>
            <a:r>
              <a:rPr lang="de-DE" sz="1800" dirty="0">
                <a:latin typeface="+mj-lt"/>
              </a:rPr>
              <a:t>,</a:t>
            </a:r>
            <a:r>
              <a:rPr lang="hu-HU" sz="1800" dirty="0">
                <a:latin typeface="+mj-lt"/>
              </a:rPr>
              <a:t> </a:t>
            </a:r>
            <a:r>
              <a:rPr lang="lt-LT" sz="1800" dirty="0">
                <a:latin typeface="+mj-lt"/>
                <a:hlinkClick r:id="rId5"/>
              </a:rPr>
              <a:t>„</a:t>
            </a:r>
            <a:r>
              <a:rPr lang="en-GB" sz="1800" u="sng" dirty="0">
                <a:solidFill>
                  <a:srgbClr val="0563C1"/>
                </a:solidFill>
                <a:effectLst/>
                <a:latin typeface="+mj-lt"/>
                <a:ea typeface="Calibri" panose="020F0502020204030204" pitchFamily="34" charset="0"/>
                <a:cs typeface="Times New Roman" panose="02020603050405020304" pitchFamily="18" charset="0"/>
                <a:hlinkClick r:id="rId5"/>
              </a:rPr>
              <a:t>Process Street</a:t>
            </a:r>
            <a:r>
              <a:rPr lang="lt-LT" sz="1800" u="sng" dirty="0">
                <a:solidFill>
                  <a:srgbClr val="0563C1"/>
                </a:solidFill>
                <a:effectLst/>
                <a:latin typeface="+mj-lt"/>
                <a:ea typeface="Calibri" panose="020F0502020204030204" pitchFamily="34" charset="0"/>
                <a:cs typeface="Times New Roman" panose="02020603050405020304" pitchFamily="18" charset="0"/>
                <a:hlinkClick r:id="rId5"/>
              </a:rPr>
              <a:t>“</a:t>
            </a:r>
            <a:r>
              <a:rPr lang="en-GB" sz="1800" u="sng" dirty="0">
                <a:solidFill>
                  <a:srgbClr val="0563C1"/>
                </a:solidFill>
                <a:effectLst/>
                <a:latin typeface="+mj-lt"/>
                <a:ea typeface="Calibri" panose="020F0502020204030204" pitchFamily="34" charset="0"/>
                <a:cs typeface="Times New Roman" panose="02020603050405020304" pitchFamily="18" charset="0"/>
                <a:hlinkClick r:id="rId5"/>
              </a:rPr>
              <a:t> </a:t>
            </a:r>
            <a:r>
              <a:rPr lang="lt-LT" sz="1800" u="sng" dirty="0">
                <a:solidFill>
                  <a:srgbClr val="0563C1"/>
                </a:solidFill>
                <a:effectLst/>
                <a:latin typeface="+mj-lt"/>
                <a:ea typeface="Calibri" panose="020F0502020204030204" pitchFamily="34" charset="0"/>
                <a:cs typeface="Times New Roman" panose="02020603050405020304" pitchFamily="18" charset="0"/>
                <a:hlinkClick r:id="rId5"/>
              </a:rPr>
              <a:t>atvejų analizė</a:t>
            </a:r>
            <a:r>
              <a:rPr lang="hu-HU" sz="1800" u="sng" dirty="0">
                <a:effectLst/>
                <a:latin typeface="+mj-lt"/>
                <a:ea typeface="Calibri" panose="020F0502020204030204" pitchFamily="34" charset="0"/>
                <a:cs typeface="Times New Roman" panose="02020603050405020304" pitchFamily="18" charset="0"/>
              </a:rPr>
              <a:t>)</a:t>
            </a:r>
            <a:endParaRPr lang="hu-HU" sz="180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19</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09413" y="533399"/>
            <a:ext cx="917317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lt-LT" sz="4800" b="1" dirty="0">
                <a:latin typeface="+mn-lt"/>
              </a:rPr>
              <a:t>ŽINIŲ VALDYMO PATIKRINIMAS</a:t>
            </a:r>
            <a:br>
              <a:rPr lang="en-GB" sz="4800" b="1" dirty="0">
                <a:latin typeface="+mn-lt"/>
              </a:rPr>
            </a:br>
            <a:r>
              <a:rPr lang="lt-LT" sz="1400" i="1" dirty="0">
                <a:solidFill>
                  <a:prstClr val="black"/>
                </a:solidFill>
                <a:latin typeface="Jost"/>
                <a:ea typeface="Jost Bold Italic" pitchFamily="2" charset="77"/>
                <a:cs typeface="+mn-cs"/>
              </a:rPr>
              <a:t>5 užduotis: savarankiškas darbas</a:t>
            </a:r>
            <a:endParaRPr lang="en-US" sz="3600" dirty="0">
              <a:latin typeface="+mn-lt"/>
            </a:endParaRPr>
          </a:p>
        </p:txBody>
      </p:sp>
    </p:spTree>
    <p:extLst>
      <p:ext uri="{BB962C8B-B14F-4D97-AF65-F5344CB8AC3E}">
        <p14:creationId xmlns:p14="http://schemas.microsoft.com/office/powerpoint/2010/main" val="145956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4. </a:t>
            </a:r>
            <a:r>
              <a:rPr lang="lt-LT" sz="3600" dirty="0">
                <a:latin typeface="+mj-lt"/>
              </a:rPr>
              <a:t>DARBO EIGOS VADYBA IR ĮRANKIAI</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4.1. </a:t>
            </a:r>
            <a:r>
              <a:rPr lang="lt-LT" sz="2000" dirty="0">
                <a:latin typeface="+mj-lt"/>
              </a:rPr>
              <a:t>APIBRĖŽIMAI</a:t>
            </a:r>
            <a:endParaRPr lang="hu-HU"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sp>
        <p:nvSpPr>
          <p:cNvPr id="11" name="Szövegdoboz 10">
            <a:extLst>
              <a:ext uri="{FF2B5EF4-FFF2-40B4-BE49-F238E27FC236}">
                <a16:creationId xmlns:a16="http://schemas.microsoft.com/office/drawing/2014/main" id="{37FC1DA0-32C0-D14E-2018-FBCB7FB6C2D8}"/>
              </a:ext>
            </a:extLst>
          </p:cNvPr>
          <p:cNvSpPr txBox="1"/>
          <p:nvPr/>
        </p:nvSpPr>
        <p:spPr>
          <a:xfrm>
            <a:off x="7377112" y="4300057"/>
            <a:ext cx="4572000" cy="1200329"/>
          </a:xfrm>
          <a:prstGeom prst="rect">
            <a:avLst/>
          </a:prstGeom>
          <a:noFill/>
        </p:spPr>
        <p:txBody>
          <a:bodyPr wrap="square" rtlCol="0">
            <a:spAutoFit/>
          </a:bodyPr>
          <a:lstStyle/>
          <a:p>
            <a:r>
              <a:rPr lang="lt-LT" dirty="0"/>
              <a:t>DARBO </a:t>
            </a:r>
            <a:r>
              <a:rPr lang="lt-LT" dirty="0" err="1"/>
              <a:t>EIGOs</a:t>
            </a:r>
            <a:r>
              <a:rPr lang="lt-LT" dirty="0"/>
              <a:t> VADYBA – bet kokių užduočių, padedančių sėkmingai valdyti verslą ir didinti produktyvumą kūrimas, organizavimas ir stebėjimas.</a:t>
            </a:r>
            <a:endParaRPr lang="hu-HU" dirty="0"/>
          </a:p>
        </p:txBody>
      </p:sp>
      <p:graphicFrame>
        <p:nvGraphicFramePr>
          <p:cNvPr id="14" name="Diagram 13">
            <a:extLst>
              <a:ext uri="{FF2B5EF4-FFF2-40B4-BE49-F238E27FC236}">
                <a16:creationId xmlns:a16="http://schemas.microsoft.com/office/drawing/2014/main" id="{6FCC69E9-953A-9A9D-EA27-C47D7C018837}"/>
              </a:ext>
            </a:extLst>
          </p:cNvPr>
          <p:cNvGraphicFramePr/>
          <p:nvPr>
            <p:extLst>
              <p:ext uri="{D42A27DB-BD31-4B8C-83A1-F6EECF244321}">
                <p14:modId xmlns:p14="http://schemas.microsoft.com/office/powerpoint/2010/main" val="656083480"/>
              </p:ext>
            </p:extLst>
          </p:nvPr>
        </p:nvGraphicFramePr>
        <p:xfrm>
          <a:off x="242888" y="2061249"/>
          <a:ext cx="5029200" cy="388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E00D340B-AD48-4320-876C-BF22848CA53A}"/>
              </a:ext>
            </a:extLst>
          </p:cNvPr>
          <p:cNvSpPr txBox="1"/>
          <p:nvPr/>
        </p:nvSpPr>
        <p:spPr>
          <a:xfrm>
            <a:off x="5867400" y="3080669"/>
            <a:ext cx="4572000" cy="923330"/>
          </a:xfrm>
          <a:prstGeom prst="rect">
            <a:avLst/>
          </a:prstGeom>
          <a:noFill/>
        </p:spPr>
        <p:txBody>
          <a:bodyPr wrap="square" rtlCol="0">
            <a:spAutoFit/>
          </a:bodyPr>
          <a:lstStyle/>
          <a:p>
            <a:r>
              <a:rPr lang="lt-LT" dirty="0"/>
              <a:t>PROJEKTŲ VADYBA – įmonės užduočių ir išteklių planavimas ir organizavimas siekiant užbaigti projektą.</a:t>
            </a:r>
            <a:endParaRPr lang="hu-HU" dirty="0"/>
          </a:p>
        </p:txBody>
      </p:sp>
      <p:sp>
        <p:nvSpPr>
          <p:cNvPr id="17" name="Szövegdoboz 16">
            <a:extLst>
              <a:ext uri="{FF2B5EF4-FFF2-40B4-BE49-F238E27FC236}">
                <a16:creationId xmlns:a16="http://schemas.microsoft.com/office/drawing/2014/main" id="{E85A4C3B-0CFE-B7A9-A890-BF453E8D1565}"/>
              </a:ext>
            </a:extLst>
          </p:cNvPr>
          <p:cNvSpPr txBox="1"/>
          <p:nvPr/>
        </p:nvSpPr>
        <p:spPr>
          <a:xfrm>
            <a:off x="4801276" y="1783834"/>
            <a:ext cx="4572000" cy="923330"/>
          </a:xfrm>
          <a:prstGeom prst="rect">
            <a:avLst/>
          </a:prstGeom>
          <a:noFill/>
        </p:spPr>
        <p:txBody>
          <a:bodyPr wrap="square" rtlCol="0">
            <a:spAutoFit/>
          </a:bodyPr>
          <a:lstStyle/>
          <a:p>
            <a:r>
              <a:rPr lang="lt-LT" dirty="0"/>
              <a:t>VERSLO PROCESŲ VALDYMAS – v</a:t>
            </a:r>
            <a:r>
              <a:rPr lang="lt-LT" dirty="0">
                <a:latin typeface="Calibri" panose="020F0502020204030204" pitchFamily="34" charset="0"/>
                <a:ea typeface="Calibri" panose="020F0502020204030204" pitchFamily="34" charset="0"/>
                <a:cs typeface="Times New Roman" panose="02020603050405020304" pitchFamily="18" charset="0"/>
              </a:rPr>
              <a:t>erslo procesų atradimas, modeliavimas, analizė, vertinimas ir optimizavimas.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62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artalom helye 10">
            <a:extLst>
              <a:ext uri="{FF2B5EF4-FFF2-40B4-BE49-F238E27FC236}">
                <a16:creationId xmlns:a16="http://schemas.microsoft.com/office/drawing/2014/main" id="{536FAB9E-BF55-7753-4E08-DA1D92D2BD7A}"/>
              </a:ext>
            </a:extLst>
          </p:cNvPr>
          <p:cNvPicPr>
            <a:picLocks noGrp="1" noChangeAspect="1"/>
          </p:cNvPicPr>
          <p:nvPr>
            <p:ph idx="1"/>
          </p:nvPr>
        </p:nvPicPr>
        <p:blipFill>
          <a:blip r:embed="rId2"/>
          <a:stretch>
            <a:fillRect/>
          </a:stretch>
        </p:blipFill>
        <p:spPr>
          <a:xfrm>
            <a:off x="684362" y="1894325"/>
            <a:ext cx="6096000" cy="3914775"/>
          </a:xfrm>
          <a:prstGeom prst="rect">
            <a:avLst/>
          </a:prstGeom>
        </p:spPr>
      </p:pic>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7" name="Cím 5">
            <a:extLst>
              <a:ext uri="{FF2B5EF4-FFF2-40B4-BE49-F238E27FC236}">
                <a16:creationId xmlns:a16="http://schemas.microsoft.com/office/drawing/2014/main" id="{6DF8BD96-F1B3-0495-9066-DD36729DB132}"/>
              </a:ext>
            </a:extLst>
          </p:cNvPr>
          <p:cNvSpPr>
            <a:spLocks noGrp="1"/>
          </p:cNvSpPr>
          <p:nvPr>
            <p:ph type="title"/>
          </p:nvPr>
        </p:nvSpPr>
        <p:spPr>
          <a:xfrm>
            <a:off x="838199" y="373063"/>
            <a:ext cx="9623663" cy="779462"/>
          </a:xfrm>
        </p:spPr>
        <p:txBody>
          <a:bodyPr/>
          <a:lstStyle/>
          <a:p>
            <a:r>
              <a:rPr lang="hu-HU" sz="3600" dirty="0">
                <a:latin typeface="+mj-lt"/>
              </a:rPr>
              <a:t>4. </a:t>
            </a:r>
            <a:r>
              <a:rPr lang="lt-LT" sz="3600" dirty="0">
                <a:latin typeface="+mj-lt"/>
              </a:rPr>
              <a:t>DARBO EIGOS VADYBA IR ĮRANKIAI</a:t>
            </a:r>
            <a:endParaRPr lang="hu-HU" sz="3600" dirty="0">
              <a:latin typeface="+mj-lt"/>
            </a:endParaRPr>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4.2. </a:t>
            </a:r>
            <a:r>
              <a:rPr lang="lt-LT" sz="2000" dirty="0">
                <a:latin typeface="+mj-lt"/>
              </a:rPr>
              <a:t>SVARBA VERSLININKAMS</a:t>
            </a:r>
            <a:endParaRPr lang="hu-HU" sz="2000" dirty="0">
              <a:latin typeface="+mj-lt"/>
            </a:endParaRP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7662297" y="1718240"/>
            <a:ext cx="3601755" cy="369332"/>
          </a:xfrm>
          <a:prstGeom prst="rect">
            <a:avLst/>
          </a:prstGeom>
          <a:noFill/>
        </p:spPr>
        <p:txBody>
          <a:bodyPr wrap="none" rtlCol="0">
            <a:spAutoFit/>
          </a:bodyPr>
          <a:lstStyle/>
          <a:p>
            <a:r>
              <a:rPr lang="lt-LT" dirty="0">
                <a:latin typeface="Constantia" panose="02030602050306030303" pitchFamily="18" charset="0"/>
              </a:rPr>
              <a:t>NEEFEKTYVUMO NUSTATYMAS</a:t>
            </a:r>
            <a:endParaRPr lang="en-GB" dirty="0">
              <a:latin typeface="Constantia" panose="02030602050306030303" pitchFamily="18" charset="0"/>
            </a:endParaRP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274466" y="2656311"/>
            <a:ext cx="2978701" cy="461665"/>
          </a:xfrm>
          <a:prstGeom prst="rect">
            <a:avLst/>
          </a:prstGeom>
          <a:noFill/>
        </p:spPr>
        <p:txBody>
          <a:bodyPr wrap="none" rtlCol="0">
            <a:spAutoFit/>
          </a:bodyPr>
          <a:lstStyle/>
          <a:p>
            <a:r>
              <a:rPr lang="lt-LT" sz="2400" dirty="0">
                <a:latin typeface="Euphemia" panose="020B0503040102020104" pitchFamily="34" charset="0"/>
              </a:rPr>
              <a:t>IŠLAIDŲ MAŽINIMAS</a:t>
            </a:r>
            <a:endParaRPr lang="en-GB" sz="2400" dirty="0">
              <a:latin typeface="Euphemia" panose="020B0503040102020104" pitchFamily="34" charset="0"/>
            </a:endParaRP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506929" y="4232711"/>
            <a:ext cx="3276004" cy="646331"/>
          </a:xfrm>
          <a:prstGeom prst="rect">
            <a:avLst/>
          </a:prstGeom>
          <a:noFill/>
        </p:spPr>
        <p:txBody>
          <a:bodyPr wrap="square" rtlCol="0">
            <a:spAutoFit/>
          </a:bodyPr>
          <a:lstStyle/>
          <a:p>
            <a:r>
              <a:rPr lang="lt-LT" dirty="0">
                <a:latin typeface="Bookman Old Style" panose="02050604050505020204" pitchFamily="18" charset="0"/>
              </a:rPr>
              <a:t>GERESNIS BENDRAVIMAS IR BENDRADARBIAVIMAS</a:t>
            </a:r>
            <a:endParaRPr lang="en-GB" dirty="0">
              <a:latin typeface="Bookman Old Style" panose="02050604050505020204" pitchFamily="18" charset="0"/>
            </a:endParaRP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6786524" y="3547070"/>
            <a:ext cx="4567276" cy="523220"/>
          </a:xfrm>
          <a:prstGeom prst="rect">
            <a:avLst/>
          </a:prstGeom>
          <a:noFill/>
        </p:spPr>
        <p:txBody>
          <a:bodyPr wrap="none" rtlCol="0">
            <a:spAutoFit/>
          </a:bodyPr>
          <a:lstStyle/>
          <a:p>
            <a:r>
              <a:rPr lang="lt-LT" sz="2800" dirty="0">
                <a:latin typeface="MV Boli" panose="02000500030200090000" pitchFamily="2" charset="0"/>
                <a:cs typeface="MV Boli" panose="02000500030200090000" pitchFamily="2" charset="0"/>
              </a:rPr>
              <a:t>GERESNIS MATOMUMAS</a:t>
            </a:r>
            <a:endParaRPr lang="en-GB" sz="2800" dirty="0">
              <a:latin typeface="MV Boli" panose="02000500030200090000" pitchFamily="2" charset="0"/>
              <a:cs typeface="MV Boli" panose="02000500030200090000" pitchFamily="2" charset="0"/>
            </a:endParaRP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7167026" y="5385575"/>
            <a:ext cx="4340612" cy="523220"/>
          </a:xfrm>
          <a:prstGeom prst="rect">
            <a:avLst/>
          </a:prstGeom>
          <a:noFill/>
        </p:spPr>
        <p:txBody>
          <a:bodyPr wrap="none" rtlCol="0">
            <a:spAutoFit/>
          </a:bodyPr>
          <a:lstStyle/>
          <a:p>
            <a:r>
              <a:rPr lang="lt-LT" sz="2800" dirty="0"/>
              <a:t>DIDESNIS PRODUKTYVUMAS</a:t>
            </a:r>
            <a:endParaRPr lang="en-GB" sz="2800" dirty="0"/>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052" y="1444141"/>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4"/>
          <a:stretch>
            <a:fillRect/>
          </a:stretch>
        </p:blipFill>
        <p:spPr>
          <a:xfrm>
            <a:off x="10253167" y="2545870"/>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4"/>
          <a:stretch>
            <a:fillRect/>
          </a:stretch>
        </p:blipFill>
        <p:spPr>
          <a:xfrm>
            <a:off x="11353800" y="3251749"/>
            <a:ext cx="737680" cy="725487"/>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4"/>
          <a:stretch>
            <a:fillRect/>
          </a:stretch>
        </p:blipFill>
        <p:spPr>
          <a:xfrm>
            <a:off x="10758488" y="4368657"/>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4"/>
          <a:stretch>
            <a:fillRect/>
          </a:stretch>
        </p:blipFill>
        <p:spPr>
          <a:xfrm>
            <a:off x="11562735" y="5200069"/>
            <a:ext cx="594603" cy="584775"/>
          </a:xfrm>
          <a:prstGeom prst="rect">
            <a:avLst/>
          </a:prstGeom>
        </p:spPr>
      </p:pic>
    </p:spTree>
    <p:extLst>
      <p:ext uri="{BB962C8B-B14F-4D97-AF65-F5344CB8AC3E}">
        <p14:creationId xmlns:p14="http://schemas.microsoft.com/office/powerpoint/2010/main" val="337139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DD1F3758-54AE-4032-94F5-F89313733FB7}"/>
              </a:ext>
            </a:extLst>
          </p:cNvPr>
          <p:cNvGraphicFramePr>
            <a:graphicFrameLocks noGrp="1"/>
          </p:cNvGraphicFramePr>
          <p:nvPr>
            <p:ph idx="1"/>
            <p:extLst>
              <p:ext uri="{D42A27DB-BD31-4B8C-83A1-F6EECF244321}">
                <p14:modId xmlns:p14="http://schemas.microsoft.com/office/powerpoint/2010/main" val="3048319264"/>
              </p:ext>
            </p:extLst>
          </p:nvPr>
        </p:nvGraphicFramePr>
        <p:xfrm>
          <a:off x="655607" y="1825625"/>
          <a:ext cx="10917267" cy="409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Élőláb helye 3">
            <a:extLst>
              <a:ext uri="{FF2B5EF4-FFF2-40B4-BE49-F238E27FC236}">
                <a16:creationId xmlns:a16="http://schemas.microsoft.com/office/drawing/2014/main" id="{25A2D5AA-5236-2B8B-602D-E72118DC1ED0}"/>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37517068-97CB-5CF3-77F3-BE7556E6CA76}"/>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8" name="Cím 5">
            <a:extLst>
              <a:ext uri="{FF2B5EF4-FFF2-40B4-BE49-F238E27FC236}">
                <a16:creationId xmlns:a16="http://schemas.microsoft.com/office/drawing/2014/main" id="{CF533A88-B1FB-C5B8-658D-4B4B9DA49D23}"/>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dirty="0">
                <a:latin typeface="+mj-lt"/>
              </a:rPr>
              <a:t>4.</a:t>
            </a:r>
            <a:r>
              <a:rPr lang="de-DE" sz="3200" dirty="0">
                <a:latin typeface="+mj-lt"/>
              </a:rPr>
              <a:t> </a:t>
            </a:r>
            <a:r>
              <a:rPr lang="lt-LT" sz="3200" dirty="0">
                <a:latin typeface="+mj-lt"/>
              </a:rPr>
              <a:t>DARBO EIGOS VADYBA IR ĮRANKIAI</a:t>
            </a:r>
            <a:endParaRPr lang="hu-HU" sz="3200" dirty="0">
              <a:latin typeface="+mj-lt"/>
            </a:endParaRPr>
          </a:p>
        </p:txBody>
      </p:sp>
      <p:sp>
        <p:nvSpPr>
          <p:cNvPr id="9" name="Cím 5">
            <a:extLst>
              <a:ext uri="{FF2B5EF4-FFF2-40B4-BE49-F238E27FC236}">
                <a16:creationId xmlns:a16="http://schemas.microsoft.com/office/drawing/2014/main" id="{82DE787B-63E3-7D16-CD47-9E51F13D47AD}"/>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4.3. </a:t>
            </a:r>
            <a:r>
              <a:rPr lang="lt-LT" sz="2000" dirty="0">
                <a:latin typeface="+mj-lt"/>
              </a:rPr>
              <a:t>DARBO EIGOS VADYBOS PROCESAI</a:t>
            </a:r>
            <a:endParaRPr lang="hu-HU" sz="2000" dirty="0">
              <a:latin typeface="+mj-lt"/>
            </a:endParaRPr>
          </a:p>
        </p:txBody>
      </p:sp>
    </p:spTree>
    <p:extLst>
      <p:ext uri="{BB962C8B-B14F-4D97-AF65-F5344CB8AC3E}">
        <p14:creationId xmlns:p14="http://schemas.microsoft.com/office/powerpoint/2010/main" val="368056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C0663D7E-9471-A26A-0DE2-E20FA545F68E}"/>
              </a:ext>
            </a:extLst>
          </p:cNvPr>
          <p:cNvSpPr>
            <a:spLocks noGrp="1"/>
          </p:cNvSpPr>
          <p:nvPr>
            <p:ph type="ftr" sz="quarter" idx="11"/>
          </p:nvPr>
        </p:nvSpPr>
        <p:spPr/>
        <p:txBody>
          <a:bodyPr/>
          <a:lstStyle/>
          <a:p>
            <a:r>
              <a:rPr lang="de-DE"/>
              <a:t>ERASMUS+ DIGIGEN 
Project Ref. No. 2021-1-DE02-KA220-VET-000025335</a:t>
            </a:r>
          </a:p>
        </p:txBody>
      </p:sp>
      <p:sp>
        <p:nvSpPr>
          <p:cNvPr id="4" name="Dia számának helye 3">
            <a:extLst>
              <a:ext uri="{FF2B5EF4-FFF2-40B4-BE49-F238E27FC236}">
                <a16:creationId xmlns:a16="http://schemas.microsoft.com/office/drawing/2014/main" id="{4118F466-C9CA-8EA4-8388-06A9FD1E28C4}"/>
              </a:ext>
            </a:extLst>
          </p:cNvPr>
          <p:cNvSpPr>
            <a:spLocks noGrp="1"/>
          </p:cNvSpPr>
          <p:nvPr>
            <p:ph type="sldNum" sz="quarter" idx="12"/>
          </p:nvPr>
        </p:nvSpPr>
        <p:spPr/>
        <p:txBody>
          <a:bodyPr/>
          <a:lstStyle/>
          <a:p>
            <a:fld id="{F96B14D3-7D2A-2041-9DA6-67735C9926F2}" type="slidenum">
              <a:rPr lang="de-DE" smtClean="0"/>
              <a:t>23</a:t>
            </a:fld>
            <a:endParaRPr lang="de-DE"/>
          </a:p>
        </p:txBody>
      </p:sp>
      <p:graphicFrame>
        <p:nvGraphicFramePr>
          <p:cNvPr id="6" name="Diagram 5">
            <a:extLst>
              <a:ext uri="{FF2B5EF4-FFF2-40B4-BE49-F238E27FC236}">
                <a16:creationId xmlns:a16="http://schemas.microsoft.com/office/drawing/2014/main" id="{BEB29D40-B786-BDBC-8811-D70635C17938}"/>
              </a:ext>
            </a:extLst>
          </p:cNvPr>
          <p:cNvGraphicFramePr/>
          <p:nvPr>
            <p:extLst>
              <p:ext uri="{D42A27DB-BD31-4B8C-83A1-F6EECF244321}">
                <p14:modId xmlns:p14="http://schemas.microsoft.com/office/powerpoint/2010/main" val="412817780"/>
              </p:ext>
            </p:extLst>
          </p:nvPr>
        </p:nvGraphicFramePr>
        <p:xfrm>
          <a:off x="542704" y="1234931"/>
          <a:ext cx="7396018" cy="47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zövegdoboz 6">
            <a:extLst>
              <a:ext uri="{FF2B5EF4-FFF2-40B4-BE49-F238E27FC236}">
                <a16:creationId xmlns:a16="http://schemas.microsoft.com/office/drawing/2014/main" id="{4E0261BF-9125-FE42-8B8A-206C65F138FA}"/>
              </a:ext>
            </a:extLst>
          </p:cNvPr>
          <p:cNvSpPr txBox="1"/>
          <p:nvPr/>
        </p:nvSpPr>
        <p:spPr>
          <a:xfrm>
            <a:off x="7951288" y="1776548"/>
            <a:ext cx="4114800" cy="2031325"/>
          </a:xfrm>
          <a:prstGeom prst="rect">
            <a:avLst/>
          </a:prstGeom>
          <a:noFill/>
        </p:spPr>
        <p:txBody>
          <a:bodyPr wrap="square" rtlCol="0">
            <a:spAutoFit/>
          </a:bodyPr>
          <a:lstStyle/>
          <a:p>
            <a:r>
              <a:rPr lang="lt-LT" b="1" dirty="0"/>
              <a:t>BENDROS SAVYBĖS:</a:t>
            </a:r>
            <a:endParaRPr lang="en-GB" b="1" dirty="0"/>
          </a:p>
          <a:p>
            <a:pPr marL="285750" indent="-285750">
              <a:buFont typeface="Arial" panose="020B0604020202020204" pitchFamily="34" charset="0"/>
              <a:buChar char="•"/>
            </a:pPr>
            <a:r>
              <a:rPr lang="lt-LT" dirty="0"/>
              <a:t>Duomenų matomumas ir saugumas</a:t>
            </a:r>
            <a:endParaRPr lang="en-GB" dirty="0"/>
          </a:p>
          <a:p>
            <a:pPr marL="285750" indent="-285750">
              <a:buFont typeface="Arial" panose="020B0604020202020204" pitchFamily="34" charset="0"/>
              <a:buChar char="•"/>
            </a:pPr>
            <a:r>
              <a:rPr lang="lt-LT" dirty="0"/>
              <a:t>Lengva naudotis</a:t>
            </a:r>
            <a:endParaRPr lang="en-GB" dirty="0"/>
          </a:p>
          <a:p>
            <a:pPr marL="285750" indent="-285750">
              <a:buFont typeface="Arial" panose="020B0604020202020204" pitchFamily="34" charset="0"/>
              <a:buChar char="•"/>
            </a:pPr>
            <a:r>
              <a:rPr lang="lt-LT" dirty="0"/>
              <a:t>Debesijos sistema paremta</a:t>
            </a:r>
            <a:endParaRPr lang="en-GB" dirty="0"/>
          </a:p>
          <a:p>
            <a:pPr marL="285750" indent="-285750">
              <a:buFont typeface="Arial" panose="020B0604020202020204" pitchFamily="34" charset="0"/>
              <a:buChar char="•"/>
            </a:pPr>
            <a:r>
              <a:rPr lang="lt-LT" dirty="0"/>
              <a:t>Integracija su kitomis programomis</a:t>
            </a:r>
            <a:endParaRPr lang="en-GB" dirty="0"/>
          </a:p>
          <a:p>
            <a:pPr marL="285750" indent="-285750">
              <a:buFont typeface="Arial" panose="020B0604020202020204" pitchFamily="34" charset="0"/>
              <a:buChar char="•"/>
            </a:pPr>
            <a:r>
              <a:rPr lang="lt-LT" dirty="0"/>
              <a:t>Pritaikomas</a:t>
            </a:r>
            <a:endParaRPr lang="en-GB" dirty="0"/>
          </a:p>
          <a:p>
            <a:pPr marL="285750" indent="-285750">
              <a:buFont typeface="Arial" panose="020B0604020202020204" pitchFamily="34" charset="0"/>
              <a:buChar char="•"/>
            </a:pPr>
            <a:r>
              <a:rPr lang="lt-LT" dirty="0"/>
              <a:t>Patogus mobiliesiems telefonams</a:t>
            </a:r>
            <a:endParaRPr lang="en-GB" dirty="0"/>
          </a:p>
        </p:txBody>
      </p:sp>
      <p:sp>
        <p:nvSpPr>
          <p:cNvPr id="8" name="Szövegdoboz 7">
            <a:extLst>
              <a:ext uri="{FF2B5EF4-FFF2-40B4-BE49-F238E27FC236}">
                <a16:creationId xmlns:a16="http://schemas.microsoft.com/office/drawing/2014/main" id="{E1AEB523-3455-BF7A-F327-F894A367D4F9}"/>
              </a:ext>
            </a:extLst>
          </p:cNvPr>
          <p:cNvSpPr txBox="1"/>
          <p:nvPr/>
        </p:nvSpPr>
        <p:spPr>
          <a:xfrm>
            <a:off x="7951288" y="4140108"/>
            <a:ext cx="4114800" cy="1754326"/>
          </a:xfrm>
          <a:prstGeom prst="rect">
            <a:avLst/>
          </a:prstGeom>
          <a:noFill/>
        </p:spPr>
        <p:txBody>
          <a:bodyPr wrap="square" rtlCol="0">
            <a:spAutoFit/>
          </a:bodyPr>
          <a:lstStyle/>
          <a:p>
            <a:r>
              <a:rPr lang="lt-LT" b="1" dirty="0"/>
              <a:t>POPULIARIAUSIOS NAUDOJIMO SRITYS:</a:t>
            </a:r>
            <a:endParaRPr lang="en-GB" b="1" dirty="0"/>
          </a:p>
          <a:p>
            <a:pPr marL="285750" indent="-285750">
              <a:buFont typeface="Arial" panose="020B0604020202020204" pitchFamily="34" charset="0"/>
              <a:buChar char="•"/>
            </a:pPr>
            <a:r>
              <a:rPr lang="lt-LT" dirty="0"/>
              <a:t>Projektų vadyba</a:t>
            </a:r>
            <a:endParaRPr lang="en-GB" dirty="0"/>
          </a:p>
          <a:p>
            <a:pPr marL="285750" indent="-285750">
              <a:buFont typeface="Arial" panose="020B0604020202020204" pitchFamily="34" charset="0"/>
              <a:buChar char="•"/>
            </a:pPr>
            <a:r>
              <a:rPr lang="lt-LT" dirty="0"/>
              <a:t>Pardavimai ir rinkodara</a:t>
            </a:r>
            <a:endParaRPr lang="en-GB" dirty="0"/>
          </a:p>
          <a:p>
            <a:pPr marL="285750" indent="-285750">
              <a:buFont typeface="Arial" panose="020B0604020202020204" pitchFamily="34" charset="0"/>
              <a:buChar char="•"/>
            </a:pPr>
            <a:r>
              <a:rPr lang="lt-LT" dirty="0"/>
              <a:t>Finansai</a:t>
            </a:r>
            <a:endParaRPr lang="en-GB" dirty="0"/>
          </a:p>
          <a:p>
            <a:pPr marL="285750" indent="-285750">
              <a:buFont typeface="Arial" panose="020B0604020202020204" pitchFamily="34" charset="0"/>
              <a:buChar char="•"/>
            </a:pPr>
            <a:r>
              <a:rPr lang="lt-LT" dirty="0"/>
              <a:t>Klientų aptarnavimas</a:t>
            </a:r>
            <a:endParaRPr lang="en-GB" dirty="0"/>
          </a:p>
          <a:p>
            <a:pPr marL="285750" indent="-285750">
              <a:buFont typeface="Arial" panose="020B0604020202020204" pitchFamily="34" charset="0"/>
              <a:buChar char="•"/>
            </a:pPr>
            <a:r>
              <a:rPr lang="lt-LT" dirty="0"/>
              <a:t>Žmogiškųjų išteklių valdymas</a:t>
            </a:r>
            <a:endParaRPr lang="en-GB" dirty="0"/>
          </a:p>
        </p:txBody>
      </p:sp>
      <p:sp>
        <p:nvSpPr>
          <p:cNvPr id="9" name="Cím 5">
            <a:extLst>
              <a:ext uri="{FF2B5EF4-FFF2-40B4-BE49-F238E27FC236}">
                <a16:creationId xmlns:a16="http://schemas.microsoft.com/office/drawing/2014/main" id="{A9E8A1CB-8C6B-EC55-207D-5D96916F3D89}"/>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dirty="0">
                <a:latin typeface="+mj-lt"/>
              </a:rPr>
              <a:t>4. </a:t>
            </a:r>
            <a:r>
              <a:rPr lang="lt-LT" sz="3200" dirty="0">
                <a:latin typeface="+mj-lt"/>
              </a:rPr>
              <a:t>DARBO EIGOS VADYBA IR ĮRANKIAI</a:t>
            </a:r>
            <a:endParaRPr lang="hu-HU" sz="3200" dirty="0">
              <a:latin typeface="+mj-lt"/>
            </a:endParaRPr>
          </a:p>
        </p:txBody>
      </p:sp>
      <p:sp>
        <p:nvSpPr>
          <p:cNvPr id="10" name="Cím 5">
            <a:extLst>
              <a:ext uri="{FF2B5EF4-FFF2-40B4-BE49-F238E27FC236}">
                <a16:creationId xmlns:a16="http://schemas.microsoft.com/office/drawing/2014/main" id="{B902819D-E25E-4C62-ECC4-B4AA32F4F500}"/>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4.4. </a:t>
            </a:r>
            <a:r>
              <a:rPr lang="lt-LT" sz="2000" dirty="0">
                <a:latin typeface="+mj-lt"/>
              </a:rPr>
              <a:t>DARBO EIGOS VADYBOS ĮRANKIŲ TIPAI</a:t>
            </a:r>
            <a:endParaRPr lang="hu-HU" sz="2000" dirty="0">
              <a:latin typeface="+mj-lt"/>
            </a:endParaRPr>
          </a:p>
        </p:txBody>
      </p:sp>
      <p:sp>
        <p:nvSpPr>
          <p:cNvPr id="11" name="Szövegdoboz 10">
            <a:extLst>
              <a:ext uri="{FF2B5EF4-FFF2-40B4-BE49-F238E27FC236}">
                <a16:creationId xmlns:a16="http://schemas.microsoft.com/office/drawing/2014/main" id="{BC7ABE35-AE40-62AC-FD86-D4ECBDCD71F5}"/>
              </a:ext>
            </a:extLst>
          </p:cNvPr>
          <p:cNvSpPr txBox="1"/>
          <p:nvPr/>
        </p:nvSpPr>
        <p:spPr>
          <a:xfrm>
            <a:off x="699921" y="5617435"/>
            <a:ext cx="3985706" cy="276999"/>
          </a:xfrm>
          <a:prstGeom prst="rect">
            <a:avLst/>
          </a:prstGeom>
          <a:noFill/>
        </p:spPr>
        <p:txBody>
          <a:bodyPr wrap="none" rtlCol="0">
            <a:spAutoFit/>
          </a:bodyPr>
          <a:lstStyle/>
          <a:p>
            <a:r>
              <a:rPr lang="lt-LT" sz="1200" i="1" dirty="0"/>
              <a:t>Šaltinis</a:t>
            </a:r>
            <a:r>
              <a:rPr lang="en-GB" sz="1200" i="1" dirty="0"/>
              <a:t>:</a:t>
            </a:r>
            <a:r>
              <a:rPr lang="lt-LT" sz="1200" i="1" dirty="0"/>
              <a:t> verslo automatizavimo būklė. Parengta pagal:</a:t>
            </a:r>
            <a:r>
              <a:rPr lang="en-GB" sz="1200" i="1" dirty="0"/>
              <a:t> </a:t>
            </a:r>
            <a:r>
              <a:rPr lang="en-GB" sz="1200" i="1" dirty="0">
                <a:hlinkClick r:id="rId8"/>
              </a:rPr>
              <a:t>Zapier</a:t>
            </a:r>
            <a:endParaRPr lang="en-GB" sz="1200" i="1" dirty="0"/>
          </a:p>
        </p:txBody>
      </p:sp>
    </p:spTree>
    <p:extLst>
      <p:ext uri="{BB962C8B-B14F-4D97-AF65-F5344CB8AC3E}">
        <p14:creationId xmlns:p14="http://schemas.microsoft.com/office/powerpoint/2010/main" val="394077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9" y="2325689"/>
            <a:ext cx="8097441" cy="4237035"/>
          </a:xfrm>
        </p:spPr>
        <p:txBody>
          <a:bodyPr>
            <a:normAutofit/>
          </a:bodyPr>
          <a:lstStyle/>
          <a:p>
            <a:pPr marL="0" lvl="1" algn="ctr">
              <a:lnSpc>
                <a:spcPct val="150000"/>
              </a:lnSpc>
            </a:pPr>
            <a:r>
              <a:rPr lang="lt-LT" sz="1800" dirty="0">
                <a:latin typeface="+mn-lt"/>
              </a:rPr>
              <a:t>Susipažinkite su geriausia darbo eigos programine įranga žiūrėdami vaizdo įrašą </a:t>
            </a:r>
            <a:r>
              <a:rPr lang="en-GB" sz="1800" dirty="0">
                <a:latin typeface="+mn-lt"/>
                <a:hlinkClick r:id="rId3"/>
              </a:rPr>
              <a:t>„10 </a:t>
            </a:r>
            <a:r>
              <a:rPr lang="lt-LT" sz="1800" dirty="0">
                <a:latin typeface="+mn-lt"/>
                <a:hlinkClick r:id="rId3"/>
              </a:rPr>
              <a:t>geriausių darbo eigos vadybos programinės įrangos apžvalga</a:t>
            </a:r>
            <a:r>
              <a:rPr lang="en-GB" sz="1800" dirty="0">
                <a:latin typeface="+mn-lt"/>
                <a:hlinkClick r:id="rId3"/>
              </a:rPr>
              <a:t>” </a:t>
            </a:r>
            <a:endParaRPr lang="en-GB" sz="1800" dirty="0">
              <a:latin typeface="+mn-lt"/>
            </a:endParaRPr>
          </a:p>
          <a:p>
            <a:pPr marL="0" lvl="1" algn="ctr">
              <a:lnSpc>
                <a:spcPct val="100000"/>
              </a:lnSpc>
              <a:spcBef>
                <a:spcPts val="0"/>
              </a:spcBef>
              <a:buNone/>
            </a:pPr>
            <a:endParaRPr lang="en-GB" sz="1800" dirty="0">
              <a:latin typeface="+mn-lt"/>
            </a:endParaRPr>
          </a:p>
          <a:p>
            <a:pPr marL="0" lvl="1" algn="ctr">
              <a:lnSpc>
                <a:spcPct val="150000"/>
              </a:lnSpc>
            </a:pPr>
            <a:r>
              <a:rPr lang="lt-LT" sz="1800" dirty="0">
                <a:latin typeface="+mn-lt"/>
              </a:rPr>
              <a:t>Įdėmiai susipažinkite su vienu įrankiu </a:t>
            </a:r>
            <a:r>
              <a:rPr lang="en-GB" sz="1800" dirty="0">
                <a:latin typeface="+mn-lt"/>
              </a:rPr>
              <a:t>(</a:t>
            </a:r>
            <a:r>
              <a:rPr lang="lt-LT" sz="1800" dirty="0" err="1">
                <a:latin typeface="+mn-lt"/>
              </a:rPr>
              <a:t>pvz</a:t>
            </a:r>
            <a:r>
              <a:rPr lang="en-GB" sz="1800" dirty="0">
                <a:latin typeface="+mn-lt"/>
              </a:rPr>
              <a:t>.</a:t>
            </a:r>
            <a:r>
              <a:rPr lang="lt-LT" sz="1800" dirty="0">
                <a:latin typeface="+mn-lt"/>
              </a:rPr>
              <a:t>,</a:t>
            </a:r>
            <a:r>
              <a:rPr lang="en-GB" sz="1800" dirty="0">
                <a:latin typeface="+mn-lt"/>
              </a:rPr>
              <a:t> </a:t>
            </a:r>
            <a:r>
              <a:rPr lang="lt-LT" sz="1800" dirty="0">
                <a:latin typeface="+mn-lt"/>
                <a:hlinkClick r:id="rId4"/>
              </a:rPr>
              <a:t>„</a:t>
            </a:r>
            <a:r>
              <a:rPr lang="en-GB" sz="1800" dirty="0" err="1">
                <a:latin typeface="+mn-lt"/>
                <a:hlinkClick r:id="rId4"/>
              </a:rPr>
              <a:t>Kissfow</a:t>
            </a:r>
            <a:r>
              <a:rPr lang="lt-LT" sz="1800" dirty="0">
                <a:latin typeface="+mn-lt"/>
                <a:hlinkClick r:id="rId4"/>
              </a:rPr>
              <a:t>“</a:t>
            </a:r>
            <a:r>
              <a:rPr lang="en-GB" sz="1800" dirty="0">
                <a:latin typeface="+mn-lt"/>
                <a:hlinkClick r:id="rId4"/>
              </a:rPr>
              <a:t> </a:t>
            </a:r>
            <a:r>
              <a:rPr lang="lt-LT" sz="1800" dirty="0">
                <a:latin typeface="+mn-lt"/>
                <a:hlinkClick r:id="rId4"/>
              </a:rPr>
              <a:t>darbo eigos demonstracija</a:t>
            </a:r>
            <a:r>
              <a:rPr lang="en-GB" sz="1800" dirty="0">
                <a:latin typeface="+mn-lt"/>
              </a:rPr>
              <a:t>) </a:t>
            </a:r>
            <a:r>
              <a:rPr lang="lt-LT" sz="1800" dirty="0">
                <a:latin typeface="+mn-lt"/>
              </a:rPr>
              <a:t>ir atsakykite į šiuos klausimus</a:t>
            </a:r>
            <a:r>
              <a:rPr lang="en-GB" sz="1800" dirty="0">
                <a:latin typeface="+mn-lt"/>
              </a:rPr>
              <a:t>:</a:t>
            </a:r>
          </a:p>
          <a:p>
            <a:pPr marL="285750" lvl="2" indent="-285750" algn="ctr">
              <a:lnSpc>
                <a:spcPct val="150000"/>
              </a:lnSpc>
              <a:spcBef>
                <a:spcPts val="0"/>
              </a:spcBef>
              <a:buFont typeface="Wingdings" panose="05000000000000000000" pitchFamily="2" charset="2"/>
              <a:buChar char="§"/>
            </a:pPr>
            <a:r>
              <a:rPr lang="en-GB" sz="1800" i="1" dirty="0">
                <a:latin typeface="+mj-lt"/>
              </a:rPr>
              <a:t> </a:t>
            </a:r>
            <a:r>
              <a:rPr lang="lt-LT" sz="1800" i="1" dirty="0">
                <a:latin typeface="+mj-lt"/>
              </a:rPr>
              <a:t>Kokias funkcijas turi ši programinė įranga?</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a:t>
            </a:r>
            <a:r>
              <a:rPr lang="lt-LT" sz="1800" i="1" dirty="0">
                <a:latin typeface="+mj-lt"/>
              </a:rPr>
              <a:t>Kokia naudą teikia šio įrankio naudojimas?</a:t>
            </a:r>
            <a:endParaRPr lang="hu-HU" sz="1800" i="1" dirty="0">
              <a:latin typeface="+mj-lt"/>
            </a:endParaRPr>
          </a:p>
          <a:p>
            <a:pPr marL="285750" lvl="2" indent="-285750" algn="ctr">
              <a:lnSpc>
                <a:spcPct val="150000"/>
              </a:lnSpc>
              <a:spcBef>
                <a:spcPts val="0"/>
              </a:spcBef>
              <a:buFont typeface="Wingdings" panose="05000000000000000000" pitchFamily="2" charset="2"/>
              <a:buChar char="§"/>
            </a:pPr>
            <a:r>
              <a:rPr lang="en-GB" sz="1800" i="1" dirty="0">
                <a:latin typeface="+mj-lt"/>
              </a:rPr>
              <a:t> </a:t>
            </a:r>
            <a:r>
              <a:rPr lang="lt-LT" sz="1800" i="1" dirty="0">
                <a:latin typeface="+mj-lt"/>
              </a:rPr>
              <a:t>Kas jis rekomenduojamas?</a:t>
            </a:r>
            <a:endParaRPr lang="hu-HU" sz="1800" i="1" dirty="0">
              <a:latin typeface="+mj-lt"/>
            </a:endParaRPr>
          </a:p>
          <a:p>
            <a:pPr marL="0" lvl="1" algn="ctr">
              <a:lnSpc>
                <a:spcPct val="150000"/>
              </a:lnSpc>
            </a:pPr>
            <a:r>
              <a:rPr lang="lt-LT" sz="1800" dirty="0">
                <a:latin typeface="+mj-lt"/>
              </a:rPr>
              <a:t>Paieškokite informacijos apie šį gaminį naudojančių įmonių sėkmės istorijų, atvejų analizių ar atsiliepimų </a:t>
            </a:r>
            <a:r>
              <a:rPr lang="en-GB" sz="1800" dirty="0">
                <a:latin typeface="+mn-lt"/>
              </a:rPr>
              <a:t>(</a:t>
            </a:r>
            <a:r>
              <a:rPr lang="lt-LT" sz="1800" dirty="0" err="1">
                <a:latin typeface="+mn-lt"/>
              </a:rPr>
              <a:t>pvz</a:t>
            </a:r>
            <a:r>
              <a:rPr lang="en-GB" sz="1800" dirty="0">
                <a:latin typeface="+mn-lt"/>
              </a:rPr>
              <a:t>.</a:t>
            </a:r>
            <a:r>
              <a:rPr lang="lt-LT" sz="1800" dirty="0">
                <a:latin typeface="+mn-lt"/>
              </a:rPr>
              <a:t>,</a:t>
            </a:r>
            <a:r>
              <a:rPr lang="hu-HU" sz="1800" dirty="0">
                <a:latin typeface="+mn-lt"/>
              </a:rPr>
              <a:t> </a:t>
            </a:r>
            <a:r>
              <a:rPr lang="lt-LT" sz="1800" dirty="0">
                <a:latin typeface="+mn-lt"/>
                <a:hlinkClick r:id="rId5"/>
              </a:rPr>
              <a:t>„</a:t>
            </a:r>
            <a:r>
              <a:rPr lang="en-GB" sz="1800" u="sng" dirty="0" err="1">
                <a:solidFill>
                  <a:srgbClr val="0563C1"/>
                </a:solidFill>
                <a:latin typeface="+mn-lt"/>
                <a:ea typeface="Calibri" panose="020F0502020204030204" pitchFamily="34" charset="0"/>
                <a:cs typeface="Times New Roman" panose="02020603050405020304" pitchFamily="18" charset="0"/>
                <a:hlinkClick r:id="rId5"/>
              </a:rPr>
              <a:t>Kissflow</a:t>
            </a:r>
            <a:r>
              <a:rPr lang="lt-LT" sz="1800" u="sng" dirty="0">
                <a:solidFill>
                  <a:srgbClr val="0563C1"/>
                </a:solidFill>
                <a:latin typeface="+mn-lt"/>
                <a:ea typeface="Calibri" panose="020F0502020204030204" pitchFamily="34" charset="0"/>
                <a:cs typeface="Times New Roman" panose="02020603050405020304" pitchFamily="18" charset="0"/>
                <a:hlinkClick r:id="rId5"/>
              </a:rPr>
              <a:t>“</a:t>
            </a:r>
            <a:r>
              <a:rPr lang="en-GB" sz="1800" u="sng" dirty="0">
                <a:solidFill>
                  <a:srgbClr val="0563C1"/>
                </a:solidFill>
                <a:latin typeface="+mn-lt"/>
                <a:ea typeface="Calibri" panose="020F0502020204030204" pitchFamily="34" charset="0"/>
                <a:cs typeface="Times New Roman" panose="02020603050405020304" pitchFamily="18" charset="0"/>
                <a:hlinkClick r:id="rId5"/>
              </a:rPr>
              <a:t> </a:t>
            </a:r>
            <a:r>
              <a:rPr lang="lt-LT" sz="1800" u="sng" dirty="0">
                <a:solidFill>
                  <a:srgbClr val="0563C1"/>
                </a:solidFill>
                <a:latin typeface="+mn-lt"/>
                <a:ea typeface="Calibri" panose="020F0502020204030204" pitchFamily="34" charset="0"/>
                <a:cs typeface="Times New Roman" panose="02020603050405020304" pitchFamily="18" charset="0"/>
                <a:hlinkClick r:id="rId5"/>
              </a:rPr>
              <a:t>sėkmės istorijos</a:t>
            </a:r>
            <a:r>
              <a:rPr lang="hu-HU" sz="1800" u="sng" dirty="0">
                <a:effectLst/>
                <a:latin typeface="+mn-lt"/>
                <a:ea typeface="Calibri" panose="020F0502020204030204" pitchFamily="34" charset="0"/>
                <a:cs typeface="Times New Roman" panose="02020603050405020304" pitchFamily="18" charset="0"/>
              </a:rPr>
              <a:t>)</a:t>
            </a:r>
            <a:endParaRPr lang="hu-HU" sz="1800"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24</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lt-LT" sz="4800" b="1" dirty="0">
                <a:latin typeface="+mn-lt"/>
              </a:rPr>
              <a:t>DARBO EIGOS VADYBOS PATIKRINIMAS</a:t>
            </a:r>
            <a:br>
              <a:rPr lang="en-GB" sz="4800" b="1" dirty="0">
                <a:latin typeface="+mn-lt"/>
              </a:rPr>
            </a:br>
            <a:r>
              <a:rPr lang="lt-LT" sz="1400" i="1" dirty="0">
                <a:solidFill>
                  <a:prstClr val="black"/>
                </a:solidFill>
                <a:latin typeface="Jost"/>
                <a:ea typeface="Jost Bold Italic" pitchFamily="2" charset="77"/>
                <a:cs typeface="+mn-cs"/>
              </a:rPr>
              <a:t>6 užduotis: savarankiškas darbas</a:t>
            </a:r>
            <a:endParaRPr lang="en-US" sz="3600" dirty="0">
              <a:latin typeface="+mn-lt"/>
            </a:endParaRPr>
          </a:p>
        </p:txBody>
      </p:sp>
      <p:pic>
        <p:nvPicPr>
          <p:cNvPr id="5" name="Kép 7">
            <a:extLst>
              <a:ext uri="{FF2B5EF4-FFF2-40B4-BE49-F238E27FC236}">
                <a16:creationId xmlns:a16="http://schemas.microsoft.com/office/drawing/2014/main" id="{1A49300E-6A2B-0928-C287-2F29D8E99653}"/>
              </a:ext>
            </a:extLst>
          </p:cNvPr>
          <p:cNvPicPr>
            <a:picLocks noChangeAspect="1"/>
          </p:cNvPicPr>
          <p:nvPr/>
        </p:nvPicPr>
        <p:blipFill>
          <a:blip r:embed="rId6"/>
          <a:stretch>
            <a:fillRect/>
          </a:stretch>
        </p:blipFill>
        <p:spPr>
          <a:xfrm>
            <a:off x="8262144" y="4316412"/>
            <a:ext cx="2870200" cy="717550"/>
          </a:xfrm>
          <a:prstGeom prst="rect">
            <a:avLst/>
          </a:prstGeom>
          <a:effectLst>
            <a:softEdge rad="127000"/>
          </a:effectLst>
        </p:spPr>
      </p:pic>
    </p:spTree>
    <p:extLst>
      <p:ext uri="{BB962C8B-B14F-4D97-AF65-F5344CB8AC3E}">
        <p14:creationId xmlns:p14="http://schemas.microsoft.com/office/powerpoint/2010/main" val="103961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8" y="2762250"/>
            <a:ext cx="8468321" cy="3800474"/>
          </a:xfrm>
        </p:spPr>
        <p:txBody>
          <a:bodyPr>
            <a:normAutofit/>
          </a:bodyPr>
          <a:lstStyle/>
          <a:p>
            <a:pPr marL="0" lvl="1">
              <a:buNone/>
            </a:pPr>
            <a:r>
              <a:rPr lang="de-DE" sz="1800" b="1" dirty="0">
                <a:latin typeface="+mj-lt"/>
                <a:sym typeface="Wingdings" panose="05000000000000000000" pitchFamily="2" charset="2"/>
              </a:rPr>
              <a:t> </a:t>
            </a:r>
            <a:r>
              <a:rPr lang="lt-LT" sz="1800" b="1" dirty="0">
                <a:latin typeface="+mj-lt"/>
              </a:rPr>
              <a:t>SUKURTIKE SAVO DARBO EIGOS DIAGRAMĄ</a:t>
            </a:r>
            <a:endParaRPr lang="en-GB" sz="1800" b="1" dirty="0">
              <a:latin typeface="+mj-lt"/>
            </a:endParaRPr>
          </a:p>
          <a:p>
            <a:pPr marL="628650" lvl="1" indent="-285750">
              <a:buFont typeface="Wingdings" panose="05000000000000000000" pitchFamily="2" charset="2"/>
              <a:buChar char="§"/>
            </a:pPr>
            <a:r>
              <a:rPr lang="lt-LT" sz="1800" dirty="0">
                <a:latin typeface="+mj-lt"/>
              </a:rPr>
              <a:t>Pasirinkite konkrečią užduotį (pvz., konsultavimo procesas) ir sukurkite darbo eigą</a:t>
            </a:r>
            <a:r>
              <a:rPr lang="en-GB" sz="1800" dirty="0">
                <a:latin typeface="+mj-lt"/>
              </a:rPr>
              <a:t>.</a:t>
            </a:r>
          </a:p>
          <a:p>
            <a:pPr marL="628650" lvl="1" indent="-285750">
              <a:buFont typeface="Wingdings" panose="05000000000000000000" pitchFamily="2" charset="2"/>
              <a:buChar char="§"/>
            </a:pPr>
            <a:r>
              <a:rPr lang="lt-LT" sz="1800" dirty="0">
                <a:latin typeface="+mj-lt"/>
              </a:rPr>
              <a:t>Apibrėžkite tikslą, surinkite reikiamus duomenis, suplanuokite procesą ir išanalizuokite rezultatus.</a:t>
            </a:r>
            <a:endParaRPr lang="en-GB" sz="1800" dirty="0">
              <a:latin typeface="+mj-lt"/>
            </a:endParaRPr>
          </a:p>
          <a:p>
            <a:pPr marL="628650" lvl="1" indent="-285750">
              <a:buFont typeface="Wingdings" panose="05000000000000000000" pitchFamily="2" charset="2"/>
              <a:buChar char="§"/>
            </a:pPr>
            <a:r>
              <a:rPr lang="lt-LT" sz="1800" dirty="0">
                <a:latin typeface="+mj-lt"/>
              </a:rPr>
              <a:t>Vizualizacijai naudokite bet kurią nemokamą internete prieinamą priemonę.</a:t>
            </a:r>
            <a:endParaRPr lang="en-GB" sz="1800" dirty="0">
              <a:latin typeface="+mj-lt"/>
            </a:endParaRPr>
          </a:p>
          <a:p>
            <a:pPr marL="0" lvl="1"/>
            <a:endParaRPr lang="de-DE" sz="1800" dirty="0">
              <a:latin typeface="+mj-lt"/>
            </a:endParaRPr>
          </a:p>
          <a:p>
            <a:pPr marL="0" lvl="1">
              <a:buNone/>
            </a:pPr>
            <a:endParaRPr lang="de-DE" sz="1800" dirty="0">
              <a:latin typeface="+mj-lt"/>
            </a:endParaRPr>
          </a:p>
          <a:p>
            <a:pPr marL="0" lvl="1">
              <a:buNone/>
            </a:pPr>
            <a:r>
              <a:rPr lang="lt-LT" sz="1800" b="1" dirty="0">
                <a:latin typeface="+mj-lt"/>
              </a:rPr>
              <a:t>PASIŪLYMAI</a:t>
            </a:r>
            <a:r>
              <a:rPr lang="hu-HU" sz="1800" b="1" dirty="0">
                <a:latin typeface="+mj-lt"/>
              </a:rPr>
              <a:t>:</a:t>
            </a:r>
            <a:r>
              <a:rPr lang="de-DE" sz="1800" b="1" dirty="0">
                <a:latin typeface="+mj-lt"/>
              </a:rPr>
              <a:t> </a:t>
            </a:r>
            <a:r>
              <a:rPr lang="lt-LT" sz="1800" b="1" dirty="0">
                <a:latin typeface="+mj-lt"/>
                <a:hlinkClick r:id="rId3"/>
              </a:rPr>
              <a:t>„</a:t>
            </a:r>
            <a:r>
              <a:rPr lang="hu-HU" sz="1800" dirty="0">
                <a:latin typeface="+mj-lt"/>
                <a:hlinkClick r:id="rId3"/>
              </a:rPr>
              <a:t>Canv</a:t>
            </a:r>
            <a:r>
              <a:rPr lang="lt-LT" sz="1800" dirty="0">
                <a:latin typeface="+mj-lt"/>
                <a:hlinkClick r:id="rId3"/>
              </a:rPr>
              <a:t>a“</a:t>
            </a:r>
            <a:r>
              <a:rPr lang="de-DE" sz="1800" dirty="0">
                <a:latin typeface="+mj-lt"/>
              </a:rPr>
              <a:t>, </a:t>
            </a:r>
            <a:r>
              <a:rPr lang="lt-LT" sz="1800" dirty="0">
                <a:latin typeface="+mj-lt"/>
                <a:hlinkClick r:id="rId4"/>
              </a:rPr>
              <a:t>„</a:t>
            </a:r>
            <a:r>
              <a:rPr lang="hu-HU" sz="1800" dirty="0">
                <a:solidFill>
                  <a:srgbClr val="149C99"/>
                </a:solidFill>
                <a:latin typeface="+mj-lt"/>
                <a:hlinkClick r:id="rId4"/>
              </a:rPr>
              <a:t>Wondershare Edraw Max</a:t>
            </a:r>
            <a:r>
              <a:rPr lang="lt-LT" sz="1800" dirty="0">
                <a:solidFill>
                  <a:srgbClr val="149C99"/>
                </a:solidFill>
                <a:latin typeface="+mj-lt"/>
              </a:rPr>
              <a:t>“</a:t>
            </a:r>
            <a:r>
              <a:rPr lang="de-DE" sz="1800" dirty="0">
                <a:solidFill>
                  <a:srgbClr val="149C99"/>
                </a:solidFill>
                <a:latin typeface="+mj-lt"/>
              </a:rPr>
              <a:t> </a:t>
            </a:r>
            <a:r>
              <a:rPr lang="hu-HU" sz="1800" dirty="0">
                <a:latin typeface="+mj-lt"/>
              </a:rPr>
              <a:t>(</a:t>
            </a:r>
            <a:r>
              <a:rPr lang="lt-LT" sz="1800" dirty="0">
                <a:latin typeface="+mj-lt"/>
                <a:hlinkClick r:id="rId5"/>
              </a:rPr>
              <a:t>mokomasis vaizdo įrašas</a:t>
            </a:r>
            <a:r>
              <a:rPr lang="hu-HU" sz="1800" dirty="0">
                <a:latin typeface="+mj-lt"/>
              </a:rPr>
              <a:t>)</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25</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lt-LT" sz="4800" b="1" dirty="0">
                <a:latin typeface="+mn-lt"/>
              </a:rPr>
              <a:t>DARBO EIGOS DIAGRAMOS KŪRIMAS</a:t>
            </a:r>
            <a:br>
              <a:rPr lang="en-GB" sz="4800" b="1" dirty="0">
                <a:latin typeface="+mn-lt"/>
              </a:rPr>
            </a:br>
            <a:r>
              <a:rPr lang="lt-LT" sz="1400" i="1" dirty="0">
                <a:solidFill>
                  <a:prstClr val="black"/>
                </a:solidFill>
                <a:latin typeface="Jost"/>
                <a:ea typeface="Jost Bold Italic" pitchFamily="2" charset="77"/>
                <a:cs typeface="+mn-cs"/>
              </a:rPr>
              <a:t>7 užduotis: savarankiškas darbas</a:t>
            </a:r>
            <a:endParaRPr lang="en-US" sz="3600" dirty="0">
              <a:latin typeface="+mn-lt"/>
            </a:endParaRPr>
          </a:p>
        </p:txBody>
      </p:sp>
    </p:spTree>
    <p:extLst>
      <p:ext uri="{BB962C8B-B14F-4D97-AF65-F5344CB8AC3E}">
        <p14:creationId xmlns:p14="http://schemas.microsoft.com/office/powerpoint/2010/main" val="4107603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83505"/>
            <a:ext cx="9920288" cy="780585"/>
          </a:xfrm>
        </p:spPr>
        <p:txBody>
          <a:bodyPr/>
          <a:lstStyle/>
          <a:p>
            <a:r>
              <a:rPr lang="hu-HU" sz="3200" dirty="0">
                <a:latin typeface="+mj-lt"/>
              </a:rPr>
              <a:t>5. </a:t>
            </a:r>
            <a:r>
              <a:rPr lang="lt-LT" sz="3200" dirty="0">
                <a:latin typeface="+mj-lt"/>
              </a:rPr>
              <a:t>ĮMONĖS DUOMENŲ VALDYMAS IR ĮRANKIAI</a:t>
            </a:r>
            <a:endParaRPr lang="hu-HU" sz="32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5.1. </a:t>
            </a:r>
            <a:r>
              <a:rPr lang="lt-LT" sz="2000" dirty="0">
                <a:latin typeface="+mj-lt"/>
              </a:rPr>
              <a:t>APIBRĖŽIMAS</a:t>
            </a:r>
            <a:endParaRPr lang="hu-HU"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pic>
        <p:nvPicPr>
          <p:cNvPr id="7" name="Kép 6">
            <a:extLst>
              <a:ext uri="{FF2B5EF4-FFF2-40B4-BE49-F238E27FC236}">
                <a16:creationId xmlns:a16="http://schemas.microsoft.com/office/drawing/2014/main" id="{0D1E4C75-EF08-090A-3A52-0E69817CADF8}"/>
              </a:ext>
            </a:extLst>
          </p:cNvPr>
          <p:cNvPicPr>
            <a:picLocks noChangeAspect="1"/>
          </p:cNvPicPr>
          <p:nvPr/>
        </p:nvPicPr>
        <p:blipFill>
          <a:blip r:embed="rId2"/>
          <a:stretch>
            <a:fillRect/>
          </a:stretch>
        </p:blipFill>
        <p:spPr>
          <a:xfrm>
            <a:off x="1043017" y="2113369"/>
            <a:ext cx="3322753" cy="2216899"/>
          </a:xfrm>
          <a:prstGeom prst="rect">
            <a:avLst/>
          </a:prstGeom>
        </p:spPr>
      </p:pic>
      <p:pic>
        <p:nvPicPr>
          <p:cNvPr id="9" name="Kép 8">
            <a:extLst>
              <a:ext uri="{FF2B5EF4-FFF2-40B4-BE49-F238E27FC236}">
                <a16:creationId xmlns:a16="http://schemas.microsoft.com/office/drawing/2014/main" id="{DB9FA73F-7B0A-6A86-E179-CC681C426420}"/>
              </a:ext>
            </a:extLst>
          </p:cNvPr>
          <p:cNvPicPr>
            <a:picLocks noChangeAspect="1"/>
          </p:cNvPicPr>
          <p:nvPr/>
        </p:nvPicPr>
        <p:blipFill>
          <a:blip r:embed="rId3"/>
          <a:stretch>
            <a:fillRect/>
          </a:stretch>
        </p:blipFill>
        <p:spPr>
          <a:xfrm>
            <a:off x="4038600" y="3429000"/>
            <a:ext cx="4002088" cy="2720169"/>
          </a:xfrm>
          <a:prstGeom prst="rect">
            <a:avLst/>
          </a:prstGeom>
        </p:spPr>
      </p:pic>
      <p:sp>
        <p:nvSpPr>
          <p:cNvPr id="10" name="Szövegdoboz 9">
            <a:extLst>
              <a:ext uri="{FF2B5EF4-FFF2-40B4-BE49-F238E27FC236}">
                <a16:creationId xmlns:a16="http://schemas.microsoft.com/office/drawing/2014/main" id="{95766B60-16F2-2929-6242-9C808B4A4B2E}"/>
              </a:ext>
            </a:extLst>
          </p:cNvPr>
          <p:cNvSpPr txBox="1"/>
          <p:nvPr/>
        </p:nvSpPr>
        <p:spPr>
          <a:xfrm>
            <a:off x="4825490" y="1755750"/>
            <a:ext cx="6655820" cy="1569660"/>
          </a:xfrm>
          <a:prstGeom prst="rect">
            <a:avLst/>
          </a:prstGeom>
          <a:noFill/>
        </p:spPr>
        <p:txBody>
          <a:bodyPr wrap="square" rtlCol="0">
            <a:spAutoFit/>
          </a:bodyPr>
          <a:lstStyle/>
          <a:p>
            <a:r>
              <a:rPr lang="lt-LT" sz="2400" dirty="0"/>
              <a:t>Įmonės duomenų valdymas – verslo duomenų inventorizavimo ir valdymo procesas, kurio metu verslo duomenys paverčiami sklandžiu informacijos srautu tolesniam naudojimui.</a:t>
            </a:r>
            <a:endParaRPr lang="en-GB" sz="2400" dirty="0"/>
          </a:p>
        </p:txBody>
      </p:sp>
    </p:spTree>
    <p:extLst>
      <p:ext uri="{BB962C8B-B14F-4D97-AF65-F5344CB8AC3E}">
        <p14:creationId xmlns:p14="http://schemas.microsoft.com/office/powerpoint/2010/main" val="47248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5.2. </a:t>
            </a:r>
            <a:r>
              <a:rPr lang="lt-LT" sz="2000" dirty="0">
                <a:latin typeface="+mj-lt"/>
              </a:rPr>
              <a:t>SVARBA VERSLININKAMS</a:t>
            </a:r>
            <a:endParaRPr lang="en-GB" sz="2000" dirty="0">
              <a:latin typeface="+mj-lt"/>
            </a:endParaRP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7599431" y="1671224"/>
            <a:ext cx="2674386" cy="369332"/>
          </a:xfrm>
          <a:prstGeom prst="rect">
            <a:avLst/>
          </a:prstGeom>
          <a:noFill/>
        </p:spPr>
        <p:txBody>
          <a:bodyPr wrap="none" rtlCol="0">
            <a:spAutoFit/>
          </a:bodyPr>
          <a:lstStyle/>
          <a:p>
            <a:r>
              <a:rPr lang="lt-LT" dirty="0">
                <a:latin typeface="Constantia" panose="02030602050306030303" pitchFamily="18" charset="0"/>
              </a:rPr>
              <a:t>Didesnis produktyvumas</a:t>
            </a:r>
            <a:endParaRPr lang="en-GB" dirty="0">
              <a:latin typeface="Constantia" panose="02030602050306030303" pitchFamily="18" charset="0"/>
            </a:endParaRP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362344" y="2359716"/>
            <a:ext cx="3453894" cy="461665"/>
          </a:xfrm>
          <a:prstGeom prst="rect">
            <a:avLst/>
          </a:prstGeom>
          <a:noFill/>
        </p:spPr>
        <p:txBody>
          <a:bodyPr wrap="none" rtlCol="0">
            <a:spAutoFit/>
          </a:bodyPr>
          <a:lstStyle/>
          <a:p>
            <a:r>
              <a:rPr lang="lt-LT" sz="2400" dirty="0">
                <a:latin typeface="Euphemia" panose="020B0503040102020104" pitchFamily="34" charset="0"/>
              </a:rPr>
              <a:t>Sklandesnė darbo eiga</a:t>
            </a:r>
            <a:endParaRPr lang="en-GB" sz="2400" dirty="0">
              <a:latin typeface="Euphemia" panose="020B0503040102020104" pitchFamily="34" charset="0"/>
            </a:endParaRP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915275" y="3983662"/>
            <a:ext cx="2190749" cy="369332"/>
          </a:xfrm>
          <a:prstGeom prst="rect">
            <a:avLst/>
          </a:prstGeom>
          <a:noFill/>
        </p:spPr>
        <p:txBody>
          <a:bodyPr wrap="square" rtlCol="0">
            <a:spAutoFit/>
          </a:bodyPr>
          <a:lstStyle/>
          <a:p>
            <a:r>
              <a:rPr lang="lt-LT" dirty="0">
                <a:latin typeface="Bookman Old Style" panose="02050604050505020204" pitchFamily="18" charset="0"/>
              </a:rPr>
              <a:t>Ekonomiškumas</a:t>
            </a:r>
            <a:endParaRPr lang="en-GB" dirty="0">
              <a:latin typeface="Bookman Old Style" panose="02050604050505020204" pitchFamily="18" charset="0"/>
            </a:endParaRP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7257561" y="3210221"/>
            <a:ext cx="4177747" cy="523220"/>
          </a:xfrm>
          <a:prstGeom prst="rect">
            <a:avLst/>
          </a:prstGeom>
          <a:noFill/>
        </p:spPr>
        <p:txBody>
          <a:bodyPr wrap="none" rtlCol="0">
            <a:spAutoFit/>
          </a:bodyPr>
          <a:lstStyle/>
          <a:p>
            <a:r>
              <a:rPr lang="lt-LT" sz="2800" dirty="0">
                <a:latin typeface="MV Boli" panose="02000500030200090000" pitchFamily="2" charset="0"/>
                <a:cs typeface="MV Boli" panose="02000500030200090000" pitchFamily="2" charset="0"/>
              </a:rPr>
              <a:t>Mažesnė saugumo rizika</a:t>
            </a:r>
            <a:endParaRPr lang="en-GB" sz="2800" dirty="0">
              <a:latin typeface="MV Boli" panose="02000500030200090000" pitchFamily="2" charset="0"/>
              <a:cs typeface="MV Boli" panose="02000500030200090000" pitchFamily="2" charset="0"/>
            </a:endParaRP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6807959" y="4615997"/>
            <a:ext cx="4934877" cy="461665"/>
          </a:xfrm>
          <a:prstGeom prst="rect">
            <a:avLst/>
          </a:prstGeom>
          <a:noFill/>
        </p:spPr>
        <p:txBody>
          <a:bodyPr wrap="none" rtlCol="0">
            <a:spAutoFit/>
          </a:bodyPr>
          <a:lstStyle/>
          <a:p>
            <a:r>
              <a:rPr lang="lt-LT" sz="2400" dirty="0"/>
              <a:t>Mažesnė duomenų praradimo grėsmė</a:t>
            </a:r>
            <a:endParaRPr lang="en-GB" sz="2400" dirty="0"/>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817" y="1499481"/>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3"/>
          <a:stretch>
            <a:fillRect/>
          </a:stretch>
        </p:blipFill>
        <p:spPr>
          <a:xfrm>
            <a:off x="10782933" y="2358278"/>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3"/>
          <a:stretch>
            <a:fillRect/>
          </a:stretch>
        </p:blipFill>
        <p:spPr>
          <a:xfrm>
            <a:off x="11425301" y="3069364"/>
            <a:ext cx="572935" cy="563465"/>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3"/>
          <a:stretch>
            <a:fillRect/>
          </a:stretch>
        </p:blipFill>
        <p:spPr>
          <a:xfrm>
            <a:off x="9996747" y="3905905"/>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3"/>
          <a:stretch>
            <a:fillRect/>
          </a:stretch>
        </p:blipFill>
        <p:spPr>
          <a:xfrm>
            <a:off x="11661734" y="4663147"/>
            <a:ext cx="461843" cy="454209"/>
          </a:xfrm>
          <a:prstGeom prst="rect">
            <a:avLst/>
          </a:prstGeom>
        </p:spPr>
      </p:pic>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en-GB" sz="3200" dirty="0">
                <a:latin typeface="+mj-lt"/>
              </a:rPr>
              <a:t>5. </a:t>
            </a:r>
            <a:r>
              <a:rPr lang="lt-LT" sz="3200" dirty="0">
                <a:latin typeface="+mj-lt"/>
              </a:rPr>
              <a:t>ĮMONĖS DUOMENŲ VALDYMAS IR ĮRANKIAI</a:t>
            </a:r>
            <a:endParaRPr lang="en-GB" sz="3200" dirty="0">
              <a:latin typeface="+mj-lt"/>
            </a:endParaRPr>
          </a:p>
        </p:txBody>
      </p:sp>
      <p:sp>
        <p:nvSpPr>
          <p:cNvPr id="14" name="Szövegdoboz 13">
            <a:extLst>
              <a:ext uri="{FF2B5EF4-FFF2-40B4-BE49-F238E27FC236}">
                <a16:creationId xmlns:a16="http://schemas.microsoft.com/office/drawing/2014/main" id="{A7380FD5-FE1D-E755-F5FF-992E06B71B66}"/>
              </a:ext>
            </a:extLst>
          </p:cNvPr>
          <p:cNvSpPr txBox="1"/>
          <p:nvPr/>
        </p:nvSpPr>
        <p:spPr>
          <a:xfrm>
            <a:off x="7126214" y="5478479"/>
            <a:ext cx="4568019" cy="400110"/>
          </a:xfrm>
          <a:prstGeom prst="rect">
            <a:avLst/>
          </a:prstGeom>
          <a:noFill/>
        </p:spPr>
        <p:txBody>
          <a:bodyPr wrap="square" rtlCol="0">
            <a:spAutoFit/>
          </a:bodyPr>
          <a:lstStyle/>
          <a:p>
            <a:r>
              <a:rPr lang="lt-LT" sz="2000" dirty="0">
                <a:latin typeface="Bahnschrift SemiCondensed" panose="020B0502040204020203" pitchFamily="34" charset="0"/>
              </a:rPr>
              <a:t>Geresni sprendimų priėmimo procesai</a:t>
            </a:r>
            <a:endParaRPr lang="en-GB" sz="2000" dirty="0">
              <a:latin typeface="Bahnschrift SemiCondensed" panose="020B0502040204020203" pitchFamily="34" charset="0"/>
            </a:endParaRPr>
          </a:p>
        </p:txBody>
      </p:sp>
      <p:pic>
        <p:nvPicPr>
          <p:cNvPr id="23" name="Kép 22">
            <a:extLst>
              <a:ext uri="{FF2B5EF4-FFF2-40B4-BE49-F238E27FC236}">
                <a16:creationId xmlns:a16="http://schemas.microsoft.com/office/drawing/2014/main" id="{6319B260-24F4-D32A-365D-C85028509F64}"/>
              </a:ext>
            </a:extLst>
          </p:cNvPr>
          <p:cNvPicPr>
            <a:picLocks noChangeAspect="1"/>
          </p:cNvPicPr>
          <p:nvPr/>
        </p:nvPicPr>
        <p:blipFill>
          <a:blip r:embed="rId3"/>
          <a:stretch>
            <a:fillRect/>
          </a:stretch>
        </p:blipFill>
        <p:spPr>
          <a:xfrm>
            <a:off x="11091929" y="5386146"/>
            <a:ext cx="594603" cy="584775"/>
          </a:xfrm>
          <a:prstGeom prst="rect">
            <a:avLst/>
          </a:prstGeom>
        </p:spPr>
      </p:pic>
      <p:pic>
        <p:nvPicPr>
          <p:cNvPr id="26" name="Picture 2" descr="Digitális Marketing, Technológia">
            <a:extLst>
              <a:ext uri="{FF2B5EF4-FFF2-40B4-BE49-F238E27FC236}">
                <a16:creationId xmlns:a16="http://schemas.microsoft.com/office/drawing/2014/main" id="{60E035A2-D1C3-50B8-C56B-C1B3D11521C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3111" y="1811414"/>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9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5.3. </a:t>
            </a:r>
            <a:r>
              <a:rPr lang="lt-LT" sz="2000" dirty="0">
                <a:latin typeface="+mj-lt"/>
              </a:rPr>
              <a:t>ĮMONĖS DUOMENŲ VALDYMO PROCESAS IR STRATEGIJA</a:t>
            </a:r>
            <a:endParaRPr lang="hu-HU" sz="2000" dirty="0">
              <a:latin typeface="+mj-lt"/>
            </a:endParaRPr>
          </a:p>
        </p:txBody>
      </p:sp>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hu-HU" sz="3200" dirty="0">
                <a:latin typeface="+mj-lt"/>
              </a:rPr>
              <a:t>5. </a:t>
            </a:r>
            <a:r>
              <a:rPr lang="lt-LT" sz="3200" dirty="0">
                <a:latin typeface="+mj-lt"/>
              </a:rPr>
              <a:t>ĮMONĖS DUOMENŲ VALDYMAS IR ĮRANKIAI</a:t>
            </a:r>
            <a:endParaRPr lang="hu-HU" sz="3200" dirty="0">
              <a:latin typeface="+mj-lt"/>
            </a:endParaRPr>
          </a:p>
        </p:txBody>
      </p:sp>
      <p:grpSp>
        <p:nvGrpSpPr>
          <p:cNvPr id="2" name="Gruppieren 1">
            <a:extLst>
              <a:ext uri="{FF2B5EF4-FFF2-40B4-BE49-F238E27FC236}">
                <a16:creationId xmlns:a16="http://schemas.microsoft.com/office/drawing/2014/main" id="{9E7F8E26-2DFA-A162-DE06-0124531F4751}"/>
              </a:ext>
            </a:extLst>
          </p:cNvPr>
          <p:cNvGrpSpPr/>
          <p:nvPr/>
        </p:nvGrpSpPr>
        <p:grpSpPr>
          <a:xfrm>
            <a:off x="838200" y="1720190"/>
            <a:ext cx="10515600" cy="4457677"/>
            <a:chOff x="838200" y="1720190"/>
            <a:chExt cx="10515600" cy="4457677"/>
          </a:xfrm>
        </p:grpSpPr>
        <p:sp>
          <p:nvSpPr>
            <p:cNvPr id="6" name="Eingebuchteter Pfeil nach rechts 5">
              <a:extLst>
                <a:ext uri="{FF2B5EF4-FFF2-40B4-BE49-F238E27FC236}">
                  <a16:creationId xmlns:a16="http://schemas.microsoft.com/office/drawing/2014/main" id="{5A354A82-A5B7-7010-352E-C2BF457227DB}"/>
                </a:ext>
              </a:extLst>
            </p:cNvPr>
            <p:cNvSpPr/>
            <p:nvPr/>
          </p:nvSpPr>
          <p:spPr>
            <a:xfrm>
              <a:off x="838200" y="3131026"/>
              <a:ext cx="10515600" cy="1740535"/>
            </a:xfrm>
            <a:prstGeom prst="notchedRightArrow">
              <a:avLst/>
            </a:pr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7" name="Freihandform 6">
              <a:extLst>
                <a:ext uri="{FF2B5EF4-FFF2-40B4-BE49-F238E27FC236}">
                  <a16:creationId xmlns:a16="http://schemas.microsoft.com/office/drawing/2014/main" id="{3177BD18-4E1E-4FF4-BDB6-9AEC899B7CB8}"/>
                </a:ext>
              </a:extLst>
            </p:cNvPr>
            <p:cNvSpPr/>
            <p:nvPr/>
          </p:nvSpPr>
          <p:spPr>
            <a:xfrm>
              <a:off x="840799"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lt-LT" sz="1500" kern="1200" dirty="0"/>
                <a:t>Dabartinės padėties įvertinimas</a:t>
              </a:r>
              <a:endParaRPr lang="en-GB" sz="1500" kern="1200" dirty="0"/>
            </a:p>
          </p:txBody>
        </p:sp>
        <p:sp>
          <p:nvSpPr>
            <p:cNvPr id="8" name="Oval 7">
              <a:extLst>
                <a:ext uri="{FF2B5EF4-FFF2-40B4-BE49-F238E27FC236}">
                  <a16:creationId xmlns:a16="http://schemas.microsoft.com/office/drawing/2014/main" id="{3C498DF6-B8A9-AE99-D53A-57E942EEA298}"/>
                </a:ext>
              </a:extLst>
            </p:cNvPr>
            <p:cNvSpPr/>
            <p:nvPr/>
          </p:nvSpPr>
          <p:spPr>
            <a:xfrm>
              <a:off x="1379939" y="3783727"/>
              <a:ext cx="435133" cy="435133"/>
            </a:xfrm>
            <a:prstGeom prst="ellipse">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de-DE"/>
            </a:p>
          </p:txBody>
        </p:sp>
        <p:sp>
          <p:nvSpPr>
            <p:cNvPr id="9" name="Freihandform 8">
              <a:extLst>
                <a:ext uri="{FF2B5EF4-FFF2-40B4-BE49-F238E27FC236}">
                  <a16:creationId xmlns:a16="http://schemas.microsoft.com/office/drawing/2014/main" id="{86F068DD-0E74-C71D-343A-EA61624DC323}"/>
                </a:ext>
              </a:extLst>
            </p:cNvPr>
            <p:cNvSpPr/>
            <p:nvPr/>
          </p:nvSpPr>
          <p:spPr>
            <a:xfrm>
              <a:off x="2322667" y="4437332"/>
              <a:ext cx="180092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lt-LT" sz="1500" dirty="0"/>
                <a:t>Dabartinių poreikių ir galutinių tikslų apibrėžimas</a:t>
              </a:r>
              <a:endParaRPr lang="en-GB" sz="1500" kern="1200" dirty="0"/>
            </a:p>
          </p:txBody>
        </p:sp>
        <p:sp>
          <p:nvSpPr>
            <p:cNvPr id="11" name="Oval 10">
              <a:extLst>
                <a:ext uri="{FF2B5EF4-FFF2-40B4-BE49-F238E27FC236}">
                  <a16:creationId xmlns:a16="http://schemas.microsoft.com/office/drawing/2014/main" id="{F30A1ABD-3FF8-4379-A141-6A16A2F229AF}"/>
                </a:ext>
              </a:extLst>
            </p:cNvPr>
            <p:cNvSpPr/>
            <p:nvPr/>
          </p:nvSpPr>
          <p:spPr>
            <a:xfrm>
              <a:off x="2969025"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sp>
          <p:nvSpPr>
            <p:cNvPr id="13" name="Freihandform 12">
              <a:extLst>
                <a:ext uri="{FF2B5EF4-FFF2-40B4-BE49-F238E27FC236}">
                  <a16:creationId xmlns:a16="http://schemas.microsoft.com/office/drawing/2014/main" id="{0DA6361C-EF99-1DF2-E688-C26020969C48}"/>
                </a:ext>
              </a:extLst>
            </p:cNvPr>
            <p:cNvSpPr/>
            <p:nvPr/>
          </p:nvSpPr>
          <p:spPr>
            <a:xfrm>
              <a:off x="4018970"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lt-LT" sz="1500" kern="1200" dirty="0"/>
                <a:t>Tinkamos priemonės nustatymas</a:t>
              </a:r>
              <a:endParaRPr lang="en-GB" sz="1500" kern="1200" dirty="0"/>
            </a:p>
          </p:txBody>
        </p:sp>
        <p:sp>
          <p:nvSpPr>
            <p:cNvPr id="14" name="Oval 13">
              <a:extLst>
                <a:ext uri="{FF2B5EF4-FFF2-40B4-BE49-F238E27FC236}">
                  <a16:creationId xmlns:a16="http://schemas.microsoft.com/office/drawing/2014/main" id="{4438BB2C-4C4F-8EE8-EB33-604F500E1765}"/>
                </a:ext>
              </a:extLst>
            </p:cNvPr>
            <p:cNvSpPr/>
            <p:nvPr/>
          </p:nvSpPr>
          <p:spPr>
            <a:xfrm>
              <a:off x="4558110"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5" name="Freihandform 14">
              <a:extLst>
                <a:ext uri="{FF2B5EF4-FFF2-40B4-BE49-F238E27FC236}">
                  <a16:creationId xmlns:a16="http://schemas.microsoft.com/office/drawing/2014/main" id="{02B00C2F-BB37-5CBE-9312-BD7B6959F9F8}"/>
                </a:ext>
              </a:extLst>
            </p:cNvPr>
            <p:cNvSpPr/>
            <p:nvPr/>
          </p:nvSpPr>
          <p:spPr>
            <a:xfrm>
              <a:off x="5300648" y="4437332"/>
              <a:ext cx="2128226"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lt-LT" sz="1500" kern="1200" dirty="0"/>
                <a:t>Duomenų valdymo sprendimo įdiegimas</a:t>
              </a:r>
              <a:endParaRPr lang="en-GB" sz="1500" kern="1200" dirty="0"/>
            </a:p>
          </p:txBody>
        </p:sp>
        <p:sp>
          <p:nvSpPr>
            <p:cNvPr id="16" name="Oval 15">
              <a:extLst>
                <a:ext uri="{FF2B5EF4-FFF2-40B4-BE49-F238E27FC236}">
                  <a16:creationId xmlns:a16="http://schemas.microsoft.com/office/drawing/2014/main" id="{5752BF42-2C83-E5BF-3314-99D827F5B5C7}"/>
                </a:ext>
              </a:extLst>
            </p:cNvPr>
            <p:cNvSpPr/>
            <p:nvPr/>
          </p:nvSpPr>
          <p:spPr>
            <a:xfrm>
              <a:off x="6147195" y="3783727"/>
              <a:ext cx="435133" cy="435133"/>
            </a:xfrm>
            <a:prstGeom prst="ellipse">
              <a:avLst/>
            </a:prstGeom>
          </p:spPr>
          <p:style>
            <a:lnRef idx="2">
              <a:schemeClr val="lt1">
                <a:hueOff val="0"/>
                <a:satOff val="0"/>
                <a:lumOff val="0"/>
                <a:alphaOff val="0"/>
              </a:schemeClr>
            </a:lnRef>
            <a:fillRef idx="1">
              <a:schemeClr val="accent1">
                <a:shade val="50000"/>
                <a:hueOff val="-707699"/>
                <a:satOff val="-19449"/>
                <a:lumOff val="48004"/>
                <a:alphaOff val="0"/>
              </a:schemeClr>
            </a:fillRef>
            <a:effectRef idx="0">
              <a:schemeClr val="accent1">
                <a:shade val="50000"/>
                <a:hueOff val="-707699"/>
                <a:satOff val="-19449"/>
                <a:lumOff val="48004"/>
                <a:alphaOff val="0"/>
              </a:schemeClr>
            </a:effectRef>
            <a:fontRef idx="minor">
              <a:schemeClr val="lt1"/>
            </a:fontRef>
          </p:style>
          <p:txBody>
            <a:bodyPr/>
            <a:lstStyle/>
            <a:p>
              <a:endParaRPr lang="de-DE"/>
            </a:p>
          </p:txBody>
        </p:sp>
        <p:sp>
          <p:nvSpPr>
            <p:cNvPr id="17" name="Freihandform 16">
              <a:extLst>
                <a:ext uri="{FF2B5EF4-FFF2-40B4-BE49-F238E27FC236}">
                  <a16:creationId xmlns:a16="http://schemas.microsoft.com/office/drawing/2014/main" id="{7031E6B9-65AA-8CDA-66AE-2BE9B91D76FD}"/>
                </a:ext>
              </a:extLst>
            </p:cNvPr>
            <p:cNvSpPr/>
            <p:nvPr/>
          </p:nvSpPr>
          <p:spPr>
            <a:xfrm>
              <a:off x="6987241" y="1720190"/>
              <a:ext cx="193321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lt-LT" sz="1500" kern="1200" dirty="0"/>
                <a:t>Duomenų valdymo politikos sukūrimas</a:t>
              </a:r>
              <a:endParaRPr lang="en-GB" sz="1500" kern="1200" dirty="0"/>
            </a:p>
          </p:txBody>
        </p:sp>
        <p:sp>
          <p:nvSpPr>
            <p:cNvPr id="18" name="Oval 17">
              <a:extLst>
                <a:ext uri="{FF2B5EF4-FFF2-40B4-BE49-F238E27FC236}">
                  <a16:creationId xmlns:a16="http://schemas.microsoft.com/office/drawing/2014/main" id="{76CFC9A1-E8D0-B908-CFB2-84F086368D8B}"/>
                </a:ext>
              </a:extLst>
            </p:cNvPr>
            <p:cNvSpPr/>
            <p:nvPr/>
          </p:nvSpPr>
          <p:spPr>
            <a:xfrm>
              <a:off x="7736281"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9" name="Freihandform 18">
              <a:extLst>
                <a:ext uri="{FF2B5EF4-FFF2-40B4-BE49-F238E27FC236}">
                  <a16:creationId xmlns:a16="http://schemas.microsoft.com/office/drawing/2014/main" id="{307B415A-58E6-5E49-B00C-D5BBA1713B12}"/>
                </a:ext>
              </a:extLst>
            </p:cNvPr>
            <p:cNvSpPr/>
            <p:nvPr/>
          </p:nvSpPr>
          <p:spPr>
            <a:xfrm>
              <a:off x="8786226" y="4436427"/>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lt-LT" sz="1500" kern="1200" dirty="0"/>
                <a:t>Darbuotojų apmokymas</a:t>
              </a:r>
              <a:endParaRPr lang="en-GB" sz="1500" kern="1200" dirty="0"/>
            </a:p>
          </p:txBody>
        </p:sp>
        <p:sp>
          <p:nvSpPr>
            <p:cNvPr id="20" name="Oval 19">
              <a:extLst>
                <a:ext uri="{FF2B5EF4-FFF2-40B4-BE49-F238E27FC236}">
                  <a16:creationId xmlns:a16="http://schemas.microsoft.com/office/drawing/2014/main" id="{9BE277D1-6516-2AAA-1070-FB6AB9AE9E56}"/>
                </a:ext>
              </a:extLst>
            </p:cNvPr>
            <p:cNvSpPr/>
            <p:nvPr/>
          </p:nvSpPr>
          <p:spPr>
            <a:xfrm>
              <a:off x="9325366"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grpSp>
    </p:spTree>
    <p:extLst>
      <p:ext uri="{BB962C8B-B14F-4D97-AF65-F5344CB8AC3E}">
        <p14:creationId xmlns:p14="http://schemas.microsoft.com/office/powerpoint/2010/main" val="45960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E0CE0307-D58C-DD04-C7A0-E26655BEDCA0}"/>
              </a:ext>
            </a:extLst>
          </p:cNvPr>
          <p:cNvGraphicFramePr>
            <a:graphicFrameLocks noGrp="1"/>
          </p:cNvGraphicFramePr>
          <p:nvPr>
            <p:ph idx="1"/>
            <p:extLst>
              <p:ext uri="{D42A27DB-BD31-4B8C-83A1-F6EECF244321}">
                <p14:modId xmlns:p14="http://schemas.microsoft.com/office/powerpoint/2010/main" val="2492542264"/>
              </p:ext>
            </p:extLst>
          </p:nvPr>
        </p:nvGraphicFramePr>
        <p:xfrm>
          <a:off x="838200" y="1825625"/>
          <a:ext cx="10048875" cy="388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199" y="372637"/>
            <a:ext cx="10048875" cy="780585"/>
          </a:xfrm>
        </p:spPr>
        <p:txBody>
          <a:bodyPr/>
          <a:lstStyle/>
          <a:p>
            <a:r>
              <a:rPr lang="hu-HU" sz="2800" dirty="0"/>
              <a:t>1. </a:t>
            </a:r>
            <a:r>
              <a:rPr lang="lt-LT" sz="2800" dirty="0"/>
              <a:t>SKAITMENIZACIJA IR SKAITMENINĖ TRANSFORMACIJA</a:t>
            </a:r>
            <a:endParaRPr lang="hu-HU" sz="2800" dirty="0"/>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1.1. </a:t>
            </a:r>
            <a:r>
              <a:rPr lang="lt-LT" sz="2000" dirty="0">
                <a:latin typeface="+mn-lt"/>
              </a:rPr>
              <a:t>APIBRĖŽIMAI</a:t>
            </a:r>
            <a:endParaRPr lang="hu-HU" sz="2000" dirty="0">
              <a:latin typeface="+mn-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82511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lt-LT" sz="2800" b="1" dirty="0">
                <a:solidFill>
                  <a:schemeClr val="accent2">
                    <a:lumMod val="75000"/>
                  </a:schemeClr>
                </a:solidFill>
              </a:rPr>
              <a:t>1 UŽDUOTIS. INDIVIDUALUS DARBAS: 1 DALOMOJI MEDŽIAGA.</a:t>
            </a:r>
            <a:endParaRPr lang="en-GB" sz="2800" b="1" dirty="0">
              <a:solidFill>
                <a:schemeClr val="accent2">
                  <a:lumMod val="75000"/>
                </a:schemeClr>
              </a:solidFill>
            </a:endParaRPr>
          </a:p>
        </p:txBody>
      </p:sp>
      <p:sp>
        <p:nvSpPr>
          <p:cNvPr id="26" name="Élőláb helye 3">
            <a:extLst>
              <a:ext uri="{FF2B5EF4-FFF2-40B4-BE49-F238E27FC236}">
                <a16:creationId xmlns:a16="http://schemas.microsoft.com/office/drawing/2014/main" id="{D4E4C9C9-0073-05E6-D969-7DB0D1A7D974}"/>
              </a:ext>
            </a:extLst>
          </p:cNvPr>
          <p:cNvSpPr>
            <a:spLocks noGrp="1"/>
          </p:cNvSpPr>
          <p:nvPr>
            <p:ph type="ftr" sz="quarter" idx="11"/>
          </p:nvPr>
        </p:nvSpPr>
        <p:spPr>
          <a:xfrm>
            <a:off x="4038600" y="6356350"/>
            <a:ext cx="4114800" cy="365125"/>
          </a:xfrm>
        </p:spPr>
        <p:txBody>
          <a:bodyPr/>
          <a:lstStyle/>
          <a:p>
            <a:r>
              <a:rPr lang="en-GB" noProof="0" dirty="0"/>
              <a:t>ERASMUS+ DIGIGEN 
Project Ref. No. 2021-1-DE02-KA220-VET-000025335</a:t>
            </a:r>
          </a:p>
        </p:txBody>
      </p:sp>
    </p:spTree>
    <p:extLst>
      <p:ext uri="{BB962C8B-B14F-4D97-AF65-F5344CB8AC3E}">
        <p14:creationId xmlns:p14="http://schemas.microsoft.com/office/powerpoint/2010/main" val="242207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200" dirty="0">
                <a:latin typeface="+mj-lt"/>
              </a:rPr>
              <a:t>5. </a:t>
            </a:r>
            <a:r>
              <a:rPr lang="lt-LT" sz="3200" dirty="0">
                <a:latin typeface="+mj-lt"/>
              </a:rPr>
              <a:t>ĮMONĖS DUOMENŲ VALDYMAS IR ĮRANKIAI</a:t>
            </a:r>
            <a:endParaRPr lang="hu-HU" sz="32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5.4. </a:t>
            </a:r>
            <a:r>
              <a:rPr lang="lt-LT" sz="2000" dirty="0">
                <a:latin typeface="+mj-lt"/>
              </a:rPr>
              <a:t>ĮMONĖS DUOMENŲ VALDYMO ĮRANKIŲ TIPAI</a:t>
            </a:r>
            <a:endParaRPr lang="hu-HU" sz="2000"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graphicFrame>
        <p:nvGraphicFramePr>
          <p:cNvPr id="2" name="Tartalom helye 1">
            <a:extLst>
              <a:ext uri="{FF2B5EF4-FFF2-40B4-BE49-F238E27FC236}">
                <a16:creationId xmlns:a16="http://schemas.microsoft.com/office/drawing/2014/main" id="{0A3D65E7-C891-00CD-B376-E4BDF0E3D7A1}"/>
              </a:ext>
            </a:extLst>
          </p:cNvPr>
          <p:cNvGraphicFramePr>
            <a:graphicFrameLocks noGrp="1"/>
          </p:cNvGraphicFramePr>
          <p:nvPr>
            <p:ph idx="1"/>
            <p:extLst>
              <p:ext uri="{D42A27DB-BD31-4B8C-83A1-F6EECF244321}">
                <p14:modId xmlns:p14="http://schemas.microsoft.com/office/powerpoint/2010/main" val="17529280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12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A3D4D1C7-A02E-3C64-2086-44E4ED82B55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r="12414"/>
          <a:stretch/>
        </p:blipFill>
        <p:spPr>
          <a:xfrm>
            <a:off x="7890933" y="3060367"/>
            <a:ext cx="4301067" cy="2731558"/>
          </a:xfrm>
          <a:prstGeom prst="rect">
            <a:avLst/>
          </a:prstGeom>
        </p:spPr>
      </p:pic>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600" dirty="0">
                <a:latin typeface="+mj-lt"/>
              </a:rPr>
              <a:t>6. </a:t>
            </a:r>
            <a:r>
              <a:rPr lang="lt-LT" sz="3600" dirty="0">
                <a:latin typeface="+mj-lt"/>
              </a:rPr>
              <a:t>SKAITMENINIS VADOVAVIMAS</a:t>
            </a:r>
            <a:endParaRPr lang="hu-HU"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6.</a:t>
            </a:r>
            <a:r>
              <a:rPr lang="de-DE" sz="2000" dirty="0">
                <a:latin typeface="+mj-lt"/>
              </a:rPr>
              <a:t>2</a:t>
            </a:r>
            <a:r>
              <a:rPr lang="hu-HU" sz="2000" dirty="0">
                <a:latin typeface="+mj-lt"/>
              </a:rPr>
              <a:t>. </a:t>
            </a:r>
            <a:r>
              <a:rPr lang="lt-LT" sz="2000" dirty="0">
                <a:latin typeface="+mj-lt"/>
              </a:rPr>
              <a:t>SKAITMENINIO VADOVAVIMO ETIKA (SKAITMENINĖ ETIKA</a:t>
            </a:r>
            <a:r>
              <a:rPr lang="hu-HU" sz="2000" dirty="0">
                <a:latin typeface="+mj-lt"/>
              </a:rPr>
              <a:t>)</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sp>
        <p:nvSpPr>
          <p:cNvPr id="7" name="Tartalom helye 1">
            <a:extLst>
              <a:ext uri="{FF2B5EF4-FFF2-40B4-BE49-F238E27FC236}">
                <a16:creationId xmlns:a16="http://schemas.microsoft.com/office/drawing/2014/main" id="{2DB1E83C-BC7D-A867-E1D8-D3837ADAEA8D}"/>
              </a:ext>
            </a:extLst>
          </p:cNvPr>
          <p:cNvSpPr>
            <a:spLocks noGrp="1"/>
          </p:cNvSpPr>
          <p:nvPr>
            <p:ph idx="1"/>
          </p:nvPr>
        </p:nvSpPr>
        <p:spPr>
          <a:xfrm>
            <a:off x="838200" y="2001574"/>
            <a:ext cx="10515600" cy="4351338"/>
          </a:xfrm>
        </p:spPr>
        <p:txBody>
          <a:bodyPr/>
          <a:lstStyle/>
          <a:p>
            <a:r>
              <a:rPr lang="lt-LT" dirty="0">
                <a:latin typeface="+mn-lt"/>
              </a:rPr>
              <a:t>Skaitmeninė etika – vertybių ir moralės principų sistema, naudojama elektroninėje erdvėje sąveikaujant žmonėms, organizacijoms ir daiktams</a:t>
            </a:r>
            <a:r>
              <a:rPr lang="en-GB" dirty="0">
                <a:latin typeface="+mn-lt"/>
              </a:rPr>
              <a:t>. </a:t>
            </a:r>
            <a:r>
              <a:rPr lang="en-GB" sz="2000" dirty="0">
                <a:latin typeface="+mn-lt"/>
              </a:rPr>
              <a:t>(Gartner)</a:t>
            </a:r>
          </a:p>
          <a:p>
            <a:endParaRPr lang="en-GB" dirty="0">
              <a:latin typeface="+mn-lt"/>
            </a:endParaRPr>
          </a:p>
          <a:p>
            <a:r>
              <a:rPr lang="lt-LT" dirty="0">
                <a:latin typeface="+mn-lt"/>
              </a:rPr>
              <a:t>Etinis vadovavimas apima:</a:t>
            </a:r>
            <a:endParaRPr lang="en-GB" dirty="0">
              <a:latin typeface="+mn-lt"/>
            </a:endParaRPr>
          </a:p>
          <a:p>
            <a:pPr lvl="1"/>
            <a:r>
              <a:rPr lang="lt-LT" dirty="0">
                <a:latin typeface="+mn-lt"/>
              </a:rPr>
              <a:t>Etinį duomenų valdymą</a:t>
            </a:r>
            <a:endParaRPr lang="en-GB" dirty="0">
              <a:latin typeface="+mn-lt"/>
            </a:endParaRPr>
          </a:p>
          <a:p>
            <a:pPr lvl="1"/>
            <a:r>
              <a:rPr lang="lt-LT" dirty="0">
                <a:latin typeface="+mn-lt"/>
              </a:rPr>
              <a:t>Įsitraukimą į etines partnerystes ir bendradarbiavimą</a:t>
            </a:r>
            <a:endParaRPr lang="en-GB" dirty="0">
              <a:latin typeface="+mn-lt"/>
            </a:endParaRPr>
          </a:p>
          <a:p>
            <a:pPr lvl="1"/>
            <a:r>
              <a:rPr lang="lt-LT" dirty="0">
                <a:latin typeface="+mn-lt"/>
              </a:rPr>
              <a:t>Buvimą etinių sumetimų gynėjais</a:t>
            </a:r>
            <a:endParaRPr lang="en-GB" dirty="0">
              <a:latin typeface="+mn-lt"/>
            </a:endParaRPr>
          </a:p>
          <a:p>
            <a:endParaRPr lang="hu-HU" dirty="0"/>
          </a:p>
        </p:txBody>
      </p:sp>
    </p:spTree>
    <p:extLst>
      <p:ext uri="{BB962C8B-B14F-4D97-AF65-F5344CB8AC3E}">
        <p14:creationId xmlns:p14="http://schemas.microsoft.com/office/powerpoint/2010/main" val="381000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3895725" y="2736850"/>
            <a:ext cx="6353770" cy="3800474"/>
          </a:xfrm>
        </p:spPr>
        <p:txBody>
          <a:bodyPr>
            <a:normAutofit/>
          </a:bodyPr>
          <a:lstStyle/>
          <a:p>
            <a:pPr marL="0" lvl="1" algn="ctr">
              <a:lnSpc>
                <a:spcPct val="100000"/>
              </a:lnSpc>
              <a:buNone/>
            </a:pPr>
            <a:r>
              <a:rPr lang="de-DE" sz="2000" b="1" dirty="0">
                <a:latin typeface="+mn-lt"/>
                <a:sym typeface="Wingdings" panose="05000000000000000000" pitchFamily="2" charset="2"/>
              </a:rPr>
              <a:t> </a:t>
            </a:r>
            <a:r>
              <a:rPr lang="lt-LT" sz="2000" b="1" dirty="0">
                <a:latin typeface="+mn-lt"/>
              </a:rPr>
              <a:t>KOKIOS YRA JŪSŲ SKAITMENINĖS KOMPETENCIJOS SRITYS?</a:t>
            </a:r>
            <a:endParaRPr lang="hu-HU" sz="2000" b="1" dirty="0">
              <a:latin typeface="+mn-lt"/>
            </a:endParaRPr>
          </a:p>
          <a:p>
            <a:pPr marL="0" lvl="1" algn="ctr">
              <a:lnSpc>
                <a:spcPct val="150000"/>
              </a:lnSpc>
            </a:pPr>
            <a:r>
              <a:rPr lang="lt-LT" sz="2000" dirty="0">
                <a:latin typeface="+mn-lt"/>
              </a:rPr>
              <a:t>Užpildykite apklausą </a:t>
            </a:r>
            <a:r>
              <a:rPr lang="lt-LT" sz="2000" dirty="0">
                <a:latin typeface="+mn-lt"/>
                <a:hlinkClick r:id="rId3"/>
              </a:rPr>
              <a:t>„Skaitmeninės kompetencijos ratas“</a:t>
            </a:r>
            <a:r>
              <a:rPr lang="hu-HU" sz="2000" dirty="0">
                <a:latin typeface="+mn-lt"/>
              </a:rPr>
              <a:t>. </a:t>
            </a:r>
            <a:r>
              <a:rPr lang="lt-LT" sz="2000" dirty="0">
                <a:latin typeface="+mn-lt"/>
              </a:rPr>
              <a:t>Kokios jūsų stipriosios pusės, o kur reikia tobulėti?</a:t>
            </a:r>
            <a:endParaRPr lang="hu-HU" sz="2000" dirty="0">
              <a:latin typeface="+mn-lt"/>
            </a:endParaRPr>
          </a:p>
          <a:p>
            <a:pPr marL="0" lvl="1">
              <a:lnSpc>
                <a:spcPct val="150000"/>
              </a:lnSpc>
              <a:buNone/>
            </a:pPr>
            <a:endParaRPr lang="hu-HU" sz="2000" dirty="0">
              <a:latin typeface="+mn-lt"/>
            </a:endParaRPr>
          </a:p>
          <a:p>
            <a:pPr marL="0" lvl="1" algn="ctr">
              <a:lnSpc>
                <a:spcPct val="100000"/>
              </a:lnSpc>
            </a:pPr>
            <a:r>
              <a:rPr lang="de-DE" sz="2000" b="1" dirty="0">
                <a:latin typeface="+mn-lt"/>
                <a:sym typeface="Wingdings" panose="05000000000000000000" pitchFamily="2" charset="2"/>
              </a:rPr>
              <a:t> </a:t>
            </a:r>
            <a:r>
              <a:rPr lang="lt-LT" sz="2000" b="1" dirty="0">
                <a:latin typeface="+mn-lt"/>
              </a:rPr>
              <a:t>Pagalvokite / aptarkite, kaip šį (ar panašų) įrankį galima būtų panaudoti jūsų konsultavimo darbe.</a:t>
            </a:r>
            <a:endParaRPr lang="hu-HU" sz="2000" b="1"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31</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lt-LT" sz="4800" b="1" dirty="0">
                <a:latin typeface="+mn-lt"/>
              </a:rPr>
              <a:t>SKAITMENINIO VADOVAVIMO PASITIKRINIMAS</a:t>
            </a:r>
            <a:br>
              <a:rPr lang="en-GB" sz="4800" b="1" dirty="0">
                <a:latin typeface="+mn-lt"/>
              </a:rPr>
            </a:br>
            <a:r>
              <a:rPr lang="lt-LT" sz="1400" i="1" dirty="0">
                <a:solidFill>
                  <a:prstClr val="black"/>
                </a:solidFill>
                <a:latin typeface="Jost"/>
                <a:ea typeface="Jost Bold Italic" pitchFamily="2" charset="77"/>
                <a:cs typeface="+mn-cs"/>
              </a:rPr>
              <a:t>8 užduotis: savarankiškas ir grupinis darbas</a:t>
            </a:r>
            <a:endParaRPr lang="en-US" sz="3600" dirty="0">
              <a:latin typeface="+mn-lt"/>
            </a:endParaRPr>
          </a:p>
        </p:txBody>
      </p:sp>
      <p:pic>
        <p:nvPicPr>
          <p:cNvPr id="5" name="Kép 17">
            <a:extLst>
              <a:ext uri="{FF2B5EF4-FFF2-40B4-BE49-F238E27FC236}">
                <a16:creationId xmlns:a16="http://schemas.microsoft.com/office/drawing/2014/main" id="{2F3E9D0C-3754-0805-EE19-A3889B1F1C44}"/>
              </a:ext>
            </a:extLst>
          </p:cNvPr>
          <p:cNvPicPr>
            <a:picLocks noChangeAspect="1"/>
          </p:cNvPicPr>
          <p:nvPr/>
        </p:nvPicPr>
        <p:blipFill rotWithShape="1">
          <a:blip r:embed="rId4"/>
          <a:srcRect l="235" t="7500" b="471"/>
          <a:stretch/>
        </p:blipFill>
        <p:spPr>
          <a:xfrm>
            <a:off x="733424" y="2524124"/>
            <a:ext cx="3305176" cy="2955686"/>
          </a:xfrm>
          <a:prstGeom prst="ellipse">
            <a:avLst/>
          </a:prstGeom>
        </p:spPr>
      </p:pic>
    </p:spTree>
    <p:extLst>
      <p:ext uri="{BB962C8B-B14F-4D97-AF65-F5344CB8AC3E}">
        <p14:creationId xmlns:p14="http://schemas.microsoft.com/office/powerpoint/2010/main" val="28779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464C15-A824-9615-23BA-EF0422DADF85}"/>
              </a:ext>
            </a:extLst>
          </p:cNvPr>
          <p:cNvSpPr/>
          <p:nvPr/>
        </p:nvSpPr>
        <p:spPr>
          <a:xfrm>
            <a:off x="1172029" y="1350974"/>
            <a:ext cx="5677593" cy="17290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t-LT"/>
          </a:p>
        </p:txBody>
      </p:sp>
      <p:sp>
        <p:nvSpPr>
          <p:cNvPr id="3" name="TextBox 2">
            <a:extLst>
              <a:ext uri="{FF2B5EF4-FFF2-40B4-BE49-F238E27FC236}">
                <a16:creationId xmlns:a16="http://schemas.microsoft.com/office/drawing/2014/main" id="{CD343E04-D9E1-F013-DD12-CE436E9980F2}"/>
              </a:ext>
            </a:extLst>
          </p:cNvPr>
          <p:cNvSpPr txBox="1"/>
          <p:nvPr/>
        </p:nvSpPr>
        <p:spPr>
          <a:xfrm>
            <a:off x="1695731" y="1434101"/>
            <a:ext cx="4522123" cy="138499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lt-LT" sz="1100" b="0" i="0" dirty="0">
                <a:effectLst/>
              </a:rPr>
              <a:t>Finansuojama Europos Sąjungos lėšomis. Tačiau išreiškiamas požiūris ar nuomonė yra tik autoriaus (-</a:t>
            </a:r>
            <a:r>
              <a:rPr lang="lt-LT" sz="1100" b="0" i="0" dirty="0" err="1">
                <a:effectLst/>
              </a:rPr>
              <a:t>ių</a:t>
            </a:r>
            <a:r>
              <a:rPr lang="lt-LT" sz="1100" b="0" i="0" dirty="0">
                <a:effectLst/>
              </a:rPr>
              <a:t>) ir nebūtinai atspindi Europos Sąjungos ar Nacionalinės agentūros požiūrį ar nuomonę. Nei Europos Sąjunga, nei Nacionalinė agentūra negali būti laikoma už juos atsakinga.</a:t>
            </a:r>
            <a:endParaRPr lang="lt-LT" sz="1100" dirty="0"/>
          </a:p>
          <a:p>
            <a:endParaRPr lang="lt-LT" dirty="0"/>
          </a:p>
        </p:txBody>
      </p:sp>
    </p:spTree>
    <p:extLst>
      <p:ext uri="{BB962C8B-B14F-4D97-AF65-F5344CB8AC3E}">
        <p14:creationId xmlns:p14="http://schemas.microsoft.com/office/powerpoint/2010/main" val="355017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10000"/>
          </a:bodyPr>
          <a:lstStyle/>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Business Solution (2023)</a:t>
            </a:r>
            <a:r>
              <a:rPr lang="hu-HU" sz="1800" i="1" kern="100" dirty="0">
                <a:solidFill>
                  <a:srgbClr val="0F0F0F"/>
                </a:solidFill>
                <a:effectLst/>
                <a:latin typeface="+mj-lt"/>
                <a:ea typeface="Calibri" panose="020F0502020204030204" pitchFamily="34" charset="0"/>
                <a:cs typeface="Times New Roman" panose="02020603050405020304" pitchFamily="18" charset="0"/>
              </a:rPr>
              <a:t> 7 Best Knowledge Management  Software Tools in 2023,</a:t>
            </a:r>
            <a:r>
              <a:rPr lang="de-DE" sz="1800" kern="100" dirty="0">
                <a:solidFill>
                  <a:srgbClr val="0F0F0F"/>
                </a:solidFill>
                <a:effectLst/>
                <a:latin typeface="+mj-lt"/>
                <a:ea typeface="Calibri" panose="020F0502020204030204" pitchFamily="34" charset="0"/>
                <a:cs typeface="Times New Roman" panose="02020603050405020304" pitchFamily="18" charset="0"/>
              </a:rPr>
              <a:t> </a:t>
            </a:r>
            <a:r>
              <a:rPr lang="hu-HU" sz="1800" kern="100" dirty="0">
                <a:solidFill>
                  <a:srgbClr val="0F0F0F"/>
                </a:solidFill>
                <a:effectLst/>
                <a:latin typeface="+mj-lt"/>
                <a:ea typeface="Calibri" panose="020F0502020204030204" pitchFamily="34" charset="0"/>
                <a:cs typeface="Times New Roman" panose="02020603050405020304" pitchFamily="18" charset="0"/>
              </a:rPr>
              <a:t>accessed </a:t>
            </a:r>
            <a:r>
              <a:rPr lang="de-DE" sz="1800" kern="100" dirty="0">
                <a:solidFill>
                  <a:srgbClr val="0F0F0F"/>
                </a:solidFill>
                <a:effectLst/>
                <a:latin typeface="+mj-lt"/>
                <a:ea typeface="Calibri" panose="020F0502020204030204" pitchFamily="34" charset="0"/>
                <a:cs typeface="Times New Roman" panose="02020603050405020304" pitchFamily="18" charset="0"/>
              </a:rPr>
              <a:t>18</a:t>
            </a:r>
            <a:r>
              <a:rPr lang="hu-HU" sz="1800" kern="100" dirty="0">
                <a:solidFill>
                  <a:srgbClr val="0F0F0F"/>
                </a:solidFill>
                <a:effectLst/>
                <a:latin typeface="+mj-lt"/>
                <a:ea typeface="Calibri" panose="020F0502020204030204" pitchFamily="34" charset="0"/>
                <a:cs typeface="Times New Roman" panose="02020603050405020304" pitchFamily="18" charset="0"/>
              </a:rPr>
              <a:t> August 2023</a:t>
            </a:r>
            <a:r>
              <a:rPr lang="de-DE" sz="1800" kern="100" dirty="0">
                <a:solidFill>
                  <a:srgbClr val="0F0F0F"/>
                </a:solidFill>
                <a:latin typeface="+mj-lt"/>
                <a:ea typeface="Calibri" panose="020F0502020204030204" pitchFamily="34" charset="0"/>
                <a:cs typeface="Times New Roman" panose="02020603050405020304" pitchFamily="18" charset="0"/>
              </a:rPr>
              <a:t>,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https://www.youtube.com/watch?v=SHdspGNcD_I</a:t>
            </a:r>
            <a:r>
              <a:rPr lang="de-DE" sz="1800" u="sng" kern="100" dirty="0">
                <a:solidFill>
                  <a:srgbClr val="0F0F0F"/>
                </a:solidFill>
                <a:effectLst/>
                <a:latin typeface="+mj-lt"/>
                <a:ea typeface="Calibri" panose="020F0502020204030204" pitchFamily="34" charset="0"/>
                <a:cs typeface="Times New Roman" panose="02020603050405020304" pitchFamily="18" charset="0"/>
              </a:rPr>
              <a:t>.</a:t>
            </a:r>
            <a:endParaRPr lang="de-DE" sz="1800" u="sng" kern="100" dirty="0">
              <a:solidFill>
                <a:srgbClr val="0F0F0F"/>
              </a:solidFill>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Canva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https://www.canva.com/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European Digital Innovation Hubs Network, </a:t>
            </a:r>
            <a:r>
              <a:rPr lang="hu-HU" sz="1800" kern="100" dirty="0">
                <a:solidFill>
                  <a:srgbClr val="0F0F0F"/>
                </a:solidFill>
                <a:effectLst/>
                <a:latin typeface="+mj-lt"/>
                <a:ea typeface="Calibri" panose="020F0502020204030204" pitchFamily="34" charset="0"/>
                <a:cs typeface="Times New Roman" panose="02020603050405020304" pitchFamily="18" charset="0"/>
              </a:rPr>
              <a:t>European Commission website, accessed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https://european-digital-innovation-hubs.ec.europa.eu/home</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00000"/>
                </a:solidFill>
                <a:effectLst/>
                <a:latin typeface="+mj-lt"/>
                <a:ea typeface="Calibri" panose="020F0502020204030204" pitchFamily="34" charset="0"/>
                <a:cs typeface="Times New Roman" panose="02020603050405020304" pitchFamily="18" charset="0"/>
              </a:rPr>
              <a:t>Europe’s Digital Decade: digital targets for 2023, </a:t>
            </a:r>
            <a:r>
              <a:rPr lang="hu-HU" sz="1800" kern="1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kern="100" dirty="0">
                <a:solidFill>
                  <a:srgbClr val="0563C1"/>
                </a:solidFill>
                <a:effectLst/>
                <a:latin typeface="+mj-lt"/>
                <a:ea typeface="Calibri" panose="020F0502020204030204" pitchFamily="34" charset="0"/>
                <a:cs typeface="Times New Roman" panose="02020603050405020304" pitchFamily="18" charset="0"/>
                <a:hlinkClick r:id="rId5"/>
              </a:rPr>
              <a:t>https://commission.europa.eu/strategy-and-policy/priorities-2019-2024/europe-fit-digital-age/europes-digital-decade-digital-targets-2030_en</a:t>
            </a:r>
            <a:r>
              <a:rPr lang="de-DE" sz="1800" kern="100" dirty="0">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Google Lens, </a:t>
            </a:r>
            <a:r>
              <a:rPr lang="hu-HU" sz="1800" kern="100" dirty="0">
                <a:solidFill>
                  <a:srgbClr val="0F0F0F"/>
                </a:solidFill>
                <a:effectLst/>
                <a:latin typeface="+mj-lt"/>
                <a:ea typeface="Calibri" panose="020F0502020204030204" pitchFamily="34" charset="0"/>
                <a:cs typeface="Times New Roman" panose="02020603050405020304" pitchFamily="18" charset="0"/>
              </a:rPr>
              <a:t>Google Play website, accessed 28 </a:t>
            </a:r>
            <a:r>
              <a:rPr lang="de-DE" sz="1800" kern="100" dirty="0">
                <a:solidFill>
                  <a:srgbClr val="0F0F0F"/>
                </a:solidFill>
                <a:latin typeface="+mj-lt"/>
                <a:ea typeface="Calibri" panose="020F0502020204030204" pitchFamily="34" charset="0"/>
                <a:cs typeface="Times New Roman" panose="02020603050405020304" pitchFamily="18" charset="0"/>
              </a:rPr>
              <a:t>S</a:t>
            </a:r>
            <a:r>
              <a:rPr lang="hu-HU" sz="1800" kern="100" dirty="0">
                <a:solidFill>
                  <a:srgbClr val="0F0F0F"/>
                </a:solidFill>
                <a:effectLst/>
                <a:latin typeface="+mj-lt"/>
                <a:ea typeface="Calibri" panose="020F0502020204030204" pitchFamily="34" charset="0"/>
                <a:cs typeface="Times New Roman" panose="02020603050405020304" pitchFamily="18" charset="0"/>
              </a:rPr>
              <a:t>eptember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6"/>
              </a:rPr>
              <a:t>https://play.google.com/store/apps/details?id=com.google.ar.lens&amp;hl=hu&amp;pli=1</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buNone/>
            </a:pPr>
            <a:r>
              <a:rPr lang="hu-HU" sz="1800" dirty="0">
                <a:solidFill>
                  <a:srgbClr val="000000"/>
                </a:solidFill>
                <a:effectLst/>
                <a:latin typeface="+mj-lt"/>
                <a:ea typeface="Calibri" panose="020F0502020204030204" pitchFamily="34" charset="0"/>
                <a:cs typeface="Times New Roman" panose="02020603050405020304" pitchFamily="18" charset="0"/>
              </a:rPr>
              <a:t>Hubert, Cindy and Lemons, Darcy, 2019, </a:t>
            </a:r>
            <a:r>
              <a:rPr lang="hu-HU" sz="1800" i="1" dirty="0">
                <a:solidFill>
                  <a:srgbClr val="000000"/>
                </a:solidFill>
                <a:effectLst/>
                <a:latin typeface="+mj-lt"/>
                <a:ea typeface="Calibri" panose="020F0502020204030204" pitchFamily="34" charset="0"/>
                <a:cs typeface="Times New Roman" panose="02020603050405020304" pitchFamily="18" charset="0"/>
              </a:rPr>
              <a:t>APQC's Levels of Knowledge Management Maturity, </a:t>
            </a:r>
            <a:r>
              <a:rPr lang="hu-HU" sz="18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7"/>
              </a:rPr>
              <a:t>https://www.apqc.org/resource-library/resource-listing/apqcs-levels-knowledge-management-maturity</a:t>
            </a:r>
            <a:r>
              <a:rPr lang="de-DE" sz="1800" dirty="0">
                <a:effectLst/>
                <a:latin typeface="+mj-lt"/>
                <a:ea typeface="Calibri" panose="020F0502020204030204" pitchFamily="34" charset="0"/>
                <a:cs typeface="Times New Roman" panose="02020603050405020304" pitchFamily="18" charset="0"/>
              </a:rPr>
              <a:t>.</a:t>
            </a: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33</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lt-LT" dirty="0"/>
              <a:t>Nuorodos</a:t>
            </a:r>
            <a:endParaRPr lang="en-GB" dirty="0"/>
          </a:p>
        </p:txBody>
      </p:sp>
    </p:spTree>
    <p:extLst>
      <p:ext uri="{BB962C8B-B14F-4D97-AF65-F5344CB8AC3E}">
        <p14:creationId xmlns:p14="http://schemas.microsoft.com/office/powerpoint/2010/main" val="223063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lnSpcReduction="10000"/>
          </a:bodyPr>
          <a:lstStyle/>
          <a:p>
            <a:pPr marL="534988" indent="-534988">
              <a:lnSpc>
                <a:spcPct val="107000"/>
              </a:lnSpc>
              <a:spcAft>
                <a:spcPts val="800"/>
              </a:spcAft>
              <a:buNone/>
            </a:pPr>
            <a:r>
              <a:rPr lang="hu-HU" sz="1800" kern="100" dirty="0">
                <a:solidFill>
                  <a:srgbClr val="222222"/>
                </a:solidFill>
                <a:effectLst/>
                <a:latin typeface="+mj-lt"/>
                <a:ea typeface="Calibri" panose="020F0502020204030204" pitchFamily="34" charset="0"/>
                <a:cs typeface="Times New Roman" panose="02020603050405020304" pitchFamily="18" charset="0"/>
              </a:rPr>
              <a:t>Ionology (2022) </a:t>
            </a:r>
            <a:r>
              <a:rPr lang="hu-HU" sz="1800" i="1" kern="100" dirty="0">
                <a:solidFill>
                  <a:srgbClr val="0F0F0F"/>
                </a:solidFill>
                <a:effectLst/>
                <a:latin typeface="+mj-lt"/>
                <a:ea typeface="Calibri" panose="020F0502020204030204" pitchFamily="34" charset="0"/>
                <a:cs typeface="Times New Roman" panose="02020603050405020304" pitchFamily="18" charset="0"/>
              </a:rPr>
              <a:t>5 Most Important Elements of Digital Transformation</a:t>
            </a:r>
            <a:r>
              <a:rPr lang="de-DE" sz="1800" i="1" kern="100" dirty="0">
                <a:solidFill>
                  <a:srgbClr val="0F0F0F"/>
                </a:solidFill>
                <a:latin typeface="+mj-lt"/>
                <a:ea typeface="Calibri" panose="020F0502020204030204" pitchFamily="34" charset="0"/>
                <a:cs typeface="Times New Roman" panose="02020603050405020304" pitchFamily="18" charset="0"/>
              </a:rPr>
              <a:t>, </a:t>
            </a:r>
            <a:r>
              <a:rPr lang="en-GB" sz="1800" i="1" kern="100" dirty="0">
                <a:solidFill>
                  <a:srgbClr val="0F0F0F"/>
                </a:solidFill>
                <a:latin typeface="+mj-lt"/>
                <a:ea typeface="Calibri" panose="020F0502020204030204" pitchFamily="34" charset="0"/>
                <a:cs typeface="Times New Roman" panose="02020603050405020304" pitchFamily="18" charset="0"/>
              </a:rPr>
              <a:t>accessed</a:t>
            </a:r>
            <a:r>
              <a:rPr lang="de-DE" sz="1800" i="1" kern="100" dirty="0">
                <a:solidFill>
                  <a:srgbClr val="0F0F0F"/>
                </a:solidFill>
                <a:latin typeface="+mj-lt"/>
                <a:ea typeface="Calibri" panose="020F0502020204030204" pitchFamily="34" charset="0"/>
                <a:cs typeface="Times New Roman" panose="02020603050405020304" pitchFamily="18" charset="0"/>
              </a:rPr>
              <a:t>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https://www.youtube.com/watch?v=Qkw41DTrLt8&amp;list=RDLVFjAq1xjBv_4&amp;index=16</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534988" indent="-534988">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Kissflow Success Stories, </a:t>
            </a:r>
            <a:r>
              <a:rPr lang="hu-HU" sz="1800" kern="100" dirty="0">
                <a:solidFill>
                  <a:srgbClr val="0F0F0F"/>
                </a:solidFill>
                <a:effectLst/>
                <a:latin typeface="+mj-lt"/>
                <a:ea typeface="Calibri" panose="020F0502020204030204" pitchFamily="34" charset="0"/>
                <a:cs typeface="Times New Roman" panose="02020603050405020304" pitchFamily="18" charset="0"/>
              </a:rPr>
              <a:t>Kissflow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https://kissflow.com/success-stories/</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Kissflow, </a:t>
            </a:r>
            <a:r>
              <a:rPr lang="hu-HU" sz="1800" i="1" kern="100" dirty="0">
                <a:solidFill>
                  <a:srgbClr val="0F0F0F"/>
                </a:solidFill>
                <a:effectLst/>
                <a:latin typeface="+mj-lt"/>
                <a:ea typeface="Calibri" panose="020F0502020204030204" pitchFamily="34" charset="0"/>
                <a:cs typeface="Times New Roman" panose="02020603050405020304" pitchFamily="18" charset="0"/>
              </a:rPr>
              <a:t>Kissflow Workflow – Overwiew</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a:t>
            </a:r>
            <a:r>
              <a:rPr lang="de-DE" sz="1800" kern="100" dirty="0">
                <a:solidFill>
                  <a:srgbClr val="0F0F0F"/>
                </a:solidFill>
                <a:effectLst/>
                <a:latin typeface="+mj-lt"/>
                <a:ea typeface="Calibri" panose="020F0502020204030204" pitchFamily="34" charset="0"/>
                <a:cs typeface="Times New Roman" panose="02020603050405020304" pitchFamily="18" charset="0"/>
              </a:rPr>
              <a:t>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https://www.youtube.com/watch?v=9v_ob4MwukQ&amp;list=PL891ahseKXxfby1AnVnry0S_K39hpePWT&amp;index=17</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534988" indent="-534988">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Process Street Helped Leverage Retain Knowledge &amp; Increase Efficiency, </a:t>
            </a:r>
            <a:r>
              <a:rPr lang="hu-HU" sz="1800" kern="100" dirty="0">
                <a:solidFill>
                  <a:srgbClr val="0F0F0F"/>
                </a:solidFill>
                <a:effectLst/>
                <a:latin typeface="+mj-lt"/>
                <a:ea typeface="Calibri" panose="020F0502020204030204" pitchFamily="34" charset="0"/>
                <a:cs typeface="Times New Roman" panose="02020603050405020304" pitchFamily="18" charset="0"/>
              </a:rPr>
              <a:t>Process Street website, accessed 17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5"/>
              </a:rPr>
              <a:t>https://www.process.st/category/case-study/</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Process Street (2014) </a:t>
            </a:r>
            <a:r>
              <a:rPr lang="hu-HU" sz="1800" i="1" kern="100" dirty="0">
                <a:solidFill>
                  <a:srgbClr val="0F0F0F"/>
                </a:solidFill>
                <a:effectLst/>
                <a:latin typeface="+mj-lt"/>
                <a:ea typeface="Calibri" panose="020F0502020204030204" pitchFamily="34" charset="0"/>
                <a:cs typeface="Times New Roman" panose="02020603050405020304" pitchFamily="18" charset="0"/>
              </a:rPr>
              <a:t>Small Business Knowledge Management with Process Street</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a:t>
            </a:r>
            <a:r>
              <a:rPr lang="de-DE" sz="1800" kern="100" dirty="0">
                <a:solidFill>
                  <a:srgbClr val="0F0F0F"/>
                </a:solidFill>
                <a:effectLst/>
                <a:latin typeface="+mj-lt"/>
                <a:ea typeface="Calibri" panose="020F0502020204030204" pitchFamily="34" charset="0"/>
                <a:cs typeface="Times New Roman" panose="02020603050405020304" pitchFamily="18" charset="0"/>
              </a:rPr>
              <a:t>18</a:t>
            </a:r>
            <a:r>
              <a:rPr lang="hu-HU" sz="1800" kern="100" dirty="0">
                <a:solidFill>
                  <a:srgbClr val="0F0F0F"/>
                </a:solidFill>
                <a:effectLst/>
                <a:latin typeface="+mj-lt"/>
                <a:ea typeface="Calibri" panose="020F0502020204030204" pitchFamily="34" charset="0"/>
                <a:cs typeface="Times New Roman" panose="02020603050405020304" pitchFamily="18" charset="0"/>
              </a:rPr>
              <a:t>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6"/>
              </a:rPr>
              <a:t>https://www.youtube.com/watch?v=vdYYcuRVFl0</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534988" indent="-534988">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The Digital Competence Wheel website, accessed 23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7"/>
              </a:rPr>
              <a:t>https://digital-competence.eu/dc/en/</a:t>
            </a:r>
            <a:r>
              <a:rPr lang="de-DE" sz="1800" kern="100" dirty="0">
                <a:solidFill>
                  <a:srgbClr val="0F0F0F"/>
                </a:solidFill>
                <a:effectLst/>
                <a:latin typeface="+mj-lt"/>
                <a:ea typeface="Calibri" panose="020F0502020204030204" pitchFamily="34" charset="0"/>
                <a:cs typeface="Times New Roman" panose="02020603050405020304" pitchFamily="18" charset="0"/>
              </a:rPr>
              <a:t>.</a:t>
            </a:r>
          </a:p>
          <a:p>
            <a:pPr marL="0" indent="0">
              <a:lnSpc>
                <a:spcPct val="107000"/>
              </a:lnSpc>
              <a:spcAft>
                <a:spcPts val="800"/>
              </a:spcAft>
              <a:buNone/>
            </a:pP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34</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lt-LT" dirty="0"/>
              <a:t>Nuorodos</a:t>
            </a:r>
            <a:endParaRPr lang="en-GB" dirty="0"/>
          </a:p>
        </p:txBody>
      </p:sp>
    </p:spTree>
    <p:extLst>
      <p:ext uri="{BB962C8B-B14F-4D97-AF65-F5344CB8AC3E}">
        <p14:creationId xmlns:p14="http://schemas.microsoft.com/office/powerpoint/2010/main" val="153744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20000"/>
          </a:bodyPr>
          <a:lstStyle/>
          <a:p>
            <a:pPr marL="447675" indent="-447675">
              <a:lnSpc>
                <a:spcPct val="107000"/>
              </a:lnSpc>
              <a:spcAft>
                <a:spcPts val="800"/>
              </a:spcAft>
              <a:buNone/>
            </a:pPr>
            <a:r>
              <a:rPr lang="hu-HU" sz="1800" i="1" kern="100" dirty="0">
                <a:solidFill>
                  <a:srgbClr val="0F0F0F"/>
                </a:solidFill>
                <a:effectLst/>
                <a:latin typeface="+mj-lt"/>
                <a:ea typeface="Calibri" panose="020F0502020204030204" pitchFamily="34" charset="0"/>
                <a:cs typeface="Times New Roman" panose="02020603050405020304" pitchFamily="18" charset="0"/>
              </a:rPr>
              <a:t>The Digital Economy and Society Index (DESI), </a:t>
            </a:r>
            <a:r>
              <a:rPr lang="hu-HU" sz="1800" kern="100" dirty="0">
                <a:solidFill>
                  <a:srgbClr val="0F0F0F"/>
                </a:solidFill>
                <a:effectLst/>
                <a:latin typeface="+mj-lt"/>
                <a:ea typeface="Calibri" panose="020F0502020204030204" pitchFamily="34" charset="0"/>
                <a:cs typeface="Times New Roman" panose="02020603050405020304" pitchFamily="18" charset="0"/>
              </a:rPr>
              <a:t>European Commission website, accessed 14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2"/>
              </a:rPr>
              <a:t>https://digital-strategy.ec.europa.eu/en/policies/desi</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The Digital Project Manager, </a:t>
            </a:r>
            <a:r>
              <a:rPr lang="hu-HU" sz="1800" i="1" kern="100" dirty="0">
                <a:solidFill>
                  <a:srgbClr val="0F0F0F"/>
                </a:solidFill>
                <a:effectLst/>
                <a:latin typeface="+mj-lt"/>
                <a:ea typeface="Calibri" panose="020F0502020204030204" pitchFamily="34" charset="0"/>
                <a:cs typeface="Times New Roman" panose="02020603050405020304" pitchFamily="18" charset="0"/>
              </a:rPr>
              <a:t>The 10 Best Workflow Management Software Reviewed</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3"/>
              </a:rPr>
              <a:t>https://www.youtube.com/watch?v=bPcx_XMLXkM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Wondershare EdrawMax website,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4"/>
              </a:rPr>
              <a:t>https://www.edrawmax.com/</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F0F0F"/>
                </a:solidFill>
                <a:effectLst/>
                <a:latin typeface="+mj-lt"/>
                <a:ea typeface="Calibri" panose="020F0502020204030204" pitchFamily="34" charset="0"/>
                <a:cs typeface="Times New Roman" panose="02020603050405020304" pitchFamily="18" charset="0"/>
              </a:rPr>
              <a:t>Wondershare Edraw, </a:t>
            </a:r>
            <a:r>
              <a:rPr lang="hu-HU" sz="1800" i="1" kern="100" dirty="0">
                <a:solidFill>
                  <a:srgbClr val="0F0F0F"/>
                </a:solidFill>
                <a:effectLst/>
                <a:latin typeface="+mj-lt"/>
                <a:ea typeface="Calibri" panose="020F0502020204030204" pitchFamily="34" charset="0"/>
                <a:cs typeface="Times New Roman" panose="02020603050405020304" pitchFamily="18" charset="0"/>
              </a:rPr>
              <a:t>Workflow Diagram Tutorial: How to Create a Workflow Diagram</a:t>
            </a:r>
            <a:r>
              <a:rPr lang="hu-HU" sz="1800" kern="100" dirty="0">
                <a:solidFill>
                  <a:srgbClr val="0F0F0F"/>
                </a:solidFill>
                <a:effectLst/>
                <a:latin typeface="+mj-lt"/>
                <a:ea typeface="Calibri" panose="020F0502020204030204" pitchFamily="34" charset="0"/>
                <a:cs typeface="Times New Roman" panose="02020603050405020304" pitchFamily="18" charset="0"/>
              </a:rPr>
              <a:t>, accessed 21 August 2023, </a:t>
            </a:r>
            <a:r>
              <a:rPr lang="hu-HU" sz="1800" u="sng" kern="100" dirty="0">
                <a:solidFill>
                  <a:srgbClr val="0F0F0F"/>
                </a:solidFill>
                <a:effectLst/>
                <a:latin typeface="+mj-lt"/>
                <a:ea typeface="Calibri" panose="020F0502020204030204" pitchFamily="34" charset="0"/>
                <a:cs typeface="Times New Roman" panose="02020603050405020304" pitchFamily="18" charset="0"/>
                <a:hlinkClick r:id="rId5"/>
              </a:rPr>
              <a:t>https://www.youtube.com/watch?v=Bjifg2wWZkQ</a:t>
            </a:r>
            <a:r>
              <a:rPr lang="de-DE" sz="1800" kern="100" dirty="0">
                <a:solidFill>
                  <a:srgbClr val="0F0F0F"/>
                </a:solidFill>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447675" indent="-447675">
              <a:lnSpc>
                <a:spcPct val="107000"/>
              </a:lnSpc>
              <a:spcAft>
                <a:spcPts val="800"/>
              </a:spcAft>
              <a:buNone/>
            </a:pPr>
            <a:r>
              <a:rPr lang="hu-HU" sz="1800" kern="100" dirty="0">
                <a:solidFill>
                  <a:srgbClr val="000000"/>
                </a:solidFill>
                <a:effectLst/>
                <a:latin typeface="+mj-lt"/>
                <a:ea typeface="Calibri" panose="020F0502020204030204" pitchFamily="34" charset="0"/>
                <a:cs typeface="Times New Roman" panose="02020603050405020304" pitchFamily="18" charset="0"/>
              </a:rPr>
              <a:t>Zapier Editorial Team, 2021, </a:t>
            </a:r>
            <a:r>
              <a:rPr lang="hu-HU" sz="1800" i="1" kern="100" dirty="0">
                <a:solidFill>
                  <a:srgbClr val="000000"/>
                </a:solidFill>
                <a:effectLst/>
                <a:latin typeface="+mj-lt"/>
                <a:ea typeface="Calibri" panose="020F0502020204030204" pitchFamily="34" charset="0"/>
                <a:cs typeface="Times New Roman" panose="02020603050405020304" pitchFamily="18" charset="0"/>
              </a:rPr>
              <a:t>Zapier report: The 2021 state of business automation, </a:t>
            </a:r>
            <a:r>
              <a:rPr lang="hu-HU" sz="1800" kern="100" dirty="0">
                <a:solidFill>
                  <a:srgbClr val="000000"/>
                </a:solidFill>
                <a:effectLst/>
                <a:latin typeface="+mj-lt"/>
                <a:ea typeface="Calibri" panose="020F0502020204030204" pitchFamily="34" charset="0"/>
                <a:cs typeface="Times New Roman" panose="02020603050405020304" pitchFamily="18" charset="0"/>
              </a:rPr>
              <a:t>Cflow website,</a:t>
            </a:r>
            <a:r>
              <a:rPr lang="hu-HU" sz="1800" i="1" kern="100" dirty="0">
                <a:solidFill>
                  <a:srgbClr val="000000"/>
                </a:solidFill>
                <a:effectLst/>
                <a:latin typeface="+mj-lt"/>
                <a:ea typeface="Calibri" panose="020F0502020204030204" pitchFamily="34" charset="0"/>
                <a:cs typeface="Times New Roman" panose="02020603050405020304" pitchFamily="18" charset="0"/>
              </a:rPr>
              <a:t> </a:t>
            </a:r>
            <a:r>
              <a:rPr lang="hu-HU" sz="1800" kern="100" dirty="0">
                <a:solidFill>
                  <a:srgbClr val="000000"/>
                </a:solidFill>
                <a:effectLst/>
                <a:latin typeface="+mj-lt"/>
                <a:ea typeface="Calibri" panose="020F0502020204030204" pitchFamily="34" charset="0"/>
                <a:cs typeface="Times New Roman" panose="02020603050405020304" pitchFamily="18" charset="0"/>
              </a:rPr>
              <a:t>accessed 06 November 2023, </a:t>
            </a:r>
            <a:r>
              <a:rPr lang="hu-HU" sz="1800" u="sng" kern="100" dirty="0">
                <a:solidFill>
                  <a:srgbClr val="0563C1"/>
                </a:solidFill>
                <a:effectLst/>
                <a:latin typeface="+mj-lt"/>
                <a:ea typeface="Calibri" panose="020F0502020204030204" pitchFamily="34" charset="0"/>
                <a:cs typeface="Times New Roman" panose="02020603050405020304" pitchFamily="18" charset="0"/>
                <a:hlinkClick r:id="rId6"/>
              </a:rPr>
              <a:t>https://zapier.com/blog/state-of-business-automation-2021/</a:t>
            </a:r>
            <a:r>
              <a:rPr lang="de-DE" sz="1800" kern="100" dirty="0">
                <a:effectLst/>
                <a:latin typeface="+mj-lt"/>
                <a:ea typeface="Calibri" panose="020F0502020204030204" pitchFamily="34" charset="0"/>
                <a:cs typeface="Times New Roman" panose="02020603050405020304" pitchFamily="18" charset="0"/>
              </a:rPr>
              <a:t>.</a:t>
            </a:r>
            <a:endParaRPr lang="hu-HU" sz="1800" kern="100" dirty="0">
              <a:effectLst/>
              <a:latin typeface="+mj-lt"/>
              <a:ea typeface="Calibri" panose="020F0502020204030204" pitchFamily="34" charset="0"/>
              <a:cs typeface="Times New Roman" panose="02020603050405020304" pitchFamily="18" charset="0"/>
            </a:endParaRPr>
          </a:p>
          <a:p>
            <a:pPr marL="0" indent="0">
              <a:lnSpc>
                <a:spcPct val="120000"/>
              </a:lnSpc>
              <a:spcBef>
                <a:spcPts val="0"/>
              </a:spcBef>
              <a:buNone/>
            </a:pPr>
            <a:r>
              <a:rPr lang="de-DE" sz="1800" b="1" dirty="0" err="1">
                <a:effectLst/>
                <a:latin typeface="+mj-lt"/>
                <a:ea typeface="Calibri" panose="020F0502020204030204" pitchFamily="34" charset="0"/>
                <a:cs typeface="Times New Roman" panose="02020603050405020304" pitchFamily="18" charset="0"/>
              </a:rPr>
              <a:t>Remark</a:t>
            </a:r>
            <a:r>
              <a:rPr lang="de-DE" sz="1800" b="1" dirty="0">
                <a:effectLst/>
                <a:latin typeface="+mj-lt"/>
                <a:ea typeface="Calibri" panose="020F0502020204030204" pitchFamily="34" charset="0"/>
                <a:cs typeface="Times New Roman" panose="02020603050405020304" pitchFamily="18" charset="0"/>
              </a:rPr>
              <a:t>:</a:t>
            </a:r>
            <a:endParaRPr lang="hu-HU" sz="1800" dirty="0">
              <a:effectLst/>
              <a:latin typeface="+mj-lt"/>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GB" sz="1800" dirty="0">
                <a:effectLst/>
                <a:latin typeface="+mj-lt"/>
                <a:ea typeface="Calibri" panose="020F0502020204030204" pitchFamily="34" charset="0"/>
                <a:cs typeface="Times New Roman" panose="02020603050405020304" pitchFamily="18" charset="0"/>
              </a:rPr>
              <a:t>For background information on all topics, please refer to the </a:t>
            </a:r>
            <a:r>
              <a:rPr lang="hu-HU" sz="1800" dirty="0" err="1">
                <a:effectLst/>
                <a:latin typeface="+mj-lt"/>
                <a:ea typeface="Calibri" panose="020F0502020204030204" pitchFamily="34" charset="0"/>
                <a:cs typeface="Times New Roman" panose="02020603050405020304" pitchFamily="18" charset="0"/>
              </a:rPr>
              <a:t>Reader</a:t>
            </a:r>
            <a:r>
              <a:rPr lang="en-GB" sz="1800" dirty="0">
                <a:effectLst/>
                <a:latin typeface="+mj-lt"/>
                <a:ea typeface="Calibri" panose="020F0502020204030204" pitchFamily="34" charset="0"/>
                <a:cs typeface="Times New Roman" panose="02020603050405020304" pitchFamily="18" charset="0"/>
              </a:rPr>
              <a:t>.</a:t>
            </a:r>
            <a:r>
              <a:rPr lang="hu-HU" sz="18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Please note that the majority of the background material (videos, articles) is in English. If the participants face difficulties in using English language, consider using a translator or find similar materials in the national language used by the participants.</a:t>
            </a:r>
            <a:endParaRPr lang="hu-HU" sz="18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hu-HU" dirty="0">
              <a:latin typeface="+mj-lt"/>
            </a:endParaRPr>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pPr/>
              <a:t>35</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lt-LT" dirty="0"/>
              <a:t>Nuorodos</a:t>
            </a:r>
            <a:endParaRPr lang="en-GB" dirty="0"/>
          </a:p>
        </p:txBody>
      </p:sp>
    </p:spTree>
    <p:extLst>
      <p:ext uri="{BB962C8B-B14F-4D97-AF65-F5344CB8AC3E}">
        <p14:creationId xmlns:p14="http://schemas.microsoft.com/office/powerpoint/2010/main" val="207164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8"/>
            <a:ext cx="9920288" cy="674498"/>
          </a:xfrm>
        </p:spPr>
        <p:txBody>
          <a:bodyPr/>
          <a:lstStyle/>
          <a:p>
            <a:r>
              <a:rPr lang="hu-HU" sz="2800" dirty="0"/>
              <a:t>1. </a:t>
            </a:r>
            <a:r>
              <a:rPr lang="lt-LT" sz="2800" dirty="0"/>
              <a:t>SKAITMENIZACIJA IR SKAITMENINĖ TRANSFORMACIJA</a:t>
            </a:r>
            <a:endParaRPr lang="hu-HU" sz="2800" dirty="0"/>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1.2. </a:t>
            </a:r>
            <a:r>
              <a:rPr lang="lt-LT" sz="2000" dirty="0">
                <a:latin typeface="+mn-lt"/>
              </a:rPr>
              <a:t>SKAITMENINĖS TRANSFORMACIJOS VEIKSNIAI</a:t>
            </a:r>
            <a:endParaRPr lang="hu-HU" sz="2000" dirty="0">
              <a:latin typeface="+mn-lt"/>
            </a:endParaRPr>
          </a:p>
        </p:txBody>
      </p:sp>
      <p:graphicFrame>
        <p:nvGraphicFramePr>
          <p:cNvPr id="9" name="Tartalom helye 8">
            <a:extLst>
              <a:ext uri="{FF2B5EF4-FFF2-40B4-BE49-F238E27FC236}">
                <a16:creationId xmlns:a16="http://schemas.microsoft.com/office/drawing/2014/main" id="{C622DD2B-90A9-19C9-4103-2B220E903758}"/>
              </a:ext>
            </a:extLst>
          </p:cNvPr>
          <p:cNvGraphicFramePr>
            <a:graphicFrameLocks noGrp="1"/>
          </p:cNvGraphicFramePr>
          <p:nvPr>
            <p:ph idx="1"/>
            <p:extLst>
              <p:ext uri="{D42A27DB-BD31-4B8C-83A1-F6EECF244321}">
                <p14:modId xmlns:p14="http://schemas.microsoft.com/office/powerpoint/2010/main" val="2840235649"/>
              </p:ext>
            </p:extLst>
          </p:nvPr>
        </p:nvGraphicFramePr>
        <p:xfrm>
          <a:off x="838200" y="1505689"/>
          <a:ext cx="10440786" cy="4496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04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260601"/>
            <a:ext cx="9858374" cy="3779836"/>
          </a:xfrm>
        </p:spPr>
        <p:txBody>
          <a:bodyPr>
            <a:normAutofit/>
          </a:bodyPr>
          <a:lstStyle/>
          <a:p>
            <a:pPr algn="ctr">
              <a:lnSpc>
                <a:spcPct val="150000"/>
              </a:lnSpc>
            </a:pPr>
            <a:r>
              <a:rPr lang="lt-LT" sz="1800" i="0" dirty="0">
                <a:latin typeface="+mj-lt"/>
              </a:rPr>
              <a:t>Kas stabdo skaitmeninę transformaciją įmonėse?</a:t>
            </a:r>
            <a:endParaRPr lang="hu-HU" sz="1800" i="0" dirty="0">
              <a:latin typeface="+mj-lt"/>
            </a:endParaRPr>
          </a:p>
          <a:p>
            <a:pPr algn="ctr">
              <a:lnSpc>
                <a:spcPct val="150000"/>
              </a:lnSpc>
            </a:pPr>
            <a:r>
              <a:rPr lang="lt-LT" sz="1800" i="0" dirty="0">
                <a:latin typeface="+mj-lt"/>
              </a:rPr>
              <a:t>Kokios galėtų būti pagrindinės kliūtys?</a:t>
            </a:r>
            <a:endParaRPr lang="hu-HU" sz="1800" i="0" dirty="0">
              <a:latin typeface="+mj-lt"/>
            </a:endParaRPr>
          </a:p>
          <a:p>
            <a:pPr marL="0" indent="0" algn="ctr">
              <a:buNone/>
            </a:pPr>
            <a:endParaRPr lang="de-DE" sz="2800" i="0" dirty="0">
              <a:latin typeface="+mj-lt"/>
            </a:endParaRPr>
          </a:p>
          <a:p>
            <a:pPr marL="0" indent="0" algn="ctr">
              <a:buNone/>
            </a:pPr>
            <a:r>
              <a:rPr lang="lt-LT" sz="2400" i="0" dirty="0">
                <a:latin typeface="+mj-lt"/>
              </a:rPr>
              <a:t>Įrašas</a:t>
            </a:r>
            <a:r>
              <a:rPr lang="hu-HU" sz="2400" i="0" dirty="0">
                <a:latin typeface="+mj-lt"/>
              </a:rPr>
              <a:t>: </a:t>
            </a:r>
            <a:r>
              <a:rPr lang="lt-LT" sz="2400" b="1" i="0" dirty="0">
                <a:solidFill>
                  <a:srgbClr val="C45911"/>
                </a:solidFill>
                <a:latin typeface="+mj-lt"/>
                <a:cs typeface="Times New Roman" panose="02020603050405020304" pitchFamily="18" charset="0"/>
                <a:hlinkClick r:id="rId3"/>
              </a:rPr>
              <a:t>„</a:t>
            </a:r>
            <a:r>
              <a:rPr lang="lt-LT" sz="2400" b="1" i="0" dirty="0">
                <a:solidFill>
                  <a:srgbClr val="C45911"/>
                </a:solidFill>
                <a:latin typeface="+mj-lt"/>
                <a:ea typeface="Calibri" panose="020F0502020204030204" pitchFamily="34" charset="0"/>
                <a:cs typeface="Times New Roman" panose="02020603050405020304" pitchFamily="18" charset="0"/>
                <a:hlinkClick r:id="rId3"/>
              </a:rPr>
              <a:t>5 svarbiausi skaitmeninės transformacijos elementai“</a:t>
            </a:r>
            <a:r>
              <a:rPr lang="en-GB" sz="2400" b="1" i="0" dirty="0">
                <a:solidFill>
                  <a:srgbClr val="C45911"/>
                </a:solidFill>
                <a:effectLst/>
                <a:latin typeface="+mj-lt"/>
                <a:ea typeface="Calibri" panose="020F0502020204030204" pitchFamily="34" charset="0"/>
                <a:cs typeface="Times New Roman" panose="02020603050405020304" pitchFamily="18" charset="0"/>
                <a:hlinkClick r:id="rId3"/>
              </a:rPr>
              <a:t> </a:t>
            </a:r>
            <a:endParaRPr lang="hu-HU" sz="2400" b="1" i="0" dirty="0">
              <a:solidFill>
                <a:srgbClr val="C45911"/>
              </a:solidFill>
              <a:effectLst/>
              <a:latin typeface="+mj-lt"/>
              <a:ea typeface="Calibri" panose="020F0502020204030204" pitchFamily="34" charset="0"/>
              <a:cs typeface="Times New Roman" panose="02020603050405020304" pitchFamily="18" charset="0"/>
            </a:endParaRPr>
          </a:p>
          <a:p>
            <a:pPr algn="ctr"/>
            <a:endParaRPr lang="de-DE" sz="2800" b="1" dirty="0">
              <a:solidFill>
                <a:srgbClr val="C45911"/>
              </a:solidFill>
              <a:latin typeface="+mj-lt"/>
              <a:ea typeface="Calibri" panose="020F0502020204030204" pitchFamily="34" charset="0"/>
              <a:cs typeface="Times New Roman" panose="02020603050405020304" pitchFamily="18" charset="0"/>
            </a:endParaRPr>
          </a:p>
          <a:p>
            <a:pPr algn="ctr"/>
            <a:r>
              <a:rPr lang="de-DE" sz="2800" b="1" i="0" dirty="0">
                <a:latin typeface="+mj-lt"/>
                <a:sym typeface="Wingdings" panose="05000000000000000000" pitchFamily="2" charset="2"/>
              </a:rPr>
              <a:t> </a:t>
            </a:r>
            <a:r>
              <a:rPr lang="lt-LT" sz="2800" b="1" i="0" dirty="0">
                <a:latin typeface="+mj-lt"/>
              </a:rPr>
              <a:t>Palyginkite lūkesčius</a:t>
            </a:r>
            <a:endParaRPr lang="hu-HU" sz="2800" b="1" i="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4</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87786" y="503238"/>
            <a:ext cx="7616428"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lt-LT" sz="6000" b="1" dirty="0">
                <a:latin typeface="+mn-lt"/>
              </a:rPr>
              <a:t>GRUPINĖ DISKUSIJA</a:t>
            </a:r>
            <a:br>
              <a:rPr lang="de-DE" dirty="0">
                <a:latin typeface="+mn-lt"/>
              </a:rPr>
            </a:br>
            <a:r>
              <a:rPr lang="lt-LT" sz="1800" i="1" dirty="0">
                <a:solidFill>
                  <a:prstClr val="black"/>
                </a:solidFill>
                <a:latin typeface="Jost"/>
                <a:ea typeface="Jost Bold Italic" pitchFamily="2" charset="77"/>
                <a:cs typeface="+mn-cs"/>
              </a:rPr>
              <a:t>2 užduotis</a:t>
            </a:r>
            <a:endParaRPr lang="en-US" dirty="0">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377520F1-30EF-F2E8-4161-FFE58DCA0969}"/>
              </a:ext>
            </a:extLst>
          </p:cNvPr>
          <p:cNvGraphicFramePr>
            <a:graphicFrameLocks noGrp="1"/>
          </p:cNvGraphicFramePr>
          <p:nvPr>
            <p:ph idx="1"/>
            <p:extLst>
              <p:ext uri="{D42A27DB-BD31-4B8C-83A1-F6EECF244321}">
                <p14:modId xmlns:p14="http://schemas.microsoft.com/office/powerpoint/2010/main" val="3485953993"/>
              </p:ext>
            </p:extLst>
          </p:nvPr>
        </p:nvGraphicFramePr>
        <p:xfrm>
          <a:off x="2209800" y="1565933"/>
          <a:ext cx="8258175" cy="46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Élőláb helye 3">
            <a:extLst>
              <a:ext uri="{FF2B5EF4-FFF2-40B4-BE49-F238E27FC236}">
                <a16:creationId xmlns:a16="http://schemas.microsoft.com/office/drawing/2014/main" id="{575D54D1-89B0-6031-FCE1-815FA8EF7AEC}"/>
              </a:ext>
            </a:extLst>
          </p:cNvPr>
          <p:cNvSpPr>
            <a:spLocks noGrp="1"/>
          </p:cNvSpPr>
          <p:nvPr>
            <p:ph type="ftr" sz="quarter" idx="11"/>
          </p:nvPr>
        </p:nvSpPr>
        <p:spPr/>
        <p:txBody>
          <a:bodyPr/>
          <a:lstStyle/>
          <a:p>
            <a:r>
              <a:rPr lang="en-GB" noProof="0" dirty="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a:t>
            </a:r>
            <a:r>
              <a:rPr lang="lt-LT" sz="2800" dirty="0"/>
              <a:t>SKAITMENIZACIJA IR SKAITMENINĖ TRANSFORMACIJA</a:t>
            </a:r>
            <a:endParaRPr lang="hu-HU" sz="2800" dirty="0"/>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1.3</a:t>
            </a:r>
            <a:r>
              <a:rPr lang="de-DE" sz="2000" dirty="0">
                <a:latin typeface="+mj-lt"/>
              </a:rPr>
              <a:t>.</a:t>
            </a:r>
            <a:r>
              <a:rPr lang="hu-HU" sz="2000" dirty="0">
                <a:latin typeface="+mj-lt"/>
              </a:rPr>
              <a:t> </a:t>
            </a:r>
            <a:r>
              <a:rPr lang="lt-LT" sz="2000" dirty="0">
                <a:latin typeface="+mj-lt"/>
              </a:rPr>
              <a:t>DABARTINĖS SKAITMENINĖS TRANSFORMACIJOS TENDENCIJOS</a:t>
            </a:r>
            <a:endParaRPr lang="hu-HU" sz="2000" dirty="0">
              <a:latin typeface="+mj-lt"/>
            </a:endParaRPr>
          </a:p>
        </p:txBody>
      </p:sp>
    </p:spTree>
    <p:extLst>
      <p:ext uri="{BB962C8B-B14F-4D97-AF65-F5344CB8AC3E}">
        <p14:creationId xmlns:p14="http://schemas.microsoft.com/office/powerpoint/2010/main" val="346384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rtalom helye 8">
            <a:extLst>
              <a:ext uri="{FF2B5EF4-FFF2-40B4-BE49-F238E27FC236}">
                <a16:creationId xmlns:a16="http://schemas.microsoft.com/office/drawing/2014/main" id="{3DD42B3F-B042-999B-64A4-CB8A8C7F329C}"/>
              </a:ext>
            </a:extLst>
          </p:cNvPr>
          <p:cNvGraphicFramePr>
            <a:graphicFrameLocks noGrp="1"/>
          </p:cNvGraphicFramePr>
          <p:nvPr>
            <p:ph idx="1"/>
            <p:extLst>
              <p:ext uri="{D42A27DB-BD31-4B8C-83A1-F6EECF244321}">
                <p14:modId xmlns:p14="http://schemas.microsoft.com/office/powerpoint/2010/main" val="30858764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rPr>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a:t>
            </a:r>
            <a:r>
              <a:rPr lang="lt-LT" sz="2800" dirty="0"/>
              <a:t>SKAITMENINIZACIJA IR SKAITMENINĖ TRANSFORMACIJA</a:t>
            </a:r>
            <a:endParaRPr lang="hu-HU" sz="2800" dirty="0"/>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n-lt"/>
              </a:rPr>
              <a:t>1.4.</a:t>
            </a:r>
            <a:r>
              <a:rPr lang="lt-LT" sz="2000" dirty="0">
                <a:latin typeface="+mn-lt"/>
              </a:rPr>
              <a:t> ATEITIES SKAITMENINĖS TRANSFORMACIJOS TENDENCIJOS</a:t>
            </a:r>
            <a:endParaRPr lang="hu-HU" sz="2000" dirty="0">
              <a:latin typeface="+mn-lt"/>
            </a:endParaRPr>
          </a:p>
        </p:txBody>
      </p:sp>
    </p:spTree>
    <p:extLst>
      <p:ext uri="{BB962C8B-B14F-4D97-AF65-F5344CB8AC3E}">
        <p14:creationId xmlns:p14="http://schemas.microsoft.com/office/powerpoint/2010/main" val="210091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dirty="0"/>
              <a:t>1. </a:t>
            </a:r>
            <a:r>
              <a:rPr lang="lt-LT" sz="2800" dirty="0"/>
              <a:t>SKAITMENINIZACIJA IR SKAITMENINĖ TRANSFORMACIJA</a:t>
            </a:r>
            <a:endParaRPr lang="hu-HU" sz="2800" dirty="0"/>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dirty="0">
                <a:latin typeface="+mj-lt"/>
              </a:rPr>
              <a:t>1.5. </a:t>
            </a:r>
            <a:r>
              <a:rPr lang="lt-LT" sz="2000" dirty="0">
                <a:latin typeface="+mn-lt"/>
              </a:rPr>
              <a:t>ATEITIES SKAITMENINĖS TRANSFORMACIJOS TENDENCIJOS</a:t>
            </a:r>
            <a:endParaRPr lang="hu-HU" sz="2000" dirty="0">
              <a:latin typeface="+mj-lt"/>
            </a:endParaRP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pic>
        <p:nvPicPr>
          <p:cNvPr id="15" name="Kép 14">
            <a:extLst>
              <a:ext uri="{FF2B5EF4-FFF2-40B4-BE49-F238E27FC236}">
                <a16:creationId xmlns:a16="http://schemas.microsoft.com/office/drawing/2014/main" id="{535E5458-51D0-8AF3-DE00-CDBF475F504D}"/>
              </a:ext>
            </a:extLst>
          </p:cNvPr>
          <p:cNvPicPr>
            <a:picLocks noChangeAspect="1"/>
          </p:cNvPicPr>
          <p:nvPr/>
        </p:nvPicPr>
        <p:blipFill>
          <a:blip r:embed="rId3"/>
          <a:stretch>
            <a:fillRect/>
          </a:stretch>
        </p:blipFill>
        <p:spPr>
          <a:xfrm>
            <a:off x="6473971" y="1875631"/>
            <a:ext cx="5029200" cy="3742293"/>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9033763" y="1475116"/>
            <a:ext cx="3158237" cy="261610"/>
          </a:xfrm>
          <a:prstGeom prst="rect">
            <a:avLst/>
          </a:prstGeom>
          <a:noFill/>
        </p:spPr>
        <p:txBody>
          <a:bodyPr wrap="none" rtlCol="0">
            <a:spAutoFit/>
          </a:bodyPr>
          <a:lstStyle/>
          <a:p>
            <a:pPr algn="r"/>
            <a:r>
              <a:rPr lang="hu-HU" sz="1100" i="1" dirty="0">
                <a:hlinkClick r:id="rId4"/>
              </a:rPr>
              <a:t>Europe’s Digital Decade: digital targets for 2030</a:t>
            </a:r>
            <a:endParaRPr lang="hu-HU" sz="1100" i="1" dirty="0"/>
          </a:p>
        </p:txBody>
      </p:sp>
    </p:spTree>
    <p:extLst>
      <p:ext uri="{BB962C8B-B14F-4D97-AF65-F5344CB8AC3E}">
        <p14:creationId xmlns:p14="http://schemas.microsoft.com/office/powerpoint/2010/main" val="174748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en-GB" sz="3600" dirty="0">
                <a:latin typeface="+mj-lt"/>
              </a:rPr>
              <a:t>2. </a:t>
            </a:r>
            <a:r>
              <a:rPr lang="lt-LT" sz="3600" dirty="0">
                <a:latin typeface="+mj-lt"/>
              </a:rPr>
              <a:t>MODERNIOS TECHNOLOGIJOS MVĮ</a:t>
            </a:r>
            <a:endParaRPr lang="en-GB" sz="3600" dirty="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en-GB" sz="2000" dirty="0">
                <a:latin typeface="+mj-lt"/>
              </a:rPr>
              <a:t>2.1. </a:t>
            </a:r>
            <a:r>
              <a:rPr lang="lt-LT" sz="2000" cap="all" dirty="0">
                <a:latin typeface="+mj-lt"/>
              </a:rPr>
              <a:t>MODERNIOS TECHNOLOGIJOS A-Z</a:t>
            </a:r>
            <a:endParaRPr lang="en-GB" sz="2000" cap="all" dirty="0">
              <a:latin typeface="+mj-lt"/>
            </a:endParaRP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dirty="0"/>
          </a:p>
        </p:txBody>
      </p:sp>
      <p:graphicFrame>
        <p:nvGraphicFramePr>
          <p:cNvPr id="2" name="Diagram 1"/>
          <p:cNvGraphicFramePr/>
          <p:nvPr>
            <p:extLst>
              <p:ext uri="{D42A27DB-BD31-4B8C-83A1-F6EECF244321}">
                <p14:modId xmlns:p14="http://schemas.microsoft.com/office/powerpoint/2010/main" val="4149434331"/>
              </p:ext>
            </p:extLst>
          </p:nvPr>
        </p:nvGraphicFramePr>
        <p:xfrm>
          <a:off x="2243908" y="1592606"/>
          <a:ext cx="7704183" cy="461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705893"/>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7e255c-029b-4a9b-bf81-32b6cf9d3a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C358EA911748F4594063C1A5B6C5D57" ma:contentTypeVersion="17" ma:contentTypeDescription="Ein neues Dokument erstellen." ma:contentTypeScope="" ma:versionID="44ed104b7a8a663d5ae0e18a5b0eeba6">
  <xsd:schema xmlns:xsd="http://www.w3.org/2001/XMLSchema" xmlns:xs="http://www.w3.org/2001/XMLSchema" xmlns:p="http://schemas.microsoft.com/office/2006/metadata/properties" xmlns:ns3="707e255c-029b-4a9b-bf81-32b6cf9d3acb" xmlns:ns4="54fd48d8-7d06-4876-8c7e-5b41a5559549" targetNamespace="http://schemas.microsoft.com/office/2006/metadata/properties" ma:root="true" ma:fieldsID="26584f3cab4c8d851a40f5e02a3cf23b" ns3:_="" ns4:_="">
    <xsd:import namespace="707e255c-029b-4a9b-bf81-32b6cf9d3acb"/>
    <xsd:import namespace="54fd48d8-7d06-4876-8c7e-5b41a55595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e255c-029b-4a9b-bf81-32b6cf9d3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fd48d8-7d06-4876-8c7e-5b41a5559549"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SharingHintHash" ma:index="19"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7EED5A-799C-46BE-A532-673C3B2D7340}">
  <ds:schemaRef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54fd48d8-7d06-4876-8c7e-5b41a5559549"/>
    <ds:schemaRef ds:uri="707e255c-029b-4a9b-bf81-32b6cf9d3acb"/>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991777F7-EFED-454E-94DD-6452DAC1A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e255c-029b-4a9b-bf81-32b6cf9d3acb"/>
    <ds:schemaRef ds:uri="54fd48d8-7d06-4876-8c7e-5b41a55595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DIGIGEN_Template</Template>
  <TotalTime>535</TotalTime>
  <Words>2590</Words>
  <Application>Microsoft Office PowerPoint</Application>
  <PresentationFormat>Widescreen</PresentationFormat>
  <Paragraphs>399</Paragraphs>
  <Slides>36</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Bahnschrift SemiCondensed</vt:lpstr>
      <vt:lpstr>Bookman Old Style</vt:lpstr>
      <vt:lpstr>Calibri</vt:lpstr>
      <vt:lpstr>Constantia</vt:lpstr>
      <vt:lpstr>Euphemia</vt:lpstr>
      <vt:lpstr>Jost</vt:lpstr>
      <vt:lpstr>Jost Bold Italic</vt:lpstr>
      <vt:lpstr>Jost Medium Roman</vt:lpstr>
      <vt:lpstr>MV Boli</vt:lpstr>
      <vt:lpstr>Wingdings</vt:lpstr>
      <vt:lpstr>Office</vt:lpstr>
      <vt:lpstr>MOTERŲ LYDERIŲ VAIDMUO SKAITMENINIAME KONTEKSTE</vt:lpstr>
      <vt:lpstr>PowerPoint Presentation</vt:lpstr>
      <vt:lpstr>1. SKAITMENIZACIJA IR SKAITMENINĖ TRANSFORMACIJA</vt:lpstr>
      <vt:lpstr>1. SKAITMENIZACIJA IR SKAITMENINĖ TRANSFORMACIJA</vt:lpstr>
      <vt:lpstr>GRUPINĖ DISKUSIJA 2 užduotis</vt:lpstr>
      <vt:lpstr>1. SKAITMENIZACIJA IR SKAITMENINĖ TRANSFORMACIJA</vt:lpstr>
      <vt:lpstr>1. SKAITMENINIZACIJA IR SKAITMENINĖ TRANSFORMACIJA</vt:lpstr>
      <vt:lpstr>1. SKAITMENINIZACIJA IR SKAITMENINĖ TRANSFORMACIJA</vt:lpstr>
      <vt:lpstr>2. MODERNIOS TECHNOLOGIJOS MVĮ</vt:lpstr>
      <vt:lpstr>SKAITMENINIO NAŠUMO PATIKRINIMAS 3 užduotis: savarankiškas darbas</vt:lpstr>
      <vt:lpstr>2. MODERNIOS TECHNOLOGIJOS MVĮ</vt:lpstr>
      <vt:lpstr>2. MODERNIOS TECHNOLOGIJOS MVĮ</vt:lpstr>
      <vt:lpstr>2. MODERNIOS TECHNOLOGIJOS MVĮ</vt:lpstr>
      <vt:lpstr>PRAKTINIS ŠIUOLAIKINIŲ TECHNOLOGIJŲ NAUDOJIMAS 4 užduotis: savarankiškas darbas</vt:lpstr>
      <vt:lpstr>3. ŽINIŲ VADYBA IR ĮRANKIAI</vt:lpstr>
      <vt:lpstr>3. ŽINIŲ VADYBA IR ĮRANKIAI</vt:lpstr>
      <vt:lpstr>3. ŽINIŲ VADYBA IR ĮRANKIAI</vt:lpstr>
      <vt:lpstr>3. ŽINIŲ VADYBA IR ĮRANKIAI</vt:lpstr>
      <vt:lpstr>3. ŽINIŲ VADYBA IR ĮRANKIAI</vt:lpstr>
      <vt:lpstr>ŽINIŲ VALDYMO PATIKRINIMAS 5 užduotis: savarankiškas darbas</vt:lpstr>
      <vt:lpstr>4. DARBO EIGOS VADYBA IR ĮRANKIAI</vt:lpstr>
      <vt:lpstr>4. DARBO EIGOS VADYBA IR ĮRANKIAI</vt:lpstr>
      <vt:lpstr>4. DARBO EIGOS VADYBA IR ĮRANKIAI</vt:lpstr>
      <vt:lpstr>4. DARBO EIGOS VADYBA IR ĮRANKIAI</vt:lpstr>
      <vt:lpstr>DARBO EIGOS VADYBOS PATIKRINIMAS 6 užduotis: savarankiškas darbas</vt:lpstr>
      <vt:lpstr>DARBO EIGOS DIAGRAMOS KŪRIMAS 7 užduotis: savarankiškas darbas</vt:lpstr>
      <vt:lpstr>5. ĮMONĖS DUOMENŲ VALDYMAS IR ĮRANKIAI</vt:lpstr>
      <vt:lpstr>5. ĮMONĖS DUOMENŲ VALDYMAS IR ĮRANKIAI</vt:lpstr>
      <vt:lpstr>5. ĮMONĖS DUOMENŲ VALDYMAS IR ĮRANKIAI</vt:lpstr>
      <vt:lpstr>5. ĮMONĖS DUOMENŲ VALDYMAS IR ĮRANKIAI</vt:lpstr>
      <vt:lpstr>6. SKAITMENINIS VADOVAVIMAS</vt:lpstr>
      <vt:lpstr>SKAITMENINIO VADOVAVIMO PASITIKRINIMAS 8 užduotis: savarankiškas ir grupinis darbas</vt:lpstr>
      <vt:lpstr>PowerPoint Presentation</vt:lpstr>
      <vt:lpstr>Nuorodos</vt:lpstr>
      <vt:lpstr>Nuorodos</vt:lpstr>
      <vt:lpstr>Nuorodos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Cserkúti Ágnes</dc:creator>
  <cp:lastModifiedBy>Goda Jocytė</cp:lastModifiedBy>
  <cp:revision>134</cp:revision>
  <cp:lastPrinted>2023-08-30T13:54:32Z</cp:lastPrinted>
  <dcterms:created xsi:type="dcterms:W3CDTF">2023-08-15T13:58:30Z</dcterms:created>
  <dcterms:modified xsi:type="dcterms:W3CDTF">2024-10-02T06:29:45Z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0x0101007C358EA911748F4594063C1A5B6C5D57</vt:lpwstr>
  </property>
  <property fmtid="{D5CDD505-2E9C-101B-9397-08002B2CF9AE}" pid="3" name="MediaServiceImageTags">
    <vt:lpwstr/>
  </property>
</Properties>
</file>