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4"/>
  </p:sldMasterIdLst>
  <p:notesMasterIdLst>
    <p:notesMasterId r:id="rId31"/>
  </p:notesMasterIdLst>
  <p:sldIdLst>
    <p:sldId id="429" r:id="rId5"/>
    <p:sldId id="371" r:id="rId6"/>
    <p:sldId id="426" r:id="rId7"/>
    <p:sldId id="406" r:id="rId8"/>
    <p:sldId id="407" r:id="rId9"/>
    <p:sldId id="408" r:id="rId10"/>
    <p:sldId id="412" r:id="rId11"/>
    <p:sldId id="413" r:id="rId12"/>
    <p:sldId id="418" r:id="rId13"/>
    <p:sldId id="414" r:id="rId14"/>
    <p:sldId id="428" r:id="rId15"/>
    <p:sldId id="423" r:id="rId16"/>
    <p:sldId id="424" r:id="rId17"/>
    <p:sldId id="415" r:id="rId18"/>
    <p:sldId id="430" r:id="rId19"/>
    <p:sldId id="431" r:id="rId20"/>
    <p:sldId id="432" r:id="rId21"/>
    <p:sldId id="433" r:id="rId22"/>
    <p:sldId id="434" r:id="rId23"/>
    <p:sldId id="409" r:id="rId24"/>
    <p:sldId id="411" r:id="rId25"/>
    <p:sldId id="402" r:id="rId26"/>
    <p:sldId id="410" r:id="rId27"/>
    <p:sldId id="425" r:id="rId28"/>
    <p:sldId id="373" r:id="rId29"/>
    <p:sldId id="397"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F7"/>
    <a:srgbClr val="E86507"/>
    <a:srgbClr val="E6E9EE"/>
    <a:srgbClr val="F9F9F9"/>
    <a:srgbClr val="FEF1E8"/>
    <a:srgbClr val="FDE0CB"/>
    <a:srgbClr val="E9550D"/>
    <a:srgbClr val="E5E9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B336C9-CB25-4841-940B-5D101CD4270E}" v="1" dt="2024-04-09T09:38:34.78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79925" autoAdjust="0"/>
  </p:normalViewPr>
  <p:slideViewPr>
    <p:cSldViewPr snapToGrid="0">
      <p:cViewPr varScale="1">
        <p:scale>
          <a:sx n="84" d="100"/>
          <a:sy n="84" d="100"/>
        </p:scale>
        <p:origin x="15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uter Anke" userId="S::anke.reuter2@arbeitsagentur.de::3da67a77-c39f-4ee8-b0d8-279da2db4dd7" providerId="AD" clId="Web-{446C0FB3-04E2-4CAC-7300-4F911A6128AE}"/>
    <pc:docChg chg="modSld">
      <pc:chgData name="Reuter Anke" userId="S::anke.reuter2@arbeitsagentur.de::3da67a77-c39f-4ee8-b0d8-279da2db4dd7" providerId="AD" clId="Web-{446C0FB3-04E2-4CAC-7300-4F911A6128AE}" dt="2024-03-21T13:08:11.913" v="1" actId="20577"/>
      <pc:docMkLst>
        <pc:docMk/>
      </pc:docMkLst>
      <pc:sldChg chg="modSp">
        <pc:chgData name="Reuter Anke" userId="S::anke.reuter2@arbeitsagentur.de::3da67a77-c39f-4ee8-b0d8-279da2db4dd7" providerId="AD" clId="Web-{446C0FB3-04E2-4CAC-7300-4F911A6128AE}" dt="2024-03-21T13:08:11.913" v="1" actId="20577"/>
        <pc:sldMkLst>
          <pc:docMk/>
          <pc:sldMk cId="4288443095" sldId="397"/>
        </pc:sldMkLst>
        <pc:spChg chg="mod">
          <ac:chgData name="Reuter Anke" userId="S::anke.reuter2@arbeitsagentur.de::3da67a77-c39f-4ee8-b0d8-279da2db4dd7" providerId="AD" clId="Web-{446C0FB3-04E2-4CAC-7300-4F911A6128AE}" dt="2024-03-21T13:08:11.913" v="1" actId="20577"/>
          <ac:spMkLst>
            <pc:docMk/>
            <pc:sldMk cId="4288443095" sldId="397"/>
            <ac:spMk id="2" creationId="{8E913815-AF46-3CE6-1E35-A2748E114CBA}"/>
          </ac:spMkLst>
        </pc:spChg>
      </pc:sldChg>
    </pc:docChg>
  </pc:docChgLst>
  <pc:docChgLst>
    <pc:chgData name="Reuter Anke" userId="S::anke.reuter2_arbeitsagentur.de#ext#@superwomenacademy.onmicrosoft.com::a226f518-344a-4bef-820b-fcd9697ae047" providerId="AD" clId="Web-{2B39A495-A2DF-4AB1-82EC-C7BB4D9F0006}"/>
    <pc:docChg chg="modSld">
      <pc:chgData name="Reuter Anke" userId="S::anke.reuter2_arbeitsagentur.de#ext#@superwomenacademy.onmicrosoft.com::a226f518-344a-4bef-820b-fcd9697ae047" providerId="AD" clId="Web-{2B39A495-A2DF-4AB1-82EC-C7BB4D9F0006}" dt="2023-11-13T13:07:30.296" v="2" actId="20577"/>
      <pc:docMkLst>
        <pc:docMk/>
      </pc:docMkLst>
      <pc:sldChg chg="modSp">
        <pc:chgData name="Reuter Anke" userId="S::anke.reuter2_arbeitsagentur.de#ext#@superwomenacademy.onmicrosoft.com::a226f518-344a-4bef-820b-fcd9697ae047" providerId="AD" clId="Web-{2B39A495-A2DF-4AB1-82EC-C7BB4D9F0006}" dt="2023-11-13T13:07:30.296" v="2" actId="20577"/>
        <pc:sldMkLst>
          <pc:docMk/>
          <pc:sldMk cId="4288443095" sldId="397"/>
        </pc:sldMkLst>
        <pc:spChg chg="mod">
          <ac:chgData name="Reuter Anke" userId="S::anke.reuter2_arbeitsagentur.de#ext#@superwomenacademy.onmicrosoft.com::a226f518-344a-4bef-820b-fcd9697ae047" providerId="AD" clId="Web-{2B39A495-A2DF-4AB1-82EC-C7BB4D9F0006}" dt="2023-11-13T13:07:30.296" v="2" actId="20577"/>
          <ac:spMkLst>
            <pc:docMk/>
            <pc:sldMk cId="4288443095" sldId="397"/>
            <ac:spMk id="6" creationId="{D25DFAA6-A18E-E2EA-8381-E117E9C1B940}"/>
          </ac:spMkLst>
        </pc:spChg>
      </pc:sldChg>
    </pc:docChg>
  </pc:docChgLst>
  <pc:docChgLst>
    <pc:chgData name="Reuter Anke" userId="S::anke.reuter2@arbeitsagentur.de::3da67a77-c39f-4ee8-b0d8-279da2db4dd7" providerId="AD" clId="Web-{F0EA2102-DC23-1DC2-7F58-5CCEF0C152FE}"/>
    <pc:docChg chg="modSld">
      <pc:chgData name="Reuter Anke" userId="S::anke.reuter2@arbeitsagentur.de::3da67a77-c39f-4ee8-b0d8-279da2db4dd7" providerId="AD" clId="Web-{F0EA2102-DC23-1DC2-7F58-5CCEF0C152FE}" dt="2024-03-21T14:11:43.868" v="3"/>
      <pc:docMkLst>
        <pc:docMk/>
      </pc:docMkLst>
      <pc:sldChg chg="delSp">
        <pc:chgData name="Reuter Anke" userId="S::anke.reuter2@arbeitsagentur.de::3da67a77-c39f-4ee8-b0d8-279da2db4dd7" providerId="AD" clId="Web-{F0EA2102-DC23-1DC2-7F58-5CCEF0C152FE}" dt="2024-03-21T14:11:43.868" v="3"/>
        <pc:sldMkLst>
          <pc:docMk/>
          <pc:sldMk cId="1513629293" sldId="413"/>
        </pc:sldMkLst>
        <pc:spChg chg="del">
          <ac:chgData name="Reuter Anke" userId="S::anke.reuter2@arbeitsagentur.de::3da67a77-c39f-4ee8-b0d8-279da2db4dd7" providerId="AD" clId="Web-{F0EA2102-DC23-1DC2-7F58-5CCEF0C152FE}" dt="2024-03-21T14:11:43.868" v="3"/>
          <ac:spMkLst>
            <pc:docMk/>
            <pc:sldMk cId="1513629293" sldId="413"/>
            <ac:spMk id="9" creationId="{4A8E0732-AC6E-D9C9-F631-849D647586EE}"/>
          </ac:spMkLst>
        </pc:spChg>
      </pc:sldChg>
      <pc:sldChg chg="delSp modSp">
        <pc:chgData name="Reuter Anke" userId="S::anke.reuter2@arbeitsagentur.de::3da67a77-c39f-4ee8-b0d8-279da2db4dd7" providerId="AD" clId="Web-{F0EA2102-DC23-1DC2-7F58-5CCEF0C152FE}" dt="2024-03-21T14:11:40.461" v="2"/>
        <pc:sldMkLst>
          <pc:docMk/>
          <pc:sldMk cId="1487700842" sldId="418"/>
        </pc:sldMkLst>
        <pc:spChg chg="del mod">
          <ac:chgData name="Reuter Anke" userId="S::anke.reuter2@arbeitsagentur.de::3da67a77-c39f-4ee8-b0d8-279da2db4dd7" providerId="AD" clId="Web-{F0EA2102-DC23-1DC2-7F58-5CCEF0C152FE}" dt="2024-03-21T14:11:40.461" v="2"/>
          <ac:spMkLst>
            <pc:docMk/>
            <pc:sldMk cId="1487700842" sldId="418"/>
            <ac:spMk id="9" creationId="{4A8E0732-AC6E-D9C9-F631-849D647586EE}"/>
          </ac:spMkLst>
        </pc:spChg>
      </pc:sldChg>
    </pc:docChg>
  </pc:docChgLst>
  <pc:docChgLst>
    <pc:chgData name="Reuter Anke" userId="3da67a77-c39f-4ee8-b0d8-279da2db4dd7" providerId="ADAL" clId="{A9B336C9-CB25-4841-940B-5D101CD4270E}"/>
    <pc:docChg chg="modMainMaster">
      <pc:chgData name="Reuter Anke" userId="3da67a77-c39f-4ee8-b0d8-279da2db4dd7" providerId="ADAL" clId="{A9B336C9-CB25-4841-940B-5D101CD4270E}" dt="2024-04-09T09:38:57.513" v="1" actId="20577"/>
      <pc:docMkLst>
        <pc:docMk/>
      </pc:docMkLst>
      <pc:sldMasterChg chg="modSldLayout">
        <pc:chgData name="Reuter Anke" userId="3da67a77-c39f-4ee8-b0d8-279da2db4dd7" providerId="ADAL" clId="{A9B336C9-CB25-4841-940B-5D101CD4270E}" dt="2024-04-09T09:38:57.513" v="1" actId="20577"/>
        <pc:sldMasterMkLst>
          <pc:docMk/>
          <pc:sldMasterMk cId="211686908" sldId="2147483660"/>
        </pc:sldMasterMkLst>
        <pc:sldLayoutChg chg="modSp mod">
          <pc:chgData name="Reuter Anke" userId="3da67a77-c39f-4ee8-b0d8-279da2db4dd7" providerId="ADAL" clId="{A9B336C9-CB25-4841-940B-5D101CD4270E}" dt="2024-04-09T09:38:57.513" v="1" actId="20577"/>
          <pc:sldLayoutMkLst>
            <pc:docMk/>
            <pc:sldMasterMk cId="211686908" sldId="2147483660"/>
            <pc:sldLayoutMk cId="3428147710" sldId="2147483670"/>
          </pc:sldLayoutMkLst>
          <pc:spChg chg="mod">
            <ac:chgData name="Reuter Anke" userId="3da67a77-c39f-4ee8-b0d8-279da2db4dd7" providerId="ADAL" clId="{A9B336C9-CB25-4841-940B-5D101CD4270E}" dt="2024-04-09T09:38:57.513" v="1" actId="20577"/>
            <ac:spMkLst>
              <pc:docMk/>
              <pc:sldMasterMk cId="211686908" sldId="2147483660"/>
              <pc:sldLayoutMk cId="3428147710" sldId="2147483670"/>
              <ac:spMk id="8" creationId="{6085AB3D-6C24-96B7-EBB4-AC5D54BBB208}"/>
            </ac:spMkLst>
          </pc:spChg>
        </pc:sldLayoutChg>
      </pc:sldMasterChg>
    </pc:docChg>
  </pc:docChgLst>
  <pc:docChgLst>
    <pc:chgData name="Reuter Anke" userId="3da67a77-c39f-4ee8-b0d8-279da2db4dd7" providerId="ADAL" clId="{4D15542A-6C18-41E3-8BD1-C7BB3197BBD8}"/>
    <pc:docChg chg="undo custSel modSld">
      <pc:chgData name="Reuter Anke" userId="3da67a77-c39f-4ee8-b0d8-279da2db4dd7" providerId="ADAL" clId="{4D15542A-6C18-41E3-8BD1-C7BB3197BBD8}" dt="2023-10-12T06:42:34.828" v="33" actId="700"/>
      <pc:docMkLst>
        <pc:docMk/>
      </pc:docMkLst>
      <pc:sldChg chg="addSp delSp modSp mod modClrScheme chgLayout">
        <pc:chgData name="Reuter Anke" userId="3da67a77-c39f-4ee8-b0d8-279da2db4dd7" providerId="ADAL" clId="{4D15542A-6C18-41E3-8BD1-C7BB3197BBD8}" dt="2023-10-12T06:42:34.828" v="33" actId="700"/>
        <pc:sldMkLst>
          <pc:docMk/>
          <pc:sldMk cId="3826522031" sldId="426"/>
        </pc:sldMkLst>
        <pc:spChg chg="mod ord">
          <ac:chgData name="Reuter Anke" userId="3da67a77-c39f-4ee8-b0d8-279da2db4dd7" providerId="ADAL" clId="{4D15542A-6C18-41E3-8BD1-C7BB3197BBD8}" dt="2023-10-12T06:42:34.828" v="33" actId="700"/>
          <ac:spMkLst>
            <pc:docMk/>
            <pc:sldMk cId="3826522031" sldId="426"/>
            <ac:spMk id="2" creationId="{F97AC32D-C0A3-EB06-AB18-5BBF6727E0CD}"/>
          </ac:spMkLst>
        </pc:spChg>
        <pc:spChg chg="add del mod ord">
          <ac:chgData name="Reuter Anke" userId="3da67a77-c39f-4ee8-b0d8-279da2db4dd7" providerId="ADAL" clId="{4D15542A-6C18-41E3-8BD1-C7BB3197BBD8}" dt="2023-10-12T06:42:34.828" v="33" actId="700"/>
          <ac:spMkLst>
            <pc:docMk/>
            <pc:sldMk cId="3826522031" sldId="426"/>
            <ac:spMk id="3" creationId="{61324473-02C7-3389-7E01-D0A53E0139D8}"/>
          </ac:spMkLst>
        </pc:spChg>
        <pc:spChg chg="mod">
          <ac:chgData name="Reuter Anke" userId="3da67a77-c39f-4ee8-b0d8-279da2db4dd7" providerId="ADAL" clId="{4D15542A-6C18-41E3-8BD1-C7BB3197BBD8}" dt="2023-10-12T06:42:32.018" v="26" actId="1076"/>
          <ac:spMkLst>
            <pc:docMk/>
            <pc:sldMk cId="3826522031" sldId="426"/>
            <ac:spMk id="4" creationId="{1882FC9C-2055-9038-17AD-55CB1E423E4D}"/>
          </ac:spMkLst>
        </pc:spChg>
        <pc:spChg chg="mod ord">
          <ac:chgData name="Reuter Anke" userId="3da67a77-c39f-4ee8-b0d8-279da2db4dd7" providerId="ADAL" clId="{4D15542A-6C18-41E3-8BD1-C7BB3197BBD8}" dt="2023-10-12T06:42:34.828" v="33" actId="700"/>
          <ac:spMkLst>
            <pc:docMk/>
            <pc:sldMk cId="3826522031" sldId="426"/>
            <ac:spMk id="5" creationId="{75583858-06F3-4DAD-933D-B876E74DD232}"/>
          </ac:spMkLst>
        </pc:spChg>
        <pc:spChg chg="add del mod ord">
          <ac:chgData name="Reuter Anke" userId="3da67a77-c39f-4ee8-b0d8-279da2db4dd7" providerId="ADAL" clId="{4D15542A-6C18-41E3-8BD1-C7BB3197BBD8}" dt="2023-10-12T06:42:34.828" v="33" actId="700"/>
          <ac:spMkLst>
            <pc:docMk/>
            <pc:sldMk cId="3826522031" sldId="426"/>
            <ac:spMk id="6" creationId="{ACA51AC1-2106-2064-1E43-975A7949C238}"/>
          </ac:spMkLst>
        </pc:spChg>
        <pc:spChg chg="mod">
          <ac:chgData name="Reuter Anke" userId="3da67a77-c39f-4ee8-b0d8-279da2db4dd7" providerId="ADAL" clId="{4D15542A-6C18-41E3-8BD1-C7BB3197BBD8}" dt="2023-10-12T06:42:30.753" v="23" actId="1076"/>
          <ac:spMkLst>
            <pc:docMk/>
            <pc:sldMk cId="3826522031" sldId="426"/>
            <ac:spMk id="7" creationId="{F47BFEE8-45F0-DE6A-99E6-CCD36409811C}"/>
          </ac:spMkLst>
        </pc:spChg>
      </pc:sldChg>
    </pc:docChg>
  </pc:docChgLst>
  <pc:docChgLst>
    <pc:chgData name="Reuter Anke" userId="3da67a77-c39f-4ee8-b0d8-279da2db4dd7" providerId="ADAL" clId="{C1CFC9C8-B5EB-403A-8144-A0CCC77A0825}"/>
    <pc:docChg chg="undo redo custSel modSld modMainMaster">
      <pc:chgData name="Reuter Anke" userId="3da67a77-c39f-4ee8-b0d8-279da2db4dd7" providerId="ADAL" clId="{C1CFC9C8-B5EB-403A-8144-A0CCC77A0825}" dt="2024-03-21T10:05:03.272" v="200" actId="1076"/>
      <pc:docMkLst>
        <pc:docMk/>
      </pc:docMkLst>
      <pc:sldChg chg="modSp mod">
        <pc:chgData name="Reuter Anke" userId="3da67a77-c39f-4ee8-b0d8-279da2db4dd7" providerId="ADAL" clId="{C1CFC9C8-B5EB-403A-8144-A0CCC77A0825}" dt="2024-03-21T09:49:22.968" v="134" actId="790"/>
        <pc:sldMkLst>
          <pc:docMk/>
          <pc:sldMk cId="2405132471" sldId="371"/>
        </pc:sldMkLst>
        <pc:spChg chg="mod">
          <ac:chgData name="Reuter Anke" userId="3da67a77-c39f-4ee8-b0d8-279da2db4dd7" providerId="ADAL" clId="{C1CFC9C8-B5EB-403A-8144-A0CCC77A0825}" dt="2024-03-21T09:49:22.968" v="134" actId="790"/>
          <ac:spMkLst>
            <pc:docMk/>
            <pc:sldMk cId="2405132471" sldId="371"/>
            <ac:spMk id="6" creationId="{ACA51AC1-2106-2064-1E43-975A7949C238}"/>
          </ac:spMkLst>
        </pc:spChg>
      </pc:sldChg>
      <pc:sldChg chg="modSp mod">
        <pc:chgData name="Reuter Anke" userId="3da67a77-c39f-4ee8-b0d8-279da2db4dd7" providerId="ADAL" clId="{C1CFC9C8-B5EB-403A-8144-A0CCC77A0825}" dt="2024-03-21T10:05:03.272" v="200" actId="1076"/>
        <pc:sldMkLst>
          <pc:docMk/>
          <pc:sldMk cId="4288443095" sldId="397"/>
        </pc:sldMkLst>
        <pc:spChg chg="mod">
          <ac:chgData name="Reuter Anke" userId="3da67a77-c39f-4ee8-b0d8-279da2db4dd7" providerId="ADAL" clId="{C1CFC9C8-B5EB-403A-8144-A0CCC77A0825}" dt="2024-03-21T10:05:03.272" v="200" actId="1076"/>
          <ac:spMkLst>
            <pc:docMk/>
            <pc:sldMk cId="4288443095" sldId="397"/>
            <ac:spMk id="2" creationId="{8E913815-AF46-3CE6-1E35-A2748E114CBA}"/>
          </ac:spMkLst>
        </pc:spChg>
      </pc:sldChg>
      <pc:sldChg chg="modSp mod">
        <pc:chgData name="Reuter Anke" userId="3da67a77-c39f-4ee8-b0d8-279da2db4dd7" providerId="ADAL" clId="{C1CFC9C8-B5EB-403A-8144-A0CCC77A0825}" dt="2024-03-21T10:03:30.270" v="184" actId="404"/>
        <pc:sldMkLst>
          <pc:docMk/>
          <pc:sldMk cId="1937180366" sldId="402"/>
        </pc:sldMkLst>
        <pc:spChg chg="mod">
          <ac:chgData name="Reuter Anke" userId="3da67a77-c39f-4ee8-b0d8-279da2db4dd7" providerId="ADAL" clId="{C1CFC9C8-B5EB-403A-8144-A0CCC77A0825}" dt="2024-03-21T10:03:30.270" v="184" actId="404"/>
          <ac:spMkLst>
            <pc:docMk/>
            <pc:sldMk cId="1937180366" sldId="402"/>
            <ac:spMk id="2" creationId="{3F553BB3-F20F-1D4C-607E-6A35855EB232}"/>
          </ac:spMkLst>
        </pc:spChg>
        <pc:spChg chg="mod">
          <ac:chgData name="Reuter Anke" userId="3da67a77-c39f-4ee8-b0d8-279da2db4dd7" providerId="ADAL" clId="{C1CFC9C8-B5EB-403A-8144-A0CCC77A0825}" dt="2024-03-21T09:48:45.625" v="131" actId="790"/>
          <ac:spMkLst>
            <pc:docMk/>
            <pc:sldMk cId="1937180366" sldId="402"/>
            <ac:spMk id="8" creationId="{2FB9CA0C-4D7F-5B09-7CD8-54C076B8E514}"/>
          </ac:spMkLst>
        </pc:spChg>
      </pc:sldChg>
      <pc:sldChg chg="modSp mod">
        <pc:chgData name="Reuter Anke" userId="3da67a77-c39f-4ee8-b0d8-279da2db4dd7" providerId="ADAL" clId="{C1CFC9C8-B5EB-403A-8144-A0CCC77A0825}" dt="2024-03-21T09:42:49.173" v="85"/>
        <pc:sldMkLst>
          <pc:docMk/>
          <pc:sldMk cId="457989327" sldId="406"/>
        </pc:sldMkLst>
        <pc:spChg chg="mod">
          <ac:chgData name="Reuter Anke" userId="3da67a77-c39f-4ee8-b0d8-279da2db4dd7" providerId="ADAL" clId="{C1CFC9C8-B5EB-403A-8144-A0CCC77A0825}" dt="2024-03-21T09:42:49.173" v="85"/>
          <ac:spMkLst>
            <pc:docMk/>
            <pc:sldMk cId="457989327" sldId="406"/>
            <ac:spMk id="9" creationId="{6F7F70D0-A5FE-DB66-5768-8195CFA5A4B0}"/>
          </ac:spMkLst>
        </pc:spChg>
      </pc:sldChg>
      <pc:sldChg chg="addSp delSp modSp mod">
        <pc:chgData name="Reuter Anke" userId="3da67a77-c39f-4ee8-b0d8-279da2db4dd7" providerId="ADAL" clId="{C1CFC9C8-B5EB-403A-8144-A0CCC77A0825}" dt="2024-03-21T09:46:20.600" v="113" actId="790"/>
        <pc:sldMkLst>
          <pc:docMk/>
          <pc:sldMk cId="1502683004" sldId="407"/>
        </pc:sldMkLst>
        <pc:spChg chg="mod">
          <ac:chgData name="Reuter Anke" userId="3da67a77-c39f-4ee8-b0d8-279da2db4dd7" providerId="ADAL" clId="{C1CFC9C8-B5EB-403A-8144-A0CCC77A0825}" dt="2024-03-21T09:46:20.600" v="113" actId="790"/>
          <ac:spMkLst>
            <pc:docMk/>
            <pc:sldMk cId="1502683004" sldId="407"/>
            <ac:spMk id="2" creationId="{86C5C476-3C6A-18FA-EED8-8A13872974B4}"/>
          </ac:spMkLst>
        </pc:spChg>
        <pc:spChg chg="add del mod">
          <ac:chgData name="Reuter Anke" userId="3da67a77-c39f-4ee8-b0d8-279da2db4dd7" providerId="ADAL" clId="{C1CFC9C8-B5EB-403A-8144-A0CCC77A0825}" dt="2024-03-21T09:42:44.864" v="84" actId="478"/>
          <ac:spMkLst>
            <pc:docMk/>
            <pc:sldMk cId="1502683004" sldId="407"/>
            <ac:spMk id="3" creationId="{716A9092-4DDD-8987-9EA4-8FA1DA6FBE13}"/>
          </ac:spMkLst>
        </pc:spChg>
        <pc:spChg chg="mod">
          <ac:chgData name="Reuter Anke" userId="3da67a77-c39f-4ee8-b0d8-279da2db4dd7" providerId="ADAL" clId="{C1CFC9C8-B5EB-403A-8144-A0CCC77A0825}" dt="2024-03-21T09:42:35.217" v="83" actId="20577"/>
          <ac:spMkLst>
            <pc:docMk/>
            <pc:sldMk cId="1502683004" sldId="407"/>
            <ac:spMk id="8" creationId="{6CE81B19-8A67-484D-BC1F-D926A28C018A}"/>
          </ac:spMkLst>
        </pc:spChg>
      </pc:sldChg>
      <pc:sldChg chg="addSp delSp modSp mod">
        <pc:chgData name="Reuter Anke" userId="3da67a77-c39f-4ee8-b0d8-279da2db4dd7" providerId="ADAL" clId="{C1CFC9C8-B5EB-403A-8144-A0CCC77A0825}" dt="2024-03-21T09:56:12.487" v="136" actId="20577"/>
        <pc:sldMkLst>
          <pc:docMk/>
          <pc:sldMk cId="4055484341" sldId="408"/>
        </pc:sldMkLst>
        <pc:spChg chg="mod">
          <ac:chgData name="Reuter Anke" userId="3da67a77-c39f-4ee8-b0d8-279da2db4dd7" providerId="ADAL" clId="{C1CFC9C8-B5EB-403A-8144-A0CCC77A0825}" dt="2024-03-21T09:56:12.487" v="136" actId="20577"/>
          <ac:spMkLst>
            <pc:docMk/>
            <pc:sldMk cId="4055484341" sldId="408"/>
            <ac:spMk id="2" creationId="{86C5C476-3C6A-18FA-EED8-8A13872974B4}"/>
          </ac:spMkLst>
        </pc:spChg>
        <pc:spChg chg="add mod">
          <ac:chgData name="Reuter Anke" userId="3da67a77-c39f-4ee8-b0d8-279da2db4dd7" providerId="ADAL" clId="{C1CFC9C8-B5EB-403A-8144-A0CCC77A0825}" dt="2024-03-21T09:42:07.851" v="77" actId="14100"/>
          <ac:spMkLst>
            <pc:docMk/>
            <pc:sldMk cId="4055484341" sldId="408"/>
            <ac:spMk id="3" creationId="{5E7D1589-262E-EC5E-ED4D-FD8833281133}"/>
          </ac:spMkLst>
        </pc:spChg>
        <pc:spChg chg="mod">
          <ac:chgData name="Reuter Anke" userId="3da67a77-c39f-4ee8-b0d8-279da2db4dd7" providerId="ADAL" clId="{C1CFC9C8-B5EB-403A-8144-A0CCC77A0825}" dt="2024-03-21T09:45:55.598" v="111" actId="790"/>
          <ac:spMkLst>
            <pc:docMk/>
            <pc:sldMk cId="4055484341" sldId="408"/>
            <ac:spMk id="8" creationId="{90B40911-AF80-3DB1-00D4-680DB32FDBE1}"/>
          </ac:spMkLst>
        </pc:spChg>
        <pc:spChg chg="mod">
          <ac:chgData name="Reuter Anke" userId="3da67a77-c39f-4ee8-b0d8-279da2db4dd7" providerId="ADAL" clId="{C1CFC9C8-B5EB-403A-8144-A0CCC77A0825}" dt="2024-03-21T09:45:55.598" v="111" actId="790"/>
          <ac:spMkLst>
            <pc:docMk/>
            <pc:sldMk cId="4055484341" sldId="408"/>
            <ac:spMk id="9" creationId="{BDEFAF29-3D1B-7E76-0313-D30D412313C0}"/>
          </ac:spMkLst>
        </pc:spChg>
        <pc:spChg chg="mod">
          <ac:chgData name="Reuter Anke" userId="3da67a77-c39f-4ee8-b0d8-279da2db4dd7" providerId="ADAL" clId="{C1CFC9C8-B5EB-403A-8144-A0CCC77A0825}" dt="2024-03-21T09:45:55.598" v="111" actId="790"/>
          <ac:spMkLst>
            <pc:docMk/>
            <pc:sldMk cId="4055484341" sldId="408"/>
            <ac:spMk id="12" creationId="{65E38494-17BF-572D-ACDD-CA0146483A16}"/>
          </ac:spMkLst>
        </pc:spChg>
        <pc:spChg chg="mod">
          <ac:chgData name="Reuter Anke" userId="3da67a77-c39f-4ee8-b0d8-279da2db4dd7" providerId="ADAL" clId="{C1CFC9C8-B5EB-403A-8144-A0CCC77A0825}" dt="2024-03-21T09:45:55.598" v="111" actId="790"/>
          <ac:spMkLst>
            <pc:docMk/>
            <pc:sldMk cId="4055484341" sldId="408"/>
            <ac:spMk id="13" creationId="{1F4892A3-B620-FA37-3A16-38E3CB6F88B0}"/>
          </ac:spMkLst>
        </pc:spChg>
        <pc:spChg chg="mod">
          <ac:chgData name="Reuter Anke" userId="3da67a77-c39f-4ee8-b0d8-279da2db4dd7" providerId="ADAL" clId="{C1CFC9C8-B5EB-403A-8144-A0CCC77A0825}" dt="2024-03-21T09:45:55.598" v="111" actId="790"/>
          <ac:spMkLst>
            <pc:docMk/>
            <pc:sldMk cId="4055484341" sldId="408"/>
            <ac:spMk id="14" creationId="{B4891527-5A9A-E81F-6867-D9EA7D5EE71C}"/>
          </ac:spMkLst>
        </pc:spChg>
        <pc:spChg chg="del mod">
          <ac:chgData name="Reuter Anke" userId="3da67a77-c39f-4ee8-b0d8-279da2db4dd7" providerId="ADAL" clId="{C1CFC9C8-B5EB-403A-8144-A0CCC77A0825}" dt="2024-03-21T09:42:10.088" v="78" actId="478"/>
          <ac:spMkLst>
            <pc:docMk/>
            <pc:sldMk cId="4055484341" sldId="408"/>
            <ac:spMk id="15" creationId="{092724C4-4729-FE77-6185-A92A2539170C}"/>
          </ac:spMkLst>
        </pc:spChg>
      </pc:sldChg>
      <pc:sldChg chg="modSp mod">
        <pc:chgData name="Reuter Anke" userId="3da67a77-c39f-4ee8-b0d8-279da2db4dd7" providerId="ADAL" clId="{C1CFC9C8-B5EB-403A-8144-A0CCC77A0825}" dt="2024-03-21T10:03:12.320" v="182" actId="14100"/>
        <pc:sldMkLst>
          <pc:docMk/>
          <pc:sldMk cId="3033420153" sldId="411"/>
        </pc:sldMkLst>
        <pc:spChg chg="mod">
          <ac:chgData name="Reuter Anke" userId="3da67a77-c39f-4ee8-b0d8-279da2db4dd7" providerId="ADAL" clId="{C1CFC9C8-B5EB-403A-8144-A0CCC77A0825}" dt="2024-03-21T10:03:05.672" v="181" actId="790"/>
          <ac:spMkLst>
            <pc:docMk/>
            <pc:sldMk cId="3033420153" sldId="411"/>
            <ac:spMk id="2" creationId="{86C5C476-3C6A-18FA-EED8-8A13872974B4}"/>
          </ac:spMkLst>
        </pc:spChg>
        <pc:spChg chg="mod">
          <ac:chgData name="Reuter Anke" userId="3da67a77-c39f-4ee8-b0d8-279da2db4dd7" providerId="ADAL" clId="{C1CFC9C8-B5EB-403A-8144-A0CCC77A0825}" dt="2024-03-21T09:48:40.521" v="130" actId="790"/>
          <ac:spMkLst>
            <pc:docMk/>
            <pc:sldMk cId="3033420153" sldId="411"/>
            <ac:spMk id="25" creationId="{77C343A1-F4BC-A345-CD9E-E3642C207164}"/>
          </ac:spMkLst>
        </pc:spChg>
        <pc:spChg chg="mod">
          <ac:chgData name="Reuter Anke" userId="3da67a77-c39f-4ee8-b0d8-279da2db4dd7" providerId="ADAL" clId="{C1CFC9C8-B5EB-403A-8144-A0CCC77A0825}" dt="2024-03-21T10:03:12.320" v="182" actId="14100"/>
          <ac:spMkLst>
            <pc:docMk/>
            <pc:sldMk cId="3033420153" sldId="411"/>
            <ac:spMk id="26" creationId="{3604478B-4D83-A05A-9C0F-E5AC0D90B1F7}"/>
          </ac:spMkLst>
        </pc:spChg>
        <pc:spChg chg="mod">
          <ac:chgData name="Reuter Anke" userId="3da67a77-c39f-4ee8-b0d8-279da2db4dd7" providerId="ADAL" clId="{C1CFC9C8-B5EB-403A-8144-A0CCC77A0825}" dt="2024-03-21T09:48:40.521" v="130" actId="790"/>
          <ac:spMkLst>
            <pc:docMk/>
            <pc:sldMk cId="3033420153" sldId="411"/>
            <ac:spMk id="27" creationId="{8F23B5A5-DECB-587B-5F49-E98CE364EB1D}"/>
          </ac:spMkLst>
        </pc:spChg>
      </pc:sldChg>
      <pc:sldChg chg="modSp mod">
        <pc:chgData name="Reuter Anke" userId="3da67a77-c39f-4ee8-b0d8-279da2db4dd7" providerId="ADAL" clId="{C1CFC9C8-B5EB-403A-8144-A0CCC77A0825}" dt="2024-03-21T09:46:06.569" v="112" actId="790"/>
        <pc:sldMkLst>
          <pc:docMk/>
          <pc:sldMk cId="588151119" sldId="412"/>
        </pc:sldMkLst>
        <pc:spChg chg="mod">
          <ac:chgData name="Reuter Anke" userId="3da67a77-c39f-4ee8-b0d8-279da2db4dd7" providerId="ADAL" clId="{C1CFC9C8-B5EB-403A-8144-A0CCC77A0825}" dt="2024-03-21T09:46:06.569" v="112" actId="790"/>
          <ac:spMkLst>
            <pc:docMk/>
            <pc:sldMk cId="588151119" sldId="412"/>
            <ac:spMk id="2" creationId="{86C5C476-3C6A-18FA-EED8-8A13872974B4}"/>
          </ac:spMkLst>
        </pc:spChg>
        <pc:spChg chg="mod">
          <ac:chgData name="Reuter Anke" userId="3da67a77-c39f-4ee8-b0d8-279da2db4dd7" providerId="ADAL" clId="{C1CFC9C8-B5EB-403A-8144-A0CCC77A0825}" dt="2024-03-21T09:41:51.200" v="72" actId="20577"/>
          <ac:spMkLst>
            <pc:docMk/>
            <pc:sldMk cId="588151119" sldId="412"/>
            <ac:spMk id="8" creationId="{45F9A081-2E2E-B54B-68A3-975A0A042F65}"/>
          </ac:spMkLst>
        </pc:spChg>
      </pc:sldChg>
      <pc:sldChg chg="modSp mod">
        <pc:chgData name="Reuter Anke" userId="3da67a77-c39f-4ee8-b0d8-279da2db4dd7" providerId="ADAL" clId="{C1CFC9C8-B5EB-403A-8144-A0CCC77A0825}" dt="2024-03-21T09:57:18.157" v="139" actId="1076"/>
        <pc:sldMkLst>
          <pc:docMk/>
          <pc:sldMk cId="1513629293" sldId="413"/>
        </pc:sldMkLst>
        <pc:spChg chg="mod">
          <ac:chgData name="Reuter Anke" userId="3da67a77-c39f-4ee8-b0d8-279da2db4dd7" providerId="ADAL" clId="{C1CFC9C8-B5EB-403A-8144-A0CCC77A0825}" dt="2024-03-21T09:57:18.157" v="139" actId="1076"/>
          <ac:spMkLst>
            <pc:docMk/>
            <pc:sldMk cId="1513629293" sldId="413"/>
            <ac:spMk id="7" creationId="{8D631DF5-38F5-3C18-1689-A087A1F872B8}"/>
          </ac:spMkLst>
        </pc:spChg>
      </pc:sldChg>
      <pc:sldChg chg="addSp delSp modSp mod">
        <pc:chgData name="Reuter Anke" userId="3da67a77-c39f-4ee8-b0d8-279da2db4dd7" providerId="ADAL" clId="{C1CFC9C8-B5EB-403A-8144-A0CCC77A0825}" dt="2024-03-21T09:58:18.831" v="142" actId="20577"/>
        <pc:sldMkLst>
          <pc:docMk/>
          <pc:sldMk cId="1253224558" sldId="414"/>
        </pc:sldMkLst>
        <pc:spChg chg="mod">
          <ac:chgData name="Reuter Anke" userId="3da67a77-c39f-4ee8-b0d8-279da2db4dd7" providerId="ADAL" clId="{C1CFC9C8-B5EB-403A-8144-A0CCC77A0825}" dt="2024-03-21T09:46:49.243" v="116" actId="790"/>
          <ac:spMkLst>
            <pc:docMk/>
            <pc:sldMk cId="1253224558" sldId="414"/>
            <ac:spMk id="2" creationId="{86C5C476-3C6A-18FA-EED8-8A13872974B4}"/>
          </ac:spMkLst>
        </pc:spChg>
        <pc:spChg chg="del">
          <ac:chgData name="Reuter Anke" userId="3da67a77-c39f-4ee8-b0d8-279da2db4dd7" providerId="ADAL" clId="{C1CFC9C8-B5EB-403A-8144-A0CCC77A0825}" dt="2024-03-21T09:40:24.217" v="54" actId="478"/>
          <ac:spMkLst>
            <pc:docMk/>
            <pc:sldMk cId="1253224558" sldId="414"/>
            <ac:spMk id="3" creationId="{9FDBF0A6-F30C-7A85-8881-FB93D54C7F3A}"/>
          </ac:spMkLst>
        </pc:spChg>
        <pc:spChg chg="add mod">
          <ac:chgData name="Reuter Anke" userId="3da67a77-c39f-4ee8-b0d8-279da2db4dd7" providerId="ADAL" clId="{C1CFC9C8-B5EB-403A-8144-A0CCC77A0825}" dt="2024-03-21T09:40:35.869" v="58"/>
          <ac:spMkLst>
            <pc:docMk/>
            <pc:sldMk cId="1253224558" sldId="414"/>
            <ac:spMk id="7" creationId="{2EE6B13B-C74A-48B2-8B05-71B3B14BF532}"/>
          </ac:spMkLst>
        </pc:spChg>
        <pc:spChg chg="mod">
          <ac:chgData name="Reuter Anke" userId="3da67a77-c39f-4ee8-b0d8-279da2db4dd7" providerId="ADAL" clId="{C1CFC9C8-B5EB-403A-8144-A0CCC77A0825}" dt="2024-03-21T09:58:18.831" v="142" actId="20577"/>
          <ac:spMkLst>
            <pc:docMk/>
            <pc:sldMk cId="1253224558" sldId="414"/>
            <ac:spMk id="10" creationId="{F68278A3-130D-731D-118B-B2321A1DF321}"/>
          </ac:spMkLst>
        </pc:spChg>
      </pc:sldChg>
      <pc:sldChg chg="addSp delSp modSp mod">
        <pc:chgData name="Reuter Anke" userId="3da67a77-c39f-4ee8-b0d8-279da2db4dd7" providerId="ADAL" clId="{C1CFC9C8-B5EB-403A-8144-A0CCC77A0825}" dt="2024-03-21T10:01:29.063" v="167" actId="1036"/>
        <pc:sldMkLst>
          <pc:docMk/>
          <pc:sldMk cId="2253202290" sldId="415"/>
        </pc:sldMkLst>
        <pc:spChg chg="mod">
          <ac:chgData name="Reuter Anke" userId="3da67a77-c39f-4ee8-b0d8-279da2db4dd7" providerId="ADAL" clId="{C1CFC9C8-B5EB-403A-8144-A0CCC77A0825}" dt="2024-03-21T09:47:16.992" v="120" actId="790"/>
          <ac:spMkLst>
            <pc:docMk/>
            <pc:sldMk cId="2253202290" sldId="415"/>
            <ac:spMk id="2" creationId="{86C5C476-3C6A-18FA-EED8-8A13872974B4}"/>
          </ac:spMkLst>
        </pc:spChg>
        <pc:spChg chg="mod">
          <ac:chgData name="Reuter Anke" userId="3da67a77-c39f-4ee8-b0d8-279da2db4dd7" providerId="ADAL" clId="{C1CFC9C8-B5EB-403A-8144-A0CCC77A0825}" dt="2024-03-21T10:01:29.063" v="167" actId="1036"/>
          <ac:spMkLst>
            <pc:docMk/>
            <pc:sldMk cId="2253202290" sldId="415"/>
            <ac:spMk id="7" creationId="{8D631DF5-38F5-3C18-1689-A087A1F872B8}"/>
          </ac:spMkLst>
        </pc:spChg>
        <pc:spChg chg="add mod">
          <ac:chgData name="Reuter Anke" userId="3da67a77-c39f-4ee8-b0d8-279da2db4dd7" providerId="ADAL" clId="{C1CFC9C8-B5EB-403A-8144-A0CCC77A0825}" dt="2024-03-21T09:40:31.465" v="57" actId="14100"/>
          <ac:spMkLst>
            <pc:docMk/>
            <pc:sldMk cId="2253202290" sldId="415"/>
            <ac:spMk id="8" creationId="{3DA729DF-7FE6-1CA6-83FD-E06939C3BEA2}"/>
          </ac:spMkLst>
        </pc:spChg>
        <pc:spChg chg="del">
          <ac:chgData name="Reuter Anke" userId="3da67a77-c39f-4ee8-b0d8-279da2db4dd7" providerId="ADAL" clId="{C1CFC9C8-B5EB-403A-8144-A0CCC77A0825}" dt="2024-03-21T09:38:56.336" v="32" actId="478"/>
          <ac:spMkLst>
            <pc:docMk/>
            <pc:sldMk cId="2253202290" sldId="415"/>
            <ac:spMk id="9" creationId="{4A8E0732-AC6E-D9C9-F631-849D647586EE}"/>
          </ac:spMkLst>
        </pc:spChg>
      </pc:sldChg>
      <pc:sldChg chg="addSp delSp modSp mod">
        <pc:chgData name="Reuter Anke" userId="3da67a77-c39f-4ee8-b0d8-279da2db4dd7" providerId="ADAL" clId="{C1CFC9C8-B5EB-403A-8144-A0CCC77A0825}" dt="2024-03-21T09:41:22.640" v="65" actId="478"/>
        <pc:sldMkLst>
          <pc:docMk/>
          <pc:sldMk cId="1487700842" sldId="418"/>
        </pc:sldMkLst>
        <pc:spChg chg="del mod">
          <ac:chgData name="Reuter Anke" userId="3da67a77-c39f-4ee8-b0d8-279da2db4dd7" providerId="ADAL" clId="{C1CFC9C8-B5EB-403A-8144-A0CCC77A0825}" dt="2024-03-21T09:41:22.640" v="65" actId="478"/>
          <ac:spMkLst>
            <pc:docMk/>
            <pc:sldMk cId="1487700842" sldId="418"/>
            <ac:spMk id="3" creationId="{47772B75-41A3-1255-93ED-18710541F01B}"/>
          </ac:spMkLst>
        </pc:spChg>
        <pc:spChg chg="add mod">
          <ac:chgData name="Reuter Anke" userId="3da67a77-c39f-4ee8-b0d8-279da2db4dd7" providerId="ADAL" clId="{C1CFC9C8-B5EB-403A-8144-A0CCC77A0825}" dt="2024-03-21T09:41:20.142" v="64"/>
          <ac:spMkLst>
            <pc:docMk/>
            <pc:sldMk cId="1487700842" sldId="418"/>
            <ac:spMk id="7" creationId="{E2EBA5C8-8CFB-FBFB-8F12-E29413D601A0}"/>
          </ac:spMkLst>
        </pc:spChg>
      </pc:sldChg>
      <pc:sldChg chg="modSp mod">
        <pc:chgData name="Reuter Anke" userId="3da67a77-c39f-4ee8-b0d8-279da2db4dd7" providerId="ADAL" clId="{C1CFC9C8-B5EB-403A-8144-A0CCC77A0825}" dt="2024-03-21T10:00:30.899" v="158" actId="313"/>
        <pc:sldMkLst>
          <pc:docMk/>
          <pc:sldMk cId="3749598320" sldId="424"/>
        </pc:sldMkLst>
        <pc:spChg chg="mod">
          <ac:chgData name="Reuter Anke" userId="3da67a77-c39f-4ee8-b0d8-279da2db4dd7" providerId="ADAL" clId="{C1CFC9C8-B5EB-403A-8144-A0CCC77A0825}" dt="2024-03-21T09:47:06.029" v="119" actId="790"/>
          <ac:spMkLst>
            <pc:docMk/>
            <pc:sldMk cId="3749598320" sldId="424"/>
            <ac:spMk id="2" creationId="{86C5C476-3C6A-18FA-EED8-8A13872974B4}"/>
          </ac:spMkLst>
        </pc:spChg>
        <pc:spChg chg="mod">
          <ac:chgData name="Reuter Anke" userId="3da67a77-c39f-4ee8-b0d8-279da2db4dd7" providerId="ADAL" clId="{C1CFC9C8-B5EB-403A-8144-A0CCC77A0825}" dt="2024-03-21T10:00:30.899" v="158" actId="313"/>
          <ac:spMkLst>
            <pc:docMk/>
            <pc:sldMk cId="3749598320" sldId="424"/>
            <ac:spMk id="7" creationId="{869B5A36-EF7E-D99F-B88E-0BDF387D4F2D}"/>
          </ac:spMkLst>
        </pc:spChg>
      </pc:sldChg>
      <pc:sldChg chg="modSp mod">
        <pc:chgData name="Reuter Anke" userId="3da67a77-c39f-4ee8-b0d8-279da2db4dd7" providerId="ADAL" clId="{C1CFC9C8-B5EB-403A-8144-A0CCC77A0825}" dt="2024-03-21T10:03:57.063" v="191" actId="20577"/>
        <pc:sldMkLst>
          <pc:docMk/>
          <pc:sldMk cId="305001578" sldId="425"/>
        </pc:sldMkLst>
        <pc:spChg chg="mod">
          <ac:chgData name="Reuter Anke" userId="3da67a77-c39f-4ee8-b0d8-279da2db4dd7" providerId="ADAL" clId="{C1CFC9C8-B5EB-403A-8144-A0CCC77A0825}" dt="2024-03-21T10:03:57.063" v="191" actId="20577"/>
          <ac:spMkLst>
            <pc:docMk/>
            <pc:sldMk cId="305001578" sldId="425"/>
            <ac:spMk id="7" creationId="{8D631DF5-38F5-3C18-1689-A087A1F872B8}"/>
          </ac:spMkLst>
        </pc:spChg>
      </pc:sldChg>
      <pc:sldChg chg="addSp delSp modSp mod">
        <pc:chgData name="Reuter Anke" userId="3da67a77-c39f-4ee8-b0d8-279da2db4dd7" providerId="ADAL" clId="{C1CFC9C8-B5EB-403A-8144-A0CCC77A0825}" dt="2024-03-21T09:49:38.321" v="135" actId="790"/>
        <pc:sldMkLst>
          <pc:docMk/>
          <pc:sldMk cId="3826522031" sldId="426"/>
        </pc:sldMkLst>
        <pc:spChg chg="add mod">
          <ac:chgData name="Reuter Anke" userId="3da67a77-c39f-4ee8-b0d8-279da2db4dd7" providerId="ADAL" clId="{C1CFC9C8-B5EB-403A-8144-A0CCC77A0825}" dt="2024-03-21T09:43:55.047" v="103" actId="1076"/>
          <ac:spMkLst>
            <pc:docMk/>
            <pc:sldMk cId="3826522031" sldId="426"/>
            <ac:spMk id="3" creationId="{9EA81A9E-3AD0-F409-D824-9EFB63EF79A0}"/>
          </ac:spMkLst>
        </pc:spChg>
        <pc:spChg chg="mod">
          <ac:chgData name="Reuter Anke" userId="3da67a77-c39f-4ee8-b0d8-279da2db4dd7" providerId="ADAL" clId="{C1CFC9C8-B5EB-403A-8144-A0CCC77A0825}" dt="2024-03-21T09:49:38.321" v="135" actId="790"/>
          <ac:spMkLst>
            <pc:docMk/>
            <pc:sldMk cId="3826522031" sldId="426"/>
            <ac:spMk id="6" creationId="{ACA51AC1-2106-2064-1E43-975A7949C238}"/>
          </ac:spMkLst>
        </pc:spChg>
        <pc:spChg chg="del mod">
          <ac:chgData name="Reuter Anke" userId="3da67a77-c39f-4ee8-b0d8-279da2db4dd7" providerId="ADAL" clId="{C1CFC9C8-B5EB-403A-8144-A0CCC77A0825}" dt="2024-03-21T09:43:23.600" v="93" actId="478"/>
          <ac:spMkLst>
            <pc:docMk/>
            <pc:sldMk cId="3826522031" sldId="426"/>
            <ac:spMk id="7" creationId="{F47BFEE8-45F0-DE6A-99E6-CCD36409811C}"/>
          </ac:spMkLst>
        </pc:spChg>
      </pc:sldChg>
      <pc:sldChg chg="modSp mod">
        <pc:chgData name="Reuter Anke" userId="3da67a77-c39f-4ee8-b0d8-279da2db4dd7" providerId="ADAL" clId="{C1CFC9C8-B5EB-403A-8144-A0CCC77A0825}" dt="2024-03-21T10:00:04.275" v="154" actId="1076"/>
        <pc:sldMkLst>
          <pc:docMk/>
          <pc:sldMk cId="2607260214" sldId="428"/>
        </pc:sldMkLst>
        <pc:spChg chg="mod">
          <ac:chgData name="Reuter Anke" userId="3da67a77-c39f-4ee8-b0d8-279da2db4dd7" providerId="ADAL" clId="{C1CFC9C8-B5EB-403A-8144-A0CCC77A0825}" dt="2024-03-21T09:58:46.727" v="143" actId="20577"/>
          <ac:spMkLst>
            <pc:docMk/>
            <pc:sldMk cId="2607260214" sldId="428"/>
            <ac:spMk id="2" creationId="{86C5C476-3C6A-18FA-EED8-8A13872974B4}"/>
          </ac:spMkLst>
        </pc:spChg>
        <pc:spChg chg="mod">
          <ac:chgData name="Reuter Anke" userId="3da67a77-c39f-4ee8-b0d8-279da2db4dd7" providerId="ADAL" clId="{C1CFC9C8-B5EB-403A-8144-A0CCC77A0825}" dt="2024-03-21T09:59:57.711" v="152" actId="20577"/>
          <ac:spMkLst>
            <pc:docMk/>
            <pc:sldMk cId="2607260214" sldId="428"/>
            <ac:spMk id="118" creationId="{5F09E165-E0C8-4351-CEB9-5A172EB458B7}"/>
          </ac:spMkLst>
        </pc:spChg>
        <pc:spChg chg="mod">
          <ac:chgData name="Reuter Anke" userId="3da67a77-c39f-4ee8-b0d8-279da2db4dd7" providerId="ADAL" clId="{C1CFC9C8-B5EB-403A-8144-A0CCC77A0825}" dt="2024-03-21T09:40:15.279" v="52" actId="1076"/>
          <ac:spMkLst>
            <pc:docMk/>
            <pc:sldMk cId="2607260214" sldId="428"/>
            <ac:spMk id="120" creationId="{EE51C2A7-3836-F7D6-21C9-29FE650AFAC1}"/>
          </ac:spMkLst>
        </pc:spChg>
        <pc:picChg chg="mod">
          <ac:chgData name="Reuter Anke" userId="3da67a77-c39f-4ee8-b0d8-279da2db4dd7" providerId="ADAL" clId="{C1CFC9C8-B5EB-403A-8144-A0CCC77A0825}" dt="2024-03-21T10:00:04.275" v="154" actId="1076"/>
          <ac:picMkLst>
            <pc:docMk/>
            <pc:sldMk cId="2607260214" sldId="428"/>
            <ac:picMk id="117" creationId="{500E651C-2E62-27C1-BCAA-F95B0D24162F}"/>
          </ac:picMkLst>
        </pc:picChg>
      </pc:sldChg>
      <pc:sldChg chg="addSp delSp modSp mod">
        <pc:chgData name="Reuter Anke" userId="3da67a77-c39f-4ee8-b0d8-279da2db4dd7" providerId="ADAL" clId="{C1CFC9C8-B5EB-403A-8144-A0CCC77A0825}" dt="2024-03-21T10:01:07.754" v="162" actId="1076"/>
        <pc:sldMkLst>
          <pc:docMk/>
          <pc:sldMk cId="1840910981" sldId="430"/>
        </pc:sldMkLst>
        <pc:spChg chg="mod">
          <ac:chgData name="Reuter Anke" userId="3da67a77-c39f-4ee8-b0d8-279da2db4dd7" providerId="ADAL" clId="{C1CFC9C8-B5EB-403A-8144-A0CCC77A0825}" dt="2024-03-21T09:47:42.808" v="122" actId="790"/>
          <ac:spMkLst>
            <pc:docMk/>
            <pc:sldMk cId="1840910981" sldId="430"/>
            <ac:spMk id="2" creationId="{86C5C476-3C6A-18FA-EED8-8A13872974B4}"/>
          </ac:spMkLst>
        </pc:spChg>
        <pc:spChg chg="mod">
          <ac:chgData name="Reuter Anke" userId="3da67a77-c39f-4ee8-b0d8-279da2db4dd7" providerId="ADAL" clId="{C1CFC9C8-B5EB-403A-8144-A0CCC77A0825}" dt="2024-03-21T10:01:07.754" v="162" actId="1076"/>
          <ac:spMkLst>
            <pc:docMk/>
            <pc:sldMk cId="1840910981" sldId="430"/>
            <ac:spMk id="7" creationId="{8D631DF5-38F5-3C18-1689-A087A1F872B8}"/>
          </ac:spMkLst>
        </pc:spChg>
        <pc:spChg chg="add mod">
          <ac:chgData name="Reuter Anke" userId="3da67a77-c39f-4ee8-b0d8-279da2db4dd7" providerId="ADAL" clId="{C1CFC9C8-B5EB-403A-8144-A0CCC77A0825}" dt="2024-03-21T09:39:47.688" v="46" actId="20577"/>
          <ac:spMkLst>
            <pc:docMk/>
            <pc:sldMk cId="1840910981" sldId="430"/>
            <ac:spMk id="8" creationId="{310C76B5-DA7F-70DC-BBCA-ABF3B8418ABF}"/>
          </ac:spMkLst>
        </pc:spChg>
        <pc:spChg chg="del">
          <ac:chgData name="Reuter Anke" userId="3da67a77-c39f-4ee8-b0d8-279da2db4dd7" providerId="ADAL" clId="{C1CFC9C8-B5EB-403A-8144-A0CCC77A0825}" dt="2024-03-21T09:39:00.201" v="33" actId="478"/>
          <ac:spMkLst>
            <pc:docMk/>
            <pc:sldMk cId="1840910981" sldId="430"/>
            <ac:spMk id="9" creationId="{4A8E0732-AC6E-D9C9-F631-849D647586EE}"/>
          </ac:spMkLst>
        </pc:spChg>
      </pc:sldChg>
      <pc:sldChg chg="addSp delSp modSp mod">
        <pc:chgData name="Reuter Anke" userId="3da67a77-c39f-4ee8-b0d8-279da2db4dd7" providerId="ADAL" clId="{C1CFC9C8-B5EB-403A-8144-A0CCC77A0825}" dt="2024-03-21T10:01:57.159" v="171" actId="20577"/>
        <pc:sldMkLst>
          <pc:docMk/>
          <pc:sldMk cId="3764398326" sldId="431"/>
        </pc:sldMkLst>
        <pc:spChg chg="mod">
          <ac:chgData name="Reuter Anke" userId="3da67a77-c39f-4ee8-b0d8-279da2db4dd7" providerId="ADAL" clId="{C1CFC9C8-B5EB-403A-8144-A0CCC77A0825}" dt="2024-03-21T09:47:54.105" v="124" actId="790"/>
          <ac:spMkLst>
            <pc:docMk/>
            <pc:sldMk cId="3764398326" sldId="431"/>
            <ac:spMk id="2" creationId="{86C5C476-3C6A-18FA-EED8-8A13872974B4}"/>
          </ac:spMkLst>
        </pc:spChg>
        <pc:spChg chg="mod">
          <ac:chgData name="Reuter Anke" userId="3da67a77-c39f-4ee8-b0d8-279da2db4dd7" providerId="ADAL" clId="{C1CFC9C8-B5EB-403A-8144-A0CCC77A0825}" dt="2024-03-21T10:01:57.159" v="171" actId="20577"/>
          <ac:spMkLst>
            <pc:docMk/>
            <pc:sldMk cId="3764398326" sldId="431"/>
            <ac:spMk id="7" creationId="{8D631DF5-38F5-3C18-1689-A087A1F872B8}"/>
          </ac:spMkLst>
        </pc:spChg>
        <pc:spChg chg="add mod">
          <ac:chgData name="Reuter Anke" userId="3da67a77-c39f-4ee8-b0d8-279da2db4dd7" providerId="ADAL" clId="{C1CFC9C8-B5EB-403A-8144-A0CCC77A0825}" dt="2024-03-21T09:39:43.641" v="45" actId="20577"/>
          <ac:spMkLst>
            <pc:docMk/>
            <pc:sldMk cId="3764398326" sldId="431"/>
            <ac:spMk id="8" creationId="{4EEDE9EB-4A9E-D466-8187-7C7A82363B5E}"/>
          </ac:spMkLst>
        </pc:spChg>
        <pc:spChg chg="del">
          <ac:chgData name="Reuter Anke" userId="3da67a77-c39f-4ee8-b0d8-279da2db4dd7" providerId="ADAL" clId="{C1CFC9C8-B5EB-403A-8144-A0CCC77A0825}" dt="2024-03-21T09:39:02.464" v="34" actId="478"/>
          <ac:spMkLst>
            <pc:docMk/>
            <pc:sldMk cId="3764398326" sldId="431"/>
            <ac:spMk id="9" creationId="{4A8E0732-AC6E-D9C9-F631-849D647586EE}"/>
          </ac:spMkLst>
        </pc:spChg>
      </pc:sldChg>
      <pc:sldChg chg="addSp delSp modSp mod">
        <pc:chgData name="Reuter Anke" userId="3da67a77-c39f-4ee8-b0d8-279da2db4dd7" providerId="ADAL" clId="{C1CFC9C8-B5EB-403A-8144-A0CCC77A0825}" dt="2024-03-21T10:02:30.151" v="175" actId="20577"/>
        <pc:sldMkLst>
          <pc:docMk/>
          <pc:sldMk cId="2078019981" sldId="432"/>
        </pc:sldMkLst>
        <pc:spChg chg="mod">
          <ac:chgData name="Reuter Anke" userId="3da67a77-c39f-4ee8-b0d8-279da2db4dd7" providerId="ADAL" clId="{C1CFC9C8-B5EB-403A-8144-A0CCC77A0825}" dt="2024-03-21T10:02:13.391" v="172" actId="20577"/>
          <ac:spMkLst>
            <pc:docMk/>
            <pc:sldMk cId="2078019981" sldId="432"/>
            <ac:spMk id="2" creationId="{86C5C476-3C6A-18FA-EED8-8A13872974B4}"/>
          </ac:spMkLst>
        </pc:spChg>
        <pc:spChg chg="mod">
          <ac:chgData name="Reuter Anke" userId="3da67a77-c39f-4ee8-b0d8-279da2db4dd7" providerId="ADAL" clId="{C1CFC9C8-B5EB-403A-8144-A0CCC77A0825}" dt="2024-03-21T10:02:30.151" v="175" actId="20577"/>
          <ac:spMkLst>
            <pc:docMk/>
            <pc:sldMk cId="2078019981" sldId="432"/>
            <ac:spMk id="7" creationId="{8D631DF5-38F5-3C18-1689-A087A1F872B8}"/>
          </ac:spMkLst>
        </pc:spChg>
        <pc:spChg chg="add mod">
          <ac:chgData name="Reuter Anke" userId="3da67a77-c39f-4ee8-b0d8-279da2db4dd7" providerId="ADAL" clId="{C1CFC9C8-B5EB-403A-8144-A0CCC77A0825}" dt="2024-03-21T09:39:39.808" v="44" actId="20577"/>
          <ac:spMkLst>
            <pc:docMk/>
            <pc:sldMk cId="2078019981" sldId="432"/>
            <ac:spMk id="8" creationId="{B958305B-91A5-C4A6-E180-75A0FD085E9E}"/>
          </ac:spMkLst>
        </pc:spChg>
        <pc:spChg chg="del">
          <ac:chgData name="Reuter Anke" userId="3da67a77-c39f-4ee8-b0d8-279da2db4dd7" providerId="ADAL" clId="{C1CFC9C8-B5EB-403A-8144-A0CCC77A0825}" dt="2024-03-21T09:39:07.609" v="35" actId="478"/>
          <ac:spMkLst>
            <pc:docMk/>
            <pc:sldMk cId="2078019981" sldId="432"/>
            <ac:spMk id="9" creationId="{4A8E0732-AC6E-D9C9-F631-849D647586EE}"/>
          </ac:spMkLst>
        </pc:spChg>
      </pc:sldChg>
      <pc:sldChg chg="addSp delSp modSp mod">
        <pc:chgData name="Reuter Anke" userId="3da67a77-c39f-4ee8-b0d8-279da2db4dd7" providerId="ADAL" clId="{C1CFC9C8-B5EB-403A-8144-A0CCC77A0825}" dt="2024-03-21T10:02:44.391" v="179" actId="20577"/>
        <pc:sldMkLst>
          <pc:docMk/>
          <pc:sldMk cId="4273775664" sldId="433"/>
        </pc:sldMkLst>
        <pc:spChg chg="mod">
          <ac:chgData name="Reuter Anke" userId="3da67a77-c39f-4ee8-b0d8-279da2db4dd7" providerId="ADAL" clId="{C1CFC9C8-B5EB-403A-8144-A0CCC77A0825}" dt="2024-03-21T10:02:37.039" v="176" actId="20577"/>
          <ac:spMkLst>
            <pc:docMk/>
            <pc:sldMk cId="4273775664" sldId="433"/>
            <ac:spMk id="2" creationId="{86C5C476-3C6A-18FA-EED8-8A13872974B4}"/>
          </ac:spMkLst>
        </pc:spChg>
        <pc:spChg chg="mod">
          <ac:chgData name="Reuter Anke" userId="3da67a77-c39f-4ee8-b0d8-279da2db4dd7" providerId="ADAL" clId="{C1CFC9C8-B5EB-403A-8144-A0CCC77A0825}" dt="2024-03-21T10:02:44.391" v="179" actId="20577"/>
          <ac:spMkLst>
            <pc:docMk/>
            <pc:sldMk cId="4273775664" sldId="433"/>
            <ac:spMk id="7" creationId="{8D631DF5-38F5-3C18-1689-A087A1F872B8}"/>
          </ac:spMkLst>
        </pc:spChg>
        <pc:spChg chg="del">
          <ac:chgData name="Reuter Anke" userId="3da67a77-c39f-4ee8-b0d8-279da2db4dd7" providerId="ADAL" clId="{C1CFC9C8-B5EB-403A-8144-A0CCC77A0825}" dt="2024-03-21T09:39:19.464" v="38" actId="478"/>
          <ac:spMkLst>
            <pc:docMk/>
            <pc:sldMk cId="4273775664" sldId="433"/>
            <ac:spMk id="9" creationId="{4A8E0732-AC6E-D9C9-F631-849D647586EE}"/>
          </ac:spMkLst>
        </pc:spChg>
        <pc:spChg chg="add del">
          <ac:chgData name="Reuter Anke" userId="3da67a77-c39f-4ee8-b0d8-279da2db4dd7" providerId="ADAL" clId="{C1CFC9C8-B5EB-403A-8144-A0CCC77A0825}" dt="2024-03-21T09:38:39.123" v="26" actId="22"/>
          <ac:spMkLst>
            <pc:docMk/>
            <pc:sldMk cId="4273775664" sldId="433"/>
            <ac:spMk id="10" creationId="{77918BC1-938D-8F0B-F3B2-5A238DF1CF63}"/>
          </ac:spMkLst>
        </pc:spChg>
        <pc:spChg chg="add mod">
          <ac:chgData name="Reuter Anke" userId="3da67a77-c39f-4ee8-b0d8-279da2db4dd7" providerId="ADAL" clId="{C1CFC9C8-B5EB-403A-8144-A0CCC77A0825}" dt="2024-03-21T09:39:35.920" v="43" actId="20577"/>
          <ac:spMkLst>
            <pc:docMk/>
            <pc:sldMk cId="4273775664" sldId="433"/>
            <ac:spMk id="11" creationId="{4BDC7914-2A09-7857-ACA1-70D89BC27A7C}"/>
          </ac:spMkLst>
        </pc:spChg>
      </pc:sldChg>
      <pc:sldChg chg="modSp mod">
        <pc:chgData name="Reuter Anke" userId="3da67a77-c39f-4ee8-b0d8-279da2db4dd7" providerId="ADAL" clId="{C1CFC9C8-B5EB-403A-8144-A0CCC77A0825}" dt="2024-03-21T10:02:50.375" v="180" actId="20577"/>
        <pc:sldMkLst>
          <pc:docMk/>
          <pc:sldMk cId="239052901" sldId="434"/>
        </pc:sldMkLst>
        <pc:spChg chg="mod">
          <ac:chgData name="Reuter Anke" userId="3da67a77-c39f-4ee8-b0d8-279da2db4dd7" providerId="ADAL" clId="{C1CFC9C8-B5EB-403A-8144-A0CCC77A0825}" dt="2024-03-21T10:02:50.375" v="180" actId="20577"/>
          <ac:spMkLst>
            <pc:docMk/>
            <pc:sldMk cId="239052901" sldId="434"/>
            <ac:spMk id="2" creationId="{86C5C476-3C6A-18FA-EED8-8A13872974B4}"/>
          </ac:spMkLst>
        </pc:spChg>
        <pc:spChg chg="mod">
          <ac:chgData name="Reuter Anke" userId="3da67a77-c39f-4ee8-b0d8-279da2db4dd7" providerId="ADAL" clId="{C1CFC9C8-B5EB-403A-8144-A0CCC77A0825}" dt="2024-03-21T09:48:32.201" v="129" actId="20577"/>
          <ac:spMkLst>
            <pc:docMk/>
            <pc:sldMk cId="239052901" sldId="434"/>
            <ac:spMk id="7" creationId="{8D631DF5-38F5-3C18-1689-A087A1F872B8}"/>
          </ac:spMkLst>
        </pc:spChg>
        <pc:spChg chg="mod">
          <ac:chgData name="Reuter Anke" userId="3da67a77-c39f-4ee8-b0d8-279da2db4dd7" providerId="ADAL" clId="{C1CFC9C8-B5EB-403A-8144-A0CCC77A0825}" dt="2024-03-21T09:39:31.233" v="42" actId="20577"/>
          <ac:spMkLst>
            <pc:docMk/>
            <pc:sldMk cId="239052901" sldId="434"/>
            <ac:spMk id="9" creationId="{4A8E0732-AC6E-D9C9-F631-849D647586EE}"/>
          </ac:spMkLst>
        </pc:spChg>
      </pc:sldChg>
      <pc:sldMasterChg chg="delSldLayout modSldLayout">
        <pc:chgData name="Reuter Anke" userId="3da67a77-c39f-4ee8-b0d8-279da2db4dd7" providerId="ADAL" clId="{C1CFC9C8-B5EB-403A-8144-A0CCC77A0825}" dt="2024-03-21T09:45:02.972" v="110" actId="207"/>
        <pc:sldMasterMkLst>
          <pc:docMk/>
          <pc:sldMasterMk cId="211686908" sldId="2147483660"/>
        </pc:sldMasterMkLst>
        <pc:sldLayoutChg chg="del">
          <pc:chgData name="Reuter Anke" userId="3da67a77-c39f-4ee8-b0d8-279da2db4dd7" providerId="ADAL" clId="{C1CFC9C8-B5EB-403A-8144-A0CCC77A0825}" dt="2024-03-21T09:44:45.556" v="105" actId="2696"/>
          <pc:sldLayoutMkLst>
            <pc:docMk/>
            <pc:sldMasterMk cId="211686908" sldId="2147483660"/>
            <pc:sldLayoutMk cId="2775961789" sldId="2147483650"/>
          </pc:sldLayoutMkLst>
        </pc:sldLayoutChg>
        <pc:sldLayoutChg chg="del">
          <pc:chgData name="Reuter Anke" userId="3da67a77-c39f-4ee8-b0d8-279da2db4dd7" providerId="ADAL" clId="{C1CFC9C8-B5EB-403A-8144-A0CCC77A0825}" dt="2024-03-21T09:44:43.856" v="104" actId="2696"/>
          <pc:sldLayoutMkLst>
            <pc:docMk/>
            <pc:sldMasterMk cId="211686908" sldId="2147483660"/>
            <pc:sldLayoutMk cId="591576484" sldId="2147483654"/>
          </pc:sldLayoutMkLst>
        </pc:sldLayoutChg>
        <pc:sldLayoutChg chg="modSp">
          <pc:chgData name="Reuter Anke" userId="3da67a77-c39f-4ee8-b0d8-279da2db4dd7" providerId="ADAL" clId="{C1CFC9C8-B5EB-403A-8144-A0CCC77A0825}" dt="2024-03-21T09:45:02.972" v="110" actId="207"/>
          <pc:sldLayoutMkLst>
            <pc:docMk/>
            <pc:sldMasterMk cId="211686908" sldId="2147483660"/>
            <pc:sldLayoutMk cId="2801228801" sldId="2147483661"/>
          </pc:sldLayoutMkLst>
          <pc:spChg chg="mod">
            <ac:chgData name="Reuter Anke" userId="3da67a77-c39f-4ee8-b0d8-279da2db4dd7" providerId="ADAL" clId="{C1CFC9C8-B5EB-403A-8144-A0CCC77A0825}" dt="2024-03-21T09:44:57.969" v="109" actId="207"/>
            <ac:spMkLst>
              <pc:docMk/>
              <pc:sldMasterMk cId="211686908" sldId="2147483660"/>
              <pc:sldLayoutMk cId="2801228801" sldId="2147483661"/>
              <ac:spMk id="2" creationId="{97CB5A56-5C02-E721-23CE-BDCB68E42A3D}"/>
            </ac:spMkLst>
          </pc:spChg>
          <pc:spChg chg="mod">
            <ac:chgData name="Reuter Anke" userId="3da67a77-c39f-4ee8-b0d8-279da2db4dd7" providerId="ADAL" clId="{C1CFC9C8-B5EB-403A-8144-A0CCC77A0825}" dt="2024-03-21T09:45:02.972" v="110" actId="207"/>
            <ac:spMkLst>
              <pc:docMk/>
              <pc:sldMasterMk cId="211686908" sldId="2147483660"/>
              <pc:sldLayoutMk cId="2801228801" sldId="2147483661"/>
              <ac:spMk id="3" creationId="{8179D779-46B0-6D0B-FE49-489EBC91F10B}"/>
            </ac:spMkLst>
          </pc:spChg>
        </pc:sldLayoutChg>
        <pc:sldLayoutChg chg="del">
          <pc:chgData name="Reuter Anke" userId="3da67a77-c39f-4ee8-b0d8-279da2db4dd7" providerId="ADAL" clId="{C1CFC9C8-B5EB-403A-8144-A0CCC77A0825}" dt="2024-03-21T09:33:23.109" v="0" actId="2696"/>
          <pc:sldLayoutMkLst>
            <pc:docMk/>
            <pc:sldMasterMk cId="211686908" sldId="2147483660"/>
            <pc:sldLayoutMk cId="3977476800" sldId="2147483662"/>
          </pc:sldLayoutMkLst>
        </pc:sldLayoutChg>
        <pc:sldLayoutChg chg="del">
          <pc:chgData name="Reuter Anke" userId="3da67a77-c39f-4ee8-b0d8-279da2db4dd7" providerId="ADAL" clId="{C1CFC9C8-B5EB-403A-8144-A0CCC77A0825}" dt="2024-03-21T09:33:25.176" v="1" actId="2696"/>
          <pc:sldLayoutMkLst>
            <pc:docMk/>
            <pc:sldMasterMk cId="211686908" sldId="2147483660"/>
            <pc:sldLayoutMk cId="759218646" sldId="2147483663"/>
          </pc:sldLayoutMkLst>
        </pc:sldLayoutChg>
        <pc:sldLayoutChg chg="del">
          <pc:chgData name="Reuter Anke" userId="3da67a77-c39f-4ee8-b0d8-279da2db4dd7" providerId="ADAL" clId="{C1CFC9C8-B5EB-403A-8144-A0CCC77A0825}" dt="2024-03-21T09:44:47.223" v="106" actId="2696"/>
          <pc:sldLayoutMkLst>
            <pc:docMk/>
            <pc:sldMasterMk cId="211686908" sldId="2147483660"/>
            <pc:sldLayoutMk cId="2086746727" sldId="2147483671"/>
          </pc:sldLayoutMkLst>
        </pc:sldLayoutChg>
        <pc:sldLayoutChg chg="del">
          <pc:chgData name="Reuter Anke" userId="3da67a77-c39f-4ee8-b0d8-279da2db4dd7" providerId="ADAL" clId="{C1CFC9C8-B5EB-403A-8144-A0CCC77A0825}" dt="2024-03-21T09:44:48.783" v="107" actId="2696"/>
          <pc:sldLayoutMkLst>
            <pc:docMk/>
            <pc:sldMasterMk cId="211686908" sldId="2147483660"/>
            <pc:sldLayoutMk cId="836883247" sldId="2147483672"/>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5BEE8B-19E9-4FF4-8419-7D36F116EE38}"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FD908BED-5456-4901-AB49-1FFCFF4ACC07}">
      <dgm:prSet phldrT="[Text]"/>
      <dgm:spPr/>
      <dgm:t>
        <a:bodyPr/>
        <a:lstStyle/>
        <a:p>
          <a:r>
            <a:rPr lang="en-GB" noProof="0" dirty="0"/>
            <a:t>Digitalisation &amp; Digital Transformation</a:t>
          </a:r>
        </a:p>
      </dgm:t>
    </dgm:pt>
    <dgm:pt modelId="{AD07A5CF-42D6-4203-9B18-11FD26BBF05E}" type="parTrans" cxnId="{F35FD034-F191-4526-9890-2DB9B626428A}">
      <dgm:prSet/>
      <dgm:spPr/>
      <dgm:t>
        <a:bodyPr/>
        <a:lstStyle/>
        <a:p>
          <a:endParaRPr lang="de-DE"/>
        </a:p>
      </dgm:t>
    </dgm:pt>
    <dgm:pt modelId="{F2C436C6-FF8A-4BFC-B5D7-7F99F81B7B53}" type="sibTrans" cxnId="{F35FD034-F191-4526-9890-2DB9B626428A}">
      <dgm:prSet/>
      <dgm:spPr/>
      <dgm:t>
        <a:bodyPr/>
        <a:lstStyle/>
        <a:p>
          <a:endParaRPr lang="de-DE"/>
        </a:p>
      </dgm:t>
    </dgm:pt>
    <dgm:pt modelId="{3F391114-FCEC-4448-8DAE-D8A40A1CEDA2}">
      <dgm:prSet phldrT="[Text]"/>
      <dgm:spPr/>
      <dgm:t>
        <a:bodyPr/>
        <a:lstStyle/>
        <a:p>
          <a:r>
            <a:rPr lang="de-DE" dirty="0"/>
            <a:t>New Work</a:t>
          </a:r>
        </a:p>
      </dgm:t>
    </dgm:pt>
    <dgm:pt modelId="{35FA72CA-9FBD-4F05-B730-2F2DD0194EC2}" type="parTrans" cxnId="{BB92C482-374E-4E75-AB50-A9FD4314C4FF}">
      <dgm:prSet/>
      <dgm:spPr/>
      <dgm:t>
        <a:bodyPr/>
        <a:lstStyle/>
        <a:p>
          <a:endParaRPr lang="de-DE"/>
        </a:p>
      </dgm:t>
    </dgm:pt>
    <dgm:pt modelId="{1694E6E7-3DBF-4523-AFF0-F261CE4788BC}" type="sibTrans" cxnId="{BB92C482-374E-4E75-AB50-A9FD4314C4FF}">
      <dgm:prSet/>
      <dgm:spPr/>
      <dgm:t>
        <a:bodyPr/>
        <a:lstStyle/>
        <a:p>
          <a:endParaRPr lang="de-DE"/>
        </a:p>
      </dgm:t>
    </dgm:pt>
    <dgm:pt modelId="{114DF2F8-4DA9-4192-BEAE-68742867707D}">
      <dgm:prSet phldrT="[Text]"/>
      <dgm:spPr/>
      <dgm:t>
        <a:bodyPr/>
        <a:lstStyle/>
        <a:p>
          <a:r>
            <a:rPr lang="en-GB" noProof="0" dirty="0"/>
            <a:t>Equality Efforts</a:t>
          </a:r>
        </a:p>
      </dgm:t>
    </dgm:pt>
    <dgm:pt modelId="{E23AAEC2-5D2A-463A-9EA4-0411D23B6D11}" type="parTrans" cxnId="{A85710B9-82F0-4592-AAF4-3ABA22F8AEF3}">
      <dgm:prSet/>
      <dgm:spPr/>
      <dgm:t>
        <a:bodyPr/>
        <a:lstStyle/>
        <a:p>
          <a:endParaRPr lang="de-DE"/>
        </a:p>
      </dgm:t>
    </dgm:pt>
    <dgm:pt modelId="{FCF08E2A-8012-4E65-89B2-B99D54DEC62C}" type="sibTrans" cxnId="{A85710B9-82F0-4592-AAF4-3ABA22F8AEF3}">
      <dgm:prSet/>
      <dgm:spPr/>
      <dgm:t>
        <a:bodyPr/>
        <a:lstStyle/>
        <a:p>
          <a:endParaRPr lang="de-DE"/>
        </a:p>
      </dgm:t>
    </dgm:pt>
    <dgm:pt modelId="{5235790A-F9B6-4911-ABE9-F69307B32D79}" type="pres">
      <dgm:prSet presAssocID="{6B5BEE8B-19E9-4FF4-8419-7D36F116EE38}" presName="Name0" presStyleCnt="0">
        <dgm:presLayoutVars>
          <dgm:dir/>
          <dgm:resizeHandles val="exact"/>
        </dgm:presLayoutVars>
      </dgm:prSet>
      <dgm:spPr/>
    </dgm:pt>
    <dgm:pt modelId="{DCAC42D1-FDE5-4A83-850A-C347DFEBD690}" type="pres">
      <dgm:prSet presAssocID="{FD908BED-5456-4901-AB49-1FFCFF4ACC07}" presName="composite" presStyleCnt="0"/>
      <dgm:spPr/>
    </dgm:pt>
    <dgm:pt modelId="{41DE889E-B7E8-4E5C-B794-34EFA3EE27BD}" type="pres">
      <dgm:prSet presAssocID="{FD908BED-5456-4901-AB49-1FFCFF4ACC07}" presName="rect1" presStyleLbl="trAlignAcc1" presStyleIdx="0" presStyleCnt="3" custScaleX="98967" custLinFactNeighborX="-313" custLinFactNeighborY="-14818">
        <dgm:presLayoutVars>
          <dgm:bulletEnabled val="1"/>
        </dgm:presLayoutVars>
      </dgm:prSet>
      <dgm:spPr/>
    </dgm:pt>
    <dgm:pt modelId="{C7931817-C138-4246-BEF7-188E01BA0EC5}" type="pres">
      <dgm:prSet presAssocID="{FD908BED-5456-4901-AB49-1FFCFF4ACC07}" presName="rect2" presStyleLbl="fgImgPlace1" presStyleIdx="0" presStyleCnt="3" custLinFactNeighborX="-18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inär Silhouette"/>
        </a:ext>
      </dgm:extLst>
    </dgm:pt>
    <dgm:pt modelId="{9188FA4D-A538-4B1D-A4BE-0A9BCCF2C388}" type="pres">
      <dgm:prSet presAssocID="{F2C436C6-FF8A-4BFC-B5D7-7F99F81B7B53}" presName="sibTrans" presStyleCnt="0"/>
      <dgm:spPr/>
    </dgm:pt>
    <dgm:pt modelId="{1C531BFE-C2BA-4482-BB9E-9A4C02FC6497}" type="pres">
      <dgm:prSet presAssocID="{3F391114-FCEC-4448-8DAE-D8A40A1CEDA2}" presName="composite" presStyleCnt="0"/>
      <dgm:spPr/>
    </dgm:pt>
    <dgm:pt modelId="{F3AAE247-B856-411F-9065-A15302FB5A40}" type="pres">
      <dgm:prSet presAssocID="{3F391114-FCEC-4448-8DAE-D8A40A1CEDA2}" presName="rect1" presStyleLbl="trAlignAcc1" presStyleIdx="1" presStyleCnt="3">
        <dgm:presLayoutVars>
          <dgm:bulletEnabled val="1"/>
        </dgm:presLayoutVars>
      </dgm:prSet>
      <dgm:spPr/>
    </dgm:pt>
    <dgm:pt modelId="{BB1D1510-8A76-4448-8C89-4FFBEBE0602A}" type="pres">
      <dgm:prSet presAssocID="{3F391114-FCEC-4448-8DAE-D8A40A1CEDA2}" presName="rect2"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Arbeiten von zu Hause Schreibtisch mit einfarbiger Füllung"/>
        </a:ext>
      </dgm:extLst>
    </dgm:pt>
    <dgm:pt modelId="{7C761DE6-600B-4618-9BA3-ADA0879671F0}" type="pres">
      <dgm:prSet presAssocID="{1694E6E7-3DBF-4523-AFF0-F261CE4788BC}" presName="sibTrans" presStyleCnt="0"/>
      <dgm:spPr/>
    </dgm:pt>
    <dgm:pt modelId="{3B609680-C228-46AD-901D-5B9140C34CFA}" type="pres">
      <dgm:prSet presAssocID="{114DF2F8-4DA9-4192-BEAE-68742867707D}" presName="composite" presStyleCnt="0"/>
      <dgm:spPr/>
    </dgm:pt>
    <dgm:pt modelId="{9EC07E1B-2B08-46C3-8CCD-A817A7BDC512}" type="pres">
      <dgm:prSet presAssocID="{114DF2F8-4DA9-4192-BEAE-68742867707D}" presName="rect1" presStyleLbl="trAlignAcc1" presStyleIdx="2" presStyleCnt="3">
        <dgm:presLayoutVars>
          <dgm:bulletEnabled val="1"/>
        </dgm:presLayoutVars>
      </dgm:prSet>
      <dgm:spPr/>
    </dgm:pt>
    <dgm:pt modelId="{E5041BAB-09BC-4062-B954-BD549E108D10}" type="pres">
      <dgm:prSet presAssocID="{114DF2F8-4DA9-4192-BEAE-68742867707D}" presName="rect2"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Gewichte ungleich Silhouette"/>
        </a:ext>
      </dgm:extLst>
    </dgm:pt>
  </dgm:ptLst>
  <dgm:cxnLst>
    <dgm:cxn modelId="{F35FD034-F191-4526-9890-2DB9B626428A}" srcId="{6B5BEE8B-19E9-4FF4-8419-7D36F116EE38}" destId="{FD908BED-5456-4901-AB49-1FFCFF4ACC07}" srcOrd="0" destOrd="0" parTransId="{AD07A5CF-42D6-4203-9B18-11FD26BBF05E}" sibTransId="{F2C436C6-FF8A-4BFC-B5D7-7F99F81B7B53}"/>
    <dgm:cxn modelId="{25CFA75F-74FF-4B70-8B70-F1495DC2A747}" type="presOf" srcId="{114DF2F8-4DA9-4192-BEAE-68742867707D}" destId="{9EC07E1B-2B08-46C3-8CCD-A817A7BDC512}" srcOrd="0" destOrd="0" presId="urn:microsoft.com/office/officeart/2008/layout/PictureStrips"/>
    <dgm:cxn modelId="{A802084A-63EE-416C-8847-F03EFC2A03E7}" type="presOf" srcId="{6B5BEE8B-19E9-4FF4-8419-7D36F116EE38}" destId="{5235790A-F9B6-4911-ABE9-F69307B32D79}" srcOrd="0" destOrd="0" presId="urn:microsoft.com/office/officeart/2008/layout/PictureStrips"/>
    <dgm:cxn modelId="{2968EB53-033B-48DD-90AF-DC4D148CF29A}" type="presOf" srcId="{3F391114-FCEC-4448-8DAE-D8A40A1CEDA2}" destId="{F3AAE247-B856-411F-9065-A15302FB5A40}" srcOrd="0" destOrd="0" presId="urn:microsoft.com/office/officeart/2008/layout/PictureStrips"/>
    <dgm:cxn modelId="{BB92C482-374E-4E75-AB50-A9FD4314C4FF}" srcId="{6B5BEE8B-19E9-4FF4-8419-7D36F116EE38}" destId="{3F391114-FCEC-4448-8DAE-D8A40A1CEDA2}" srcOrd="1" destOrd="0" parTransId="{35FA72CA-9FBD-4F05-B730-2F2DD0194EC2}" sibTransId="{1694E6E7-3DBF-4523-AFF0-F261CE4788BC}"/>
    <dgm:cxn modelId="{A85710B9-82F0-4592-AAF4-3ABA22F8AEF3}" srcId="{6B5BEE8B-19E9-4FF4-8419-7D36F116EE38}" destId="{114DF2F8-4DA9-4192-BEAE-68742867707D}" srcOrd="2" destOrd="0" parTransId="{E23AAEC2-5D2A-463A-9EA4-0411D23B6D11}" sibTransId="{FCF08E2A-8012-4E65-89B2-B99D54DEC62C}"/>
    <dgm:cxn modelId="{FC0860F6-5E38-4F2C-999E-A034CAEF9884}" type="presOf" srcId="{FD908BED-5456-4901-AB49-1FFCFF4ACC07}" destId="{41DE889E-B7E8-4E5C-B794-34EFA3EE27BD}" srcOrd="0" destOrd="0" presId="urn:microsoft.com/office/officeart/2008/layout/PictureStrips"/>
    <dgm:cxn modelId="{CA69CF26-132B-48AD-9CA9-C2AAE07A1489}" type="presParOf" srcId="{5235790A-F9B6-4911-ABE9-F69307B32D79}" destId="{DCAC42D1-FDE5-4A83-850A-C347DFEBD690}" srcOrd="0" destOrd="0" presId="urn:microsoft.com/office/officeart/2008/layout/PictureStrips"/>
    <dgm:cxn modelId="{0A65F774-F9CA-42EB-AFB4-1F465941D4CC}" type="presParOf" srcId="{DCAC42D1-FDE5-4A83-850A-C347DFEBD690}" destId="{41DE889E-B7E8-4E5C-B794-34EFA3EE27BD}" srcOrd="0" destOrd="0" presId="urn:microsoft.com/office/officeart/2008/layout/PictureStrips"/>
    <dgm:cxn modelId="{D28E6B42-3DD3-4CEF-BF39-65FCBFCF63BF}" type="presParOf" srcId="{DCAC42D1-FDE5-4A83-850A-C347DFEBD690}" destId="{C7931817-C138-4246-BEF7-188E01BA0EC5}" srcOrd="1" destOrd="0" presId="urn:microsoft.com/office/officeart/2008/layout/PictureStrips"/>
    <dgm:cxn modelId="{4555D923-4136-47FD-8DFC-2C4363F5D0CC}" type="presParOf" srcId="{5235790A-F9B6-4911-ABE9-F69307B32D79}" destId="{9188FA4D-A538-4B1D-A4BE-0A9BCCF2C388}" srcOrd="1" destOrd="0" presId="urn:microsoft.com/office/officeart/2008/layout/PictureStrips"/>
    <dgm:cxn modelId="{B08C8EFD-228B-4851-A497-599254477123}" type="presParOf" srcId="{5235790A-F9B6-4911-ABE9-F69307B32D79}" destId="{1C531BFE-C2BA-4482-BB9E-9A4C02FC6497}" srcOrd="2" destOrd="0" presId="urn:microsoft.com/office/officeart/2008/layout/PictureStrips"/>
    <dgm:cxn modelId="{C0A8687D-5AAF-4B1C-839F-EBC673A5BF96}" type="presParOf" srcId="{1C531BFE-C2BA-4482-BB9E-9A4C02FC6497}" destId="{F3AAE247-B856-411F-9065-A15302FB5A40}" srcOrd="0" destOrd="0" presId="urn:microsoft.com/office/officeart/2008/layout/PictureStrips"/>
    <dgm:cxn modelId="{98AF73BC-B2B1-4BBE-90A1-66D723EAC639}" type="presParOf" srcId="{1C531BFE-C2BA-4482-BB9E-9A4C02FC6497}" destId="{BB1D1510-8A76-4448-8C89-4FFBEBE0602A}" srcOrd="1" destOrd="0" presId="urn:microsoft.com/office/officeart/2008/layout/PictureStrips"/>
    <dgm:cxn modelId="{0B5A1823-FC73-415D-AFDC-7186AFFFDCF1}" type="presParOf" srcId="{5235790A-F9B6-4911-ABE9-F69307B32D79}" destId="{7C761DE6-600B-4618-9BA3-ADA0879671F0}" srcOrd="3" destOrd="0" presId="urn:microsoft.com/office/officeart/2008/layout/PictureStrips"/>
    <dgm:cxn modelId="{A1EEBC10-8A4E-410A-A3FB-308CB52806F8}" type="presParOf" srcId="{5235790A-F9B6-4911-ABE9-F69307B32D79}" destId="{3B609680-C228-46AD-901D-5B9140C34CFA}" srcOrd="4" destOrd="0" presId="urn:microsoft.com/office/officeart/2008/layout/PictureStrips"/>
    <dgm:cxn modelId="{81FC35B9-3E01-4E94-87B9-E54B9F18739E}" type="presParOf" srcId="{3B609680-C228-46AD-901D-5B9140C34CFA}" destId="{9EC07E1B-2B08-46C3-8CCD-A817A7BDC512}" srcOrd="0" destOrd="0" presId="urn:microsoft.com/office/officeart/2008/layout/PictureStrips"/>
    <dgm:cxn modelId="{44BE5147-536E-4FB7-BB9D-9A5007DB20AC}" type="presParOf" srcId="{3B609680-C228-46AD-901D-5B9140C34CFA}" destId="{E5041BAB-09BC-4062-B954-BD549E108D1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E889E-B7E8-4E5C-B794-34EFA3EE27BD}">
      <dsp:nvSpPr>
        <dsp:cNvPr id="0" name=""/>
        <dsp:cNvSpPr/>
      </dsp:nvSpPr>
      <dsp:spPr>
        <a:xfrm>
          <a:off x="1944986" y="148965"/>
          <a:ext cx="4419193"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noProof="0" dirty="0"/>
            <a:t>Digitalisation &amp; Digital Transformation</a:t>
          </a:r>
        </a:p>
      </dsp:txBody>
      <dsp:txXfrm>
        <a:off x="1944986" y="148965"/>
        <a:ext cx="4419193" cy="1395412"/>
      </dsp:txXfrm>
    </dsp:sp>
    <dsp:sp modelId="{C7931817-C138-4246-BEF7-188E01BA0EC5}">
      <dsp:nvSpPr>
        <dsp:cNvPr id="0" name=""/>
        <dsp:cNvSpPr/>
      </dsp:nvSpPr>
      <dsp:spPr>
        <a:xfrm>
          <a:off x="1732261" y="154178"/>
          <a:ext cx="976788" cy="146518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AAE247-B856-411F-9065-A15302FB5A40}">
      <dsp:nvSpPr>
        <dsp:cNvPr id="0" name=""/>
        <dsp:cNvSpPr/>
      </dsp:nvSpPr>
      <dsp:spPr>
        <a:xfrm>
          <a:off x="1924367" y="2112407"/>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6680" rIns="106680" bIns="106680" numCol="1" spcCol="1270" anchor="ctr" anchorCtr="0">
          <a:noAutofit/>
        </a:bodyPr>
        <a:lstStyle/>
        <a:p>
          <a:pPr marL="0" lvl="0" indent="0" algn="l" defTabSz="1244600">
            <a:lnSpc>
              <a:spcPct val="90000"/>
            </a:lnSpc>
            <a:spcBef>
              <a:spcPct val="0"/>
            </a:spcBef>
            <a:spcAft>
              <a:spcPct val="35000"/>
            </a:spcAft>
            <a:buNone/>
          </a:pPr>
          <a:r>
            <a:rPr lang="de-DE" sz="2800" kern="1200" dirty="0"/>
            <a:t>New Work</a:t>
          </a:r>
        </a:p>
      </dsp:txBody>
      <dsp:txXfrm>
        <a:off x="1924367" y="2112407"/>
        <a:ext cx="4465319" cy="1395412"/>
      </dsp:txXfrm>
    </dsp:sp>
    <dsp:sp modelId="{BB1D1510-8A76-4448-8C89-4FFBEBE0602A}">
      <dsp:nvSpPr>
        <dsp:cNvPr id="0" name=""/>
        <dsp:cNvSpPr/>
      </dsp:nvSpPr>
      <dsp:spPr>
        <a:xfrm>
          <a:off x="1738312" y="1910847"/>
          <a:ext cx="976788" cy="14651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C07E1B-2B08-46C3-8CCD-A817A7BDC512}">
      <dsp:nvSpPr>
        <dsp:cNvPr id="0" name=""/>
        <dsp:cNvSpPr/>
      </dsp:nvSpPr>
      <dsp:spPr>
        <a:xfrm>
          <a:off x="1924367" y="3869076"/>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noProof="0" dirty="0"/>
            <a:t>Equality Efforts</a:t>
          </a:r>
        </a:p>
      </dsp:txBody>
      <dsp:txXfrm>
        <a:off x="1924367" y="3869076"/>
        <a:ext cx="4465319" cy="1395412"/>
      </dsp:txXfrm>
    </dsp:sp>
    <dsp:sp modelId="{E5041BAB-09BC-4062-B954-BD549E108D10}">
      <dsp:nvSpPr>
        <dsp:cNvPr id="0" name=""/>
        <dsp:cNvSpPr/>
      </dsp:nvSpPr>
      <dsp:spPr>
        <a:xfrm>
          <a:off x="1738312" y="3667516"/>
          <a:ext cx="976788" cy="14651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2B5C-89DF-1B4C-954A-89E3F03C85A7}" type="datetimeFigureOut">
              <a:rPr lang="de-DE" smtClean="0"/>
              <a:t>20.11.2024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C758D-9B95-D84A-BDEC-9AAEC5B11567}" type="slidenum">
              <a:rPr lang="de-DE" smtClean="0"/>
              <a:t>‹Nr.›</a:t>
            </a:fld>
            <a:endParaRPr lang="de-DE"/>
          </a:p>
        </p:txBody>
      </p:sp>
    </p:spTree>
    <p:extLst>
      <p:ext uri="{BB962C8B-B14F-4D97-AF65-F5344CB8AC3E}">
        <p14:creationId xmlns:p14="http://schemas.microsoft.com/office/powerpoint/2010/main" val="318092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0</a:t>
            </a:fld>
            <a:endParaRPr lang="de-DE"/>
          </a:p>
        </p:txBody>
      </p:sp>
    </p:spTree>
    <p:extLst>
      <p:ext uri="{BB962C8B-B14F-4D97-AF65-F5344CB8AC3E}">
        <p14:creationId xmlns:p14="http://schemas.microsoft.com/office/powerpoint/2010/main" val="270234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12</a:t>
            </a:fld>
            <a:endParaRPr lang="de-DE"/>
          </a:p>
        </p:txBody>
      </p:sp>
    </p:spTree>
    <p:extLst>
      <p:ext uri="{BB962C8B-B14F-4D97-AF65-F5344CB8AC3E}">
        <p14:creationId xmlns:p14="http://schemas.microsoft.com/office/powerpoint/2010/main" val="3605393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13</a:t>
            </a:fld>
            <a:endParaRPr lang="de-DE"/>
          </a:p>
        </p:txBody>
      </p:sp>
    </p:spTree>
    <p:extLst>
      <p:ext uri="{BB962C8B-B14F-4D97-AF65-F5344CB8AC3E}">
        <p14:creationId xmlns:p14="http://schemas.microsoft.com/office/powerpoint/2010/main" val="1003458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14</a:t>
            </a:fld>
            <a:endParaRPr lang="de-DE"/>
          </a:p>
        </p:txBody>
      </p:sp>
    </p:spTree>
    <p:extLst>
      <p:ext uri="{BB962C8B-B14F-4D97-AF65-F5344CB8AC3E}">
        <p14:creationId xmlns:p14="http://schemas.microsoft.com/office/powerpoint/2010/main" val="4237718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15</a:t>
            </a:fld>
            <a:endParaRPr lang="de-DE"/>
          </a:p>
        </p:txBody>
      </p:sp>
    </p:spTree>
    <p:extLst>
      <p:ext uri="{BB962C8B-B14F-4D97-AF65-F5344CB8AC3E}">
        <p14:creationId xmlns:p14="http://schemas.microsoft.com/office/powerpoint/2010/main" val="1355692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16</a:t>
            </a:fld>
            <a:endParaRPr lang="de-DE"/>
          </a:p>
        </p:txBody>
      </p:sp>
    </p:spTree>
    <p:extLst>
      <p:ext uri="{BB962C8B-B14F-4D97-AF65-F5344CB8AC3E}">
        <p14:creationId xmlns:p14="http://schemas.microsoft.com/office/powerpoint/2010/main" val="3234573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17</a:t>
            </a:fld>
            <a:endParaRPr lang="de-DE"/>
          </a:p>
        </p:txBody>
      </p:sp>
    </p:spTree>
    <p:extLst>
      <p:ext uri="{BB962C8B-B14F-4D97-AF65-F5344CB8AC3E}">
        <p14:creationId xmlns:p14="http://schemas.microsoft.com/office/powerpoint/2010/main" val="2237861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18</a:t>
            </a:fld>
            <a:endParaRPr lang="de-DE"/>
          </a:p>
        </p:txBody>
      </p:sp>
    </p:spTree>
    <p:extLst>
      <p:ext uri="{BB962C8B-B14F-4D97-AF65-F5344CB8AC3E}">
        <p14:creationId xmlns:p14="http://schemas.microsoft.com/office/powerpoint/2010/main" val="29246689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20</a:t>
            </a:fld>
            <a:endParaRPr lang="de-DE"/>
          </a:p>
        </p:txBody>
      </p:sp>
    </p:spTree>
    <p:extLst>
      <p:ext uri="{BB962C8B-B14F-4D97-AF65-F5344CB8AC3E}">
        <p14:creationId xmlns:p14="http://schemas.microsoft.com/office/powerpoint/2010/main" val="598739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22</a:t>
            </a:fld>
            <a:endParaRPr lang="de-DE"/>
          </a:p>
        </p:txBody>
      </p:sp>
    </p:spTree>
    <p:extLst>
      <p:ext uri="{BB962C8B-B14F-4D97-AF65-F5344CB8AC3E}">
        <p14:creationId xmlns:p14="http://schemas.microsoft.com/office/powerpoint/2010/main" val="31535646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23</a:t>
            </a:fld>
            <a:endParaRPr lang="de-DE"/>
          </a:p>
        </p:txBody>
      </p:sp>
    </p:spTree>
    <p:extLst>
      <p:ext uri="{BB962C8B-B14F-4D97-AF65-F5344CB8AC3E}">
        <p14:creationId xmlns:p14="http://schemas.microsoft.com/office/powerpoint/2010/main" val="2278515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3</a:t>
            </a:fld>
            <a:endParaRPr lang="de-DE"/>
          </a:p>
        </p:txBody>
      </p:sp>
    </p:spTree>
    <p:extLst>
      <p:ext uri="{BB962C8B-B14F-4D97-AF65-F5344CB8AC3E}">
        <p14:creationId xmlns:p14="http://schemas.microsoft.com/office/powerpoint/2010/main" val="1464721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4</a:t>
            </a:fld>
            <a:endParaRPr lang="de-DE"/>
          </a:p>
        </p:txBody>
      </p:sp>
    </p:spTree>
    <p:extLst>
      <p:ext uri="{BB962C8B-B14F-4D97-AF65-F5344CB8AC3E}">
        <p14:creationId xmlns:p14="http://schemas.microsoft.com/office/powerpoint/2010/main" val="2095389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5</a:t>
            </a:fld>
            <a:endParaRPr lang="de-DE"/>
          </a:p>
        </p:txBody>
      </p:sp>
    </p:spTree>
    <p:extLst>
      <p:ext uri="{BB962C8B-B14F-4D97-AF65-F5344CB8AC3E}">
        <p14:creationId xmlns:p14="http://schemas.microsoft.com/office/powerpoint/2010/main" val="3840803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6</a:t>
            </a:fld>
            <a:endParaRPr lang="de-DE"/>
          </a:p>
        </p:txBody>
      </p:sp>
    </p:spTree>
    <p:extLst>
      <p:ext uri="{BB962C8B-B14F-4D97-AF65-F5344CB8AC3E}">
        <p14:creationId xmlns:p14="http://schemas.microsoft.com/office/powerpoint/2010/main" val="2529652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7</a:t>
            </a:fld>
            <a:endParaRPr lang="de-DE"/>
          </a:p>
        </p:txBody>
      </p:sp>
    </p:spTree>
    <p:extLst>
      <p:ext uri="{BB962C8B-B14F-4D97-AF65-F5344CB8AC3E}">
        <p14:creationId xmlns:p14="http://schemas.microsoft.com/office/powerpoint/2010/main" val="1083756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8</a:t>
            </a:fld>
            <a:endParaRPr lang="de-DE"/>
          </a:p>
        </p:txBody>
      </p:sp>
    </p:spTree>
    <p:extLst>
      <p:ext uri="{BB962C8B-B14F-4D97-AF65-F5344CB8AC3E}">
        <p14:creationId xmlns:p14="http://schemas.microsoft.com/office/powerpoint/2010/main" val="1163888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9</a:t>
            </a:fld>
            <a:endParaRPr lang="de-DE"/>
          </a:p>
        </p:txBody>
      </p:sp>
    </p:spTree>
    <p:extLst>
      <p:ext uri="{BB962C8B-B14F-4D97-AF65-F5344CB8AC3E}">
        <p14:creationId xmlns:p14="http://schemas.microsoft.com/office/powerpoint/2010/main" val="3060346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10</a:t>
            </a:fld>
            <a:endParaRPr lang="de-DE"/>
          </a:p>
        </p:txBody>
      </p:sp>
    </p:spTree>
    <p:extLst>
      <p:ext uri="{BB962C8B-B14F-4D97-AF65-F5344CB8AC3E}">
        <p14:creationId xmlns:p14="http://schemas.microsoft.com/office/powerpoint/2010/main" val="41723590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hyperlink" Target="https://creativecommons.org/licenses/by-nc-sa/4.0/" TargetMode="External"/><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hyperlink" Target="https://digi-gen.eu/" TargetMode="External"/><Relationship Id="rId5" Type="http://schemas.openxmlformats.org/officeDocument/2006/relationships/image" Target="../media/image10.jpeg"/><Relationship Id="rId10" Type="http://schemas.openxmlformats.org/officeDocument/2006/relationships/hyperlink" Target="mailto:hochschule.digigen@arbeitsagentur.de" TargetMode="External"/><Relationship Id="rId4" Type="http://schemas.openxmlformats.org/officeDocument/2006/relationships/image" Target="../media/image9.png"/><Relationship Id="rId9"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solidFill>
                  <a:schemeClr val="bg1"/>
                </a:solidFill>
              </a:defRPr>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dirty="0"/>
              <a:t>Klikken om de ondertitelstijl van het model te bewerken</a:t>
            </a:r>
            <a:endParaRPr lang="en-GB" noProof="0" dirty="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endParaRPr lang="en-GB" dirty="0"/>
          </a:p>
        </p:txBody>
      </p:sp>
      <p:pic>
        <p:nvPicPr>
          <p:cNvPr id="17" name="Grafik 16" descr="Ein Bild, das Text enthält.&#10;&#10;Automatisch generierte Beschreibung">
            <a:extLst>
              <a:ext uri="{FF2B5EF4-FFF2-40B4-BE49-F238E27FC236}">
                <a16:creationId xmlns:a16="http://schemas.microsoft.com/office/drawing/2014/main" id="{7E343B44-D364-8AEF-9AB9-A694E3024BC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53099" y="6089733"/>
            <a:ext cx="2990124" cy="626779"/>
          </a:xfrm>
          <a:prstGeom prst="rect">
            <a:avLst/>
          </a:prstGeom>
          <a:noFill/>
          <a:ln>
            <a:noFill/>
          </a:ln>
        </p:spPr>
      </p:pic>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4"/>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5"/>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6">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spTree>
    <p:extLst>
      <p:ext uri="{BB962C8B-B14F-4D97-AF65-F5344CB8AC3E}">
        <p14:creationId xmlns:p14="http://schemas.microsoft.com/office/powerpoint/2010/main" val="280122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74687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6538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2929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FBEE30EC-DBE3-4869-B123-5B0782CC4497}" type="datetime1">
              <a:rPr lang="en-GB" noProof="0" smtClean="0"/>
              <a:t>20/11/2024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dirty="0"/>
              <a:t>Klik om stijl te bewerken</a:t>
            </a:r>
            <a:endParaRPr lang="en-GB" noProof="0" dirty="0"/>
          </a:p>
        </p:txBody>
      </p:sp>
    </p:spTree>
    <p:extLst>
      <p:ext uri="{BB962C8B-B14F-4D97-AF65-F5344CB8AC3E}">
        <p14:creationId xmlns:p14="http://schemas.microsoft.com/office/powerpoint/2010/main" val="68469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60184C6E-DEEB-4A16-8E33-C03D8227A0C0}" type="datetime1">
              <a:rPr lang="en-GB" smtClean="0"/>
              <a:t>20/11/2024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415208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FD15E864-1A9D-43AC-AE05-C195B3171703}" type="datetime1">
              <a:rPr lang="en-GB" smtClean="0"/>
              <a:t>20/11/2024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7938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effectLst/>
                <a:latin typeface="+mn-lt"/>
                <a:ea typeface="Calibri" panose="020F0502020204030204" pitchFamily="34" charset="0"/>
                <a:cs typeface="Times New Roman" panose="02020603050405020304" pitchFamily="18"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p:txBody>
      </p:sp>
      <p:pic>
        <p:nvPicPr>
          <p:cNvPr id="3" name="Grafik 2" descr="Ein Bild, das Text enthält.&#10;&#10;Automatisch generierte Beschreibung">
            <a:extLst>
              <a:ext uri="{FF2B5EF4-FFF2-40B4-BE49-F238E27FC236}">
                <a16:creationId xmlns:a16="http://schemas.microsoft.com/office/drawing/2014/main" id="{AB573B1B-2CC7-DE4B-EB21-BAF45BDBC859}"/>
              </a:ext>
            </a:extLst>
          </p:cNvPr>
          <p:cNvPicPr>
            <a:picLocks noChangeAspect="1"/>
          </p:cNvPicPr>
          <p:nvPr userDrawn="1"/>
        </p:nvPicPr>
        <p:blipFill>
          <a:blip r:embed="rId9"/>
          <a:stretch>
            <a:fillRect/>
          </a:stretch>
        </p:blipFill>
        <p:spPr>
          <a:xfrm>
            <a:off x="2396534" y="551872"/>
            <a:ext cx="3088743" cy="648003"/>
          </a:xfrm>
          <a:prstGeom prst="rect">
            <a:avLst/>
          </a:prstGeom>
        </p:spPr>
      </p:pic>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 INFORMATION</a:t>
            </a:r>
          </a:p>
          <a:p>
            <a:pPr algn="l">
              <a:spcAft>
                <a:spcPts val="600"/>
              </a:spcAft>
            </a:pPr>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1">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LICENCE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2024 </a:t>
            </a:r>
            <a:r>
              <a:rPr lang="de-DE" altLang="de-DE" sz="1300" b="0" i="1" u="none" kern="1200" dirty="0" err="1">
                <a:solidFill>
                  <a:schemeClr val="tx1"/>
                </a:solidFill>
                <a:latin typeface="+mj-lt"/>
                <a:ea typeface="Jost Bold Italic" pitchFamily="2" charset="0"/>
                <a:cs typeface="+mn-cs"/>
              </a:rPr>
              <a:t>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licensed</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under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To </a:t>
            </a:r>
            <a:r>
              <a:rPr lang="de-DE" altLang="de-DE" sz="1300" b="0" i="1" u="none" kern="1200" dirty="0" err="1">
                <a:solidFill>
                  <a:schemeClr val="tx1"/>
                </a:solidFill>
                <a:latin typeface="+mj-lt"/>
                <a:ea typeface="Jost Bold Italic" pitchFamily="2" charset="0"/>
                <a:cs typeface="+mn-cs"/>
              </a:rPr>
              <a:t>view</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this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visit</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3">
            <a:alphaModFix amt="15000"/>
          </a:blip>
          <a:stretch>
            <a:fillRect/>
          </a:stretch>
        </p:blipFill>
        <p:spPr>
          <a:xfrm>
            <a:off x="7371859" y="1067717"/>
            <a:ext cx="4220740" cy="3850832"/>
          </a:xfrm>
          <a:prstGeom prst="rect">
            <a:avLst/>
          </a:prstGeom>
        </p:spPr>
      </p:pic>
    </p:spTree>
    <p:extLst>
      <p:ext uri="{BB962C8B-B14F-4D97-AF65-F5344CB8AC3E}">
        <p14:creationId xmlns:p14="http://schemas.microsoft.com/office/powerpoint/2010/main" val="342814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dirty="0" err="1"/>
              <a:t>Mastertitelformat</a:t>
            </a:r>
            <a:r>
              <a:rPr lang="en-GB" noProof="0" dirty="0"/>
              <a:t> </a:t>
            </a:r>
            <a:r>
              <a:rPr lang="en-GB" noProof="0" dirty="0" err="1"/>
              <a:t>bearbeiten</a:t>
            </a:r>
            <a:endParaRPr lang="en-GB" noProof="0" dirty="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Mastertextformat</a:t>
            </a:r>
            <a:r>
              <a:rPr lang="en-GB" noProof="0"/>
              <a:t> </a:t>
            </a:r>
            <a:r>
              <a:rPr lang="en-GB" noProof="0" err="1"/>
              <a:t>bearbeiten</a:t>
            </a:r>
            <a:endParaRPr lang="en-GB" noProof="0"/>
          </a:p>
          <a:p>
            <a:pPr lvl="1"/>
            <a:r>
              <a:rPr lang="en-GB" noProof="0" err="1"/>
              <a:t>Zweite</a:t>
            </a:r>
            <a:r>
              <a:rPr lang="en-GB" noProof="0"/>
              <a:t> Ebene</a:t>
            </a:r>
          </a:p>
          <a:p>
            <a:pPr lvl="2"/>
            <a:r>
              <a:rPr lang="en-GB" noProof="0" err="1"/>
              <a:t>Dritte</a:t>
            </a:r>
            <a:r>
              <a:rPr lang="en-GB" noProof="0"/>
              <a:t> Ebene</a:t>
            </a:r>
          </a:p>
          <a:p>
            <a:pPr lvl="3"/>
            <a:r>
              <a:rPr lang="en-GB" noProof="0" err="1"/>
              <a:t>Vierte</a:t>
            </a:r>
            <a:r>
              <a:rPr lang="en-GB" noProof="0"/>
              <a:t> Ebene</a:t>
            </a:r>
          </a:p>
          <a:p>
            <a:pPr lvl="4"/>
            <a:r>
              <a:rPr lang="en-GB" noProof="0" err="1"/>
              <a:t>Fünfte</a:t>
            </a:r>
            <a:r>
              <a:rPr lang="en-GB" noProof="0"/>
              <a:t>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0A818E2B-18BD-482A-B8CB-A4D71388C028}" type="datetime1">
              <a:rPr lang="en-GB" smtClean="0"/>
              <a:t>20/11/2024</a:t>
            </a:fld>
            <a:endParaRPr lang="en-GB" dirty="0"/>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dirty="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pPr/>
              <a:t>‹Nr.›</a:t>
            </a:fld>
            <a:endParaRPr lang="en-GB" dirty="0"/>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dirty="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dirty="0"/>
          </a:p>
        </p:txBody>
      </p:sp>
    </p:spTree>
    <p:extLst>
      <p:ext uri="{BB962C8B-B14F-4D97-AF65-F5344CB8AC3E}">
        <p14:creationId xmlns:p14="http://schemas.microsoft.com/office/powerpoint/2010/main" val="211686908"/>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Lst>
  <p:hf hdr="0" dt="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https://doi.org/10.54394/FHEM8239" TargetMode="External"/><Relationship Id="rId2" Type="http://schemas.openxmlformats.org/officeDocument/2006/relationships/hyperlink" Target="https://doi.org/10.1108/02621719210018208"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1D288-07B3-32F8-7E68-12C3C00BC403}"/>
              </a:ext>
            </a:extLst>
          </p:cNvPr>
          <p:cNvSpPr>
            <a:spLocks noGrp="1"/>
          </p:cNvSpPr>
          <p:nvPr>
            <p:ph type="ctrTitle"/>
          </p:nvPr>
        </p:nvSpPr>
        <p:spPr>
          <a:xfrm>
            <a:off x="1524000" y="811189"/>
            <a:ext cx="9144000" cy="2974214"/>
          </a:xfrm>
        </p:spPr>
        <p:txBody>
          <a:bodyPr>
            <a:normAutofit/>
          </a:bodyPr>
          <a:lstStyle/>
          <a:p>
            <a:r>
              <a:rPr lang="en-GB" sz="8800" dirty="0">
                <a:solidFill>
                  <a:schemeClr val="bg1"/>
                </a:solidFill>
              </a:rPr>
              <a:t>DIGIGEN</a:t>
            </a:r>
            <a:br>
              <a:rPr lang="en-GB" sz="4800" dirty="0">
                <a:solidFill>
                  <a:schemeClr val="bg1"/>
                </a:solidFill>
              </a:rPr>
            </a:br>
            <a:r>
              <a:rPr lang="en-GB" sz="4800" b="0" i="1" dirty="0">
                <a:solidFill>
                  <a:schemeClr val="bg1"/>
                </a:solidFill>
              </a:rPr>
              <a:t>Up-Skilling Programme</a:t>
            </a:r>
          </a:p>
        </p:txBody>
      </p:sp>
      <p:sp>
        <p:nvSpPr>
          <p:cNvPr id="3" name="Untertitel 2">
            <a:extLst>
              <a:ext uri="{FF2B5EF4-FFF2-40B4-BE49-F238E27FC236}">
                <a16:creationId xmlns:a16="http://schemas.microsoft.com/office/drawing/2014/main" id="{222BE69C-D3AC-8C19-4CDD-45F171902108}"/>
              </a:ext>
            </a:extLst>
          </p:cNvPr>
          <p:cNvSpPr>
            <a:spLocks noGrp="1"/>
          </p:cNvSpPr>
          <p:nvPr>
            <p:ph type="subTitle" idx="1"/>
          </p:nvPr>
        </p:nvSpPr>
        <p:spPr>
          <a:xfrm>
            <a:off x="1511868" y="4008230"/>
            <a:ext cx="9144000" cy="647740"/>
          </a:xfrm>
        </p:spPr>
        <p:txBody>
          <a:bodyPr vert="horz" lIns="91440" tIns="45720" rIns="91440" bIns="45720" rtlCol="0">
            <a:normAutofit/>
          </a:bodyPr>
          <a:lstStyle/>
          <a:p>
            <a:r>
              <a:rPr lang="en-GB" dirty="0"/>
              <a:t>Introduction</a:t>
            </a:r>
            <a:endParaRPr lang="en-GB" dirty="0">
              <a:latin typeface="+mn-lt"/>
            </a:endParaRPr>
          </a:p>
        </p:txBody>
      </p:sp>
      <p:sp>
        <p:nvSpPr>
          <p:cNvPr id="4" name="Rechteck 3">
            <a:extLst>
              <a:ext uri="{FF2B5EF4-FFF2-40B4-BE49-F238E27FC236}">
                <a16:creationId xmlns:a16="http://schemas.microsoft.com/office/drawing/2014/main" id="{8C0C1B21-7244-9EDE-D273-6F66332D6D68}"/>
              </a:ext>
            </a:extLst>
          </p:cNvPr>
          <p:cNvSpPr/>
          <p:nvPr/>
        </p:nvSpPr>
        <p:spPr>
          <a:xfrm flipV="1">
            <a:off x="2441653" y="3749402"/>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Tree>
    <p:extLst>
      <p:ext uri="{BB962C8B-B14F-4D97-AF65-F5344CB8AC3E}">
        <p14:creationId xmlns:p14="http://schemas.microsoft.com/office/powerpoint/2010/main" val="105557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9</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a:t>Equality efforts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10" name="Textfeld 9">
            <a:extLst>
              <a:ext uri="{FF2B5EF4-FFF2-40B4-BE49-F238E27FC236}">
                <a16:creationId xmlns:a16="http://schemas.microsoft.com/office/drawing/2014/main" id="{F68278A3-130D-731D-118B-B2321A1DF321}"/>
              </a:ext>
            </a:extLst>
          </p:cNvPr>
          <p:cNvSpPr txBox="1"/>
          <p:nvPr/>
        </p:nvSpPr>
        <p:spPr>
          <a:xfrm>
            <a:off x="504807" y="1894260"/>
            <a:ext cx="10848993" cy="3539430"/>
          </a:xfrm>
          <a:prstGeom prst="rect">
            <a:avLst/>
          </a:prstGeom>
          <a:noFill/>
        </p:spPr>
        <p:txBody>
          <a:bodyPr wrap="square" rtlCol="0">
            <a:spAutoFit/>
          </a:bodyPr>
          <a:lstStyle/>
          <a:p>
            <a:pPr marL="571500" indent="-571500">
              <a:buClr>
                <a:schemeClr val="accent1"/>
              </a:buClr>
              <a:buFont typeface="Wingdings" pitchFamily="2" charset="2"/>
              <a:buChar char="§"/>
            </a:pPr>
            <a:r>
              <a:rPr lang="en-US" sz="3200" dirty="0"/>
              <a:t>Many legal national and international initiatives for an enhanced women’s participation in working live (e. g. gender quotas)</a:t>
            </a:r>
          </a:p>
          <a:p>
            <a:pPr marL="571500" indent="-571500">
              <a:buClr>
                <a:schemeClr val="accent1"/>
              </a:buClr>
              <a:buFont typeface="Wingdings" pitchFamily="2" charset="2"/>
              <a:buChar char="§"/>
            </a:pPr>
            <a:endParaRPr lang="en-US" sz="3200" dirty="0"/>
          </a:p>
          <a:p>
            <a:pPr marL="571500" indent="-571500">
              <a:buClr>
                <a:schemeClr val="accent1"/>
              </a:buClr>
              <a:buFont typeface="Wingdings" pitchFamily="2" charset="2"/>
              <a:buChar char="§"/>
            </a:pPr>
            <a:r>
              <a:rPr lang="en-GB" sz="3200" dirty="0"/>
              <a:t>Merely less initiatives which address women who are already in management positions and struggling e. g. with New Work and digitalisation.</a:t>
            </a:r>
          </a:p>
        </p:txBody>
      </p:sp>
      <p:sp>
        <p:nvSpPr>
          <p:cNvPr id="7" name="Textfeld 6">
            <a:extLst>
              <a:ext uri="{FF2B5EF4-FFF2-40B4-BE49-F238E27FC236}">
                <a16:creationId xmlns:a16="http://schemas.microsoft.com/office/drawing/2014/main" id="{2EE6B13B-C74A-48B2-8B05-71B3B14BF532}"/>
              </a:ext>
            </a:extLst>
          </p:cNvPr>
          <p:cNvSpPr txBox="1"/>
          <p:nvPr/>
        </p:nvSpPr>
        <p:spPr>
          <a:xfrm>
            <a:off x="10481310" y="1509056"/>
            <a:ext cx="1710690"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1253224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14591"/>
            <a:ext cx="9082088" cy="1118815"/>
          </a:xfrm>
        </p:spPr>
        <p:txBody>
          <a:bodyPr/>
          <a:lstStyle/>
          <a:p>
            <a:r>
              <a:rPr lang="en-GB" sz="4000" dirty="0"/>
              <a:t>Diversity is a complex term </a:t>
            </a:r>
            <a:br>
              <a:rPr lang="en-GB" sz="4000" dirty="0"/>
            </a:br>
            <a:r>
              <a:rPr lang="en-GB" sz="4000" dirty="0"/>
              <a:t>and equality efforts are only one pattern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pic>
        <p:nvPicPr>
          <p:cNvPr id="117" name="Grafik 116">
            <a:extLst>
              <a:ext uri="{FF2B5EF4-FFF2-40B4-BE49-F238E27FC236}">
                <a16:creationId xmlns:a16="http://schemas.microsoft.com/office/drawing/2014/main" id="{500E651C-2E62-27C1-BCAA-F95B0D24162F}"/>
              </a:ext>
            </a:extLst>
          </p:cNvPr>
          <p:cNvPicPr>
            <a:picLocks noChangeAspect="1"/>
          </p:cNvPicPr>
          <p:nvPr/>
        </p:nvPicPr>
        <p:blipFill>
          <a:blip r:embed="rId3"/>
          <a:stretch>
            <a:fillRect/>
          </a:stretch>
        </p:blipFill>
        <p:spPr>
          <a:xfrm>
            <a:off x="6812280" y="1714039"/>
            <a:ext cx="4640601" cy="4467083"/>
          </a:xfrm>
          <a:prstGeom prst="rect">
            <a:avLst/>
          </a:prstGeom>
        </p:spPr>
      </p:pic>
      <p:sp>
        <p:nvSpPr>
          <p:cNvPr id="118" name="Textfeld 117">
            <a:extLst>
              <a:ext uri="{FF2B5EF4-FFF2-40B4-BE49-F238E27FC236}">
                <a16:creationId xmlns:a16="http://schemas.microsoft.com/office/drawing/2014/main" id="{5F09E165-E0C8-4351-CEB9-5A172EB458B7}"/>
              </a:ext>
            </a:extLst>
          </p:cNvPr>
          <p:cNvSpPr txBox="1"/>
          <p:nvPr/>
        </p:nvSpPr>
        <p:spPr>
          <a:xfrm>
            <a:off x="504807" y="1894260"/>
            <a:ext cx="6193173" cy="3539430"/>
          </a:xfrm>
          <a:prstGeom prst="rect">
            <a:avLst/>
          </a:prstGeom>
          <a:noFill/>
        </p:spPr>
        <p:txBody>
          <a:bodyPr wrap="square" rtlCol="0">
            <a:spAutoFit/>
          </a:bodyPr>
          <a:lstStyle/>
          <a:p>
            <a:pPr marL="571500" indent="-571500">
              <a:buClr>
                <a:schemeClr val="accent1"/>
              </a:buClr>
              <a:buFont typeface="Wingdings" pitchFamily="2" charset="2"/>
              <a:buChar char="§"/>
            </a:pPr>
            <a:r>
              <a:rPr lang="en-US" sz="2800" dirty="0"/>
              <a:t>Empowering women in management positions without weakening men in their career opportunities.</a:t>
            </a:r>
          </a:p>
          <a:p>
            <a:pPr marL="571500" indent="-571500">
              <a:buClr>
                <a:schemeClr val="accent1"/>
              </a:buClr>
              <a:buFont typeface="Wingdings" pitchFamily="2" charset="2"/>
              <a:buChar char="§"/>
            </a:pPr>
            <a:r>
              <a:rPr lang="en-US" sz="2800" dirty="0"/>
              <a:t>Aim is to counteract obvious disadvantages.</a:t>
            </a:r>
          </a:p>
          <a:p>
            <a:pPr marL="571500" indent="-571500">
              <a:buClr>
                <a:schemeClr val="accent1"/>
              </a:buClr>
              <a:buFont typeface="Wingdings" pitchFamily="2" charset="2"/>
              <a:buChar char="§"/>
            </a:pPr>
            <a:r>
              <a:rPr lang="en-US" sz="2800" dirty="0"/>
              <a:t>Diversity is more than equality and its facets generate interactions. </a:t>
            </a:r>
          </a:p>
        </p:txBody>
      </p:sp>
      <p:sp>
        <p:nvSpPr>
          <p:cNvPr id="120" name="Textfeld 119">
            <a:extLst>
              <a:ext uri="{FF2B5EF4-FFF2-40B4-BE49-F238E27FC236}">
                <a16:creationId xmlns:a16="http://schemas.microsoft.com/office/drawing/2014/main" id="{EE51C2A7-3836-F7D6-21C9-29FE650AFAC1}"/>
              </a:ext>
            </a:extLst>
          </p:cNvPr>
          <p:cNvSpPr txBox="1"/>
          <p:nvPr/>
        </p:nvSpPr>
        <p:spPr>
          <a:xfrm>
            <a:off x="10061274" y="1452429"/>
            <a:ext cx="2130726" cy="261610"/>
          </a:xfrm>
          <a:prstGeom prst="rect">
            <a:avLst/>
          </a:prstGeom>
          <a:noFill/>
        </p:spPr>
        <p:txBody>
          <a:bodyPr wrap="square">
            <a:spAutoFit/>
          </a:bodyPr>
          <a:lstStyle/>
          <a:p>
            <a:pPr algn="r"/>
            <a:r>
              <a:rPr lang="en-US" sz="1100" dirty="0" err="1"/>
              <a:t>Gardenswartz</a:t>
            </a:r>
            <a:r>
              <a:rPr lang="en-US" sz="1100" dirty="0"/>
              <a:t> et al. (2003)</a:t>
            </a:r>
            <a:endParaRPr lang="de-DE" sz="1100" dirty="0"/>
          </a:p>
        </p:txBody>
      </p:sp>
    </p:spTree>
    <p:extLst>
      <p:ext uri="{BB962C8B-B14F-4D97-AF65-F5344CB8AC3E}">
        <p14:creationId xmlns:p14="http://schemas.microsoft.com/office/powerpoint/2010/main" val="2607260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11</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047198" y="2367171"/>
            <a:ext cx="6097604" cy="2123658"/>
          </a:xfrm>
          <a:prstGeom prst="rect">
            <a:avLst/>
          </a:prstGeom>
          <a:noFill/>
        </p:spPr>
        <p:txBody>
          <a:bodyPr wrap="square" anchor="ctr">
            <a:spAutoFit/>
          </a:bodyPr>
          <a:lstStyle/>
          <a:p>
            <a:pPr algn="ctr">
              <a:spcBef>
                <a:spcPts val="0"/>
              </a:spcBef>
            </a:pPr>
            <a:r>
              <a:rPr lang="en-GB" sz="6600" b="1" dirty="0">
                <a:solidFill>
                  <a:schemeClr val="bg1"/>
                </a:solidFill>
                <a:latin typeface="Jost" pitchFamily="2" charset="0"/>
                <a:ea typeface="Jost" pitchFamily="2" charset="0"/>
              </a:rPr>
              <a:t>TARGET GROUPS</a:t>
            </a:r>
          </a:p>
        </p:txBody>
      </p:sp>
    </p:spTree>
    <p:extLst>
      <p:ext uri="{BB962C8B-B14F-4D97-AF65-F5344CB8AC3E}">
        <p14:creationId xmlns:p14="http://schemas.microsoft.com/office/powerpoint/2010/main" val="394422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a:t>Target groups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F586ADCC-E12D-CD94-AEEE-9FDB3426AE21}"/>
              </a:ext>
            </a:extLst>
          </p:cNvPr>
          <p:cNvSpPr/>
          <p:nvPr/>
        </p:nvSpPr>
        <p:spPr>
          <a:xfrm>
            <a:off x="1969477"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Indirect Target Group</a:t>
            </a:r>
          </a:p>
          <a:p>
            <a:pPr algn="ctr"/>
            <a:r>
              <a:rPr lang="en-GB" dirty="0"/>
              <a:t>„Women in Management Positions“</a:t>
            </a:r>
          </a:p>
        </p:txBody>
      </p:sp>
      <p:sp>
        <p:nvSpPr>
          <p:cNvPr id="7" name="Rechteck 6">
            <a:extLst>
              <a:ext uri="{FF2B5EF4-FFF2-40B4-BE49-F238E27FC236}">
                <a16:creationId xmlns:a16="http://schemas.microsoft.com/office/drawing/2014/main" id="{869B5A36-EF7E-D99F-B88E-0BDF387D4F2D}"/>
              </a:ext>
            </a:extLst>
          </p:cNvPr>
          <p:cNvSpPr/>
          <p:nvPr/>
        </p:nvSpPr>
        <p:spPr>
          <a:xfrm>
            <a:off x="6954350"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Direct Target Group</a:t>
            </a:r>
          </a:p>
          <a:p>
            <a:pPr algn="ctr"/>
            <a:r>
              <a:rPr lang="en-GB" dirty="0"/>
              <a:t>„HR Practitioners and Career Counsellors“</a:t>
            </a:r>
          </a:p>
        </p:txBody>
      </p:sp>
      <p:sp>
        <p:nvSpPr>
          <p:cNvPr id="8" name="Kreuz 7">
            <a:extLst>
              <a:ext uri="{FF2B5EF4-FFF2-40B4-BE49-F238E27FC236}">
                <a16:creationId xmlns:a16="http://schemas.microsoft.com/office/drawing/2014/main" id="{9B3A5D1A-B4DC-9B36-B849-55F06095376F}"/>
              </a:ext>
            </a:extLst>
          </p:cNvPr>
          <p:cNvSpPr/>
          <p:nvPr/>
        </p:nvSpPr>
        <p:spPr>
          <a:xfrm>
            <a:off x="5580185" y="3379176"/>
            <a:ext cx="773723" cy="674077"/>
          </a:xfrm>
          <a:prstGeom prst="plus">
            <a:avLst/>
          </a:prstGeom>
          <a:solidFill>
            <a:schemeClr val="accent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de-DE" dirty="0">
              <a:solidFill>
                <a:srgbClr val="FFFAF7"/>
              </a:solidFill>
              <a:highlight>
                <a:srgbClr val="FFFAF7"/>
              </a:highlight>
            </a:endParaRPr>
          </a:p>
        </p:txBody>
      </p:sp>
    </p:spTree>
    <p:extLst>
      <p:ext uri="{BB962C8B-B14F-4D97-AF65-F5344CB8AC3E}">
        <p14:creationId xmlns:p14="http://schemas.microsoft.com/office/powerpoint/2010/main" val="374959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42807" y="223303"/>
            <a:ext cx="6985416" cy="1219768"/>
          </a:xfrm>
        </p:spPr>
        <p:txBody>
          <a:bodyPr/>
          <a:lstStyle/>
          <a:p>
            <a:r>
              <a:rPr lang="en-GB" sz="4000"/>
              <a:t>Needs of women in management positions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29251" y="1891546"/>
            <a:ext cx="10667285" cy="3639458"/>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What are the futural changes induced by digitalisation and digital transformation?</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More complicated / adaptability difficulties</a:t>
            </a:r>
            <a:endParaRPr lang="en-GB" sz="2800" dirty="0"/>
          </a:p>
          <a:p>
            <a:pPr marL="457200" indent="-457200" algn="just">
              <a:lnSpc>
                <a:spcPct val="150000"/>
              </a:lnSpc>
              <a:buClr>
                <a:schemeClr val="accent1"/>
              </a:buClr>
              <a:buFont typeface="Wingdings" pitchFamily="2" charset="2"/>
              <a:buChar char="§"/>
            </a:pPr>
            <a:r>
              <a:rPr lang="en-US" sz="2800" dirty="0"/>
              <a:t>Increased complexity / more techniques / tools</a:t>
            </a:r>
          </a:p>
          <a:p>
            <a:pPr marL="457200" indent="-457200" algn="just">
              <a:lnSpc>
                <a:spcPct val="150000"/>
              </a:lnSpc>
              <a:buClr>
                <a:schemeClr val="accent1"/>
              </a:buClr>
              <a:buFont typeface="Wingdings" pitchFamily="2" charset="2"/>
              <a:buChar char="§"/>
            </a:pPr>
            <a:r>
              <a:rPr lang="en-US" sz="2800" dirty="0"/>
              <a:t>Easier, faster, more information</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 Target Group</a:t>
            </a:r>
          </a:p>
        </p:txBody>
      </p:sp>
      <p:sp>
        <p:nvSpPr>
          <p:cNvPr id="8" name="Textfeld 7">
            <a:extLst>
              <a:ext uri="{FF2B5EF4-FFF2-40B4-BE49-F238E27FC236}">
                <a16:creationId xmlns:a16="http://schemas.microsoft.com/office/drawing/2014/main" id="{3DA729DF-7FE6-1CA6-83FD-E06939C3BEA2}"/>
              </a:ext>
            </a:extLst>
          </p:cNvPr>
          <p:cNvSpPr txBox="1"/>
          <p:nvPr/>
        </p:nvSpPr>
        <p:spPr>
          <a:xfrm>
            <a:off x="10481310" y="1509056"/>
            <a:ext cx="1710690"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225320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Needs of women in management positions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29251" y="1885598"/>
            <a:ext cx="10667285" cy="4285789"/>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What skills are necessary today and in the future for a successful work life?</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Digital affinity / openness &amp; willingness</a:t>
            </a:r>
          </a:p>
          <a:p>
            <a:pPr marL="457200" indent="-457200" algn="just">
              <a:lnSpc>
                <a:spcPct val="150000"/>
              </a:lnSpc>
              <a:buClr>
                <a:schemeClr val="accent1"/>
              </a:buClr>
              <a:buFont typeface="Wingdings" pitchFamily="2" charset="2"/>
              <a:buChar char="§"/>
            </a:pPr>
            <a:r>
              <a:rPr lang="en-US" sz="2800" dirty="0"/>
              <a:t>Confident use / routine of digital technologies</a:t>
            </a:r>
          </a:p>
          <a:p>
            <a:pPr marL="457200" indent="-457200" algn="just">
              <a:lnSpc>
                <a:spcPct val="150000"/>
              </a:lnSpc>
              <a:buClr>
                <a:schemeClr val="accent1"/>
              </a:buClr>
              <a:buFont typeface="Wingdings" pitchFamily="2" charset="2"/>
              <a:buChar char="§"/>
            </a:pPr>
            <a:r>
              <a:rPr lang="en-US" sz="2800" dirty="0"/>
              <a:t>Digital coordination &amp; communication</a:t>
            </a:r>
          </a:p>
          <a:p>
            <a:pPr marL="457200" indent="-457200" algn="just">
              <a:lnSpc>
                <a:spcPct val="150000"/>
              </a:lnSpc>
              <a:buClr>
                <a:schemeClr val="accent1"/>
              </a:buClr>
              <a:buFont typeface="Wingdings" pitchFamily="2" charset="2"/>
              <a:buChar char="§"/>
            </a:pPr>
            <a:endParaRPr lang="en-US" sz="2800"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 Target Group</a:t>
            </a:r>
          </a:p>
        </p:txBody>
      </p:sp>
      <p:sp>
        <p:nvSpPr>
          <p:cNvPr id="8" name="Textfeld 7">
            <a:extLst>
              <a:ext uri="{FF2B5EF4-FFF2-40B4-BE49-F238E27FC236}">
                <a16:creationId xmlns:a16="http://schemas.microsoft.com/office/drawing/2014/main" id="{310C76B5-DA7F-70DC-BBCA-ABF3B8418ABF}"/>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184091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Needs of women in management positions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29251" y="1885598"/>
            <a:ext cx="10667285" cy="3639458"/>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How would you like to learn useful skills and to achieve useful competencies?</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A mixture of individual and group training</a:t>
            </a:r>
          </a:p>
          <a:p>
            <a:pPr marL="457200" indent="-457200" algn="just">
              <a:lnSpc>
                <a:spcPct val="150000"/>
              </a:lnSpc>
              <a:buClr>
                <a:schemeClr val="accent1"/>
              </a:buClr>
              <a:buFont typeface="Wingdings" pitchFamily="2" charset="2"/>
              <a:buChar char="§"/>
            </a:pPr>
            <a:r>
              <a:rPr lang="en-US" sz="2800" dirty="0"/>
              <a:t>Digital training for digital tools</a:t>
            </a:r>
          </a:p>
          <a:p>
            <a:pPr marL="457200" indent="-457200" algn="just">
              <a:lnSpc>
                <a:spcPct val="150000"/>
              </a:lnSpc>
              <a:buClr>
                <a:schemeClr val="accent1"/>
              </a:buClr>
              <a:buFont typeface="Wingdings" pitchFamily="2" charset="2"/>
              <a:buChar char="§"/>
            </a:pPr>
            <a:r>
              <a:rPr lang="en-US" sz="2800" dirty="0"/>
              <a:t>Learning by doing</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 Target Group</a:t>
            </a:r>
          </a:p>
        </p:txBody>
      </p:sp>
      <p:sp>
        <p:nvSpPr>
          <p:cNvPr id="8" name="Textfeld 7">
            <a:extLst>
              <a:ext uri="{FF2B5EF4-FFF2-40B4-BE49-F238E27FC236}">
                <a16:creationId xmlns:a16="http://schemas.microsoft.com/office/drawing/2014/main" id="{4EEDE9EB-4A9E-D466-8187-7C7A82363B5E}"/>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3764398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dirty="0"/>
              <a:t>Needs of HR Practitioners &amp; Career Counsellors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40681" y="1885598"/>
            <a:ext cx="10667285" cy="2993127"/>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What legal norms and initiatives are you aware of to promote women in management positions?</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Legal standards related to gender equality / quotas</a:t>
            </a:r>
          </a:p>
          <a:p>
            <a:pPr marL="457200" indent="-457200" algn="just">
              <a:lnSpc>
                <a:spcPct val="150000"/>
              </a:lnSpc>
              <a:buClr>
                <a:schemeClr val="accent1"/>
              </a:buClr>
              <a:buFont typeface="Wingdings" pitchFamily="2" charset="2"/>
              <a:buChar char="§"/>
            </a:pPr>
            <a:r>
              <a:rPr lang="en-US" sz="2800" dirty="0"/>
              <a:t>None known</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 Target Group</a:t>
            </a:r>
          </a:p>
        </p:txBody>
      </p:sp>
      <p:sp>
        <p:nvSpPr>
          <p:cNvPr id="8" name="Textfeld 7">
            <a:extLst>
              <a:ext uri="{FF2B5EF4-FFF2-40B4-BE49-F238E27FC236}">
                <a16:creationId xmlns:a16="http://schemas.microsoft.com/office/drawing/2014/main" id="{B958305B-91A5-C4A6-E180-75A0FD085E9E}"/>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2078019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dirty="0"/>
              <a:t>Needs of HR Practitioners &amp; Career Counsellors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72101" y="1770666"/>
            <a:ext cx="10667285" cy="3639458"/>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Are you familiar with specific counselling approaches for women in management positions?</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Non-specific general programs  </a:t>
            </a:r>
          </a:p>
          <a:p>
            <a:pPr marL="457200" indent="-457200" algn="just">
              <a:lnSpc>
                <a:spcPct val="150000"/>
              </a:lnSpc>
              <a:buClr>
                <a:schemeClr val="accent1"/>
              </a:buClr>
              <a:buFont typeface="Wingdings" pitchFamily="2" charset="2"/>
              <a:buChar char="§"/>
            </a:pPr>
            <a:r>
              <a:rPr lang="en-US" sz="2800" dirty="0"/>
              <a:t>Coaching / mentoring programs in general</a:t>
            </a:r>
          </a:p>
          <a:p>
            <a:pPr marL="457200" indent="-457200" algn="just">
              <a:lnSpc>
                <a:spcPct val="150000"/>
              </a:lnSpc>
              <a:buClr>
                <a:schemeClr val="accent1"/>
              </a:buClr>
              <a:buFont typeface="Wingdings" pitchFamily="2" charset="2"/>
              <a:buChar char="§"/>
            </a:pPr>
            <a:r>
              <a:rPr lang="en-US" sz="2800" dirty="0"/>
              <a:t>Career networks</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 Target Group</a:t>
            </a:r>
          </a:p>
        </p:txBody>
      </p:sp>
      <p:sp>
        <p:nvSpPr>
          <p:cNvPr id="11" name="Textfeld 10">
            <a:extLst>
              <a:ext uri="{FF2B5EF4-FFF2-40B4-BE49-F238E27FC236}">
                <a16:creationId xmlns:a16="http://schemas.microsoft.com/office/drawing/2014/main" id="{4BDC7914-2A09-7857-ACA1-70D89BC27A7C}"/>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427377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dirty="0"/>
              <a:t>Needs of HR Practitioners &amp; Career Counsellors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06391" y="1922609"/>
            <a:ext cx="10667285" cy="3639458"/>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From your perspective which aspects are important in your counselling approach?</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A personal environment</a:t>
            </a:r>
          </a:p>
          <a:p>
            <a:pPr marL="457200" indent="-457200" algn="just">
              <a:lnSpc>
                <a:spcPct val="150000"/>
              </a:lnSpc>
              <a:buClr>
                <a:schemeClr val="accent1"/>
              </a:buClr>
              <a:buFont typeface="Wingdings" pitchFamily="2" charset="2"/>
              <a:buChar char="§"/>
            </a:pPr>
            <a:r>
              <a:rPr lang="en-US" sz="2800" dirty="0"/>
              <a:t>Creating a positive attitude </a:t>
            </a:r>
          </a:p>
          <a:p>
            <a:pPr marL="457200" indent="-457200" algn="just">
              <a:lnSpc>
                <a:spcPct val="150000"/>
              </a:lnSpc>
              <a:buClr>
                <a:schemeClr val="accent1"/>
              </a:buClr>
              <a:buFont typeface="Wingdings" pitchFamily="2" charset="2"/>
              <a:buChar char="§"/>
            </a:pPr>
            <a:r>
              <a:rPr lang="en-US" sz="2800" dirty="0"/>
              <a:t>Creating awareness for complexity of the topic</a:t>
            </a:r>
          </a:p>
        </p:txBody>
      </p:sp>
      <p:sp>
        <p:nvSpPr>
          <p:cNvPr id="9" name="Textfeld 8">
            <a:extLst>
              <a:ext uri="{FF2B5EF4-FFF2-40B4-BE49-F238E27FC236}">
                <a16:creationId xmlns:a16="http://schemas.microsoft.com/office/drawing/2014/main" id="{4A8E0732-AC6E-D9C9-F631-849D647586EE}"/>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 Target Group</a:t>
            </a:r>
          </a:p>
        </p:txBody>
      </p:sp>
    </p:spTree>
    <p:extLst>
      <p:ext uri="{BB962C8B-B14F-4D97-AF65-F5344CB8AC3E}">
        <p14:creationId xmlns:p14="http://schemas.microsoft.com/office/powerpoint/2010/main" val="23905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en-GB" sz="4800">
                <a:solidFill>
                  <a:schemeClr val="tx1"/>
                </a:solidFill>
                <a:latin typeface="Jost" pitchFamily="2" charset="0"/>
                <a:ea typeface="Jost" pitchFamily="2" charset="0"/>
              </a:rPr>
              <a:t>Challenging Environment</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1</a:t>
            </a:fld>
            <a:endParaRPr lang="de-DE"/>
          </a:p>
        </p:txBody>
      </p:sp>
      <p:graphicFrame>
        <p:nvGraphicFramePr>
          <p:cNvPr id="3" name="Diagramm 2">
            <a:extLst>
              <a:ext uri="{FF2B5EF4-FFF2-40B4-BE49-F238E27FC236}">
                <a16:creationId xmlns:a16="http://schemas.microsoft.com/office/drawing/2014/main" id="{A34D5713-DBE9-D5F4-72D8-1038E20F135E}"/>
              </a:ext>
            </a:extLst>
          </p:cNvPr>
          <p:cNvGraphicFramePr/>
          <p:nvPr>
            <p:extLst>
              <p:ext uri="{D42A27DB-BD31-4B8C-83A1-F6EECF244321}">
                <p14:modId xmlns:p14="http://schemas.microsoft.com/office/powerpoint/2010/main" val="2954140653"/>
              </p:ext>
            </p:extLst>
          </p:nvPr>
        </p:nvGraphicFramePr>
        <p:xfrm>
          <a:off x="426890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5132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19</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7119" y="2203915"/>
            <a:ext cx="6097604" cy="2123658"/>
          </a:xfrm>
          <a:prstGeom prst="rect">
            <a:avLst/>
          </a:prstGeom>
          <a:noFill/>
        </p:spPr>
        <p:txBody>
          <a:bodyPr wrap="square" anchor="ctr">
            <a:spAutoFit/>
          </a:bodyPr>
          <a:lstStyle/>
          <a:p>
            <a:pPr algn="ctr">
              <a:spcBef>
                <a:spcPts val="0"/>
              </a:spcBef>
            </a:pPr>
            <a:r>
              <a:rPr lang="en-GB" sz="6600" b="1" dirty="0">
                <a:solidFill>
                  <a:schemeClr val="bg1"/>
                </a:solidFill>
                <a:latin typeface="Jost" pitchFamily="2" charset="0"/>
                <a:ea typeface="Jost" pitchFamily="2" charset="0"/>
              </a:rPr>
              <a:t>OUR APPROACH</a:t>
            </a:r>
          </a:p>
        </p:txBody>
      </p:sp>
    </p:spTree>
    <p:extLst>
      <p:ext uri="{BB962C8B-B14F-4D97-AF65-F5344CB8AC3E}">
        <p14:creationId xmlns:p14="http://schemas.microsoft.com/office/powerpoint/2010/main" val="3992503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19529"/>
            <a:ext cx="9082088" cy="780585"/>
          </a:xfrm>
        </p:spPr>
        <p:txBody>
          <a:bodyPr/>
          <a:lstStyle/>
          <a:p>
            <a:r>
              <a:rPr lang="en-GB"/>
              <a:t>Intersection of topics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Gewitterblitz 6">
            <a:extLst>
              <a:ext uri="{FF2B5EF4-FFF2-40B4-BE49-F238E27FC236}">
                <a16:creationId xmlns:a16="http://schemas.microsoft.com/office/drawing/2014/main" id="{7FC560EF-DC2D-45AF-1EE5-F8477F90136C}"/>
              </a:ext>
            </a:extLst>
          </p:cNvPr>
          <p:cNvSpPr/>
          <p:nvPr/>
        </p:nvSpPr>
        <p:spPr>
          <a:xfrm rot="1059908">
            <a:off x="1293184" y="3155084"/>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6" name="Gruppieren 45">
            <a:extLst>
              <a:ext uri="{FF2B5EF4-FFF2-40B4-BE49-F238E27FC236}">
                <a16:creationId xmlns:a16="http://schemas.microsoft.com/office/drawing/2014/main" id="{7C42047C-0D5B-454C-BDA6-9CDF52C8FCB4}"/>
              </a:ext>
            </a:extLst>
          </p:cNvPr>
          <p:cNvGrpSpPr/>
          <p:nvPr/>
        </p:nvGrpSpPr>
        <p:grpSpPr>
          <a:xfrm>
            <a:off x="3180402" y="2244140"/>
            <a:ext cx="5876491" cy="3505495"/>
            <a:chOff x="4046347" y="2059158"/>
            <a:chExt cx="5876491" cy="3505495"/>
          </a:xfrm>
        </p:grpSpPr>
        <p:sp>
          <p:nvSpPr>
            <p:cNvPr id="25" name="Textfeld 24">
              <a:extLst>
                <a:ext uri="{FF2B5EF4-FFF2-40B4-BE49-F238E27FC236}">
                  <a16:creationId xmlns:a16="http://schemas.microsoft.com/office/drawing/2014/main" id="{77C343A1-F4BC-A345-CD9E-E3642C207164}"/>
                </a:ext>
              </a:extLst>
            </p:cNvPr>
            <p:cNvSpPr txBox="1"/>
            <p:nvPr/>
          </p:nvSpPr>
          <p:spPr>
            <a:xfrm>
              <a:off x="5784145" y="2447552"/>
              <a:ext cx="2546293" cy="646331"/>
            </a:xfrm>
            <a:prstGeom prst="rect">
              <a:avLst/>
            </a:prstGeom>
            <a:noFill/>
          </p:spPr>
          <p:txBody>
            <a:bodyPr wrap="square" rtlCol="0">
              <a:spAutoFit/>
            </a:bodyPr>
            <a:lstStyle/>
            <a:p>
              <a:pPr algn="ctr"/>
              <a:r>
                <a:rPr lang="en-GB" b="1" dirty="0">
                  <a:solidFill>
                    <a:schemeClr val="accent5"/>
                  </a:solidFill>
                </a:rPr>
                <a:t>New Work</a:t>
              </a:r>
            </a:p>
            <a:p>
              <a:pPr algn="ctr"/>
              <a:r>
                <a:rPr lang="en-GB" b="1" dirty="0">
                  <a:solidFill>
                    <a:schemeClr val="accent5"/>
                  </a:solidFill>
                </a:rPr>
                <a:t>(focus on leadership)</a:t>
              </a:r>
            </a:p>
          </p:txBody>
        </p:sp>
        <p:sp>
          <p:nvSpPr>
            <p:cNvPr id="26" name="Textfeld 25">
              <a:extLst>
                <a:ext uri="{FF2B5EF4-FFF2-40B4-BE49-F238E27FC236}">
                  <a16:creationId xmlns:a16="http://schemas.microsoft.com/office/drawing/2014/main" id="{3604478B-4D83-A05A-9C0F-E5AC0D90B1F7}"/>
                </a:ext>
              </a:extLst>
            </p:cNvPr>
            <p:cNvSpPr txBox="1"/>
            <p:nvPr/>
          </p:nvSpPr>
          <p:spPr>
            <a:xfrm>
              <a:off x="7511643" y="4226180"/>
              <a:ext cx="2201626" cy="923330"/>
            </a:xfrm>
            <a:prstGeom prst="rect">
              <a:avLst/>
            </a:prstGeom>
            <a:noFill/>
          </p:spPr>
          <p:txBody>
            <a:bodyPr wrap="square" rtlCol="0">
              <a:spAutoFit/>
            </a:bodyPr>
            <a:lstStyle/>
            <a:p>
              <a:pPr algn="ctr"/>
              <a:r>
                <a:rPr lang="en-GB" b="1" dirty="0">
                  <a:solidFill>
                    <a:schemeClr val="accent5"/>
                  </a:solidFill>
                </a:rPr>
                <a:t>Digitalisation </a:t>
              </a:r>
            </a:p>
            <a:p>
              <a:pPr algn="ctr"/>
              <a:r>
                <a:rPr lang="en-GB" b="1" dirty="0">
                  <a:solidFill>
                    <a:schemeClr val="accent5"/>
                  </a:solidFill>
                </a:rPr>
                <a:t>&amp; Digital Transformation</a:t>
              </a:r>
            </a:p>
          </p:txBody>
        </p:sp>
        <p:sp>
          <p:nvSpPr>
            <p:cNvPr id="27" name="Textfeld 26">
              <a:extLst>
                <a:ext uri="{FF2B5EF4-FFF2-40B4-BE49-F238E27FC236}">
                  <a16:creationId xmlns:a16="http://schemas.microsoft.com/office/drawing/2014/main" id="{8F23B5A5-DECB-587B-5F49-E98CE364EB1D}"/>
                </a:ext>
              </a:extLst>
            </p:cNvPr>
            <p:cNvSpPr txBox="1"/>
            <p:nvPr/>
          </p:nvSpPr>
          <p:spPr>
            <a:xfrm>
              <a:off x="4421426" y="4402457"/>
              <a:ext cx="1843011" cy="369332"/>
            </a:xfrm>
            <a:prstGeom prst="rect">
              <a:avLst/>
            </a:prstGeom>
            <a:noFill/>
          </p:spPr>
          <p:txBody>
            <a:bodyPr wrap="square" rtlCol="0">
              <a:spAutoFit/>
            </a:bodyPr>
            <a:lstStyle/>
            <a:p>
              <a:pPr algn="ctr"/>
              <a:r>
                <a:rPr lang="en-GB" b="1" dirty="0">
                  <a:solidFill>
                    <a:schemeClr val="accent5"/>
                  </a:solidFill>
                </a:rPr>
                <a:t>Equality Efforts</a:t>
              </a:r>
            </a:p>
          </p:txBody>
        </p:sp>
        <p:sp>
          <p:nvSpPr>
            <p:cNvPr id="29" name="Ellipse 28">
              <a:extLst>
                <a:ext uri="{FF2B5EF4-FFF2-40B4-BE49-F238E27FC236}">
                  <a16:creationId xmlns:a16="http://schemas.microsoft.com/office/drawing/2014/main" id="{E1C6CB56-31A5-C410-3582-BBB4ABFFF895}"/>
                </a:ext>
              </a:extLst>
            </p:cNvPr>
            <p:cNvSpPr/>
            <p:nvPr/>
          </p:nvSpPr>
          <p:spPr>
            <a:xfrm>
              <a:off x="4046347"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30" name="Ellipse 29">
              <a:extLst>
                <a:ext uri="{FF2B5EF4-FFF2-40B4-BE49-F238E27FC236}">
                  <a16:creationId xmlns:a16="http://schemas.microsoft.com/office/drawing/2014/main" id="{951D9786-2E65-8055-1978-D5EE2CB061C1}"/>
                </a:ext>
              </a:extLst>
            </p:cNvPr>
            <p:cNvSpPr/>
            <p:nvPr/>
          </p:nvSpPr>
          <p:spPr>
            <a:xfrm>
              <a:off x="6630745"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10" name="Ellipse 9">
              <a:extLst>
                <a:ext uri="{FF2B5EF4-FFF2-40B4-BE49-F238E27FC236}">
                  <a16:creationId xmlns:a16="http://schemas.microsoft.com/office/drawing/2014/main" id="{4BE4A6D9-092C-42C8-7B65-8316F5C60F50}"/>
                </a:ext>
              </a:extLst>
            </p:cNvPr>
            <p:cNvSpPr/>
            <p:nvPr/>
          </p:nvSpPr>
          <p:spPr>
            <a:xfrm>
              <a:off x="5379244" y="2059158"/>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cxnSp>
          <p:nvCxnSpPr>
            <p:cNvPr id="34" name="Gerader Verbinder 33">
              <a:extLst>
                <a:ext uri="{FF2B5EF4-FFF2-40B4-BE49-F238E27FC236}">
                  <a16:creationId xmlns:a16="http://schemas.microsoft.com/office/drawing/2014/main" id="{007593DA-86B0-641A-6F05-D467CA326582}"/>
                </a:ext>
              </a:extLst>
            </p:cNvPr>
            <p:cNvCxnSpPr/>
            <p:nvPr/>
          </p:nvCxnSpPr>
          <p:spPr>
            <a:xfrm flipV="1">
              <a:off x="6630745" y="3671930"/>
              <a:ext cx="426547" cy="6741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96CF7B83-B47D-FC91-560D-E33E34378233}"/>
                </a:ext>
              </a:extLst>
            </p:cNvPr>
            <p:cNvCxnSpPr>
              <a:cxnSpLocks/>
            </p:cNvCxnSpPr>
            <p:nvPr/>
          </p:nvCxnSpPr>
          <p:spPr>
            <a:xfrm flipV="1">
              <a:off x="6703460" y="3821723"/>
              <a:ext cx="413262" cy="5752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F8EA69A3-E472-938C-5C87-CF9F205F9CD5}"/>
                </a:ext>
              </a:extLst>
            </p:cNvPr>
            <p:cNvCxnSpPr>
              <a:cxnSpLocks/>
            </p:cNvCxnSpPr>
            <p:nvPr/>
          </p:nvCxnSpPr>
          <p:spPr>
            <a:xfrm flipV="1">
              <a:off x="6876663" y="3903785"/>
              <a:ext cx="312774" cy="49320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r Verbinder 43">
              <a:extLst>
                <a:ext uri="{FF2B5EF4-FFF2-40B4-BE49-F238E27FC236}">
                  <a16:creationId xmlns:a16="http://schemas.microsoft.com/office/drawing/2014/main" id="{40933F42-469A-B5AD-1DC4-247257717DA4}"/>
                </a:ext>
              </a:extLst>
            </p:cNvPr>
            <p:cNvCxnSpPr>
              <a:cxnSpLocks/>
            </p:cNvCxnSpPr>
            <p:nvPr/>
          </p:nvCxnSpPr>
          <p:spPr>
            <a:xfrm flipV="1">
              <a:off x="7016728" y="4008997"/>
              <a:ext cx="237955" cy="4003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Gewitterblitz 2">
            <a:extLst>
              <a:ext uri="{FF2B5EF4-FFF2-40B4-BE49-F238E27FC236}">
                <a16:creationId xmlns:a16="http://schemas.microsoft.com/office/drawing/2014/main" id="{0709C4EA-7816-E754-B3EE-5DF18F26663C}"/>
              </a:ext>
            </a:extLst>
          </p:cNvPr>
          <p:cNvSpPr/>
          <p:nvPr/>
        </p:nvSpPr>
        <p:spPr>
          <a:xfrm rot="1059908">
            <a:off x="9600748" y="3237145"/>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3420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F553BB3-F20F-1D4C-607E-6A35855EB232}"/>
              </a:ext>
            </a:extLst>
          </p:cNvPr>
          <p:cNvSpPr>
            <a:spLocks noGrp="1"/>
          </p:cNvSpPr>
          <p:nvPr>
            <p:ph idx="1"/>
          </p:nvPr>
        </p:nvSpPr>
        <p:spPr>
          <a:xfrm>
            <a:off x="5697167" y="671461"/>
            <a:ext cx="6172200" cy="4919869"/>
          </a:xfrm>
        </p:spPr>
        <p:txBody>
          <a:bodyPr anchor="ctr">
            <a:normAutofit fontScale="77500" lnSpcReduction="20000"/>
          </a:bodyPr>
          <a:lstStyle/>
          <a:p>
            <a:pPr marL="0" indent="0">
              <a:lnSpc>
                <a:spcPct val="250000"/>
              </a:lnSpc>
              <a:spcBef>
                <a:spcPts val="0"/>
              </a:spcBef>
              <a:buNone/>
            </a:pPr>
            <a:r>
              <a:rPr lang="en-GB" sz="4300" b="1" dirty="0">
                <a:solidFill>
                  <a:schemeClr val="accent1"/>
                </a:solidFill>
                <a:latin typeface="Jost" pitchFamily="2" charset="0"/>
                <a:ea typeface="Jost" pitchFamily="2" charset="0"/>
              </a:rPr>
              <a:t>Addressing this intersection:</a:t>
            </a:r>
          </a:p>
          <a:p>
            <a:pPr>
              <a:lnSpc>
                <a:spcPct val="170000"/>
              </a:lnSpc>
              <a:spcBef>
                <a:spcPts val="0"/>
              </a:spcBef>
              <a:spcAft>
                <a:spcPts val="1200"/>
              </a:spcAft>
            </a:pPr>
            <a:r>
              <a:rPr lang="en-GB" sz="3500" i="1" dirty="0">
                <a:latin typeface="Jost" pitchFamily="2" charset="0"/>
                <a:ea typeface="Jost" pitchFamily="2" charset="0"/>
              </a:rPr>
              <a:t>Digital leadership</a:t>
            </a:r>
          </a:p>
          <a:p>
            <a:pPr>
              <a:lnSpc>
                <a:spcPct val="170000"/>
              </a:lnSpc>
              <a:spcBef>
                <a:spcPts val="0"/>
              </a:spcBef>
              <a:spcAft>
                <a:spcPts val="1200"/>
              </a:spcAft>
            </a:pPr>
            <a:r>
              <a:rPr lang="en-GB" sz="3500" i="1" dirty="0">
                <a:latin typeface="Jost" pitchFamily="2" charset="0"/>
                <a:ea typeface="Jost" pitchFamily="2" charset="0"/>
              </a:rPr>
              <a:t>Female empowerment </a:t>
            </a:r>
            <a:r>
              <a:rPr lang="en-GB" sz="2600" dirty="0">
                <a:latin typeface="Jost" pitchFamily="2" charset="0"/>
                <a:ea typeface="Jost" pitchFamily="2" charset="0"/>
              </a:rPr>
              <a:t>(</a:t>
            </a:r>
            <a:r>
              <a:rPr lang="en-US" sz="2600" dirty="0">
                <a:latin typeface="Jost" pitchFamily="2" charset="0"/>
                <a:ea typeface="Jost" pitchFamily="2" charset="0"/>
              </a:rPr>
              <a:t>without putting others at a disadvantage)</a:t>
            </a:r>
            <a:endParaRPr lang="en-GB" sz="3500" dirty="0">
              <a:latin typeface="Jost" pitchFamily="2" charset="0"/>
              <a:ea typeface="Jost" pitchFamily="2" charset="0"/>
            </a:endParaRPr>
          </a:p>
          <a:p>
            <a:pPr>
              <a:lnSpc>
                <a:spcPct val="170000"/>
              </a:lnSpc>
              <a:spcBef>
                <a:spcPts val="0"/>
              </a:spcBef>
              <a:spcAft>
                <a:spcPts val="1200"/>
              </a:spcAft>
            </a:pPr>
            <a:r>
              <a:rPr lang="en-GB" sz="3500" i="1" dirty="0">
                <a:latin typeface="Jost" pitchFamily="2" charset="0"/>
                <a:ea typeface="Jost" pitchFamily="2" charset="0"/>
              </a:rPr>
              <a:t>Counselling approach</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21</a:t>
            </a:fld>
            <a:endParaRPr lang="de-DE"/>
          </a:p>
        </p:txBody>
      </p:sp>
      <p:sp>
        <p:nvSpPr>
          <p:cNvPr id="8" name="Textplatzhalter 5">
            <a:extLst>
              <a:ext uri="{FF2B5EF4-FFF2-40B4-BE49-F238E27FC236}">
                <a16:creationId xmlns:a16="http://schemas.microsoft.com/office/drawing/2014/main" id="{2FB9CA0C-4D7F-5B09-7CD8-54C076B8E514}"/>
              </a:ext>
            </a:extLst>
          </p:cNvPr>
          <p:cNvSpPr txBox="1">
            <a:spLocks/>
          </p:cNvSpPr>
          <p:nvPr/>
        </p:nvSpPr>
        <p:spPr>
          <a:xfrm>
            <a:off x="322633" y="2190099"/>
            <a:ext cx="4586824" cy="2025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ct val="0"/>
              </a:spcBef>
              <a:buClr>
                <a:srgbClr val="E86507"/>
              </a:buClr>
              <a:buFont typeface="Wingdings" pitchFamily="2" charset="2"/>
              <a:buNone/>
              <a:defRPr sz="6000" b="1" i="0" kern="1200">
                <a:solidFill>
                  <a:schemeClr val="bg1"/>
                </a:solidFill>
                <a:latin typeface="Jost Medium Roman" pitchFamily="2" charset="77"/>
                <a:ea typeface="Jost Medium Roman" pitchFamily="2" charset="77"/>
                <a:cs typeface="+mj-cs"/>
              </a:defRPr>
            </a:lvl1pPr>
            <a:lvl2pPr marL="457200" indent="0" algn="l" defTabSz="914400" rtl="0" eaLnBrk="1" latinLnBrk="0" hangingPunct="1">
              <a:lnSpc>
                <a:spcPct val="90000"/>
              </a:lnSpc>
              <a:spcBef>
                <a:spcPts val="500"/>
              </a:spcBef>
              <a:buClr>
                <a:srgbClr val="E86507"/>
              </a:buClr>
              <a:buFont typeface="Wingdings" pitchFamily="2" charset="2"/>
              <a:buNone/>
              <a:defRPr sz="1400" kern="1200">
                <a:solidFill>
                  <a:schemeClr val="tx1"/>
                </a:solidFill>
                <a:latin typeface="+mn-lt"/>
                <a:ea typeface="Jost Bold Italic" pitchFamily="2" charset="77"/>
                <a:cs typeface="+mn-cs"/>
              </a:defRPr>
            </a:lvl2pPr>
            <a:lvl3pPr marL="914400" indent="0" algn="l" defTabSz="914400" rtl="0" eaLnBrk="1" latinLnBrk="0" hangingPunct="1">
              <a:lnSpc>
                <a:spcPct val="90000"/>
              </a:lnSpc>
              <a:spcBef>
                <a:spcPts val="500"/>
              </a:spcBef>
              <a:buClr>
                <a:srgbClr val="E86507"/>
              </a:buClr>
              <a:buFont typeface="Wingdings" pitchFamily="2" charset="2"/>
              <a:buNone/>
              <a:defRPr sz="1200" kern="1200">
                <a:solidFill>
                  <a:schemeClr val="tx1"/>
                </a:solidFill>
                <a:latin typeface="+mn-lt"/>
                <a:ea typeface="Jost Bold Italic" pitchFamily="2" charset="77"/>
                <a:cs typeface="+mn-cs"/>
              </a:defRPr>
            </a:lvl3pPr>
            <a:lvl4pPr marL="13716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4pPr>
            <a:lvl5pPr marL="18288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GB" sz="4800">
                <a:solidFill>
                  <a:schemeClr val="tx1"/>
                </a:solidFill>
                <a:latin typeface="Jost" pitchFamily="2" charset="0"/>
                <a:ea typeface="Jost" pitchFamily="2" charset="0"/>
              </a:rPr>
              <a:t>Components of the up-skilling programme</a:t>
            </a:r>
          </a:p>
        </p:txBody>
      </p:sp>
    </p:spTree>
    <p:extLst>
      <p:ext uri="{BB962C8B-B14F-4D97-AF65-F5344CB8AC3E}">
        <p14:creationId xmlns:p14="http://schemas.microsoft.com/office/powerpoint/2010/main" val="193718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91903"/>
            <a:ext cx="9082088" cy="780585"/>
          </a:xfrm>
        </p:spPr>
        <p:txBody>
          <a:bodyPr/>
          <a:lstStyle/>
          <a:p>
            <a:r>
              <a:rPr lang="de-DE" dirty="0"/>
              <a:t>Curriculum</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grpSp>
        <p:nvGrpSpPr>
          <p:cNvPr id="3" name="Gruppieren 2">
            <a:extLst>
              <a:ext uri="{FF2B5EF4-FFF2-40B4-BE49-F238E27FC236}">
                <a16:creationId xmlns:a16="http://schemas.microsoft.com/office/drawing/2014/main" id="{27E8E679-40C0-F343-E9BD-D9AB8FE91151}"/>
              </a:ext>
            </a:extLst>
          </p:cNvPr>
          <p:cNvGrpSpPr/>
          <p:nvPr/>
        </p:nvGrpSpPr>
        <p:grpSpPr>
          <a:xfrm>
            <a:off x="1554955" y="1762177"/>
            <a:ext cx="9082089" cy="4626182"/>
            <a:chOff x="695013" y="1236986"/>
            <a:chExt cx="10891860" cy="5495662"/>
          </a:xfrm>
        </p:grpSpPr>
        <p:sp>
          <p:nvSpPr>
            <p:cNvPr id="8" name="Ellipse 120">
              <a:extLst>
                <a:ext uri="{FF2B5EF4-FFF2-40B4-BE49-F238E27FC236}">
                  <a16:creationId xmlns:a16="http://schemas.microsoft.com/office/drawing/2014/main" id="{F45E5832-6DBB-5923-09E2-F9BADF71739F}"/>
                </a:ext>
              </a:extLst>
            </p:cNvPr>
            <p:cNvSpPr/>
            <p:nvPr/>
          </p:nvSpPr>
          <p:spPr>
            <a:xfrm rot="18981092">
              <a:off x="7140998" y="3613384"/>
              <a:ext cx="3367367" cy="251013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9" name="Ellipse 116">
              <a:extLst>
                <a:ext uri="{FF2B5EF4-FFF2-40B4-BE49-F238E27FC236}">
                  <a16:creationId xmlns:a16="http://schemas.microsoft.com/office/drawing/2014/main" id="{62B48C0D-2AC2-78A4-3D19-7F7E592CECAB}"/>
                </a:ext>
              </a:extLst>
            </p:cNvPr>
            <p:cNvSpPr/>
            <p:nvPr/>
          </p:nvSpPr>
          <p:spPr>
            <a:xfrm rot="18453137">
              <a:off x="3962738" y="2574587"/>
              <a:ext cx="5493700" cy="282242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10" name="Ellipse 118">
              <a:extLst>
                <a:ext uri="{FF2B5EF4-FFF2-40B4-BE49-F238E27FC236}">
                  <a16:creationId xmlns:a16="http://schemas.microsoft.com/office/drawing/2014/main" id="{64AA34B2-9C6B-7991-766C-473C63471F4E}"/>
                </a:ext>
              </a:extLst>
            </p:cNvPr>
            <p:cNvSpPr/>
            <p:nvPr/>
          </p:nvSpPr>
          <p:spPr>
            <a:xfrm rot="18538479">
              <a:off x="1005971" y="2588371"/>
              <a:ext cx="5493701" cy="279093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cxnSp>
          <p:nvCxnSpPr>
            <p:cNvPr id="11" name="Gerade Verbindung mit Pfeil 10">
              <a:extLst>
                <a:ext uri="{FF2B5EF4-FFF2-40B4-BE49-F238E27FC236}">
                  <a16:creationId xmlns:a16="http://schemas.microsoft.com/office/drawing/2014/main" id="{C0A0986A-6D7C-717E-60CC-DA3D0882E00A}"/>
                </a:ext>
              </a:extLst>
            </p:cNvPr>
            <p:cNvCxnSpPr>
              <a:cxnSpLocks/>
              <a:stCxn id="50" idx="2"/>
              <a:endCxn id="38" idx="0"/>
            </p:cNvCxnSpPr>
            <p:nvPr/>
          </p:nvCxnSpPr>
          <p:spPr>
            <a:xfrm>
              <a:off x="1653980" y="3406452"/>
              <a:ext cx="1384117" cy="488423"/>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a16="http://schemas.microsoft.com/office/drawing/2014/main" id="{F7A1FD9F-505E-8610-871F-9B5EC1D4FA56}"/>
                </a:ext>
              </a:extLst>
            </p:cNvPr>
            <p:cNvCxnSpPr>
              <a:cxnSpLocks/>
              <a:stCxn id="38" idx="0"/>
              <a:endCxn id="48" idx="2"/>
            </p:cNvCxnSpPr>
            <p:nvPr/>
          </p:nvCxnSpPr>
          <p:spPr>
            <a:xfrm flipV="1">
              <a:off x="3038096" y="3382941"/>
              <a:ext cx="1592394" cy="5119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99BE7A07-E827-D4D3-FAE4-50C026005939}"/>
                </a:ext>
              </a:extLst>
            </p:cNvPr>
            <p:cNvCxnSpPr>
              <a:cxnSpLocks/>
              <a:stCxn id="48" idx="2"/>
              <a:endCxn id="34" idx="0"/>
            </p:cNvCxnSpPr>
            <p:nvPr/>
          </p:nvCxnSpPr>
          <p:spPr>
            <a:xfrm>
              <a:off x="4630491" y="3382941"/>
              <a:ext cx="1426116" cy="524487"/>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E8494AC4-9835-F32A-8F97-1F541364ED22}"/>
                </a:ext>
              </a:extLst>
            </p:cNvPr>
            <p:cNvCxnSpPr>
              <a:cxnSpLocks/>
              <a:stCxn id="34" idx="0"/>
              <a:endCxn id="44" idx="2"/>
            </p:cNvCxnSpPr>
            <p:nvPr/>
          </p:nvCxnSpPr>
          <p:spPr>
            <a:xfrm flipV="1">
              <a:off x="6056606" y="3399921"/>
              <a:ext cx="1581830" cy="507506"/>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FCDC558C-92A5-A545-C904-338866344D02}"/>
                </a:ext>
              </a:extLst>
            </p:cNvPr>
            <p:cNvCxnSpPr>
              <a:cxnSpLocks/>
              <a:stCxn id="43" idx="2"/>
              <a:endCxn id="30" idx="0"/>
            </p:cNvCxnSpPr>
            <p:nvPr/>
          </p:nvCxnSpPr>
          <p:spPr>
            <a:xfrm>
              <a:off x="7637903" y="3409542"/>
              <a:ext cx="1385715" cy="4853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957DF6EA-0B61-ADF1-0B52-E47F0124FE41}"/>
                </a:ext>
              </a:extLst>
            </p:cNvPr>
            <p:cNvCxnSpPr>
              <a:cxnSpLocks/>
              <a:stCxn id="30" idx="0"/>
              <a:endCxn id="39" idx="2"/>
            </p:cNvCxnSpPr>
            <p:nvPr/>
          </p:nvCxnSpPr>
          <p:spPr>
            <a:xfrm flipV="1">
              <a:off x="9023619" y="3408075"/>
              <a:ext cx="1604069" cy="486802"/>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grpSp>
          <p:nvGrpSpPr>
            <p:cNvPr id="17" name="Gruppieren 16">
              <a:extLst>
                <a:ext uri="{FF2B5EF4-FFF2-40B4-BE49-F238E27FC236}">
                  <a16:creationId xmlns:a16="http://schemas.microsoft.com/office/drawing/2014/main" id="{B02BF6D1-7F17-9455-67EC-4C4F0B09AEE9}"/>
                </a:ext>
              </a:extLst>
            </p:cNvPr>
            <p:cNvGrpSpPr/>
            <p:nvPr/>
          </p:nvGrpSpPr>
          <p:grpSpPr>
            <a:xfrm>
              <a:off x="695013" y="2175050"/>
              <a:ext cx="1900525" cy="1234491"/>
              <a:chOff x="6638" y="272785"/>
              <a:chExt cx="2076505" cy="1234491"/>
            </a:xfrm>
          </p:grpSpPr>
          <p:sp>
            <p:nvSpPr>
              <p:cNvPr id="49" name="Rechteck 48">
                <a:extLst>
                  <a:ext uri="{FF2B5EF4-FFF2-40B4-BE49-F238E27FC236}">
                    <a16:creationId xmlns:a16="http://schemas.microsoft.com/office/drawing/2014/main" id="{CB088C29-76FB-39B3-D47E-0BEFA81FB127}"/>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50" name="Textfeld 49">
                <a:extLst>
                  <a:ext uri="{FF2B5EF4-FFF2-40B4-BE49-F238E27FC236}">
                    <a16:creationId xmlns:a16="http://schemas.microsoft.com/office/drawing/2014/main" id="{9DDC767A-5E4D-2B58-EDF3-7B81901E7EA9}"/>
                  </a:ext>
                </a:extLst>
              </p:cNvPr>
              <p:cNvSpPr txBox="1"/>
              <p:nvPr/>
            </p:nvSpPr>
            <p:spPr>
              <a:xfrm>
                <a:off x="25658" y="282249"/>
                <a:ext cx="2057485" cy="1221938"/>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8000" tIns="142240" rIns="144000" bIns="142240" numCol="1" spcCol="1270" anchor="ctr" anchorCtr="0">
                <a:noAutofit/>
              </a:bodyPr>
              <a:lstStyle/>
              <a:p>
                <a:pPr marL="11113" lvl="0" algn="ctr" defTabSz="889000">
                  <a:lnSpc>
                    <a:spcPct val="90000"/>
                  </a:lnSpc>
                  <a:spcBef>
                    <a:spcPct val="0"/>
                  </a:spcBef>
                  <a:spcAft>
                    <a:spcPct val="35000"/>
                  </a:spcAft>
                  <a:buNone/>
                </a:pPr>
                <a:r>
                  <a:rPr lang="en-GB" b="1" kern="1200" noProof="0" dirty="0">
                    <a:solidFill>
                      <a:schemeClr val="bg1"/>
                    </a:solidFill>
                    <a:ea typeface="Calibri" panose="020F0502020204030204" pitchFamily="34" charset="0"/>
                  </a:rPr>
                  <a:t>Introduction</a:t>
                </a:r>
              </a:p>
            </p:txBody>
          </p:sp>
        </p:grpSp>
        <p:grpSp>
          <p:nvGrpSpPr>
            <p:cNvPr id="18" name="Gruppieren 17">
              <a:extLst>
                <a:ext uri="{FF2B5EF4-FFF2-40B4-BE49-F238E27FC236}">
                  <a16:creationId xmlns:a16="http://schemas.microsoft.com/office/drawing/2014/main" id="{334D0FF1-1310-93D3-8023-55E66DEC0C79}"/>
                </a:ext>
              </a:extLst>
            </p:cNvPr>
            <p:cNvGrpSpPr/>
            <p:nvPr/>
          </p:nvGrpSpPr>
          <p:grpSpPr>
            <a:xfrm>
              <a:off x="3688932" y="2137722"/>
              <a:ext cx="1892311" cy="1272764"/>
              <a:chOff x="4203689" y="1851663"/>
              <a:chExt cx="1892311" cy="1272764"/>
            </a:xfrm>
          </p:grpSpPr>
          <p:grpSp>
            <p:nvGrpSpPr>
              <p:cNvPr id="45" name="Gruppieren 44">
                <a:extLst>
                  <a:ext uri="{FF2B5EF4-FFF2-40B4-BE49-F238E27FC236}">
                    <a16:creationId xmlns:a16="http://schemas.microsoft.com/office/drawing/2014/main" id="{79FB73C0-6BD7-EA3D-40E1-39730C509A2C}"/>
                  </a:ext>
                </a:extLst>
              </p:cNvPr>
              <p:cNvGrpSpPr/>
              <p:nvPr/>
            </p:nvGrpSpPr>
            <p:grpSpPr>
              <a:xfrm>
                <a:off x="4203689" y="1888992"/>
                <a:ext cx="1892311" cy="1235435"/>
                <a:chOff x="-3408" y="271841"/>
                <a:chExt cx="2067531" cy="1235435"/>
              </a:xfrm>
            </p:grpSpPr>
            <p:sp>
              <p:nvSpPr>
                <p:cNvPr id="47" name="Rechteck 46">
                  <a:extLst>
                    <a:ext uri="{FF2B5EF4-FFF2-40B4-BE49-F238E27FC236}">
                      <a16:creationId xmlns:a16="http://schemas.microsoft.com/office/drawing/2014/main" id="{A24C5753-7E93-6E69-EF97-6A18AE0C26C2}"/>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8" name="Textfeld 47">
                  <a:extLst>
                    <a:ext uri="{FF2B5EF4-FFF2-40B4-BE49-F238E27FC236}">
                      <a16:creationId xmlns:a16="http://schemas.microsoft.com/office/drawing/2014/main" id="{D569E54B-1D32-A84B-A8AE-E6BA7091C1B4}"/>
                    </a:ext>
                  </a:extLst>
                </p:cNvPr>
                <p:cNvSpPr txBox="1"/>
                <p:nvPr/>
              </p:nvSpPr>
              <p:spPr>
                <a:xfrm>
                  <a:off x="-3408" y="271841"/>
                  <a:ext cx="2057485" cy="120789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Digital Organisation</a:t>
                  </a:r>
                </a:p>
              </p:txBody>
            </p:sp>
          </p:grpSp>
          <p:sp>
            <p:nvSpPr>
              <p:cNvPr id="46" name="Textfeld 45">
                <a:extLst>
                  <a:ext uri="{FF2B5EF4-FFF2-40B4-BE49-F238E27FC236}">
                    <a16:creationId xmlns:a16="http://schemas.microsoft.com/office/drawing/2014/main" id="{0F4F981A-14B4-9CFD-7F4F-53B46EDE75AB}"/>
                  </a:ext>
                </a:extLst>
              </p:cNvPr>
              <p:cNvSpPr txBox="1"/>
              <p:nvPr/>
            </p:nvSpPr>
            <p:spPr>
              <a:xfrm>
                <a:off x="5670988" y="1851663"/>
                <a:ext cx="405810"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2</a:t>
                </a:r>
                <a:endParaRPr lang="en-GB" sz="2400" b="1" dirty="0">
                  <a:solidFill>
                    <a:schemeClr val="accent1"/>
                  </a:solidFill>
                  <a:ea typeface="Calibri" panose="020F0502020204030204" pitchFamily="34" charset="0"/>
                </a:endParaRPr>
              </a:p>
            </p:txBody>
          </p:sp>
        </p:grpSp>
        <p:grpSp>
          <p:nvGrpSpPr>
            <p:cNvPr id="19" name="Gruppieren 18">
              <a:extLst>
                <a:ext uri="{FF2B5EF4-FFF2-40B4-BE49-F238E27FC236}">
                  <a16:creationId xmlns:a16="http://schemas.microsoft.com/office/drawing/2014/main" id="{5E2475F5-14BC-3362-E9C2-A2091465E5D9}"/>
                </a:ext>
              </a:extLst>
            </p:cNvPr>
            <p:cNvGrpSpPr/>
            <p:nvPr/>
          </p:nvGrpSpPr>
          <p:grpSpPr>
            <a:xfrm>
              <a:off x="6696345" y="2116255"/>
              <a:ext cx="1883649" cy="1293287"/>
              <a:chOff x="6344698" y="1844215"/>
              <a:chExt cx="1883649" cy="1293287"/>
            </a:xfrm>
          </p:grpSpPr>
          <p:grpSp>
            <p:nvGrpSpPr>
              <p:cNvPr id="41" name="Gruppieren 40">
                <a:extLst>
                  <a:ext uri="{FF2B5EF4-FFF2-40B4-BE49-F238E27FC236}">
                    <a16:creationId xmlns:a16="http://schemas.microsoft.com/office/drawing/2014/main" id="{2D4C62B3-EE2E-005E-B0DB-FCB5D68CB2B1}"/>
                  </a:ext>
                </a:extLst>
              </p:cNvPr>
              <p:cNvGrpSpPr/>
              <p:nvPr/>
            </p:nvGrpSpPr>
            <p:grpSpPr>
              <a:xfrm>
                <a:off x="6344698" y="1903011"/>
                <a:ext cx="1883649" cy="1234491"/>
                <a:chOff x="6638" y="272785"/>
                <a:chExt cx="2058067" cy="1234491"/>
              </a:xfrm>
            </p:grpSpPr>
            <p:sp>
              <p:nvSpPr>
                <p:cNvPr id="43" name="Rechteck 42">
                  <a:extLst>
                    <a:ext uri="{FF2B5EF4-FFF2-40B4-BE49-F238E27FC236}">
                      <a16:creationId xmlns:a16="http://schemas.microsoft.com/office/drawing/2014/main" id="{27685E48-F1AA-1F6C-4B22-85AC03C96131}"/>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4" name="Textfeld 43">
                  <a:extLst>
                    <a:ext uri="{FF2B5EF4-FFF2-40B4-BE49-F238E27FC236}">
                      <a16:creationId xmlns:a16="http://schemas.microsoft.com/office/drawing/2014/main" id="{A15D650D-77D9-0250-F969-1AB1FC1D4B17}"/>
                    </a:ext>
                  </a:extLst>
                </p:cNvPr>
                <p:cNvSpPr txBox="1"/>
                <p:nvPr/>
              </p:nvSpPr>
              <p:spPr>
                <a:xfrm>
                  <a:off x="7220" y="282247"/>
                  <a:ext cx="2057485" cy="1215409"/>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Organisational Framework</a:t>
                  </a:r>
                </a:p>
              </p:txBody>
            </p:sp>
          </p:grpSp>
          <p:sp>
            <p:nvSpPr>
              <p:cNvPr id="42" name="Textfeld 41">
                <a:extLst>
                  <a:ext uri="{FF2B5EF4-FFF2-40B4-BE49-F238E27FC236}">
                    <a16:creationId xmlns:a16="http://schemas.microsoft.com/office/drawing/2014/main" id="{DAF2F1C1-4662-9C28-2793-A7D8F94F6423}"/>
                  </a:ext>
                </a:extLst>
              </p:cNvPr>
              <p:cNvSpPr txBox="1"/>
              <p:nvPr/>
            </p:nvSpPr>
            <p:spPr>
              <a:xfrm>
                <a:off x="7813792" y="184421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4</a:t>
                </a:r>
                <a:endParaRPr lang="en-GB" sz="2400" b="1" dirty="0">
                  <a:solidFill>
                    <a:schemeClr val="accent1"/>
                  </a:solidFill>
                  <a:ea typeface="Calibri" panose="020F0502020204030204" pitchFamily="34" charset="0"/>
                </a:endParaRPr>
              </a:p>
            </p:txBody>
          </p:sp>
        </p:grpSp>
        <p:grpSp>
          <p:nvGrpSpPr>
            <p:cNvPr id="20" name="Gruppieren 19">
              <a:extLst>
                <a:ext uri="{FF2B5EF4-FFF2-40B4-BE49-F238E27FC236}">
                  <a16:creationId xmlns:a16="http://schemas.microsoft.com/office/drawing/2014/main" id="{5C122F39-796F-21CF-B0D0-8299568E063C}"/>
                </a:ext>
              </a:extLst>
            </p:cNvPr>
            <p:cNvGrpSpPr/>
            <p:nvPr/>
          </p:nvGrpSpPr>
          <p:grpSpPr>
            <a:xfrm>
              <a:off x="9686129" y="2157089"/>
              <a:ext cx="1900744" cy="1250986"/>
              <a:chOff x="11095" y="263718"/>
              <a:chExt cx="2076746" cy="1250986"/>
            </a:xfrm>
          </p:grpSpPr>
          <p:sp>
            <p:nvSpPr>
              <p:cNvPr id="39" name="Rechteck 38">
                <a:extLst>
                  <a:ext uri="{FF2B5EF4-FFF2-40B4-BE49-F238E27FC236}">
                    <a16:creationId xmlns:a16="http://schemas.microsoft.com/office/drawing/2014/main" id="{1094B8B9-43C8-C00F-267E-704BB6214ADF}"/>
                  </a:ext>
                </a:extLst>
              </p:cNvPr>
              <p:cNvSpPr/>
              <p:nvPr/>
            </p:nvSpPr>
            <p:spPr>
              <a:xfrm>
                <a:off x="11095" y="280213"/>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0" name="Textfeld 39">
                <a:extLst>
                  <a:ext uri="{FF2B5EF4-FFF2-40B4-BE49-F238E27FC236}">
                    <a16:creationId xmlns:a16="http://schemas.microsoft.com/office/drawing/2014/main" id="{C886F458-3238-19B9-C054-82728076F5ED}"/>
                  </a:ext>
                </a:extLst>
              </p:cNvPr>
              <p:cNvSpPr txBox="1"/>
              <p:nvPr/>
            </p:nvSpPr>
            <p:spPr>
              <a:xfrm>
                <a:off x="30356" y="263718"/>
                <a:ext cx="2057485" cy="12258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endParaRPr lang="en-GB" sz="1400" dirty="0">
                  <a:solidFill>
                    <a:schemeClr val="bg1"/>
                  </a:solidFill>
                  <a:ea typeface="Calibri" panose="020F0502020204030204" pitchFamily="34" charset="0"/>
                </a:endParaRPr>
              </a:p>
              <a:p>
                <a:pPr algn="ctr" defTabSz="889000">
                  <a:lnSpc>
                    <a:spcPct val="90000"/>
                  </a:lnSpc>
                  <a:spcBef>
                    <a:spcPct val="0"/>
                  </a:spcBef>
                  <a:spcAft>
                    <a:spcPct val="35000"/>
                  </a:spcAft>
                </a:pPr>
                <a:r>
                  <a:rPr lang="en-GB" b="1" dirty="0">
                    <a:solidFill>
                      <a:schemeClr val="bg1"/>
                    </a:solidFill>
                    <a:ea typeface="Calibri" panose="020F0502020204030204" pitchFamily="34" charset="0"/>
                  </a:rPr>
                  <a:t>Final Reflection</a:t>
                </a:r>
              </a:p>
              <a:p>
                <a:pPr marL="0" lvl="0" indent="0" algn="ctr" defTabSz="889000">
                  <a:lnSpc>
                    <a:spcPct val="90000"/>
                  </a:lnSpc>
                  <a:spcBef>
                    <a:spcPct val="0"/>
                  </a:spcBef>
                  <a:spcAft>
                    <a:spcPct val="35000"/>
                  </a:spcAft>
                  <a:buNone/>
                </a:pPr>
                <a:endParaRPr lang="en-GB" sz="1400" kern="1200" noProof="0" dirty="0">
                  <a:solidFill>
                    <a:schemeClr val="bg1"/>
                  </a:solidFill>
                  <a:ea typeface="Calibri" panose="020F0502020204030204" pitchFamily="34" charset="0"/>
                </a:endParaRPr>
              </a:p>
            </p:txBody>
          </p:sp>
        </p:grpSp>
        <p:grpSp>
          <p:nvGrpSpPr>
            <p:cNvPr id="21" name="Gruppieren 20">
              <a:extLst>
                <a:ext uri="{FF2B5EF4-FFF2-40B4-BE49-F238E27FC236}">
                  <a16:creationId xmlns:a16="http://schemas.microsoft.com/office/drawing/2014/main" id="{277890E3-5407-9FE5-19CE-EBA7EB0B6A0C}"/>
                </a:ext>
              </a:extLst>
            </p:cNvPr>
            <p:cNvGrpSpPr/>
            <p:nvPr/>
          </p:nvGrpSpPr>
          <p:grpSpPr>
            <a:xfrm>
              <a:off x="2096538" y="3861757"/>
              <a:ext cx="1907168" cy="1259891"/>
              <a:chOff x="3104188" y="3615835"/>
              <a:chExt cx="1907168" cy="1259891"/>
            </a:xfrm>
          </p:grpSpPr>
          <p:grpSp>
            <p:nvGrpSpPr>
              <p:cNvPr id="35" name="Gruppieren 34">
                <a:extLst>
                  <a:ext uri="{FF2B5EF4-FFF2-40B4-BE49-F238E27FC236}">
                    <a16:creationId xmlns:a16="http://schemas.microsoft.com/office/drawing/2014/main" id="{3A20CB10-2D20-4C58-10DD-0A8A25D5E792}"/>
                  </a:ext>
                </a:extLst>
              </p:cNvPr>
              <p:cNvGrpSpPr/>
              <p:nvPr/>
            </p:nvGrpSpPr>
            <p:grpSpPr>
              <a:xfrm>
                <a:off x="3104188" y="3641235"/>
                <a:ext cx="1894024" cy="1234491"/>
                <a:chOff x="-5280" y="272785"/>
                <a:chExt cx="2069403" cy="1234491"/>
              </a:xfrm>
            </p:grpSpPr>
            <p:sp>
              <p:nvSpPr>
                <p:cNvPr id="37" name="Rechteck 36">
                  <a:extLst>
                    <a:ext uri="{FF2B5EF4-FFF2-40B4-BE49-F238E27FC236}">
                      <a16:creationId xmlns:a16="http://schemas.microsoft.com/office/drawing/2014/main" id="{DE7A1CFA-1D75-B3E7-EC0A-4A776A781F4A}"/>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8" name="Textfeld 37">
                  <a:extLst>
                    <a:ext uri="{FF2B5EF4-FFF2-40B4-BE49-F238E27FC236}">
                      <a16:creationId xmlns:a16="http://schemas.microsoft.com/office/drawing/2014/main" id="{5DEEB772-96D4-04EB-0576-BBBD6F369DF1}"/>
                    </a:ext>
                  </a:extLst>
                </p:cNvPr>
                <p:cNvSpPr txBox="1"/>
                <p:nvPr/>
              </p:nvSpPr>
              <p:spPr>
                <a:xfrm>
                  <a:off x="-5280" y="280503"/>
                  <a:ext cx="2057485" cy="12171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Digital Leadership</a:t>
                  </a:r>
                </a:p>
              </p:txBody>
            </p:sp>
          </p:grpSp>
          <p:sp>
            <p:nvSpPr>
              <p:cNvPr id="36" name="Textfeld 35">
                <a:extLst>
                  <a:ext uri="{FF2B5EF4-FFF2-40B4-BE49-F238E27FC236}">
                    <a16:creationId xmlns:a16="http://schemas.microsoft.com/office/drawing/2014/main" id="{1C515C35-94A4-F8B6-65F1-6B71C6B34B31}"/>
                  </a:ext>
                </a:extLst>
              </p:cNvPr>
              <p:cNvSpPr txBox="1"/>
              <p:nvPr/>
            </p:nvSpPr>
            <p:spPr>
              <a:xfrm>
                <a:off x="4605548" y="361583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1</a:t>
                </a:r>
                <a:endParaRPr lang="en-GB" sz="2400" b="1" dirty="0">
                  <a:solidFill>
                    <a:schemeClr val="accent1"/>
                  </a:solidFill>
                  <a:ea typeface="Calibri" panose="020F0502020204030204" pitchFamily="34" charset="0"/>
                </a:endParaRPr>
              </a:p>
            </p:txBody>
          </p:sp>
        </p:grpSp>
        <p:grpSp>
          <p:nvGrpSpPr>
            <p:cNvPr id="22" name="Gruppieren 21">
              <a:extLst>
                <a:ext uri="{FF2B5EF4-FFF2-40B4-BE49-F238E27FC236}">
                  <a16:creationId xmlns:a16="http://schemas.microsoft.com/office/drawing/2014/main" id="{0D90F56A-FC84-FE5E-CBB5-8111C71D6C19}"/>
                </a:ext>
              </a:extLst>
            </p:cNvPr>
            <p:cNvGrpSpPr/>
            <p:nvPr/>
          </p:nvGrpSpPr>
          <p:grpSpPr>
            <a:xfrm>
              <a:off x="5102140" y="3835648"/>
              <a:ext cx="1896024" cy="1286000"/>
              <a:chOff x="5245976" y="3599346"/>
              <a:chExt cx="1896024" cy="1286000"/>
            </a:xfrm>
          </p:grpSpPr>
          <p:grpSp>
            <p:nvGrpSpPr>
              <p:cNvPr id="31" name="Gruppieren 30">
                <a:extLst>
                  <a:ext uri="{FF2B5EF4-FFF2-40B4-BE49-F238E27FC236}">
                    <a16:creationId xmlns:a16="http://schemas.microsoft.com/office/drawing/2014/main" id="{B0C509B0-3C02-CDC5-329A-5B40E1AAE205}"/>
                  </a:ext>
                </a:extLst>
              </p:cNvPr>
              <p:cNvGrpSpPr/>
              <p:nvPr/>
            </p:nvGrpSpPr>
            <p:grpSpPr>
              <a:xfrm>
                <a:off x="5245976" y="3641235"/>
                <a:ext cx="1896024" cy="1244111"/>
                <a:chOff x="6638" y="272785"/>
                <a:chExt cx="2071588" cy="1244111"/>
              </a:xfrm>
            </p:grpSpPr>
            <p:sp>
              <p:nvSpPr>
                <p:cNvPr id="33" name="Rechteck 32">
                  <a:extLst>
                    <a:ext uri="{FF2B5EF4-FFF2-40B4-BE49-F238E27FC236}">
                      <a16:creationId xmlns:a16="http://schemas.microsoft.com/office/drawing/2014/main" id="{A9FA1C18-BBE6-E530-B598-A0A1F386566F}"/>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4" name="Textfeld 33">
                  <a:extLst>
                    <a:ext uri="{FF2B5EF4-FFF2-40B4-BE49-F238E27FC236}">
                      <a16:creationId xmlns:a16="http://schemas.microsoft.com/office/drawing/2014/main" id="{ECB03681-145E-1063-0775-BC443C257651}"/>
                    </a:ext>
                  </a:extLst>
                </p:cNvPr>
                <p:cNvSpPr txBox="1"/>
                <p:nvPr/>
              </p:nvSpPr>
              <p:spPr>
                <a:xfrm>
                  <a:off x="20741" y="302676"/>
                  <a:ext cx="2057485" cy="121422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Female Empowerment</a:t>
                  </a:r>
                </a:p>
              </p:txBody>
            </p:sp>
          </p:grpSp>
          <p:sp>
            <p:nvSpPr>
              <p:cNvPr id="32" name="Textfeld 31">
                <a:extLst>
                  <a:ext uri="{FF2B5EF4-FFF2-40B4-BE49-F238E27FC236}">
                    <a16:creationId xmlns:a16="http://schemas.microsoft.com/office/drawing/2014/main" id="{DC9E78AF-83C7-1434-C442-9131B2EB284E}"/>
                  </a:ext>
                </a:extLst>
              </p:cNvPr>
              <p:cNvSpPr txBox="1"/>
              <p:nvPr/>
            </p:nvSpPr>
            <p:spPr>
              <a:xfrm>
                <a:off x="6697360" y="3599346"/>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3</a:t>
                </a:r>
                <a:endParaRPr lang="en-GB" sz="2400" b="1" dirty="0">
                  <a:solidFill>
                    <a:schemeClr val="accent1"/>
                  </a:solidFill>
                  <a:ea typeface="Calibri" panose="020F0502020204030204" pitchFamily="34" charset="0"/>
                </a:endParaRPr>
              </a:p>
            </p:txBody>
          </p:sp>
        </p:grpSp>
        <p:grpSp>
          <p:nvGrpSpPr>
            <p:cNvPr id="23" name="Gruppieren 22">
              <a:extLst>
                <a:ext uri="{FF2B5EF4-FFF2-40B4-BE49-F238E27FC236}">
                  <a16:creationId xmlns:a16="http://schemas.microsoft.com/office/drawing/2014/main" id="{85C28497-11B0-BC03-48F0-6326137D06DA}"/>
                </a:ext>
              </a:extLst>
            </p:cNvPr>
            <p:cNvGrpSpPr/>
            <p:nvPr/>
          </p:nvGrpSpPr>
          <p:grpSpPr>
            <a:xfrm>
              <a:off x="8082060" y="3860312"/>
              <a:ext cx="1883116" cy="1262705"/>
              <a:chOff x="7376856" y="3586452"/>
              <a:chExt cx="1883116" cy="1262705"/>
            </a:xfrm>
          </p:grpSpPr>
          <p:grpSp>
            <p:nvGrpSpPr>
              <p:cNvPr id="27" name="Gruppieren 26">
                <a:extLst>
                  <a:ext uri="{FF2B5EF4-FFF2-40B4-BE49-F238E27FC236}">
                    <a16:creationId xmlns:a16="http://schemas.microsoft.com/office/drawing/2014/main" id="{FA1420AE-2DF6-0728-E843-4EA3AE58BAD5}"/>
                  </a:ext>
                </a:extLst>
              </p:cNvPr>
              <p:cNvGrpSpPr/>
              <p:nvPr/>
            </p:nvGrpSpPr>
            <p:grpSpPr>
              <a:xfrm>
                <a:off x="7376856" y="3614666"/>
                <a:ext cx="1883116" cy="1234491"/>
                <a:chOff x="6638" y="272785"/>
                <a:chExt cx="2057485" cy="1234491"/>
              </a:xfrm>
            </p:grpSpPr>
            <p:sp>
              <p:nvSpPr>
                <p:cNvPr id="29" name="Rechteck 28">
                  <a:extLst>
                    <a:ext uri="{FF2B5EF4-FFF2-40B4-BE49-F238E27FC236}">
                      <a16:creationId xmlns:a16="http://schemas.microsoft.com/office/drawing/2014/main" id="{941E3074-0CE5-18B5-458A-9262F1F385B6}"/>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0" name="Textfeld 29">
                  <a:extLst>
                    <a:ext uri="{FF2B5EF4-FFF2-40B4-BE49-F238E27FC236}">
                      <a16:creationId xmlns:a16="http://schemas.microsoft.com/office/drawing/2014/main" id="{A0C93432-9D76-1E96-8D45-16C9FD07F6FF}"/>
                    </a:ext>
                  </a:extLst>
                </p:cNvPr>
                <p:cNvSpPr txBox="1"/>
                <p:nvPr/>
              </p:nvSpPr>
              <p:spPr>
                <a:xfrm>
                  <a:off x="6638" y="279136"/>
                  <a:ext cx="2057485" cy="1226774"/>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r>
                    <a:rPr lang="en-GB" sz="1400" dirty="0">
                      <a:solidFill>
                        <a:schemeClr val="bg1"/>
                      </a:solidFill>
                      <a:ea typeface="Calibri" panose="020F0502020204030204" pitchFamily="34" charset="0"/>
                    </a:rPr>
                    <a:t>Professional Counselling</a:t>
                  </a:r>
                </a:p>
              </p:txBody>
            </p:sp>
          </p:grpSp>
          <p:sp>
            <p:nvSpPr>
              <p:cNvPr id="28" name="Textfeld 27">
                <a:extLst>
                  <a:ext uri="{FF2B5EF4-FFF2-40B4-BE49-F238E27FC236}">
                    <a16:creationId xmlns:a16="http://schemas.microsoft.com/office/drawing/2014/main" id="{90B42F0B-0821-30AC-B80F-959C297A3891}"/>
                  </a:ext>
                </a:extLst>
              </p:cNvPr>
              <p:cNvSpPr txBox="1"/>
              <p:nvPr/>
            </p:nvSpPr>
            <p:spPr>
              <a:xfrm>
                <a:off x="8855732" y="3586452"/>
                <a:ext cx="39021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5</a:t>
                </a:r>
                <a:endParaRPr lang="en-GB" sz="2400" b="1" dirty="0">
                  <a:solidFill>
                    <a:schemeClr val="accent1"/>
                  </a:solidFill>
                  <a:ea typeface="Calibri" panose="020F0502020204030204" pitchFamily="34" charset="0"/>
                </a:endParaRPr>
              </a:p>
            </p:txBody>
          </p:sp>
        </p:grpSp>
        <p:sp>
          <p:nvSpPr>
            <p:cNvPr id="24" name="Textfeld 23">
              <a:extLst>
                <a:ext uri="{FF2B5EF4-FFF2-40B4-BE49-F238E27FC236}">
                  <a16:creationId xmlns:a16="http://schemas.microsoft.com/office/drawing/2014/main" id="{F29F5F9C-7636-3B9A-C02C-5C637879951C}"/>
                </a:ext>
              </a:extLst>
            </p:cNvPr>
            <p:cNvSpPr txBox="1"/>
            <p:nvPr/>
          </p:nvSpPr>
          <p:spPr>
            <a:xfrm>
              <a:off x="1882739" y="5279881"/>
              <a:ext cx="1883115" cy="621558"/>
            </a:xfrm>
            <a:prstGeom prst="rect">
              <a:avLst/>
            </a:prstGeom>
            <a:noFill/>
          </p:spPr>
          <p:txBody>
            <a:bodyPr wrap="square" rtlCol="0">
              <a:spAutoFit/>
            </a:bodyPr>
            <a:lstStyle/>
            <a:p>
              <a:pPr algn="ctr"/>
              <a:r>
                <a:rPr lang="de-DE" sz="1400" b="1" dirty="0">
                  <a:ea typeface="Calibri" panose="020F0502020204030204" pitchFamily="34" charset="0"/>
                </a:rPr>
                <a:t>DIGITAL LEADERSHIP</a:t>
              </a:r>
              <a:endParaRPr lang="en-GB" sz="1400" b="1" dirty="0">
                <a:ea typeface="Calibri" panose="020F0502020204030204" pitchFamily="34" charset="0"/>
              </a:endParaRPr>
            </a:p>
          </p:txBody>
        </p:sp>
        <p:sp>
          <p:nvSpPr>
            <p:cNvPr id="25" name="Textfeld 24">
              <a:extLst>
                <a:ext uri="{FF2B5EF4-FFF2-40B4-BE49-F238E27FC236}">
                  <a16:creationId xmlns:a16="http://schemas.microsoft.com/office/drawing/2014/main" id="{AE0F02BF-F7C1-6232-BB09-91A6D4AAAD33}"/>
                </a:ext>
              </a:extLst>
            </p:cNvPr>
            <p:cNvSpPr txBox="1"/>
            <p:nvPr/>
          </p:nvSpPr>
          <p:spPr>
            <a:xfrm>
              <a:off x="4772622" y="5287018"/>
              <a:ext cx="1883115" cy="621558"/>
            </a:xfrm>
            <a:prstGeom prst="rect">
              <a:avLst/>
            </a:prstGeom>
            <a:noFill/>
          </p:spPr>
          <p:txBody>
            <a:bodyPr wrap="square" rtlCol="0">
              <a:spAutoFit/>
            </a:bodyPr>
            <a:lstStyle/>
            <a:p>
              <a:pPr algn="ctr"/>
              <a:r>
                <a:rPr lang="de-DE" sz="1400" b="1" dirty="0">
                  <a:ea typeface="Calibri" panose="020F0502020204030204" pitchFamily="34" charset="0"/>
                </a:rPr>
                <a:t>FEMALE LEADERSHIP</a:t>
              </a:r>
              <a:endParaRPr lang="en-GB" sz="1400" b="1" dirty="0">
                <a:ea typeface="Calibri" panose="020F0502020204030204" pitchFamily="34" charset="0"/>
              </a:endParaRPr>
            </a:p>
          </p:txBody>
        </p:sp>
        <p:sp>
          <p:nvSpPr>
            <p:cNvPr id="26" name="Textfeld 25">
              <a:extLst>
                <a:ext uri="{FF2B5EF4-FFF2-40B4-BE49-F238E27FC236}">
                  <a16:creationId xmlns:a16="http://schemas.microsoft.com/office/drawing/2014/main" id="{C0F314C1-0A85-24EB-48F1-4ECBE50174EA}"/>
                </a:ext>
              </a:extLst>
            </p:cNvPr>
            <p:cNvSpPr txBox="1"/>
            <p:nvPr/>
          </p:nvSpPr>
          <p:spPr>
            <a:xfrm>
              <a:off x="7675639" y="5273858"/>
              <a:ext cx="1883115" cy="642832"/>
            </a:xfrm>
            <a:prstGeom prst="rect">
              <a:avLst/>
            </a:prstGeom>
            <a:noFill/>
          </p:spPr>
          <p:txBody>
            <a:bodyPr wrap="square" rtlCol="0">
              <a:spAutoFit/>
            </a:bodyPr>
            <a:lstStyle/>
            <a:p>
              <a:pPr algn="ctr"/>
              <a:r>
                <a:rPr lang="de-DE" sz="1400" b="1" dirty="0">
                  <a:ea typeface="Calibri" panose="020F0502020204030204" pitchFamily="34" charset="0"/>
                </a:rPr>
                <a:t>COUNSELLING</a:t>
              </a:r>
            </a:p>
            <a:p>
              <a:pPr algn="ctr"/>
              <a:r>
                <a:rPr lang="de-DE" sz="1400" b="1" dirty="0">
                  <a:ea typeface="Calibri" panose="020F0502020204030204" pitchFamily="34" charset="0"/>
                </a:rPr>
                <a:t>APPROACH</a:t>
              </a:r>
              <a:endParaRPr lang="en-GB" sz="1400" b="1" dirty="0">
                <a:ea typeface="Calibri" panose="020F0502020204030204" pitchFamily="34" charset="0"/>
              </a:endParaRPr>
            </a:p>
          </p:txBody>
        </p:sp>
      </p:grpSp>
    </p:spTree>
    <p:extLst>
      <p:ext uri="{BB962C8B-B14F-4D97-AF65-F5344CB8AC3E}">
        <p14:creationId xmlns:p14="http://schemas.microsoft.com/office/powerpoint/2010/main" val="3436675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4722"/>
            <a:ext cx="9594954" cy="780585"/>
          </a:xfrm>
        </p:spPr>
        <p:txBody>
          <a:bodyPr/>
          <a:lstStyle/>
          <a:p>
            <a:r>
              <a:rPr lang="de-DE" dirty="0"/>
              <a:t>Outcomes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762357" y="1807041"/>
            <a:ext cx="10667285" cy="4031873"/>
          </a:xfrm>
          <a:prstGeom prst="rect">
            <a:avLst/>
          </a:prstGeom>
          <a:noFill/>
        </p:spPr>
        <p:txBody>
          <a:bodyPr wrap="square" rtlCol="0">
            <a:spAutoFit/>
          </a:bodyPr>
          <a:lstStyle/>
          <a:p>
            <a:pPr>
              <a:buClr>
                <a:schemeClr val="accent1"/>
              </a:buClr>
            </a:pPr>
            <a:r>
              <a:rPr lang="en-GB" sz="3200" b="1" dirty="0">
                <a:solidFill>
                  <a:schemeClr val="accent1"/>
                </a:solidFill>
              </a:rPr>
              <a:t>What are the outcomes of the programme?</a:t>
            </a:r>
          </a:p>
          <a:p>
            <a:pPr>
              <a:buClr>
                <a:schemeClr val="accent1"/>
              </a:buClr>
            </a:pPr>
            <a:endParaRPr lang="en-US" sz="3200" b="1" dirty="0">
              <a:solidFill>
                <a:schemeClr val="accent1"/>
              </a:solidFill>
            </a:endParaRPr>
          </a:p>
          <a:p>
            <a:pPr marL="571500" indent="-571500">
              <a:buClr>
                <a:schemeClr val="accent1"/>
              </a:buClr>
              <a:buFont typeface="Wingdings" pitchFamily="2" charset="2"/>
              <a:buChar char="§"/>
            </a:pPr>
            <a:r>
              <a:rPr lang="en-GB" sz="3200" dirty="0"/>
              <a:t>An empowerment for female managers to handle the challenges of a modern (digitalised) working environment without discrimination of other genders. </a:t>
            </a:r>
          </a:p>
          <a:p>
            <a:pPr marL="571500" indent="-571500">
              <a:buClr>
                <a:schemeClr val="accent1"/>
              </a:buClr>
              <a:buFont typeface="Wingdings" pitchFamily="2" charset="2"/>
              <a:buChar char="§"/>
            </a:pPr>
            <a:endParaRPr lang="en-GB" sz="3200" dirty="0"/>
          </a:p>
          <a:p>
            <a:pPr marL="571500" indent="-571500">
              <a:buClr>
                <a:schemeClr val="accent1"/>
              </a:buClr>
              <a:buFont typeface="Wingdings" pitchFamily="2" charset="2"/>
              <a:buChar char="§"/>
            </a:pPr>
            <a:r>
              <a:rPr lang="en-GB" sz="3200" dirty="0"/>
              <a:t>Having an approach for reducing the negative effects of the VUCA-world for women. </a:t>
            </a:r>
          </a:p>
        </p:txBody>
      </p:sp>
    </p:spTree>
    <p:extLst>
      <p:ext uri="{BB962C8B-B14F-4D97-AF65-F5344CB8AC3E}">
        <p14:creationId xmlns:p14="http://schemas.microsoft.com/office/powerpoint/2010/main" val="30500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814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913815-AF46-3CE6-1E35-A2748E114CBA}"/>
              </a:ext>
            </a:extLst>
          </p:cNvPr>
          <p:cNvSpPr>
            <a:spLocks noGrp="1"/>
          </p:cNvSpPr>
          <p:nvPr>
            <p:ph idx="1"/>
          </p:nvPr>
        </p:nvSpPr>
        <p:spPr>
          <a:xfrm>
            <a:off x="838200" y="1509394"/>
            <a:ext cx="10515600" cy="4742497"/>
          </a:xfrm>
        </p:spPr>
        <p:txBody>
          <a:bodyPr vert="horz" lIns="91440" tIns="45720" rIns="91440" bIns="45720" rtlCol="0" anchor="t">
            <a:noAutofit/>
          </a:bodyPr>
          <a:lstStyle/>
          <a:p>
            <a:pPr marL="355600" indent="-355600" algn="just">
              <a:lnSpc>
                <a:spcPct val="100000"/>
              </a:lnSpc>
              <a:buNone/>
            </a:pPr>
            <a:r>
              <a:rPr lang="en-US" sz="1400" dirty="0"/>
              <a:t>Barber, H. (1992). Developing Strategic Leadership: The US Army War College Experience. Journal of Management Development, 11(6), pp. 4-12, </a:t>
            </a:r>
            <a:r>
              <a:rPr lang="en-US" sz="1400" dirty="0">
                <a:hlinkClick r:id="rId2"/>
              </a:rPr>
              <a:t>https://doi.org/10.1108/02621719210018208</a:t>
            </a:r>
            <a:r>
              <a:rPr lang="en-US" sz="1400" dirty="0"/>
              <a:t>. </a:t>
            </a:r>
          </a:p>
          <a:p>
            <a:pPr marL="355600" indent="-355600" algn="just">
              <a:lnSpc>
                <a:spcPct val="100000"/>
              </a:lnSpc>
              <a:buNone/>
            </a:pPr>
            <a:r>
              <a:rPr lang="en-US" sz="1400"/>
              <a:t>Berend, B., </a:t>
            </a:r>
            <a:r>
              <a:rPr lang="en-US" sz="1400" dirty="0"/>
              <a:t>Brohm-Badry, M. (2020a). Positive </a:t>
            </a:r>
            <a:r>
              <a:rPr lang="en-US" sz="1400" dirty="0" err="1"/>
              <a:t>Psychologie</a:t>
            </a:r>
            <a:r>
              <a:rPr lang="en-US" sz="1400" dirty="0"/>
              <a:t> und New Work. In M. Brohm-Badry, C. Peifer, J. M. Greve, &amp; B. Berend (Eds.): </a:t>
            </a:r>
            <a:r>
              <a:rPr lang="en-US" sz="1400" dirty="0" err="1"/>
              <a:t>Zusammen</a:t>
            </a:r>
            <a:r>
              <a:rPr lang="en-US" sz="1400" dirty="0"/>
              <a:t> </a:t>
            </a:r>
            <a:r>
              <a:rPr lang="en-US" sz="1400" dirty="0" err="1"/>
              <a:t>wachsen</a:t>
            </a:r>
            <a:r>
              <a:rPr lang="en-US" sz="1400" dirty="0"/>
              <a:t>. </a:t>
            </a:r>
            <a:r>
              <a:rPr lang="en-US" sz="1400" dirty="0" err="1"/>
              <a:t>Förderung</a:t>
            </a:r>
            <a:r>
              <a:rPr lang="en-US" sz="1400" dirty="0"/>
              <a:t> der </a:t>
            </a:r>
            <a:r>
              <a:rPr lang="en-US" sz="1400" dirty="0" err="1"/>
              <a:t>positiv-psychologischen</a:t>
            </a:r>
            <a:r>
              <a:rPr lang="en-US" sz="1400" dirty="0"/>
              <a:t> </a:t>
            </a:r>
            <a:r>
              <a:rPr lang="en-US" sz="1400" dirty="0" err="1"/>
              <a:t>Entwicklung</a:t>
            </a:r>
            <a:r>
              <a:rPr lang="en-US" sz="1400" dirty="0"/>
              <a:t> von Individuum, </a:t>
            </a:r>
            <a:r>
              <a:rPr lang="en-US" sz="1400" dirty="0" err="1"/>
              <a:t>Organisation</a:t>
            </a:r>
            <a:r>
              <a:rPr lang="en-US" sz="1400" dirty="0"/>
              <a:t> und Gesellschaft. Lengerich, pp. 100–110.</a:t>
            </a:r>
          </a:p>
          <a:p>
            <a:pPr marL="355600" indent="-355600" algn="just">
              <a:lnSpc>
                <a:spcPct val="100000"/>
              </a:lnSpc>
              <a:buNone/>
            </a:pPr>
            <a:r>
              <a:rPr lang="en-US" sz="1400"/>
              <a:t>Berend, B., </a:t>
            </a:r>
            <a:r>
              <a:rPr lang="en-US" sz="1400" dirty="0"/>
              <a:t>Brohm-Badry, M. (2020b). </a:t>
            </a:r>
            <a:r>
              <a:rPr lang="de-DE" sz="1400" dirty="0"/>
              <a:t>New Work: Souveränität im postdigitalen Zeitalter – Zeitenwende für Unternehmer, Personalverantwortliche, Coaches und Angestellte. Wiesbaden.</a:t>
            </a:r>
            <a:endParaRPr lang="en-US" sz="1400" dirty="0"/>
          </a:p>
          <a:p>
            <a:pPr marL="355600" indent="-355600" algn="just">
              <a:lnSpc>
                <a:spcPct val="100000"/>
              </a:lnSpc>
              <a:buNone/>
            </a:pPr>
            <a:r>
              <a:rPr lang="en-US" sz="1400" dirty="0" err="1"/>
              <a:t>Gardenswartz</a:t>
            </a:r>
            <a:r>
              <a:rPr lang="en-US" sz="1400" dirty="0"/>
              <a:t>, L., &amp; Rowe, A. (2003). Diverse Teams at Work - Capitalizing on the Power of Diversity. 2nd edition, Alexandria.</a:t>
            </a:r>
          </a:p>
          <a:p>
            <a:pPr marL="355600" indent="-355600" algn="just">
              <a:lnSpc>
                <a:spcPct val="100000"/>
              </a:lnSpc>
              <a:buNone/>
            </a:pPr>
            <a:r>
              <a:rPr lang="en-US" sz="1400" dirty="0" err="1"/>
              <a:t>Gmyrek</a:t>
            </a:r>
            <a:r>
              <a:rPr lang="en-US" sz="1400" dirty="0"/>
              <a:t>, P., Berg, J., Bescond, D. (2023). Generative AI and Jobs: A global analysis of potential effects on job quantity and quality. ILO Working Paper 96 (Geneva, ILO), </a:t>
            </a:r>
            <a:r>
              <a:rPr lang="en-US" sz="1400" dirty="0">
                <a:hlinkClick r:id="rId3"/>
              </a:rPr>
              <a:t>https://doi.org/10.54394/FHEM8239</a:t>
            </a:r>
            <a:r>
              <a:rPr lang="en-US" sz="1400" dirty="0"/>
              <a:t>.</a:t>
            </a:r>
          </a:p>
          <a:p>
            <a:pPr marL="355600" indent="-355600" algn="just">
              <a:lnSpc>
                <a:spcPct val="100000"/>
              </a:lnSpc>
              <a:buNone/>
            </a:pPr>
            <a:r>
              <a:rPr lang="en-US" sz="1400" dirty="0"/>
              <a:t>Herberger, T., Dötsch, J. (2021). The Means Justifies the End? Digitalization and Sustainability as a Social Challenge. A Plea for an Integrative View. In Herberger, T.; Dötsch, J. (Eds.): Digitalization, Digital Transformation, and Sustainability in the Global Economy. Cham, pp. 1–8.</a:t>
            </a:r>
          </a:p>
          <a:p>
            <a:pPr marL="355600" indent="-355600" algn="just">
              <a:lnSpc>
                <a:spcPct val="100000"/>
              </a:lnSpc>
              <a:buNone/>
            </a:pPr>
            <a:r>
              <a:rPr lang="en-US" sz="1400" dirty="0"/>
              <a:t>Herberger, T., Ertelt, B.-J., Scharpf, M., Reuter, A., Somogyi, S., Cserkúti, Á., Broersen, W., Etter Martin, S. (2023). Women, Leadership &amp; Digitalization – Reports on Surveys in Germany, Hungary, and the Netherlands. ERASMUS+ DIGIGEN Project Ref. No. 2021-1-DE02-KA220-VET-000025335. </a:t>
            </a:r>
          </a:p>
          <a:p>
            <a:pPr marL="355600" indent="-355600" algn="just">
              <a:lnSpc>
                <a:spcPct val="100000"/>
              </a:lnSpc>
              <a:buNone/>
            </a:pPr>
            <a:r>
              <a:rPr lang="en-US" sz="1400" dirty="0"/>
              <a:t>Lott, Y. (2023). Der Gender Digital Gap in Transformation? </a:t>
            </a:r>
            <a:r>
              <a:rPr lang="en-US" sz="1400" dirty="0" err="1"/>
              <a:t>Verwendung</a:t>
            </a:r>
            <a:r>
              <a:rPr lang="en-US" sz="1400" dirty="0"/>
              <a:t> </a:t>
            </a:r>
            <a:r>
              <a:rPr lang="en-US" sz="1400" dirty="0" err="1"/>
              <a:t>digitaler</a:t>
            </a:r>
            <a:r>
              <a:rPr lang="en-US" sz="1400" dirty="0"/>
              <a:t> </a:t>
            </a:r>
            <a:r>
              <a:rPr lang="en-US" sz="1400" dirty="0" err="1"/>
              <a:t>Technologien</a:t>
            </a:r>
            <a:r>
              <a:rPr lang="en-US" sz="1400" dirty="0"/>
              <a:t> und </a:t>
            </a:r>
            <a:r>
              <a:rPr lang="en-US" sz="1400" dirty="0" err="1"/>
              <a:t>Einschätzung</a:t>
            </a:r>
            <a:r>
              <a:rPr lang="en-US" sz="1400" dirty="0"/>
              <a:t> der </a:t>
            </a:r>
            <a:r>
              <a:rPr lang="en-US" sz="1400" dirty="0" err="1"/>
              <a:t>Berufschancen</a:t>
            </a:r>
            <a:r>
              <a:rPr lang="en-US" sz="1400" dirty="0"/>
              <a:t> in </a:t>
            </a:r>
            <a:r>
              <a:rPr lang="en-US" sz="1400" dirty="0" err="1"/>
              <a:t>einem</a:t>
            </a:r>
            <a:r>
              <a:rPr lang="en-US" sz="1400" dirty="0"/>
              <a:t> </a:t>
            </a:r>
            <a:r>
              <a:rPr lang="en-US" sz="1400" dirty="0" err="1"/>
              <a:t>digitalisierten</a:t>
            </a:r>
            <a:r>
              <a:rPr lang="en-US" sz="1400" dirty="0"/>
              <a:t> </a:t>
            </a:r>
            <a:r>
              <a:rPr lang="en-US" sz="1400" dirty="0" err="1"/>
              <a:t>Arbeitsmarkt</a:t>
            </a:r>
            <a:r>
              <a:rPr lang="en-US" sz="1400" dirty="0"/>
              <a:t>. WSI-Report, No. 81. </a:t>
            </a:r>
          </a:p>
        </p:txBody>
      </p:sp>
      <p:sp>
        <p:nvSpPr>
          <p:cNvPr id="4" name="Fußzeilenplatzhalter 3">
            <a:extLst>
              <a:ext uri="{FF2B5EF4-FFF2-40B4-BE49-F238E27FC236}">
                <a16:creationId xmlns:a16="http://schemas.microsoft.com/office/drawing/2014/main" id="{973C4AD1-43B0-A915-6B22-F8D11274E3EB}"/>
              </a:ext>
            </a:extLst>
          </p:cNvPr>
          <p:cNvSpPr>
            <a:spLocks noGrp="1"/>
          </p:cNvSpPr>
          <p:nvPr>
            <p:ph type="ftr" sz="quarter" idx="11"/>
          </p:nvPr>
        </p:nvSpPr>
        <p:spPr/>
        <p:txBody>
          <a:bodyPr/>
          <a:lstStyle/>
          <a:p>
            <a:r>
              <a:rPr lang="en-GB" noProof="0"/>
              <a:t>ERASMUS+ DIGIGEN 
Project Ref. No. 2021-1-DE02-KA220-VET-000025335</a:t>
            </a:r>
          </a:p>
        </p:txBody>
      </p:sp>
      <p:sp>
        <p:nvSpPr>
          <p:cNvPr id="5" name="Foliennummernplatzhalter 4">
            <a:extLst>
              <a:ext uri="{FF2B5EF4-FFF2-40B4-BE49-F238E27FC236}">
                <a16:creationId xmlns:a16="http://schemas.microsoft.com/office/drawing/2014/main" id="{90C1A743-78D3-EFDB-0B7E-D20861B9ADDF}"/>
              </a:ext>
            </a:extLst>
          </p:cNvPr>
          <p:cNvSpPr>
            <a:spLocks noGrp="1"/>
          </p:cNvSpPr>
          <p:nvPr>
            <p:ph type="sldNum" sz="quarter" idx="12"/>
          </p:nvPr>
        </p:nvSpPr>
        <p:spPr/>
        <p:txBody>
          <a:bodyPr/>
          <a:lstStyle/>
          <a:p>
            <a:fld id="{F96B14D3-7D2A-2041-9DA6-67735C9926F2}" type="slidenum">
              <a:rPr lang="en-GB" noProof="0" smtClean="0"/>
              <a:t>25</a:t>
            </a:fld>
            <a:endParaRPr lang="en-GB" noProof="0"/>
          </a:p>
        </p:txBody>
      </p:sp>
      <p:sp>
        <p:nvSpPr>
          <p:cNvPr id="6" name="Titel 5">
            <a:extLst>
              <a:ext uri="{FF2B5EF4-FFF2-40B4-BE49-F238E27FC236}">
                <a16:creationId xmlns:a16="http://schemas.microsoft.com/office/drawing/2014/main" id="{D25DFAA6-A18E-E2EA-8381-E117E9C1B940}"/>
              </a:ext>
            </a:extLst>
          </p:cNvPr>
          <p:cNvSpPr>
            <a:spLocks noGrp="1"/>
          </p:cNvSpPr>
          <p:nvPr>
            <p:ph type="title"/>
          </p:nvPr>
        </p:nvSpPr>
        <p:spPr/>
        <p:txBody>
          <a:bodyPr/>
          <a:lstStyle/>
          <a:p>
            <a:r>
              <a:rPr lang="en-GB"/>
              <a:t>References</a:t>
            </a:r>
            <a:endParaRPr lang="en-GB" dirty="0"/>
          </a:p>
        </p:txBody>
      </p:sp>
    </p:spTree>
    <p:extLst>
      <p:ext uri="{BB962C8B-B14F-4D97-AF65-F5344CB8AC3E}">
        <p14:creationId xmlns:p14="http://schemas.microsoft.com/office/powerpoint/2010/main" val="4288443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en-GB" sz="4800">
                <a:solidFill>
                  <a:schemeClr val="tx1"/>
                </a:solidFill>
                <a:latin typeface="Jost" pitchFamily="2" charset="0"/>
                <a:ea typeface="Jost" pitchFamily="2" charset="0"/>
              </a:rPr>
              <a:t>Challenging Environment</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a:t>
            </a:fld>
            <a:endParaRPr lang="de-DE"/>
          </a:p>
        </p:txBody>
      </p:sp>
      <p:sp>
        <p:nvSpPr>
          <p:cNvPr id="2" name="Inhaltsplatzhalter 2">
            <a:extLst>
              <a:ext uri="{FF2B5EF4-FFF2-40B4-BE49-F238E27FC236}">
                <a16:creationId xmlns:a16="http://schemas.microsoft.com/office/drawing/2014/main" id="{F97AC32D-C0A3-EB06-AB18-5BBF6727E0CD}"/>
              </a:ext>
            </a:extLst>
          </p:cNvPr>
          <p:cNvSpPr>
            <a:spLocks noGrp="1"/>
          </p:cNvSpPr>
          <p:nvPr>
            <p:ph idx="1"/>
          </p:nvPr>
        </p:nvSpPr>
        <p:spPr>
          <a:xfrm>
            <a:off x="6752305" y="1253331"/>
            <a:ext cx="508887" cy="4351338"/>
          </a:xfrm>
        </p:spPr>
        <p:txBody>
          <a:bodyPr>
            <a:noAutofit/>
          </a:bodyPr>
          <a:lstStyle/>
          <a:p>
            <a:pPr marL="0" indent="0">
              <a:lnSpc>
                <a:spcPct val="150000"/>
              </a:lnSpc>
              <a:buNone/>
            </a:pPr>
            <a:r>
              <a:rPr lang="en-GB" sz="4000" b="1" dirty="0">
                <a:solidFill>
                  <a:schemeClr val="accent2"/>
                </a:solidFill>
                <a:latin typeface="+mj-lt"/>
              </a:rPr>
              <a:t>V</a:t>
            </a:r>
          </a:p>
          <a:p>
            <a:pPr marL="0" indent="0">
              <a:lnSpc>
                <a:spcPct val="150000"/>
              </a:lnSpc>
              <a:buNone/>
            </a:pPr>
            <a:r>
              <a:rPr lang="en-GB" sz="4000" b="1" dirty="0">
                <a:solidFill>
                  <a:schemeClr val="accent2"/>
                </a:solidFill>
                <a:latin typeface="+mj-lt"/>
              </a:rPr>
              <a:t>U</a:t>
            </a:r>
          </a:p>
          <a:p>
            <a:pPr marL="0" indent="0">
              <a:lnSpc>
                <a:spcPct val="150000"/>
              </a:lnSpc>
              <a:buNone/>
            </a:pPr>
            <a:r>
              <a:rPr lang="en-GB" sz="4000" b="1" dirty="0">
                <a:solidFill>
                  <a:schemeClr val="accent2"/>
                </a:solidFill>
                <a:latin typeface="+mj-lt"/>
              </a:rPr>
              <a:t>C</a:t>
            </a:r>
          </a:p>
          <a:p>
            <a:pPr marL="0" indent="0">
              <a:lnSpc>
                <a:spcPct val="150000"/>
              </a:lnSpc>
              <a:buNone/>
            </a:pPr>
            <a:r>
              <a:rPr lang="en-GB" sz="4000" b="1" dirty="0">
                <a:solidFill>
                  <a:schemeClr val="accent2"/>
                </a:solidFill>
                <a:latin typeface="+mj-lt"/>
              </a:rPr>
              <a:t>A</a:t>
            </a:r>
          </a:p>
        </p:txBody>
      </p:sp>
      <p:sp>
        <p:nvSpPr>
          <p:cNvPr id="4" name="Textfeld 3">
            <a:extLst>
              <a:ext uri="{FF2B5EF4-FFF2-40B4-BE49-F238E27FC236}">
                <a16:creationId xmlns:a16="http://schemas.microsoft.com/office/drawing/2014/main" id="{1882FC9C-2055-9038-17AD-55CB1E423E4D}"/>
              </a:ext>
            </a:extLst>
          </p:cNvPr>
          <p:cNvSpPr txBox="1"/>
          <p:nvPr/>
        </p:nvSpPr>
        <p:spPr>
          <a:xfrm>
            <a:off x="8081146" y="1259328"/>
            <a:ext cx="3634382" cy="4151906"/>
          </a:xfrm>
          <a:prstGeom prst="rect">
            <a:avLst/>
          </a:prstGeom>
          <a:noFill/>
        </p:spPr>
        <p:txBody>
          <a:bodyPr wrap="square">
            <a:spAutoFit/>
          </a:bodyPr>
          <a:lstStyle/>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Volatility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Uncertainty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Complexity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Ambiguity </a:t>
            </a:r>
          </a:p>
        </p:txBody>
      </p:sp>
      <p:sp>
        <p:nvSpPr>
          <p:cNvPr id="3" name="Textfeld 2">
            <a:extLst>
              <a:ext uri="{FF2B5EF4-FFF2-40B4-BE49-F238E27FC236}">
                <a16:creationId xmlns:a16="http://schemas.microsoft.com/office/drawing/2014/main" id="{9EA81A9E-3AD0-F409-D824-9EFB63EF79A0}"/>
              </a:ext>
            </a:extLst>
          </p:cNvPr>
          <p:cNvSpPr txBox="1"/>
          <p:nvPr/>
        </p:nvSpPr>
        <p:spPr>
          <a:xfrm>
            <a:off x="6752305" y="5604669"/>
            <a:ext cx="1112044" cy="261610"/>
          </a:xfrm>
          <a:prstGeom prst="rect">
            <a:avLst/>
          </a:prstGeom>
          <a:noFill/>
        </p:spPr>
        <p:txBody>
          <a:bodyPr wrap="square" rtlCol="0">
            <a:spAutoFit/>
          </a:bodyPr>
          <a:lstStyle>
            <a:defPPr>
              <a:defRPr lang="de-DE"/>
            </a:defPPr>
            <a:lvl1pPr>
              <a:defRPr sz="1100"/>
            </a:lvl1pPr>
          </a:lstStyle>
          <a:p>
            <a:r>
              <a:rPr lang="en-GB" sz="1100" dirty="0"/>
              <a:t>Barber (1992)</a:t>
            </a:r>
            <a:endParaRPr lang="en-GB" dirty="0"/>
          </a:p>
        </p:txBody>
      </p:sp>
    </p:spTree>
    <p:extLst>
      <p:ext uri="{BB962C8B-B14F-4D97-AF65-F5344CB8AC3E}">
        <p14:creationId xmlns:p14="http://schemas.microsoft.com/office/powerpoint/2010/main" val="382652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dirty="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dirty="0"/>
              <a:t>Digitalisation</a:t>
            </a:r>
          </a:p>
        </p:txBody>
      </p:sp>
      <p:sp>
        <p:nvSpPr>
          <p:cNvPr id="7" name="Textfeld 6">
            <a:extLst>
              <a:ext uri="{FF2B5EF4-FFF2-40B4-BE49-F238E27FC236}">
                <a16:creationId xmlns:a16="http://schemas.microsoft.com/office/drawing/2014/main" id="{8D631DF5-38F5-3C18-1689-A087A1F872B8}"/>
              </a:ext>
            </a:extLst>
          </p:cNvPr>
          <p:cNvSpPr txBox="1"/>
          <p:nvPr/>
        </p:nvSpPr>
        <p:spPr>
          <a:xfrm>
            <a:off x="679718" y="2459504"/>
            <a:ext cx="11237461" cy="1938992"/>
          </a:xfrm>
          <a:prstGeom prst="rect">
            <a:avLst/>
          </a:prstGeom>
          <a:noFill/>
        </p:spPr>
        <p:txBody>
          <a:bodyPr wrap="square" rtlCol="0">
            <a:spAutoFit/>
          </a:bodyPr>
          <a:lstStyle/>
          <a:p>
            <a:pPr algn="ctr"/>
            <a:r>
              <a:rPr lang="en-US" sz="4000" dirty="0"/>
              <a:t>“</a:t>
            </a:r>
            <a:r>
              <a:rPr lang="en-US" sz="4000" dirty="0">
                <a:solidFill>
                  <a:schemeClr val="accent1"/>
                </a:solidFill>
              </a:rPr>
              <a:t>Digitalization</a:t>
            </a:r>
            <a:r>
              <a:rPr lang="en-US" sz="4000" dirty="0"/>
              <a:t> can be interpreted as the introduction of </a:t>
            </a:r>
            <a:r>
              <a:rPr lang="en-US" sz="4000" dirty="0">
                <a:solidFill>
                  <a:schemeClr val="accent1"/>
                </a:solidFill>
              </a:rPr>
              <a:t>new solutions </a:t>
            </a:r>
            <a:r>
              <a:rPr lang="en-US" sz="4000" dirty="0"/>
              <a:t>based on </a:t>
            </a:r>
            <a:r>
              <a:rPr lang="en-US" sz="4000" dirty="0">
                <a:solidFill>
                  <a:schemeClr val="accent1"/>
                </a:solidFill>
              </a:rPr>
              <a:t>Information and communication technologies </a:t>
            </a:r>
            <a:r>
              <a:rPr lang="en-US" sz="4000" dirty="0"/>
              <a:t>(ICTs)” </a:t>
            </a:r>
          </a:p>
        </p:txBody>
      </p:sp>
      <p:sp>
        <p:nvSpPr>
          <p:cNvPr id="9" name="Textfeld 8">
            <a:extLst>
              <a:ext uri="{FF2B5EF4-FFF2-40B4-BE49-F238E27FC236}">
                <a16:creationId xmlns:a16="http://schemas.microsoft.com/office/drawing/2014/main" id="{6F7F70D0-A5FE-DB66-5768-8195CFA5A4B0}"/>
              </a:ext>
            </a:extLst>
          </p:cNvPr>
          <p:cNvSpPr txBox="1"/>
          <p:nvPr/>
        </p:nvSpPr>
        <p:spPr>
          <a:xfrm>
            <a:off x="3045502" y="4527922"/>
            <a:ext cx="6100996" cy="338554"/>
          </a:xfrm>
          <a:prstGeom prst="rect">
            <a:avLst/>
          </a:prstGeom>
          <a:noFill/>
        </p:spPr>
        <p:txBody>
          <a:bodyPr wrap="square">
            <a:spAutoFit/>
          </a:bodyPr>
          <a:lstStyle/>
          <a:p>
            <a:pPr algn="ctr"/>
            <a:r>
              <a:rPr lang="en-US" sz="1600" dirty="0"/>
              <a:t>(</a:t>
            </a:r>
            <a:r>
              <a:rPr lang="en-GB" sz="1600" dirty="0"/>
              <a:t>Herberger et al. 2023; Herberger et al. 2021</a:t>
            </a:r>
            <a:r>
              <a:rPr lang="en-US" sz="1600" dirty="0"/>
              <a:t>)</a:t>
            </a:r>
            <a:endParaRPr lang="de-DE" sz="1600" dirty="0"/>
          </a:p>
        </p:txBody>
      </p:sp>
    </p:spTree>
    <p:extLst>
      <p:ext uri="{BB962C8B-B14F-4D97-AF65-F5344CB8AC3E}">
        <p14:creationId xmlns:p14="http://schemas.microsoft.com/office/powerpoint/2010/main" val="45798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dirty="0"/>
              <a:t>Digital Transformation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504807" y="1894260"/>
            <a:ext cx="11089316" cy="3600986"/>
          </a:xfrm>
          <a:prstGeom prst="rect">
            <a:avLst/>
          </a:prstGeom>
          <a:noFill/>
        </p:spPr>
        <p:txBody>
          <a:bodyPr wrap="square" rtlCol="0">
            <a:spAutoFit/>
          </a:bodyPr>
          <a:lstStyle/>
          <a:p>
            <a:pPr algn="ctr"/>
            <a:r>
              <a:rPr lang="en-US" sz="3800" dirty="0"/>
              <a:t>“</a:t>
            </a:r>
            <a:r>
              <a:rPr lang="en-US" sz="3800" dirty="0">
                <a:solidFill>
                  <a:schemeClr val="accent1"/>
                </a:solidFill>
              </a:rPr>
              <a:t>Digital transformation </a:t>
            </a:r>
            <a:r>
              <a:rPr lang="en-US" sz="3800" dirty="0"/>
              <a:t>addresses the implementation </a:t>
            </a:r>
            <a:r>
              <a:rPr lang="en-US" sz="3800" dirty="0">
                <a:solidFill>
                  <a:schemeClr val="accent1"/>
                </a:solidFill>
              </a:rPr>
              <a:t>induced by digitalization </a:t>
            </a:r>
            <a:r>
              <a:rPr lang="en-US" sz="3800" dirty="0"/>
              <a:t>and the </a:t>
            </a:r>
            <a:r>
              <a:rPr lang="en-US" sz="3800" dirty="0">
                <a:solidFill>
                  <a:schemeClr val="accent1"/>
                </a:solidFill>
              </a:rPr>
              <a:t>associated changes and risks resulting </a:t>
            </a:r>
            <a:r>
              <a:rPr lang="en-US" sz="3800" dirty="0"/>
              <a:t>from digitalization compared to the initial situation, which ultimately </a:t>
            </a:r>
            <a:r>
              <a:rPr lang="en-US" sz="3800" dirty="0">
                <a:solidFill>
                  <a:schemeClr val="accent1"/>
                </a:solidFill>
              </a:rPr>
              <a:t>determines the consequences </a:t>
            </a:r>
            <a:r>
              <a:rPr lang="en-US" sz="3800" dirty="0"/>
              <a:t>for all stakeholders also beyond the implementation issue.</a:t>
            </a:r>
            <a:r>
              <a:rPr lang="en-GB" sz="3800" dirty="0"/>
              <a:t>”</a:t>
            </a:r>
            <a:endParaRPr lang="en-US" sz="3800" dirty="0"/>
          </a:p>
        </p:txBody>
      </p:sp>
      <p:sp>
        <p:nvSpPr>
          <p:cNvPr id="8" name="Textfeld 7">
            <a:extLst>
              <a:ext uri="{FF2B5EF4-FFF2-40B4-BE49-F238E27FC236}">
                <a16:creationId xmlns:a16="http://schemas.microsoft.com/office/drawing/2014/main" id="{6CE81B19-8A67-484D-BC1F-D926A28C018A}"/>
              </a:ext>
            </a:extLst>
          </p:cNvPr>
          <p:cNvSpPr txBox="1"/>
          <p:nvPr/>
        </p:nvSpPr>
        <p:spPr>
          <a:xfrm>
            <a:off x="2998967" y="5416379"/>
            <a:ext cx="6100996" cy="338554"/>
          </a:xfrm>
          <a:prstGeom prst="rect">
            <a:avLst/>
          </a:prstGeom>
          <a:noFill/>
        </p:spPr>
        <p:txBody>
          <a:bodyPr wrap="square">
            <a:spAutoFit/>
          </a:bodyPr>
          <a:lstStyle/>
          <a:p>
            <a:pPr algn="ctr"/>
            <a:r>
              <a:rPr lang="en-GB" sz="1600" dirty="0"/>
              <a:t>(Herberger et al. 2023; Herberger et al. 2021)</a:t>
            </a:r>
            <a:endParaRPr lang="de-DE" sz="1600" dirty="0"/>
          </a:p>
        </p:txBody>
      </p:sp>
    </p:spTree>
    <p:extLst>
      <p:ext uri="{BB962C8B-B14F-4D97-AF65-F5344CB8AC3E}">
        <p14:creationId xmlns:p14="http://schemas.microsoft.com/office/powerpoint/2010/main" val="150268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89964"/>
            <a:ext cx="9082088" cy="1103832"/>
          </a:xfrm>
        </p:spPr>
        <p:txBody>
          <a:bodyPr/>
          <a:lstStyle/>
          <a:p>
            <a:r>
              <a:rPr lang="en-GB" sz="4000" dirty="0"/>
              <a:t>Relationship between Digitalisation </a:t>
            </a:r>
            <a:br>
              <a:rPr lang="en-GB" sz="4000" dirty="0"/>
            </a:br>
            <a:r>
              <a:rPr lang="en-GB" sz="4000" dirty="0"/>
              <a:t>and Digital Transformation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Rechteck 7">
            <a:extLst>
              <a:ext uri="{FF2B5EF4-FFF2-40B4-BE49-F238E27FC236}">
                <a16:creationId xmlns:a16="http://schemas.microsoft.com/office/drawing/2014/main" id="{90B40911-AF80-3DB1-00D4-680DB32FDBE1}"/>
              </a:ext>
            </a:extLst>
          </p:cNvPr>
          <p:cNvSpPr/>
          <p:nvPr/>
        </p:nvSpPr>
        <p:spPr>
          <a:xfrm>
            <a:off x="1723292" y="2403227"/>
            <a:ext cx="2168770" cy="22508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Digitalisation</a:t>
            </a:r>
          </a:p>
        </p:txBody>
      </p:sp>
      <p:sp>
        <p:nvSpPr>
          <p:cNvPr id="9" name="Pfeil: nach rechts 8">
            <a:extLst>
              <a:ext uri="{FF2B5EF4-FFF2-40B4-BE49-F238E27FC236}">
                <a16:creationId xmlns:a16="http://schemas.microsoft.com/office/drawing/2014/main" id="{BDEFAF29-3D1B-7E76-0313-D30D412313C0}"/>
              </a:ext>
            </a:extLst>
          </p:cNvPr>
          <p:cNvSpPr/>
          <p:nvPr/>
        </p:nvSpPr>
        <p:spPr>
          <a:xfrm>
            <a:off x="1711569" y="4510548"/>
            <a:ext cx="8768862" cy="1139972"/>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GB" dirty="0"/>
              <a:t>Digital Transformation</a:t>
            </a:r>
          </a:p>
        </p:txBody>
      </p:sp>
      <p:sp>
        <p:nvSpPr>
          <p:cNvPr id="12" name="Pfeil: nach rechts 11">
            <a:extLst>
              <a:ext uri="{FF2B5EF4-FFF2-40B4-BE49-F238E27FC236}">
                <a16:creationId xmlns:a16="http://schemas.microsoft.com/office/drawing/2014/main" id="{65E38494-17BF-572D-ACDD-CA0146483A16}"/>
              </a:ext>
            </a:extLst>
          </p:cNvPr>
          <p:cNvSpPr/>
          <p:nvPr/>
        </p:nvSpPr>
        <p:spPr>
          <a:xfrm>
            <a:off x="4185138" y="2217215"/>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Changes in Economic Dimensions</a:t>
            </a:r>
          </a:p>
        </p:txBody>
      </p:sp>
      <p:sp>
        <p:nvSpPr>
          <p:cNvPr id="13" name="Pfeil: nach rechts 12">
            <a:extLst>
              <a:ext uri="{FF2B5EF4-FFF2-40B4-BE49-F238E27FC236}">
                <a16:creationId xmlns:a16="http://schemas.microsoft.com/office/drawing/2014/main" id="{1F4892A3-B620-FA37-3A16-38E3CB6F88B0}"/>
              </a:ext>
            </a:extLst>
          </p:cNvPr>
          <p:cNvSpPr/>
          <p:nvPr/>
        </p:nvSpPr>
        <p:spPr>
          <a:xfrm>
            <a:off x="4185138" y="397409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Changes in … Dimensions</a:t>
            </a:r>
          </a:p>
        </p:txBody>
      </p:sp>
      <p:sp>
        <p:nvSpPr>
          <p:cNvPr id="14" name="Pfeil: nach rechts 13">
            <a:extLst>
              <a:ext uri="{FF2B5EF4-FFF2-40B4-BE49-F238E27FC236}">
                <a16:creationId xmlns:a16="http://schemas.microsoft.com/office/drawing/2014/main" id="{B4891527-5A9A-E81F-6867-D9EA7D5EE71C}"/>
              </a:ext>
            </a:extLst>
          </p:cNvPr>
          <p:cNvSpPr/>
          <p:nvPr/>
        </p:nvSpPr>
        <p:spPr>
          <a:xfrm>
            <a:off x="4185138" y="311306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Changes in Society Dimensions</a:t>
            </a:r>
          </a:p>
        </p:txBody>
      </p:sp>
      <p:sp>
        <p:nvSpPr>
          <p:cNvPr id="3" name="Textfeld 2">
            <a:extLst>
              <a:ext uri="{FF2B5EF4-FFF2-40B4-BE49-F238E27FC236}">
                <a16:creationId xmlns:a16="http://schemas.microsoft.com/office/drawing/2014/main" id="{5E7D1589-262E-EC5E-ED4D-FD8833281133}"/>
              </a:ext>
            </a:extLst>
          </p:cNvPr>
          <p:cNvSpPr txBox="1"/>
          <p:nvPr/>
        </p:nvSpPr>
        <p:spPr>
          <a:xfrm>
            <a:off x="9029700" y="1509056"/>
            <a:ext cx="3162300" cy="261610"/>
          </a:xfrm>
          <a:prstGeom prst="rect">
            <a:avLst/>
          </a:prstGeom>
          <a:noFill/>
        </p:spPr>
        <p:txBody>
          <a:bodyPr wrap="square" rtlCol="0">
            <a:spAutoFit/>
          </a:bodyPr>
          <a:lstStyle>
            <a:defPPr>
              <a:defRPr lang="de-DE"/>
            </a:defPPr>
            <a:lvl1pPr>
              <a:defRPr sz="1100"/>
            </a:lvl1pPr>
          </a:lstStyle>
          <a:p>
            <a:pPr algn="r"/>
            <a:r>
              <a:rPr lang="en-US" dirty="0"/>
              <a:t>Herberger et al. (2023), </a:t>
            </a:r>
            <a:r>
              <a:rPr lang="en-US" sz="1100" dirty="0"/>
              <a:t>Herberger et al. (2021)</a:t>
            </a:r>
            <a:endParaRPr lang="en-GB" dirty="0"/>
          </a:p>
        </p:txBody>
      </p:sp>
    </p:spTree>
    <p:extLst>
      <p:ext uri="{BB962C8B-B14F-4D97-AF65-F5344CB8AC3E}">
        <p14:creationId xmlns:p14="http://schemas.microsoft.com/office/powerpoint/2010/main" val="4055484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304773"/>
            <a:ext cx="9579964" cy="1034320"/>
          </a:xfrm>
        </p:spPr>
        <p:txBody>
          <a:bodyPr/>
          <a:lstStyle/>
          <a:p>
            <a:r>
              <a:rPr lang="en-GB" sz="3600"/>
              <a:t>Digitalisation and Digital Transformation and their impact on women in management positions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Textfeld 7">
            <a:extLst>
              <a:ext uri="{FF2B5EF4-FFF2-40B4-BE49-F238E27FC236}">
                <a16:creationId xmlns:a16="http://schemas.microsoft.com/office/drawing/2014/main" id="{45F9A081-2E2E-B54B-68A3-975A0A042F65}"/>
              </a:ext>
            </a:extLst>
          </p:cNvPr>
          <p:cNvSpPr txBox="1"/>
          <p:nvPr/>
        </p:nvSpPr>
        <p:spPr>
          <a:xfrm>
            <a:off x="504808" y="1788750"/>
            <a:ext cx="11337422" cy="4524315"/>
          </a:xfrm>
          <a:prstGeom prst="rect">
            <a:avLst/>
          </a:prstGeom>
          <a:noFill/>
        </p:spPr>
        <p:txBody>
          <a:bodyPr wrap="square" rtlCol="0">
            <a:spAutoFit/>
          </a:bodyPr>
          <a:lstStyle/>
          <a:p>
            <a:pPr marL="571500" indent="-571500">
              <a:buClr>
                <a:schemeClr val="accent1"/>
              </a:buClr>
              <a:buFont typeface="Wingdings" pitchFamily="2" charset="2"/>
              <a:buChar char="§"/>
            </a:pPr>
            <a:r>
              <a:rPr lang="en-US" sz="3600" dirty="0"/>
              <a:t>Especially Women on a high-income level could be negatively affected by the digital tool AI. </a:t>
            </a:r>
            <a:br>
              <a:rPr lang="en-US" sz="3600" dirty="0"/>
            </a:br>
            <a:r>
              <a:rPr lang="en-US" dirty="0"/>
              <a:t>(</a:t>
            </a:r>
            <a:r>
              <a:rPr lang="en-US" dirty="0" err="1"/>
              <a:t>Gmyrek</a:t>
            </a:r>
            <a:r>
              <a:rPr lang="en-US" dirty="0"/>
              <a:t> et al. 2023)</a:t>
            </a:r>
            <a:endParaRPr lang="en-US" sz="3600" dirty="0"/>
          </a:p>
          <a:p>
            <a:pPr marL="571500" indent="-571500">
              <a:buClr>
                <a:schemeClr val="accent1"/>
              </a:buClr>
              <a:buFont typeface="Wingdings" pitchFamily="2" charset="2"/>
              <a:buChar char="§"/>
            </a:pPr>
            <a:endParaRPr lang="en-US" sz="3600" dirty="0"/>
          </a:p>
          <a:p>
            <a:pPr marL="571500" indent="-571500">
              <a:buClr>
                <a:schemeClr val="accent1"/>
              </a:buClr>
              <a:buFont typeface="Wingdings" pitchFamily="2" charset="2"/>
              <a:buChar char="§"/>
            </a:pPr>
            <a:r>
              <a:rPr lang="en-US" sz="3600" dirty="0"/>
              <a:t>Gender digital gap is an expression of the (negative) gender differences to which extent digital technologies and their design are available as power resources. </a:t>
            </a:r>
            <a:br>
              <a:rPr lang="en-US" sz="3600" dirty="0"/>
            </a:br>
            <a:r>
              <a:rPr lang="en-US" dirty="0"/>
              <a:t>(Lott 2023)</a:t>
            </a:r>
            <a:endParaRPr lang="en-US" sz="3600" dirty="0"/>
          </a:p>
        </p:txBody>
      </p:sp>
    </p:spTree>
    <p:extLst>
      <p:ext uri="{BB962C8B-B14F-4D97-AF65-F5344CB8AC3E}">
        <p14:creationId xmlns:p14="http://schemas.microsoft.com/office/powerpoint/2010/main" val="588151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0019"/>
            <a:ext cx="9082088" cy="780585"/>
          </a:xfrm>
        </p:spPr>
        <p:txBody>
          <a:bodyPr/>
          <a:lstStyle/>
          <a:p>
            <a:r>
              <a:rPr lang="de-DE" dirty="0"/>
              <a:t>New Work</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824220" y="1812683"/>
            <a:ext cx="10543560" cy="4062651"/>
          </a:xfrm>
          <a:prstGeom prst="rect">
            <a:avLst/>
          </a:prstGeom>
          <a:noFill/>
        </p:spPr>
        <p:txBody>
          <a:bodyPr wrap="square" rtlCol="0">
            <a:spAutoFit/>
          </a:bodyPr>
          <a:lstStyle/>
          <a:p>
            <a:pPr algn="ctr"/>
            <a:r>
              <a:rPr lang="en-GB" sz="4000" dirty="0">
                <a:solidFill>
                  <a:schemeClr val="accent1"/>
                </a:solidFill>
              </a:rPr>
              <a:t>New Work</a:t>
            </a:r>
            <a:r>
              <a:rPr lang="en-GB" sz="4000" dirty="0"/>
              <a:t> refers to a form of work that is characterized by </a:t>
            </a:r>
            <a:r>
              <a:rPr lang="en-GB" sz="4000" dirty="0">
                <a:solidFill>
                  <a:schemeClr val="accent1"/>
                </a:solidFill>
              </a:rPr>
              <a:t>self-concordant action</a:t>
            </a:r>
            <a:r>
              <a:rPr lang="en-GB" sz="4000" dirty="0"/>
              <a:t>, </a:t>
            </a:r>
            <a:r>
              <a:rPr lang="en-GB" sz="4000" dirty="0">
                <a:solidFill>
                  <a:schemeClr val="accent1"/>
                </a:solidFill>
              </a:rPr>
              <a:t>time sovereignty</a:t>
            </a:r>
            <a:r>
              <a:rPr lang="en-GB" sz="4000" dirty="0"/>
              <a:t> and a high level of </a:t>
            </a:r>
            <a:r>
              <a:rPr lang="en-GB" sz="4000" dirty="0">
                <a:solidFill>
                  <a:schemeClr val="accent1"/>
                </a:solidFill>
              </a:rPr>
              <a:t>subjective well-being</a:t>
            </a:r>
            <a:r>
              <a:rPr lang="en-GB" sz="4000" dirty="0"/>
              <a:t>. This is achieved through </a:t>
            </a:r>
            <a:r>
              <a:rPr lang="en-GB" sz="4000" dirty="0">
                <a:solidFill>
                  <a:schemeClr val="accent1"/>
                </a:solidFill>
              </a:rPr>
              <a:t>interventions</a:t>
            </a:r>
            <a:r>
              <a:rPr lang="en-GB" sz="4000" dirty="0"/>
              <a:t> at the educational-psychological, organisational, technological and political levels. </a:t>
            </a:r>
            <a:br>
              <a:rPr lang="en-US" sz="4000" dirty="0"/>
            </a:br>
            <a:r>
              <a:rPr lang="en-US" dirty="0"/>
              <a:t>(Berend et al. 2020a)</a:t>
            </a:r>
            <a:endParaRPr lang="en-US" sz="4000" dirty="0"/>
          </a:p>
        </p:txBody>
      </p:sp>
    </p:spTree>
    <p:extLst>
      <p:ext uri="{BB962C8B-B14F-4D97-AF65-F5344CB8AC3E}">
        <p14:creationId xmlns:p14="http://schemas.microsoft.com/office/powerpoint/2010/main" val="151362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New Work Elements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14" name="Rechteck 13">
            <a:extLst>
              <a:ext uri="{FF2B5EF4-FFF2-40B4-BE49-F238E27FC236}">
                <a16:creationId xmlns:a16="http://schemas.microsoft.com/office/drawing/2014/main" id="{FEDEA33B-C5FF-C47E-1E57-B936BC445C6F}"/>
              </a:ext>
            </a:extLst>
          </p:cNvPr>
          <p:cNvSpPr/>
          <p:nvPr/>
        </p:nvSpPr>
        <p:spPr>
          <a:xfrm>
            <a:off x="1699846" y="2473569"/>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0" i="0" u="none" strike="noStrike" baseline="0"/>
              <a:t>Spatial and temporal flexibilisation of work</a:t>
            </a:r>
          </a:p>
        </p:txBody>
      </p:sp>
      <p:sp>
        <p:nvSpPr>
          <p:cNvPr id="15" name="Rechteck 14">
            <a:extLst>
              <a:ext uri="{FF2B5EF4-FFF2-40B4-BE49-F238E27FC236}">
                <a16:creationId xmlns:a16="http://schemas.microsoft.com/office/drawing/2014/main" id="{73AA550C-74A7-1F1C-95E6-342F25BEB10A}"/>
              </a:ext>
            </a:extLst>
          </p:cNvPr>
          <p:cNvSpPr/>
          <p:nvPr/>
        </p:nvSpPr>
        <p:spPr>
          <a:xfrm>
            <a:off x="7748956" y="2473568"/>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Agile and project-based forms of organisation</a:t>
            </a:r>
          </a:p>
        </p:txBody>
      </p:sp>
      <p:sp>
        <p:nvSpPr>
          <p:cNvPr id="16" name="Rechteck 15">
            <a:extLst>
              <a:ext uri="{FF2B5EF4-FFF2-40B4-BE49-F238E27FC236}">
                <a16:creationId xmlns:a16="http://schemas.microsoft.com/office/drawing/2014/main" id="{70E1C286-C86D-DCD2-5F2E-B43A8919783F}"/>
              </a:ext>
            </a:extLst>
          </p:cNvPr>
          <p:cNvSpPr/>
          <p:nvPr/>
        </p:nvSpPr>
        <p:spPr>
          <a:xfrm>
            <a:off x="1699846" y="4327535"/>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Value-based and meaningful work</a:t>
            </a:r>
          </a:p>
        </p:txBody>
      </p:sp>
      <p:sp>
        <p:nvSpPr>
          <p:cNvPr id="17" name="Rechteck 16">
            <a:extLst>
              <a:ext uri="{FF2B5EF4-FFF2-40B4-BE49-F238E27FC236}">
                <a16:creationId xmlns:a16="http://schemas.microsoft.com/office/drawing/2014/main" id="{4AE51F1E-FD69-C35E-D425-B44C867BF136}"/>
              </a:ext>
            </a:extLst>
          </p:cNvPr>
          <p:cNvSpPr/>
          <p:nvPr/>
        </p:nvSpPr>
        <p:spPr>
          <a:xfrm>
            <a:off x="7748956" y="4327534"/>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De-hierarchisation, participatory decision-making mechanisms and forms of self-organisation</a:t>
            </a:r>
          </a:p>
        </p:txBody>
      </p:sp>
      <p:sp>
        <p:nvSpPr>
          <p:cNvPr id="18" name="Ellipse 17">
            <a:extLst>
              <a:ext uri="{FF2B5EF4-FFF2-40B4-BE49-F238E27FC236}">
                <a16:creationId xmlns:a16="http://schemas.microsoft.com/office/drawing/2014/main" id="{7A173213-A83B-CC42-84CE-08E03E804039}"/>
              </a:ext>
            </a:extLst>
          </p:cNvPr>
          <p:cNvSpPr/>
          <p:nvPr/>
        </p:nvSpPr>
        <p:spPr>
          <a:xfrm>
            <a:off x="3798279" y="3034859"/>
            <a:ext cx="4724400" cy="1934308"/>
          </a:xfrm>
          <a:prstGeom prst="ellipse">
            <a:avLst/>
          </a:prstGeom>
          <a:solidFill>
            <a:schemeClr val="bg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sz="3600" dirty="0">
                <a:solidFill>
                  <a:schemeClr val="tx1"/>
                </a:solidFill>
              </a:rPr>
              <a:t>New Work</a:t>
            </a:r>
          </a:p>
        </p:txBody>
      </p:sp>
      <p:sp>
        <p:nvSpPr>
          <p:cNvPr id="7" name="Textfeld 6">
            <a:extLst>
              <a:ext uri="{FF2B5EF4-FFF2-40B4-BE49-F238E27FC236}">
                <a16:creationId xmlns:a16="http://schemas.microsoft.com/office/drawing/2014/main" id="{E2EBA5C8-8CFB-FBFB-8F12-E29413D601A0}"/>
              </a:ext>
            </a:extLst>
          </p:cNvPr>
          <p:cNvSpPr txBox="1"/>
          <p:nvPr/>
        </p:nvSpPr>
        <p:spPr>
          <a:xfrm>
            <a:off x="10481310" y="1509056"/>
            <a:ext cx="1710690" cy="261610"/>
          </a:xfrm>
          <a:prstGeom prst="rect">
            <a:avLst/>
          </a:prstGeom>
          <a:noFill/>
        </p:spPr>
        <p:txBody>
          <a:bodyPr wrap="square" rtlCol="0">
            <a:spAutoFit/>
          </a:bodyPr>
          <a:lstStyle>
            <a:defPPr>
              <a:defRPr lang="de-DE"/>
            </a:defPPr>
            <a:lvl1pPr>
              <a:defRPr sz="1100"/>
            </a:lvl1pPr>
          </a:lstStyle>
          <a:p>
            <a:pPr algn="r"/>
            <a:r>
              <a:rPr lang="en-US" sz="1100" dirty="0"/>
              <a:t>Berend et al. (2020b)</a:t>
            </a:r>
            <a:endParaRPr lang="en-GB" dirty="0"/>
          </a:p>
        </p:txBody>
      </p:sp>
    </p:spTree>
    <p:extLst>
      <p:ext uri="{BB962C8B-B14F-4D97-AF65-F5344CB8AC3E}">
        <p14:creationId xmlns:p14="http://schemas.microsoft.com/office/powerpoint/2010/main" val="1487700842"/>
      </p:ext>
    </p:extLst>
  </p:cSld>
  <p:clrMapOvr>
    <a:masterClrMapping/>
  </p:clrMapOvr>
</p:sld>
</file>

<file path=ppt/theme/theme1.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be18da3-954c-41e8-a62a-dc1d385c48c8" xsi:nil="true"/>
    <lcf76f155ced4ddcb4097134ff3c332f xmlns="154df6c8-ea8e-4b2d-af14-48b20823377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6E7CC4705D9A4448B75A749CBBE9729E" ma:contentTypeVersion="17" ma:contentTypeDescription="Ein neues Dokument erstellen." ma:contentTypeScope="" ma:versionID="441091058d1b564abe1e7bd9d72118f2">
  <xsd:schema xmlns:xsd="http://www.w3.org/2001/XMLSchema" xmlns:xs="http://www.w3.org/2001/XMLSchema" xmlns:p="http://schemas.microsoft.com/office/2006/metadata/properties" xmlns:ns2="154df6c8-ea8e-4b2d-af14-48b20823377a" xmlns:ns3="5be18da3-954c-41e8-a62a-dc1d385c48c8" targetNamespace="http://schemas.microsoft.com/office/2006/metadata/properties" ma:root="true" ma:fieldsID="4e58c6d0f3cc5d07415725d09876cd89" ns2:_="" ns3:_="">
    <xsd:import namespace="154df6c8-ea8e-4b2d-af14-48b20823377a"/>
    <xsd:import namespace="5be18da3-954c-41e8-a62a-dc1d385c48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4df6c8-ea8e-4b2d-af14-48b2082337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Bildmarkierungen" ma:readOnly="false" ma:fieldId="{5cf76f15-5ced-4ddc-b409-7134ff3c332f}" ma:taxonomyMulti="true" ma:sspId="d212a726-7927-412e-a2ab-96f051bbb649"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e18da3-954c-41e8-a62a-dc1d385c48c8"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element name="TaxCatchAll" ma:index="20" nillable="true" ma:displayName="Taxonomy Catch All Column" ma:hidden="true" ma:list="{023482b8-bf37-4de5-a54a-47be1cd07792}" ma:internalName="TaxCatchAll" ma:showField="CatchAllData" ma:web="5be18da3-954c-41e8-a62a-dc1d385c48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7EB028-D40D-4D87-AC13-E2CFE565356E}">
  <ds:schemaRefs>
    <ds:schemaRef ds:uri="5be18da3-954c-41e8-a62a-dc1d385c48c8"/>
    <ds:schemaRef ds:uri="http://purl.org/dc/terms/"/>
    <ds:schemaRef ds:uri="http://purl.org/dc/elements/1.1/"/>
    <ds:schemaRef ds:uri="http://schemas.microsoft.com/office/2006/documentManagement/types"/>
    <ds:schemaRef ds:uri="http://www.w3.org/XML/1998/namespace"/>
    <ds:schemaRef ds:uri="154df6c8-ea8e-4b2d-af14-48b20823377a"/>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2303AE2B-EC9F-4527-9621-4E81C3970D37}">
  <ds:schemaRefs>
    <ds:schemaRef ds:uri="http://schemas.microsoft.com/sharepoint/v3/contenttype/forms"/>
  </ds:schemaRefs>
</ds:datastoreItem>
</file>

<file path=customXml/itemProps3.xml><?xml version="1.0" encoding="utf-8"?>
<ds:datastoreItem xmlns:ds="http://schemas.openxmlformats.org/officeDocument/2006/customXml" ds:itemID="{9CEBA216-1AE6-4861-9960-BA5AAC1400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4df6c8-ea8e-4b2d-af14-48b20823377a"/>
    <ds:schemaRef ds:uri="5be18da3-954c-41e8-a62a-dc1d385c48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1417</Words>
  <Application>Microsoft Office PowerPoint</Application>
  <PresentationFormat>Breitbild</PresentationFormat>
  <Paragraphs>212</Paragraphs>
  <Slides>26</Slides>
  <Notes>19</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26</vt:i4>
      </vt:variant>
    </vt:vector>
  </HeadingPairs>
  <TitlesOfParts>
    <vt:vector size="32" baseType="lpstr">
      <vt:lpstr>Arial</vt:lpstr>
      <vt:lpstr>Calibri</vt:lpstr>
      <vt:lpstr>Jost</vt:lpstr>
      <vt:lpstr>Jost Bold Italic</vt:lpstr>
      <vt:lpstr>Wingdings</vt:lpstr>
      <vt:lpstr>1_Office</vt:lpstr>
      <vt:lpstr>DIGIGEN Up-Skilling Programme</vt:lpstr>
      <vt:lpstr>PowerPoint-Präsentation</vt:lpstr>
      <vt:lpstr>PowerPoint-Präsentation</vt:lpstr>
      <vt:lpstr>Digitalisation</vt:lpstr>
      <vt:lpstr>Digital Transformation</vt:lpstr>
      <vt:lpstr>Relationship between Digitalisation  and Digital Transformation</vt:lpstr>
      <vt:lpstr>Digitalisation and Digital Transformation and their impact on women in management positions</vt:lpstr>
      <vt:lpstr>New Work</vt:lpstr>
      <vt:lpstr>New Work Elements</vt:lpstr>
      <vt:lpstr>Equality efforts</vt:lpstr>
      <vt:lpstr>Diversity is a complex term  and equality efforts are only one pattern</vt:lpstr>
      <vt:lpstr>PowerPoint-Präsentation</vt:lpstr>
      <vt:lpstr>Target groups</vt:lpstr>
      <vt:lpstr>Needs of women in management positions</vt:lpstr>
      <vt:lpstr>Needs of women in management positions</vt:lpstr>
      <vt:lpstr>Needs of women in management positions</vt:lpstr>
      <vt:lpstr>Needs of HR Practitioners &amp; Career Counsellors</vt:lpstr>
      <vt:lpstr>Needs of HR Practitioners &amp; Career Counsellors</vt:lpstr>
      <vt:lpstr>Needs of HR Practitioners &amp; Career Counsellors</vt:lpstr>
      <vt:lpstr>PowerPoint-Präsentation</vt:lpstr>
      <vt:lpstr>Intersection of topics</vt:lpstr>
      <vt:lpstr>PowerPoint-Präsentation</vt:lpstr>
      <vt:lpstr>Curriculum</vt:lpstr>
      <vt:lpstr>Outcomes</vt:lpstr>
      <vt:lpstr>PowerPoint-Präsentation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LEADERS WITH DIGITAL COMPETENCIES</dc:title>
  <dc:creator>Anke Reuter</dc:creator>
  <cp:lastModifiedBy>Anke Reuter</cp:lastModifiedBy>
  <cp:revision>10</cp:revision>
  <dcterms:created xsi:type="dcterms:W3CDTF">2023-06-07T08:02:36Z</dcterms:created>
  <dcterms:modified xsi:type="dcterms:W3CDTF">2024-11-20T14:32:00Z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0x01010030FA7B4E93E75B48AE5A7F52419B6F0E</vt:lpwstr>
  </property>
  <property fmtid="{D5CDD505-2E9C-101B-9397-08002B2CF9AE}" pid="3" name="MediaServiceImageTags">
    <vt:lpwstr/>
  </property>
</Properties>
</file>