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 id="2147483673" r:id="rId5"/>
    <p:sldMasterId id="2147483688" r:id="rId6"/>
  </p:sldMasterIdLst>
  <p:notesMasterIdLst>
    <p:notesMasterId r:id="rId33"/>
  </p:notesMasterIdLst>
  <p:sldIdLst>
    <p:sldId id="429" r:id="rId7"/>
    <p:sldId id="371" r:id="rId8"/>
    <p:sldId id="435" r:id="rId9"/>
    <p:sldId id="406" r:id="rId10"/>
    <p:sldId id="407" r:id="rId11"/>
    <p:sldId id="408" r:id="rId12"/>
    <p:sldId id="412" r:id="rId13"/>
    <p:sldId id="413" r:id="rId14"/>
    <p:sldId id="418" r:id="rId15"/>
    <p:sldId id="414" r:id="rId16"/>
    <p:sldId id="428" r:id="rId17"/>
    <p:sldId id="423" r:id="rId18"/>
    <p:sldId id="424" r:id="rId19"/>
    <p:sldId id="415" r:id="rId20"/>
    <p:sldId id="430" r:id="rId21"/>
    <p:sldId id="431" r:id="rId22"/>
    <p:sldId id="432" r:id="rId23"/>
    <p:sldId id="433" r:id="rId24"/>
    <p:sldId id="434" r:id="rId25"/>
    <p:sldId id="409" r:id="rId26"/>
    <p:sldId id="411" r:id="rId27"/>
    <p:sldId id="402" r:id="rId28"/>
    <p:sldId id="410" r:id="rId29"/>
    <p:sldId id="425" r:id="rId30"/>
    <p:sldId id="391" r:id="rId31"/>
    <p:sldId id="436"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F7"/>
    <a:srgbClr val="E86507"/>
    <a:srgbClr val="E6E9EE"/>
    <a:srgbClr val="F9F9F9"/>
    <a:srgbClr val="FEF1E8"/>
    <a:srgbClr val="FDE0CB"/>
    <a:srgbClr val="E9550D"/>
    <a:srgbClr val="E5E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7E668A-57F5-47DA-B226-6CC9C42AE223}" v="9" dt="2024-06-11T09:26:33.879"/>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79925" autoAdjust="0"/>
  </p:normalViewPr>
  <p:slideViewPr>
    <p:cSldViewPr snapToGrid="0">
      <p:cViewPr varScale="1">
        <p:scale>
          <a:sx n="84" d="100"/>
          <a:sy n="84" d="100"/>
        </p:scale>
        <p:origin x="15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Louise Rickhoff - Oude Brunink" userId="S::m.t.a.rickhoff@saxion.nl::4c8dc5cc-0b65-4515-9c9c-998d38cd7144" providerId="AD" clId="Web-{B833455C-7766-492D-B168-A0ED5E7426C7}"/>
    <pc:docChg chg="addSld delSld">
      <pc:chgData name="Marie Louise Rickhoff - Oude Brunink" userId="S::m.t.a.rickhoff@saxion.nl::4c8dc5cc-0b65-4515-9c9c-998d38cd7144" providerId="AD" clId="Web-{B833455C-7766-492D-B168-A0ED5E7426C7}" dt="2024-05-27T10:14:35.751" v="1"/>
      <pc:docMkLst>
        <pc:docMk/>
      </pc:docMkLst>
      <pc:sldChg chg="add">
        <pc:chgData name="Marie Louise Rickhoff - Oude Brunink" userId="S::m.t.a.rickhoff@saxion.nl::4c8dc5cc-0b65-4515-9c9c-998d38cd7144" providerId="AD" clId="Web-{B833455C-7766-492D-B168-A0ED5E7426C7}" dt="2024-05-27T10:14:32.469" v="0"/>
        <pc:sldMkLst>
          <pc:docMk/>
          <pc:sldMk cId="2702814865" sldId="373"/>
        </pc:sldMkLst>
      </pc:sldChg>
      <pc:sldChg chg="del">
        <pc:chgData name="Marie Louise Rickhoff - Oude Brunink" userId="S::m.t.a.rickhoff@saxion.nl::4c8dc5cc-0b65-4515-9c9c-998d38cd7144" providerId="AD" clId="Web-{B833455C-7766-492D-B168-A0ED5E7426C7}" dt="2024-05-27T10:14:35.751" v="1"/>
        <pc:sldMkLst>
          <pc:docMk/>
          <pc:sldMk cId="2301045693" sldId="437"/>
        </pc:sldMkLst>
      </pc:sldChg>
      <pc:sldMasterChg chg="addSldLayout">
        <pc:chgData name="Marie Louise Rickhoff - Oude Brunink" userId="S::m.t.a.rickhoff@saxion.nl::4c8dc5cc-0b65-4515-9c9c-998d38cd7144" providerId="AD" clId="Web-{B833455C-7766-492D-B168-A0ED5E7426C7}" dt="2024-05-27T10:14:32.469" v="0"/>
        <pc:sldMasterMkLst>
          <pc:docMk/>
          <pc:sldMasterMk cId="211686908" sldId="2147483673"/>
        </pc:sldMasterMkLst>
        <pc:sldLayoutChg chg="add">
          <pc:chgData name="Marie Louise Rickhoff - Oude Brunink" userId="S::m.t.a.rickhoff@saxion.nl::4c8dc5cc-0b65-4515-9c9c-998d38cd7144" providerId="AD" clId="Web-{B833455C-7766-492D-B168-A0ED5E7426C7}" dt="2024-05-27T10:14:32.469" v="0"/>
          <pc:sldLayoutMkLst>
            <pc:docMk/>
            <pc:sldMasterMk cId="211686908" sldId="2147483673"/>
            <pc:sldLayoutMk cId="3428147710" sldId="2147483687"/>
          </pc:sldLayoutMkLst>
        </pc:sldLayoutChg>
      </pc:sldMasterChg>
    </pc:docChg>
  </pc:docChgLst>
  <pc:docChgLst>
    <pc:chgData name="Dennis Trotta" userId="30128cfe-f109-4615-9566-5e94bcfe3ae3" providerId="ADAL" clId="{DB7E668A-57F5-47DA-B226-6CC9C42AE223}"/>
    <pc:docChg chg="undo redo custSel modMainMaster">
      <pc:chgData name="Dennis Trotta" userId="30128cfe-f109-4615-9566-5e94bcfe3ae3" providerId="ADAL" clId="{DB7E668A-57F5-47DA-B226-6CC9C42AE223}" dt="2024-06-11T09:26:33.879" v="32"/>
      <pc:docMkLst>
        <pc:docMk/>
      </pc:docMkLst>
      <pc:sldMasterChg chg="modSldLayout">
        <pc:chgData name="Dennis Trotta" userId="30128cfe-f109-4615-9566-5e94bcfe3ae3" providerId="ADAL" clId="{DB7E668A-57F5-47DA-B226-6CC9C42AE223}" dt="2024-06-11T09:24:01.187" v="23" actId="1076"/>
        <pc:sldMasterMkLst>
          <pc:docMk/>
          <pc:sldMasterMk cId="211686908" sldId="2147483660"/>
        </pc:sldMasterMkLst>
        <pc:sldLayoutChg chg="addSp delSp modSp mod">
          <pc:chgData name="Dennis Trotta" userId="30128cfe-f109-4615-9566-5e94bcfe3ae3" providerId="ADAL" clId="{DB7E668A-57F5-47DA-B226-6CC9C42AE223}" dt="2024-06-11T09:22:44.928" v="12" actId="1076"/>
          <pc:sldLayoutMkLst>
            <pc:docMk/>
            <pc:sldMasterMk cId="211686908" sldId="2147483660"/>
            <pc:sldLayoutMk cId="2801228801" sldId="2147483661"/>
          </pc:sldLayoutMkLst>
          <pc:picChg chg="add del mod">
            <ac:chgData name="Dennis Trotta" userId="30128cfe-f109-4615-9566-5e94bcfe3ae3" providerId="ADAL" clId="{DB7E668A-57F5-47DA-B226-6CC9C42AE223}" dt="2024-06-11T09:22:44.928" v="12" actId="1076"/>
            <ac:picMkLst>
              <pc:docMk/>
              <pc:sldMasterMk cId="211686908" sldId="2147483660"/>
              <pc:sldLayoutMk cId="2801228801" sldId="2147483661"/>
              <ac:picMk id="4" creationId="{5606C323-C884-CBB9-6470-F6D7AC47399C}"/>
            </ac:picMkLst>
          </pc:picChg>
          <pc:picChg chg="del">
            <ac:chgData name="Dennis Trotta" userId="30128cfe-f109-4615-9566-5e94bcfe3ae3" providerId="ADAL" clId="{DB7E668A-57F5-47DA-B226-6CC9C42AE223}" dt="2024-06-11T09:22:40.445" v="11" actId="478"/>
            <ac:picMkLst>
              <pc:docMk/>
              <pc:sldMasterMk cId="211686908" sldId="2147483660"/>
              <pc:sldLayoutMk cId="2801228801" sldId="2147483661"/>
              <ac:picMk id="17" creationId="{7E343B44-D364-8AEF-9AB9-A694E3024BC1}"/>
            </ac:picMkLst>
          </pc:picChg>
        </pc:sldLayoutChg>
        <pc:sldLayoutChg chg="addSp delSp modSp mod">
          <pc:chgData name="Dennis Trotta" userId="30128cfe-f109-4615-9566-5e94bcfe3ae3" providerId="ADAL" clId="{DB7E668A-57F5-47DA-B226-6CC9C42AE223}" dt="2024-06-11T09:23:00.438" v="15" actId="1076"/>
          <pc:sldLayoutMkLst>
            <pc:docMk/>
            <pc:sldMasterMk cId="211686908" sldId="2147483660"/>
            <pc:sldLayoutMk cId="3977476800" sldId="2147483662"/>
          </pc:sldLayoutMkLst>
          <pc:picChg chg="add mod">
            <ac:chgData name="Dennis Trotta" userId="30128cfe-f109-4615-9566-5e94bcfe3ae3" providerId="ADAL" clId="{DB7E668A-57F5-47DA-B226-6CC9C42AE223}" dt="2024-06-11T09:23:00.438" v="15" actId="1076"/>
            <ac:picMkLst>
              <pc:docMk/>
              <pc:sldMasterMk cId="211686908" sldId="2147483660"/>
              <pc:sldLayoutMk cId="3977476800" sldId="2147483662"/>
              <ac:picMk id="4" creationId="{71022F44-8832-9C09-C4B3-89A7140CB427}"/>
            </ac:picMkLst>
          </pc:picChg>
          <pc:picChg chg="del">
            <ac:chgData name="Dennis Trotta" userId="30128cfe-f109-4615-9566-5e94bcfe3ae3" providerId="ADAL" clId="{DB7E668A-57F5-47DA-B226-6CC9C42AE223}" dt="2024-06-11T09:22:58.001" v="14" actId="478"/>
            <ac:picMkLst>
              <pc:docMk/>
              <pc:sldMasterMk cId="211686908" sldId="2147483660"/>
              <pc:sldLayoutMk cId="3977476800" sldId="2147483662"/>
              <ac:picMk id="17" creationId="{7E343B44-D364-8AEF-9AB9-A694E3024BC1}"/>
            </ac:picMkLst>
          </pc:picChg>
        </pc:sldLayoutChg>
        <pc:sldLayoutChg chg="addSp delSp modSp mod">
          <pc:chgData name="Dennis Trotta" userId="30128cfe-f109-4615-9566-5e94bcfe3ae3" providerId="ADAL" clId="{DB7E668A-57F5-47DA-B226-6CC9C42AE223}" dt="2024-06-11T09:24:01.187" v="23" actId="1076"/>
          <pc:sldLayoutMkLst>
            <pc:docMk/>
            <pc:sldMasterMk cId="211686908" sldId="2147483660"/>
            <pc:sldLayoutMk cId="3428147710" sldId="2147483670"/>
          </pc:sldLayoutMkLst>
          <pc:picChg chg="del">
            <ac:chgData name="Dennis Trotta" userId="30128cfe-f109-4615-9566-5e94bcfe3ae3" providerId="ADAL" clId="{DB7E668A-57F5-47DA-B226-6CC9C42AE223}" dt="2024-06-11T09:23:58.923" v="22" actId="478"/>
            <ac:picMkLst>
              <pc:docMk/>
              <pc:sldMasterMk cId="211686908" sldId="2147483660"/>
              <pc:sldLayoutMk cId="3428147710" sldId="2147483670"/>
              <ac:picMk id="3" creationId="{AB573B1B-2CC7-DE4B-EB21-BAF45BDBC859}"/>
            </ac:picMkLst>
          </pc:picChg>
          <pc:picChg chg="add mod">
            <ac:chgData name="Dennis Trotta" userId="30128cfe-f109-4615-9566-5e94bcfe3ae3" providerId="ADAL" clId="{DB7E668A-57F5-47DA-B226-6CC9C42AE223}" dt="2024-06-11T09:24:01.187" v="23" actId="1076"/>
            <ac:picMkLst>
              <pc:docMk/>
              <pc:sldMasterMk cId="211686908" sldId="2147483660"/>
              <pc:sldLayoutMk cId="3428147710" sldId="2147483670"/>
              <ac:picMk id="7" creationId="{0609759E-8048-D90D-98E0-41CAF805FD20}"/>
            </ac:picMkLst>
          </pc:picChg>
        </pc:sldLayoutChg>
      </pc:sldMasterChg>
      <pc:sldMasterChg chg="modSldLayout">
        <pc:chgData name="Dennis Trotta" userId="30128cfe-f109-4615-9566-5e94bcfe3ae3" providerId="ADAL" clId="{DB7E668A-57F5-47DA-B226-6CC9C42AE223}" dt="2024-06-11T09:26:33.879" v="32"/>
        <pc:sldMasterMkLst>
          <pc:docMk/>
          <pc:sldMasterMk cId="211686908" sldId="2147483673"/>
        </pc:sldMasterMkLst>
        <pc:sldLayoutChg chg="addSp delSp modSp mod">
          <pc:chgData name="Dennis Trotta" userId="30128cfe-f109-4615-9566-5e94bcfe3ae3" providerId="ADAL" clId="{DB7E668A-57F5-47DA-B226-6CC9C42AE223}" dt="2024-06-11T09:26:30.594" v="30"/>
          <pc:sldLayoutMkLst>
            <pc:docMk/>
            <pc:sldMasterMk cId="211686908" sldId="2147483673"/>
            <pc:sldLayoutMk cId="2801228801" sldId="2147483674"/>
          </pc:sldLayoutMkLst>
          <pc:picChg chg="add mod">
            <ac:chgData name="Dennis Trotta" userId="30128cfe-f109-4615-9566-5e94bcfe3ae3" providerId="ADAL" clId="{DB7E668A-57F5-47DA-B226-6CC9C42AE223}" dt="2024-06-11T09:26:25.398" v="28"/>
            <ac:picMkLst>
              <pc:docMk/>
              <pc:sldMasterMk cId="211686908" sldId="2147483673"/>
              <pc:sldLayoutMk cId="2801228801" sldId="2147483674"/>
              <ac:picMk id="4" creationId="{E7108D37-F3F6-8F9D-CBE2-422A95849A0F}"/>
            </ac:picMkLst>
          </pc:picChg>
          <pc:picChg chg="add mod">
            <ac:chgData name="Dennis Trotta" userId="30128cfe-f109-4615-9566-5e94bcfe3ae3" providerId="ADAL" clId="{DB7E668A-57F5-47DA-B226-6CC9C42AE223}" dt="2024-06-11T09:26:30.594" v="30"/>
            <ac:picMkLst>
              <pc:docMk/>
              <pc:sldMasterMk cId="211686908" sldId="2147483673"/>
              <pc:sldLayoutMk cId="2801228801" sldId="2147483674"/>
              <ac:picMk id="13" creationId="{FD796B5C-B461-4B93-D5D6-7DD134D36FAD}"/>
            </ac:picMkLst>
          </pc:picChg>
          <pc:picChg chg="del">
            <ac:chgData name="Dennis Trotta" userId="30128cfe-f109-4615-9566-5e94bcfe3ae3" providerId="ADAL" clId="{DB7E668A-57F5-47DA-B226-6CC9C42AE223}" dt="2024-06-11T09:26:30.210" v="29" actId="478"/>
            <ac:picMkLst>
              <pc:docMk/>
              <pc:sldMasterMk cId="211686908" sldId="2147483673"/>
              <pc:sldLayoutMk cId="2801228801" sldId="2147483674"/>
              <ac:picMk id="17" creationId="{7E343B44-D364-8AEF-9AB9-A694E3024BC1}"/>
            </ac:picMkLst>
          </pc:picChg>
        </pc:sldLayoutChg>
        <pc:sldLayoutChg chg="addSp delSp modSp mod">
          <pc:chgData name="Dennis Trotta" userId="30128cfe-f109-4615-9566-5e94bcfe3ae3" providerId="ADAL" clId="{DB7E668A-57F5-47DA-B226-6CC9C42AE223}" dt="2024-06-11T09:26:33.879" v="32"/>
          <pc:sldLayoutMkLst>
            <pc:docMk/>
            <pc:sldMasterMk cId="211686908" sldId="2147483673"/>
            <pc:sldLayoutMk cId="3977476800" sldId="2147483675"/>
          </pc:sldLayoutMkLst>
          <pc:picChg chg="add mod">
            <ac:chgData name="Dennis Trotta" userId="30128cfe-f109-4615-9566-5e94bcfe3ae3" providerId="ADAL" clId="{DB7E668A-57F5-47DA-B226-6CC9C42AE223}" dt="2024-06-11T09:26:33.879" v="32"/>
            <ac:picMkLst>
              <pc:docMk/>
              <pc:sldMasterMk cId="211686908" sldId="2147483673"/>
              <pc:sldLayoutMk cId="3977476800" sldId="2147483675"/>
              <ac:picMk id="4" creationId="{7569F46B-7054-5449-88D2-BDFE00C8FD43}"/>
            </ac:picMkLst>
          </pc:picChg>
          <pc:picChg chg="del">
            <ac:chgData name="Dennis Trotta" userId="30128cfe-f109-4615-9566-5e94bcfe3ae3" providerId="ADAL" clId="{DB7E668A-57F5-47DA-B226-6CC9C42AE223}" dt="2024-06-11T09:26:33.483" v="31" actId="478"/>
            <ac:picMkLst>
              <pc:docMk/>
              <pc:sldMasterMk cId="211686908" sldId="2147483673"/>
              <pc:sldLayoutMk cId="3977476800" sldId="2147483675"/>
              <ac:picMk id="17" creationId="{7E343B44-D364-8AEF-9AB9-A694E3024BC1}"/>
            </ac:picMkLst>
          </pc:picChg>
        </pc:sldLayoutChg>
        <pc:sldLayoutChg chg="addSp delSp modSp mod">
          <pc:chgData name="Dennis Trotta" userId="30128cfe-f109-4615-9566-5e94bcfe3ae3" providerId="ADAL" clId="{DB7E668A-57F5-47DA-B226-6CC9C42AE223}" dt="2024-06-11T09:24:19.925" v="27" actId="478"/>
          <pc:sldLayoutMkLst>
            <pc:docMk/>
            <pc:sldMasterMk cId="211686908" sldId="2147483673"/>
            <pc:sldLayoutMk cId="3428147710" sldId="2147483683"/>
          </pc:sldLayoutMkLst>
          <pc:picChg chg="del">
            <ac:chgData name="Dennis Trotta" userId="30128cfe-f109-4615-9566-5e94bcfe3ae3" providerId="ADAL" clId="{DB7E668A-57F5-47DA-B226-6CC9C42AE223}" dt="2024-06-11T09:24:19.925" v="27" actId="478"/>
            <ac:picMkLst>
              <pc:docMk/>
              <pc:sldMasterMk cId="211686908" sldId="2147483673"/>
              <pc:sldLayoutMk cId="3428147710" sldId="2147483683"/>
              <ac:picMk id="3" creationId="{AB573B1B-2CC7-DE4B-EB21-BAF45BDBC859}"/>
            </ac:picMkLst>
          </pc:picChg>
          <pc:picChg chg="add mod">
            <ac:chgData name="Dennis Trotta" userId="30128cfe-f109-4615-9566-5e94bcfe3ae3" providerId="ADAL" clId="{DB7E668A-57F5-47DA-B226-6CC9C42AE223}" dt="2024-06-11T09:24:17.450" v="26"/>
            <ac:picMkLst>
              <pc:docMk/>
              <pc:sldMasterMk cId="211686908" sldId="2147483673"/>
              <pc:sldLayoutMk cId="3428147710" sldId="2147483683"/>
              <ac:picMk id="4" creationId="{7651A92A-C475-5468-EA64-33521E81EC1A}"/>
            </ac:picMkLst>
          </pc:picChg>
        </pc:sldLayoutChg>
        <pc:sldLayoutChg chg="addSp delSp modSp mod">
          <pc:chgData name="Dennis Trotta" userId="30128cfe-f109-4615-9566-5e94bcfe3ae3" providerId="ADAL" clId="{DB7E668A-57F5-47DA-B226-6CC9C42AE223}" dt="2024-06-11T09:24:13.098" v="25" actId="478"/>
          <pc:sldLayoutMkLst>
            <pc:docMk/>
            <pc:sldMasterMk cId="211686908" sldId="2147483673"/>
            <pc:sldLayoutMk cId="3428147710" sldId="2147483687"/>
          </pc:sldLayoutMkLst>
          <pc:picChg chg="del">
            <ac:chgData name="Dennis Trotta" userId="30128cfe-f109-4615-9566-5e94bcfe3ae3" providerId="ADAL" clId="{DB7E668A-57F5-47DA-B226-6CC9C42AE223}" dt="2024-06-11T09:24:13.098" v="25" actId="478"/>
            <ac:picMkLst>
              <pc:docMk/>
              <pc:sldMasterMk cId="211686908" sldId="2147483673"/>
              <pc:sldLayoutMk cId="3428147710" sldId="2147483687"/>
              <ac:picMk id="3" creationId="{AB573B1B-2CC7-DE4B-EB21-BAF45BDBC859}"/>
            </ac:picMkLst>
          </pc:picChg>
          <pc:picChg chg="add mod">
            <ac:chgData name="Dennis Trotta" userId="30128cfe-f109-4615-9566-5e94bcfe3ae3" providerId="ADAL" clId="{DB7E668A-57F5-47DA-B226-6CC9C42AE223}" dt="2024-06-11T09:24:07.342" v="24"/>
            <ac:picMkLst>
              <pc:docMk/>
              <pc:sldMasterMk cId="211686908" sldId="2147483673"/>
              <pc:sldLayoutMk cId="3428147710" sldId="2147483687"/>
              <ac:picMk id="4" creationId="{49982EFF-2005-A218-C24B-2F3C3384DF60}"/>
            </ac:picMkLst>
          </pc:picChg>
        </pc:sldLayoutChg>
      </pc:sldMasterChg>
    </pc:docChg>
  </pc:docChgLst>
  <pc:docChgLst>
    <pc:chgData name="Marie Louise Rickhoff - Oude Brunink" userId="S::m.t.a.rickhoff@saxion.nl::4c8dc5cc-0b65-4515-9c9c-998d38cd7144" providerId="AD" clId="Web-{A121D72B-F85A-4FB7-822D-B6CDBE9B4900}"/>
    <pc:docChg chg="modSld">
      <pc:chgData name="Marie Louise Rickhoff - Oude Brunink" userId="S::m.t.a.rickhoff@saxion.nl::4c8dc5cc-0b65-4515-9c9c-998d38cd7144" providerId="AD" clId="Web-{A121D72B-F85A-4FB7-822D-B6CDBE9B4900}" dt="2024-04-19T10:29:21.822" v="1" actId="20577"/>
      <pc:docMkLst>
        <pc:docMk/>
      </pc:docMkLst>
      <pc:sldChg chg="modSp">
        <pc:chgData name="Marie Louise Rickhoff - Oude Brunink" userId="S::m.t.a.rickhoff@saxion.nl::4c8dc5cc-0b65-4515-9c9c-998d38cd7144" providerId="AD" clId="Web-{A121D72B-F85A-4FB7-822D-B6CDBE9B4900}" dt="2024-04-19T10:29:21.822" v="1" actId="20577"/>
        <pc:sldMkLst>
          <pc:docMk/>
          <pc:sldMk cId="3422876481" sldId="436"/>
        </pc:sldMkLst>
        <pc:spChg chg="mod">
          <ac:chgData name="Marie Louise Rickhoff - Oude Brunink" userId="S::m.t.a.rickhoff@saxion.nl::4c8dc5cc-0b65-4515-9c9c-998d38cd7144" providerId="AD" clId="Web-{A121D72B-F85A-4FB7-822D-B6CDBE9B4900}" dt="2024-04-19T10:29:21.822" v="1" actId="20577"/>
          <ac:spMkLst>
            <pc:docMk/>
            <pc:sldMk cId="3422876481" sldId="436"/>
            <ac:spMk id="6" creationId="{D25DFAA6-A18E-E2EA-8381-E117E9C1B940}"/>
          </ac:spMkLst>
        </pc:spChg>
      </pc:sldChg>
    </pc:docChg>
  </pc:docChgLst>
  <pc:docChgLst>
    <pc:chgData name="Marie Louise Rickhoff - Oude Brunink" userId="S::m.t.a.rickhoff@saxion.nl::4c8dc5cc-0b65-4515-9c9c-998d38cd7144" providerId="AD" clId="Web-{17DBF995-7369-4A5E-8FAE-5B8E7022B14E}"/>
    <pc:docChg chg="addSld delSld">
      <pc:chgData name="Marie Louise Rickhoff - Oude Brunink" userId="S::m.t.a.rickhoff@saxion.nl::4c8dc5cc-0b65-4515-9c9c-998d38cd7144" providerId="AD" clId="Web-{17DBF995-7369-4A5E-8FAE-5B8E7022B14E}" dt="2024-05-27T09:52:53.344" v="3"/>
      <pc:docMkLst>
        <pc:docMk/>
      </pc:docMkLst>
      <pc:sldChg chg="add del">
        <pc:chgData name="Marie Louise Rickhoff - Oude Brunink" userId="S::m.t.a.rickhoff@saxion.nl::4c8dc5cc-0b65-4515-9c9c-998d38cd7144" providerId="AD" clId="Web-{17DBF995-7369-4A5E-8FAE-5B8E7022B14E}" dt="2024-05-27T09:52:34.047" v="2"/>
        <pc:sldMkLst>
          <pc:docMk/>
          <pc:sldMk cId="2702814865" sldId="373"/>
        </pc:sldMkLst>
      </pc:sldChg>
      <pc:sldChg chg="add del replId">
        <pc:chgData name="Marie Louise Rickhoff - Oude Brunink" userId="S::m.t.a.rickhoff@saxion.nl::4c8dc5cc-0b65-4515-9c9c-998d38cd7144" providerId="AD" clId="Web-{17DBF995-7369-4A5E-8FAE-5B8E7022B14E}" dt="2024-05-27T09:52:53.344" v="3"/>
        <pc:sldMkLst>
          <pc:docMk/>
          <pc:sldMk cId="28302988" sldId="437"/>
        </pc:sldMkLst>
      </pc:sldChg>
    </pc:docChg>
  </pc:docChgLst>
  <pc:docChgLst>
    <pc:chgData name="Marie Louise Rickhoff - Oude Brunink" userId="S::m.t.a.rickhoff@saxion.nl::4c8dc5cc-0b65-4515-9c9c-998d38cd7144" providerId="AD" clId="Web-{383E0B58-D58B-428D-8A76-A44C5B2E4C55}"/>
    <pc:docChg chg="addSld delSld addMainMaster">
      <pc:chgData name="Marie Louise Rickhoff - Oude Brunink" userId="S::m.t.a.rickhoff@saxion.nl::4c8dc5cc-0b65-4515-9c9c-998d38cd7144" providerId="AD" clId="Web-{383E0B58-D58B-428D-8A76-A44C5B2E4C55}" dt="2024-05-27T09:59:25.931" v="1"/>
      <pc:docMkLst>
        <pc:docMk/>
      </pc:docMkLst>
      <pc:sldChg chg="del">
        <pc:chgData name="Marie Louise Rickhoff - Oude Brunink" userId="S::m.t.a.rickhoff@saxion.nl::4c8dc5cc-0b65-4515-9c9c-998d38cd7144" providerId="AD" clId="Web-{383E0B58-D58B-428D-8A76-A44C5B2E4C55}" dt="2024-05-27T09:59:25.931" v="1"/>
        <pc:sldMkLst>
          <pc:docMk/>
          <pc:sldMk cId="2702814865" sldId="373"/>
        </pc:sldMkLst>
      </pc:sldChg>
      <pc:sldChg chg="add">
        <pc:chgData name="Marie Louise Rickhoff - Oude Brunink" userId="S::m.t.a.rickhoff@saxion.nl::4c8dc5cc-0b65-4515-9c9c-998d38cd7144" providerId="AD" clId="Web-{383E0B58-D58B-428D-8A76-A44C5B2E4C55}" dt="2024-05-27T09:59:22.087" v="0"/>
        <pc:sldMkLst>
          <pc:docMk/>
          <pc:sldMk cId="2301045693" sldId="437"/>
        </pc:sldMkLst>
      </pc:sldChg>
      <pc:sldMasterChg chg="add addSldLayout">
        <pc:chgData name="Marie Louise Rickhoff - Oude Brunink" userId="S::m.t.a.rickhoff@saxion.nl::4c8dc5cc-0b65-4515-9c9c-998d38cd7144" providerId="AD" clId="Web-{383E0B58-D58B-428D-8A76-A44C5B2E4C55}" dt="2024-05-27T09:59:22.087" v="0"/>
        <pc:sldMasterMkLst>
          <pc:docMk/>
          <pc:sldMasterMk cId="211686908" sldId="2147483673"/>
        </pc:sldMasterMkLst>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801228801" sldId="2147483674"/>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977476800" sldId="2147483675"/>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759218646" sldId="2147483676"/>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674687483" sldId="2147483677"/>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165385104" sldId="2147483678"/>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429296331" sldId="2147483679"/>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684696914" sldId="2147483680"/>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415208479" sldId="2147483681"/>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179381671" sldId="2147483682"/>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3428147710" sldId="2147483683"/>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775961789" sldId="2147483684"/>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591576484" sldId="2147483685"/>
          </pc:sldLayoutMkLst>
        </pc:sldLayoutChg>
        <pc:sldLayoutChg chg="add">
          <pc:chgData name="Marie Louise Rickhoff - Oude Brunink" userId="S::m.t.a.rickhoff@saxion.nl::4c8dc5cc-0b65-4515-9c9c-998d38cd7144" providerId="AD" clId="Web-{383E0B58-D58B-428D-8A76-A44C5B2E4C55}" dt="2024-05-27T09:59:22.087" v="0"/>
          <pc:sldLayoutMkLst>
            <pc:docMk/>
            <pc:sldMasterMk cId="211686908" sldId="2147483673"/>
            <pc:sldLayoutMk cId="2086746727" sldId="2147483686"/>
          </pc:sldLayoutMkLst>
        </pc:sldLayoutChg>
      </pc:sldMasterChg>
    </pc:docChg>
  </pc:docChgLst>
  <pc:docChgLst>
    <pc:chgData name="Dennis Trotta" userId="30128cfe-f109-4615-9566-5e94bcfe3ae3" providerId="ADAL" clId="{672CFEEC-C56C-4E66-99CC-FDEDE961A93C}"/>
    <pc:docChg chg="undo custSel addSld delSld modSld">
      <pc:chgData name="Dennis Trotta" userId="30128cfe-f109-4615-9566-5e94bcfe3ae3" providerId="ADAL" clId="{672CFEEC-C56C-4E66-99CC-FDEDE961A93C}" dt="2024-06-08T16:04:44.773" v="7" actId="2696"/>
      <pc:docMkLst>
        <pc:docMk/>
      </pc:docMkLst>
      <pc:sldChg chg="mod modClrScheme chgLayout">
        <pc:chgData name="Dennis Trotta" userId="30128cfe-f109-4615-9566-5e94bcfe3ae3" providerId="ADAL" clId="{672CFEEC-C56C-4E66-99CC-FDEDE961A93C}" dt="2024-06-08T16:04:04.063" v="1" actId="700"/>
        <pc:sldMkLst>
          <pc:docMk/>
          <pc:sldMk cId="2702814865" sldId="373"/>
        </pc:sldMkLst>
      </pc:sldChg>
      <pc:sldChg chg="new del mod modClrScheme chgLayout">
        <pc:chgData name="Dennis Trotta" userId="30128cfe-f109-4615-9566-5e94bcfe3ae3" providerId="ADAL" clId="{672CFEEC-C56C-4E66-99CC-FDEDE961A93C}" dt="2024-06-08T16:04:44.773" v="7" actId="2696"/>
        <pc:sldMkLst>
          <pc:docMk/>
          <pc:sldMk cId="1889056677" sldId="437"/>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BEE8B-19E9-4FF4-8419-7D36F116EE38}"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FD908BED-5456-4901-AB49-1FFCFF4ACC07}">
      <dgm:prSet phldrT="[Text]"/>
      <dgm:spPr/>
      <dgm:t>
        <a:bodyPr/>
        <a:lstStyle/>
        <a:p>
          <a:r>
            <a:rPr lang="de-DE" dirty="0" err="1"/>
            <a:t>Digitalisering </a:t>
          </a:r>
          <a:r>
            <a:rPr lang="de-DE" dirty="0"/>
            <a:t>en digitale transformatie</a:t>
          </a:r>
        </a:p>
      </dgm:t>
    </dgm:pt>
    <dgm:pt modelId="{AD07A5CF-42D6-4203-9B18-11FD26BBF05E}" type="parTrans" cxnId="{F35FD034-F191-4526-9890-2DB9B626428A}">
      <dgm:prSet/>
      <dgm:spPr/>
      <dgm:t>
        <a:bodyPr/>
        <a:lstStyle/>
        <a:p>
          <a:endParaRPr lang="de-DE"/>
        </a:p>
      </dgm:t>
    </dgm:pt>
    <dgm:pt modelId="{F2C436C6-FF8A-4BFC-B5D7-7F99F81B7B53}" type="sibTrans" cxnId="{F35FD034-F191-4526-9890-2DB9B626428A}">
      <dgm:prSet/>
      <dgm:spPr/>
      <dgm:t>
        <a:bodyPr/>
        <a:lstStyle/>
        <a:p>
          <a:endParaRPr lang="de-DE"/>
        </a:p>
      </dgm:t>
    </dgm:pt>
    <dgm:pt modelId="{3F391114-FCEC-4448-8DAE-D8A40A1CEDA2}">
      <dgm:prSet phldrT="[Text]"/>
      <dgm:spPr/>
      <dgm:t>
        <a:bodyPr/>
        <a:lstStyle/>
        <a:p>
          <a:r>
            <a:rPr lang="de-DE" dirty="0"/>
            <a:t>Nieuw werk</a:t>
          </a:r>
        </a:p>
      </dgm:t>
    </dgm:pt>
    <dgm:pt modelId="{35FA72CA-9FBD-4F05-B730-2F2DD0194EC2}" type="parTrans" cxnId="{BB92C482-374E-4E75-AB50-A9FD4314C4FF}">
      <dgm:prSet/>
      <dgm:spPr/>
      <dgm:t>
        <a:bodyPr/>
        <a:lstStyle/>
        <a:p>
          <a:endParaRPr lang="de-DE"/>
        </a:p>
      </dgm:t>
    </dgm:pt>
    <dgm:pt modelId="{1694E6E7-3DBF-4523-AFF0-F261CE4788BC}" type="sibTrans" cxnId="{BB92C482-374E-4E75-AB50-A9FD4314C4FF}">
      <dgm:prSet/>
      <dgm:spPr/>
      <dgm:t>
        <a:bodyPr/>
        <a:lstStyle/>
        <a:p>
          <a:endParaRPr lang="de-DE"/>
        </a:p>
      </dgm:t>
    </dgm:pt>
    <dgm:pt modelId="{114DF2F8-4DA9-4192-BEAE-68742867707D}">
      <dgm:prSet phldrT="[Text]"/>
      <dgm:spPr/>
      <dgm:t>
        <a:bodyPr/>
        <a:lstStyle/>
        <a:p>
          <a:r>
            <a:rPr lang="de-DE" dirty="0" err="1"/>
            <a:t>Gelijkheidsinspanningen</a:t>
          </a:r>
          <a:endParaRPr lang="de-DE" dirty="0"/>
        </a:p>
      </dgm:t>
    </dgm:pt>
    <dgm:pt modelId="{E23AAEC2-5D2A-463A-9EA4-0411D23B6D11}" type="parTrans" cxnId="{A85710B9-82F0-4592-AAF4-3ABA22F8AEF3}">
      <dgm:prSet/>
      <dgm:spPr/>
      <dgm:t>
        <a:bodyPr/>
        <a:lstStyle/>
        <a:p>
          <a:endParaRPr lang="de-DE"/>
        </a:p>
      </dgm:t>
    </dgm:pt>
    <dgm:pt modelId="{FCF08E2A-8012-4E65-89B2-B99D54DEC62C}" type="sibTrans" cxnId="{A85710B9-82F0-4592-AAF4-3ABA22F8AEF3}">
      <dgm:prSet/>
      <dgm:spPr/>
      <dgm:t>
        <a:bodyPr/>
        <a:lstStyle/>
        <a:p>
          <a:endParaRPr lang="de-DE"/>
        </a:p>
      </dgm:t>
    </dgm:pt>
    <dgm:pt modelId="{5235790A-F9B6-4911-ABE9-F69307B32D79}" type="pres">
      <dgm:prSet presAssocID="{6B5BEE8B-19E9-4FF4-8419-7D36F116EE38}" presName="Name0" presStyleCnt="0">
        <dgm:presLayoutVars>
          <dgm:dir/>
          <dgm:resizeHandles val="exact"/>
        </dgm:presLayoutVars>
      </dgm:prSet>
      <dgm:spPr/>
    </dgm:pt>
    <dgm:pt modelId="{DCAC42D1-FDE5-4A83-850A-C347DFEBD690}" type="pres">
      <dgm:prSet presAssocID="{FD908BED-5456-4901-AB49-1FFCFF4ACC07}" presName="composite" presStyleCnt="0"/>
      <dgm:spPr/>
    </dgm:pt>
    <dgm:pt modelId="{41DE889E-B7E8-4E5C-B794-34EFA3EE27BD}" type="pres">
      <dgm:prSet presAssocID="{FD908BED-5456-4901-AB49-1FFCFF4ACC07}" presName="rect1" presStyleLbl="trAlignAcc1" presStyleIdx="0" presStyleCnt="3" custScaleX="98967" custLinFactNeighborX="-313" custLinFactNeighborY="-14818">
        <dgm:presLayoutVars>
          <dgm:bulletEnabled val="1"/>
        </dgm:presLayoutVars>
      </dgm:prSet>
      <dgm:spPr/>
    </dgm:pt>
    <dgm:pt modelId="{C7931817-C138-4246-BEF7-188E01BA0EC5}" type="pres">
      <dgm:prSet presAssocID="{FD908BED-5456-4901-AB49-1FFCFF4ACC07}" presName="rect2" presStyleLbl="fgImgPlace1" presStyleIdx="0" presStyleCnt="3" custLinFactNeighborX="-18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inär Silhouette"/>
        </a:ext>
      </dgm:extLst>
    </dgm:pt>
    <dgm:pt modelId="{9188FA4D-A538-4B1D-A4BE-0A9BCCF2C388}" type="pres">
      <dgm:prSet presAssocID="{F2C436C6-FF8A-4BFC-B5D7-7F99F81B7B53}" presName="sibTrans" presStyleCnt="0"/>
      <dgm:spPr/>
    </dgm:pt>
    <dgm:pt modelId="{1C531BFE-C2BA-4482-BB9E-9A4C02FC6497}" type="pres">
      <dgm:prSet presAssocID="{3F391114-FCEC-4448-8DAE-D8A40A1CEDA2}" presName="composite" presStyleCnt="0"/>
      <dgm:spPr/>
    </dgm:pt>
    <dgm:pt modelId="{F3AAE247-B856-411F-9065-A15302FB5A40}" type="pres">
      <dgm:prSet presAssocID="{3F391114-FCEC-4448-8DAE-D8A40A1CEDA2}" presName="rect1" presStyleLbl="trAlignAcc1" presStyleIdx="1" presStyleCnt="3">
        <dgm:presLayoutVars>
          <dgm:bulletEnabled val="1"/>
        </dgm:presLayoutVars>
      </dgm:prSet>
      <dgm:spPr/>
    </dgm:pt>
    <dgm:pt modelId="{BB1D1510-8A76-4448-8C89-4FFBEBE0602A}" type="pres">
      <dgm:prSet presAssocID="{3F391114-FCEC-4448-8DAE-D8A40A1CEDA2}"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Arbeiten von zu Hause Schreibtisch mit einfarbiger Füllung"/>
        </a:ext>
      </dgm:extLst>
    </dgm:pt>
    <dgm:pt modelId="{7C761DE6-600B-4618-9BA3-ADA0879671F0}" type="pres">
      <dgm:prSet presAssocID="{1694E6E7-3DBF-4523-AFF0-F261CE4788BC}" presName="sibTrans" presStyleCnt="0"/>
      <dgm:spPr/>
    </dgm:pt>
    <dgm:pt modelId="{3B609680-C228-46AD-901D-5B9140C34CFA}" type="pres">
      <dgm:prSet presAssocID="{114DF2F8-4DA9-4192-BEAE-68742867707D}" presName="composite" presStyleCnt="0"/>
      <dgm:spPr/>
    </dgm:pt>
    <dgm:pt modelId="{9EC07E1B-2B08-46C3-8CCD-A817A7BDC512}" type="pres">
      <dgm:prSet presAssocID="{114DF2F8-4DA9-4192-BEAE-68742867707D}" presName="rect1" presStyleLbl="trAlignAcc1" presStyleIdx="2" presStyleCnt="3">
        <dgm:presLayoutVars>
          <dgm:bulletEnabled val="1"/>
        </dgm:presLayoutVars>
      </dgm:prSet>
      <dgm:spPr/>
    </dgm:pt>
    <dgm:pt modelId="{E5041BAB-09BC-4062-B954-BD549E108D10}" type="pres">
      <dgm:prSet presAssocID="{114DF2F8-4DA9-4192-BEAE-68742867707D}"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ewichte ungleich Silhouette"/>
        </a:ext>
      </dgm:extLst>
    </dgm:pt>
  </dgm:ptLst>
  <dgm:cxnLst>
    <dgm:cxn modelId="{F35FD034-F191-4526-9890-2DB9B626428A}" srcId="{6B5BEE8B-19E9-4FF4-8419-7D36F116EE38}" destId="{FD908BED-5456-4901-AB49-1FFCFF4ACC07}" srcOrd="0" destOrd="0" parTransId="{AD07A5CF-42D6-4203-9B18-11FD26BBF05E}" sibTransId="{F2C436C6-FF8A-4BFC-B5D7-7F99F81B7B53}"/>
    <dgm:cxn modelId="{25CFA75F-74FF-4B70-8B70-F1495DC2A747}" type="presOf" srcId="{114DF2F8-4DA9-4192-BEAE-68742867707D}" destId="{9EC07E1B-2B08-46C3-8CCD-A817A7BDC512}" srcOrd="0" destOrd="0" presId="urn:microsoft.com/office/officeart/2008/layout/PictureStrips"/>
    <dgm:cxn modelId="{A802084A-63EE-416C-8847-F03EFC2A03E7}" type="presOf" srcId="{6B5BEE8B-19E9-4FF4-8419-7D36F116EE38}" destId="{5235790A-F9B6-4911-ABE9-F69307B32D79}" srcOrd="0" destOrd="0" presId="urn:microsoft.com/office/officeart/2008/layout/PictureStrips"/>
    <dgm:cxn modelId="{2968EB53-033B-48DD-90AF-DC4D148CF29A}" type="presOf" srcId="{3F391114-FCEC-4448-8DAE-D8A40A1CEDA2}" destId="{F3AAE247-B856-411F-9065-A15302FB5A40}" srcOrd="0" destOrd="0" presId="urn:microsoft.com/office/officeart/2008/layout/PictureStrips"/>
    <dgm:cxn modelId="{BB92C482-374E-4E75-AB50-A9FD4314C4FF}" srcId="{6B5BEE8B-19E9-4FF4-8419-7D36F116EE38}" destId="{3F391114-FCEC-4448-8DAE-D8A40A1CEDA2}" srcOrd="1" destOrd="0" parTransId="{35FA72CA-9FBD-4F05-B730-2F2DD0194EC2}" sibTransId="{1694E6E7-3DBF-4523-AFF0-F261CE4788BC}"/>
    <dgm:cxn modelId="{A85710B9-82F0-4592-AAF4-3ABA22F8AEF3}" srcId="{6B5BEE8B-19E9-4FF4-8419-7D36F116EE38}" destId="{114DF2F8-4DA9-4192-BEAE-68742867707D}" srcOrd="2" destOrd="0" parTransId="{E23AAEC2-5D2A-463A-9EA4-0411D23B6D11}" sibTransId="{FCF08E2A-8012-4E65-89B2-B99D54DEC62C}"/>
    <dgm:cxn modelId="{FC0860F6-5E38-4F2C-999E-A034CAEF9884}" type="presOf" srcId="{FD908BED-5456-4901-AB49-1FFCFF4ACC07}" destId="{41DE889E-B7E8-4E5C-B794-34EFA3EE27BD}" srcOrd="0" destOrd="0" presId="urn:microsoft.com/office/officeart/2008/layout/PictureStrips"/>
    <dgm:cxn modelId="{CA69CF26-132B-48AD-9CA9-C2AAE07A1489}" type="presParOf" srcId="{5235790A-F9B6-4911-ABE9-F69307B32D79}" destId="{DCAC42D1-FDE5-4A83-850A-C347DFEBD690}" srcOrd="0" destOrd="0" presId="urn:microsoft.com/office/officeart/2008/layout/PictureStrips"/>
    <dgm:cxn modelId="{0A65F774-F9CA-42EB-AFB4-1F465941D4CC}" type="presParOf" srcId="{DCAC42D1-FDE5-4A83-850A-C347DFEBD690}" destId="{41DE889E-B7E8-4E5C-B794-34EFA3EE27BD}" srcOrd="0" destOrd="0" presId="urn:microsoft.com/office/officeart/2008/layout/PictureStrips"/>
    <dgm:cxn modelId="{D28E6B42-3DD3-4CEF-BF39-65FCBFCF63BF}" type="presParOf" srcId="{DCAC42D1-FDE5-4A83-850A-C347DFEBD690}" destId="{C7931817-C138-4246-BEF7-188E01BA0EC5}" srcOrd="1" destOrd="0" presId="urn:microsoft.com/office/officeart/2008/layout/PictureStrips"/>
    <dgm:cxn modelId="{4555D923-4136-47FD-8DFC-2C4363F5D0CC}" type="presParOf" srcId="{5235790A-F9B6-4911-ABE9-F69307B32D79}" destId="{9188FA4D-A538-4B1D-A4BE-0A9BCCF2C388}" srcOrd="1" destOrd="0" presId="urn:microsoft.com/office/officeart/2008/layout/PictureStrips"/>
    <dgm:cxn modelId="{B08C8EFD-228B-4851-A497-599254477123}" type="presParOf" srcId="{5235790A-F9B6-4911-ABE9-F69307B32D79}" destId="{1C531BFE-C2BA-4482-BB9E-9A4C02FC6497}" srcOrd="2" destOrd="0" presId="urn:microsoft.com/office/officeart/2008/layout/PictureStrips"/>
    <dgm:cxn modelId="{C0A8687D-5AAF-4B1C-839F-EBC673A5BF96}" type="presParOf" srcId="{1C531BFE-C2BA-4482-BB9E-9A4C02FC6497}" destId="{F3AAE247-B856-411F-9065-A15302FB5A40}" srcOrd="0" destOrd="0" presId="urn:microsoft.com/office/officeart/2008/layout/PictureStrips"/>
    <dgm:cxn modelId="{98AF73BC-B2B1-4BBE-90A1-66D723EAC639}" type="presParOf" srcId="{1C531BFE-C2BA-4482-BB9E-9A4C02FC6497}" destId="{BB1D1510-8A76-4448-8C89-4FFBEBE0602A}" srcOrd="1" destOrd="0" presId="urn:microsoft.com/office/officeart/2008/layout/PictureStrips"/>
    <dgm:cxn modelId="{0B5A1823-FC73-415D-AFDC-7186AFFFDCF1}" type="presParOf" srcId="{5235790A-F9B6-4911-ABE9-F69307B32D79}" destId="{7C761DE6-600B-4618-9BA3-ADA0879671F0}" srcOrd="3" destOrd="0" presId="urn:microsoft.com/office/officeart/2008/layout/PictureStrips"/>
    <dgm:cxn modelId="{A1EEBC10-8A4E-410A-A3FB-308CB52806F8}" type="presParOf" srcId="{5235790A-F9B6-4911-ABE9-F69307B32D79}" destId="{3B609680-C228-46AD-901D-5B9140C34CFA}" srcOrd="4" destOrd="0" presId="urn:microsoft.com/office/officeart/2008/layout/PictureStrips"/>
    <dgm:cxn modelId="{81FC35B9-3E01-4E94-87B9-E54B9F18739E}" type="presParOf" srcId="{3B609680-C228-46AD-901D-5B9140C34CFA}" destId="{9EC07E1B-2B08-46C3-8CCD-A817A7BDC512}" srcOrd="0" destOrd="0" presId="urn:microsoft.com/office/officeart/2008/layout/PictureStrips"/>
    <dgm:cxn modelId="{44BE5147-536E-4FB7-BB9D-9A5007DB20AC}" type="presParOf" srcId="{3B609680-C228-46AD-901D-5B9140C34CFA}" destId="{E5041BAB-09BC-4062-B954-BD549E108D1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E889E-B7E8-4E5C-B794-34EFA3EE27BD}">
      <dsp:nvSpPr>
        <dsp:cNvPr id="0" name=""/>
        <dsp:cNvSpPr/>
      </dsp:nvSpPr>
      <dsp:spPr>
        <a:xfrm>
          <a:off x="1944986" y="148965"/>
          <a:ext cx="4419193"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95250" rIns="95250" bIns="95250" numCol="1" spcCol="1270" anchor="ctr" anchorCtr="0">
          <a:noAutofit/>
        </a:bodyPr>
        <a:lstStyle/>
        <a:p>
          <a:pPr marL="0" lvl="0" indent="0" algn="l" defTabSz="1111250">
            <a:lnSpc>
              <a:spcPct val="90000"/>
            </a:lnSpc>
            <a:spcBef>
              <a:spcPct val="0"/>
            </a:spcBef>
            <a:spcAft>
              <a:spcPct val="35000"/>
            </a:spcAft>
            <a:buNone/>
          </a:pPr>
          <a:r>
            <a:rPr lang="de-DE" sz="2500" kern="1200" dirty="0" err="1"/>
            <a:t>Digitalisering </a:t>
          </a:r>
          <a:r>
            <a:rPr lang="de-DE" sz="2500" kern="1200" dirty="0"/>
            <a:t>en digitale transformatie</a:t>
          </a:r>
        </a:p>
      </dsp:txBody>
      <dsp:txXfrm>
        <a:off x="1944986" y="148965"/>
        <a:ext cx="4419193" cy="1395412"/>
      </dsp:txXfrm>
    </dsp:sp>
    <dsp:sp modelId="{C7931817-C138-4246-BEF7-188E01BA0EC5}">
      <dsp:nvSpPr>
        <dsp:cNvPr id="0" name=""/>
        <dsp:cNvSpPr/>
      </dsp:nvSpPr>
      <dsp:spPr>
        <a:xfrm>
          <a:off x="1732261" y="154178"/>
          <a:ext cx="976788" cy="146518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AAE247-B856-411F-9065-A15302FB5A40}">
      <dsp:nvSpPr>
        <dsp:cNvPr id="0" name=""/>
        <dsp:cNvSpPr/>
      </dsp:nvSpPr>
      <dsp:spPr>
        <a:xfrm>
          <a:off x="1924367" y="211240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95250" rIns="95250" bIns="95250" numCol="1" spcCol="1270" anchor="ctr" anchorCtr="0">
          <a:noAutofit/>
        </a:bodyPr>
        <a:lstStyle/>
        <a:p>
          <a:pPr marL="0" lvl="0" indent="0" algn="l" defTabSz="1111250">
            <a:lnSpc>
              <a:spcPct val="90000"/>
            </a:lnSpc>
            <a:spcBef>
              <a:spcPct val="0"/>
            </a:spcBef>
            <a:spcAft>
              <a:spcPct val="35000"/>
            </a:spcAft>
            <a:buNone/>
          </a:pPr>
          <a:r>
            <a:rPr lang="de-DE" sz="2500" kern="1200" dirty="0"/>
            <a:t>Nieuw werk</a:t>
          </a:r>
        </a:p>
      </dsp:txBody>
      <dsp:txXfrm>
        <a:off x="1924367" y="2112407"/>
        <a:ext cx="4465319" cy="1395412"/>
      </dsp:txXfrm>
    </dsp:sp>
    <dsp:sp modelId="{BB1D1510-8A76-4448-8C89-4FFBEBE0602A}">
      <dsp:nvSpPr>
        <dsp:cNvPr id="0" name=""/>
        <dsp:cNvSpPr/>
      </dsp:nvSpPr>
      <dsp:spPr>
        <a:xfrm>
          <a:off x="1738312" y="1910847"/>
          <a:ext cx="976788" cy="14651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C07E1B-2B08-46C3-8CCD-A817A7BDC512}">
      <dsp:nvSpPr>
        <dsp:cNvPr id="0" name=""/>
        <dsp:cNvSpPr/>
      </dsp:nvSpPr>
      <dsp:spPr>
        <a:xfrm>
          <a:off x="1924367" y="3869076"/>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95250" rIns="95250" bIns="95250" numCol="1" spcCol="1270" anchor="ctr" anchorCtr="0">
          <a:noAutofit/>
        </a:bodyPr>
        <a:lstStyle/>
        <a:p>
          <a:pPr marL="0" lvl="0" indent="0" algn="l" defTabSz="1111250">
            <a:lnSpc>
              <a:spcPct val="90000"/>
            </a:lnSpc>
            <a:spcBef>
              <a:spcPct val="0"/>
            </a:spcBef>
            <a:spcAft>
              <a:spcPct val="35000"/>
            </a:spcAft>
            <a:buNone/>
          </a:pPr>
          <a:r>
            <a:rPr lang="de-DE" sz="2500" kern="1200" dirty="0" err="1"/>
            <a:t>Gelijkheidsinspanningen</a:t>
          </a:r>
          <a:endParaRPr lang="de-DE" sz="2500" kern="1200" dirty="0"/>
        </a:p>
      </dsp:txBody>
      <dsp:txXfrm>
        <a:off x="1924367" y="3869076"/>
        <a:ext cx="4465319" cy="1395412"/>
      </dsp:txXfrm>
    </dsp:sp>
    <dsp:sp modelId="{E5041BAB-09BC-4062-B954-BD549E108D10}">
      <dsp:nvSpPr>
        <dsp:cNvPr id="0" name=""/>
        <dsp:cNvSpPr/>
      </dsp:nvSpPr>
      <dsp:spPr>
        <a:xfrm>
          <a:off x="1738312" y="3667516"/>
          <a:ext cx="976788" cy="14651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21.11.2024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Hoofdtekstformaat bearbeiten</a:t>
            </a:r>
          </a:p>
          <a:p>
            <a:pPr lvl="1"/>
            <a:r>
              <a:rPr lang="de-DE"/>
              <a:t>Zweite Ebene</a:t>
            </a:r>
          </a:p>
          <a:p>
            <a:pPr lvl="2"/>
            <a:r>
              <a:rPr lang="de-DE"/>
              <a:t>Dritte Ebene</a:t>
            </a:r>
          </a:p>
          <a:p>
            <a:pPr lvl="3"/>
            <a:r>
              <a:rPr lang="de-DE"/>
              <a:t>Vierde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‹Nr.›</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4172359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60539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13</a:t>
            </a:fld>
            <a:endParaRPr lang="de-DE"/>
          </a:p>
        </p:txBody>
      </p:sp>
    </p:spTree>
    <p:extLst>
      <p:ext uri="{BB962C8B-B14F-4D97-AF65-F5344CB8AC3E}">
        <p14:creationId xmlns:p14="http://schemas.microsoft.com/office/powerpoint/2010/main" val="1003458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14</a:t>
            </a:fld>
            <a:endParaRPr lang="de-DE"/>
          </a:p>
        </p:txBody>
      </p:sp>
    </p:spTree>
    <p:extLst>
      <p:ext uri="{BB962C8B-B14F-4D97-AF65-F5344CB8AC3E}">
        <p14:creationId xmlns:p14="http://schemas.microsoft.com/office/powerpoint/2010/main" val="4237718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15</a:t>
            </a:fld>
            <a:endParaRPr lang="de-DE"/>
          </a:p>
        </p:txBody>
      </p:sp>
    </p:spTree>
    <p:extLst>
      <p:ext uri="{BB962C8B-B14F-4D97-AF65-F5344CB8AC3E}">
        <p14:creationId xmlns:p14="http://schemas.microsoft.com/office/powerpoint/2010/main" val="135569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16</a:t>
            </a:fld>
            <a:endParaRPr lang="de-DE"/>
          </a:p>
        </p:txBody>
      </p:sp>
    </p:spTree>
    <p:extLst>
      <p:ext uri="{BB962C8B-B14F-4D97-AF65-F5344CB8AC3E}">
        <p14:creationId xmlns:p14="http://schemas.microsoft.com/office/powerpoint/2010/main" val="3234573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17</a:t>
            </a:fld>
            <a:endParaRPr lang="de-DE"/>
          </a:p>
        </p:txBody>
      </p:sp>
    </p:spTree>
    <p:extLst>
      <p:ext uri="{BB962C8B-B14F-4D97-AF65-F5344CB8AC3E}">
        <p14:creationId xmlns:p14="http://schemas.microsoft.com/office/powerpoint/2010/main" val="2237861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18</a:t>
            </a:fld>
            <a:endParaRPr lang="de-DE"/>
          </a:p>
        </p:txBody>
      </p:sp>
    </p:spTree>
    <p:extLst>
      <p:ext uri="{BB962C8B-B14F-4D97-AF65-F5344CB8AC3E}">
        <p14:creationId xmlns:p14="http://schemas.microsoft.com/office/powerpoint/2010/main" val="2924668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20</a:t>
            </a:fld>
            <a:endParaRPr lang="de-DE"/>
          </a:p>
        </p:txBody>
      </p:sp>
    </p:spTree>
    <p:extLst>
      <p:ext uri="{BB962C8B-B14F-4D97-AF65-F5344CB8AC3E}">
        <p14:creationId xmlns:p14="http://schemas.microsoft.com/office/powerpoint/2010/main" val="598739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22</a:t>
            </a:fld>
            <a:endParaRPr lang="de-DE"/>
          </a:p>
        </p:txBody>
      </p:sp>
    </p:spTree>
    <p:extLst>
      <p:ext uri="{BB962C8B-B14F-4D97-AF65-F5344CB8AC3E}">
        <p14:creationId xmlns:p14="http://schemas.microsoft.com/office/powerpoint/2010/main" val="315356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01C758D-9B95-D84A-BDEC-9AAEC5B11567}" type="slidenum">
              <a:rPr lang="de-DE" smtClean="0"/>
              <a:t>2</a:t>
            </a:fld>
            <a:endParaRPr lang="de-DE"/>
          </a:p>
        </p:txBody>
      </p:sp>
    </p:spTree>
    <p:extLst>
      <p:ext uri="{BB962C8B-B14F-4D97-AF65-F5344CB8AC3E}">
        <p14:creationId xmlns:p14="http://schemas.microsoft.com/office/powerpoint/2010/main" val="1542572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23</a:t>
            </a:fld>
            <a:endParaRPr lang="de-DE"/>
          </a:p>
        </p:txBody>
      </p:sp>
    </p:spTree>
    <p:extLst>
      <p:ext uri="{BB962C8B-B14F-4D97-AF65-F5344CB8AC3E}">
        <p14:creationId xmlns:p14="http://schemas.microsoft.com/office/powerpoint/2010/main" val="2278515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464721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2095389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5</a:t>
            </a:fld>
            <a:endParaRPr lang="de-DE"/>
          </a:p>
        </p:txBody>
      </p:sp>
    </p:spTree>
    <p:extLst>
      <p:ext uri="{BB962C8B-B14F-4D97-AF65-F5344CB8AC3E}">
        <p14:creationId xmlns:p14="http://schemas.microsoft.com/office/powerpoint/2010/main" val="3840803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6</a:t>
            </a:fld>
            <a:endParaRPr lang="de-DE"/>
          </a:p>
        </p:txBody>
      </p:sp>
    </p:spTree>
    <p:extLst>
      <p:ext uri="{BB962C8B-B14F-4D97-AF65-F5344CB8AC3E}">
        <p14:creationId xmlns:p14="http://schemas.microsoft.com/office/powerpoint/2010/main" val="252965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7</a:t>
            </a:fld>
            <a:endParaRPr lang="de-DE"/>
          </a:p>
        </p:txBody>
      </p:sp>
    </p:spTree>
    <p:extLst>
      <p:ext uri="{BB962C8B-B14F-4D97-AF65-F5344CB8AC3E}">
        <p14:creationId xmlns:p14="http://schemas.microsoft.com/office/powerpoint/2010/main" val="108375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8</a:t>
            </a:fld>
            <a:endParaRPr lang="de-DE"/>
          </a:p>
        </p:txBody>
      </p:sp>
    </p:spTree>
    <p:extLst>
      <p:ext uri="{BB962C8B-B14F-4D97-AF65-F5344CB8AC3E}">
        <p14:creationId xmlns:p14="http://schemas.microsoft.com/office/powerpoint/2010/main" val="1163888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30603467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3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 Id="rId6" Type="http://schemas.openxmlformats.org/officeDocument/2006/relationships/image" Target="../media/image11.png"/><Relationship Id="rId11" Type="http://schemas.openxmlformats.org/officeDocument/2006/relationships/hyperlink" Target="https://creativecommons.org/licenses/by-nc-sa/4.0/" TargetMode="External"/><Relationship Id="rId5" Type="http://schemas.openxmlformats.org/officeDocument/2006/relationships/image" Target="../media/image10.jpeg"/><Relationship Id="rId10" Type="http://schemas.openxmlformats.org/officeDocument/2006/relationships/hyperlink" Target="https://digi-gen.eu/" TargetMode="External"/><Relationship Id="rId4" Type="http://schemas.openxmlformats.org/officeDocument/2006/relationships/image" Target="../media/image9.png"/><Relationship Id="rId9" Type="http://schemas.openxmlformats.org/officeDocument/2006/relationships/hyperlink" Target="mailto:hochschule.digigen@arbeitsagentur.de"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3"/>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pic>
        <p:nvPicPr>
          <p:cNvPr id="4" name="Picture 3" descr="A black background with a black square&#10;&#10;Description automatically generated with medium confidence">
            <a:extLst>
              <a:ext uri="{FF2B5EF4-FFF2-40B4-BE49-F238E27FC236}">
                <a16:creationId xmlns:a16="http://schemas.microsoft.com/office/drawing/2014/main" id="{5606C323-C884-CBB9-6470-F6D7AC47399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54111" y="6169158"/>
            <a:ext cx="3103422" cy="626778"/>
          </a:xfrm>
          <a:prstGeom prst="rect">
            <a:avLst/>
          </a:prstGeom>
        </p:spPr>
      </p:pic>
    </p:spTree>
    <p:extLst>
      <p:ext uri="{BB962C8B-B14F-4D97-AF65-F5344CB8AC3E}">
        <p14:creationId xmlns:p14="http://schemas.microsoft.com/office/powerpoint/2010/main" val="2801228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effectLst/>
                <a:latin typeface="+mn-lt"/>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endParaRPr lang="en-GB" noProof="0" dirty="0"/>
          </a:p>
        </p:txBody>
      </p:sp>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2023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371859" y="1067717"/>
            <a:ext cx="4220740" cy="3850832"/>
          </a:xfrm>
          <a:prstGeom prst="rect">
            <a:avLst/>
          </a:prstGeom>
        </p:spPr>
      </p:pic>
      <p:pic>
        <p:nvPicPr>
          <p:cNvPr id="7" name="Picture 6" descr="A blue text on a black background&#10;&#10;Description automatically generated">
            <a:extLst>
              <a:ext uri="{FF2B5EF4-FFF2-40B4-BE49-F238E27FC236}">
                <a16:creationId xmlns:a16="http://schemas.microsoft.com/office/drawing/2014/main" id="{0609759E-8048-D90D-98E0-41CAF805FD20}"/>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B9A18B2A-F54B-75ED-C5D8-133AE3889717}"/>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dirty="0"/>
          </a:p>
        </p:txBody>
      </p:sp>
      <p:sp>
        <p:nvSpPr>
          <p:cNvPr id="19" name="Freihandform: Form 18">
            <a:extLst>
              <a:ext uri="{FF2B5EF4-FFF2-40B4-BE49-F238E27FC236}">
                <a16:creationId xmlns:a16="http://schemas.microsoft.com/office/drawing/2014/main" id="{E163015F-02EA-1D73-D0FF-0B1C61CEE48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21/11/2024</a:t>
            </a:fld>
            <a:endParaRPr lang="en-GB" noProof="0" dirty="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p:txBody>
          <a:bodyPr/>
          <a:lstStyle/>
          <a:p>
            <a:r>
              <a:rPr lang="en-GB" noProof="0" dirty="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dirty="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grpSp>
        <p:nvGrpSpPr>
          <p:cNvPr id="15" name="Gruppieren 14">
            <a:extLst>
              <a:ext uri="{FF2B5EF4-FFF2-40B4-BE49-F238E27FC236}">
                <a16:creationId xmlns:a16="http://schemas.microsoft.com/office/drawing/2014/main" id="{1DB5D439-401D-7402-6639-BCBCB08D92CF}"/>
              </a:ext>
            </a:extLst>
          </p:cNvPr>
          <p:cNvGrpSpPr>
            <a:grpSpLocks noChangeAspect="1"/>
          </p:cNvGrpSpPr>
          <p:nvPr userDrawn="1"/>
        </p:nvGrpSpPr>
        <p:grpSpPr>
          <a:xfrm>
            <a:off x="11225726" y="464015"/>
            <a:ext cx="677454" cy="637243"/>
            <a:chOff x="10552300" y="392719"/>
            <a:chExt cx="1300957" cy="1223738"/>
          </a:xfrm>
        </p:grpSpPr>
        <p:pic>
          <p:nvPicPr>
            <p:cNvPr id="16" name="Grafik 15">
              <a:extLst>
                <a:ext uri="{FF2B5EF4-FFF2-40B4-BE49-F238E27FC236}">
                  <a16:creationId xmlns:a16="http://schemas.microsoft.com/office/drawing/2014/main" id="{63F0FFF6-8829-47A6-1833-CCB77F884860}"/>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17" name="Grafik 16">
              <a:extLst>
                <a:ext uri="{FF2B5EF4-FFF2-40B4-BE49-F238E27FC236}">
                  <a16:creationId xmlns:a16="http://schemas.microsoft.com/office/drawing/2014/main" id="{5E45407E-11E2-9041-F3E8-2707CEF0E303}"/>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277596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9" name="Freihandform: Form 18">
            <a:extLst>
              <a:ext uri="{FF2B5EF4-FFF2-40B4-BE49-F238E27FC236}">
                <a16:creationId xmlns:a16="http://schemas.microsoft.com/office/drawing/2014/main" id="{833A5BE3-FF27-67BB-C569-409212D2CE4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spTree>
    <p:extLst>
      <p:ext uri="{BB962C8B-B14F-4D97-AF65-F5344CB8AC3E}">
        <p14:creationId xmlns:p14="http://schemas.microsoft.com/office/powerpoint/2010/main" val="591576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8674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36883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3"/>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pic>
        <p:nvPicPr>
          <p:cNvPr id="13" name="Picture 12" descr="A black background with a black square&#10;&#10;Description automatically generated with medium confidence">
            <a:extLst>
              <a:ext uri="{FF2B5EF4-FFF2-40B4-BE49-F238E27FC236}">
                <a16:creationId xmlns:a16="http://schemas.microsoft.com/office/drawing/2014/main" id="{FD796B5C-B461-4B93-D5D6-7DD134D36FA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2801228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8" name="Freihandform: Form 27">
            <a:extLst>
              <a:ext uri="{FF2B5EF4-FFF2-40B4-BE49-F238E27FC236}">
                <a16:creationId xmlns:a16="http://schemas.microsoft.com/office/drawing/2014/main" id="{21A07BD7-4EB7-0F47-B64C-5F7920EBDC6F}"/>
              </a:ext>
            </a:extLst>
          </p:cNvPr>
          <p:cNvSpPr/>
          <p:nvPr userDrawn="1"/>
        </p:nvSpPr>
        <p:spPr>
          <a:xfrm rot="21449294">
            <a:off x="-18028" y="5876902"/>
            <a:ext cx="12240039" cy="1280258"/>
          </a:xfrm>
          <a:custGeom>
            <a:avLst/>
            <a:gdLst>
              <a:gd name="connsiteX0" fmla="*/ 12240039 w 12240039"/>
              <a:gd name="connsiteY0" fmla="*/ 0 h 1280258"/>
              <a:gd name="connsiteX1" fmla="*/ 12183878 w 12240039"/>
              <a:gd name="connsiteY1" fmla="*/ 1280258 h 1280258"/>
              <a:gd name="connsiteX2" fmla="*/ 11234340 w 12240039"/>
              <a:gd name="connsiteY2" fmla="*/ 1280258 h 1280258"/>
              <a:gd name="connsiteX3" fmla="*/ 0 w 12240039"/>
              <a:gd name="connsiteY3" fmla="*/ 787444 h 1280258"/>
              <a:gd name="connsiteX4" fmla="*/ 9462 w 12240039"/>
              <a:gd name="connsiteY4" fmla="*/ 571750 h 1280258"/>
              <a:gd name="connsiteX5" fmla="*/ 15150 w 12240039"/>
              <a:gd name="connsiteY5" fmla="*/ 572000 h 1280258"/>
              <a:gd name="connsiteX6" fmla="*/ 40241 w 12240039"/>
              <a:gd name="connsiteY6" fmla="*/ 0 h 128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0039" h="1280258">
                <a:moveTo>
                  <a:pt x="12240039" y="0"/>
                </a:moveTo>
                <a:lnTo>
                  <a:pt x="12183878" y="1280258"/>
                </a:lnTo>
                <a:lnTo>
                  <a:pt x="11234340" y="1280258"/>
                </a:lnTo>
                <a:lnTo>
                  <a:pt x="0" y="787444"/>
                </a:lnTo>
                <a:lnTo>
                  <a:pt x="9462" y="571750"/>
                </a:lnTo>
                <a:lnTo>
                  <a:pt x="15150" y="572000"/>
                </a:lnTo>
                <a:lnTo>
                  <a:pt x="40241" y="0"/>
                </a:lnTo>
                <a:close/>
              </a:path>
            </a:pathLst>
          </a:cu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2477644"/>
            <a:ext cx="9144000" cy="1797099"/>
          </a:xfrm>
        </p:spPr>
        <p:txBody>
          <a:bodyPr anchor="b"/>
          <a:lstStyle>
            <a:lvl1pPr algn="ctr">
              <a:defRPr sz="6000" b="1"/>
            </a:lvl1pPr>
          </a:lstStyle>
          <a:p>
            <a:r>
              <a:rPr lang="en-GB" noProof="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4497571"/>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4038599" y="6351387"/>
            <a:ext cx="4114800" cy="365125"/>
          </a:xfrm>
        </p:spPr>
        <p:txBody>
          <a:bodyPr/>
          <a:lstStyle/>
          <a:p>
            <a:r>
              <a:rPr lang="en-GB" noProof="0"/>
              <a:t>ERASMUS+ DIGIGEN 
Project Ref. No. 2021-1-DE02-KA220-VET-000025335</a:t>
            </a:r>
          </a:p>
        </p:txBody>
      </p:sp>
      <p:sp>
        <p:nvSpPr>
          <p:cNvPr id="8" name="Freihandform: Form 7">
            <a:extLst>
              <a:ext uri="{FF2B5EF4-FFF2-40B4-BE49-F238E27FC236}">
                <a16:creationId xmlns:a16="http://schemas.microsoft.com/office/drawing/2014/main" id="{85FE1051-4C7A-F27F-8DAE-81DA7FA7918E}"/>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3" name="Freihandform: Form 12">
            <a:extLst>
              <a:ext uri="{FF2B5EF4-FFF2-40B4-BE49-F238E27FC236}">
                <a16:creationId xmlns:a16="http://schemas.microsoft.com/office/drawing/2014/main" id="{494EE3D6-C9F2-D503-A590-44CCE560648E}"/>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Freihandform: Form 8">
            <a:extLst>
              <a:ext uri="{FF2B5EF4-FFF2-40B4-BE49-F238E27FC236}">
                <a16:creationId xmlns:a16="http://schemas.microsoft.com/office/drawing/2014/main" id="{01EE422D-2731-E798-919A-2FED44E6BEE1}"/>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8" name="Datumsplatzhalter 3">
            <a:extLst>
              <a:ext uri="{FF2B5EF4-FFF2-40B4-BE49-F238E27FC236}">
                <a16:creationId xmlns:a16="http://schemas.microsoft.com/office/drawing/2014/main" id="{8B8949AD-E8B6-55DD-A1B0-BDDA3E32789F}"/>
              </a:ext>
            </a:extLst>
          </p:cNvPr>
          <p:cNvSpPr>
            <a:spLocks noGrp="1"/>
          </p:cNvSpPr>
          <p:nvPr>
            <p:ph type="dt" sz="half" idx="10"/>
          </p:nvPr>
        </p:nvSpPr>
        <p:spPr>
          <a:xfrm>
            <a:off x="838200" y="6356350"/>
            <a:ext cx="2743200" cy="365125"/>
          </a:xfrm>
        </p:spPr>
        <p:txBody>
          <a:bodyPr/>
          <a:lstStyle/>
          <a:p>
            <a:fld id="{1BD53905-E96D-42F0-A435-9FC73A716FA7}" type="datetime1">
              <a:rPr lang="en-GB" noProof="0" smtClean="0"/>
              <a:t>21/11/2024</a:t>
            </a:fld>
            <a:endParaRPr lang="en-GB" noProof="0"/>
          </a:p>
        </p:txBody>
      </p:sp>
      <p:pic>
        <p:nvPicPr>
          <p:cNvPr id="7" name="Afbeelding 6" descr="Afbeelding met wit&#10;&#10;Automatisch gegenereerde beschrijving">
            <a:extLst>
              <a:ext uri="{FF2B5EF4-FFF2-40B4-BE49-F238E27FC236}">
                <a16:creationId xmlns:a16="http://schemas.microsoft.com/office/drawing/2014/main" id="{B7A91226-29EE-BFB1-4DCA-90BE60154AAE}"/>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0" name="Gruppieren 1">
            <a:extLst>
              <a:ext uri="{FF2B5EF4-FFF2-40B4-BE49-F238E27FC236}">
                <a16:creationId xmlns:a16="http://schemas.microsoft.com/office/drawing/2014/main" id="{1F3AF7B3-6921-5F7D-2C86-A9BA7D681710}"/>
              </a:ext>
            </a:extLst>
          </p:cNvPr>
          <p:cNvGrpSpPr>
            <a:grpSpLocks noChangeAspect="1"/>
          </p:cNvGrpSpPr>
          <p:nvPr userDrawn="1"/>
        </p:nvGrpSpPr>
        <p:grpSpPr>
          <a:xfrm>
            <a:off x="332944" y="275641"/>
            <a:ext cx="677454" cy="637243"/>
            <a:chOff x="10552300" y="392719"/>
            <a:chExt cx="1300957" cy="1223738"/>
          </a:xfrm>
        </p:grpSpPr>
        <p:pic>
          <p:nvPicPr>
            <p:cNvPr id="11" name="Grafik 5">
              <a:extLst>
                <a:ext uri="{FF2B5EF4-FFF2-40B4-BE49-F238E27FC236}">
                  <a16:creationId xmlns:a16="http://schemas.microsoft.com/office/drawing/2014/main" id="{C342B083-891D-1552-584D-FB89E7900199}"/>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72191229-9CA8-B4DB-BAA4-16BBC6F662F1}"/>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4" name="Picture 3" descr="A black background with a black square&#10;&#10;Description automatically generated with medium confidence">
            <a:extLst>
              <a:ext uri="{FF2B5EF4-FFF2-40B4-BE49-F238E27FC236}">
                <a16:creationId xmlns:a16="http://schemas.microsoft.com/office/drawing/2014/main" id="{7569F46B-7054-5449-88D2-BDFE00C8FD4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3977476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1_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F8513-8CCC-4958-E7F9-723F940E7C40}"/>
              </a:ext>
            </a:extLst>
          </p:cNvPr>
          <p:cNvSpPr>
            <a:spLocks noGrp="1"/>
          </p:cNvSpPr>
          <p:nvPr>
            <p:ph type="title" hasCustomPrompt="1"/>
          </p:nvPr>
        </p:nvSpPr>
        <p:spPr>
          <a:xfrm>
            <a:off x="831850" y="1709738"/>
            <a:ext cx="10515600" cy="2852737"/>
          </a:xfrm>
        </p:spPr>
        <p:txBody>
          <a:bodyPr anchor="b">
            <a:normAutofit/>
          </a:bodyPr>
          <a:lstStyle>
            <a:lvl1pPr>
              <a:defRPr sz="8000"/>
            </a:lvl1pPr>
          </a:lstStyle>
          <a:p>
            <a:r>
              <a:rPr lang="de-DE"/>
              <a:t>MASTERTITELFORMAT BEARBEITEN</a:t>
            </a:r>
          </a:p>
        </p:txBody>
      </p:sp>
      <p:sp>
        <p:nvSpPr>
          <p:cNvPr id="3" name="Textplatzhalter 2">
            <a:extLst>
              <a:ext uri="{FF2B5EF4-FFF2-40B4-BE49-F238E27FC236}">
                <a16:creationId xmlns:a16="http://schemas.microsoft.com/office/drawing/2014/main" id="{4B670E9F-14A1-419B-8B9C-1B1DA390DC92}"/>
              </a:ext>
            </a:extLst>
          </p:cNvPr>
          <p:cNvSpPr>
            <a:spLocks noGrp="1"/>
          </p:cNvSpPr>
          <p:nvPr>
            <p:ph type="body" idx="1"/>
          </p:nvPr>
        </p:nvSpPr>
        <p:spPr>
          <a:xfrm>
            <a:off x="831850" y="4589463"/>
            <a:ext cx="10515600" cy="1500187"/>
          </a:xfrm>
        </p:spPr>
        <p:txBody>
          <a:bodyPr/>
          <a:lstStyle>
            <a:lvl1pPr marL="0" indent="0">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umsplatzhalter 3">
            <a:extLst>
              <a:ext uri="{FF2B5EF4-FFF2-40B4-BE49-F238E27FC236}">
                <a16:creationId xmlns:a16="http://schemas.microsoft.com/office/drawing/2014/main" id="{63F96AFD-DF84-AB4B-D532-31D6BA9410CB}"/>
              </a:ext>
            </a:extLst>
          </p:cNvPr>
          <p:cNvSpPr>
            <a:spLocks noGrp="1"/>
          </p:cNvSpPr>
          <p:nvPr>
            <p:ph type="dt" sz="half" idx="10"/>
          </p:nvPr>
        </p:nvSpPr>
        <p:spPr/>
        <p:txBody>
          <a:bodyPr/>
          <a:lstStyle/>
          <a:p>
            <a:fld id="{0658E067-4B3B-47D9-9A17-FFD5E316C135}" type="datetime1">
              <a:rPr lang="en-GB" smtClean="0"/>
              <a:t>21/11/2024</a:t>
            </a:fld>
            <a:endParaRPr lang="de-DE"/>
          </a:p>
        </p:txBody>
      </p:sp>
      <p:sp>
        <p:nvSpPr>
          <p:cNvPr id="5" name="Fußzeilenplatzhalter 4">
            <a:extLst>
              <a:ext uri="{FF2B5EF4-FFF2-40B4-BE49-F238E27FC236}">
                <a16:creationId xmlns:a16="http://schemas.microsoft.com/office/drawing/2014/main" id="{3DAA8780-13A2-FE9C-D3D7-5887AD3FB819}"/>
              </a:ext>
            </a:extLst>
          </p:cNvPr>
          <p:cNvSpPr>
            <a:spLocks noGrp="1"/>
          </p:cNvSpPr>
          <p:nvPr>
            <p:ph type="ftr" sz="quarter" idx="11"/>
          </p:nvPr>
        </p:nvSpPr>
        <p:spPr/>
        <p:txBody>
          <a:bodyPr/>
          <a:lstStyle/>
          <a:p>
            <a:r>
              <a:rPr lang="de-DE"/>
              <a:t>ERASMUS+ DIGIGEN 
Project Ref. No. 2021-1-DE02-KA220-VET-000025335</a:t>
            </a:r>
          </a:p>
        </p:txBody>
      </p:sp>
      <p:sp>
        <p:nvSpPr>
          <p:cNvPr id="6" name="Foliennummernplatzhalter 5">
            <a:extLst>
              <a:ext uri="{FF2B5EF4-FFF2-40B4-BE49-F238E27FC236}">
                <a16:creationId xmlns:a16="http://schemas.microsoft.com/office/drawing/2014/main" id="{E3BE7E5B-B20D-EF0C-9022-C8EA517FED49}"/>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8" name="Rechteck 7">
            <a:extLst>
              <a:ext uri="{FF2B5EF4-FFF2-40B4-BE49-F238E27FC236}">
                <a16:creationId xmlns:a16="http://schemas.microsoft.com/office/drawing/2014/main" id="{42D5C1BC-117F-ED1A-C3AA-3D799EAA098E}"/>
              </a:ext>
            </a:extLst>
          </p:cNvPr>
          <p:cNvSpPr/>
          <p:nvPr userDrawn="1"/>
        </p:nvSpPr>
        <p:spPr>
          <a:xfrm>
            <a:off x="10977153" y="6384062"/>
            <a:ext cx="75694" cy="277496"/>
          </a:xfrm>
          <a:prstGeom prst="rect">
            <a:avLst/>
          </a:pr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9" name="Freihandform: Form 8">
            <a:extLst>
              <a:ext uri="{FF2B5EF4-FFF2-40B4-BE49-F238E27FC236}">
                <a16:creationId xmlns:a16="http://schemas.microsoft.com/office/drawing/2014/main" id="{D869292C-FB64-B78A-79E8-CA4AD035DA43}"/>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0" name="Freihandform: Form 9">
            <a:extLst>
              <a:ext uri="{FF2B5EF4-FFF2-40B4-BE49-F238E27FC236}">
                <a16:creationId xmlns:a16="http://schemas.microsoft.com/office/drawing/2014/main" id="{9E42AE9C-A1F0-4006-A4D1-0CA3D5C04F4D}"/>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1" name="Freihandform: Form 10">
            <a:extLst>
              <a:ext uri="{FF2B5EF4-FFF2-40B4-BE49-F238E27FC236}">
                <a16:creationId xmlns:a16="http://schemas.microsoft.com/office/drawing/2014/main" id="{C5CA73DA-5FAB-56C3-5F68-E4904AB811A2}"/>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3" name="Afbeelding 12" descr="Afbeelding met wit&#10;&#10;Automatisch gegenereerde beschrijving">
            <a:extLst>
              <a:ext uri="{FF2B5EF4-FFF2-40B4-BE49-F238E27FC236}">
                <a16:creationId xmlns:a16="http://schemas.microsoft.com/office/drawing/2014/main" id="{81B54877-85F2-0C54-4CC7-DD8003602934}"/>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4" name="Gruppieren 1">
            <a:extLst>
              <a:ext uri="{FF2B5EF4-FFF2-40B4-BE49-F238E27FC236}">
                <a16:creationId xmlns:a16="http://schemas.microsoft.com/office/drawing/2014/main" id="{CB6288BF-D758-4FD0-670B-780BFCA77FF9}"/>
              </a:ext>
            </a:extLst>
          </p:cNvPr>
          <p:cNvGrpSpPr>
            <a:grpSpLocks noChangeAspect="1"/>
          </p:cNvGrpSpPr>
          <p:nvPr userDrawn="1"/>
        </p:nvGrpSpPr>
        <p:grpSpPr>
          <a:xfrm>
            <a:off x="332944" y="275641"/>
            <a:ext cx="677454" cy="637243"/>
            <a:chOff x="10552300" y="392719"/>
            <a:chExt cx="1300957" cy="1223738"/>
          </a:xfrm>
        </p:grpSpPr>
        <p:pic>
          <p:nvPicPr>
            <p:cNvPr id="15" name="Grafik 5">
              <a:extLst>
                <a:ext uri="{FF2B5EF4-FFF2-40B4-BE49-F238E27FC236}">
                  <a16:creationId xmlns:a16="http://schemas.microsoft.com/office/drawing/2014/main" id="{A992D61C-506C-E7AA-5A0D-63156B754508}"/>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6" name="Grafik 6">
              <a:extLst>
                <a:ext uri="{FF2B5EF4-FFF2-40B4-BE49-F238E27FC236}">
                  <a16:creationId xmlns:a16="http://schemas.microsoft.com/office/drawing/2014/main" id="{B80EE997-DEC2-75ED-1DFB-5C177467348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759218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8" name="Freihandform: Form 27">
            <a:extLst>
              <a:ext uri="{FF2B5EF4-FFF2-40B4-BE49-F238E27FC236}">
                <a16:creationId xmlns:a16="http://schemas.microsoft.com/office/drawing/2014/main" id="{21A07BD7-4EB7-0F47-B64C-5F7920EBDC6F}"/>
              </a:ext>
            </a:extLst>
          </p:cNvPr>
          <p:cNvSpPr/>
          <p:nvPr userDrawn="1"/>
        </p:nvSpPr>
        <p:spPr>
          <a:xfrm rot="21449294">
            <a:off x="-18028" y="5876902"/>
            <a:ext cx="12240039" cy="1280258"/>
          </a:xfrm>
          <a:custGeom>
            <a:avLst/>
            <a:gdLst>
              <a:gd name="connsiteX0" fmla="*/ 12240039 w 12240039"/>
              <a:gd name="connsiteY0" fmla="*/ 0 h 1280258"/>
              <a:gd name="connsiteX1" fmla="*/ 12183878 w 12240039"/>
              <a:gd name="connsiteY1" fmla="*/ 1280258 h 1280258"/>
              <a:gd name="connsiteX2" fmla="*/ 11234340 w 12240039"/>
              <a:gd name="connsiteY2" fmla="*/ 1280258 h 1280258"/>
              <a:gd name="connsiteX3" fmla="*/ 0 w 12240039"/>
              <a:gd name="connsiteY3" fmla="*/ 787444 h 1280258"/>
              <a:gd name="connsiteX4" fmla="*/ 9462 w 12240039"/>
              <a:gd name="connsiteY4" fmla="*/ 571750 h 1280258"/>
              <a:gd name="connsiteX5" fmla="*/ 15150 w 12240039"/>
              <a:gd name="connsiteY5" fmla="*/ 572000 h 1280258"/>
              <a:gd name="connsiteX6" fmla="*/ 40241 w 12240039"/>
              <a:gd name="connsiteY6" fmla="*/ 0 h 128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0039" h="1280258">
                <a:moveTo>
                  <a:pt x="12240039" y="0"/>
                </a:moveTo>
                <a:lnTo>
                  <a:pt x="12183878" y="1280258"/>
                </a:lnTo>
                <a:lnTo>
                  <a:pt x="11234340" y="1280258"/>
                </a:lnTo>
                <a:lnTo>
                  <a:pt x="0" y="787444"/>
                </a:lnTo>
                <a:lnTo>
                  <a:pt x="9462" y="571750"/>
                </a:lnTo>
                <a:lnTo>
                  <a:pt x="15150" y="572000"/>
                </a:lnTo>
                <a:lnTo>
                  <a:pt x="40241" y="0"/>
                </a:lnTo>
                <a:close/>
              </a:path>
            </a:pathLst>
          </a:cu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2477644"/>
            <a:ext cx="9144000" cy="1797099"/>
          </a:xfrm>
        </p:spPr>
        <p:txBody>
          <a:bodyPr anchor="b"/>
          <a:lstStyle>
            <a:lvl1pPr algn="ctr">
              <a:defRPr sz="6000" b="1"/>
            </a:lvl1pPr>
          </a:lstStyle>
          <a:p>
            <a:r>
              <a:rPr lang="en-GB" noProof="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4497571"/>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4038599" y="6351387"/>
            <a:ext cx="4114800" cy="365125"/>
          </a:xfrm>
        </p:spPr>
        <p:txBody>
          <a:bodyPr/>
          <a:lstStyle/>
          <a:p>
            <a:r>
              <a:rPr lang="en-GB" noProof="0"/>
              <a:t>ERASMUS+ DIGIGEN 
Project Ref. No. 2021-1-DE02-KA220-VET-000025335</a:t>
            </a:r>
          </a:p>
        </p:txBody>
      </p:sp>
      <p:sp>
        <p:nvSpPr>
          <p:cNvPr id="8" name="Freihandform: Form 7">
            <a:extLst>
              <a:ext uri="{FF2B5EF4-FFF2-40B4-BE49-F238E27FC236}">
                <a16:creationId xmlns:a16="http://schemas.microsoft.com/office/drawing/2014/main" id="{85FE1051-4C7A-F27F-8DAE-81DA7FA7918E}"/>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3" name="Freihandform: Form 12">
            <a:extLst>
              <a:ext uri="{FF2B5EF4-FFF2-40B4-BE49-F238E27FC236}">
                <a16:creationId xmlns:a16="http://schemas.microsoft.com/office/drawing/2014/main" id="{494EE3D6-C9F2-D503-A590-44CCE560648E}"/>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Freihandform: Form 8">
            <a:extLst>
              <a:ext uri="{FF2B5EF4-FFF2-40B4-BE49-F238E27FC236}">
                <a16:creationId xmlns:a16="http://schemas.microsoft.com/office/drawing/2014/main" id="{01EE422D-2731-E798-919A-2FED44E6BEE1}"/>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8" name="Datumsplatzhalter 3">
            <a:extLst>
              <a:ext uri="{FF2B5EF4-FFF2-40B4-BE49-F238E27FC236}">
                <a16:creationId xmlns:a16="http://schemas.microsoft.com/office/drawing/2014/main" id="{8B8949AD-E8B6-55DD-A1B0-BDDA3E32789F}"/>
              </a:ext>
            </a:extLst>
          </p:cNvPr>
          <p:cNvSpPr>
            <a:spLocks noGrp="1"/>
          </p:cNvSpPr>
          <p:nvPr>
            <p:ph type="dt" sz="half" idx="10"/>
          </p:nvPr>
        </p:nvSpPr>
        <p:spPr>
          <a:xfrm>
            <a:off x="838200" y="6356350"/>
            <a:ext cx="2743200" cy="365125"/>
          </a:xfrm>
        </p:spPr>
        <p:txBody>
          <a:bodyPr/>
          <a:lstStyle/>
          <a:p>
            <a:fld id="{1BD53905-E96D-42F0-A435-9FC73A716FA7}" type="datetime1">
              <a:rPr lang="en-GB" noProof="0" smtClean="0"/>
              <a:t>21/11/2024</a:t>
            </a:fld>
            <a:endParaRPr lang="en-GB" noProof="0"/>
          </a:p>
        </p:txBody>
      </p:sp>
      <p:pic>
        <p:nvPicPr>
          <p:cNvPr id="7" name="Afbeelding 6" descr="Afbeelding met wit&#10;&#10;Automatisch gegenereerde beschrijving">
            <a:extLst>
              <a:ext uri="{FF2B5EF4-FFF2-40B4-BE49-F238E27FC236}">
                <a16:creationId xmlns:a16="http://schemas.microsoft.com/office/drawing/2014/main" id="{B7A91226-29EE-BFB1-4DCA-90BE60154AAE}"/>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0" name="Gruppieren 1">
            <a:extLst>
              <a:ext uri="{FF2B5EF4-FFF2-40B4-BE49-F238E27FC236}">
                <a16:creationId xmlns:a16="http://schemas.microsoft.com/office/drawing/2014/main" id="{1F3AF7B3-6921-5F7D-2C86-A9BA7D681710}"/>
              </a:ext>
            </a:extLst>
          </p:cNvPr>
          <p:cNvGrpSpPr>
            <a:grpSpLocks noChangeAspect="1"/>
          </p:cNvGrpSpPr>
          <p:nvPr userDrawn="1"/>
        </p:nvGrpSpPr>
        <p:grpSpPr>
          <a:xfrm>
            <a:off x="332944" y="275641"/>
            <a:ext cx="677454" cy="637243"/>
            <a:chOff x="10552300" y="392719"/>
            <a:chExt cx="1300957" cy="1223738"/>
          </a:xfrm>
        </p:grpSpPr>
        <p:pic>
          <p:nvPicPr>
            <p:cNvPr id="11" name="Grafik 5">
              <a:extLst>
                <a:ext uri="{FF2B5EF4-FFF2-40B4-BE49-F238E27FC236}">
                  <a16:creationId xmlns:a16="http://schemas.microsoft.com/office/drawing/2014/main" id="{C342B083-891D-1552-584D-FB89E7900199}"/>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72191229-9CA8-B4DB-BAA4-16BBC6F662F1}"/>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4" name="Picture 3" descr="A black background with a black square&#10;&#10;Description automatically generated with medium confidence">
            <a:extLst>
              <a:ext uri="{FF2B5EF4-FFF2-40B4-BE49-F238E27FC236}">
                <a16:creationId xmlns:a16="http://schemas.microsoft.com/office/drawing/2014/main" id="{71022F44-8832-9C09-C4B3-89A7140CB427}"/>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3977476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21/11/2024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41520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a:lnSpc>
                <a:spcPct val="107000"/>
              </a:lnSpc>
              <a:spcAft>
                <a:spcPts val="800"/>
              </a:spcAft>
            </a:pPr>
            <a:r>
              <a:rPr lang="nl-NL" sz="12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De steun van de Europese Commissie voor de productie van deze publicatie betekent niet automatisch goedkeuring van de inhoud. Deze geeft alleen de mening van de auteurs weer. De Commissie kan niet verantwoordelijk worden gehouden voor enig gebruik dat kan worden gemaakt van de informatie die erin is opgenomen</a:t>
            </a:r>
            <a:r>
              <a:rPr lang="nl-NL" sz="18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a:t>
            </a:r>
            <a:endParaRPr lang="nl-NL" sz="1800" dirty="0">
              <a:effectLst/>
              <a:highlight>
                <a:srgbClr val="FDFDFD"/>
              </a:highlight>
              <a:latin typeface="Calibri" panose="020F0502020204030204" pitchFamily="34" charset="0"/>
              <a:ea typeface="Calibri" panose="020F0502020204030204" pitchFamily="34" charset="0"/>
              <a:cs typeface="Times New Roman" panose="02020603050405020304" pitchFamily="18" charset="0"/>
            </a:endParaRPr>
          </a:p>
          <a:p>
            <a:endParaRPr lang="en-GB" noProof="0" dirty="0"/>
          </a:p>
        </p:txBody>
      </p:sp>
      <p:sp>
        <p:nvSpPr>
          <p:cNvPr id="8" name="Rechteck 7">
            <a:extLst>
              <a:ext uri="{FF2B5EF4-FFF2-40B4-BE49-F238E27FC236}">
                <a16:creationId xmlns:a16="http://schemas.microsoft.com/office/drawing/2014/main" id="{6085AB3D-6C24-96B7-EBB4-AC5D54BBB208}"/>
              </a:ext>
            </a:extLst>
          </p:cNvPr>
          <p:cNvSpPr/>
          <p:nvPr userDrawn="1"/>
        </p:nvSpPr>
        <p:spPr>
          <a:xfrm>
            <a:off x="8489589" y="207175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PROJECTINFORMATIE</a:t>
            </a:r>
          </a:p>
          <a:p>
            <a:pPr algn="l"/>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LICENTIE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onder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Om de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in </a:t>
            </a:r>
            <a:r>
              <a:rPr lang="de-DE" altLang="de-DE" sz="1300" b="0" i="1" u="none" kern="1200" dirty="0" err="1">
                <a:solidFill>
                  <a:schemeClr val="tx1"/>
                </a:solidFill>
                <a:latin typeface="+mj-lt"/>
                <a:ea typeface="Jost Bold Italic" pitchFamily="2" charset="0"/>
                <a:cs typeface="+mn-cs"/>
              </a:rPr>
              <a:t>te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zien</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ga</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naar</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504092" y="1017090"/>
            <a:ext cx="4220740" cy="3850832"/>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49982EFF-2005-A218-C24B-2F3C3384DF60}"/>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a:lnSpc>
                <a:spcPct val="107000"/>
              </a:lnSpc>
              <a:spcAft>
                <a:spcPts val="800"/>
              </a:spcAft>
            </a:pPr>
            <a:r>
              <a:rPr lang="nl-NL" sz="12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De steun van de Europese Commissie voor de productie van deze publicatie betekent niet automatisch goedkeuring van de inhoud. Deze geeft alleen de mening van de auteurs weer. De Commissie kan niet verantwoordelijk worden gehouden voor enig gebruik dat kan worden gemaakt van de informatie die erin is opgenomen</a:t>
            </a:r>
            <a:r>
              <a:rPr lang="nl-NL" sz="18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a:t>
            </a:r>
            <a:endParaRPr lang="nl-NL" sz="1800" dirty="0">
              <a:effectLst/>
              <a:highlight>
                <a:srgbClr val="FDFDFD"/>
              </a:highlight>
              <a:latin typeface="Calibri" panose="020F0502020204030204" pitchFamily="34" charset="0"/>
              <a:ea typeface="Calibri" panose="020F0502020204030204" pitchFamily="34" charset="0"/>
              <a:cs typeface="Times New Roman" panose="02020603050405020304" pitchFamily="18" charset="0"/>
            </a:endParaRPr>
          </a:p>
          <a:p>
            <a:endParaRPr lang="en-GB" noProof="0" dirty="0"/>
          </a:p>
        </p:txBody>
      </p:sp>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PROJECTINFORMATIE</a:t>
            </a:r>
          </a:p>
          <a:p>
            <a:pPr algn="l"/>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LICENTIE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2023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onder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Om de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in </a:t>
            </a:r>
            <a:r>
              <a:rPr lang="de-DE" altLang="de-DE" sz="1300" b="0" i="1" u="none" kern="1200" dirty="0" err="1">
                <a:solidFill>
                  <a:schemeClr val="tx1"/>
                </a:solidFill>
                <a:latin typeface="+mj-lt"/>
                <a:ea typeface="Jost Bold Italic" pitchFamily="2" charset="0"/>
                <a:cs typeface="+mn-cs"/>
              </a:rPr>
              <a:t>te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zien</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ga</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naar</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387157" y="1126524"/>
            <a:ext cx="4220740" cy="3850832"/>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7651A92A-C475-5468-EA64-33521E81EC1A}"/>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B9A18B2A-F54B-75ED-C5D8-133AE3889717}"/>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dirty="0"/>
          </a:p>
        </p:txBody>
      </p:sp>
      <p:sp>
        <p:nvSpPr>
          <p:cNvPr id="19" name="Freihandform: Form 18">
            <a:extLst>
              <a:ext uri="{FF2B5EF4-FFF2-40B4-BE49-F238E27FC236}">
                <a16:creationId xmlns:a16="http://schemas.microsoft.com/office/drawing/2014/main" id="{E163015F-02EA-1D73-D0FF-0B1C61CEE48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21/11/2024</a:t>
            </a:fld>
            <a:endParaRPr lang="en-GB" noProof="0" dirty="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p:txBody>
          <a:bodyPr/>
          <a:lstStyle/>
          <a:p>
            <a:r>
              <a:rPr lang="en-GB" noProof="0" dirty="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dirty="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grpSp>
        <p:nvGrpSpPr>
          <p:cNvPr id="15" name="Gruppieren 14">
            <a:extLst>
              <a:ext uri="{FF2B5EF4-FFF2-40B4-BE49-F238E27FC236}">
                <a16:creationId xmlns:a16="http://schemas.microsoft.com/office/drawing/2014/main" id="{1DB5D439-401D-7402-6639-BCBCB08D92CF}"/>
              </a:ext>
            </a:extLst>
          </p:cNvPr>
          <p:cNvGrpSpPr>
            <a:grpSpLocks noChangeAspect="1"/>
          </p:cNvGrpSpPr>
          <p:nvPr userDrawn="1"/>
        </p:nvGrpSpPr>
        <p:grpSpPr>
          <a:xfrm>
            <a:off x="11225726" y="464015"/>
            <a:ext cx="677454" cy="637243"/>
            <a:chOff x="10552300" y="392719"/>
            <a:chExt cx="1300957" cy="1223738"/>
          </a:xfrm>
        </p:grpSpPr>
        <p:pic>
          <p:nvPicPr>
            <p:cNvPr id="16" name="Grafik 15">
              <a:extLst>
                <a:ext uri="{FF2B5EF4-FFF2-40B4-BE49-F238E27FC236}">
                  <a16:creationId xmlns:a16="http://schemas.microsoft.com/office/drawing/2014/main" id="{63F0FFF6-8829-47A6-1833-CCB77F884860}"/>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17" name="Grafik 16">
              <a:extLst>
                <a:ext uri="{FF2B5EF4-FFF2-40B4-BE49-F238E27FC236}">
                  <a16:creationId xmlns:a16="http://schemas.microsoft.com/office/drawing/2014/main" id="{5E45407E-11E2-9041-F3E8-2707CEF0E303}"/>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2775961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9" name="Freihandform: Form 18">
            <a:extLst>
              <a:ext uri="{FF2B5EF4-FFF2-40B4-BE49-F238E27FC236}">
                <a16:creationId xmlns:a16="http://schemas.microsoft.com/office/drawing/2014/main" id="{833A5BE3-FF27-67BB-C569-409212D2CE4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spTree>
    <p:extLst>
      <p:ext uri="{BB962C8B-B14F-4D97-AF65-F5344CB8AC3E}">
        <p14:creationId xmlns:p14="http://schemas.microsoft.com/office/powerpoint/2010/main" val="5915764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4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867467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3"/>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pic>
        <p:nvPicPr>
          <p:cNvPr id="13" name="Picture 12" descr="A black background with a black square&#10;&#10;Description automatically generated with medium confidence">
            <a:extLst>
              <a:ext uri="{FF2B5EF4-FFF2-40B4-BE49-F238E27FC236}">
                <a16:creationId xmlns:a16="http://schemas.microsoft.com/office/drawing/2014/main" id="{FD796B5C-B461-4B93-D5D6-7DD134D36FA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3820444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F8513-8CCC-4958-E7F9-723F940E7C40}"/>
              </a:ext>
            </a:extLst>
          </p:cNvPr>
          <p:cNvSpPr>
            <a:spLocks noGrp="1"/>
          </p:cNvSpPr>
          <p:nvPr>
            <p:ph type="title" hasCustomPrompt="1"/>
          </p:nvPr>
        </p:nvSpPr>
        <p:spPr>
          <a:xfrm>
            <a:off x="831850" y="1709738"/>
            <a:ext cx="10515600" cy="2852737"/>
          </a:xfrm>
        </p:spPr>
        <p:txBody>
          <a:bodyPr anchor="b">
            <a:normAutofit/>
          </a:bodyPr>
          <a:lstStyle>
            <a:lvl1pPr>
              <a:defRPr sz="8000"/>
            </a:lvl1pPr>
          </a:lstStyle>
          <a:p>
            <a:r>
              <a:rPr lang="de-DE"/>
              <a:t>MASTERTITELFORMAT BEARBEITEN</a:t>
            </a:r>
          </a:p>
        </p:txBody>
      </p:sp>
      <p:sp>
        <p:nvSpPr>
          <p:cNvPr id="3" name="Textplatzhalter 2">
            <a:extLst>
              <a:ext uri="{FF2B5EF4-FFF2-40B4-BE49-F238E27FC236}">
                <a16:creationId xmlns:a16="http://schemas.microsoft.com/office/drawing/2014/main" id="{4B670E9F-14A1-419B-8B9C-1B1DA390DC92}"/>
              </a:ext>
            </a:extLst>
          </p:cNvPr>
          <p:cNvSpPr>
            <a:spLocks noGrp="1"/>
          </p:cNvSpPr>
          <p:nvPr>
            <p:ph type="body" idx="1"/>
          </p:nvPr>
        </p:nvSpPr>
        <p:spPr>
          <a:xfrm>
            <a:off x="831850" y="4589463"/>
            <a:ext cx="10515600" cy="1500187"/>
          </a:xfrm>
        </p:spPr>
        <p:txBody>
          <a:bodyPr/>
          <a:lstStyle>
            <a:lvl1pPr marL="0" indent="0">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umsplatzhalter 3">
            <a:extLst>
              <a:ext uri="{FF2B5EF4-FFF2-40B4-BE49-F238E27FC236}">
                <a16:creationId xmlns:a16="http://schemas.microsoft.com/office/drawing/2014/main" id="{63F96AFD-DF84-AB4B-D532-31D6BA9410CB}"/>
              </a:ext>
            </a:extLst>
          </p:cNvPr>
          <p:cNvSpPr>
            <a:spLocks noGrp="1"/>
          </p:cNvSpPr>
          <p:nvPr>
            <p:ph type="dt" sz="half" idx="10"/>
          </p:nvPr>
        </p:nvSpPr>
        <p:spPr/>
        <p:txBody>
          <a:bodyPr/>
          <a:lstStyle/>
          <a:p>
            <a:fld id="{0658E067-4B3B-47D9-9A17-FFD5E316C135}" type="datetime1">
              <a:rPr lang="en-GB" smtClean="0"/>
              <a:t>21/11/2024</a:t>
            </a:fld>
            <a:endParaRPr lang="de-DE"/>
          </a:p>
        </p:txBody>
      </p:sp>
      <p:sp>
        <p:nvSpPr>
          <p:cNvPr id="5" name="Fußzeilenplatzhalter 4">
            <a:extLst>
              <a:ext uri="{FF2B5EF4-FFF2-40B4-BE49-F238E27FC236}">
                <a16:creationId xmlns:a16="http://schemas.microsoft.com/office/drawing/2014/main" id="{3DAA8780-13A2-FE9C-D3D7-5887AD3FB819}"/>
              </a:ext>
            </a:extLst>
          </p:cNvPr>
          <p:cNvSpPr>
            <a:spLocks noGrp="1"/>
          </p:cNvSpPr>
          <p:nvPr>
            <p:ph type="ftr" sz="quarter" idx="11"/>
          </p:nvPr>
        </p:nvSpPr>
        <p:spPr/>
        <p:txBody>
          <a:bodyPr/>
          <a:lstStyle/>
          <a:p>
            <a:r>
              <a:rPr lang="de-DE"/>
              <a:t>ERASMUS+ DIGIGEN 
Project Ref. No. 2021-1-DE02-KA220-VET-000025335</a:t>
            </a:r>
          </a:p>
        </p:txBody>
      </p:sp>
      <p:sp>
        <p:nvSpPr>
          <p:cNvPr id="6" name="Foliennummernplatzhalter 5">
            <a:extLst>
              <a:ext uri="{FF2B5EF4-FFF2-40B4-BE49-F238E27FC236}">
                <a16:creationId xmlns:a16="http://schemas.microsoft.com/office/drawing/2014/main" id="{E3BE7E5B-B20D-EF0C-9022-C8EA517FED49}"/>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8" name="Rechteck 7">
            <a:extLst>
              <a:ext uri="{FF2B5EF4-FFF2-40B4-BE49-F238E27FC236}">
                <a16:creationId xmlns:a16="http://schemas.microsoft.com/office/drawing/2014/main" id="{42D5C1BC-117F-ED1A-C3AA-3D799EAA098E}"/>
              </a:ext>
            </a:extLst>
          </p:cNvPr>
          <p:cNvSpPr/>
          <p:nvPr userDrawn="1"/>
        </p:nvSpPr>
        <p:spPr>
          <a:xfrm>
            <a:off x="10977153" y="6384062"/>
            <a:ext cx="75694" cy="277496"/>
          </a:xfrm>
          <a:prstGeom prst="rect">
            <a:avLst/>
          </a:pr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9" name="Freihandform: Form 8">
            <a:extLst>
              <a:ext uri="{FF2B5EF4-FFF2-40B4-BE49-F238E27FC236}">
                <a16:creationId xmlns:a16="http://schemas.microsoft.com/office/drawing/2014/main" id="{D869292C-FB64-B78A-79E8-CA4AD035DA43}"/>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0" name="Freihandform: Form 9">
            <a:extLst>
              <a:ext uri="{FF2B5EF4-FFF2-40B4-BE49-F238E27FC236}">
                <a16:creationId xmlns:a16="http://schemas.microsoft.com/office/drawing/2014/main" id="{9E42AE9C-A1F0-4006-A4D1-0CA3D5C04F4D}"/>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1" name="Freihandform: Form 10">
            <a:extLst>
              <a:ext uri="{FF2B5EF4-FFF2-40B4-BE49-F238E27FC236}">
                <a16:creationId xmlns:a16="http://schemas.microsoft.com/office/drawing/2014/main" id="{C5CA73DA-5FAB-56C3-5F68-E4904AB811A2}"/>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3" name="Afbeelding 12" descr="Afbeelding met wit&#10;&#10;Automatisch gegenereerde beschrijving">
            <a:extLst>
              <a:ext uri="{FF2B5EF4-FFF2-40B4-BE49-F238E27FC236}">
                <a16:creationId xmlns:a16="http://schemas.microsoft.com/office/drawing/2014/main" id="{81B54877-85F2-0C54-4CC7-DD8003602934}"/>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4" name="Gruppieren 1">
            <a:extLst>
              <a:ext uri="{FF2B5EF4-FFF2-40B4-BE49-F238E27FC236}">
                <a16:creationId xmlns:a16="http://schemas.microsoft.com/office/drawing/2014/main" id="{CB6288BF-D758-4FD0-670B-780BFCA77FF9}"/>
              </a:ext>
            </a:extLst>
          </p:cNvPr>
          <p:cNvGrpSpPr>
            <a:grpSpLocks noChangeAspect="1"/>
          </p:cNvGrpSpPr>
          <p:nvPr userDrawn="1"/>
        </p:nvGrpSpPr>
        <p:grpSpPr>
          <a:xfrm>
            <a:off x="332944" y="275641"/>
            <a:ext cx="677454" cy="637243"/>
            <a:chOff x="10552300" y="392719"/>
            <a:chExt cx="1300957" cy="1223738"/>
          </a:xfrm>
        </p:grpSpPr>
        <p:pic>
          <p:nvPicPr>
            <p:cNvPr id="15" name="Grafik 5">
              <a:extLst>
                <a:ext uri="{FF2B5EF4-FFF2-40B4-BE49-F238E27FC236}">
                  <a16:creationId xmlns:a16="http://schemas.microsoft.com/office/drawing/2014/main" id="{A992D61C-506C-E7AA-5A0D-63156B754508}"/>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6" name="Grafik 6">
              <a:extLst>
                <a:ext uri="{FF2B5EF4-FFF2-40B4-BE49-F238E27FC236}">
                  <a16:creationId xmlns:a16="http://schemas.microsoft.com/office/drawing/2014/main" id="{B80EE997-DEC2-75ED-1DFB-5C177467348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7592186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8" name="Freihandform: Form 27">
            <a:extLst>
              <a:ext uri="{FF2B5EF4-FFF2-40B4-BE49-F238E27FC236}">
                <a16:creationId xmlns:a16="http://schemas.microsoft.com/office/drawing/2014/main" id="{21A07BD7-4EB7-0F47-B64C-5F7920EBDC6F}"/>
              </a:ext>
            </a:extLst>
          </p:cNvPr>
          <p:cNvSpPr/>
          <p:nvPr userDrawn="1"/>
        </p:nvSpPr>
        <p:spPr>
          <a:xfrm rot="21449294">
            <a:off x="-18028" y="5876902"/>
            <a:ext cx="12240039" cy="1280258"/>
          </a:xfrm>
          <a:custGeom>
            <a:avLst/>
            <a:gdLst>
              <a:gd name="connsiteX0" fmla="*/ 12240039 w 12240039"/>
              <a:gd name="connsiteY0" fmla="*/ 0 h 1280258"/>
              <a:gd name="connsiteX1" fmla="*/ 12183878 w 12240039"/>
              <a:gd name="connsiteY1" fmla="*/ 1280258 h 1280258"/>
              <a:gd name="connsiteX2" fmla="*/ 11234340 w 12240039"/>
              <a:gd name="connsiteY2" fmla="*/ 1280258 h 1280258"/>
              <a:gd name="connsiteX3" fmla="*/ 0 w 12240039"/>
              <a:gd name="connsiteY3" fmla="*/ 787444 h 1280258"/>
              <a:gd name="connsiteX4" fmla="*/ 9462 w 12240039"/>
              <a:gd name="connsiteY4" fmla="*/ 571750 h 1280258"/>
              <a:gd name="connsiteX5" fmla="*/ 15150 w 12240039"/>
              <a:gd name="connsiteY5" fmla="*/ 572000 h 1280258"/>
              <a:gd name="connsiteX6" fmla="*/ 40241 w 12240039"/>
              <a:gd name="connsiteY6" fmla="*/ 0 h 128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0039" h="1280258">
                <a:moveTo>
                  <a:pt x="12240039" y="0"/>
                </a:moveTo>
                <a:lnTo>
                  <a:pt x="12183878" y="1280258"/>
                </a:lnTo>
                <a:lnTo>
                  <a:pt x="11234340" y="1280258"/>
                </a:lnTo>
                <a:lnTo>
                  <a:pt x="0" y="787444"/>
                </a:lnTo>
                <a:lnTo>
                  <a:pt x="9462" y="571750"/>
                </a:lnTo>
                <a:lnTo>
                  <a:pt x="15150" y="572000"/>
                </a:lnTo>
                <a:lnTo>
                  <a:pt x="40241" y="0"/>
                </a:lnTo>
                <a:close/>
              </a:path>
            </a:pathLst>
          </a:cu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2477644"/>
            <a:ext cx="9144000" cy="1797099"/>
          </a:xfrm>
        </p:spPr>
        <p:txBody>
          <a:bodyPr anchor="b"/>
          <a:lstStyle>
            <a:lvl1pPr algn="ctr">
              <a:defRPr sz="6000" b="1"/>
            </a:lvl1pPr>
          </a:lstStyle>
          <a:p>
            <a:r>
              <a:rPr lang="en-GB" noProof="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4497571"/>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4038599" y="6351387"/>
            <a:ext cx="4114800" cy="365125"/>
          </a:xfrm>
        </p:spPr>
        <p:txBody>
          <a:bodyPr/>
          <a:lstStyle/>
          <a:p>
            <a:r>
              <a:rPr lang="en-GB" noProof="0"/>
              <a:t>ERASMUS+ DIGIGEN 
Project Ref. No. 2021-1-DE02-KA220-VET-000025335</a:t>
            </a:r>
          </a:p>
        </p:txBody>
      </p:sp>
      <p:sp>
        <p:nvSpPr>
          <p:cNvPr id="8" name="Freihandform: Form 7">
            <a:extLst>
              <a:ext uri="{FF2B5EF4-FFF2-40B4-BE49-F238E27FC236}">
                <a16:creationId xmlns:a16="http://schemas.microsoft.com/office/drawing/2014/main" id="{85FE1051-4C7A-F27F-8DAE-81DA7FA7918E}"/>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3" name="Freihandform: Form 12">
            <a:extLst>
              <a:ext uri="{FF2B5EF4-FFF2-40B4-BE49-F238E27FC236}">
                <a16:creationId xmlns:a16="http://schemas.microsoft.com/office/drawing/2014/main" id="{494EE3D6-C9F2-D503-A590-44CCE560648E}"/>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Freihandform: Form 8">
            <a:extLst>
              <a:ext uri="{FF2B5EF4-FFF2-40B4-BE49-F238E27FC236}">
                <a16:creationId xmlns:a16="http://schemas.microsoft.com/office/drawing/2014/main" id="{01EE422D-2731-E798-919A-2FED44E6BEE1}"/>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8" name="Datumsplatzhalter 3">
            <a:extLst>
              <a:ext uri="{FF2B5EF4-FFF2-40B4-BE49-F238E27FC236}">
                <a16:creationId xmlns:a16="http://schemas.microsoft.com/office/drawing/2014/main" id="{8B8949AD-E8B6-55DD-A1B0-BDDA3E32789F}"/>
              </a:ext>
            </a:extLst>
          </p:cNvPr>
          <p:cNvSpPr>
            <a:spLocks noGrp="1"/>
          </p:cNvSpPr>
          <p:nvPr>
            <p:ph type="dt" sz="half" idx="10"/>
          </p:nvPr>
        </p:nvSpPr>
        <p:spPr>
          <a:xfrm>
            <a:off x="838200" y="6356350"/>
            <a:ext cx="2743200" cy="365125"/>
          </a:xfrm>
        </p:spPr>
        <p:txBody>
          <a:bodyPr/>
          <a:lstStyle/>
          <a:p>
            <a:fld id="{1BD53905-E96D-42F0-A435-9FC73A716FA7}" type="datetime1">
              <a:rPr lang="en-GB" noProof="0" smtClean="0"/>
              <a:t>21/11/2024</a:t>
            </a:fld>
            <a:endParaRPr lang="en-GB" noProof="0"/>
          </a:p>
        </p:txBody>
      </p:sp>
      <p:pic>
        <p:nvPicPr>
          <p:cNvPr id="7" name="Afbeelding 6" descr="Afbeelding met wit&#10;&#10;Automatisch gegenereerde beschrijving">
            <a:extLst>
              <a:ext uri="{FF2B5EF4-FFF2-40B4-BE49-F238E27FC236}">
                <a16:creationId xmlns:a16="http://schemas.microsoft.com/office/drawing/2014/main" id="{B7A91226-29EE-BFB1-4DCA-90BE60154AAE}"/>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0" name="Gruppieren 1">
            <a:extLst>
              <a:ext uri="{FF2B5EF4-FFF2-40B4-BE49-F238E27FC236}">
                <a16:creationId xmlns:a16="http://schemas.microsoft.com/office/drawing/2014/main" id="{1F3AF7B3-6921-5F7D-2C86-A9BA7D681710}"/>
              </a:ext>
            </a:extLst>
          </p:cNvPr>
          <p:cNvGrpSpPr>
            <a:grpSpLocks noChangeAspect="1"/>
          </p:cNvGrpSpPr>
          <p:nvPr userDrawn="1"/>
        </p:nvGrpSpPr>
        <p:grpSpPr>
          <a:xfrm>
            <a:off x="332944" y="275641"/>
            <a:ext cx="677454" cy="637243"/>
            <a:chOff x="10552300" y="392719"/>
            <a:chExt cx="1300957" cy="1223738"/>
          </a:xfrm>
        </p:grpSpPr>
        <p:pic>
          <p:nvPicPr>
            <p:cNvPr id="11" name="Grafik 5">
              <a:extLst>
                <a:ext uri="{FF2B5EF4-FFF2-40B4-BE49-F238E27FC236}">
                  <a16:creationId xmlns:a16="http://schemas.microsoft.com/office/drawing/2014/main" id="{C342B083-891D-1552-584D-FB89E7900199}"/>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72191229-9CA8-B4DB-BAA4-16BBC6F662F1}"/>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4" name="Picture 3" descr="A black background with a black square&#10;&#10;Description automatically generated with medium confidence">
            <a:extLst>
              <a:ext uri="{FF2B5EF4-FFF2-40B4-BE49-F238E27FC236}">
                <a16:creationId xmlns:a16="http://schemas.microsoft.com/office/drawing/2014/main" id="{7569F46B-7054-5449-88D2-BDFE00C8FD4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991907" y="6089734"/>
            <a:ext cx="3103422" cy="626778"/>
          </a:xfrm>
          <a:prstGeom prst="rect">
            <a:avLst/>
          </a:prstGeom>
        </p:spPr>
      </p:pic>
    </p:spTree>
    <p:extLst>
      <p:ext uri="{BB962C8B-B14F-4D97-AF65-F5344CB8AC3E}">
        <p14:creationId xmlns:p14="http://schemas.microsoft.com/office/powerpoint/2010/main" val="18846853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1_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F8513-8CCC-4958-E7F9-723F940E7C40}"/>
              </a:ext>
            </a:extLst>
          </p:cNvPr>
          <p:cNvSpPr>
            <a:spLocks noGrp="1"/>
          </p:cNvSpPr>
          <p:nvPr>
            <p:ph type="title" hasCustomPrompt="1"/>
          </p:nvPr>
        </p:nvSpPr>
        <p:spPr>
          <a:xfrm>
            <a:off x="831850" y="1709738"/>
            <a:ext cx="10515600" cy="2852737"/>
          </a:xfrm>
        </p:spPr>
        <p:txBody>
          <a:bodyPr anchor="b">
            <a:normAutofit/>
          </a:bodyPr>
          <a:lstStyle>
            <a:lvl1pPr>
              <a:defRPr sz="8000"/>
            </a:lvl1pPr>
          </a:lstStyle>
          <a:p>
            <a:r>
              <a:rPr lang="de-DE"/>
              <a:t>MASTERTITELFORMAT BEARBEITEN</a:t>
            </a:r>
          </a:p>
        </p:txBody>
      </p:sp>
      <p:sp>
        <p:nvSpPr>
          <p:cNvPr id="3" name="Textplatzhalter 2">
            <a:extLst>
              <a:ext uri="{FF2B5EF4-FFF2-40B4-BE49-F238E27FC236}">
                <a16:creationId xmlns:a16="http://schemas.microsoft.com/office/drawing/2014/main" id="{4B670E9F-14A1-419B-8B9C-1B1DA390DC92}"/>
              </a:ext>
            </a:extLst>
          </p:cNvPr>
          <p:cNvSpPr>
            <a:spLocks noGrp="1"/>
          </p:cNvSpPr>
          <p:nvPr>
            <p:ph type="body" idx="1"/>
          </p:nvPr>
        </p:nvSpPr>
        <p:spPr>
          <a:xfrm>
            <a:off x="831850" y="4589463"/>
            <a:ext cx="10515600" cy="1500187"/>
          </a:xfrm>
        </p:spPr>
        <p:txBody>
          <a:bodyPr/>
          <a:lstStyle>
            <a:lvl1pPr marL="0" indent="0">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umsplatzhalter 3">
            <a:extLst>
              <a:ext uri="{FF2B5EF4-FFF2-40B4-BE49-F238E27FC236}">
                <a16:creationId xmlns:a16="http://schemas.microsoft.com/office/drawing/2014/main" id="{63F96AFD-DF84-AB4B-D532-31D6BA9410CB}"/>
              </a:ext>
            </a:extLst>
          </p:cNvPr>
          <p:cNvSpPr>
            <a:spLocks noGrp="1"/>
          </p:cNvSpPr>
          <p:nvPr>
            <p:ph type="dt" sz="half" idx="10"/>
          </p:nvPr>
        </p:nvSpPr>
        <p:spPr/>
        <p:txBody>
          <a:bodyPr/>
          <a:lstStyle/>
          <a:p>
            <a:fld id="{0658E067-4B3B-47D9-9A17-FFD5E316C135}" type="datetime1">
              <a:rPr lang="en-GB" smtClean="0"/>
              <a:t>21/11/2024</a:t>
            </a:fld>
            <a:endParaRPr lang="de-DE"/>
          </a:p>
        </p:txBody>
      </p:sp>
      <p:sp>
        <p:nvSpPr>
          <p:cNvPr id="5" name="Fußzeilenplatzhalter 4">
            <a:extLst>
              <a:ext uri="{FF2B5EF4-FFF2-40B4-BE49-F238E27FC236}">
                <a16:creationId xmlns:a16="http://schemas.microsoft.com/office/drawing/2014/main" id="{3DAA8780-13A2-FE9C-D3D7-5887AD3FB819}"/>
              </a:ext>
            </a:extLst>
          </p:cNvPr>
          <p:cNvSpPr>
            <a:spLocks noGrp="1"/>
          </p:cNvSpPr>
          <p:nvPr>
            <p:ph type="ftr" sz="quarter" idx="11"/>
          </p:nvPr>
        </p:nvSpPr>
        <p:spPr/>
        <p:txBody>
          <a:bodyPr/>
          <a:lstStyle/>
          <a:p>
            <a:r>
              <a:rPr lang="de-DE"/>
              <a:t>ERASMUS+ DIGIGEN 
Project Ref. No. 2021-1-DE02-KA220-VET-000025335</a:t>
            </a:r>
          </a:p>
        </p:txBody>
      </p:sp>
      <p:sp>
        <p:nvSpPr>
          <p:cNvPr id="6" name="Foliennummernplatzhalter 5">
            <a:extLst>
              <a:ext uri="{FF2B5EF4-FFF2-40B4-BE49-F238E27FC236}">
                <a16:creationId xmlns:a16="http://schemas.microsoft.com/office/drawing/2014/main" id="{E3BE7E5B-B20D-EF0C-9022-C8EA517FED49}"/>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8" name="Rechteck 7">
            <a:extLst>
              <a:ext uri="{FF2B5EF4-FFF2-40B4-BE49-F238E27FC236}">
                <a16:creationId xmlns:a16="http://schemas.microsoft.com/office/drawing/2014/main" id="{42D5C1BC-117F-ED1A-C3AA-3D799EAA098E}"/>
              </a:ext>
            </a:extLst>
          </p:cNvPr>
          <p:cNvSpPr/>
          <p:nvPr userDrawn="1"/>
        </p:nvSpPr>
        <p:spPr>
          <a:xfrm>
            <a:off x="10977153" y="6384062"/>
            <a:ext cx="75694" cy="277496"/>
          </a:xfrm>
          <a:prstGeom prst="rect">
            <a:avLst/>
          </a:pr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9" name="Freihandform: Form 8">
            <a:extLst>
              <a:ext uri="{FF2B5EF4-FFF2-40B4-BE49-F238E27FC236}">
                <a16:creationId xmlns:a16="http://schemas.microsoft.com/office/drawing/2014/main" id="{D869292C-FB64-B78A-79E8-CA4AD035DA43}"/>
              </a:ext>
            </a:extLst>
          </p:cNvPr>
          <p:cNvSpPr/>
          <p:nvPr userDrawn="1"/>
        </p:nvSpPr>
        <p:spPr>
          <a:xfrm>
            <a:off x="-870052" y="-471150"/>
            <a:ext cx="13063822" cy="1101529"/>
          </a:xfrm>
          <a:custGeom>
            <a:avLst/>
            <a:gdLst>
              <a:gd name="connsiteX0" fmla="*/ 870052 w 13063822"/>
              <a:gd name="connsiteY0" fmla="*/ 461187 h 1101529"/>
              <a:gd name="connsiteX1" fmla="*/ 13063822 w 13063822"/>
              <a:gd name="connsiteY1" fmla="*/ 461187 h 1101529"/>
              <a:gd name="connsiteX2" fmla="*/ 13063822 w 13063822"/>
              <a:gd name="connsiteY2" fmla="*/ 1101529 h 1101529"/>
              <a:gd name="connsiteX3" fmla="*/ 870052 w 13063822"/>
              <a:gd name="connsiteY3" fmla="*/ 1101529 h 1101529"/>
              <a:gd name="connsiteX4" fmla="*/ 0 w 13063822"/>
              <a:gd name="connsiteY4" fmla="*/ 0 h 1101529"/>
              <a:gd name="connsiteX5" fmla="*/ 647415 w 13063822"/>
              <a:gd name="connsiteY5" fmla="*/ 0 h 1101529"/>
              <a:gd name="connsiteX6" fmla="*/ 647415 w 13063822"/>
              <a:gd name="connsiteY6" fmla="*/ 1 h 1101529"/>
              <a:gd name="connsiteX7" fmla="*/ 0 w 13063822"/>
              <a:gd name="connsiteY7" fmla="*/ 1 h 1101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63822" h="1101529">
                <a:moveTo>
                  <a:pt x="870052" y="461187"/>
                </a:moveTo>
                <a:lnTo>
                  <a:pt x="13063822" y="461187"/>
                </a:lnTo>
                <a:lnTo>
                  <a:pt x="13063822" y="1101529"/>
                </a:lnTo>
                <a:lnTo>
                  <a:pt x="870052" y="1101529"/>
                </a:lnTo>
                <a:close/>
                <a:moveTo>
                  <a:pt x="0" y="0"/>
                </a:moveTo>
                <a:lnTo>
                  <a:pt x="647415" y="0"/>
                </a:lnTo>
                <a:lnTo>
                  <a:pt x="647415" y="1"/>
                </a:lnTo>
                <a:lnTo>
                  <a:pt x="0" y="1"/>
                </a:lnTo>
                <a:close/>
              </a:path>
            </a:pathLst>
          </a:custGeom>
          <a:solidFill>
            <a:srgbClr val="E955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solidFill>
                <a:srgbClr val="FF0000"/>
              </a:solidFill>
            </a:endParaRPr>
          </a:p>
        </p:txBody>
      </p:sp>
      <p:sp>
        <p:nvSpPr>
          <p:cNvPr id="10" name="Freihandform: Form 9">
            <a:extLst>
              <a:ext uri="{FF2B5EF4-FFF2-40B4-BE49-F238E27FC236}">
                <a16:creationId xmlns:a16="http://schemas.microsoft.com/office/drawing/2014/main" id="{9E42AE9C-A1F0-4006-A4D1-0CA3D5C04F4D}"/>
              </a:ext>
            </a:extLst>
          </p:cNvPr>
          <p:cNvSpPr/>
          <p:nvPr userDrawn="1"/>
        </p:nvSpPr>
        <p:spPr>
          <a:xfrm rot="21379100">
            <a:off x="-32108" y="35064"/>
            <a:ext cx="12235695" cy="606779"/>
          </a:xfrm>
          <a:custGeom>
            <a:avLst/>
            <a:gdLst>
              <a:gd name="connsiteX0" fmla="*/ 6840976 w 12235695"/>
              <a:gd name="connsiteY0" fmla="*/ 0 h 606779"/>
              <a:gd name="connsiteX1" fmla="*/ 12235695 w 12235695"/>
              <a:gd name="connsiteY1" fmla="*/ 347128 h 606779"/>
              <a:gd name="connsiteX2" fmla="*/ 12218988 w 12235695"/>
              <a:gd name="connsiteY2" fmla="*/ 606779 h 606779"/>
              <a:gd name="connsiteX3" fmla="*/ 0 w 12235695"/>
              <a:gd name="connsiteY3" fmla="*/ 606779 h 606779"/>
              <a:gd name="connsiteX4" fmla="*/ 39044 w 12235695"/>
              <a:gd name="connsiteY4" fmla="*/ 0 h 6067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5695" h="606779">
                <a:moveTo>
                  <a:pt x="6840976" y="0"/>
                </a:moveTo>
                <a:lnTo>
                  <a:pt x="12235695" y="347128"/>
                </a:lnTo>
                <a:lnTo>
                  <a:pt x="12218988" y="606779"/>
                </a:lnTo>
                <a:lnTo>
                  <a:pt x="0" y="606779"/>
                </a:lnTo>
                <a:lnTo>
                  <a:pt x="39044" y="0"/>
                </a:lnTo>
                <a:close/>
              </a:path>
            </a:pathLst>
          </a:custGeom>
          <a:solidFill>
            <a:srgbClr val="F5854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1" name="Freihandform: Form 10">
            <a:extLst>
              <a:ext uri="{FF2B5EF4-FFF2-40B4-BE49-F238E27FC236}">
                <a16:creationId xmlns:a16="http://schemas.microsoft.com/office/drawing/2014/main" id="{C5CA73DA-5FAB-56C3-5F68-E4904AB811A2}"/>
              </a:ext>
            </a:extLst>
          </p:cNvPr>
          <p:cNvSpPr/>
          <p:nvPr userDrawn="1"/>
        </p:nvSpPr>
        <p:spPr>
          <a:xfrm rot="21258052">
            <a:off x="-55067" y="50851"/>
            <a:ext cx="11753172" cy="524054"/>
          </a:xfrm>
          <a:custGeom>
            <a:avLst/>
            <a:gdLst>
              <a:gd name="connsiteX0" fmla="*/ 6502025 w 11753172"/>
              <a:gd name="connsiteY0" fmla="*/ 0 h 524054"/>
              <a:gd name="connsiteX1" fmla="*/ 11753172 w 11753172"/>
              <a:gd name="connsiteY1" fmla="*/ 524054 h 524054"/>
              <a:gd name="connsiteX2" fmla="*/ 0 w 11753172"/>
              <a:gd name="connsiteY2" fmla="*/ 524054 h 524054"/>
              <a:gd name="connsiteX3" fmla="*/ 52300 w 11753172"/>
              <a:gd name="connsiteY3" fmla="*/ 0 h 524054"/>
            </a:gdLst>
            <a:ahLst/>
            <a:cxnLst>
              <a:cxn ang="0">
                <a:pos x="connsiteX0" y="connsiteY0"/>
              </a:cxn>
              <a:cxn ang="0">
                <a:pos x="connsiteX1" y="connsiteY1"/>
              </a:cxn>
              <a:cxn ang="0">
                <a:pos x="connsiteX2" y="connsiteY2"/>
              </a:cxn>
              <a:cxn ang="0">
                <a:pos x="connsiteX3" y="connsiteY3"/>
              </a:cxn>
            </a:cxnLst>
            <a:rect l="l" t="t" r="r" b="b"/>
            <a:pathLst>
              <a:path w="11753172" h="524054">
                <a:moveTo>
                  <a:pt x="6502025" y="0"/>
                </a:moveTo>
                <a:lnTo>
                  <a:pt x="11753172" y="524054"/>
                </a:lnTo>
                <a:lnTo>
                  <a:pt x="0" y="524054"/>
                </a:lnTo>
                <a:lnTo>
                  <a:pt x="52300" y="0"/>
                </a:lnTo>
                <a:close/>
              </a:path>
            </a:pathLst>
          </a:cu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3" name="Afbeelding 12" descr="Afbeelding met wit&#10;&#10;Automatisch gegenereerde beschrijving">
            <a:extLst>
              <a:ext uri="{FF2B5EF4-FFF2-40B4-BE49-F238E27FC236}">
                <a16:creationId xmlns:a16="http://schemas.microsoft.com/office/drawing/2014/main" id="{81B54877-85F2-0C54-4CC7-DD8003602934}"/>
              </a:ext>
            </a:extLst>
          </p:cNvPr>
          <p:cNvPicPr>
            <a:picLocks noChangeAspect="1"/>
          </p:cNvPicPr>
          <p:nvPr userDrawn="1"/>
        </p:nvPicPr>
        <p:blipFill>
          <a:blip r:embed="rId2"/>
          <a:stretch>
            <a:fillRect/>
          </a:stretch>
        </p:blipFill>
        <p:spPr>
          <a:xfrm>
            <a:off x="103877" y="75396"/>
            <a:ext cx="1075842" cy="981555"/>
          </a:xfrm>
          <a:prstGeom prst="rect">
            <a:avLst/>
          </a:prstGeom>
        </p:spPr>
      </p:pic>
      <p:grpSp>
        <p:nvGrpSpPr>
          <p:cNvPr id="14" name="Gruppieren 1">
            <a:extLst>
              <a:ext uri="{FF2B5EF4-FFF2-40B4-BE49-F238E27FC236}">
                <a16:creationId xmlns:a16="http://schemas.microsoft.com/office/drawing/2014/main" id="{CB6288BF-D758-4FD0-670B-780BFCA77FF9}"/>
              </a:ext>
            </a:extLst>
          </p:cNvPr>
          <p:cNvGrpSpPr>
            <a:grpSpLocks noChangeAspect="1"/>
          </p:cNvGrpSpPr>
          <p:nvPr userDrawn="1"/>
        </p:nvGrpSpPr>
        <p:grpSpPr>
          <a:xfrm>
            <a:off x="332944" y="275641"/>
            <a:ext cx="677454" cy="637243"/>
            <a:chOff x="10552300" y="392719"/>
            <a:chExt cx="1300957" cy="1223738"/>
          </a:xfrm>
        </p:grpSpPr>
        <p:pic>
          <p:nvPicPr>
            <p:cNvPr id="15" name="Grafik 5">
              <a:extLst>
                <a:ext uri="{FF2B5EF4-FFF2-40B4-BE49-F238E27FC236}">
                  <a16:creationId xmlns:a16="http://schemas.microsoft.com/office/drawing/2014/main" id="{A992D61C-506C-E7AA-5A0D-63156B754508}"/>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6" name="Grafik 6">
              <a:extLst>
                <a:ext uri="{FF2B5EF4-FFF2-40B4-BE49-F238E27FC236}">
                  <a16:creationId xmlns:a16="http://schemas.microsoft.com/office/drawing/2014/main" id="{B80EE997-DEC2-75ED-1DFB-5C177467348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35498014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507750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7998848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9229915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21/11/2024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2050550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32073645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8421524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a:lnSpc>
                <a:spcPct val="107000"/>
              </a:lnSpc>
              <a:spcAft>
                <a:spcPts val="800"/>
              </a:spcAft>
            </a:pPr>
            <a:r>
              <a:rPr lang="nl-NL" sz="12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Gefinancierd door de Europese Unie. De hier geuite ideeën en meningen komen echter uitsluitend voor rekening van de auteur(s) en geven niet noodzakelijkerwijs die van de Europese Unie of het Europese Uitvoerende Agentschap onderwijs en cultuur (EACEA) weer. Noch de Europese Unie, noch het EACEA kan ervoor aansprakelijk worden gesteld.</a:t>
            </a:r>
            <a:endParaRPr lang="nl-NL" sz="1800" dirty="0">
              <a:effectLst/>
              <a:highlight>
                <a:srgbClr val="FDFDFD"/>
              </a:highlight>
              <a:latin typeface="Calibri" panose="020F0502020204030204" pitchFamily="34" charset="0"/>
              <a:ea typeface="Calibri" panose="020F0502020204030204" pitchFamily="34" charset="0"/>
              <a:cs typeface="Times New Roman" panose="02020603050405020304" pitchFamily="18" charset="0"/>
            </a:endParaRPr>
          </a:p>
          <a:p>
            <a:endParaRPr lang="en-GB" noProof="0" dirty="0"/>
          </a:p>
        </p:txBody>
      </p:sp>
      <p:sp>
        <p:nvSpPr>
          <p:cNvPr id="8" name="Rechteck 7">
            <a:extLst>
              <a:ext uri="{FF2B5EF4-FFF2-40B4-BE49-F238E27FC236}">
                <a16:creationId xmlns:a16="http://schemas.microsoft.com/office/drawing/2014/main" id="{6085AB3D-6C24-96B7-EBB4-AC5D54BBB208}"/>
              </a:ext>
            </a:extLst>
          </p:cNvPr>
          <p:cNvSpPr/>
          <p:nvPr userDrawn="1"/>
        </p:nvSpPr>
        <p:spPr>
          <a:xfrm>
            <a:off x="8489589" y="207175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PROJECTINFORMATIE</a:t>
            </a:r>
          </a:p>
          <a:p>
            <a:pPr algn="l"/>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LICENTIE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onder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Om de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in </a:t>
            </a:r>
            <a:r>
              <a:rPr lang="de-DE" altLang="de-DE" sz="1300" b="0" i="1" u="none" kern="1200" dirty="0" err="1">
                <a:solidFill>
                  <a:schemeClr val="tx1"/>
                </a:solidFill>
                <a:latin typeface="+mj-lt"/>
                <a:ea typeface="Jost Bold Italic" pitchFamily="2" charset="0"/>
                <a:cs typeface="+mn-cs"/>
              </a:rPr>
              <a:t>te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zien</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ga</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naar</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504092" y="1017090"/>
            <a:ext cx="4220740" cy="3850832"/>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49982EFF-2005-A218-C24B-2F3C3384DF60}"/>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2439391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2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a:lnSpc>
                <a:spcPct val="107000"/>
              </a:lnSpc>
              <a:spcAft>
                <a:spcPts val="800"/>
              </a:spcAft>
            </a:pPr>
            <a:r>
              <a:rPr lang="nl-NL" sz="1200" dirty="0">
                <a:solidFill>
                  <a:srgbClr val="000000"/>
                </a:solidFill>
                <a:effectLst/>
                <a:highlight>
                  <a:srgbClr val="FDFDFD"/>
                </a:highlight>
                <a:latin typeface="Segoe UI" panose="020B0502040204020203" pitchFamily="34" charset="0"/>
                <a:ea typeface="Times New Roman" panose="02020603050405020304" pitchFamily="18" charset="0"/>
                <a:cs typeface="Times New Roman" panose="02020603050405020304" pitchFamily="18" charset="0"/>
              </a:rPr>
              <a:t>Gefinancierd door de Europese Unie. De hier geuite ideeën en meningen komen echter uitsluitend voor rekening van de auteur(s) en geven niet noodzakelijkerwijs die van de Europese Unie of het Europese Uitvoerende Agentschap onderwijs en cultuur (EACEA) weer. Noch de Europese Unie, noch het EACEA kan ervoor aansprakelijk worden gesteld.</a:t>
            </a:r>
            <a:endParaRPr lang="nl-NL" sz="1800" dirty="0">
              <a:effectLst/>
              <a:highlight>
                <a:srgbClr val="FDFDFD"/>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PROJECTINFORMATIE</a:t>
            </a:r>
          </a:p>
          <a:p>
            <a:pPr algn="l"/>
            <a:r>
              <a:rPr lang="en-GB" sz="1300" b="0" i="1" u="none" noProof="0" dirty="0">
                <a:solidFill>
                  <a:schemeClr val="tx1"/>
                </a:solidFill>
                <a:latin typeface="+mj-lt"/>
                <a:ea typeface="Jost Bold Italic" pitchFamily="2" charset="0"/>
                <a:hlinkClick r:id="rId9">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LICENTIE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2023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onder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Om de </a:t>
            </a:r>
            <a:r>
              <a:rPr lang="de-DE" altLang="de-DE" sz="1300" b="0" i="1" u="none" kern="1200" dirty="0" err="1">
                <a:solidFill>
                  <a:schemeClr val="tx1"/>
                </a:solidFill>
                <a:latin typeface="+mj-lt"/>
                <a:ea typeface="Jost Bold Italic" pitchFamily="2" charset="0"/>
                <a:cs typeface="+mn-cs"/>
              </a:rPr>
              <a:t>licentie</a:t>
            </a:r>
            <a:r>
              <a:rPr lang="de-DE" altLang="de-DE" sz="1300" b="0" i="1" u="none" kern="1200" dirty="0">
                <a:solidFill>
                  <a:schemeClr val="tx1"/>
                </a:solidFill>
                <a:latin typeface="+mj-lt"/>
                <a:ea typeface="Jost Bold Italic" pitchFamily="2" charset="0"/>
                <a:cs typeface="+mn-cs"/>
              </a:rPr>
              <a:t> in </a:t>
            </a:r>
            <a:r>
              <a:rPr lang="de-DE" altLang="de-DE" sz="1300" b="0" i="1" u="none" kern="1200" dirty="0" err="1">
                <a:solidFill>
                  <a:schemeClr val="tx1"/>
                </a:solidFill>
                <a:latin typeface="+mj-lt"/>
                <a:ea typeface="Jost Bold Italic" pitchFamily="2" charset="0"/>
                <a:cs typeface="+mn-cs"/>
              </a:rPr>
              <a:t>te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zien</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ga</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naar</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1">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2">
            <a:alphaModFix amt="15000"/>
          </a:blip>
          <a:stretch>
            <a:fillRect/>
          </a:stretch>
        </p:blipFill>
        <p:spPr>
          <a:xfrm>
            <a:off x="7387157" y="1126524"/>
            <a:ext cx="4220740" cy="3850832"/>
          </a:xfrm>
          <a:prstGeom prst="rect">
            <a:avLst/>
          </a:prstGeom>
        </p:spPr>
      </p:pic>
      <p:pic>
        <p:nvPicPr>
          <p:cNvPr id="4" name="Picture 3" descr="A blue text on a black background&#10;&#10;Description automatically generated">
            <a:extLst>
              <a:ext uri="{FF2B5EF4-FFF2-40B4-BE49-F238E27FC236}">
                <a16:creationId xmlns:a16="http://schemas.microsoft.com/office/drawing/2014/main" id="{7651A92A-C475-5468-EA64-33521E81EC1A}"/>
              </a:ext>
            </a:extLst>
          </p:cNvPr>
          <p:cNvPicPr>
            <a:picLocks noChangeAspect="1"/>
          </p:cNvPicPr>
          <p:nvPr userDrawn="1"/>
        </p:nvPicPr>
        <p:blipFill>
          <a:blip r:embed="rId13"/>
          <a:stretch>
            <a:fillRect/>
          </a:stretch>
        </p:blipFill>
        <p:spPr>
          <a:xfrm>
            <a:off x="2411153" y="566643"/>
            <a:ext cx="3414447" cy="689038"/>
          </a:xfrm>
          <a:prstGeom prst="rect">
            <a:avLst/>
          </a:prstGeom>
        </p:spPr>
      </p:pic>
    </p:spTree>
    <p:extLst>
      <p:ext uri="{BB962C8B-B14F-4D97-AF65-F5344CB8AC3E}">
        <p14:creationId xmlns:p14="http://schemas.microsoft.com/office/powerpoint/2010/main" val="3403233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B9A18B2A-F54B-75ED-C5D8-133AE3889717}"/>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dirty="0"/>
          </a:p>
        </p:txBody>
      </p:sp>
      <p:sp>
        <p:nvSpPr>
          <p:cNvPr id="19" name="Freihandform: Form 18">
            <a:extLst>
              <a:ext uri="{FF2B5EF4-FFF2-40B4-BE49-F238E27FC236}">
                <a16:creationId xmlns:a16="http://schemas.microsoft.com/office/drawing/2014/main" id="{E163015F-02EA-1D73-D0FF-0B1C61CEE48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21/11/2024</a:t>
            </a:fld>
            <a:endParaRPr lang="en-GB" noProof="0" dirty="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p:txBody>
          <a:bodyPr/>
          <a:lstStyle/>
          <a:p>
            <a:r>
              <a:rPr lang="en-GB" noProof="0" dirty="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dirty="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grpSp>
        <p:nvGrpSpPr>
          <p:cNvPr id="15" name="Gruppieren 14">
            <a:extLst>
              <a:ext uri="{FF2B5EF4-FFF2-40B4-BE49-F238E27FC236}">
                <a16:creationId xmlns:a16="http://schemas.microsoft.com/office/drawing/2014/main" id="{1DB5D439-401D-7402-6639-BCBCB08D92CF}"/>
              </a:ext>
            </a:extLst>
          </p:cNvPr>
          <p:cNvGrpSpPr>
            <a:grpSpLocks noChangeAspect="1"/>
          </p:cNvGrpSpPr>
          <p:nvPr userDrawn="1"/>
        </p:nvGrpSpPr>
        <p:grpSpPr>
          <a:xfrm>
            <a:off x="11225726" y="464015"/>
            <a:ext cx="677454" cy="637243"/>
            <a:chOff x="10552300" y="392719"/>
            <a:chExt cx="1300957" cy="1223738"/>
          </a:xfrm>
        </p:grpSpPr>
        <p:pic>
          <p:nvPicPr>
            <p:cNvPr id="16" name="Grafik 15">
              <a:extLst>
                <a:ext uri="{FF2B5EF4-FFF2-40B4-BE49-F238E27FC236}">
                  <a16:creationId xmlns:a16="http://schemas.microsoft.com/office/drawing/2014/main" id="{63F0FFF6-8829-47A6-1833-CCB77F884860}"/>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17" name="Grafik 16">
              <a:extLst>
                <a:ext uri="{FF2B5EF4-FFF2-40B4-BE49-F238E27FC236}">
                  <a16:creationId xmlns:a16="http://schemas.microsoft.com/office/drawing/2014/main" id="{5E45407E-11E2-9041-F3E8-2707CEF0E303}"/>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Tree>
    <p:extLst>
      <p:ext uri="{BB962C8B-B14F-4D97-AF65-F5344CB8AC3E}">
        <p14:creationId xmlns:p14="http://schemas.microsoft.com/office/powerpoint/2010/main" val="25139698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9" name="Freihandform: Form 18">
            <a:extLst>
              <a:ext uri="{FF2B5EF4-FFF2-40B4-BE49-F238E27FC236}">
                <a16:creationId xmlns:a16="http://schemas.microsoft.com/office/drawing/2014/main" id="{833A5BE3-FF27-67BB-C569-409212D2CE43}"/>
              </a:ext>
            </a:extLst>
          </p:cNvPr>
          <p:cNvSpPr/>
          <p:nvPr userDrawn="1"/>
        </p:nvSpPr>
        <p:spPr>
          <a:xfrm>
            <a:off x="10758490" y="0"/>
            <a:ext cx="1433510" cy="1473196"/>
          </a:xfrm>
          <a:custGeom>
            <a:avLst/>
            <a:gdLst>
              <a:gd name="connsiteX0" fmla="*/ 1001689 w 1433510"/>
              <a:gd name="connsiteY0" fmla="*/ 0 h 1473196"/>
              <a:gd name="connsiteX1" fmla="*/ 1433510 w 1433510"/>
              <a:gd name="connsiteY1" fmla="*/ 242581 h 1473196"/>
              <a:gd name="connsiteX2" fmla="*/ 1433510 w 1433510"/>
              <a:gd name="connsiteY2" fmla="*/ 1473196 h 1473196"/>
              <a:gd name="connsiteX3" fmla="*/ 382611 w 1433510"/>
              <a:gd name="connsiteY3" fmla="*/ 1473196 h 1473196"/>
              <a:gd name="connsiteX4" fmla="*/ 0 w 1433510"/>
              <a:gd name="connsiteY4" fmla="*/ 562711 h 1473196"/>
              <a:gd name="connsiteX5" fmla="*/ 1001689 w 1433510"/>
              <a:gd name="connsiteY5" fmla="*/ 0 h 147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3510" h="1473196">
                <a:moveTo>
                  <a:pt x="1001689" y="0"/>
                </a:moveTo>
                <a:lnTo>
                  <a:pt x="1433510" y="242581"/>
                </a:lnTo>
                <a:lnTo>
                  <a:pt x="1433510" y="1473196"/>
                </a:lnTo>
                <a:lnTo>
                  <a:pt x="382611" y="1473196"/>
                </a:lnTo>
                <a:lnTo>
                  <a:pt x="0" y="562711"/>
                </a:lnTo>
                <a:lnTo>
                  <a:pt x="100168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2"/>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3">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4400"/>
            </a:lvl1pPr>
          </a:lstStyle>
          <a:p>
            <a:r>
              <a:rPr lang="de-DE" noProof="0"/>
              <a:t>Mastertitelformat bearbeiten</a:t>
            </a:r>
            <a:endParaRPr lang="en-GB" noProof="0"/>
          </a:p>
        </p:txBody>
      </p:sp>
    </p:spTree>
    <p:extLst>
      <p:ext uri="{BB962C8B-B14F-4D97-AF65-F5344CB8AC3E}">
        <p14:creationId xmlns:p14="http://schemas.microsoft.com/office/powerpoint/2010/main" val="3046667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4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1622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21/11/2024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41520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21/11/2024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 bewerken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Hoofdtekstformaat bearbeiten</a:t>
            </a:r>
            <a:endParaRPr lang="en-GB" noProof="0"/>
          </a:p>
          <a:p>
            <a:pPr lvl="1"/>
            <a:r>
              <a:rPr lang="en-GB" noProof="0" err="1"/>
              <a:t>Zweite </a:t>
            </a:r>
            <a:r>
              <a:rPr lang="en-GB" noProof="0"/>
              <a:t>Ebene</a:t>
            </a:r>
          </a:p>
          <a:p>
            <a:pPr lvl="2"/>
            <a:r>
              <a:rPr lang="en-GB" noProof="0" err="1"/>
              <a:t>Dritte </a:t>
            </a:r>
            <a:r>
              <a:rPr lang="en-GB" noProof="0"/>
              <a:t>Ebene</a:t>
            </a:r>
          </a:p>
          <a:p>
            <a:pPr lvl="3"/>
            <a:r>
              <a:rPr lang="en-GB" noProof="0" err="1"/>
              <a:t>Vierde </a:t>
            </a:r>
            <a:r>
              <a:rPr lang="en-GB" noProof="0"/>
              <a:t>Ebene</a:t>
            </a:r>
          </a:p>
          <a:p>
            <a:pPr lvl="4"/>
            <a:r>
              <a:rPr lang="en-GB" noProof="0" err="1"/>
              <a:t>Fünfte </a:t>
            </a:r>
            <a:r>
              <a:rPr lang="en-GB" noProof="0"/>
              <a:t>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7E49E33D-5237-4D07-98E2-291C3214B919}" type="datetime1">
              <a:rPr lang="en-GB" smtClean="0"/>
              <a:t>21/11/2024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t>‹Nr.›</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50" r:id="rId11"/>
    <p:sldLayoutId id="2147483654" r:id="rId12"/>
    <p:sldLayoutId id="2147483671" r:id="rId13"/>
    <p:sldLayoutId id="2147483672" r:id="rId14"/>
  </p:sldLayoutIdLst>
  <p:hf hdr="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a:t>
            </a:r>
            <a:r>
              <a:rPr lang="en-GB" noProof="0" dirty="0"/>
              <a:t> </a:t>
            </a:r>
            <a:r>
              <a:rPr lang="en-GB" noProof="0" dirty="0" err="1"/>
              <a:t>bearbeiten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7E49E33D-5237-4D07-98E2-291C3214B919}" type="datetime1">
              <a:rPr lang="en-GB" smtClean="0"/>
              <a:pPr/>
              <a:t>21/11/2024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‹Nr.›</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7" r:id="rId10"/>
    <p:sldLayoutId id="2147483683" r:id="rId11"/>
    <p:sldLayoutId id="2147483684" r:id="rId12"/>
    <p:sldLayoutId id="2147483685" r:id="rId13"/>
    <p:sldLayoutId id="2147483686" r:id="rId14"/>
  </p:sldLayoutIdLst>
  <p:hf hdr="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a:t>
            </a:r>
            <a:r>
              <a:rPr lang="en-GB" noProof="0" dirty="0"/>
              <a:t> </a:t>
            </a:r>
            <a:r>
              <a:rPr lang="en-GB" noProof="0" dirty="0" err="1"/>
              <a:t>bearbeiten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7E49E33D-5237-4D07-98E2-291C3214B919}" type="datetime1">
              <a:rPr lang="en-GB" smtClean="0"/>
              <a:pPr/>
              <a:t>21/11/2024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‹Nr.›</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194116379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Lst>
  <p:hf hdr="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2" Type="http://schemas.openxmlformats.org/officeDocument/2006/relationships/hyperlink" Target="https://doi.org/10.54394/FHEM823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811189"/>
            <a:ext cx="9144000" cy="2974214"/>
          </a:xfrm>
        </p:spPr>
        <p:txBody>
          <a:bodyPr>
            <a:normAutofit/>
          </a:bodyPr>
          <a:lstStyle/>
          <a:p>
            <a:r>
              <a:rPr lang="en-GB" sz="8800">
                <a:solidFill>
                  <a:schemeClr val="bg1"/>
                </a:solidFill>
              </a:rPr>
              <a:t>DIGIGEN</a:t>
            </a:r>
            <a:br>
              <a:rPr lang="en-GB" sz="4800">
                <a:solidFill>
                  <a:schemeClr val="bg1"/>
                </a:solidFill>
              </a:rPr>
            </a:br>
            <a:r>
              <a:rPr lang="en-GB" sz="4800" b="0" i="1">
                <a:solidFill>
                  <a:schemeClr val="bg1"/>
                </a:solidFill>
              </a:rPr>
              <a:t>Bijscholingsprogramma</a:t>
            </a: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008230"/>
            <a:ext cx="9144000" cy="647740"/>
          </a:xfrm>
        </p:spPr>
        <p:txBody>
          <a:bodyPr vert="horz" lIns="91440" tIns="45720" rIns="91440" bIns="45720" rtlCol="0">
            <a:normAutofit/>
          </a:bodyPr>
          <a:lstStyle/>
          <a:p>
            <a:r>
              <a:rPr lang="en-GB" dirty="0"/>
              <a:t>Inleiding</a:t>
            </a:r>
            <a:endParaRPr lang="en-GB" dirty="0">
              <a:latin typeface="+mn-lt"/>
            </a:endParaRP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3749402"/>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
        <p:nvSpPr>
          <p:cNvPr id="6" name="Fußzeilenplatzhalter 3">
            <a:extLst>
              <a:ext uri="{FF2B5EF4-FFF2-40B4-BE49-F238E27FC236}">
                <a16:creationId xmlns:a16="http://schemas.microsoft.com/office/drawing/2014/main" id="{641EF782-7A54-80F0-2AA3-4F282D2E525C}"/>
              </a:ext>
            </a:extLst>
          </p:cNvPr>
          <p:cNvSpPr>
            <a:spLocks noGrp="1"/>
          </p:cNvSpPr>
          <p:nvPr>
            <p:ph type="ftr" sz="quarter" idx="11"/>
          </p:nvPr>
        </p:nvSpPr>
        <p:spPr>
          <a:xfrm>
            <a:off x="248775" y="6325434"/>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ERASMUS+ DIGIGEN 
Project </a:t>
            </a:r>
            <a:r>
              <a:rPr kumimoji="0" lang="de-DE" sz="1200" b="0" i="0" u="none" strike="noStrike" kern="1200" cap="none" spc="0" normalizeH="0" baseline="0" noProof="0" dirty="0" err="1">
                <a:ln>
                  <a:noFill/>
                </a:ln>
                <a:solidFill>
                  <a:prstClr val="black"/>
                </a:solidFill>
                <a:effectLst/>
                <a:uLnTx/>
                <a:uFillTx/>
                <a:latin typeface="Jost"/>
                <a:ea typeface="Jost Bold Italic" pitchFamily="2" charset="77"/>
                <a:cs typeface="+mn-cs"/>
              </a:rPr>
              <a:t>Ref</a:t>
            </a: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 </a:t>
            </a:r>
            <a:r>
              <a:rPr kumimoji="0" lang="de-DE" sz="1200" b="0" i="0" u="none" strike="noStrike" kern="1200" cap="none" spc="0" normalizeH="0" baseline="0" noProof="0" dirty="0" err="1">
                <a:ln>
                  <a:noFill/>
                </a:ln>
                <a:solidFill>
                  <a:prstClr val="black"/>
                </a:solidFill>
                <a:effectLst/>
                <a:uLnTx/>
                <a:uFillTx/>
                <a:latin typeface="Jost"/>
                <a:ea typeface="Jost Bold Italic" pitchFamily="2" charset="77"/>
                <a:cs typeface="+mn-cs"/>
              </a:rPr>
              <a:t>No</a:t>
            </a: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 2021-1-DE02-KA220-VET-000025335</a:t>
            </a:r>
          </a:p>
        </p:txBody>
      </p:sp>
    </p:spTree>
    <p:extLst>
      <p:ext uri="{BB962C8B-B14F-4D97-AF65-F5344CB8AC3E}">
        <p14:creationId xmlns:p14="http://schemas.microsoft.com/office/powerpoint/2010/main" val="105557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372637"/>
            <a:ext cx="9920288" cy="780585"/>
          </a:xfrm>
        </p:spPr>
        <p:txBody>
          <a:bodyPr/>
          <a:lstStyle/>
          <a:p>
            <a:r>
              <a:rPr lang="de-DE" dirty="0" err="1"/>
              <a:t>Inspanningen voor gelijkheid</a:t>
            </a:r>
            <a:endParaRPr lang="de-DE"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0" name="Textfeld 9">
            <a:extLst>
              <a:ext uri="{FF2B5EF4-FFF2-40B4-BE49-F238E27FC236}">
                <a16:creationId xmlns:a16="http://schemas.microsoft.com/office/drawing/2014/main" id="{F68278A3-130D-731D-118B-B2321A1DF321}"/>
              </a:ext>
            </a:extLst>
          </p:cNvPr>
          <p:cNvSpPr txBox="1"/>
          <p:nvPr/>
        </p:nvSpPr>
        <p:spPr>
          <a:xfrm>
            <a:off x="504807" y="1894260"/>
            <a:ext cx="10848993" cy="3539430"/>
          </a:xfrm>
          <a:prstGeom prst="rect">
            <a:avLst/>
          </a:prstGeom>
          <a:noFill/>
        </p:spPr>
        <p:txBody>
          <a:bodyPr wrap="square" lIns="91440" tIns="45720" rIns="91440" bIns="45720" rtlCol="0" anchor="t">
            <a:spAutoFit/>
          </a:bodyPr>
          <a:lstStyle/>
          <a:p>
            <a:pPr marL="571500" indent="-571500">
              <a:buClr>
                <a:schemeClr val="accent1"/>
              </a:buClr>
              <a:buFont typeface="Wingdings" pitchFamily="2" charset="2"/>
              <a:buChar char="§"/>
            </a:pPr>
            <a:r>
              <a:rPr lang="en-US" sz="3200" dirty="0" err="1"/>
              <a:t>Veel</a:t>
            </a:r>
            <a:r>
              <a:rPr lang="en-US" sz="3200" dirty="0"/>
              <a:t> </a:t>
            </a:r>
            <a:r>
              <a:rPr lang="en-US" sz="3200" dirty="0" err="1"/>
              <a:t>wettelijke</a:t>
            </a:r>
            <a:r>
              <a:rPr lang="en-US" sz="3200" dirty="0"/>
              <a:t>, </a:t>
            </a:r>
            <a:r>
              <a:rPr lang="en-US" sz="3200" dirty="0" err="1"/>
              <a:t>nationale</a:t>
            </a:r>
            <a:r>
              <a:rPr lang="en-US" sz="3200" dirty="0"/>
              <a:t> </a:t>
            </a:r>
            <a:r>
              <a:rPr lang="en-US" sz="3200" dirty="0" err="1"/>
              <a:t>en</a:t>
            </a:r>
            <a:r>
              <a:rPr lang="en-US" sz="3200" dirty="0"/>
              <a:t> </a:t>
            </a:r>
            <a:r>
              <a:rPr lang="en-US" sz="3200" dirty="0" err="1"/>
              <a:t>internationale</a:t>
            </a:r>
            <a:r>
              <a:rPr lang="en-US" sz="3200" dirty="0"/>
              <a:t> </a:t>
            </a:r>
            <a:r>
              <a:rPr lang="en-US" sz="3200" dirty="0" err="1"/>
              <a:t>initiatieven</a:t>
            </a:r>
            <a:r>
              <a:rPr lang="en-US" sz="3200" dirty="0"/>
              <a:t> </a:t>
            </a:r>
            <a:r>
              <a:rPr lang="en-US" sz="3200" dirty="0" err="1"/>
              <a:t>voor</a:t>
            </a:r>
            <a:r>
              <a:rPr lang="en-US" sz="3200" dirty="0"/>
              <a:t> </a:t>
            </a:r>
            <a:r>
              <a:rPr lang="en-US" sz="3200" dirty="0" err="1"/>
              <a:t>een</a:t>
            </a:r>
            <a:r>
              <a:rPr lang="en-US" sz="3200" dirty="0"/>
              <a:t> grotere deelname van vrouwen aan het beroepsleven (bijv. genderquota)</a:t>
            </a:r>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en-GB" sz="3200" dirty="0"/>
              <a:t>Alleen minder initiatieven die zich richten op vrouwen die al in managementposities zitten en bijvoorbeeld worstelen met Het Nieuwe Werken en digitalisering.</a:t>
            </a:r>
          </a:p>
        </p:txBody>
      </p:sp>
      <p:sp>
        <p:nvSpPr>
          <p:cNvPr id="3" name="Textfeld 2">
            <a:extLst>
              <a:ext uri="{FF2B5EF4-FFF2-40B4-BE49-F238E27FC236}">
                <a16:creationId xmlns:a16="http://schemas.microsoft.com/office/drawing/2014/main" id="{9FDBF0A6-F30C-7A85-8881-FB93D54C7F3A}"/>
              </a:ext>
            </a:extLst>
          </p:cNvPr>
          <p:cNvSpPr txBox="1"/>
          <p:nvPr/>
        </p:nvSpPr>
        <p:spPr>
          <a:xfrm>
            <a:off x="398261" y="5385601"/>
            <a:ext cx="4421499" cy="338554"/>
          </a:xfrm>
          <a:prstGeom prst="rect">
            <a:avLst/>
          </a:prstGeom>
          <a:noFill/>
        </p:spPr>
        <p:txBody>
          <a:bodyPr wrap="square" rtlCol="0">
            <a:spAutoFit/>
          </a:bodyPr>
          <a:lstStyle>
            <a:defPPr>
              <a:defRPr lang="de-DE"/>
            </a:defPPr>
            <a:lvl1pPr>
              <a:defRPr sz="1100"/>
            </a:lvl1pPr>
          </a:lstStyle>
          <a:p>
            <a:pPr algn="ctr"/>
            <a:r>
              <a:rPr lang="en-US" sz="1600" dirty="0"/>
              <a:t>Herberger et al. (2023), p. 14-29</a:t>
            </a:r>
            <a:endParaRPr lang="en-GB" sz="1600" dirty="0"/>
          </a:p>
        </p:txBody>
      </p:sp>
    </p:spTree>
    <p:extLst>
      <p:ext uri="{BB962C8B-B14F-4D97-AF65-F5344CB8AC3E}">
        <p14:creationId xmlns:p14="http://schemas.microsoft.com/office/powerpoint/2010/main" val="1253224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94055"/>
            <a:ext cx="9920288" cy="1139087"/>
          </a:xfrm>
        </p:spPr>
        <p:txBody>
          <a:bodyPr/>
          <a:lstStyle/>
          <a:p>
            <a:r>
              <a:rPr lang="de-DE" sz="3200" dirty="0" err="1"/>
              <a:t>Diversiteit is </a:t>
            </a:r>
            <a:r>
              <a:rPr lang="de-DE" sz="3200" dirty="0"/>
              <a:t>een </a:t>
            </a:r>
            <a:r>
              <a:rPr lang="de-DE" sz="3200" dirty="0" err="1"/>
              <a:t>complexe term </a:t>
            </a:r>
            <a:r>
              <a:rPr lang="de-DE" sz="3200" dirty="0"/>
              <a:t>en </a:t>
            </a:r>
            <a:r>
              <a:rPr lang="de-DE" sz="3200" dirty="0" err="1"/>
              <a:t>inspanningen op het gebied van gelijkheid zijn slechts één patroon</a:t>
            </a:r>
            <a:endParaRPr lang="de-DE" sz="32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pic>
        <p:nvPicPr>
          <p:cNvPr id="117" name="Grafik 116">
            <a:extLst>
              <a:ext uri="{FF2B5EF4-FFF2-40B4-BE49-F238E27FC236}">
                <a16:creationId xmlns:a16="http://schemas.microsoft.com/office/drawing/2014/main" id="{500E651C-2E62-27C1-BCAA-F95B0D24162F}"/>
              </a:ext>
            </a:extLst>
          </p:cNvPr>
          <p:cNvPicPr>
            <a:picLocks noChangeAspect="1"/>
          </p:cNvPicPr>
          <p:nvPr/>
        </p:nvPicPr>
        <p:blipFill>
          <a:blip r:embed="rId3"/>
          <a:stretch>
            <a:fillRect/>
          </a:stretch>
        </p:blipFill>
        <p:spPr>
          <a:xfrm>
            <a:off x="7006254" y="1714039"/>
            <a:ext cx="4446627" cy="4280362"/>
          </a:xfrm>
          <a:prstGeom prst="rect">
            <a:avLst/>
          </a:prstGeom>
        </p:spPr>
      </p:pic>
      <p:sp>
        <p:nvSpPr>
          <p:cNvPr id="118" name="Textfeld 117">
            <a:extLst>
              <a:ext uri="{FF2B5EF4-FFF2-40B4-BE49-F238E27FC236}">
                <a16:creationId xmlns:a16="http://schemas.microsoft.com/office/drawing/2014/main" id="{5F09E165-E0C8-4351-CEB9-5A172EB458B7}"/>
              </a:ext>
            </a:extLst>
          </p:cNvPr>
          <p:cNvSpPr txBox="1"/>
          <p:nvPr/>
        </p:nvSpPr>
        <p:spPr>
          <a:xfrm>
            <a:off x="516237" y="2123443"/>
            <a:ext cx="6296043" cy="3539430"/>
          </a:xfrm>
          <a:prstGeom prst="rect">
            <a:avLst/>
          </a:prstGeom>
          <a:noFill/>
        </p:spPr>
        <p:txBody>
          <a:bodyPr wrap="square" rtlCol="0">
            <a:spAutoFit/>
          </a:bodyPr>
          <a:lstStyle/>
          <a:p>
            <a:pPr marL="571500" indent="-571500">
              <a:buClr>
                <a:schemeClr val="accent1"/>
              </a:buClr>
              <a:buFont typeface="Wingdings" pitchFamily="2" charset="2"/>
              <a:buChar char="§"/>
            </a:pPr>
            <a:r>
              <a:rPr lang="en-US" sz="2800" dirty="0"/>
              <a:t>Empowerment van vrouwen in managementposities zonder dat mannen hun carrièremogelijkheden verzwakken.</a:t>
            </a:r>
          </a:p>
          <a:p>
            <a:pPr marL="571500" indent="-571500">
              <a:buClr>
                <a:schemeClr val="accent1"/>
              </a:buClr>
              <a:buFont typeface="Wingdings" pitchFamily="2" charset="2"/>
              <a:buChar char="§"/>
            </a:pPr>
            <a:r>
              <a:rPr lang="en-US" sz="2800" dirty="0"/>
              <a:t>Het doel is om duidelijke nadelen tegen te gaan.</a:t>
            </a:r>
          </a:p>
          <a:p>
            <a:pPr marL="571500" indent="-571500">
              <a:buClr>
                <a:schemeClr val="accent1"/>
              </a:buClr>
              <a:buFont typeface="Wingdings" pitchFamily="2" charset="2"/>
              <a:buChar char="§"/>
            </a:pPr>
            <a:r>
              <a:rPr lang="en-US" sz="2800" dirty="0"/>
              <a:t>Diversiteit is meer dan gelijkheid en de facetten genereren interacties. </a:t>
            </a:r>
          </a:p>
        </p:txBody>
      </p:sp>
      <p:sp>
        <p:nvSpPr>
          <p:cNvPr id="120" name="Textfeld 119">
            <a:extLst>
              <a:ext uri="{FF2B5EF4-FFF2-40B4-BE49-F238E27FC236}">
                <a16:creationId xmlns:a16="http://schemas.microsoft.com/office/drawing/2014/main" id="{EE51C2A7-3836-F7D6-21C9-29FE650AFAC1}"/>
              </a:ext>
            </a:extLst>
          </p:cNvPr>
          <p:cNvSpPr txBox="1"/>
          <p:nvPr/>
        </p:nvSpPr>
        <p:spPr>
          <a:xfrm>
            <a:off x="7590456" y="6073965"/>
            <a:ext cx="6096000" cy="338554"/>
          </a:xfrm>
          <a:prstGeom prst="rect">
            <a:avLst/>
          </a:prstGeom>
          <a:noFill/>
        </p:spPr>
        <p:txBody>
          <a:bodyPr wrap="square">
            <a:spAutoFit/>
          </a:bodyPr>
          <a:lstStyle/>
          <a:p>
            <a:r>
              <a:rPr lang="en-US" sz="1600" dirty="0" err="1"/>
              <a:t>Gardenswartz </a:t>
            </a:r>
            <a:r>
              <a:rPr lang="en-US" sz="1600" dirty="0"/>
              <a:t>et al. (2003), p. 33</a:t>
            </a:r>
            <a:endParaRPr lang="de-DE" sz="1600" dirty="0"/>
          </a:p>
        </p:txBody>
      </p:sp>
    </p:spTree>
    <p:extLst>
      <p:ext uri="{BB962C8B-B14F-4D97-AF65-F5344CB8AC3E}">
        <p14:creationId xmlns:p14="http://schemas.microsoft.com/office/powerpoint/2010/main" val="2607260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1498" y="2967335"/>
            <a:ext cx="6097604" cy="923330"/>
          </a:xfrm>
          <a:prstGeom prst="rect">
            <a:avLst/>
          </a:prstGeom>
          <a:noFill/>
        </p:spPr>
        <p:txBody>
          <a:bodyPr wrap="square" anchor="ctr">
            <a:spAutoFit/>
          </a:bodyPr>
          <a:lstStyle/>
          <a:p>
            <a:pPr algn="ctr">
              <a:spcBef>
                <a:spcPts val="0"/>
              </a:spcBef>
            </a:pPr>
            <a:r>
              <a:rPr lang="en-GB" sz="5400" b="1" dirty="0">
                <a:solidFill>
                  <a:schemeClr val="bg1"/>
                </a:solidFill>
                <a:latin typeface="Jost" pitchFamily="2" charset="0"/>
                <a:ea typeface="Jost" pitchFamily="2" charset="0"/>
              </a:rPr>
              <a:t>DOELGROEPEN</a:t>
            </a:r>
          </a:p>
        </p:txBody>
      </p:sp>
    </p:spTree>
    <p:extLst>
      <p:ext uri="{BB962C8B-B14F-4D97-AF65-F5344CB8AC3E}">
        <p14:creationId xmlns:p14="http://schemas.microsoft.com/office/powerpoint/2010/main" val="39442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err="1"/>
              <a:t>Doelgroepen</a:t>
            </a:r>
            <a:endParaRPr lang="de-DE"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F586ADCC-E12D-CD94-AEEE-9FDB3426AE21}"/>
              </a:ext>
            </a:extLst>
          </p:cNvPr>
          <p:cNvSpPr/>
          <p:nvPr/>
        </p:nvSpPr>
        <p:spPr>
          <a:xfrm>
            <a:off x="1969477"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Indirecte doelgroep</a:t>
            </a:r>
          </a:p>
          <a:p>
            <a:pPr algn="ctr"/>
            <a:r>
              <a:rPr lang="en-GB"/>
              <a:t>"Vrouwen in managementposities</a:t>
            </a:r>
          </a:p>
        </p:txBody>
      </p:sp>
      <p:sp>
        <p:nvSpPr>
          <p:cNvPr id="7" name="Rechteck 6">
            <a:extLst>
              <a:ext uri="{FF2B5EF4-FFF2-40B4-BE49-F238E27FC236}">
                <a16:creationId xmlns:a16="http://schemas.microsoft.com/office/drawing/2014/main" id="{869B5A36-EF7E-D99F-B88E-0BDF387D4F2D}"/>
              </a:ext>
            </a:extLst>
          </p:cNvPr>
          <p:cNvSpPr/>
          <p:nvPr/>
        </p:nvSpPr>
        <p:spPr>
          <a:xfrm>
            <a:off x="6954350"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Directe doelgroep</a:t>
            </a:r>
          </a:p>
          <a:p>
            <a:pPr algn="ctr"/>
            <a:r>
              <a:rPr lang="en-GB"/>
              <a:t>"HR-Practitioners en loopbaanadviseurs".</a:t>
            </a:r>
          </a:p>
        </p:txBody>
      </p:sp>
      <p:sp>
        <p:nvSpPr>
          <p:cNvPr id="8" name="Kreuz 7">
            <a:extLst>
              <a:ext uri="{FF2B5EF4-FFF2-40B4-BE49-F238E27FC236}">
                <a16:creationId xmlns:a16="http://schemas.microsoft.com/office/drawing/2014/main" id="{9B3A5D1A-B4DC-9B36-B849-55F06095376F}"/>
              </a:ext>
            </a:extLst>
          </p:cNvPr>
          <p:cNvSpPr/>
          <p:nvPr/>
        </p:nvSpPr>
        <p:spPr>
          <a:xfrm>
            <a:off x="5580185" y="3379176"/>
            <a:ext cx="773723" cy="674077"/>
          </a:xfrm>
          <a:prstGeom prst="plus">
            <a:avLst/>
          </a:prstGeom>
          <a:solidFill>
            <a:schemeClr val="accent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de-DE" dirty="0">
              <a:solidFill>
                <a:srgbClr val="FFFAF7"/>
              </a:solidFill>
              <a:highlight>
                <a:srgbClr val="FFFAF7"/>
              </a:highlight>
            </a:endParaRPr>
          </a:p>
        </p:txBody>
      </p:sp>
    </p:spTree>
    <p:extLst>
      <p:ext uri="{BB962C8B-B14F-4D97-AF65-F5344CB8AC3E}">
        <p14:creationId xmlns:p14="http://schemas.microsoft.com/office/powerpoint/2010/main" val="374959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42807" y="223303"/>
            <a:ext cx="6985416" cy="1219768"/>
          </a:xfrm>
        </p:spPr>
        <p:txBody>
          <a:bodyPr/>
          <a:lstStyle/>
          <a:p>
            <a:r>
              <a:rPr lang="de-DE" sz="4000" dirty="0"/>
              <a:t>Behoeften </a:t>
            </a:r>
            <a:r>
              <a:rPr lang="de-DE" sz="4000" dirty="0" err="1"/>
              <a:t>van vrouwen </a:t>
            </a:r>
            <a:r>
              <a:rPr lang="de-DE" sz="4000" dirty="0"/>
              <a:t>in </a:t>
            </a:r>
            <a:r>
              <a:rPr lang="de-DE" sz="4000" dirty="0" err="1"/>
              <a:t>managementposities</a:t>
            </a:r>
            <a:endParaRPr lang="de-DE" sz="40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Wat zijn de toekomstige veranderingen als gevolg van digitalisering </a:t>
            </a:r>
            <a:r>
              <a:rPr lang="de-DE" sz="2800" b="1" dirty="0">
                <a:solidFill>
                  <a:schemeClr val="accent1"/>
                </a:solidFill>
              </a:rPr>
              <a:t>en digitale </a:t>
            </a:r>
            <a:r>
              <a:rPr lang="de-DE" sz="2800" b="1" dirty="0" err="1">
                <a:solidFill>
                  <a:schemeClr val="accent1"/>
                </a:solidFill>
              </a:rPr>
              <a:t>transformatie</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err="1"/>
              <a:t>Ingewikkelde</a:t>
            </a:r>
            <a:r>
              <a:rPr lang="en-US" sz="2800" dirty="0"/>
              <a:t> </a:t>
            </a:r>
            <a:r>
              <a:rPr lang="en-US" sz="2800" dirty="0" err="1"/>
              <a:t>vraagstukken</a:t>
            </a:r>
            <a:r>
              <a:rPr lang="en-US" sz="2800" dirty="0"/>
              <a:t> / aanpassingsproblemen</a:t>
            </a:r>
            <a:endParaRPr lang="en-GB" sz="2800" dirty="0"/>
          </a:p>
          <a:p>
            <a:pPr marL="457200" indent="-457200" algn="just">
              <a:lnSpc>
                <a:spcPct val="150000"/>
              </a:lnSpc>
              <a:buClr>
                <a:schemeClr val="accent1"/>
              </a:buClr>
              <a:buFont typeface="Wingdings" pitchFamily="2" charset="2"/>
              <a:buChar char="§"/>
            </a:pPr>
            <a:r>
              <a:rPr lang="en-US" sz="2800" dirty="0"/>
              <a:t>Grotere complexiteit / meer technieken / tools</a:t>
            </a:r>
          </a:p>
          <a:p>
            <a:pPr marL="457200" indent="-457200" algn="just">
              <a:lnSpc>
                <a:spcPct val="150000"/>
              </a:lnSpc>
              <a:buClr>
                <a:schemeClr val="accent1"/>
              </a:buClr>
              <a:buFont typeface="Wingdings" pitchFamily="2" charset="2"/>
              <a:buChar char="§"/>
            </a:pPr>
            <a:r>
              <a:rPr lang="en-US" sz="2800" dirty="0"/>
              <a:t>Gemakkelijker, sneller, meer informatie</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Indirecte doelgroep</a:t>
            </a:r>
          </a:p>
        </p:txBody>
      </p:sp>
    </p:spTree>
    <p:extLst>
      <p:ext uri="{BB962C8B-B14F-4D97-AF65-F5344CB8AC3E}">
        <p14:creationId xmlns:p14="http://schemas.microsoft.com/office/powerpoint/2010/main" val="225320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de-DE" sz="4000" dirty="0"/>
              <a:t>Behoeften </a:t>
            </a:r>
            <a:r>
              <a:rPr lang="de-DE" sz="4000" dirty="0" err="1"/>
              <a:t>van vrouwen </a:t>
            </a:r>
            <a:r>
              <a:rPr lang="de-DE" sz="4000" dirty="0"/>
              <a:t>in </a:t>
            </a:r>
            <a:r>
              <a:rPr lang="de-DE" sz="4000" dirty="0" err="1"/>
              <a:t>managementposities</a:t>
            </a:r>
            <a:endParaRPr lang="de-DE" sz="40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4285789"/>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Welke vaardigheden zijn vandaag </a:t>
            </a:r>
            <a:r>
              <a:rPr lang="de-DE" sz="2800" b="1" dirty="0">
                <a:solidFill>
                  <a:schemeClr val="accent1"/>
                </a:solidFill>
              </a:rPr>
              <a:t>en in </a:t>
            </a:r>
            <a:r>
              <a:rPr lang="de-DE" sz="2800" b="1" dirty="0" err="1">
                <a:solidFill>
                  <a:schemeClr val="accent1"/>
                </a:solidFill>
              </a:rPr>
              <a:t>de toekomst nodig voor </a:t>
            </a:r>
            <a:r>
              <a:rPr lang="de-DE" sz="2800" b="1" dirty="0">
                <a:solidFill>
                  <a:schemeClr val="accent1"/>
                </a:solidFill>
              </a:rPr>
              <a:t>een </a:t>
            </a:r>
            <a:r>
              <a:rPr lang="de-DE" sz="2800" b="1" dirty="0" err="1">
                <a:solidFill>
                  <a:schemeClr val="accent1"/>
                </a:solidFill>
              </a:rPr>
              <a:t>succesvol beroepsleven</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Digitale affiniteit / openheid &amp; bereidheid</a:t>
            </a:r>
          </a:p>
          <a:p>
            <a:pPr marL="457200" indent="-457200" algn="just">
              <a:lnSpc>
                <a:spcPct val="150000"/>
              </a:lnSpc>
              <a:buClr>
                <a:schemeClr val="accent1"/>
              </a:buClr>
              <a:buFont typeface="Wingdings" pitchFamily="2" charset="2"/>
              <a:buChar char="§"/>
            </a:pPr>
            <a:r>
              <a:rPr lang="en-US" sz="2800" dirty="0"/>
              <a:t>Zelfverzekerd gebruik / routine in digitale technologieën</a:t>
            </a:r>
          </a:p>
          <a:p>
            <a:pPr marL="457200" indent="-457200" algn="just">
              <a:lnSpc>
                <a:spcPct val="150000"/>
              </a:lnSpc>
              <a:buClr>
                <a:schemeClr val="accent1"/>
              </a:buClr>
              <a:buFont typeface="Wingdings" pitchFamily="2" charset="2"/>
              <a:buChar char="§"/>
            </a:pPr>
            <a:r>
              <a:rPr lang="en-US" sz="2800" dirty="0"/>
              <a:t>Digitale coördinatie &amp; communicatie</a:t>
            </a:r>
          </a:p>
          <a:p>
            <a:pPr marL="457200" indent="-457200" algn="just">
              <a:lnSpc>
                <a:spcPct val="150000"/>
              </a:lnSpc>
              <a:buClr>
                <a:schemeClr val="accent1"/>
              </a:buClr>
              <a:buFont typeface="Wingdings" pitchFamily="2" charset="2"/>
              <a:buChar char="§"/>
            </a:pPr>
            <a:endParaRPr lang="en-US" sz="2800" dirty="0"/>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Indirecte doelgroep</a:t>
            </a:r>
          </a:p>
        </p:txBody>
      </p:sp>
    </p:spTree>
    <p:extLst>
      <p:ext uri="{BB962C8B-B14F-4D97-AF65-F5344CB8AC3E}">
        <p14:creationId xmlns:p14="http://schemas.microsoft.com/office/powerpoint/2010/main" val="184091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de-DE" sz="4000" dirty="0"/>
              <a:t>Behoeften </a:t>
            </a:r>
            <a:r>
              <a:rPr lang="de-DE" sz="4000" dirty="0" err="1"/>
              <a:t>van vrouwen </a:t>
            </a:r>
            <a:r>
              <a:rPr lang="de-DE" sz="4000" dirty="0"/>
              <a:t>in </a:t>
            </a:r>
            <a:r>
              <a:rPr lang="de-DE" sz="4000" dirty="0" err="1"/>
              <a:t>managementposities</a:t>
            </a:r>
            <a:endParaRPr lang="de-DE" sz="40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Hoe zou je het </a:t>
            </a:r>
            <a:r>
              <a:rPr lang="de-DE" sz="2800" b="1" dirty="0">
                <a:solidFill>
                  <a:schemeClr val="accent1"/>
                </a:solidFill>
              </a:rPr>
              <a:t>liefst </a:t>
            </a:r>
            <a:r>
              <a:rPr lang="de-DE" sz="2800" b="1" dirty="0" err="1">
                <a:solidFill>
                  <a:schemeClr val="accent1"/>
                </a:solidFill>
              </a:rPr>
              <a:t>nuttige vaardigheden leren </a:t>
            </a:r>
            <a:r>
              <a:rPr lang="de-DE" sz="2800" b="1" dirty="0">
                <a:solidFill>
                  <a:schemeClr val="accent1"/>
                </a:solidFill>
              </a:rPr>
              <a:t>en </a:t>
            </a:r>
            <a:r>
              <a:rPr lang="de-DE" sz="2800" b="1" dirty="0" err="1">
                <a:solidFill>
                  <a:schemeClr val="accent1"/>
                </a:solidFill>
              </a:rPr>
              <a:t>nuttige competenties verwerven</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Een mix van individuele en groepstraining</a:t>
            </a:r>
          </a:p>
          <a:p>
            <a:pPr marL="457200" indent="-457200" algn="just">
              <a:lnSpc>
                <a:spcPct val="150000"/>
              </a:lnSpc>
              <a:buClr>
                <a:schemeClr val="accent1"/>
              </a:buClr>
              <a:buFont typeface="Wingdings" pitchFamily="2" charset="2"/>
              <a:buChar char="§"/>
            </a:pPr>
            <a:r>
              <a:rPr lang="en-US" sz="2800" dirty="0"/>
              <a:t>Digitale training voor digitale hulpmiddelen</a:t>
            </a:r>
          </a:p>
          <a:p>
            <a:pPr marL="457200" indent="-457200" algn="just">
              <a:lnSpc>
                <a:spcPct val="150000"/>
              </a:lnSpc>
              <a:buClr>
                <a:schemeClr val="accent1"/>
              </a:buClr>
              <a:buFont typeface="Wingdings" pitchFamily="2" charset="2"/>
              <a:buChar char="§"/>
            </a:pPr>
            <a:r>
              <a:rPr lang="en-US" sz="2800" dirty="0"/>
              <a:t>Leren door te doen</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Indirecte doelgroep</a:t>
            </a:r>
          </a:p>
        </p:txBody>
      </p:sp>
    </p:spTree>
    <p:extLst>
      <p:ext uri="{BB962C8B-B14F-4D97-AF65-F5344CB8AC3E}">
        <p14:creationId xmlns:p14="http://schemas.microsoft.com/office/powerpoint/2010/main" val="37643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Behoeften van HR-professionals en loopbaanbegeleiders</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2993127"/>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Welke </a:t>
            </a:r>
            <a:r>
              <a:rPr lang="de-DE" sz="2800" b="1" dirty="0">
                <a:solidFill>
                  <a:schemeClr val="accent1"/>
                </a:solidFill>
              </a:rPr>
              <a:t>wettelijke </a:t>
            </a:r>
            <a:r>
              <a:rPr lang="de-DE" sz="2800" b="1" dirty="0" err="1">
                <a:solidFill>
                  <a:schemeClr val="accent1"/>
                </a:solidFill>
              </a:rPr>
              <a:t>normen </a:t>
            </a:r>
            <a:r>
              <a:rPr lang="de-DE" sz="2800" b="1" dirty="0">
                <a:solidFill>
                  <a:schemeClr val="accent1"/>
                </a:solidFill>
              </a:rPr>
              <a:t>en initiatieven </a:t>
            </a:r>
            <a:r>
              <a:rPr lang="de-DE" sz="2800" b="1" dirty="0" err="1">
                <a:solidFill>
                  <a:schemeClr val="accent1"/>
                </a:solidFill>
              </a:rPr>
              <a:t>kent u om vrouwen </a:t>
            </a:r>
            <a:r>
              <a:rPr lang="de-DE" sz="2800" b="1" dirty="0">
                <a:solidFill>
                  <a:schemeClr val="accent1"/>
                </a:solidFill>
              </a:rPr>
              <a:t>in </a:t>
            </a:r>
            <a:r>
              <a:rPr lang="de-DE" sz="2800" b="1" dirty="0" err="1">
                <a:solidFill>
                  <a:schemeClr val="accent1"/>
                </a:solidFill>
              </a:rPr>
              <a:t>managementfuncties te </a:t>
            </a:r>
            <a:r>
              <a:rPr lang="de-DE" sz="2800" b="1" dirty="0">
                <a:solidFill>
                  <a:schemeClr val="accent1"/>
                </a:solidFill>
              </a:rPr>
              <a:t>stimuleren?</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Wettelijke normen met betrekking tot gendergelijkheid/quota’s</a:t>
            </a:r>
          </a:p>
          <a:p>
            <a:pPr marL="457200" indent="-457200" algn="just">
              <a:lnSpc>
                <a:spcPct val="150000"/>
              </a:lnSpc>
              <a:buClr>
                <a:schemeClr val="accent1"/>
              </a:buClr>
              <a:buFont typeface="Wingdings" pitchFamily="2" charset="2"/>
              <a:buChar char="§"/>
            </a:pPr>
            <a:r>
              <a:rPr lang="en-US" sz="2800" dirty="0" err="1"/>
              <a:t>Niet</a:t>
            </a:r>
            <a:r>
              <a:rPr lang="en-US" sz="2800" dirty="0"/>
              <a:t> bekend</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Directe doelgroep</a:t>
            </a:r>
          </a:p>
        </p:txBody>
      </p:sp>
    </p:spTree>
    <p:extLst>
      <p:ext uri="{BB962C8B-B14F-4D97-AF65-F5344CB8AC3E}">
        <p14:creationId xmlns:p14="http://schemas.microsoft.com/office/powerpoint/2010/main" val="2078019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Behoeften van HR-professionals en loopbaanbegeleiders</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a:solidFill>
                  <a:schemeClr val="accent1"/>
                </a:solidFill>
              </a:rPr>
              <a:t>Ben </a:t>
            </a:r>
            <a:r>
              <a:rPr lang="de-DE" sz="2800" b="1" dirty="0" err="1">
                <a:solidFill>
                  <a:schemeClr val="accent1"/>
                </a:solidFill>
              </a:rPr>
              <a:t>je bekend met specifieke counselingbenaderingen voor vrouwen </a:t>
            </a:r>
            <a:r>
              <a:rPr lang="de-DE" sz="2800" b="1" dirty="0">
                <a:solidFill>
                  <a:schemeClr val="accent1"/>
                </a:solidFill>
              </a:rPr>
              <a:t>in </a:t>
            </a:r>
            <a:r>
              <a:rPr lang="de-DE" sz="2800" b="1" dirty="0" err="1">
                <a:solidFill>
                  <a:schemeClr val="accent1"/>
                </a:solidFill>
              </a:rPr>
              <a:t>managementposities</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Niet-specifieke algemene programma's  </a:t>
            </a:r>
          </a:p>
          <a:p>
            <a:pPr marL="457200" indent="-457200" algn="just">
              <a:lnSpc>
                <a:spcPct val="150000"/>
              </a:lnSpc>
              <a:buClr>
                <a:schemeClr val="accent1"/>
              </a:buClr>
              <a:buFont typeface="Wingdings" pitchFamily="2" charset="2"/>
              <a:buChar char="§"/>
            </a:pPr>
            <a:r>
              <a:rPr lang="en-US" sz="2800" dirty="0"/>
              <a:t>Coaching/mentoringprogramma's in het algemeen</a:t>
            </a:r>
          </a:p>
          <a:p>
            <a:pPr marL="457200" indent="-457200" algn="just">
              <a:lnSpc>
                <a:spcPct val="150000"/>
              </a:lnSpc>
              <a:buClr>
                <a:schemeClr val="accent1"/>
              </a:buClr>
              <a:buFont typeface="Wingdings" pitchFamily="2" charset="2"/>
              <a:buChar char="§"/>
            </a:pPr>
            <a:r>
              <a:rPr lang="en-US" sz="2800" dirty="0"/>
              <a:t>Carrièrenetwerken</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Directe doelgroep</a:t>
            </a:r>
          </a:p>
        </p:txBody>
      </p:sp>
    </p:spTree>
    <p:extLst>
      <p:ext uri="{BB962C8B-B14F-4D97-AF65-F5344CB8AC3E}">
        <p14:creationId xmlns:p14="http://schemas.microsoft.com/office/powerpoint/2010/main" val="427377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Behoeften van HR-professionals en loopbaanbegeleiders</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83531" y="1571095"/>
            <a:ext cx="10667285" cy="3639458"/>
          </a:xfrm>
          <a:prstGeom prst="rect">
            <a:avLst/>
          </a:prstGeom>
          <a:noFill/>
        </p:spPr>
        <p:txBody>
          <a:bodyPr wrap="square" rtlCol="0">
            <a:spAutoFit/>
          </a:bodyPr>
          <a:lstStyle/>
          <a:p>
            <a:pPr>
              <a:lnSpc>
                <a:spcPct val="150000"/>
              </a:lnSpc>
              <a:buClr>
                <a:schemeClr val="accent1"/>
              </a:buClr>
            </a:pPr>
            <a:r>
              <a:rPr lang="de-DE" sz="2800" b="1" dirty="0" err="1">
                <a:solidFill>
                  <a:schemeClr val="accent1"/>
                </a:solidFill>
              </a:rPr>
              <a:t>Welke aspecten zijn vanuit uw perspectief belangrijk </a:t>
            </a:r>
            <a:r>
              <a:rPr lang="de-DE" sz="2800" b="1" dirty="0">
                <a:solidFill>
                  <a:schemeClr val="accent1"/>
                </a:solidFill>
              </a:rPr>
              <a:t>in </a:t>
            </a:r>
            <a:r>
              <a:rPr lang="de-DE" sz="2800" b="1" dirty="0" err="1">
                <a:solidFill>
                  <a:schemeClr val="accent1"/>
                </a:solidFill>
              </a:rPr>
              <a:t>uw counselingaanpak</a:t>
            </a:r>
            <a:r>
              <a:rPr lang="de-DE" sz="2800" b="1" dirty="0">
                <a:solidFill>
                  <a:schemeClr val="accent1"/>
                </a:solidFill>
              </a:rPr>
              <a:t>?</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Een persoonlijke omgeving</a:t>
            </a:r>
          </a:p>
          <a:p>
            <a:pPr marL="457200" indent="-457200" algn="just">
              <a:lnSpc>
                <a:spcPct val="150000"/>
              </a:lnSpc>
              <a:buClr>
                <a:schemeClr val="accent1"/>
              </a:buClr>
              <a:buFont typeface="Wingdings" pitchFamily="2" charset="2"/>
              <a:buChar char="§"/>
            </a:pPr>
            <a:r>
              <a:rPr lang="en-US" sz="2800" dirty="0"/>
              <a:t>Een positieve houding creëren </a:t>
            </a:r>
          </a:p>
          <a:p>
            <a:pPr marL="457200" indent="-457200" algn="just">
              <a:lnSpc>
                <a:spcPct val="150000"/>
              </a:lnSpc>
              <a:buClr>
                <a:schemeClr val="accent1"/>
              </a:buClr>
              <a:buFont typeface="Wingdings" pitchFamily="2" charset="2"/>
              <a:buChar char="§"/>
            </a:pPr>
            <a:r>
              <a:rPr lang="en-US" sz="2800" dirty="0"/>
              <a:t>Bewustzijn creëren voor de complexiteit van het onderwerp</a:t>
            </a:r>
          </a:p>
        </p:txBody>
      </p:sp>
      <p:sp>
        <p:nvSpPr>
          <p:cNvPr id="9" name="Textfeld 8">
            <a:extLst>
              <a:ext uri="{FF2B5EF4-FFF2-40B4-BE49-F238E27FC236}">
                <a16:creationId xmlns:a16="http://schemas.microsoft.com/office/drawing/2014/main" id="{4A8E0732-AC6E-D9C9-F631-849D647586EE}"/>
              </a:ext>
            </a:extLst>
          </p:cNvPr>
          <p:cNvSpPr txBox="1"/>
          <p:nvPr/>
        </p:nvSpPr>
        <p:spPr>
          <a:xfrm>
            <a:off x="8547738" y="6033855"/>
            <a:ext cx="4421499" cy="261610"/>
          </a:xfrm>
          <a:prstGeom prst="rect">
            <a:avLst/>
          </a:prstGeom>
          <a:noFill/>
        </p:spPr>
        <p:txBody>
          <a:bodyPr wrap="square" rtlCol="0">
            <a:spAutoFit/>
          </a:bodyPr>
          <a:lstStyle>
            <a:defPPr>
              <a:defRPr lang="de-DE"/>
            </a:defPPr>
            <a:lvl1pPr>
              <a:defRPr sz="1100"/>
            </a:lvl1pPr>
          </a:lstStyle>
          <a:p>
            <a:pPr algn="ctr"/>
            <a:r>
              <a:rPr lang="en-US" dirty="0"/>
              <a:t>Herberger et al. (2023), p. 33-42</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Directe doelgroep</a:t>
            </a:r>
          </a:p>
        </p:txBody>
      </p:sp>
    </p:spTree>
    <p:extLst>
      <p:ext uri="{BB962C8B-B14F-4D97-AF65-F5344CB8AC3E}">
        <p14:creationId xmlns:p14="http://schemas.microsoft.com/office/powerpoint/2010/main" val="23905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dirty="0" err="1">
                <a:solidFill>
                  <a:schemeClr val="tx1"/>
                </a:solidFill>
                <a:latin typeface="Jost" pitchFamily="2" charset="0"/>
                <a:ea typeface="Jost" pitchFamily="2" charset="0"/>
              </a:rPr>
              <a:t>Uitdagende </a:t>
            </a:r>
            <a:r>
              <a:rPr lang="de-DE" sz="4800" dirty="0">
                <a:solidFill>
                  <a:schemeClr val="tx1"/>
                </a:solidFill>
                <a:latin typeface="Jost" pitchFamily="2" charset="0"/>
                <a:ea typeface="Jost" pitchFamily="2" charset="0"/>
              </a:rPr>
              <a:t>omgeving</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1</a:t>
            </a:fld>
            <a:endParaRPr lang="de-DE"/>
          </a:p>
        </p:txBody>
      </p:sp>
      <p:graphicFrame>
        <p:nvGraphicFramePr>
          <p:cNvPr id="3" name="Diagramm 2">
            <a:extLst>
              <a:ext uri="{FF2B5EF4-FFF2-40B4-BE49-F238E27FC236}">
                <a16:creationId xmlns:a16="http://schemas.microsoft.com/office/drawing/2014/main" id="{A34D5713-DBE9-D5F4-72D8-1038E20F135E}"/>
              </a:ext>
            </a:extLst>
          </p:cNvPr>
          <p:cNvGraphicFramePr/>
          <p:nvPr>
            <p:extLst>
              <p:ext uri="{D42A27DB-BD31-4B8C-83A1-F6EECF244321}">
                <p14:modId xmlns:p14="http://schemas.microsoft.com/office/powerpoint/2010/main" val="1705950156"/>
              </p:ext>
            </p:extLst>
          </p:nvPr>
        </p:nvGraphicFramePr>
        <p:xfrm>
          <a:off x="426890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513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7119" y="2203915"/>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ONZE AANPAK</a:t>
            </a:r>
          </a:p>
        </p:txBody>
      </p:sp>
    </p:spTree>
    <p:extLst>
      <p:ext uri="{BB962C8B-B14F-4D97-AF65-F5344CB8AC3E}">
        <p14:creationId xmlns:p14="http://schemas.microsoft.com/office/powerpoint/2010/main" val="3992503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19529"/>
            <a:ext cx="9082088" cy="780585"/>
          </a:xfrm>
        </p:spPr>
        <p:txBody>
          <a:bodyPr/>
          <a:lstStyle/>
          <a:p>
            <a:r>
              <a:rPr lang="de-DE" dirty="0" err="1"/>
              <a:t>Kruispunt van onderwerpen</a:t>
            </a:r>
            <a:endParaRPr lang="de-DE"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Gewitterblitz 6">
            <a:extLst>
              <a:ext uri="{FF2B5EF4-FFF2-40B4-BE49-F238E27FC236}">
                <a16:creationId xmlns:a16="http://schemas.microsoft.com/office/drawing/2014/main" id="{7FC560EF-DC2D-45AF-1EE5-F8477F90136C}"/>
              </a:ext>
            </a:extLst>
          </p:cNvPr>
          <p:cNvSpPr/>
          <p:nvPr/>
        </p:nvSpPr>
        <p:spPr>
          <a:xfrm rot="1059908">
            <a:off x="1293184" y="3155084"/>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6" name="Gruppieren 45">
            <a:extLst>
              <a:ext uri="{FF2B5EF4-FFF2-40B4-BE49-F238E27FC236}">
                <a16:creationId xmlns:a16="http://schemas.microsoft.com/office/drawing/2014/main" id="{7C42047C-0D5B-454C-BDA6-9CDF52C8FCB4}"/>
              </a:ext>
            </a:extLst>
          </p:cNvPr>
          <p:cNvGrpSpPr/>
          <p:nvPr/>
        </p:nvGrpSpPr>
        <p:grpSpPr>
          <a:xfrm>
            <a:off x="3180402" y="2244140"/>
            <a:ext cx="5876491" cy="3505495"/>
            <a:chOff x="4046347" y="2059158"/>
            <a:chExt cx="5876491" cy="3505495"/>
          </a:xfrm>
        </p:grpSpPr>
        <p:sp>
          <p:nvSpPr>
            <p:cNvPr id="25" name="Textfeld 24">
              <a:extLst>
                <a:ext uri="{FF2B5EF4-FFF2-40B4-BE49-F238E27FC236}">
                  <a16:creationId xmlns:a16="http://schemas.microsoft.com/office/drawing/2014/main" id="{77C343A1-F4BC-A345-CD9E-E3642C207164}"/>
                </a:ext>
              </a:extLst>
            </p:cNvPr>
            <p:cNvSpPr txBox="1"/>
            <p:nvPr/>
          </p:nvSpPr>
          <p:spPr>
            <a:xfrm>
              <a:off x="5643685" y="2447552"/>
              <a:ext cx="2686753" cy="646331"/>
            </a:xfrm>
            <a:prstGeom prst="rect">
              <a:avLst/>
            </a:prstGeom>
            <a:noFill/>
          </p:spPr>
          <p:txBody>
            <a:bodyPr wrap="square" rtlCol="0">
              <a:spAutoFit/>
            </a:bodyPr>
            <a:lstStyle/>
            <a:p>
              <a:pPr algn="ctr"/>
              <a:r>
                <a:rPr lang="de-DE" b="1" dirty="0">
                  <a:solidFill>
                    <a:schemeClr val="accent5"/>
                  </a:solidFill>
                </a:rPr>
                <a:t>Nieuw werk</a:t>
              </a:r>
            </a:p>
            <a:p>
              <a:pPr algn="ctr"/>
              <a:r>
                <a:rPr lang="de-DE" b="1" dirty="0">
                  <a:solidFill>
                    <a:schemeClr val="accent5"/>
                  </a:solidFill>
                </a:rPr>
                <a:t>(</a:t>
              </a:r>
              <a:r>
                <a:rPr lang="de-DE" b="1" dirty="0" err="1">
                  <a:solidFill>
                    <a:schemeClr val="accent5"/>
                  </a:solidFill>
                </a:rPr>
                <a:t>focus </a:t>
              </a:r>
              <a:r>
                <a:rPr lang="de-DE" b="1" dirty="0">
                  <a:solidFill>
                    <a:schemeClr val="accent5"/>
                  </a:solidFill>
                </a:rPr>
                <a:t>op </a:t>
              </a:r>
              <a:r>
                <a:rPr lang="de-DE" b="1" dirty="0" err="1">
                  <a:solidFill>
                    <a:schemeClr val="accent5"/>
                  </a:solidFill>
                </a:rPr>
                <a:t>leiderschap</a:t>
              </a:r>
              <a:r>
                <a:rPr lang="de-DE" b="1" dirty="0">
                  <a:solidFill>
                    <a:schemeClr val="accent5"/>
                  </a:solidFill>
                </a:rPr>
                <a:t>)</a:t>
              </a:r>
            </a:p>
          </p:txBody>
        </p:sp>
        <p:sp>
          <p:nvSpPr>
            <p:cNvPr id="26" name="Textfeld 25">
              <a:extLst>
                <a:ext uri="{FF2B5EF4-FFF2-40B4-BE49-F238E27FC236}">
                  <a16:creationId xmlns:a16="http://schemas.microsoft.com/office/drawing/2014/main" id="{3604478B-4D83-A05A-9C0F-E5AC0D90B1F7}"/>
                </a:ext>
              </a:extLst>
            </p:cNvPr>
            <p:cNvSpPr txBox="1"/>
            <p:nvPr/>
          </p:nvSpPr>
          <p:spPr>
            <a:xfrm>
              <a:off x="7443275" y="4209163"/>
              <a:ext cx="2342709" cy="923330"/>
            </a:xfrm>
            <a:prstGeom prst="rect">
              <a:avLst/>
            </a:prstGeom>
            <a:noFill/>
          </p:spPr>
          <p:txBody>
            <a:bodyPr wrap="square" rtlCol="0">
              <a:spAutoFit/>
            </a:bodyPr>
            <a:lstStyle/>
            <a:p>
              <a:pPr algn="ctr"/>
              <a:r>
                <a:rPr lang="de-DE" b="1" dirty="0" err="1">
                  <a:solidFill>
                    <a:schemeClr val="accent5"/>
                  </a:solidFill>
                </a:rPr>
                <a:t>Digitaliserin</a:t>
              </a:r>
              <a:r>
                <a:rPr lang="de-DE" b="1" dirty="0">
                  <a:solidFill>
                    <a:schemeClr val="accent5"/>
                  </a:solidFill>
                </a:rPr>
                <a:t>g </a:t>
              </a:r>
            </a:p>
            <a:p>
              <a:pPr algn="ctr"/>
              <a:r>
                <a:rPr lang="de-DE" b="1" dirty="0">
                  <a:solidFill>
                    <a:schemeClr val="accent5"/>
                  </a:solidFill>
                </a:rPr>
                <a:t>&amp; Digitale Transformatie</a:t>
              </a:r>
            </a:p>
          </p:txBody>
        </p:sp>
        <p:sp>
          <p:nvSpPr>
            <p:cNvPr id="27" name="Textfeld 26">
              <a:extLst>
                <a:ext uri="{FF2B5EF4-FFF2-40B4-BE49-F238E27FC236}">
                  <a16:creationId xmlns:a16="http://schemas.microsoft.com/office/drawing/2014/main" id="{8F23B5A5-DECB-587B-5F49-E98CE364EB1D}"/>
                </a:ext>
              </a:extLst>
            </p:cNvPr>
            <p:cNvSpPr txBox="1"/>
            <p:nvPr/>
          </p:nvSpPr>
          <p:spPr>
            <a:xfrm>
              <a:off x="4421426" y="4402457"/>
              <a:ext cx="2067495" cy="646331"/>
            </a:xfrm>
            <a:prstGeom prst="rect">
              <a:avLst/>
            </a:prstGeom>
            <a:noFill/>
          </p:spPr>
          <p:txBody>
            <a:bodyPr wrap="square" rtlCol="0">
              <a:spAutoFit/>
            </a:bodyPr>
            <a:lstStyle/>
            <a:p>
              <a:pPr algn="ctr"/>
              <a:r>
                <a:rPr lang="de-DE" b="1" dirty="0" err="1">
                  <a:solidFill>
                    <a:schemeClr val="accent5"/>
                  </a:solidFill>
                </a:rPr>
                <a:t>Gelijkheidsinspanningen</a:t>
              </a:r>
              <a:endParaRPr lang="de-DE" b="1" dirty="0">
                <a:solidFill>
                  <a:schemeClr val="accent5"/>
                </a:solidFill>
              </a:endParaRPr>
            </a:p>
          </p:txBody>
        </p:sp>
        <p:sp>
          <p:nvSpPr>
            <p:cNvPr id="29" name="Ellipse 28">
              <a:extLst>
                <a:ext uri="{FF2B5EF4-FFF2-40B4-BE49-F238E27FC236}">
                  <a16:creationId xmlns:a16="http://schemas.microsoft.com/office/drawing/2014/main" id="{E1C6CB56-31A5-C410-3582-BBB4ABFFF895}"/>
                </a:ext>
              </a:extLst>
            </p:cNvPr>
            <p:cNvSpPr/>
            <p:nvPr/>
          </p:nvSpPr>
          <p:spPr>
            <a:xfrm>
              <a:off x="4046347"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30" name="Ellipse 29">
              <a:extLst>
                <a:ext uri="{FF2B5EF4-FFF2-40B4-BE49-F238E27FC236}">
                  <a16:creationId xmlns:a16="http://schemas.microsoft.com/office/drawing/2014/main" id="{951D9786-2E65-8055-1978-D5EE2CB061C1}"/>
                </a:ext>
              </a:extLst>
            </p:cNvPr>
            <p:cNvSpPr/>
            <p:nvPr/>
          </p:nvSpPr>
          <p:spPr>
            <a:xfrm>
              <a:off x="6630745"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10" name="Ellipse 9">
              <a:extLst>
                <a:ext uri="{FF2B5EF4-FFF2-40B4-BE49-F238E27FC236}">
                  <a16:creationId xmlns:a16="http://schemas.microsoft.com/office/drawing/2014/main" id="{4BE4A6D9-092C-42C8-7B65-8316F5C60F50}"/>
                </a:ext>
              </a:extLst>
            </p:cNvPr>
            <p:cNvSpPr/>
            <p:nvPr/>
          </p:nvSpPr>
          <p:spPr>
            <a:xfrm>
              <a:off x="5379244" y="2059158"/>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cxnSp>
          <p:nvCxnSpPr>
            <p:cNvPr id="34" name="Gerader Verbinder 33">
              <a:extLst>
                <a:ext uri="{FF2B5EF4-FFF2-40B4-BE49-F238E27FC236}">
                  <a16:creationId xmlns:a16="http://schemas.microsoft.com/office/drawing/2014/main" id="{007593DA-86B0-641A-6F05-D467CA326582}"/>
                </a:ext>
              </a:extLst>
            </p:cNvPr>
            <p:cNvCxnSpPr/>
            <p:nvPr/>
          </p:nvCxnSpPr>
          <p:spPr>
            <a:xfrm flipV="1">
              <a:off x="6630745" y="3671930"/>
              <a:ext cx="426547" cy="674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96CF7B83-B47D-FC91-560D-E33E34378233}"/>
                </a:ext>
              </a:extLst>
            </p:cNvPr>
            <p:cNvCxnSpPr>
              <a:cxnSpLocks/>
            </p:cNvCxnSpPr>
            <p:nvPr/>
          </p:nvCxnSpPr>
          <p:spPr>
            <a:xfrm flipV="1">
              <a:off x="6703460" y="3821723"/>
              <a:ext cx="413262" cy="5752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F8EA69A3-E472-938C-5C87-CF9F205F9CD5}"/>
                </a:ext>
              </a:extLst>
            </p:cNvPr>
            <p:cNvCxnSpPr>
              <a:cxnSpLocks/>
            </p:cNvCxnSpPr>
            <p:nvPr/>
          </p:nvCxnSpPr>
          <p:spPr>
            <a:xfrm flipV="1">
              <a:off x="6876663" y="3903785"/>
              <a:ext cx="312774" cy="4932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40933F42-469A-B5AD-1DC4-247257717DA4}"/>
                </a:ext>
              </a:extLst>
            </p:cNvPr>
            <p:cNvCxnSpPr>
              <a:cxnSpLocks/>
            </p:cNvCxnSpPr>
            <p:nvPr/>
          </p:nvCxnSpPr>
          <p:spPr>
            <a:xfrm flipV="1">
              <a:off x="7016728" y="4008997"/>
              <a:ext cx="237955" cy="4003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Gewitterblitz 2">
            <a:extLst>
              <a:ext uri="{FF2B5EF4-FFF2-40B4-BE49-F238E27FC236}">
                <a16:creationId xmlns:a16="http://schemas.microsoft.com/office/drawing/2014/main" id="{0709C4EA-7816-E754-B3EE-5DF18F26663C}"/>
              </a:ext>
            </a:extLst>
          </p:cNvPr>
          <p:cNvSpPr/>
          <p:nvPr/>
        </p:nvSpPr>
        <p:spPr>
          <a:xfrm rot="1059908">
            <a:off x="9600748" y="3237145"/>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3420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F553BB3-F20F-1D4C-607E-6A35855EB232}"/>
              </a:ext>
            </a:extLst>
          </p:cNvPr>
          <p:cNvSpPr>
            <a:spLocks noGrp="1"/>
          </p:cNvSpPr>
          <p:nvPr>
            <p:ph idx="1"/>
          </p:nvPr>
        </p:nvSpPr>
        <p:spPr>
          <a:xfrm>
            <a:off x="5697167" y="671461"/>
            <a:ext cx="6172200" cy="4919869"/>
          </a:xfrm>
        </p:spPr>
        <p:txBody>
          <a:bodyPr anchor="ctr">
            <a:normAutofit fontScale="92500" lnSpcReduction="10000"/>
          </a:bodyPr>
          <a:lstStyle/>
          <a:p>
            <a:pPr marL="0" indent="0">
              <a:lnSpc>
                <a:spcPct val="250000"/>
              </a:lnSpc>
              <a:spcBef>
                <a:spcPts val="0"/>
              </a:spcBef>
              <a:buNone/>
            </a:pPr>
            <a:r>
              <a:rPr lang="en-GB" sz="4300" b="1" dirty="0">
                <a:solidFill>
                  <a:schemeClr val="accent1"/>
                </a:solidFill>
                <a:latin typeface="Jost" pitchFamily="2" charset="0"/>
                <a:ea typeface="Jost" pitchFamily="2" charset="0"/>
              </a:rPr>
              <a:t>Dit kruispunt aanpakken:</a:t>
            </a:r>
          </a:p>
          <a:p>
            <a:pPr>
              <a:lnSpc>
                <a:spcPct val="170000"/>
              </a:lnSpc>
              <a:spcBef>
                <a:spcPts val="0"/>
              </a:spcBef>
              <a:spcAft>
                <a:spcPts val="1200"/>
              </a:spcAft>
            </a:pPr>
            <a:r>
              <a:rPr lang="en-GB" sz="3500" i="1" dirty="0">
                <a:latin typeface="Jost" pitchFamily="2" charset="0"/>
                <a:ea typeface="Jost" pitchFamily="2" charset="0"/>
              </a:rPr>
              <a:t>Digitaal leiderschap</a:t>
            </a:r>
          </a:p>
          <a:p>
            <a:pPr>
              <a:lnSpc>
                <a:spcPct val="170000"/>
              </a:lnSpc>
              <a:spcBef>
                <a:spcPts val="0"/>
              </a:spcBef>
              <a:spcAft>
                <a:spcPts val="1200"/>
              </a:spcAft>
            </a:pPr>
            <a:r>
              <a:rPr lang="en-GB" sz="3500" i="1" dirty="0">
                <a:latin typeface="Jost" pitchFamily="2" charset="0"/>
                <a:ea typeface="Jost" pitchFamily="2" charset="0"/>
              </a:rPr>
              <a:t>Empowerment van vrouwen </a:t>
            </a:r>
            <a:r>
              <a:rPr lang="en-GB" sz="3500" dirty="0">
                <a:latin typeface="Jost" pitchFamily="2" charset="0"/>
                <a:ea typeface="Jost" pitchFamily="2" charset="0"/>
              </a:rPr>
              <a:t>(</a:t>
            </a:r>
            <a:r>
              <a:rPr lang="en-US" sz="3500" dirty="0">
                <a:latin typeface="Jost" pitchFamily="2" charset="0"/>
                <a:ea typeface="Jost" pitchFamily="2" charset="0"/>
              </a:rPr>
              <a:t>zonder anderen te benadelen)</a:t>
            </a:r>
            <a:endParaRPr lang="en-GB" sz="3500" dirty="0">
              <a:latin typeface="Jost" pitchFamily="2" charset="0"/>
              <a:ea typeface="Jost" pitchFamily="2" charset="0"/>
            </a:endParaRPr>
          </a:p>
          <a:p>
            <a:pPr>
              <a:lnSpc>
                <a:spcPct val="170000"/>
              </a:lnSpc>
              <a:spcBef>
                <a:spcPts val="0"/>
              </a:spcBef>
              <a:spcAft>
                <a:spcPts val="1200"/>
              </a:spcAft>
            </a:pPr>
            <a:r>
              <a:rPr lang="en-GB" sz="3500" i="1" dirty="0">
                <a:latin typeface="Jost" pitchFamily="2" charset="0"/>
                <a:ea typeface="Jost" pitchFamily="2" charset="0"/>
              </a:rPr>
              <a:t>Counselling-aanpak</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8" name="Textplatzhalter 5">
            <a:extLst>
              <a:ext uri="{FF2B5EF4-FFF2-40B4-BE49-F238E27FC236}">
                <a16:creationId xmlns:a16="http://schemas.microsoft.com/office/drawing/2014/main" id="{2FB9CA0C-4D7F-5B09-7CD8-54C076B8E514}"/>
              </a:ext>
            </a:extLst>
          </p:cNvPr>
          <p:cNvSpPr txBox="1">
            <a:spLocks/>
          </p:cNvSpPr>
          <p:nvPr/>
        </p:nvSpPr>
        <p:spPr>
          <a:xfrm>
            <a:off x="322633" y="2190099"/>
            <a:ext cx="4586824" cy="2025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ct val="0"/>
              </a:spcBef>
              <a:buClr>
                <a:srgbClr val="E86507"/>
              </a:buClr>
              <a:buFont typeface="Wingdings" pitchFamily="2" charset="2"/>
              <a:buNone/>
              <a:defRPr sz="6000" b="1" i="0" kern="1200">
                <a:solidFill>
                  <a:schemeClr val="bg1"/>
                </a:solidFill>
                <a:latin typeface="Jost Medium Roman" pitchFamily="2" charset="77"/>
                <a:ea typeface="Jost Medium Roman" pitchFamily="2" charset="77"/>
                <a:cs typeface="+mj-cs"/>
              </a:defRPr>
            </a:lvl1pPr>
            <a:lvl2pPr marL="457200" indent="0" algn="l" defTabSz="914400" rtl="0" eaLnBrk="1" latinLnBrk="0" hangingPunct="1">
              <a:lnSpc>
                <a:spcPct val="90000"/>
              </a:lnSpc>
              <a:spcBef>
                <a:spcPts val="500"/>
              </a:spcBef>
              <a:buClr>
                <a:srgbClr val="E86507"/>
              </a:buClr>
              <a:buFont typeface="Wingdings" pitchFamily="2" charset="2"/>
              <a:buNone/>
              <a:defRPr sz="1400" kern="1200">
                <a:solidFill>
                  <a:schemeClr val="tx1"/>
                </a:solidFill>
                <a:latin typeface="+mn-lt"/>
                <a:ea typeface="Jost Bold Italic" pitchFamily="2" charset="77"/>
                <a:cs typeface="+mn-cs"/>
              </a:defRPr>
            </a:lvl2pPr>
            <a:lvl3pPr marL="914400" indent="0" algn="l" defTabSz="914400" rtl="0" eaLnBrk="1" latinLnBrk="0" hangingPunct="1">
              <a:lnSpc>
                <a:spcPct val="90000"/>
              </a:lnSpc>
              <a:spcBef>
                <a:spcPts val="500"/>
              </a:spcBef>
              <a:buClr>
                <a:srgbClr val="E86507"/>
              </a:buClr>
              <a:buFont typeface="Wingdings" pitchFamily="2" charset="2"/>
              <a:buNone/>
              <a:defRPr sz="1200" kern="1200">
                <a:solidFill>
                  <a:schemeClr val="tx1"/>
                </a:solidFill>
                <a:latin typeface="+mn-lt"/>
                <a:ea typeface="Jost Bold Italic" pitchFamily="2" charset="77"/>
                <a:cs typeface="+mn-cs"/>
              </a:defRPr>
            </a:lvl3pPr>
            <a:lvl4pPr marL="13716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4pPr>
            <a:lvl5pPr marL="18288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de-DE" sz="4800" dirty="0">
                <a:solidFill>
                  <a:schemeClr val="tx1"/>
                </a:solidFill>
                <a:latin typeface="Jost" pitchFamily="2" charset="0"/>
                <a:ea typeface="Jost" pitchFamily="2" charset="0"/>
              </a:rPr>
              <a:t>Onderdelen van </a:t>
            </a:r>
            <a:r>
              <a:rPr lang="de-DE" sz="4800" dirty="0" err="1">
                <a:solidFill>
                  <a:schemeClr val="tx1"/>
                </a:solidFill>
                <a:latin typeface="Jost" pitchFamily="2" charset="0"/>
                <a:ea typeface="Jost" pitchFamily="2" charset="0"/>
              </a:rPr>
              <a:t>het bijscholingsprogramma</a:t>
            </a:r>
            <a:endParaRPr lang="de-DE" sz="4800" dirty="0">
              <a:solidFill>
                <a:schemeClr val="tx1"/>
              </a:solidFill>
              <a:latin typeface="Jost" pitchFamily="2" charset="0"/>
              <a:ea typeface="Jost" pitchFamily="2" charset="0"/>
            </a:endParaRPr>
          </a:p>
        </p:txBody>
      </p:sp>
    </p:spTree>
    <p:extLst>
      <p:ext uri="{BB962C8B-B14F-4D97-AF65-F5344CB8AC3E}">
        <p14:creationId xmlns:p14="http://schemas.microsoft.com/office/powerpoint/2010/main" val="193718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91903"/>
            <a:ext cx="9082088" cy="780585"/>
          </a:xfrm>
        </p:spPr>
        <p:txBody>
          <a:bodyPr/>
          <a:lstStyle/>
          <a:p>
            <a:r>
              <a:rPr lang="de-DE" dirty="0"/>
              <a:t>Curriculum</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grpSp>
        <p:nvGrpSpPr>
          <p:cNvPr id="3" name="Gruppieren 2">
            <a:extLst>
              <a:ext uri="{FF2B5EF4-FFF2-40B4-BE49-F238E27FC236}">
                <a16:creationId xmlns:a16="http://schemas.microsoft.com/office/drawing/2014/main" id="{27E8E679-40C0-F343-E9BD-D9AB8FE91151}"/>
              </a:ext>
            </a:extLst>
          </p:cNvPr>
          <p:cNvGrpSpPr/>
          <p:nvPr/>
        </p:nvGrpSpPr>
        <p:grpSpPr>
          <a:xfrm>
            <a:off x="1554955" y="1762177"/>
            <a:ext cx="9082089" cy="4626182"/>
            <a:chOff x="695013" y="1236986"/>
            <a:chExt cx="10891860" cy="5495662"/>
          </a:xfrm>
        </p:grpSpPr>
        <p:sp>
          <p:nvSpPr>
            <p:cNvPr id="8" name="Ellipse 120">
              <a:extLst>
                <a:ext uri="{FF2B5EF4-FFF2-40B4-BE49-F238E27FC236}">
                  <a16:creationId xmlns:a16="http://schemas.microsoft.com/office/drawing/2014/main" id="{F45E5832-6DBB-5923-09E2-F9BADF71739F}"/>
                </a:ext>
              </a:extLst>
            </p:cNvPr>
            <p:cNvSpPr/>
            <p:nvPr/>
          </p:nvSpPr>
          <p:spPr>
            <a:xfrm rot="18981092">
              <a:off x="7140998" y="3613384"/>
              <a:ext cx="3367367" cy="251013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9" name="Ellipse 116">
              <a:extLst>
                <a:ext uri="{FF2B5EF4-FFF2-40B4-BE49-F238E27FC236}">
                  <a16:creationId xmlns:a16="http://schemas.microsoft.com/office/drawing/2014/main" id="{62B48C0D-2AC2-78A4-3D19-7F7E592CECAB}"/>
                </a:ext>
              </a:extLst>
            </p:cNvPr>
            <p:cNvSpPr/>
            <p:nvPr/>
          </p:nvSpPr>
          <p:spPr>
            <a:xfrm rot="18453137">
              <a:off x="3962738" y="2574587"/>
              <a:ext cx="5493700" cy="282242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10" name="Ellipse 118">
              <a:extLst>
                <a:ext uri="{FF2B5EF4-FFF2-40B4-BE49-F238E27FC236}">
                  <a16:creationId xmlns:a16="http://schemas.microsoft.com/office/drawing/2014/main" id="{64AA34B2-9C6B-7991-766C-473C63471F4E}"/>
                </a:ext>
              </a:extLst>
            </p:cNvPr>
            <p:cNvSpPr/>
            <p:nvPr/>
          </p:nvSpPr>
          <p:spPr>
            <a:xfrm rot="18538479">
              <a:off x="1005971" y="2588371"/>
              <a:ext cx="5493701" cy="27909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cxnSp>
          <p:nvCxnSpPr>
            <p:cNvPr id="11" name="Gerade Verbindung mit Pfeil 10">
              <a:extLst>
                <a:ext uri="{FF2B5EF4-FFF2-40B4-BE49-F238E27FC236}">
                  <a16:creationId xmlns:a16="http://schemas.microsoft.com/office/drawing/2014/main" id="{C0A0986A-6D7C-717E-60CC-DA3D0882E00A}"/>
                </a:ext>
              </a:extLst>
            </p:cNvPr>
            <p:cNvCxnSpPr>
              <a:cxnSpLocks/>
              <a:stCxn id="50" idx="2"/>
              <a:endCxn id="38" idx="0"/>
            </p:cNvCxnSpPr>
            <p:nvPr/>
          </p:nvCxnSpPr>
          <p:spPr>
            <a:xfrm>
              <a:off x="1653980" y="3406452"/>
              <a:ext cx="1384117" cy="488423"/>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F7A1FD9F-505E-8610-871F-9B5EC1D4FA56}"/>
                </a:ext>
              </a:extLst>
            </p:cNvPr>
            <p:cNvCxnSpPr>
              <a:cxnSpLocks/>
              <a:stCxn id="38" idx="0"/>
              <a:endCxn id="48" idx="2"/>
            </p:cNvCxnSpPr>
            <p:nvPr/>
          </p:nvCxnSpPr>
          <p:spPr>
            <a:xfrm flipV="1">
              <a:off x="3038096" y="3382941"/>
              <a:ext cx="1592394" cy="5119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99BE7A07-E827-D4D3-FAE4-50C026005939}"/>
                </a:ext>
              </a:extLst>
            </p:cNvPr>
            <p:cNvCxnSpPr>
              <a:cxnSpLocks/>
              <a:stCxn id="48" idx="2"/>
              <a:endCxn id="34" idx="0"/>
            </p:cNvCxnSpPr>
            <p:nvPr/>
          </p:nvCxnSpPr>
          <p:spPr>
            <a:xfrm>
              <a:off x="4630491" y="3382941"/>
              <a:ext cx="1426116" cy="524487"/>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E8494AC4-9835-F32A-8F97-1F541364ED22}"/>
                </a:ext>
              </a:extLst>
            </p:cNvPr>
            <p:cNvCxnSpPr>
              <a:cxnSpLocks/>
              <a:stCxn id="34" idx="0"/>
              <a:endCxn id="44" idx="2"/>
            </p:cNvCxnSpPr>
            <p:nvPr/>
          </p:nvCxnSpPr>
          <p:spPr>
            <a:xfrm flipV="1">
              <a:off x="6056606" y="3399921"/>
              <a:ext cx="1581830" cy="507506"/>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FCDC558C-92A5-A545-C904-338866344D02}"/>
                </a:ext>
              </a:extLst>
            </p:cNvPr>
            <p:cNvCxnSpPr>
              <a:cxnSpLocks/>
              <a:stCxn id="43" idx="2"/>
              <a:endCxn id="30" idx="0"/>
            </p:cNvCxnSpPr>
            <p:nvPr/>
          </p:nvCxnSpPr>
          <p:spPr>
            <a:xfrm>
              <a:off x="7637903" y="3409542"/>
              <a:ext cx="1385715" cy="4853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957DF6EA-0B61-ADF1-0B52-E47F0124FE41}"/>
                </a:ext>
              </a:extLst>
            </p:cNvPr>
            <p:cNvCxnSpPr>
              <a:cxnSpLocks/>
              <a:stCxn id="30" idx="0"/>
              <a:endCxn id="39" idx="2"/>
            </p:cNvCxnSpPr>
            <p:nvPr/>
          </p:nvCxnSpPr>
          <p:spPr>
            <a:xfrm flipV="1">
              <a:off x="9023619" y="3408075"/>
              <a:ext cx="1604069" cy="486802"/>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17" name="Gruppieren 16">
              <a:extLst>
                <a:ext uri="{FF2B5EF4-FFF2-40B4-BE49-F238E27FC236}">
                  <a16:creationId xmlns:a16="http://schemas.microsoft.com/office/drawing/2014/main" id="{B02BF6D1-7F17-9455-67EC-4C4F0B09AEE9}"/>
                </a:ext>
              </a:extLst>
            </p:cNvPr>
            <p:cNvGrpSpPr/>
            <p:nvPr/>
          </p:nvGrpSpPr>
          <p:grpSpPr>
            <a:xfrm>
              <a:off x="695013" y="2175050"/>
              <a:ext cx="1900525" cy="1234491"/>
              <a:chOff x="6638" y="272785"/>
              <a:chExt cx="2076505" cy="1234491"/>
            </a:xfrm>
          </p:grpSpPr>
          <p:sp>
            <p:nvSpPr>
              <p:cNvPr id="49" name="Rechteck 48">
                <a:extLst>
                  <a:ext uri="{FF2B5EF4-FFF2-40B4-BE49-F238E27FC236}">
                    <a16:creationId xmlns:a16="http://schemas.microsoft.com/office/drawing/2014/main" id="{CB088C29-76FB-39B3-D47E-0BEFA81FB127}"/>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50" name="Textfeld 49">
                <a:extLst>
                  <a:ext uri="{FF2B5EF4-FFF2-40B4-BE49-F238E27FC236}">
                    <a16:creationId xmlns:a16="http://schemas.microsoft.com/office/drawing/2014/main" id="{9DDC767A-5E4D-2B58-EDF3-7B81901E7EA9}"/>
                  </a:ext>
                </a:extLst>
              </p:cNvPr>
              <p:cNvSpPr txBox="1"/>
              <p:nvPr/>
            </p:nvSpPr>
            <p:spPr>
              <a:xfrm>
                <a:off x="25658" y="282249"/>
                <a:ext cx="2057485" cy="1221938"/>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8000" tIns="142240" rIns="144000" bIns="142240" numCol="1" spcCol="1270" anchor="ctr" anchorCtr="0">
                <a:noAutofit/>
              </a:bodyPr>
              <a:lstStyle/>
              <a:p>
                <a:pPr marL="11113" lvl="0" algn="ctr" defTabSz="889000">
                  <a:lnSpc>
                    <a:spcPct val="90000"/>
                  </a:lnSpc>
                  <a:spcBef>
                    <a:spcPct val="0"/>
                  </a:spcBef>
                  <a:spcAft>
                    <a:spcPct val="35000"/>
                  </a:spcAft>
                  <a:buNone/>
                </a:pPr>
                <a:r>
                  <a:rPr lang="en-GB" sz="1600" b="1" kern="1200" noProof="0" dirty="0">
                    <a:solidFill>
                      <a:schemeClr val="bg1"/>
                    </a:solidFill>
                    <a:ea typeface="Calibri" panose="020F0502020204030204" pitchFamily="34" charset="0"/>
                  </a:rPr>
                  <a:t>Inleiding</a:t>
                </a:r>
              </a:p>
            </p:txBody>
          </p:sp>
        </p:grpSp>
        <p:grpSp>
          <p:nvGrpSpPr>
            <p:cNvPr id="18" name="Gruppieren 17">
              <a:extLst>
                <a:ext uri="{FF2B5EF4-FFF2-40B4-BE49-F238E27FC236}">
                  <a16:creationId xmlns:a16="http://schemas.microsoft.com/office/drawing/2014/main" id="{334D0FF1-1310-93D3-8023-55E66DEC0C79}"/>
                </a:ext>
              </a:extLst>
            </p:cNvPr>
            <p:cNvGrpSpPr/>
            <p:nvPr/>
          </p:nvGrpSpPr>
          <p:grpSpPr>
            <a:xfrm>
              <a:off x="3688932" y="2137722"/>
              <a:ext cx="1892311" cy="1272764"/>
              <a:chOff x="4203689" y="1851663"/>
              <a:chExt cx="1892311" cy="1272764"/>
            </a:xfrm>
          </p:grpSpPr>
          <p:grpSp>
            <p:nvGrpSpPr>
              <p:cNvPr id="45" name="Gruppieren 44">
                <a:extLst>
                  <a:ext uri="{FF2B5EF4-FFF2-40B4-BE49-F238E27FC236}">
                    <a16:creationId xmlns:a16="http://schemas.microsoft.com/office/drawing/2014/main" id="{79FB73C0-6BD7-EA3D-40E1-39730C509A2C}"/>
                  </a:ext>
                </a:extLst>
              </p:cNvPr>
              <p:cNvGrpSpPr/>
              <p:nvPr/>
            </p:nvGrpSpPr>
            <p:grpSpPr>
              <a:xfrm>
                <a:off x="4203689" y="1888992"/>
                <a:ext cx="1892311" cy="1235435"/>
                <a:chOff x="-3408" y="271841"/>
                <a:chExt cx="2067531" cy="1235435"/>
              </a:xfrm>
            </p:grpSpPr>
            <p:sp>
              <p:nvSpPr>
                <p:cNvPr id="47" name="Rechteck 46">
                  <a:extLst>
                    <a:ext uri="{FF2B5EF4-FFF2-40B4-BE49-F238E27FC236}">
                      <a16:creationId xmlns:a16="http://schemas.microsoft.com/office/drawing/2014/main" id="{A24C5753-7E93-6E69-EF97-6A18AE0C26C2}"/>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8" name="Textfeld 47">
                  <a:extLst>
                    <a:ext uri="{FF2B5EF4-FFF2-40B4-BE49-F238E27FC236}">
                      <a16:creationId xmlns:a16="http://schemas.microsoft.com/office/drawing/2014/main" id="{D569E54B-1D32-A84B-A8AE-E6BA7091C1B4}"/>
                    </a:ext>
                  </a:extLst>
                </p:cNvPr>
                <p:cNvSpPr txBox="1"/>
                <p:nvPr/>
              </p:nvSpPr>
              <p:spPr>
                <a:xfrm>
                  <a:off x="-3408" y="271841"/>
                  <a:ext cx="2057485" cy="120789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Digitale organisatie</a:t>
                  </a:r>
                </a:p>
              </p:txBody>
            </p:sp>
          </p:grpSp>
          <p:sp>
            <p:nvSpPr>
              <p:cNvPr id="46" name="Textfeld 45">
                <a:extLst>
                  <a:ext uri="{FF2B5EF4-FFF2-40B4-BE49-F238E27FC236}">
                    <a16:creationId xmlns:a16="http://schemas.microsoft.com/office/drawing/2014/main" id="{0F4F981A-14B4-9CFD-7F4F-53B46EDE75AB}"/>
                  </a:ext>
                </a:extLst>
              </p:cNvPr>
              <p:cNvSpPr txBox="1"/>
              <p:nvPr/>
            </p:nvSpPr>
            <p:spPr>
              <a:xfrm>
                <a:off x="5670988" y="1851663"/>
                <a:ext cx="405810"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2</a:t>
                </a:r>
                <a:endParaRPr lang="en-GB" sz="2400" b="1" dirty="0">
                  <a:solidFill>
                    <a:schemeClr val="accent1"/>
                  </a:solidFill>
                  <a:ea typeface="Calibri" panose="020F0502020204030204" pitchFamily="34" charset="0"/>
                </a:endParaRPr>
              </a:p>
            </p:txBody>
          </p:sp>
        </p:grpSp>
        <p:grpSp>
          <p:nvGrpSpPr>
            <p:cNvPr id="19" name="Gruppieren 18">
              <a:extLst>
                <a:ext uri="{FF2B5EF4-FFF2-40B4-BE49-F238E27FC236}">
                  <a16:creationId xmlns:a16="http://schemas.microsoft.com/office/drawing/2014/main" id="{5E2475F5-14BC-3362-E9C2-A2091465E5D9}"/>
                </a:ext>
              </a:extLst>
            </p:cNvPr>
            <p:cNvGrpSpPr/>
            <p:nvPr/>
          </p:nvGrpSpPr>
          <p:grpSpPr>
            <a:xfrm>
              <a:off x="6696345" y="2116255"/>
              <a:ext cx="1883649" cy="1293287"/>
              <a:chOff x="6344698" y="1844215"/>
              <a:chExt cx="1883649" cy="1293287"/>
            </a:xfrm>
          </p:grpSpPr>
          <p:grpSp>
            <p:nvGrpSpPr>
              <p:cNvPr id="41" name="Gruppieren 40">
                <a:extLst>
                  <a:ext uri="{FF2B5EF4-FFF2-40B4-BE49-F238E27FC236}">
                    <a16:creationId xmlns:a16="http://schemas.microsoft.com/office/drawing/2014/main" id="{2D4C62B3-EE2E-005E-B0DB-FCB5D68CB2B1}"/>
                  </a:ext>
                </a:extLst>
              </p:cNvPr>
              <p:cNvGrpSpPr/>
              <p:nvPr/>
            </p:nvGrpSpPr>
            <p:grpSpPr>
              <a:xfrm>
                <a:off x="6344698" y="1903011"/>
                <a:ext cx="1883649" cy="1234491"/>
                <a:chOff x="6638" y="272785"/>
                <a:chExt cx="2058067" cy="1234491"/>
              </a:xfrm>
            </p:grpSpPr>
            <p:sp>
              <p:nvSpPr>
                <p:cNvPr id="43" name="Rechteck 42">
                  <a:extLst>
                    <a:ext uri="{FF2B5EF4-FFF2-40B4-BE49-F238E27FC236}">
                      <a16:creationId xmlns:a16="http://schemas.microsoft.com/office/drawing/2014/main" id="{27685E48-F1AA-1F6C-4B22-85AC03C96131}"/>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4" name="Textfeld 43">
                  <a:extLst>
                    <a:ext uri="{FF2B5EF4-FFF2-40B4-BE49-F238E27FC236}">
                      <a16:creationId xmlns:a16="http://schemas.microsoft.com/office/drawing/2014/main" id="{A15D650D-77D9-0250-F969-1AB1FC1D4B17}"/>
                    </a:ext>
                  </a:extLst>
                </p:cNvPr>
                <p:cNvSpPr txBox="1"/>
                <p:nvPr/>
              </p:nvSpPr>
              <p:spPr>
                <a:xfrm>
                  <a:off x="7220" y="282247"/>
                  <a:ext cx="2057485" cy="1215409"/>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Organisatorisch kader</a:t>
                  </a:r>
                </a:p>
              </p:txBody>
            </p:sp>
          </p:grpSp>
          <p:sp>
            <p:nvSpPr>
              <p:cNvPr id="42" name="Textfeld 41">
                <a:extLst>
                  <a:ext uri="{FF2B5EF4-FFF2-40B4-BE49-F238E27FC236}">
                    <a16:creationId xmlns:a16="http://schemas.microsoft.com/office/drawing/2014/main" id="{DAF2F1C1-4662-9C28-2793-A7D8F94F6423}"/>
                  </a:ext>
                </a:extLst>
              </p:cNvPr>
              <p:cNvSpPr txBox="1"/>
              <p:nvPr/>
            </p:nvSpPr>
            <p:spPr>
              <a:xfrm>
                <a:off x="7813792" y="184421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4</a:t>
                </a:r>
                <a:endParaRPr lang="en-GB" sz="2400" b="1" dirty="0">
                  <a:solidFill>
                    <a:schemeClr val="accent1"/>
                  </a:solidFill>
                  <a:ea typeface="Calibri" panose="020F0502020204030204" pitchFamily="34" charset="0"/>
                </a:endParaRPr>
              </a:p>
            </p:txBody>
          </p:sp>
        </p:grpSp>
        <p:grpSp>
          <p:nvGrpSpPr>
            <p:cNvPr id="20" name="Gruppieren 19">
              <a:extLst>
                <a:ext uri="{FF2B5EF4-FFF2-40B4-BE49-F238E27FC236}">
                  <a16:creationId xmlns:a16="http://schemas.microsoft.com/office/drawing/2014/main" id="{5C122F39-796F-21CF-B0D0-8299568E063C}"/>
                </a:ext>
              </a:extLst>
            </p:cNvPr>
            <p:cNvGrpSpPr/>
            <p:nvPr/>
          </p:nvGrpSpPr>
          <p:grpSpPr>
            <a:xfrm>
              <a:off x="9686129" y="2157089"/>
              <a:ext cx="1900744" cy="1250986"/>
              <a:chOff x="11095" y="263718"/>
              <a:chExt cx="2076746" cy="1250986"/>
            </a:xfrm>
          </p:grpSpPr>
          <p:sp>
            <p:nvSpPr>
              <p:cNvPr id="39" name="Rechteck 38">
                <a:extLst>
                  <a:ext uri="{FF2B5EF4-FFF2-40B4-BE49-F238E27FC236}">
                    <a16:creationId xmlns:a16="http://schemas.microsoft.com/office/drawing/2014/main" id="{1094B8B9-43C8-C00F-267E-704BB6214ADF}"/>
                  </a:ext>
                </a:extLst>
              </p:cNvPr>
              <p:cNvSpPr/>
              <p:nvPr/>
            </p:nvSpPr>
            <p:spPr>
              <a:xfrm>
                <a:off x="11095" y="280213"/>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0" name="Textfeld 39">
                <a:extLst>
                  <a:ext uri="{FF2B5EF4-FFF2-40B4-BE49-F238E27FC236}">
                    <a16:creationId xmlns:a16="http://schemas.microsoft.com/office/drawing/2014/main" id="{C886F458-3238-19B9-C054-82728076F5ED}"/>
                  </a:ext>
                </a:extLst>
              </p:cNvPr>
              <p:cNvSpPr txBox="1"/>
              <p:nvPr/>
            </p:nvSpPr>
            <p:spPr>
              <a:xfrm>
                <a:off x="30356" y="263718"/>
                <a:ext cx="2057485" cy="12258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endParaRPr lang="en-GB" sz="1400" dirty="0">
                  <a:solidFill>
                    <a:schemeClr val="bg1"/>
                  </a:solidFill>
                  <a:ea typeface="Calibri" panose="020F0502020204030204" pitchFamily="34" charset="0"/>
                </a:endParaRPr>
              </a:p>
              <a:p>
                <a:pPr algn="ctr" defTabSz="889000">
                  <a:lnSpc>
                    <a:spcPct val="90000"/>
                  </a:lnSpc>
                  <a:spcBef>
                    <a:spcPct val="0"/>
                  </a:spcBef>
                  <a:spcAft>
                    <a:spcPct val="35000"/>
                  </a:spcAft>
                </a:pPr>
                <a:r>
                  <a:rPr lang="en-GB" sz="1600" b="1" dirty="0">
                    <a:solidFill>
                      <a:schemeClr val="bg1"/>
                    </a:solidFill>
                    <a:ea typeface="Calibri" panose="020F0502020204030204" pitchFamily="34" charset="0"/>
                  </a:rPr>
                  <a:t>Eindreflectie</a:t>
                </a:r>
              </a:p>
              <a:p>
                <a:pPr marL="0" lvl="0" indent="0" algn="ctr" defTabSz="889000">
                  <a:lnSpc>
                    <a:spcPct val="90000"/>
                  </a:lnSpc>
                  <a:spcBef>
                    <a:spcPct val="0"/>
                  </a:spcBef>
                  <a:spcAft>
                    <a:spcPct val="35000"/>
                  </a:spcAft>
                  <a:buNone/>
                </a:pPr>
                <a:endParaRPr lang="en-GB" sz="1200" kern="1200" noProof="0" dirty="0">
                  <a:solidFill>
                    <a:schemeClr val="bg1"/>
                  </a:solidFill>
                  <a:ea typeface="Calibri" panose="020F0502020204030204" pitchFamily="34" charset="0"/>
                </a:endParaRPr>
              </a:p>
            </p:txBody>
          </p:sp>
        </p:grpSp>
        <p:grpSp>
          <p:nvGrpSpPr>
            <p:cNvPr id="21" name="Gruppieren 20">
              <a:extLst>
                <a:ext uri="{FF2B5EF4-FFF2-40B4-BE49-F238E27FC236}">
                  <a16:creationId xmlns:a16="http://schemas.microsoft.com/office/drawing/2014/main" id="{277890E3-5407-9FE5-19CE-EBA7EB0B6A0C}"/>
                </a:ext>
              </a:extLst>
            </p:cNvPr>
            <p:cNvGrpSpPr/>
            <p:nvPr/>
          </p:nvGrpSpPr>
          <p:grpSpPr>
            <a:xfrm>
              <a:off x="2096538" y="3861757"/>
              <a:ext cx="1907168" cy="1259891"/>
              <a:chOff x="3104188" y="3615835"/>
              <a:chExt cx="1907168" cy="1259891"/>
            </a:xfrm>
          </p:grpSpPr>
          <p:grpSp>
            <p:nvGrpSpPr>
              <p:cNvPr id="35" name="Gruppieren 34">
                <a:extLst>
                  <a:ext uri="{FF2B5EF4-FFF2-40B4-BE49-F238E27FC236}">
                    <a16:creationId xmlns:a16="http://schemas.microsoft.com/office/drawing/2014/main" id="{3A20CB10-2D20-4C58-10DD-0A8A25D5E792}"/>
                  </a:ext>
                </a:extLst>
              </p:cNvPr>
              <p:cNvGrpSpPr/>
              <p:nvPr/>
            </p:nvGrpSpPr>
            <p:grpSpPr>
              <a:xfrm>
                <a:off x="3104188" y="3641235"/>
                <a:ext cx="1894024" cy="1234491"/>
                <a:chOff x="-5280" y="272785"/>
                <a:chExt cx="2069403" cy="1234491"/>
              </a:xfrm>
            </p:grpSpPr>
            <p:sp>
              <p:nvSpPr>
                <p:cNvPr id="37" name="Rechteck 36">
                  <a:extLst>
                    <a:ext uri="{FF2B5EF4-FFF2-40B4-BE49-F238E27FC236}">
                      <a16:creationId xmlns:a16="http://schemas.microsoft.com/office/drawing/2014/main" id="{DE7A1CFA-1D75-B3E7-EC0A-4A776A781F4A}"/>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8" name="Textfeld 37">
                  <a:extLst>
                    <a:ext uri="{FF2B5EF4-FFF2-40B4-BE49-F238E27FC236}">
                      <a16:creationId xmlns:a16="http://schemas.microsoft.com/office/drawing/2014/main" id="{5DEEB772-96D4-04EB-0576-BBBD6F369DF1}"/>
                    </a:ext>
                  </a:extLst>
                </p:cNvPr>
                <p:cNvSpPr txBox="1"/>
                <p:nvPr/>
              </p:nvSpPr>
              <p:spPr>
                <a:xfrm>
                  <a:off x="-5280" y="280503"/>
                  <a:ext cx="2057485" cy="12171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Digitaal leiderschap</a:t>
                  </a:r>
                </a:p>
              </p:txBody>
            </p:sp>
          </p:grpSp>
          <p:sp>
            <p:nvSpPr>
              <p:cNvPr id="36" name="Textfeld 35">
                <a:extLst>
                  <a:ext uri="{FF2B5EF4-FFF2-40B4-BE49-F238E27FC236}">
                    <a16:creationId xmlns:a16="http://schemas.microsoft.com/office/drawing/2014/main" id="{1C515C35-94A4-F8B6-65F1-6B71C6B34B31}"/>
                  </a:ext>
                </a:extLst>
              </p:cNvPr>
              <p:cNvSpPr txBox="1"/>
              <p:nvPr/>
            </p:nvSpPr>
            <p:spPr>
              <a:xfrm>
                <a:off x="4605548" y="361583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1</a:t>
                </a:r>
                <a:endParaRPr lang="en-GB" sz="2400" b="1" dirty="0">
                  <a:solidFill>
                    <a:schemeClr val="accent1"/>
                  </a:solidFill>
                  <a:ea typeface="Calibri" panose="020F0502020204030204" pitchFamily="34" charset="0"/>
                </a:endParaRPr>
              </a:p>
            </p:txBody>
          </p:sp>
        </p:grpSp>
        <p:grpSp>
          <p:nvGrpSpPr>
            <p:cNvPr id="22" name="Gruppieren 21">
              <a:extLst>
                <a:ext uri="{FF2B5EF4-FFF2-40B4-BE49-F238E27FC236}">
                  <a16:creationId xmlns:a16="http://schemas.microsoft.com/office/drawing/2014/main" id="{0D90F56A-FC84-FE5E-CBB5-8111C71D6C19}"/>
                </a:ext>
              </a:extLst>
            </p:cNvPr>
            <p:cNvGrpSpPr/>
            <p:nvPr/>
          </p:nvGrpSpPr>
          <p:grpSpPr>
            <a:xfrm>
              <a:off x="5102140" y="3835648"/>
              <a:ext cx="1896024" cy="1286000"/>
              <a:chOff x="5245976" y="3599346"/>
              <a:chExt cx="1896024" cy="1286000"/>
            </a:xfrm>
          </p:grpSpPr>
          <p:grpSp>
            <p:nvGrpSpPr>
              <p:cNvPr id="31" name="Gruppieren 30">
                <a:extLst>
                  <a:ext uri="{FF2B5EF4-FFF2-40B4-BE49-F238E27FC236}">
                    <a16:creationId xmlns:a16="http://schemas.microsoft.com/office/drawing/2014/main" id="{B0C509B0-3C02-CDC5-329A-5B40E1AAE205}"/>
                  </a:ext>
                </a:extLst>
              </p:cNvPr>
              <p:cNvGrpSpPr/>
              <p:nvPr/>
            </p:nvGrpSpPr>
            <p:grpSpPr>
              <a:xfrm>
                <a:off x="5245976" y="3641235"/>
                <a:ext cx="1896024" cy="1244111"/>
                <a:chOff x="6638" y="272785"/>
                <a:chExt cx="2071588" cy="1244111"/>
              </a:xfrm>
            </p:grpSpPr>
            <p:sp>
              <p:nvSpPr>
                <p:cNvPr id="33" name="Rechteck 32">
                  <a:extLst>
                    <a:ext uri="{FF2B5EF4-FFF2-40B4-BE49-F238E27FC236}">
                      <a16:creationId xmlns:a16="http://schemas.microsoft.com/office/drawing/2014/main" id="{A9FA1C18-BBE6-E530-B598-A0A1F386566F}"/>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4" name="Textfeld 33">
                  <a:extLst>
                    <a:ext uri="{FF2B5EF4-FFF2-40B4-BE49-F238E27FC236}">
                      <a16:creationId xmlns:a16="http://schemas.microsoft.com/office/drawing/2014/main" id="{ECB03681-145E-1063-0775-BC443C257651}"/>
                    </a:ext>
                  </a:extLst>
                </p:cNvPr>
                <p:cNvSpPr txBox="1"/>
                <p:nvPr/>
              </p:nvSpPr>
              <p:spPr>
                <a:xfrm>
                  <a:off x="20741" y="302676"/>
                  <a:ext cx="2057485" cy="1214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Vrouwelijke empowerment</a:t>
                  </a:r>
                </a:p>
              </p:txBody>
            </p:sp>
          </p:grpSp>
          <p:sp>
            <p:nvSpPr>
              <p:cNvPr id="32" name="Textfeld 31">
                <a:extLst>
                  <a:ext uri="{FF2B5EF4-FFF2-40B4-BE49-F238E27FC236}">
                    <a16:creationId xmlns:a16="http://schemas.microsoft.com/office/drawing/2014/main" id="{DC9E78AF-83C7-1434-C442-9131B2EB284E}"/>
                  </a:ext>
                </a:extLst>
              </p:cNvPr>
              <p:cNvSpPr txBox="1"/>
              <p:nvPr/>
            </p:nvSpPr>
            <p:spPr>
              <a:xfrm>
                <a:off x="6697360" y="3599346"/>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3</a:t>
                </a:r>
                <a:endParaRPr lang="en-GB" sz="2400" b="1" dirty="0">
                  <a:solidFill>
                    <a:schemeClr val="accent1"/>
                  </a:solidFill>
                  <a:ea typeface="Calibri" panose="020F0502020204030204" pitchFamily="34" charset="0"/>
                </a:endParaRPr>
              </a:p>
            </p:txBody>
          </p:sp>
        </p:grpSp>
        <p:grpSp>
          <p:nvGrpSpPr>
            <p:cNvPr id="23" name="Gruppieren 22">
              <a:extLst>
                <a:ext uri="{FF2B5EF4-FFF2-40B4-BE49-F238E27FC236}">
                  <a16:creationId xmlns:a16="http://schemas.microsoft.com/office/drawing/2014/main" id="{85C28497-11B0-BC03-48F0-6326137D06DA}"/>
                </a:ext>
              </a:extLst>
            </p:cNvPr>
            <p:cNvGrpSpPr/>
            <p:nvPr/>
          </p:nvGrpSpPr>
          <p:grpSpPr>
            <a:xfrm>
              <a:off x="8082060" y="3860312"/>
              <a:ext cx="1883116" cy="1262705"/>
              <a:chOff x="7376856" y="3586452"/>
              <a:chExt cx="1883116" cy="1262705"/>
            </a:xfrm>
          </p:grpSpPr>
          <p:grpSp>
            <p:nvGrpSpPr>
              <p:cNvPr id="27" name="Gruppieren 26">
                <a:extLst>
                  <a:ext uri="{FF2B5EF4-FFF2-40B4-BE49-F238E27FC236}">
                    <a16:creationId xmlns:a16="http://schemas.microsoft.com/office/drawing/2014/main" id="{FA1420AE-2DF6-0728-E843-4EA3AE58BAD5}"/>
                  </a:ext>
                </a:extLst>
              </p:cNvPr>
              <p:cNvGrpSpPr/>
              <p:nvPr/>
            </p:nvGrpSpPr>
            <p:grpSpPr>
              <a:xfrm>
                <a:off x="7376856" y="3614666"/>
                <a:ext cx="1883116" cy="1234491"/>
                <a:chOff x="6638" y="272785"/>
                <a:chExt cx="2057485" cy="1234491"/>
              </a:xfrm>
            </p:grpSpPr>
            <p:sp>
              <p:nvSpPr>
                <p:cNvPr id="29" name="Rechteck 28">
                  <a:extLst>
                    <a:ext uri="{FF2B5EF4-FFF2-40B4-BE49-F238E27FC236}">
                      <a16:creationId xmlns:a16="http://schemas.microsoft.com/office/drawing/2014/main" id="{941E3074-0CE5-18B5-458A-9262F1F385B6}"/>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0" name="Textfeld 29">
                  <a:extLst>
                    <a:ext uri="{FF2B5EF4-FFF2-40B4-BE49-F238E27FC236}">
                      <a16:creationId xmlns:a16="http://schemas.microsoft.com/office/drawing/2014/main" id="{A0C93432-9D76-1E96-8D45-16C9FD07F6FF}"/>
                    </a:ext>
                  </a:extLst>
                </p:cNvPr>
                <p:cNvSpPr txBox="1"/>
                <p:nvPr/>
              </p:nvSpPr>
              <p:spPr>
                <a:xfrm>
                  <a:off x="6638" y="279136"/>
                  <a:ext cx="2057485" cy="1226774"/>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r>
                    <a:rPr lang="en-GB" sz="1400" dirty="0">
                      <a:solidFill>
                        <a:schemeClr val="bg1"/>
                      </a:solidFill>
                      <a:ea typeface="Calibri" panose="020F0502020204030204" pitchFamily="34" charset="0"/>
                    </a:rPr>
                    <a:t>Professionele begeleiding</a:t>
                  </a:r>
                </a:p>
              </p:txBody>
            </p:sp>
          </p:grpSp>
          <p:sp>
            <p:nvSpPr>
              <p:cNvPr id="28" name="Textfeld 27">
                <a:extLst>
                  <a:ext uri="{FF2B5EF4-FFF2-40B4-BE49-F238E27FC236}">
                    <a16:creationId xmlns:a16="http://schemas.microsoft.com/office/drawing/2014/main" id="{90B42F0B-0821-30AC-B80F-959C297A3891}"/>
                  </a:ext>
                </a:extLst>
              </p:cNvPr>
              <p:cNvSpPr txBox="1"/>
              <p:nvPr/>
            </p:nvSpPr>
            <p:spPr>
              <a:xfrm>
                <a:off x="8855732" y="3586452"/>
                <a:ext cx="39021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5</a:t>
                </a:r>
                <a:endParaRPr lang="en-GB" sz="2400" b="1" dirty="0">
                  <a:solidFill>
                    <a:schemeClr val="accent1"/>
                  </a:solidFill>
                  <a:ea typeface="Calibri" panose="020F0502020204030204" pitchFamily="34" charset="0"/>
                </a:endParaRPr>
              </a:p>
            </p:txBody>
          </p:sp>
        </p:grpSp>
        <p:sp>
          <p:nvSpPr>
            <p:cNvPr id="24" name="Textfeld 23">
              <a:extLst>
                <a:ext uri="{FF2B5EF4-FFF2-40B4-BE49-F238E27FC236}">
                  <a16:creationId xmlns:a16="http://schemas.microsoft.com/office/drawing/2014/main" id="{F29F5F9C-7636-3B9A-C02C-5C637879951C}"/>
                </a:ext>
              </a:extLst>
            </p:cNvPr>
            <p:cNvSpPr txBox="1"/>
            <p:nvPr/>
          </p:nvSpPr>
          <p:spPr>
            <a:xfrm>
              <a:off x="1882739" y="5279881"/>
              <a:ext cx="1883115" cy="621558"/>
            </a:xfrm>
            <a:prstGeom prst="rect">
              <a:avLst/>
            </a:prstGeom>
            <a:noFill/>
          </p:spPr>
          <p:txBody>
            <a:bodyPr wrap="square" rtlCol="0">
              <a:spAutoFit/>
            </a:bodyPr>
            <a:lstStyle/>
            <a:p>
              <a:pPr algn="ctr"/>
              <a:r>
                <a:rPr lang="de-DE" sz="1400" b="1" dirty="0">
                  <a:ea typeface="Calibri" panose="020F0502020204030204" pitchFamily="34" charset="0"/>
                </a:rPr>
                <a:t>DIGITAAL LEIDERSCHAP</a:t>
              </a:r>
              <a:endParaRPr lang="en-GB" sz="1400" b="1" dirty="0">
                <a:ea typeface="Calibri" panose="020F0502020204030204" pitchFamily="34" charset="0"/>
              </a:endParaRPr>
            </a:p>
          </p:txBody>
        </p:sp>
        <p:sp>
          <p:nvSpPr>
            <p:cNvPr id="25" name="Textfeld 24">
              <a:extLst>
                <a:ext uri="{FF2B5EF4-FFF2-40B4-BE49-F238E27FC236}">
                  <a16:creationId xmlns:a16="http://schemas.microsoft.com/office/drawing/2014/main" id="{AE0F02BF-F7C1-6232-BB09-91A6D4AAAD33}"/>
                </a:ext>
              </a:extLst>
            </p:cNvPr>
            <p:cNvSpPr txBox="1"/>
            <p:nvPr/>
          </p:nvSpPr>
          <p:spPr>
            <a:xfrm>
              <a:off x="4772622" y="5287018"/>
              <a:ext cx="1883115" cy="621558"/>
            </a:xfrm>
            <a:prstGeom prst="rect">
              <a:avLst/>
            </a:prstGeom>
            <a:noFill/>
          </p:spPr>
          <p:txBody>
            <a:bodyPr wrap="square" rtlCol="0">
              <a:spAutoFit/>
            </a:bodyPr>
            <a:lstStyle/>
            <a:p>
              <a:pPr algn="ctr"/>
              <a:r>
                <a:rPr lang="de-DE" sz="1400" b="1" dirty="0">
                  <a:ea typeface="Calibri" panose="020F0502020204030204" pitchFamily="34" charset="0"/>
                </a:rPr>
                <a:t>VROUWELIJK LEIDERSCHAP</a:t>
              </a:r>
              <a:endParaRPr lang="en-GB" sz="1400" b="1" dirty="0">
                <a:ea typeface="Calibri" panose="020F0502020204030204" pitchFamily="34" charset="0"/>
              </a:endParaRPr>
            </a:p>
          </p:txBody>
        </p:sp>
        <p:sp>
          <p:nvSpPr>
            <p:cNvPr id="26" name="Textfeld 25">
              <a:extLst>
                <a:ext uri="{FF2B5EF4-FFF2-40B4-BE49-F238E27FC236}">
                  <a16:creationId xmlns:a16="http://schemas.microsoft.com/office/drawing/2014/main" id="{C0F314C1-0A85-24EB-48F1-4ECBE50174EA}"/>
                </a:ext>
              </a:extLst>
            </p:cNvPr>
            <p:cNvSpPr txBox="1"/>
            <p:nvPr/>
          </p:nvSpPr>
          <p:spPr>
            <a:xfrm>
              <a:off x="7800841" y="5449997"/>
              <a:ext cx="1883115" cy="621558"/>
            </a:xfrm>
            <a:prstGeom prst="rect">
              <a:avLst/>
            </a:prstGeom>
            <a:noFill/>
          </p:spPr>
          <p:txBody>
            <a:bodyPr wrap="square" rtlCol="0">
              <a:spAutoFit/>
            </a:bodyPr>
            <a:lstStyle/>
            <a:p>
              <a:pPr algn="ctr"/>
              <a:r>
                <a:rPr lang="de-DE" sz="1400" b="1" dirty="0">
                  <a:ea typeface="Calibri" panose="020F0502020204030204" pitchFamily="34" charset="0"/>
                </a:rPr>
                <a:t>COUNSELINGS-</a:t>
              </a:r>
            </a:p>
            <a:p>
              <a:pPr algn="ctr"/>
              <a:r>
                <a:rPr lang="de-DE" sz="1400" b="1" dirty="0">
                  <a:ea typeface="Calibri" panose="020F0502020204030204" pitchFamily="34" charset="0"/>
                </a:rPr>
                <a:t>BENADERING</a:t>
              </a:r>
              <a:endParaRPr lang="en-GB" sz="1400" b="1" dirty="0">
                <a:ea typeface="Calibri" panose="020F0502020204030204" pitchFamily="34" charset="0"/>
              </a:endParaRPr>
            </a:p>
          </p:txBody>
        </p:sp>
      </p:grpSp>
    </p:spTree>
    <p:extLst>
      <p:ext uri="{BB962C8B-B14F-4D97-AF65-F5344CB8AC3E}">
        <p14:creationId xmlns:p14="http://schemas.microsoft.com/office/powerpoint/2010/main" val="343667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4722"/>
            <a:ext cx="9594954" cy="780585"/>
          </a:xfrm>
        </p:spPr>
        <p:txBody>
          <a:bodyPr/>
          <a:lstStyle/>
          <a:p>
            <a:r>
              <a:rPr lang="de-DE" dirty="0"/>
              <a:t>Uitkomsten</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762357" y="1807041"/>
            <a:ext cx="10667285" cy="4031873"/>
          </a:xfrm>
          <a:prstGeom prst="rect">
            <a:avLst/>
          </a:prstGeom>
          <a:noFill/>
        </p:spPr>
        <p:txBody>
          <a:bodyPr wrap="square" rtlCol="0">
            <a:spAutoFit/>
          </a:bodyPr>
          <a:lstStyle/>
          <a:p>
            <a:pPr>
              <a:buClr>
                <a:schemeClr val="accent1"/>
              </a:buClr>
            </a:pPr>
            <a:r>
              <a:rPr lang="de-DE" sz="3200" b="1" dirty="0" err="1">
                <a:solidFill>
                  <a:schemeClr val="accent1"/>
                </a:solidFill>
              </a:rPr>
              <a:t>Wat zijn de resultaten van het programma</a:t>
            </a:r>
            <a:r>
              <a:rPr lang="de-DE" sz="3200" b="1" dirty="0">
                <a:solidFill>
                  <a:schemeClr val="accent1"/>
                </a:solidFill>
              </a:rPr>
              <a:t>?</a:t>
            </a:r>
          </a:p>
          <a:p>
            <a:pPr>
              <a:buClr>
                <a:schemeClr val="accent1"/>
              </a:buClr>
            </a:pPr>
            <a:endParaRPr lang="en-US" sz="3200" b="1" dirty="0">
              <a:solidFill>
                <a:schemeClr val="accent1"/>
              </a:solidFill>
            </a:endParaRPr>
          </a:p>
          <a:p>
            <a:pPr marL="571500" indent="-571500">
              <a:buClr>
                <a:schemeClr val="accent1"/>
              </a:buClr>
              <a:buFont typeface="Wingdings" pitchFamily="2" charset="2"/>
              <a:buChar char="§"/>
            </a:pPr>
            <a:r>
              <a:rPr lang="en-US" sz="3200" dirty="0"/>
              <a:t>Een empowerment voor vrouwelijke managers om de uitdagingen van een moderne (</a:t>
            </a:r>
            <a:r>
              <a:rPr lang="en-US" sz="3200" dirty="0" err="1"/>
              <a:t>gedigitaliseerde</a:t>
            </a:r>
            <a:r>
              <a:rPr lang="en-US" sz="3200" dirty="0"/>
              <a:t>) werkomgeving aan te gaan zonder andere geslachten te discrimineren. </a:t>
            </a:r>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en-US" sz="3200" dirty="0"/>
              <a:t>Een aanpak hebben om de negatieve effecten van de VUCA-wereld voor vrouwen te verminderen. </a:t>
            </a:r>
          </a:p>
        </p:txBody>
      </p:sp>
    </p:spTree>
    <p:extLst>
      <p:ext uri="{BB962C8B-B14F-4D97-AF65-F5344CB8AC3E}">
        <p14:creationId xmlns:p14="http://schemas.microsoft.com/office/powerpoint/2010/main" val="30500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28448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481664"/>
            <a:ext cx="10515600" cy="4873098"/>
          </a:xfrm>
        </p:spPr>
        <p:txBody>
          <a:bodyPr>
            <a:normAutofit/>
          </a:bodyPr>
          <a:lstStyle/>
          <a:p>
            <a:pPr marL="355600" indent="-355600" algn="just">
              <a:lnSpc>
                <a:spcPct val="100000"/>
              </a:lnSpc>
              <a:buNone/>
            </a:pPr>
            <a:r>
              <a:rPr lang="en-US" sz="1400" dirty="0"/>
              <a:t>Barber, H. (1992). Developing Strategic Leadership: The US Army War College Experience. Journal of Management Development, 11(6), pp. 4-12. https://doi.org/10.1108/02621719210018208</a:t>
            </a:r>
          </a:p>
          <a:p>
            <a:pPr marL="355600" indent="-355600" algn="just">
              <a:lnSpc>
                <a:spcPct val="100000"/>
              </a:lnSpc>
              <a:buNone/>
            </a:pPr>
            <a:r>
              <a:rPr lang="en-US" sz="1400" dirty="0"/>
              <a:t>Berend, B., &amp; </a:t>
            </a:r>
            <a:r>
              <a:rPr lang="en-US" sz="1400" dirty="0" err="1"/>
              <a:t>Brohm-Badry</a:t>
            </a:r>
            <a:r>
              <a:rPr lang="en-US" sz="1400" dirty="0"/>
              <a:t>, M. (2020a). Positive </a:t>
            </a:r>
            <a:r>
              <a:rPr lang="en-US" sz="1400" dirty="0" err="1"/>
              <a:t>Psychologie</a:t>
            </a:r>
            <a:r>
              <a:rPr lang="en-US" sz="1400" dirty="0"/>
              <a:t> und New Work. In M. </a:t>
            </a:r>
            <a:r>
              <a:rPr lang="en-US" sz="1400" dirty="0" err="1"/>
              <a:t>Brohm-Badry</a:t>
            </a:r>
            <a:r>
              <a:rPr lang="en-US" sz="1400" dirty="0"/>
              <a:t>, C. </a:t>
            </a:r>
            <a:r>
              <a:rPr lang="en-US" sz="1400" dirty="0" err="1"/>
              <a:t>Peifer</a:t>
            </a:r>
            <a:r>
              <a:rPr lang="en-US" sz="1400" dirty="0"/>
              <a:t>, J. M. </a:t>
            </a:r>
            <a:r>
              <a:rPr lang="en-US" sz="1400" dirty="0" err="1"/>
              <a:t>Greve</a:t>
            </a:r>
            <a:r>
              <a:rPr lang="en-US" sz="1400" dirty="0"/>
              <a:t>, &amp; B. Berend (Eds.): </a:t>
            </a:r>
            <a:r>
              <a:rPr lang="en-US" sz="1400" dirty="0" err="1"/>
              <a:t>Zusammen</a:t>
            </a:r>
            <a:r>
              <a:rPr lang="en-US" sz="1400" dirty="0"/>
              <a:t> </a:t>
            </a:r>
            <a:r>
              <a:rPr lang="en-US" sz="1400" dirty="0" err="1"/>
              <a:t>wachsen</a:t>
            </a:r>
            <a:r>
              <a:rPr lang="en-US" sz="1400" dirty="0"/>
              <a:t>. </a:t>
            </a:r>
            <a:r>
              <a:rPr lang="en-US" sz="1400" dirty="0" err="1"/>
              <a:t>Förderung</a:t>
            </a:r>
            <a:r>
              <a:rPr lang="en-US" sz="1400" dirty="0"/>
              <a:t> der </a:t>
            </a:r>
            <a:r>
              <a:rPr lang="en-US" sz="1400" dirty="0" err="1"/>
              <a:t>positiv-psychologischen</a:t>
            </a:r>
            <a:r>
              <a:rPr lang="en-US" sz="1400" dirty="0"/>
              <a:t> </a:t>
            </a:r>
            <a:r>
              <a:rPr lang="en-US" sz="1400" dirty="0" err="1"/>
              <a:t>Entwicklung</a:t>
            </a:r>
            <a:r>
              <a:rPr lang="en-US" sz="1400" dirty="0"/>
              <a:t> von Individuum, </a:t>
            </a:r>
            <a:r>
              <a:rPr lang="en-US" sz="1400" dirty="0" err="1"/>
              <a:t>Organisation</a:t>
            </a:r>
            <a:r>
              <a:rPr lang="en-US" sz="1400" dirty="0"/>
              <a:t> und Gesellschaft. </a:t>
            </a:r>
            <a:r>
              <a:rPr lang="en-US" sz="1400" dirty="0" err="1"/>
              <a:t>Lengerich</a:t>
            </a:r>
            <a:r>
              <a:rPr lang="en-US" sz="1400" dirty="0"/>
              <a:t>, pp. 100–110.</a:t>
            </a:r>
          </a:p>
          <a:p>
            <a:pPr marL="355600" indent="-355600" algn="just">
              <a:lnSpc>
                <a:spcPct val="100000"/>
              </a:lnSpc>
              <a:buNone/>
            </a:pPr>
            <a:r>
              <a:rPr lang="en-US" sz="1400" dirty="0"/>
              <a:t>Berend, B., &amp; </a:t>
            </a:r>
            <a:r>
              <a:rPr lang="en-US" sz="1400" dirty="0" err="1"/>
              <a:t>Brohm-Badry</a:t>
            </a:r>
            <a:r>
              <a:rPr lang="en-US" sz="1400" dirty="0"/>
              <a:t>, M. (2020b). </a:t>
            </a:r>
            <a:r>
              <a:rPr lang="de-DE" sz="1400" dirty="0"/>
              <a:t>New Work: Souveränität im postdigitalen Zeitalter – Zeitenwende für Unternehmer, Personalverantwortliche, Coaches und Angestellte. Wiesbaden.</a:t>
            </a:r>
            <a:endParaRPr lang="en-US" sz="1400" dirty="0"/>
          </a:p>
          <a:p>
            <a:pPr marL="355600" indent="-355600" algn="just">
              <a:lnSpc>
                <a:spcPct val="100000"/>
              </a:lnSpc>
              <a:buNone/>
            </a:pPr>
            <a:r>
              <a:rPr lang="en-US" sz="1400" dirty="0" err="1"/>
              <a:t>Gardenswartz</a:t>
            </a:r>
            <a:r>
              <a:rPr lang="en-US" sz="1400" dirty="0"/>
              <a:t>, L., &amp; Rowe, A. (2003). Diverse Teams at Work - Capitalizing on the Power of Diversity. 2nd edition, Alexandria.</a:t>
            </a:r>
          </a:p>
          <a:p>
            <a:pPr marL="355600" indent="-355600" algn="just">
              <a:lnSpc>
                <a:spcPct val="100000"/>
              </a:lnSpc>
              <a:buNone/>
            </a:pPr>
            <a:r>
              <a:rPr lang="en-US" sz="1400" dirty="0" err="1"/>
              <a:t>Gmyrek</a:t>
            </a:r>
            <a:r>
              <a:rPr lang="en-US" sz="1400" dirty="0"/>
              <a:t>, P., Berg, J., Bescond, D. (2023). Generative AI and Jobs: A global analysis of potential effects on job quantity and quality. ILO Working Paper 96 (Geneva, ILO). </a:t>
            </a:r>
            <a:r>
              <a:rPr lang="en-US" sz="1400" dirty="0">
                <a:hlinkClick r:id="rId2"/>
              </a:rPr>
              <a:t>https://doi.org/10.54394/FHEM8239</a:t>
            </a:r>
            <a:r>
              <a:rPr lang="en-US" sz="1400" dirty="0"/>
              <a:t>.</a:t>
            </a:r>
          </a:p>
          <a:p>
            <a:pPr marL="355600" indent="-355600" algn="just">
              <a:lnSpc>
                <a:spcPct val="100000"/>
              </a:lnSpc>
              <a:buNone/>
            </a:pPr>
            <a:r>
              <a:rPr lang="en-US" sz="1400" dirty="0"/>
              <a:t>Herberger, T., Dötsch, J. (2021). The Means Justifies the End? Digitalization and Sustainability as a Social Challenge. A Plea for an Integrative View. In Herberger, T.; Dötsch, J. (Eds.): Digitalization, Digital Transformation, and Sustainability in the Global Economy. Cham, pp. 1–8.</a:t>
            </a:r>
          </a:p>
          <a:p>
            <a:pPr marL="355600" indent="-355600" algn="just">
              <a:lnSpc>
                <a:spcPct val="100000"/>
              </a:lnSpc>
              <a:buNone/>
            </a:pPr>
            <a:r>
              <a:rPr lang="en-US" sz="1400" dirty="0"/>
              <a:t>Herberger, T., Ertelt, B.-J., Scharpf, M., Reuter, A., Somogyi, S., Cserkúti, Á., Broersen, W., Etter Martin, S. (2023). Women, Leadership &amp; Digitalization – Reports on Surveys in Germany, Hungary, and the Netherlands. ERASMUS+ DIGIGEN Project Ref. No. 2021-1-DE02-KA220-VET-000025335. </a:t>
            </a:r>
          </a:p>
          <a:p>
            <a:pPr marL="355600" indent="-355600" algn="just">
              <a:lnSpc>
                <a:spcPct val="100000"/>
              </a:lnSpc>
              <a:buNone/>
            </a:pPr>
            <a:r>
              <a:rPr lang="en-US" sz="1400" dirty="0"/>
              <a:t>Lott, Y. (2023). Der Gender Digital Gap in Transformation? </a:t>
            </a:r>
            <a:r>
              <a:rPr lang="en-US" sz="1400" dirty="0" err="1"/>
              <a:t>Verwendung</a:t>
            </a:r>
            <a:r>
              <a:rPr lang="en-US" sz="1400" dirty="0"/>
              <a:t> </a:t>
            </a:r>
            <a:r>
              <a:rPr lang="en-US" sz="1400" dirty="0" err="1"/>
              <a:t>digitaler</a:t>
            </a:r>
            <a:r>
              <a:rPr lang="en-US" sz="1400" dirty="0"/>
              <a:t> </a:t>
            </a:r>
            <a:r>
              <a:rPr lang="en-US" sz="1400" dirty="0" err="1"/>
              <a:t>Technologien</a:t>
            </a:r>
            <a:r>
              <a:rPr lang="en-US" sz="1400" dirty="0"/>
              <a:t> und </a:t>
            </a:r>
            <a:r>
              <a:rPr lang="en-US" sz="1400" dirty="0" err="1"/>
              <a:t>Einschätzung</a:t>
            </a:r>
            <a:r>
              <a:rPr lang="en-US" sz="1400" dirty="0"/>
              <a:t> der </a:t>
            </a:r>
            <a:r>
              <a:rPr lang="en-US" sz="1400" dirty="0" err="1"/>
              <a:t>Berufschancen</a:t>
            </a:r>
            <a:r>
              <a:rPr lang="en-US" sz="1400" dirty="0"/>
              <a:t> in </a:t>
            </a:r>
            <a:r>
              <a:rPr lang="en-US" sz="1400" dirty="0" err="1"/>
              <a:t>einem</a:t>
            </a:r>
            <a:r>
              <a:rPr lang="en-US" sz="1400" dirty="0"/>
              <a:t> </a:t>
            </a:r>
            <a:r>
              <a:rPr lang="en-US" sz="1400" dirty="0" err="1"/>
              <a:t>digitalisierten</a:t>
            </a:r>
            <a:r>
              <a:rPr lang="en-US" sz="1400" dirty="0"/>
              <a:t> </a:t>
            </a:r>
            <a:r>
              <a:rPr lang="en-US" sz="1400" dirty="0" err="1"/>
              <a:t>Arbeitsmarkt</a:t>
            </a:r>
            <a:r>
              <a:rPr lang="en-US" sz="1400" dirty="0"/>
              <a:t>. WSI-Report, No. 81.</a:t>
            </a:r>
          </a:p>
        </p:txBody>
      </p:sp>
      <p:sp>
        <p:nvSpPr>
          <p:cNvPr id="3" name="Datumsplatzhalter 2">
            <a:extLst>
              <a:ext uri="{FF2B5EF4-FFF2-40B4-BE49-F238E27FC236}">
                <a16:creationId xmlns:a16="http://schemas.microsoft.com/office/drawing/2014/main" id="{9950270A-7061-1E86-C7DC-D76158393DBA}"/>
              </a:ext>
            </a:extLst>
          </p:cNvPr>
          <p:cNvSpPr>
            <a:spLocks noGrp="1"/>
          </p:cNvSpPr>
          <p:nvPr>
            <p:ph type="dt" sz="half" idx="10"/>
          </p:nvPr>
        </p:nvSpPr>
        <p:spPr/>
        <p:txBody>
          <a:bodyPr/>
          <a:lstStyle/>
          <a:p>
            <a:fld id="{423DEAB5-B634-4B1D-AD4B-77139435E81F}" type="datetime1">
              <a:rPr lang="en-GB" noProof="0" smtClean="0"/>
              <a:t>21/11/2024</a:t>
            </a:fld>
            <a:endParaRPr lang="en-GB" noProof="0"/>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25</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en-GB"/>
              <a:t>Referenties</a:t>
            </a:r>
            <a:endParaRPr lang="en-GB" dirty="0"/>
          </a:p>
        </p:txBody>
      </p:sp>
    </p:spTree>
    <p:extLst>
      <p:ext uri="{BB962C8B-B14F-4D97-AF65-F5344CB8AC3E}">
        <p14:creationId xmlns:p14="http://schemas.microsoft.com/office/powerpoint/2010/main" val="3422876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err="1">
                <a:solidFill>
                  <a:schemeClr val="tx1"/>
                </a:solidFill>
                <a:latin typeface="Jost" pitchFamily="2" charset="0"/>
                <a:ea typeface="Jost" pitchFamily="2" charset="0"/>
              </a:rPr>
              <a:t>Uitdagende </a:t>
            </a:r>
            <a:r>
              <a:rPr lang="de-DE" sz="4800">
                <a:solidFill>
                  <a:schemeClr val="tx1"/>
                </a:solidFill>
                <a:latin typeface="Jost" pitchFamily="2" charset="0"/>
                <a:ea typeface="Jost" pitchFamily="2" charset="0"/>
              </a:rPr>
              <a:t>omgeving</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2" name="Inhaltsplatzhalter 2">
            <a:extLst>
              <a:ext uri="{FF2B5EF4-FFF2-40B4-BE49-F238E27FC236}">
                <a16:creationId xmlns:a16="http://schemas.microsoft.com/office/drawing/2014/main" id="{F97AC32D-C0A3-EB06-AB18-5BBF6727E0CD}"/>
              </a:ext>
            </a:extLst>
          </p:cNvPr>
          <p:cNvSpPr>
            <a:spLocks noGrp="1"/>
          </p:cNvSpPr>
          <p:nvPr>
            <p:ph idx="1"/>
          </p:nvPr>
        </p:nvSpPr>
        <p:spPr>
          <a:xfrm>
            <a:off x="5700119" y="1422432"/>
            <a:ext cx="508887" cy="4351338"/>
          </a:xfrm>
        </p:spPr>
        <p:txBody>
          <a:bodyPr>
            <a:noAutofit/>
          </a:bodyPr>
          <a:lstStyle/>
          <a:p>
            <a:pPr marL="0" indent="0">
              <a:lnSpc>
                <a:spcPct val="150000"/>
              </a:lnSpc>
              <a:buNone/>
            </a:pPr>
            <a:r>
              <a:rPr lang="en-GB" sz="4000" b="1">
                <a:solidFill>
                  <a:schemeClr val="accent2"/>
                </a:solidFill>
                <a:latin typeface="+mj-lt"/>
              </a:rPr>
              <a:t>V</a:t>
            </a:r>
          </a:p>
          <a:p>
            <a:pPr marL="0" indent="0">
              <a:lnSpc>
                <a:spcPct val="150000"/>
              </a:lnSpc>
              <a:buNone/>
            </a:pPr>
            <a:r>
              <a:rPr lang="en-GB" sz="4000" b="1">
                <a:solidFill>
                  <a:schemeClr val="accent2"/>
                </a:solidFill>
                <a:latin typeface="+mj-lt"/>
              </a:rPr>
              <a:t>U</a:t>
            </a:r>
          </a:p>
          <a:p>
            <a:pPr marL="0" indent="0">
              <a:lnSpc>
                <a:spcPct val="150000"/>
              </a:lnSpc>
              <a:buNone/>
            </a:pPr>
            <a:r>
              <a:rPr lang="en-GB" sz="4000" b="1">
                <a:solidFill>
                  <a:schemeClr val="accent2"/>
                </a:solidFill>
                <a:latin typeface="+mj-lt"/>
              </a:rPr>
              <a:t>C</a:t>
            </a:r>
          </a:p>
          <a:p>
            <a:pPr marL="0" indent="0">
              <a:lnSpc>
                <a:spcPct val="150000"/>
              </a:lnSpc>
              <a:buNone/>
            </a:pPr>
            <a:r>
              <a:rPr lang="en-GB" sz="4000" b="1">
                <a:solidFill>
                  <a:schemeClr val="accent2"/>
                </a:solidFill>
                <a:latin typeface="+mj-lt"/>
              </a:rPr>
              <a:t>A</a:t>
            </a:r>
          </a:p>
        </p:txBody>
      </p:sp>
      <p:sp>
        <p:nvSpPr>
          <p:cNvPr id="4" name="Textfeld 3">
            <a:extLst>
              <a:ext uri="{FF2B5EF4-FFF2-40B4-BE49-F238E27FC236}">
                <a16:creationId xmlns:a16="http://schemas.microsoft.com/office/drawing/2014/main" id="{1882FC9C-2055-9038-17AD-55CB1E423E4D}"/>
              </a:ext>
            </a:extLst>
          </p:cNvPr>
          <p:cNvSpPr txBox="1"/>
          <p:nvPr/>
        </p:nvSpPr>
        <p:spPr>
          <a:xfrm>
            <a:off x="6593197" y="1532936"/>
            <a:ext cx="5018430" cy="3792128"/>
          </a:xfrm>
          <a:prstGeom prst="rect">
            <a:avLst/>
          </a:prstGeom>
          <a:noFill/>
        </p:spPr>
        <p:txBody>
          <a:bodyPr wrap="square">
            <a:spAutoFit/>
          </a:bodyPr>
          <a:lstStyle/>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Volatiliteit</a:t>
            </a: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 - </a:t>
            </a: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Wisselvallig</a:t>
            </a:r>
            <a:endPar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endParaRP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Uncertainty- </a:t>
            </a: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Onzeker</a:t>
            </a: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Complexity- Complex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Ambiguity- </a:t>
            </a:r>
            <a:r>
              <a:rPr kumimoji="0" lang="en-GB" sz="3600" b="0" i="0" u="none" strike="noStrike" kern="1200" cap="none" spc="0" normalizeH="0" baseline="0" noProof="0" err="1">
                <a:ln>
                  <a:noFill/>
                </a:ln>
                <a:solidFill>
                  <a:prstClr val="black"/>
                </a:solidFill>
                <a:effectLst/>
                <a:uLnTx/>
                <a:uFillTx/>
                <a:latin typeface="+mj-lt"/>
                <a:ea typeface="+mn-ea"/>
                <a:cs typeface="Arial" panose="020B0604020202020204" pitchFamily="34" charset="0"/>
              </a:rPr>
              <a:t>Dubbelzinnig</a:t>
            </a:r>
            <a:r>
              <a:rPr kumimoji="0" lang="en-GB" sz="3600" b="0" i="0" u="none" strike="noStrike" kern="1200" cap="none" spc="0" normalizeH="0" baseline="0" noProof="0">
                <a:ln>
                  <a:noFill/>
                </a:ln>
                <a:solidFill>
                  <a:prstClr val="black"/>
                </a:solidFill>
                <a:effectLst/>
                <a:uLnTx/>
                <a:uFillTx/>
                <a:latin typeface="+mj-lt"/>
                <a:ea typeface="+mn-ea"/>
                <a:cs typeface="Arial" panose="020B0604020202020204" pitchFamily="34" charset="0"/>
              </a:rPr>
              <a:t> </a:t>
            </a:r>
          </a:p>
        </p:txBody>
      </p:sp>
      <p:sp>
        <p:nvSpPr>
          <p:cNvPr id="7" name="Textfeld 6">
            <a:extLst>
              <a:ext uri="{FF2B5EF4-FFF2-40B4-BE49-F238E27FC236}">
                <a16:creationId xmlns:a16="http://schemas.microsoft.com/office/drawing/2014/main" id="{F47BFEE8-45F0-DE6A-99E6-CCD36409811C}"/>
              </a:ext>
            </a:extLst>
          </p:cNvPr>
          <p:cNvSpPr txBox="1"/>
          <p:nvPr/>
        </p:nvSpPr>
        <p:spPr>
          <a:xfrm>
            <a:off x="9790465" y="5682943"/>
            <a:ext cx="1936045" cy="400110"/>
          </a:xfrm>
          <a:prstGeom prst="rect">
            <a:avLst/>
          </a:prstGeom>
          <a:noFill/>
        </p:spPr>
        <p:txBody>
          <a:bodyPr wrap="square">
            <a:spAutoFit/>
          </a:bodyPr>
          <a:lstStyle/>
          <a:p>
            <a:r>
              <a:rPr lang="en-GB" sz="2000"/>
              <a:t>(Barber, 1992)</a:t>
            </a:r>
            <a:endParaRPr lang="de-DE" sz="2000"/>
          </a:p>
        </p:txBody>
      </p:sp>
    </p:spTree>
    <p:extLst>
      <p:ext uri="{BB962C8B-B14F-4D97-AF65-F5344CB8AC3E}">
        <p14:creationId xmlns:p14="http://schemas.microsoft.com/office/powerpoint/2010/main" val="327017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dirty="0"/>
              <a:t>Digitalisering</a:t>
            </a:r>
          </a:p>
        </p:txBody>
      </p:sp>
      <p:sp>
        <p:nvSpPr>
          <p:cNvPr id="7" name="Textfeld 6">
            <a:extLst>
              <a:ext uri="{FF2B5EF4-FFF2-40B4-BE49-F238E27FC236}">
                <a16:creationId xmlns:a16="http://schemas.microsoft.com/office/drawing/2014/main" id="{8D631DF5-38F5-3C18-1689-A087A1F872B8}"/>
              </a:ext>
            </a:extLst>
          </p:cNvPr>
          <p:cNvSpPr txBox="1"/>
          <p:nvPr/>
        </p:nvSpPr>
        <p:spPr>
          <a:xfrm>
            <a:off x="679718" y="2459504"/>
            <a:ext cx="11237461" cy="1938992"/>
          </a:xfrm>
          <a:prstGeom prst="rect">
            <a:avLst/>
          </a:prstGeom>
          <a:noFill/>
        </p:spPr>
        <p:txBody>
          <a:bodyPr wrap="square" rtlCol="0">
            <a:spAutoFit/>
          </a:bodyPr>
          <a:lstStyle/>
          <a:p>
            <a:pPr algn="ctr"/>
            <a:r>
              <a:rPr lang="en-US" sz="4000" dirty="0"/>
              <a:t>"</a:t>
            </a:r>
            <a:r>
              <a:rPr lang="en-US" sz="4000" dirty="0">
                <a:solidFill>
                  <a:schemeClr val="accent1"/>
                </a:solidFill>
              </a:rPr>
              <a:t>Digitalisering </a:t>
            </a:r>
            <a:r>
              <a:rPr lang="en-US" sz="4000" dirty="0"/>
              <a:t>kan worden geïnterpreteerd als de introductie van </a:t>
            </a:r>
            <a:r>
              <a:rPr lang="en-US" sz="4000" dirty="0">
                <a:solidFill>
                  <a:schemeClr val="accent1"/>
                </a:solidFill>
              </a:rPr>
              <a:t>nieuwe oplossingen </a:t>
            </a:r>
            <a:r>
              <a:rPr lang="en-US" sz="4000" dirty="0"/>
              <a:t>op basis van </a:t>
            </a:r>
            <a:r>
              <a:rPr lang="en-US" sz="4000" dirty="0">
                <a:solidFill>
                  <a:schemeClr val="accent1"/>
                </a:solidFill>
              </a:rPr>
              <a:t>informatie- en communicatietechnologieën </a:t>
            </a:r>
            <a:r>
              <a:rPr lang="en-US" sz="4000" dirty="0"/>
              <a:t>(ICT)". </a:t>
            </a:r>
          </a:p>
        </p:txBody>
      </p:sp>
      <p:sp>
        <p:nvSpPr>
          <p:cNvPr id="9" name="Textfeld 8">
            <a:extLst>
              <a:ext uri="{FF2B5EF4-FFF2-40B4-BE49-F238E27FC236}">
                <a16:creationId xmlns:a16="http://schemas.microsoft.com/office/drawing/2014/main" id="{6F7F70D0-A5FE-DB66-5768-8195CFA5A4B0}"/>
              </a:ext>
            </a:extLst>
          </p:cNvPr>
          <p:cNvSpPr txBox="1"/>
          <p:nvPr/>
        </p:nvSpPr>
        <p:spPr>
          <a:xfrm>
            <a:off x="3247950" y="4398496"/>
            <a:ext cx="6100996" cy="338554"/>
          </a:xfrm>
          <a:prstGeom prst="rect">
            <a:avLst/>
          </a:prstGeom>
          <a:noFill/>
        </p:spPr>
        <p:txBody>
          <a:bodyPr wrap="square">
            <a:spAutoFit/>
          </a:bodyPr>
          <a:lstStyle/>
          <a:p>
            <a:pPr algn="ctr"/>
            <a:r>
              <a:rPr lang="en-US" sz="1600" dirty="0"/>
              <a:t>(Herberger et al. 2023, blz. 4; Herberger et al. 2021, blz. 4)</a:t>
            </a:r>
            <a:endParaRPr lang="de-DE" sz="1600" dirty="0"/>
          </a:p>
        </p:txBody>
      </p:sp>
    </p:spTree>
    <p:extLst>
      <p:ext uri="{BB962C8B-B14F-4D97-AF65-F5344CB8AC3E}">
        <p14:creationId xmlns:p14="http://schemas.microsoft.com/office/powerpoint/2010/main" val="45798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Digitale transformatie</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551342" y="1583719"/>
            <a:ext cx="11089316" cy="4185761"/>
          </a:xfrm>
          <a:prstGeom prst="rect">
            <a:avLst/>
          </a:prstGeom>
          <a:noFill/>
        </p:spPr>
        <p:txBody>
          <a:bodyPr wrap="square" rtlCol="0">
            <a:spAutoFit/>
          </a:bodyPr>
          <a:lstStyle/>
          <a:p>
            <a:pPr algn="ctr"/>
            <a:r>
              <a:rPr lang="en-US" sz="3800" dirty="0"/>
              <a:t>"</a:t>
            </a:r>
            <a:r>
              <a:rPr lang="en-US" sz="3800" dirty="0">
                <a:solidFill>
                  <a:schemeClr val="accent1"/>
                </a:solidFill>
              </a:rPr>
              <a:t>Digitale transformatie </a:t>
            </a:r>
            <a:r>
              <a:rPr lang="en-US" sz="3800" dirty="0"/>
              <a:t>richt zich op de implementatie </a:t>
            </a:r>
            <a:r>
              <a:rPr lang="en-US" sz="3800" dirty="0">
                <a:solidFill>
                  <a:schemeClr val="accent1"/>
                </a:solidFill>
              </a:rPr>
              <a:t>die wordt veroorzaakt door digitalisering </a:t>
            </a:r>
            <a:r>
              <a:rPr lang="en-US" sz="3800" dirty="0"/>
              <a:t>en de </a:t>
            </a:r>
            <a:r>
              <a:rPr lang="en-US" sz="3800" dirty="0">
                <a:solidFill>
                  <a:schemeClr val="accent1"/>
                </a:solidFill>
              </a:rPr>
              <a:t>bijbehorende veranderingen en risico's als gevolg </a:t>
            </a:r>
            <a:r>
              <a:rPr lang="en-US" sz="3800" dirty="0"/>
              <a:t>van digitalisering in vergelijking met de </a:t>
            </a:r>
            <a:r>
              <a:rPr lang="en-US" sz="3800" dirty="0" err="1"/>
              <a:t>startsituatie</a:t>
            </a:r>
            <a:r>
              <a:rPr lang="en-US" sz="3800" dirty="0"/>
              <a:t>, die uiteindelijk </a:t>
            </a:r>
            <a:r>
              <a:rPr lang="en-US" sz="3800" dirty="0">
                <a:solidFill>
                  <a:schemeClr val="accent1"/>
                </a:solidFill>
              </a:rPr>
              <a:t>de gevolgen bepaalt </a:t>
            </a:r>
            <a:r>
              <a:rPr lang="en-US" sz="3800" dirty="0"/>
              <a:t>voor alle belanghebbenden, ook buiten de implementatiekwestie.</a:t>
            </a:r>
            <a:r>
              <a:rPr lang="en-GB" sz="3800" dirty="0"/>
              <a:t>"</a:t>
            </a:r>
            <a:endParaRPr lang="en-US" sz="3800" dirty="0"/>
          </a:p>
        </p:txBody>
      </p:sp>
      <p:sp>
        <p:nvSpPr>
          <p:cNvPr id="8" name="Textfeld 7">
            <a:extLst>
              <a:ext uri="{FF2B5EF4-FFF2-40B4-BE49-F238E27FC236}">
                <a16:creationId xmlns:a16="http://schemas.microsoft.com/office/drawing/2014/main" id="{6CE81B19-8A67-484D-BC1F-D926A28C018A}"/>
              </a:ext>
            </a:extLst>
          </p:cNvPr>
          <p:cNvSpPr txBox="1"/>
          <p:nvPr/>
        </p:nvSpPr>
        <p:spPr>
          <a:xfrm>
            <a:off x="3202659" y="5712330"/>
            <a:ext cx="6100996" cy="338554"/>
          </a:xfrm>
          <a:prstGeom prst="rect">
            <a:avLst/>
          </a:prstGeom>
          <a:noFill/>
        </p:spPr>
        <p:txBody>
          <a:bodyPr wrap="square">
            <a:spAutoFit/>
          </a:bodyPr>
          <a:lstStyle/>
          <a:p>
            <a:pPr algn="ctr"/>
            <a:r>
              <a:rPr lang="en-GB" sz="1600" dirty="0"/>
              <a:t>(Herberger et al., 2023, p. 4; Herberger et al., 2021, p. 4)</a:t>
            </a:r>
            <a:endParaRPr lang="de-DE" sz="1600" dirty="0"/>
          </a:p>
        </p:txBody>
      </p:sp>
    </p:spTree>
    <p:extLst>
      <p:ext uri="{BB962C8B-B14F-4D97-AF65-F5344CB8AC3E}">
        <p14:creationId xmlns:p14="http://schemas.microsoft.com/office/powerpoint/2010/main" val="150268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89964"/>
            <a:ext cx="9082088" cy="780585"/>
          </a:xfrm>
        </p:spPr>
        <p:txBody>
          <a:bodyPr/>
          <a:lstStyle/>
          <a:p>
            <a:r>
              <a:rPr lang="de-DE" sz="4000" dirty="0" err="1"/>
              <a:t>Relatie tussen digitalisering </a:t>
            </a:r>
            <a:r>
              <a:rPr lang="de-DE" sz="4000" dirty="0"/>
              <a:t>en digitale transformatie</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Rechteck 7">
            <a:extLst>
              <a:ext uri="{FF2B5EF4-FFF2-40B4-BE49-F238E27FC236}">
                <a16:creationId xmlns:a16="http://schemas.microsoft.com/office/drawing/2014/main" id="{90B40911-AF80-3DB1-00D4-680DB32FDBE1}"/>
              </a:ext>
            </a:extLst>
          </p:cNvPr>
          <p:cNvSpPr/>
          <p:nvPr/>
        </p:nvSpPr>
        <p:spPr>
          <a:xfrm>
            <a:off x="1723292" y="2403227"/>
            <a:ext cx="2168770" cy="22508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Digitalisering</a:t>
            </a:r>
            <a:endParaRPr lang="de-DE" dirty="0"/>
          </a:p>
        </p:txBody>
      </p:sp>
      <p:sp>
        <p:nvSpPr>
          <p:cNvPr id="9" name="Pfeil: nach rechts 8">
            <a:extLst>
              <a:ext uri="{FF2B5EF4-FFF2-40B4-BE49-F238E27FC236}">
                <a16:creationId xmlns:a16="http://schemas.microsoft.com/office/drawing/2014/main" id="{BDEFAF29-3D1B-7E76-0313-D30D412313C0}"/>
              </a:ext>
            </a:extLst>
          </p:cNvPr>
          <p:cNvSpPr/>
          <p:nvPr/>
        </p:nvSpPr>
        <p:spPr>
          <a:xfrm>
            <a:off x="1711569" y="4510548"/>
            <a:ext cx="8768862" cy="1139972"/>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dirty="0"/>
              <a:t>Digitale transformatie</a:t>
            </a:r>
          </a:p>
        </p:txBody>
      </p:sp>
      <p:sp>
        <p:nvSpPr>
          <p:cNvPr id="12" name="Pfeil: nach rechts 11">
            <a:extLst>
              <a:ext uri="{FF2B5EF4-FFF2-40B4-BE49-F238E27FC236}">
                <a16:creationId xmlns:a16="http://schemas.microsoft.com/office/drawing/2014/main" id="{65E38494-17BF-572D-ACDD-CA0146483A16}"/>
              </a:ext>
            </a:extLst>
          </p:cNvPr>
          <p:cNvSpPr/>
          <p:nvPr/>
        </p:nvSpPr>
        <p:spPr>
          <a:xfrm>
            <a:off x="4185138" y="2217215"/>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Veranderingen </a:t>
            </a:r>
            <a:r>
              <a:rPr lang="de-DE" dirty="0"/>
              <a:t>in </a:t>
            </a:r>
            <a:r>
              <a:rPr lang="de-DE" dirty="0" err="1"/>
              <a:t>economische dimensies</a:t>
            </a:r>
            <a:endParaRPr lang="de-DE" dirty="0"/>
          </a:p>
        </p:txBody>
      </p:sp>
      <p:sp>
        <p:nvSpPr>
          <p:cNvPr id="13" name="Pfeil: nach rechts 12">
            <a:extLst>
              <a:ext uri="{FF2B5EF4-FFF2-40B4-BE49-F238E27FC236}">
                <a16:creationId xmlns:a16="http://schemas.microsoft.com/office/drawing/2014/main" id="{1F4892A3-B620-FA37-3A16-38E3CB6F88B0}"/>
              </a:ext>
            </a:extLst>
          </p:cNvPr>
          <p:cNvSpPr/>
          <p:nvPr/>
        </p:nvSpPr>
        <p:spPr>
          <a:xfrm>
            <a:off x="4185138" y="397409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Veranderingen</a:t>
            </a:r>
            <a:r>
              <a:rPr lang="de-DE" dirty="0"/>
              <a:t> in ... </a:t>
            </a:r>
            <a:r>
              <a:rPr lang="de-DE" dirty="0" err="1"/>
              <a:t>dimensies</a:t>
            </a:r>
            <a:endParaRPr lang="de-DE" dirty="0"/>
          </a:p>
        </p:txBody>
      </p:sp>
      <p:sp>
        <p:nvSpPr>
          <p:cNvPr id="14" name="Pfeil: nach rechts 13">
            <a:extLst>
              <a:ext uri="{FF2B5EF4-FFF2-40B4-BE49-F238E27FC236}">
                <a16:creationId xmlns:a16="http://schemas.microsoft.com/office/drawing/2014/main" id="{B4891527-5A9A-E81F-6867-D9EA7D5EE71C}"/>
              </a:ext>
            </a:extLst>
          </p:cNvPr>
          <p:cNvSpPr/>
          <p:nvPr/>
        </p:nvSpPr>
        <p:spPr>
          <a:xfrm>
            <a:off x="4185138" y="311306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Veranderingen</a:t>
            </a:r>
            <a:r>
              <a:rPr lang="de-DE" dirty="0"/>
              <a:t> in </a:t>
            </a:r>
            <a:r>
              <a:rPr lang="de-DE" dirty="0" err="1"/>
              <a:t>samenlevingsdimensies</a:t>
            </a:r>
            <a:endParaRPr lang="de-DE" dirty="0"/>
          </a:p>
        </p:txBody>
      </p:sp>
      <p:sp>
        <p:nvSpPr>
          <p:cNvPr id="15" name="Textfeld 14">
            <a:extLst>
              <a:ext uri="{FF2B5EF4-FFF2-40B4-BE49-F238E27FC236}">
                <a16:creationId xmlns:a16="http://schemas.microsoft.com/office/drawing/2014/main" id="{092724C4-4729-FE77-6185-A92A2539170C}"/>
              </a:ext>
            </a:extLst>
          </p:cNvPr>
          <p:cNvSpPr txBox="1"/>
          <p:nvPr/>
        </p:nvSpPr>
        <p:spPr>
          <a:xfrm>
            <a:off x="3581400" y="5694070"/>
            <a:ext cx="5124883" cy="338554"/>
          </a:xfrm>
          <a:prstGeom prst="rect">
            <a:avLst/>
          </a:prstGeom>
          <a:noFill/>
        </p:spPr>
        <p:txBody>
          <a:bodyPr wrap="square" rtlCol="0">
            <a:spAutoFit/>
          </a:bodyPr>
          <a:lstStyle>
            <a:defPPr>
              <a:defRPr lang="de-DE"/>
            </a:defPPr>
            <a:lvl1pPr>
              <a:defRPr sz="1100"/>
            </a:lvl1pPr>
          </a:lstStyle>
          <a:p>
            <a:pPr algn="ctr"/>
            <a:r>
              <a:rPr lang="en-US" sz="1600" dirty="0"/>
              <a:t>Herberger et al. (2023); Herberger et al. (2021)</a:t>
            </a:r>
            <a:endParaRPr lang="en-GB" sz="1600" dirty="0"/>
          </a:p>
        </p:txBody>
      </p:sp>
    </p:spTree>
    <p:extLst>
      <p:ext uri="{BB962C8B-B14F-4D97-AF65-F5344CB8AC3E}">
        <p14:creationId xmlns:p14="http://schemas.microsoft.com/office/powerpoint/2010/main" val="405548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304773"/>
            <a:ext cx="9920288" cy="1034320"/>
          </a:xfrm>
        </p:spPr>
        <p:txBody>
          <a:bodyPr/>
          <a:lstStyle/>
          <a:p>
            <a:r>
              <a:rPr lang="de-DE" sz="3600" dirty="0" err="1"/>
              <a:t>Digitalisering </a:t>
            </a:r>
            <a:r>
              <a:rPr lang="de-DE" sz="3600" dirty="0"/>
              <a:t>en digitale transformatie en </a:t>
            </a:r>
            <a:r>
              <a:rPr lang="de-DE" sz="3600" dirty="0" err="1"/>
              <a:t>de impact ervan </a:t>
            </a:r>
            <a:r>
              <a:rPr lang="de-DE" sz="3600" dirty="0"/>
              <a:t>op </a:t>
            </a:r>
            <a:r>
              <a:rPr lang="de-DE" sz="3600" dirty="0" err="1"/>
              <a:t>vrouwen </a:t>
            </a:r>
            <a:r>
              <a:rPr lang="de-DE" sz="3600" dirty="0"/>
              <a:t>in </a:t>
            </a:r>
            <a:r>
              <a:rPr lang="de-DE" sz="3600" dirty="0" err="1"/>
              <a:t>managementposities</a:t>
            </a:r>
            <a:endParaRPr lang="de-DE" sz="3600" dirty="0"/>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Textfeld 7">
            <a:extLst>
              <a:ext uri="{FF2B5EF4-FFF2-40B4-BE49-F238E27FC236}">
                <a16:creationId xmlns:a16="http://schemas.microsoft.com/office/drawing/2014/main" id="{45F9A081-2E2E-B54B-68A3-975A0A042F65}"/>
              </a:ext>
            </a:extLst>
          </p:cNvPr>
          <p:cNvSpPr txBox="1"/>
          <p:nvPr/>
        </p:nvSpPr>
        <p:spPr>
          <a:xfrm>
            <a:off x="838200" y="2200230"/>
            <a:ext cx="11337422" cy="3570208"/>
          </a:xfrm>
          <a:prstGeom prst="rect">
            <a:avLst/>
          </a:prstGeom>
          <a:noFill/>
        </p:spPr>
        <p:txBody>
          <a:bodyPr wrap="square" rtlCol="0">
            <a:spAutoFit/>
          </a:bodyPr>
          <a:lstStyle/>
          <a:p>
            <a:pPr marL="571500" indent="-571500">
              <a:buClr>
                <a:schemeClr val="accent1"/>
              </a:buClr>
              <a:buFont typeface="Wingdings" pitchFamily="2" charset="2"/>
              <a:buChar char="§"/>
            </a:pPr>
            <a:r>
              <a:rPr lang="en-US" sz="3200" dirty="0"/>
              <a:t>Vooral vrouwen met een hoog inkomen zouden negatief beïnvloed kunnen worden door het digitale hulpmiddel AI. </a:t>
            </a:r>
            <a:br>
              <a:rPr lang="en-US" sz="3200" dirty="0"/>
            </a:br>
            <a:r>
              <a:rPr lang="en-US" sz="1600" dirty="0"/>
              <a:t>(</a:t>
            </a:r>
            <a:r>
              <a:rPr lang="en-US" sz="1600" dirty="0" err="1"/>
              <a:t>Gmyrek </a:t>
            </a:r>
            <a:r>
              <a:rPr lang="en-US" sz="1600" dirty="0"/>
              <a:t>et al. 2023, p. 31)</a:t>
            </a:r>
            <a:endParaRPr lang="en-US" sz="3200" dirty="0"/>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en-US" sz="3200" dirty="0"/>
              <a:t>Gender digital gap is een uitdrukking van de (negatieve) genderverschillen in welke mate digitale technologieën en hun ontwerp beschikbaar zijn als machtsmiddelen. </a:t>
            </a:r>
            <a:br>
              <a:rPr lang="en-US" sz="3200" dirty="0"/>
            </a:br>
            <a:r>
              <a:rPr lang="en-US" sz="1600" dirty="0"/>
              <a:t>(Lott 2023, p. 3)</a:t>
            </a:r>
            <a:endParaRPr lang="en-US" sz="3200" dirty="0"/>
          </a:p>
        </p:txBody>
      </p:sp>
    </p:spTree>
    <p:extLst>
      <p:ext uri="{BB962C8B-B14F-4D97-AF65-F5344CB8AC3E}">
        <p14:creationId xmlns:p14="http://schemas.microsoft.com/office/powerpoint/2010/main" val="58815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0019"/>
            <a:ext cx="9082088" cy="780585"/>
          </a:xfrm>
        </p:spPr>
        <p:txBody>
          <a:bodyPr/>
          <a:lstStyle/>
          <a:p>
            <a:r>
              <a:rPr lang="de-DE" dirty="0"/>
              <a:t>Nieuw werk</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214928" y="2182015"/>
            <a:ext cx="11762144" cy="3693319"/>
          </a:xfrm>
          <a:prstGeom prst="rect">
            <a:avLst/>
          </a:prstGeom>
          <a:noFill/>
        </p:spPr>
        <p:txBody>
          <a:bodyPr wrap="square" rtlCol="0">
            <a:spAutoFit/>
          </a:bodyPr>
          <a:lstStyle/>
          <a:p>
            <a:pPr algn="ctr"/>
            <a:r>
              <a:rPr lang="en-GB" sz="3600" dirty="0">
                <a:solidFill>
                  <a:schemeClr val="accent1"/>
                </a:solidFill>
              </a:rPr>
              <a:t>Nieuw Werk </a:t>
            </a:r>
            <a:r>
              <a:rPr lang="en-GB" sz="3600" dirty="0"/>
              <a:t>verwijst naar een vorm van werk die gekenmerkt wordt door </a:t>
            </a:r>
            <a:r>
              <a:rPr lang="en-GB" sz="3600" dirty="0">
                <a:solidFill>
                  <a:schemeClr val="accent1"/>
                </a:solidFill>
              </a:rPr>
              <a:t>zelfgekozen actie</a:t>
            </a:r>
            <a:r>
              <a:rPr lang="en-GB" sz="3600" dirty="0"/>
              <a:t>, </a:t>
            </a:r>
            <a:r>
              <a:rPr lang="en-GB" sz="3600" dirty="0">
                <a:solidFill>
                  <a:schemeClr val="accent1"/>
                </a:solidFill>
              </a:rPr>
              <a:t>tijdsoevereiniteit </a:t>
            </a:r>
            <a:r>
              <a:rPr lang="en-GB" sz="3600" dirty="0"/>
              <a:t>en een hoog niveau van </a:t>
            </a:r>
            <a:r>
              <a:rPr lang="en-GB" sz="3600" dirty="0">
                <a:solidFill>
                  <a:schemeClr val="accent1"/>
                </a:solidFill>
              </a:rPr>
              <a:t>subjectief welzijn</a:t>
            </a:r>
            <a:r>
              <a:rPr lang="en-GB" sz="3600" dirty="0"/>
              <a:t>.</a:t>
            </a:r>
          </a:p>
          <a:p>
            <a:pPr algn="ctr"/>
            <a:r>
              <a:rPr lang="en-GB" sz="3600" dirty="0"/>
              <a:t>Dit wordt bereikt door </a:t>
            </a:r>
            <a:r>
              <a:rPr lang="en-GB" sz="3600" dirty="0">
                <a:solidFill>
                  <a:schemeClr val="accent1"/>
                </a:solidFill>
              </a:rPr>
              <a:t>interventies </a:t>
            </a:r>
            <a:r>
              <a:rPr lang="en-GB" sz="3600" dirty="0"/>
              <a:t>op pedagogisch-psychologisch, organisatorisch, technologisch en politiek niveau. </a:t>
            </a:r>
            <a:br>
              <a:rPr lang="en-US" sz="3600" dirty="0"/>
            </a:br>
            <a:r>
              <a:rPr lang="en-US" sz="1600" dirty="0"/>
              <a:t>(Berend et al. 2020a)</a:t>
            </a:r>
            <a:endParaRPr lang="en-US" sz="3600" dirty="0"/>
          </a:p>
        </p:txBody>
      </p:sp>
      <p:sp>
        <p:nvSpPr>
          <p:cNvPr id="9" name="Textfeld 8">
            <a:extLst>
              <a:ext uri="{FF2B5EF4-FFF2-40B4-BE49-F238E27FC236}">
                <a16:creationId xmlns:a16="http://schemas.microsoft.com/office/drawing/2014/main" id="{4A8E0732-AC6E-D9C9-F631-849D647586EE}"/>
              </a:ext>
            </a:extLst>
          </p:cNvPr>
          <p:cNvSpPr txBox="1"/>
          <p:nvPr/>
        </p:nvSpPr>
        <p:spPr>
          <a:xfrm>
            <a:off x="-2428575" y="7200903"/>
            <a:ext cx="4421499" cy="430887"/>
          </a:xfrm>
          <a:prstGeom prst="rect">
            <a:avLst/>
          </a:prstGeom>
          <a:noFill/>
        </p:spPr>
        <p:txBody>
          <a:bodyPr wrap="square" rtlCol="0">
            <a:spAutoFit/>
          </a:bodyPr>
          <a:lstStyle>
            <a:defPPr>
              <a:defRPr lang="de-DE"/>
            </a:defPPr>
            <a:lvl1pPr>
              <a:defRPr sz="1100"/>
            </a:lvl1pPr>
          </a:lstStyle>
          <a:p>
            <a:pPr algn="ctr"/>
            <a:r>
              <a:rPr lang="en-US" dirty="0"/>
              <a:t>Berend</a:t>
            </a:r>
          </a:p>
          <a:p>
            <a:pPr algn="ctr"/>
            <a:r>
              <a:rPr lang="en-US" dirty="0"/>
              <a:t>en </a:t>
            </a:r>
            <a:r>
              <a:rPr lang="en-US" dirty="0" err="1"/>
              <a:t>Brohm-Badry </a:t>
            </a:r>
            <a:r>
              <a:rPr lang="en-US" dirty="0"/>
              <a:t>2020), p. 4</a:t>
            </a:r>
            <a:endParaRPr lang="en-GB" dirty="0"/>
          </a:p>
        </p:txBody>
      </p:sp>
    </p:spTree>
    <p:extLst>
      <p:ext uri="{BB962C8B-B14F-4D97-AF65-F5344CB8AC3E}">
        <p14:creationId xmlns:p14="http://schemas.microsoft.com/office/powerpoint/2010/main" val="15136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Nieuwe werkelementen</a:t>
            </a:r>
          </a:p>
        </p:txBody>
      </p:sp>
      <p:sp>
        <p:nvSpPr>
          <p:cNvPr id="5" name="Datumsplatzhalter 2">
            <a:extLst>
              <a:ext uri="{FF2B5EF4-FFF2-40B4-BE49-F238E27FC236}">
                <a16:creationId xmlns:a16="http://schemas.microsoft.com/office/drawing/2014/main" id="{33350A45-06B8-9394-44E3-E5E3B28CA5D0}"/>
              </a:ext>
            </a:extLst>
          </p:cNvPr>
          <p:cNvSpPr>
            <a:spLocks noGrp="1"/>
          </p:cNvSpPr>
          <p:nvPr>
            <p:ph type="dt" sz="half" idx="10"/>
          </p:nvPr>
        </p:nvSpPr>
        <p:spPr>
          <a:xfrm>
            <a:off x="838200" y="6356350"/>
            <a:ext cx="2743200" cy="365125"/>
          </a:xfrm>
        </p:spPr>
        <p:txBody>
          <a:bodyPr/>
          <a:lstStyle/>
          <a:p>
            <a:fld id="{423DEAB5-B634-4B1D-AD4B-77139435E81F}" type="datetime1">
              <a:rPr lang="en-GB" noProof="0" smtClean="0"/>
              <a:t>21/11/2024</a:t>
            </a:fld>
            <a:endParaRPr lang="en-GB" noProof="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9" name="Textfeld 8">
            <a:extLst>
              <a:ext uri="{FF2B5EF4-FFF2-40B4-BE49-F238E27FC236}">
                <a16:creationId xmlns:a16="http://schemas.microsoft.com/office/drawing/2014/main" id="{4A8E0732-AC6E-D9C9-F631-849D647586EE}"/>
              </a:ext>
            </a:extLst>
          </p:cNvPr>
          <p:cNvSpPr txBox="1"/>
          <p:nvPr/>
        </p:nvSpPr>
        <p:spPr>
          <a:xfrm>
            <a:off x="-2428575" y="7200903"/>
            <a:ext cx="4421499" cy="430887"/>
          </a:xfrm>
          <a:prstGeom prst="rect">
            <a:avLst/>
          </a:prstGeom>
          <a:noFill/>
        </p:spPr>
        <p:txBody>
          <a:bodyPr wrap="square" rtlCol="0">
            <a:spAutoFit/>
          </a:bodyPr>
          <a:lstStyle>
            <a:defPPr>
              <a:defRPr lang="de-DE"/>
            </a:defPPr>
            <a:lvl1pPr>
              <a:defRPr sz="1100"/>
            </a:lvl1pPr>
          </a:lstStyle>
          <a:p>
            <a:pPr algn="ctr"/>
            <a:r>
              <a:rPr lang="en-US" dirty="0"/>
              <a:t>Berend</a:t>
            </a:r>
          </a:p>
          <a:p>
            <a:pPr algn="ctr"/>
            <a:r>
              <a:rPr lang="en-US" dirty="0"/>
              <a:t>en </a:t>
            </a:r>
            <a:r>
              <a:rPr lang="en-US" dirty="0" err="1"/>
              <a:t>Brohm-Badry </a:t>
            </a:r>
            <a:r>
              <a:rPr lang="en-US" dirty="0"/>
              <a:t>2020), p. 4</a:t>
            </a:r>
            <a:endParaRPr lang="en-GB" dirty="0"/>
          </a:p>
        </p:txBody>
      </p:sp>
      <p:sp>
        <p:nvSpPr>
          <p:cNvPr id="3" name="Textfeld 2">
            <a:extLst>
              <a:ext uri="{FF2B5EF4-FFF2-40B4-BE49-F238E27FC236}">
                <a16:creationId xmlns:a16="http://schemas.microsoft.com/office/drawing/2014/main" id="{47772B75-41A3-1255-93ED-18710541F01B}"/>
              </a:ext>
            </a:extLst>
          </p:cNvPr>
          <p:cNvSpPr txBox="1"/>
          <p:nvPr/>
        </p:nvSpPr>
        <p:spPr>
          <a:xfrm>
            <a:off x="7439908" y="5981445"/>
            <a:ext cx="4421499" cy="338554"/>
          </a:xfrm>
          <a:prstGeom prst="rect">
            <a:avLst/>
          </a:prstGeom>
          <a:noFill/>
        </p:spPr>
        <p:txBody>
          <a:bodyPr wrap="square" rtlCol="0">
            <a:spAutoFit/>
          </a:bodyPr>
          <a:lstStyle>
            <a:defPPr>
              <a:defRPr lang="de-DE"/>
            </a:defPPr>
            <a:lvl1pPr>
              <a:defRPr sz="1100"/>
            </a:lvl1pPr>
          </a:lstStyle>
          <a:p>
            <a:pPr algn="ctr"/>
            <a:r>
              <a:rPr lang="en-US" sz="1600" dirty="0"/>
              <a:t>Berend et al. (2020b), p. 13</a:t>
            </a:r>
            <a:endParaRPr lang="en-GB" sz="1600" dirty="0"/>
          </a:p>
        </p:txBody>
      </p:sp>
      <p:sp>
        <p:nvSpPr>
          <p:cNvPr id="14" name="Rechteck 13">
            <a:extLst>
              <a:ext uri="{FF2B5EF4-FFF2-40B4-BE49-F238E27FC236}">
                <a16:creationId xmlns:a16="http://schemas.microsoft.com/office/drawing/2014/main" id="{FEDEA33B-C5FF-C47E-1E57-B936BC445C6F}"/>
              </a:ext>
            </a:extLst>
          </p:cNvPr>
          <p:cNvSpPr/>
          <p:nvPr/>
        </p:nvSpPr>
        <p:spPr>
          <a:xfrm>
            <a:off x="1699846" y="2473569"/>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0" i="0" u="none" strike="noStrike" baseline="0"/>
              <a:t>Flexibilisering van werk in ruimte en tijd</a:t>
            </a:r>
          </a:p>
        </p:txBody>
      </p:sp>
      <p:sp>
        <p:nvSpPr>
          <p:cNvPr id="15" name="Rechteck 14">
            <a:extLst>
              <a:ext uri="{FF2B5EF4-FFF2-40B4-BE49-F238E27FC236}">
                <a16:creationId xmlns:a16="http://schemas.microsoft.com/office/drawing/2014/main" id="{73AA550C-74A7-1F1C-95E6-342F25BEB10A}"/>
              </a:ext>
            </a:extLst>
          </p:cNvPr>
          <p:cNvSpPr/>
          <p:nvPr/>
        </p:nvSpPr>
        <p:spPr>
          <a:xfrm>
            <a:off x="7748956" y="2473568"/>
            <a:ext cx="3192528"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Agile en projectmatige organisatievormen</a:t>
            </a:r>
          </a:p>
        </p:txBody>
      </p:sp>
      <p:sp>
        <p:nvSpPr>
          <p:cNvPr id="16" name="Rechteck 15">
            <a:extLst>
              <a:ext uri="{FF2B5EF4-FFF2-40B4-BE49-F238E27FC236}">
                <a16:creationId xmlns:a16="http://schemas.microsoft.com/office/drawing/2014/main" id="{70E1C286-C86D-DCD2-5F2E-B43A8919783F}"/>
              </a:ext>
            </a:extLst>
          </p:cNvPr>
          <p:cNvSpPr/>
          <p:nvPr/>
        </p:nvSpPr>
        <p:spPr>
          <a:xfrm>
            <a:off x="1699846" y="4327535"/>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Waardegericht en zinvol werk</a:t>
            </a:r>
          </a:p>
        </p:txBody>
      </p:sp>
      <p:sp>
        <p:nvSpPr>
          <p:cNvPr id="17" name="Rechteck 16">
            <a:extLst>
              <a:ext uri="{FF2B5EF4-FFF2-40B4-BE49-F238E27FC236}">
                <a16:creationId xmlns:a16="http://schemas.microsoft.com/office/drawing/2014/main" id="{4AE51F1E-FD69-C35E-D425-B44C867BF136}"/>
              </a:ext>
            </a:extLst>
          </p:cNvPr>
          <p:cNvSpPr/>
          <p:nvPr/>
        </p:nvSpPr>
        <p:spPr>
          <a:xfrm>
            <a:off x="7877911" y="4531903"/>
            <a:ext cx="3063573"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De-</a:t>
            </a:r>
            <a:r>
              <a:rPr lang="en-GB" sz="1600" dirty="0" err="1"/>
              <a:t>hiërarchisering</a:t>
            </a:r>
            <a:r>
              <a:rPr lang="en-GB" sz="1600" dirty="0"/>
              <a:t>, </a:t>
            </a:r>
            <a:r>
              <a:rPr lang="en-GB" sz="1600" dirty="0" err="1"/>
              <a:t>participatieve</a:t>
            </a:r>
            <a:r>
              <a:rPr lang="en-GB" sz="1600" dirty="0"/>
              <a:t> </a:t>
            </a:r>
            <a:r>
              <a:rPr lang="en-GB" sz="1600" dirty="0" err="1"/>
              <a:t>besluitvormingsmechanismen</a:t>
            </a:r>
            <a:r>
              <a:rPr lang="en-GB" sz="1600" dirty="0"/>
              <a:t> </a:t>
            </a:r>
            <a:r>
              <a:rPr lang="en-GB" sz="1600" dirty="0" err="1"/>
              <a:t>en</a:t>
            </a:r>
            <a:r>
              <a:rPr lang="en-GB" sz="1600" dirty="0"/>
              <a:t> </a:t>
            </a:r>
            <a:r>
              <a:rPr lang="en-GB" sz="1600" dirty="0" err="1"/>
              <a:t>vormen</a:t>
            </a:r>
            <a:r>
              <a:rPr lang="en-GB" sz="1600" dirty="0"/>
              <a:t> van </a:t>
            </a:r>
            <a:r>
              <a:rPr lang="en-GB" sz="1600" dirty="0" err="1"/>
              <a:t>zelforganisatie</a:t>
            </a:r>
            <a:endParaRPr lang="en-GB" sz="1600" dirty="0"/>
          </a:p>
        </p:txBody>
      </p:sp>
      <p:sp>
        <p:nvSpPr>
          <p:cNvPr id="18" name="Ellipse 17">
            <a:extLst>
              <a:ext uri="{FF2B5EF4-FFF2-40B4-BE49-F238E27FC236}">
                <a16:creationId xmlns:a16="http://schemas.microsoft.com/office/drawing/2014/main" id="{7A173213-A83B-CC42-84CE-08E03E804039}"/>
              </a:ext>
            </a:extLst>
          </p:cNvPr>
          <p:cNvSpPr/>
          <p:nvPr/>
        </p:nvSpPr>
        <p:spPr>
          <a:xfrm>
            <a:off x="3798279" y="3034859"/>
            <a:ext cx="4724400" cy="1934308"/>
          </a:xfrm>
          <a:prstGeom prst="ellipse">
            <a:avLst/>
          </a:prstGeom>
          <a:solidFill>
            <a:schemeClr val="bg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sz="3600" dirty="0">
                <a:solidFill>
                  <a:schemeClr val="tx1"/>
                </a:solidFill>
              </a:rPr>
              <a:t>Nieuw werk</a:t>
            </a:r>
          </a:p>
        </p:txBody>
      </p:sp>
    </p:spTree>
    <p:extLst>
      <p:ext uri="{BB962C8B-B14F-4D97-AF65-F5344CB8AC3E}">
        <p14:creationId xmlns:p14="http://schemas.microsoft.com/office/powerpoint/2010/main" val="1487700842"/>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3.xml><?xml version="1.0" encoding="utf-8"?>
<a:theme xmlns:a="http://schemas.openxmlformats.org/drawingml/2006/main" name="2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0FA7B4E93E75B48AE5A7F52419B6F0E" ma:contentTypeVersion="15" ma:contentTypeDescription="Create a new document." ma:contentTypeScope="" ma:versionID="619e22b577d8e023754ef470d0d27362">
  <xsd:schema xmlns:xsd="http://www.w3.org/2001/XMLSchema" xmlns:xs="http://www.w3.org/2001/XMLSchema" xmlns:p="http://schemas.microsoft.com/office/2006/metadata/properties" xmlns:ns2="cf28526a-872d-4332-a3be-d415821f5f21" xmlns:ns3="ebad3182-2dc0-43e0-9217-85dfa6f0ff35" targetNamespace="http://schemas.microsoft.com/office/2006/metadata/properties" ma:root="true" ma:fieldsID="6650b59aa877217c0096b68a448e0f38" ns2:_="" ns3:_="">
    <xsd:import namespace="cf28526a-872d-4332-a3be-d415821f5f21"/>
    <xsd:import namespace="ebad3182-2dc0-43e0-9217-85dfa6f0ff3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28526a-872d-4332-a3be-d415821f5f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1334321-1934-4fef-a422-ea6e9e4bec9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bad3182-2dc0-43e0-9217-85dfa6f0ff35"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315f64e-fa48-451c-a8b9-de9c79651fd4}" ma:internalName="TaxCatchAll" ma:showField="CatchAllData" ma:web="ebad3182-2dc0-43e0-9217-85dfa6f0ff3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bad3182-2dc0-43e0-9217-85dfa6f0ff35" xsi:nil="true"/>
    <lcf76f155ced4ddcb4097134ff3c332f xmlns="cf28526a-872d-4332-a3be-d415821f5f2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2.xml><?xml version="1.0" encoding="utf-8"?>
<ds:datastoreItem xmlns:ds="http://schemas.openxmlformats.org/officeDocument/2006/customXml" ds:itemID="{FB340142-8D2B-4C08-B579-93984BCDE7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28526a-872d-4332-a3be-d415821f5f21"/>
    <ds:schemaRef ds:uri="ebad3182-2dc0-43e0-9217-85dfa6f0ff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7EB028-D40D-4D87-AC13-E2CFE565356E}">
  <ds:schemaRefs>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dcmitype/"/>
    <ds:schemaRef ds:uri="http://schemas.openxmlformats.org/package/2006/metadata/core-properties"/>
    <ds:schemaRef ds:uri="http://purl.org/dc/elements/1.1/"/>
    <ds:schemaRef ds:uri="ebad3182-2dc0-43e0-9217-85dfa6f0ff35"/>
    <ds:schemaRef ds:uri="cf28526a-872d-4332-a3be-d415821f5f21"/>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1487</Words>
  <Application>Microsoft Office PowerPoint</Application>
  <PresentationFormat>Breitbild</PresentationFormat>
  <Paragraphs>238</Paragraphs>
  <Slides>26</Slides>
  <Notes>20</Notes>
  <HiddenSlides>0</HiddenSlides>
  <MMClips>0</MMClips>
  <ScaleCrop>false</ScaleCrop>
  <HeadingPairs>
    <vt:vector size="6" baseType="variant">
      <vt:variant>
        <vt:lpstr>Verwendete Schriftarten</vt:lpstr>
      </vt:variant>
      <vt:variant>
        <vt:i4>6</vt:i4>
      </vt:variant>
      <vt:variant>
        <vt:lpstr>Design</vt:lpstr>
      </vt:variant>
      <vt:variant>
        <vt:i4>3</vt:i4>
      </vt:variant>
      <vt:variant>
        <vt:lpstr>Folientitel</vt:lpstr>
      </vt:variant>
      <vt:variant>
        <vt:i4>26</vt:i4>
      </vt:variant>
    </vt:vector>
  </HeadingPairs>
  <TitlesOfParts>
    <vt:vector size="35" baseType="lpstr">
      <vt:lpstr>Arial</vt:lpstr>
      <vt:lpstr>Calibri</vt:lpstr>
      <vt:lpstr>Jost</vt:lpstr>
      <vt:lpstr>Jost Bold Italic</vt:lpstr>
      <vt:lpstr>Segoe UI</vt:lpstr>
      <vt:lpstr>Wingdings</vt:lpstr>
      <vt:lpstr>1_Office</vt:lpstr>
      <vt:lpstr>1_Office</vt:lpstr>
      <vt:lpstr>2_Office</vt:lpstr>
      <vt:lpstr>DIGIGEN Bijscholingsprogramma</vt:lpstr>
      <vt:lpstr>PowerPoint-Präsentation</vt:lpstr>
      <vt:lpstr>PowerPoint-Präsentation</vt:lpstr>
      <vt:lpstr>Digitalisering</vt:lpstr>
      <vt:lpstr>Digitale transformatie</vt:lpstr>
      <vt:lpstr>Relatie tussen digitalisering en digitale transformatie</vt:lpstr>
      <vt:lpstr>Digitalisering en digitale transformatie en de impact ervan op vrouwen in managementposities</vt:lpstr>
      <vt:lpstr>Nieuw werk</vt:lpstr>
      <vt:lpstr>Nieuwe werkelementen</vt:lpstr>
      <vt:lpstr>Inspanningen voor gelijkheid</vt:lpstr>
      <vt:lpstr>Diversiteit is een complexe term en inspanningen op het gebied van gelijkheid zijn slechts één patroon</vt:lpstr>
      <vt:lpstr>PowerPoint-Präsentation</vt:lpstr>
      <vt:lpstr>Doelgroepen</vt:lpstr>
      <vt:lpstr>Behoeften van vrouwen in managementposities</vt:lpstr>
      <vt:lpstr>Behoeften van vrouwen in managementposities</vt:lpstr>
      <vt:lpstr>Behoeften van vrouwen in managementposities</vt:lpstr>
      <vt:lpstr>Behoeften van HR-professionals en loopbaanbegeleiders</vt:lpstr>
      <vt:lpstr>Behoeften van HR-professionals en loopbaanbegeleiders</vt:lpstr>
      <vt:lpstr>Behoeften van HR-professionals en loopbaanbegeleiders</vt:lpstr>
      <vt:lpstr>PowerPoint-Präsentation</vt:lpstr>
      <vt:lpstr>Kruispunt van onderwerpen</vt:lpstr>
      <vt:lpstr>PowerPoint-Präsentation</vt:lpstr>
      <vt:lpstr>Curriculum</vt:lpstr>
      <vt:lpstr>Uitkomsten</vt:lpstr>
      <vt:lpstr>PowerPoint-Präsentation</vt:lpstr>
      <vt:lpstr>Referenties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keywords>, docId:1B1BF6F39CA21EC49FF48578202BF66F</cp:keywords>
  <cp:lastModifiedBy>Anke Reuter</cp:lastModifiedBy>
  <cp:revision>23</cp:revision>
  <dcterms:created xsi:type="dcterms:W3CDTF">2023-06-07T08:02:36Z</dcterms:created>
  <dcterms:modified xsi:type="dcterms:W3CDTF">2024-11-21T08:24:20Z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y fmtid="{D5CDD505-2E9C-101B-9397-08002B2CF9AE}" pid="4" name="Saxion_Organisatie">
    <vt:lpwstr/>
  </property>
</Properties>
</file>