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 id="2147483673" r:id="rId5"/>
    <p:sldMasterId id="2147483688" r:id="rId6"/>
  </p:sldMasterIdLst>
  <p:notesMasterIdLst>
    <p:notesMasterId r:id="rId33"/>
  </p:notesMasterIdLst>
  <p:sldIdLst>
    <p:sldId id="429" r:id="rId7"/>
    <p:sldId id="371" r:id="rId8"/>
    <p:sldId id="435" r:id="rId9"/>
    <p:sldId id="406" r:id="rId10"/>
    <p:sldId id="407" r:id="rId11"/>
    <p:sldId id="408" r:id="rId12"/>
    <p:sldId id="412" r:id="rId13"/>
    <p:sldId id="413" r:id="rId14"/>
    <p:sldId id="418" r:id="rId15"/>
    <p:sldId id="414" r:id="rId16"/>
    <p:sldId id="428" r:id="rId17"/>
    <p:sldId id="423" r:id="rId18"/>
    <p:sldId id="424" r:id="rId19"/>
    <p:sldId id="415" r:id="rId20"/>
    <p:sldId id="430" r:id="rId21"/>
    <p:sldId id="431" r:id="rId22"/>
    <p:sldId id="432" r:id="rId23"/>
    <p:sldId id="433" r:id="rId24"/>
    <p:sldId id="434" r:id="rId25"/>
    <p:sldId id="409" r:id="rId26"/>
    <p:sldId id="411" r:id="rId27"/>
    <p:sldId id="402" r:id="rId28"/>
    <p:sldId id="410" r:id="rId29"/>
    <p:sldId id="425" r:id="rId30"/>
    <p:sldId id="391" r:id="rId31"/>
    <p:sldId id="436"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7E668A-57F5-47DA-B226-6CC9C42AE223}" v="9" dt="2024-06-11T09:26:33.87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79925" autoAdjust="0"/>
  </p:normalViewPr>
  <p:slideViewPr>
    <p:cSldViewPr snapToGrid="0">
      <p:cViewPr varScale="1">
        <p:scale>
          <a:sx n="84" d="100"/>
          <a:sy n="84"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Louise Rickhoff - Oude Brunink" userId="S::m.t.a.rickhoff@saxion.nl::4c8dc5cc-0b65-4515-9c9c-998d38cd7144" providerId="AD" clId="Web-{B833455C-7766-492D-B168-A0ED5E7426C7}"/>
    <pc:docChg chg="addSld delSld">
      <pc:chgData name="Marie Louise Rickhoff - Oude Brunink" userId="S::m.t.a.rickhoff@saxion.nl::4c8dc5cc-0b65-4515-9c9c-998d38cd7144" providerId="AD" clId="Web-{B833455C-7766-492D-B168-A0ED5E7426C7}" dt="2024-05-27T10:14:35.751" v="1"/>
      <pc:docMkLst>
        <pc:docMk/>
      </pc:docMkLst>
      <pc:sldChg chg="add">
        <pc:chgData name="Marie Louise Rickhoff - Oude Brunink" userId="S::m.t.a.rickhoff@saxion.nl::4c8dc5cc-0b65-4515-9c9c-998d38cd7144" providerId="AD" clId="Web-{B833455C-7766-492D-B168-A0ED5E7426C7}" dt="2024-05-27T10:14:32.469" v="0"/>
        <pc:sldMkLst>
          <pc:docMk/>
          <pc:sldMk cId="2702814865" sldId="373"/>
        </pc:sldMkLst>
      </pc:sldChg>
      <pc:sldChg chg="del">
        <pc:chgData name="Marie Louise Rickhoff - Oude Brunink" userId="S::m.t.a.rickhoff@saxion.nl::4c8dc5cc-0b65-4515-9c9c-998d38cd7144" providerId="AD" clId="Web-{B833455C-7766-492D-B168-A0ED5E7426C7}" dt="2024-05-27T10:14:35.751" v="1"/>
        <pc:sldMkLst>
          <pc:docMk/>
          <pc:sldMk cId="2301045693" sldId="437"/>
        </pc:sldMkLst>
      </pc:sldChg>
      <pc:sldMasterChg chg="addSldLayout">
        <pc:chgData name="Marie Louise Rickhoff - Oude Brunink" userId="S::m.t.a.rickhoff@saxion.nl::4c8dc5cc-0b65-4515-9c9c-998d38cd7144" providerId="AD" clId="Web-{B833455C-7766-492D-B168-A0ED5E7426C7}" dt="2024-05-27T10:14:32.469" v="0"/>
        <pc:sldMasterMkLst>
          <pc:docMk/>
          <pc:sldMasterMk cId="211686908" sldId="2147483673"/>
        </pc:sldMasterMkLst>
        <pc:sldLayoutChg chg="add">
          <pc:chgData name="Marie Louise Rickhoff - Oude Brunink" userId="S::m.t.a.rickhoff@saxion.nl::4c8dc5cc-0b65-4515-9c9c-998d38cd7144" providerId="AD" clId="Web-{B833455C-7766-492D-B168-A0ED5E7426C7}" dt="2024-05-27T10:14:32.469" v="0"/>
          <pc:sldLayoutMkLst>
            <pc:docMk/>
            <pc:sldMasterMk cId="211686908" sldId="2147483673"/>
            <pc:sldLayoutMk cId="3428147710" sldId="2147483687"/>
          </pc:sldLayoutMkLst>
        </pc:sldLayoutChg>
      </pc:sldMasterChg>
    </pc:docChg>
  </pc:docChgLst>
  <pc:docChgLst>
    <pc:chgData name="Dennis Trotta" userId="30128cfe-f109-4615-9566-5e94bcfe3ae3" providerId="ADAL" clId="{DB7E668A-57F5-47DA-B226-6CC9C42AE223}"/>
    <pc:docChg chg="undo redo custSel modMainMaster">
      <pc:chgData name="Dennis Trotta" userId="30128cfe-f109-4615-9566-5e94bcfe3ae3" providerId="ADAL" clId="{DB7E668A-57F5-47DA-B226-6CC9C42AE223}" dt="2024-06-11T09:26:33.879" v="32"/>
      <pc:docMkLst>
        <pc:docMk/>
      </pc:docMkLst>
      <pc:sldMasterChg chg="modSldLayout">
        <pc:chgData name="Dennis Trotta" userId="30128cfe-f109-4615-9566-5e94bcfe3ae3" providerId="ADAL" clId="{DB7E668A-57F5-47DA-B226-6CC9C42AE223}" dt="2024-06-11T09:24:01.187" v="23" actId="1076"/>
        <pc:sldMasterMkLst>
          <pc:docMk/>
          <pc:sldMasterMk cId="211686908" sldId="2147483660"/>
        </pc:sldMasterMkLst>
        <pc:sldLayoutChg chg="addSp delSp modSp mod">
          <pc:chgData name="Dennis Trotta" userId="30128cfe-f109-4615-9566-5e94bcfe3ae3" providerId="ADAL" clId="{DB7E668A-57F5-47DA-B226-6CC9C42AE223}" dt="2024-06-11T09:22:44.928" v="12" actId="1076"/>
          <pc:sldLayoutMkLst>
            <pc:docMk/>
            <pc:sldMasterMk cId="211686908" sldId="2147483660"/>
            <pc:sldLayoutMk cId="2801228801" sldId="2147483661"/>
          </pc:sldLayoutMkLst>
          <pc:picChg chg="add del mod">
            <ac:chgData name="Dennis Trotta" userId="30128cfe-f109-4615-9566-5e94bcfe3ae3" providerId="ADAL" clId="{DB7E668A-57F5-47DA-B226-6CC9C42AE223}" dt="2024-06-11T09:22:44.928" v="12" actId="1076"/>
            <ac:picMkLst>
              <pc:docMk/>
              <pc:sldMasterMk cId="211686908" sldId="2147483660"/>
              <pc:sldLayoutMk cId="2801228801" sldId="2147483661"/>
              <ac:picMk id="4" creationId="{5606C323-C884-CBB9-6470-F6D7AC47399C}"/>
            </ac:picMkLst>
          </pc:picChg>
          <pc:picChg chg="del">
            <ac:chgData name="Dennis Trotta" userId="30128cfe-f109-4615-9566-5e94bcfe3ae3" providerId="ADAL" clId="{DB7E668A-57F5-47DA-B226-6CC9C42AE223}" dt="2024-06-11T09:22:40.445" v="11" actId="478"/>
            <ac:picMkLst>
              <pc:docMk/>
              <pc:sldMasterMk cId="211686908" sldId="2147483660"/>
              <pc:sldLayoutMk cId="2801228801" sldId="2147483661"/>
              <ac:picMk id="17" creationId="{7E343B44-D364-8AEF-9AB9-A694E3024BC1}"/>
            </ac:picMkLst>
          </pc:picChg>
        </pc:sldLayoutChg>
        <pc:sldLayoutChg chg="addSp delSp modSp mod">
          <pc:chgData name="Dennis Trotta" userId="30128cfe-f109-4615-9566-5e94bcfe3ae3" providerId="ADAL" clId="{DB7E668A-57F5-47DA-B226-6CC9C42AE223}" dt="2024-06-11T09:23:00.438" v="15" actId="1076"/>
          <pc:sldLayoutMkLst>
            <pc:docMk/>
            <pc:sldMasterMk cId="211686908" sldId="2147483660"/>
            <pc:sldLayoutMk cId="3977476800" sldId="2147483662"/>
          </pc:sldLayoutMkLst>
          <pc:picChg chg="add mod">
            <ac:chgData name="Dennis Trotta" userId="30128cfe-f109-4615-9566-5e94bcfe3ae3" providerId="ADAL" clId="{DB7E668A-57F5-47DA-B226-6CC9C42AE223}" dt="2024-06-11T09:23:00.438" v="15" actId="1076"/>
            <ac:picMkLst>
              <pc:docMk/>
              <pc:sldMasterMk cId="211686908" sldId="2147483660"/>
              <pc:sldLayoutMk cId="3977476800" sldId="2147483662"/>
              <ac:picMk id="4" creationId="{71022F44-8832-9C09-C4B3-89A7140CB427}"/>
            </ac:picMkLst>
          </pc:picChg>
          <pc:picChg chg="del">
            <ac:chgData name="Dennis Trotta" userId="30128cfe-f109-4615-9566-5e94bcfe3ae3" providerId="ADAL" clId="{DB7E668A-57F5-47DA-B226-6CC9C42AE223}" dt="2024-06-11T09:22:58.001" v="14" actId="478"/>
            <ac:picMkLst>
              <pc:docMk/>
              <pc:sldMasterMk cId="211686908" sldId="2147483660"/>
              <pc:sldLayoutMk cId="3977476800" sldId="2147483662"/>
              <ac:picMk id="17" creationId="{7E343B44-D364-8AEF-9AB9-A694E3024BC1}"/>
            </ac:picMkLst>
          </pc:picChg>
        </pc:sldLayoutChg>
        <pc:sldLayoutChg chg="addSp delSp modSp mod">
          <pc:chgData name="Dennis Trotta" userId="30128cfe-f109-4615-9566-5e94bcfe3ae3" providerId="ADAL" clId="{DB7E668A-57F5-47DA-B226-6CC9C42AE223}" dt="2024-06-11T09:24:01.187" v="23" actId="1076"/>
          <pc:sldLayoutMkLst>
            <pc:docMk/>
            <pc:sldMasterMk cId="211686908" sldId="2147483660"/>
            <pc:sldLayoutMk cId="3428147710" sldId="2147483670"/>
          </pc:sldLayoutMkLst>
          <pc:picChg chg="del">
            <ac:chgData name="Dennis Trotta" userId="30128cfe-f109-4615-9566-5e94bcfe3ae3" providerId="ADAL" clId="{DB7E668A-57F5-47DA-B226-6CC9C42AE223}" dt="2024-06-11T09:23:58.923" v="22" actId="478"/>
            <ac:picMkLst>
              <pc:docMk/>
              <pc:sldMasterMk cId="211686908" sldId="2147483660"/>
              <pc:sldLayoutMk cId="3428147710" sldId="2147483670"/>
              <ac:picMk id="3" creationId="{AB573B1B-2CC7-DE4B-EB21-BAF45BDBC859}"/>
            </ac:picMkLst>
          </pc:picChg>
          <pc:picChg chg="add mod">
            <ac:chgData name="Dennis Trotta" userId="30128cfe-f109-4615-9566-5e94bcfe3ae3" providerId="ADAL" clId="{DB7E668A-57F5-47DA-B226-6CC9C42AE223}" dt="2024-06-11T09:24:01.187" v="23" actId="1076"/>
            <ac:picMkLst>
              <pc:docMk/>
              <pc:sldMasterMk cId="211686908" sldId="2147483660"/>
              <pc:sldLayoutMk cId="3428147710" sldId="2147483670"/>
              <ac:picMk id="7" creationId="{0609759E-8048-D90D-98E0-41CAF805FD20}"/>
            </ac:picMkLst>
          </pc:picChg>
        </pc:sldLayoutChg>
      </pc:sldMasterChg>
      <pc:sldMasterChg chg="modSldLayout">
        <pc:chgData name="Dennis Trotta" userId="30128cfe-f109-4615-9566-5e94bcfe3ae3" providerId="ADAL" clId="{DB7E668A-57F5-47DA-B226-6CC9C42AE223}" dt="2024-06-11T09:26:33.879" v="32"/>
        <pc:sldMasterMkLst>
          <pc:docMk/>
          <pc:sldMasterMk cId="211686908" sldId="2147483673"/>
        </pc:sldMasterMkLst>
        <pc:sldLayoutChg chg="addSp delSp modSp mod">
          <pc:chgData name="Dennis Trotta" userId="30128cfe-f109-4615-9566-5e94bcfe3ae3" providerId="ADAL" clId="{DB7E668A-57F5-47DA-B226-6CC9C42AE223}" dt="2024-06-11T09:26:30.594" v="30"/>
          <pc:sldLayoutMkLst>
            <pc:docMk/>
            <pc:sldMasterMk cId="211686908" sldId="2147483673"/>
            <pc:sldLayoutMk cId="2801228801" sldId="2147483674"/>
          </pc:sldLayoutMkLst>
          <pc:picChg chg="add mod">
            <ac:chgData name="Dennis Trotta" userId="30128cfe-f109-4615-9566-5e94bcfe3ae3" providerId="ADAL" clId="{DB7E668A-57F5-47DA-B226-6CC9C42AE223}" dt="2024-06-11T09:26:25.398" v="28"/>
            <ac:picMkLst>
              <pc:docMk/>
              <pc:sldMasterMk cId="211686908" sldId="2147483673"/>
              <pc:sldLayoutMk cId="2801228801" sldId="2147483674"/>
              <ac:picMk id="4" creationId="{E7108D37-F3F6-8F9D-CBE2-422A95849A0F}"/>
            </ac:picMkLst>
          </pc:picChg>
          <pc:picChg chg="add mod">
            <ac:chgData name="Dennis Trotta" userId="30128cfe-f109-4615-9566-5e94bcfe3ae3" providerId="ADAL" clId="{DB7E668A-57F5-47DA-B226-6CC9C42AE223}" dt="2024-06-11T09:26:30.594" v="30"/>
            <ac:picMkLst>
              <pc:docMk/>
              <pc:sldMasterMk cId="211686908" sldId="2147483673"/>
              <pc:sldLayoutMk cId="2801228801" sldId="2147483674"/>
              <ac:picMk id="13" creationId="{FD796B5C-B461-4B93-D5D6-7DD134D36FAD}"/>
            </ac:picMkLst>
          </pc:picChg>
          <pc:picChg chg="del">
            <ac:chgData name="Dennis Trotta" userId="30128cfe-f109-4615-9566-5e94bcfe3ae3" providerId="ADAL" clId="{DB7E668A-57F5-47DA-B226-6CC9C42AE223}" dt="2024-06-11T09:26:30.210" v="29" actId="478"/>
            <ac:picMkLst>
              <pc:docMk/>
              <pc:sldMasterMk cId="211686908" sldId="2147483673"/>
              <pc:sldLayoutMk cId="2801228801" sldId="2147483674"/>
              <ac:picMk id="17" creationId="{7E343B44-D364-8AEF-9AB9-A694E3024BC1}"/>
            </ac:picMkLst>
          </pc:picChg>
        </pc:sldLayoutChg>
        <pc:sldLayoutChg chg="addSp delSp modSp mod">
          <pc:chgData name="Dennis Trotta" userId="30128cfe-f109-4615-9566-5e94bcfe3ae3" providerId="ADAL" clId="{DB7E668A-57F5-47DA-B226-6CC9C42AE223}" dt="2024-06-11T09:26:33.879" v="32"/>
          <pc:sldLayoutMkLst>
            <pc:docMk/>
            <pc:sldMasterMk cId="211686908" sldId="2147483673"/>
            <pc:sldLayoutMk cId="3977476800" sldId="2147483675"/>
          </pc:sldLayoutMkLst>
          <pc:picChg chg="add mod">
            <ac:chgData name="Dennis Trotta" userId="30128cfe-f109-4615-9566-5e94bcfe3ae3" providerId="ADAL" clId="{DB7E668A-57F5-47DA-B226-6CC9C42AE223}" dt="2024-06-11T09:26:33.879" v="32"/>
            <ac:picMkLst>
              <pc:docMk/>
              <pc:sldMasterMk cId="211686908" sldId="2147483673"/>
              <pc:sldLayoutMk cId="3977476800" sldId="2147483675"/>
              <ac:picMk id="4" creationId="{7569F46B-7054-5449-88D2-BDFE00C8FD43}"/>
            </ac:picMkLst>
          </pc:picChg>
          <pc:picChg chg="del">
            <ac:chgData name="Dennis Trotta" userId="30128cfe-f109-4615-9566-5e94bcfe3ae3" providerId="ADAL" clId="{DB7E668A-57F5-47DA-B226-6CC9C42AE223}" dt="2024-06-11T09:26:33.483" v="31" actId="478"/>
            <ac:picMkLst>
              <pc:docMk/>
              <pc:sldMasterMk cId="211686908" sldId="2147483673"/>
              <pc:sldLayoutMk cId="3977476800" sldId="2147483675"/>
              <ac:picMk id="17" creationId="{7E343B44-D364-8AEF-9AB9-A694E3024BC1}"/>
            </ac:picMkLst>
          </pc:picChg>
        </pc:sldLayoutChg>
        <pc:sldLayoutChg chg="addSp delSp modSp mod">
          <pc:chgData name="Dennis Trotta" userId="30128cfe-f109-4615-9566-5e94bcfe3ae3" providerId="ADAL" clId="{DB7E668A-57F5-47DA-B226-6CC9C42AE223}" dt="2024-06-11T09:24:19.925" v="27" actId="478"/>
          <pc:sldLayoutMkLst>
            <pc:docMk/>
            <pc:sldMasterMk cId="211686908" sldId="2147483673"/>
            <pc:sldLayoutMk cId="3428147710" sldId="2147483683"/>
          </pc:sldLayoutMkLst>
          <pc:picChg chg="del">
            <ac:chgData name="Dennis Trotta" userId="30128cfe-f109-4615-9566-5e94bcfe3ae3" providerId="ADAL" clId="{DB7E668A-57F5-47DA-B226-6CC9C42AE223}" dt="2024-06-11T09:24:19.925" v="27" actId="478"/>
            <ac:picMkLst>
              <pc:docMk/>
              <pc:sldMasterMk cId="211686908" sldId="2147483673"/>
              <pc:sldLayoutMk cId="3428147710" sldId="2147483683"/>
              <ac:picMk id="3" creationId="{AB573B1B-2CC7-DE4B-EB21-BAF45BDBC859}"/>
            </ac:picMkLst>
          </pc:picChg>
          <pc:picChg chg="add mod">
            <ac:chgData name="Dennis Trotta" userId="30128cfe-f109-4615-9566-5e94bcfe3ae3" providerId="ADAL" clId="{DB7E668A-57F5-47DA-B226-6CC9C42AE223}" dt="2024-06-11T09:24:17.450" v="26"/>
            <ac:picMkLst>
              <pc:docMk/>
              <pc:sldMasterMk cId="211686908" sldId="2147483673"/>
              <pc:sldLayoutMk cId="3428147710" sldId="2147483683"/>
              <ac:picMk id="4" creationId="{7651A92A-C475-5468-EA64-33521E81EC1A}"/>
            </ac:picMkLst>
          </pc:picChg>
        </pc:sldLayoutChg>
        <pc:sldLayoutChg chg="addSp delSp modSp mod">
          <pc:chgData name="Dennis Trotta" userId="30128cfe-f109-4615-9566-5e94bcfe3ae3" providerId="ADAL" clId="{DB7E668A-57F5-47DA-B226-6CC9C42AE223}" dt="2024-06-11T09:24:13.098" v="25" actId="478"/>
          <pc:sldLayoutMkLst>
            <pc:docMk/>
            <pc:sldMasterMk cId="211686908" sldId="2147483673"/>
            <pc:sldLayoutMk cId="3428147710" sldId="2147483687"/>
          </pc:sldLayoutMkLst>
          <pc:picChg chg="del">
            <ac:chgData name="Dennis Trotta" userId="30128cfe-f109-4615-9566-5e94bcfe3ae3" providerId="ADAL" clId="{DB7E668A-57F5-47DA-B226-6CC9C42AE223}" dt="2024-06-11T09:24:13.098" v="25" actId="478"/>
            <ac:picMkLst>
              <pc:docMk/>
              <pc:sldMasterMk cId="211686908" sldId="2147483673"/>
              <pc:sldLayoutMk cId="3428147710" sldId="2147483687"/>
              <ac:picMk id="3" creationId="{AB573B1B-2CC7-DE4B-EB21-BAF45BDBC859}"/>
            </ac:picMkLst>
          </pc:picChg>
          <pc:picChg chg="add mod">
            <ac:chgData name="Dennis Trotta" userId="30128cfe-f109-4615-9566-5e94bcfe3ae3" providerId="ADAL" clId="{DB7E668A-57F5-47DA-B226-6CC9C42AE223}" dt="2024-06-11T09:24:07.342" v="24"/>
            <ac:picMkLst>
              <pc:docMk/>
              <pc:sldMasterMk cId="211686908" sldId="2147483673"/>
              <pc:sldLayoutMk cId="3428147710" sldId="2147483687"/>
              <ac:picMk id="4" creationId="{49982EFF-2005-A218-C24B-2F3C3384DF60}"/>
            </ac:picMkLst>
          </pc:picChg>
        </pc:sldLayoutChg>
      </pc:sldMasterChg>
    </pc:docChg>
  </pc:docChgLst>
  <pc:docChgLst>
    <pc:chgData name="Marie Louise Rickhoff - Oude Brunink" userId="S::m.t.a.rickhoff@saxion.nl::4c8dc5cc-0b65-4515-9c9c-998d38cd7144" providerId="AD" clId="Web-{A121D72B-F85A-4FB7-822D-B6CDBE9B4900}"/>
    <pc:docChg chg="modSld">
      <pc:chgData name="Marie Louise Rickhoff - Oude Brunink" userId="S::m.t.a.rickhoff@saxion.nl::4c8dc5cc-0b65-4515-9c9c-998d38cd7144" providerId="AD" clId="Web-{A121D72B-F85A-4FB7-822D-B6CDBE9B4900}" dt="2024-04-19T10:29:21.822" v="1" actId="20577"/>
      <pc:docMkLst>
        <pc:docMk/>
      </pc:docMkLst>
      <pc:sldChg chg="modSp">
        <pc:chgData name="Marie Louise Rickhoff - Oude Brunink" userId="S::m.t.a.rickhoff@saxion.nl::4c8dc5cc-0b65-4515-9c9c-998d38cd7144" providerId="AD" clId="Web-{A121D72B-F85A-4FB7-822D-B6CDBE9B4900}" dt="2024-04-19T10:29:21.822" v="1" actId="20577"/>
        <pc:sldMkLst>
          <pc:docMk/>
          <pc:sldMk cId="3422876481" sldId="436"/>
        </pc:sldMkLst>
        <pc:spChg chg="mod">
          <ac:chgData name="Marie Louise Rickhoff - Oude Brunink" userId="S::m.t.a.rickhoff@saxion.nl::4c8dc5cc-0b65-4515-9c9c-998d38cd7144" providerId="AD" clId="Web-{A121D72B-F85A-4FB7-822D-B6CDBE9B4900}" dt="2024-04-19T10:29:21.822" v="1" actId="20577"/>
          <ac:spMkLst>
            <pc:docMk/>
            <pc:sldMk cId="3422876481" sldId="436"/>
            <ac:spMk id="6" creationId="{D25DFAA6-A18E-E2EA-8381-E117E9C1B940}"/>
          </ac:spMkLst>
        </pc:spChg>
      </pc:sldChg>
    </pc:docChg>
  </pc:docChgLst>
  <pc:docChgLst>
    <pc:chgData name="Marie Louise Rickhoff - Oude Brunink" userId="S::m.t.a.rickhoff@saxion.nl::4c8dc5cc-0b65-4515-9c9c-998d38cd7144" providerId="AD" clId="Web-{17DBF995-7369-4A5E-8FAE-5B8E7022B14E}"/>
    <pc:docChg chg="addSld delSld">
      <pc:chgData name="Marie Louise Rickhoff - Oude Brunink" userId="S::m.t.a.rickhoff@saxion.nl::4c8dc5cc-0b65-4515-9c9c-998d38cd7144" providerId="AD" clId="Web-{17DBF995-7369-4A5E-8FAE-5B8E7022B14E}" dt="2024-05-27T09:52:53.344" v="3"/>
      <pc:docMkLst>
        <pc:docMk/>
      </pc:docMkLst>
      <pc:sldChg chg="add del">
        <pc:chgData name="Marie Louise Rickhoff - Oude Brunink" userId="S::m.t.a.rickhoff@saxion.nl::4c8dc5cc-0b65-4515-9c9c-998d38cd7144" providerId="AD" clId="Web-{17DBF995-7369-4A5E-8FAE-5B8E7022B14E}" dt="2024-05-27T09:52:34.047" v="2"/>
        <pc:sldMkLst>
          <pc:docMk/>
          <pc:sldMk cId="2702814865" sldId="373"/>
        </pc:sldMkLst>
      </pc:sldChg>
      <pc:sldChg chg="add del replId">
        <pc:chgData name="Marie Louise Rickhoff - Oude Brunink" userId="S::m.t.a.rickhoff@saxion.nl::4c8dc5cc-0b65-4515-9c9c-998d38cd7144" providerId="AD" clId="Web-{17DBF995-7369-4A5E-8FAE-5B8E7022B14E}" dt="2024-05-27T09:52:53.344" v="3"/>
        <pc:sldMkLst>
          <pc:docMk/>
          <pc:sldMk cId="28302988" sldId="437"/>
        </pc:sldMkLst>
      </pc:sldChg>
    </pc:docChg>
  </pc:docChgLst>
  <pc:docChgLst>
    <pc:chgData name="Marie Louise Rickhoff - Oude Brunink" userId="S::m.t.a.rickhoff@saxion.nl::4c8dc5cc-0b65-4515-9c9c-998d38cd7144" providerId="AD" clId="Web-{383E0B58-D58B-428D-8A76-A44C5B2E4C55}"/>
    <pc:docChg chg="addSld delSld addMainMaster">
      <pc:chgData name="Marie Louise Rickhoff - Oude Brunink" userId="S::m.t.a.rickhoff@saxion.nl::4c8dc5cc-0b65-4515-9c9c-998d38cd7144" providerId="AD" clId="Web-{383E0B58-D58B-428D-8A76-A44C5B2E4C55}" dt="2024-05-27T09:59:25.931" v="1"/>
      <pc:docMkLst>
        <pc:docMk/>
      </pc:docMkLst>
      <pc:sldChg chg="del">
        <pc:chgData name="Marie Louise Rickhoff - Oude Brunink" userId="S::m.t.a.rickhoff@saxion.nl::4c8dc5cc-0b65-4515-9c9c-998d38cd7144" providerId="AD" clId="Web-{383E0B58-D58B-428D-8A76-A44C5B2E4C55}" dt="2024-05-27T09:59:25.931" v="1"/>
        <pc:sldMkLst>
          <pc:docMk/>
          <pc:sldMk cId="2702814865" sldId="373"/>
        </pc:sldMkLst>
      </pc:sldChg>
      <pc:sldChg chg="add">
        <pc:chgData name="Marie Louise Rickhoff - Oude Brunink" userId="S::m.t.a.rickhoff@saxion.nl::4c8dc5cc-0b65-4515-9c9c-998d38cd7144" providerId="AD" clId="Web-{383E0B58-D58B-428D-8A76-A44C5B2E4C55}" dt="2024-05-27T09:59:22.087" v="0"/>
        <pc:sldMkLst>
          <pc:docMk/>
          <pc:sldMk cId="2301045693" sldId="437"/>
        </pc:sldMkLst>
      </pc:sldChg>
      <pc:sldMasterChg chg="add addSldLayout">
        <pc:chgData name="Marie Louise Rickhoff - Oude Brunink" userId="S::m.t.a.rickhoff@saxion.nl::4c8dc5cc-0b65-4515-9c9c-998d38cd7144" providerId="AD" clId="Web-{383E0B58-D58B-428D-8A76-A44C5B2E4C55}" dt="2024-05-27T09:59:22.087" v="0"/>
        <pc:sldMasterMkLst>
          <pc:docMk/>
          <pc:sldMasterMk cId="211686908" sldId="2147483673"/>
        </pc:sldMasterMkLst>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801228801" sldId="2147483674"/>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977476800" sldId="2147483675"/>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759218646" sldId="2147483676"/>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674687483" sldId="2147483677"/>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165385104" sldId="2147483678"/>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429296331" sldId="2147483679"/>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684696914" sldId="2147483680"/>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415208479" sldId="2147483681"/>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179381671" sldId="2147483682"/>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3428147710" sldId="2147483683"/>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775961789" sldId="2147483684"/>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591576484" sldId="2147483685"/>
          </pc:sldLayoutMkLst>
        </pc:sldLayoutChg>
        <pc:sldLayoutChg chg="add">
          <pc:chgData name="Marie Louise Rickhoff - Oude Brunink" userId="S::m.t.a.rickhoff@saxion.nl::4c8dc5cc-0b65-4515-9c9c-998d38cd7144" providerId="AD" clId="Web-{383E0B58-D58B-428D-8A76-A44C5B2E4C55}" dt="2024-05-27T09:59:22.087" v="0"/>
          <pc:sldLayoutMkLst>
            <pc:docMk/>
            <pc:sldMasterMk cId="211686908" sldId="2147483673"/>
            <pc:sldLayoutMk cId="2086746727" sldId="2147483686"/>
          </pc:sldLayoutMkLst>
        </pc:sldLayoutChg>
      </pc:sldMasterChg>
    </pc:docChg>
  </pc:docChgLst>
  <pc:docChgLst>
    <pc:chgData name="Dennis Trotta" userId="30128cfe-f109-4615-9566-5e94bcfe3ae3" providerId="ADAL" clId="{672CFEEC-C56C-4E66-99CC-FDEDE961A93C}"/>
    <pc:docChg chg="undo custSel addSld delSld modSld">
      <pc:chgData name="Dennis Trotta" userId="30128cfe-f109-4615-9566-5e94bcfe3ae3" providerId="ADAL" clId="{672CFEEC-C56C-4E66-99CC-FDEDE961A93C}" dt="2024-06-08T16:04:44.773" v="7" actId="2696"/>
      <pc:docMkLst>
        <pc:docMk/>
      </pc:docMkLst>
      <pc:sldChg chg="mod modClrScheme chgLayout">
        <pc:chgData name="Dennis Trotta" userId="30128cfe-f109-4615-9566-5e94bcfe3ae3" providerId="ADAL" clId="{672CFEEC-C56C-4E66-99CC-FDEDE961A93C}" dt="2024-06-08T16:04:04.063" v="1" actId="700"/>
        <pc:sldMkLst>
          <pc:docMk/>
          <pc:sldMk cId="2702814865" sldId="373"/>
        </pc:sldMkLst>
      </pc:sldChg>
      <pc:sldChg chg="new del mod modClrScheme chgLayout">
        <pc:chgData name="Dennis Trotta" userId="30128cfe-f109-4615-9566-5e94bcfe3ae3" providerId="ADAL" clId="{672CFEEC-C56C-4E66-99CC-FDEDE961A93C}" dt="2024-06-08T16:04:44.773" v="7" actId="2696"/>
        <pc:sldMkLst>
          <pc:docMk/>
          <pc:sldMk cId="1889056677" sldId="43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de-DE" dirty="0" err="1"/>
            <a:t>Digitalisering </a:t>
          </a:r>
          <a:r>
            <a:rPr lang="de-DE" dirty="0"/>
            <a:t>en digitale transformatie</a:t>
          </a:r>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de-DE" dirty="0"/>
            <a:t>Nieuw werk</a:t>
          </a:r>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de-DE" dirty="0" err="1"/>
            <a:t>Gelijkheidsinspanningen</a:t>
          </a:r>
          <a:endParaRPr lang="de-DE" dirty="0"/>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95250" rIns="95250" bIns="95250" numCol="1" spcCol="1270" anchor="ctr" anchorCtr="0">
          <a:noAutofit/>
        </a:bodyPr>
        <a:lstStyle/>
        <a:p>
          <a:pPr marL="0" lvl="0" indent="0" algn="l" defTabSz="1111250">
            <a:lnSpc>
              <a:spcPct val="90000"/>
            </a:lnSpc>
            <a:spcBef>
              <a:spcPct val="0"/>
            </a:spcBef>
            <a:spcAft>
              <a:spcPct val="35000"/>
            </a:spcAft>
            <a:buNone/>
          </a:pPr>
          <a:r>
            <a:rPr lang="de-DE" sz="2500" kern="1200" dirty="0" err="1"/>
            <a:t>Digitalisering </a:t>
          </a:r>
          <a:r>
            <a:rPr lang="de-DE" sz="2500" kern="1200" dirty="0"/>
            <a:t>en digitale transformatie</a:t>
          </a:r>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95250" rIns="95250" bIns="95250" numCol="1" spcCol="1270" anchor="ctr" anchorCtr="0">
          <a:noAutofit/>
        </a:bodyPr>
        <a:lstStyle/>
        <a:p>
          <a:pPr marL="0" lvl="0" indent="0" algn="l" defTabSz="1111250">
            <a:lnSpc>
              <a:spcPct val="90000"/>
            </a:lnSpc>
            <a:spcBef>
              <a:spcPct val="0"/>
            </a:spcBef>
            <a:spcAft>
              <a:spcPct val="35000"/>
            </a:spcAft>
            <a:buNone/>
          </a:pPr>
          <a:r>
            <a:rPr lang="de-DE" sz="2500" kern="1200" dirty="0"/>
            <a:t>Nieuw werk</a:t>
          </a:r>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95250" rIns="95250" bIns="95250" numCol="1" spcCol="1270" anchor="ctr" anchorCtr="0">
          <a:noAutofit/>
        </a:bodyPr>
        <a:lstStyle/>
        <a:p>
          <a:pPr marL="0" lvl="0" indent="0" algn="l" defTabSz="1111250">
            <a:lnSpc>
              <a:spcPct val="90000"/>
            </a:lnSpc>
            <a:spcBef>
              <a:spcPct val="0"/>
            </a:spcBef>
            <a:spcAft>
              <a:spcPct val="35000"/>
            </a:spcAft>
            <a:buNone/>
          </a:pPr>
          <a:r>
            <a:rPr lang="de-DE" sz="2500" kern="1200" dirty="0" err="1"/>
            <a:t>Gelijkheidsinspanningen</a:t>
          </a:r>
          <a:endParaRPr lang="de-DE" sz="2500" kern="1200" dirty="0"/>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21.11.2024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Hoofdtekstformaat bearbeiten</a:t>
            </a:r>
          </a:p>
          <a:p>
            <a:pPr lvl="1"/>
            <a:r>
              <a:rPr lang="de-DE"/>
              <a:t>Zweite Ebene</a:t>
            </a:r>
          </a:p>
          <a:p>
            <a:pPr lvl="2"/>
            <a:r>
              <a:rPr lang="de-DE"/>
              <a:t>Dritte Ebene</a:t>
            </a:r>
          </a:p>
          <a:p>
            <a:pPr lvl="3"/>
            <a:r>
              <a:rPr lang="de-DE"/>
              <a:t>Vierde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01C758D-9B95-D84A-BDEC-9AAEC5B11567}" type="slidenum">
              <a:rPr lang="de-DE" smtClean="0"/>
              <a:t>2</a:t>
            </a:fld>
            <a:endParaRPr lang="de-DE"/>
          </a:p>
        </p:txBody>
      </p:sp>
    </p:spTree>
    <p:extLst>
      <p:ext uri="{BB962C8B-B14F-4D97-AF65-F5344CB8AC3E}">
        <p14:creationId xmlns:p14="http://schemas.microsoft.com/office/powerpoint/2010/main" val="1542572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11.png"/><Relationship Id="rId11" Type="http://schemas.openxmlformats.org/officeDocument/2006/relationships/hyperlink" Target="https://creativecommons.org/licenses/by-nc-sa/4.0/" TargetMode="External"/><Relationship Id="rId5" Type="http://schemas.openxmlformats.org/officeDocument/2006/relationships/image" Target="../media/image10.jpeg"/><Relationship Id="rId10" Type="http://schemas.openxmlformats.org/officeDocument/2006/relationships/hyperlink" Target="https://digi-gen.eu/" TargetMode="External"/><Relationship Id="rId4" Type="http://schemas.openxmlformats.org/officeDocument/2006/relationships/image" Target="../media/image9.png"/><Relationship Id="rId9" Type="http://schemas.openxmlformats.org/officeDocument/2006/relationships/hyperlink" Target="mailto:hochschule.digigen@arbeitsagentur.de"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3"/>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pic>
        <p:nvPicPr>
          <p:cNvPr id="4" name="Picture 3" descr="A black background with a black square&#10;&#10;Description automatically generated with medium confidence">
            <a:extLst>
              <a:ext uri="{FF2B5EF4-FFF2-40B4-BE49-F238E27FC236}">
                <a16:creationId xmlns:a16="http://schemas.microsoft.com/office/drawing/2014/main" id="{5606C323-C884-CBB9-6470-F6D7AC47399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4111" y="6169158"/>
            <a:ext cx="3103422" cy="626778"/>
          </a:xfrm>
          <a:prstGeom prst="rect">
            <a:avLst/>
          </a:prstGeom>
        </p:spPr>
      </p:pic>
    </p:spTree>
    <p:extLst>
      <p:ext uri="{BB962C8B-B14F-4D97-AF65-F5344CB8AC3E}">
        <p14:creationId xmlns:p14="http://schemas.microsoft.com/office/powerpoint/2010/main" val="280122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2023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371859" y="1067717"/>
            <a:ext cx="4220740" cy="3850832"/>
          </a:xfrm>
          <a:prstGeom prst="rect">
            <a:avLst/>
          </a:prstGeom>
        </p:spPr>
      </p:pic>
      <p:pic>
        <p:nvPicPr>
          <p:cNvPr id="7" name="Picture 6" descr="A blue text on a black background&#10;&#10;Description automatically generated">
            <a:extLst>
              <a:ext uri="{FF2B5EF4-FFF2-40B4-BE49-F238E27FC236}">
                <a16:creationId xmlns:a16="http://schemas.microsoft.com/office/drawing/2014/main" id="{0609759E-8048-D90D-98E0-41CAF805FD20}"/>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B9A18B2A-F54B-75ED-C5D8-133AE3889717}"/>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19" name="Freihandform: Form 18">
            <a:extLst>
              <a:ext uri="{FF2B5EF4-FFF2-40B4-BE49-F238E27FC236}">
                <a16:creationId xmlns:a16="http://schemas.microsoft.com/office/drawing/2014/main" id="{E163015F-02EA-1D73-D0FF-0B1C61CEE48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dirty="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p:txBody>
          <a:bodyPr/>
          <a:lstStyle/>
          <a:p>
            <a:r>
              <a:rPr lang="en-GB" noProof="0" dirty="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dirty="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grpSp>
        <p:nvGrpSpPr>
          <p:cNvPr id="15" name="Gruppieren 14">
            <a:extLst>
              <a:ext uri="{FF2B5EF4-FFF2-40B4-BE49-F238E27FC236}">
                <a16:creationId xmlns:a16="http://schemas.microsoft.com/office/drawing/2014/main" id="{1DB5D439-401D-7402-6639-BCBCB08D92CF}"/>
              </a:ext>
            </a:extLst>
          </p:cNvPr>
          <p:cNvGrpSpPr>
            <a:grpSpLocks noChangeAspect="1"/>
          </p:cNvGrpSpPr>
          <p:nvPr userDrawn="1"/>
        </p:nvGrpSpPr>
        <p:grpSpPr>
          <a:xfrm>
            <a:off x="11225726" y="464015"/>
            <a:ext cx="677454" cy="637243"/>
            <a:chOff x="10552300" y="392719"/>
            <a:chExt cx="1300957" cy="1223738"/>
          </a:xfrm>
        </p:grpSpPr>
        <p:pic>
          <p:nvPicPr>
            <p:cNvPr id="16" name="Grafik 15">
              <a:extLst>
                <a:ext uri="{FF2B5EF4-FFF2-40B4-BE49-F238E27FC236}">
                  <a16:creationId xmlns:a16="http://schemas.microsoft.com/office/drawing/2014/main" id="{63F0FFF6-8829-47A6-1833-CCB77F884860}"/>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17" name="Grafik 16">
              <a:extLst>
                <a:ext uri="{FF2B5EF4-FFF2-40B4-BE49-F238E27FC236}">
                  <a16:creationId xmlns:a16="http://schemas.microsoft.com/office/drawing/2014/main" id="{5E45407E-11E2-9041-F3E8-2707CEF0E303}"/>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277596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9" name="Freihandform: Form 18">
            <a:extLst>
              <a:ext uri="{FF2B5EF4-FFF2-40B4-BE49-F238E27FC236}">
                <a16:creationId xmlns:a16="http://schemas.microsoft.com/office/drawing/2014/main" id="{833A5BE3-FF27-67BB-C569-409212D2CE4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spTree>
    <p:extLst>
      <p:ext uri="{BB962C8B-B14F-4D97-AF65-F5344CB8AC3E}">
        <p14:creationId xmlns:p14="http://schemas.microsoft.com/office/powerpoint/2010/main" val="59157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8674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3688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3"/>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pic>
        <p:nvPicPr>
          <p:cNvPr id="13" name="Picture 12" descr="A black background with a black square&#10;&#10;Description automatically generated with medium confidence">
            <a:extLst>
              <a:ext uri="{FF2B5EF4-FFF2-40B4-BE49-F238E27FC236}">
                <a16:creationId xmlns:a16="http://schemas.microsoft.com/office/drawing/2014/main" id="{FD796B5C-B461-4B93-D5D6-7DD134D36FA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2801228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8" name="Freihandform: Form 27">
            <a:extLst>
              <a:ext uri="{FF2B5EF4-FFF2-40B4-BE49-F238E27FC236}">
                <a16:creationId xmlns:a16="http://schemas.microsoft.com/office/drawing/2014/main" id="{21A07BD7-4EB7-0F47-B64C-5F7920EBDC6F}"/>
              </a:ext>
            </a:extLst>
          </p:cNvPr>
          <p:cNvSpPr/>
          <p:nvPr userDrawn="1"/>
        </p:nvSpPr>
        <p:spPr>
          <a:xfrm rot="21449294">
            <a:off x="-18028" y="5876902"/>
            <a:ext cx="12240039" cy="1280258"/>
          </a:xfrm>
          <a:custGeom>
            <a:avLst/>
            <a:gdLst>
              <a:gd name="connsiteX0" fmla="*/ 12240039 w 12240039"/>
              <a:gd name="connsiteY0" fmla="*/ 0 h 1280258"/>
              <a:gd name="connsiteX1" fmla="*/ 12183878 w 12240039"/>
              <a:gd name="connsiteY1" fmla="*/ 1280258 h 1280258"/>
              <a:gd name="connsiteX2" fmla="*/ 11234340 w 12240039"/>
              <a:gd name="connsiteY2" fmla="*/ 1280258 h 1280258"/>
              <a:gd name="connsiteX3" fmla="*/ 0 w 12240039"/>
              <a:gd name="connsiteY3" fmla="*/ 787444 h 1280258"/>
              <a:gd name="connsiteX4" fmla="*/ 9462 w 12240039"/>
              <a:gd name="connsiteY4" fmla="*/ 571750 h 1280258"/>
              <a:gd name="connsiteX5" fmla="*/ 15150 w 12240039"/>
              <a:gd name="connsiteY5" fmla="*/ 572000 h 1280258"/>
              <a:gd name="connsiteX6" fmla="*/ 40241 w 12240039"/>
              <a:gd name="connsiteY6" fmla="*/ 0 h 12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0039" h="1280258">
                <a:moveTo>
                  <a:pt x="12240039" y="0"/>
                </a:moveTo>
                <a:lnTo>
                  <a:pt x="12183878" y="1280258"/>
                </a:lnTo>
                <a:lnTo>
                  <a:pt x="11234340" y="1280258"/>
                </a:lnTo>
                <a:lnTo>
                  <a:pt x="0" y="787444"/>
                </a:lnTo>
                <a:lnTo>
                  <a:pt x="9462" y="571750"/>
                </a:lnTo>
                <a:lnTo>
                  <a:pt x="15150" y="572000"/>
                </a:lnTo>
                <a:lnTo>
                  <a:pt x="40241" y="0"/>
                </a:lnTo>
                <a:close/>
              </a:path>
            </a:pathLst>
          </a:cu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2477644"/>
            <a:ext cx="9144000" cy="1797099"/>
          </a:xfrm>
        </p:spPr>
        <p:txBody>
          <a:bodyPr anchor="b"/>
          <a:lstStyle>
            <a:lvl1pPr algn="ctr">
              <a:defRPr sz="6000" b="1"/>
            </a:lvl1pPr>
          </a:lstStyle>
          <a:p>
            <a:r>
              <a:rPr lang="en-GB" noProof="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4497571"/>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4038599" y="6351387"/>
            <a:ext cx="4114800" cy="365125"/>
          </a:xfrm>
        </p:spPr>
        <p:txBody>
          <a:bodyPr/>
          <a:lstStyle/>
          <a:p>
            <a:r>
              <a:rPr lang="en-GB" noProof="0"/>
              <a:t>ERASMUS+ DIGIGEN 
Project Ref. No. 2021-1-DE02-KA220-VET-000025335</a:t>
            </a:r>
          </a:p>
        </p:txBody>
      </p:sp>
      <p:sp>
        <p:nvSpPr>
          <p:cNvPr id="8" name="Freihandform: Form 7">
            <a:extLst>
              <a:ext uri="{FF2B5EF4-FFF2-40B4-BE49-F238E27FC236}">
                <a16:creationId xmlns:a16="http://schemas.microsoft.com/office/drawing/2014/main" id="{85FE1051-4C7A-F27F-8DAE-81DA7FA7918E}"/>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3" name="Freihandform: Form 12">
            <a:extLst>
              <a:ext uri="{FF2B5EF4-FFF2-40B4-BE49-F238E27FC236}">
                <a16:creationId xmlns:a16="http://schemas.microsoft.com/office/drawing/2014/main" id="{494EE3D6-C9F2-D503-A590-44CCE560648E}"/>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Freihandform: Form 8">
            <a:extLst>
              <a:ext uri="{FF2B5EF4-FFF2-40B4-BE49-F238E27FC236}">
                <a16:creationId xmlns:a16="http://schemas.microsoft.com/office/drawing/2014/main" id="{01EE422D-2731-E798-919A-2FED44E6BEE1}"/>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Datumsplatzhalter 3">
            <a:extLst>
              <a:ext uri="{FF2B5EF4-FFF2-40B4-BE49-F238E27FC236}">
                <a16:creationId xmlns:a16="http://schemas.microsoft.com/office/drawing/2014/main" id="{8B8949AD-E8B6-55DD-A1B0-BDDA3E32789F}"/>
              </a:ext>
            </a:extLst>
          </p:cNvPr>
          <p:cNvSpPr>
            <a:spLocks noGrp="1"/>
          </p:cNvSpPr>
          <p:nvPr>
            <p:ph type="dt" sz="half" idx="10"/>
          </p:nvPr>
        </p:nvSpPr>
        <p:spPr>
          <a:xfrm>
            <a:off x="838200" y="6356350"/>
            <a:ext cx="2743200" cy="365125"/>
          </a:xfrm>
        </p:spPr>
        <p:txBody>
          <a:bodyPr/>
          <a:lstStyle/>
          <a:p>
            <a:fld id="{1BD53905-E96D-42F0-A435-9FC73A716FA7}" type="datetime1">
              <a:rPr lang="en-GB" noProof="0" smtClean="0"/>
              <a:t>21/11/2024</a:t>
            </a:fld>
            <a:endParaRPr lang="en-GB" noProof="0"/>
          </a:p>
        </p:txBody>
      </p:sp>
      <p:pic>
        <p:nvPicPr>
          <p:cNvPr id="7" name="Afbeelding 6" descr="Afbeelding met wit&#10;&#10;Automatisch gegenereerde beschrijving">
            <a:extLst>
              <a:ext uri="{FF2B5EF4-FFF2-40B4-BE49-F238E27FC236}">
                <a16:creationId xmlns:a16="http://schemas.microsoft.com/office/drawing/2014/main" id="{B7A91226-29EE-BFB1-4DCA-90BE60154AAE}"/>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0" name="Gruppieren 1">
            <a:extLst>
              <a:ext uri="{FF2B5EF4-FFF2-40B4-BE49-F238E27FC236}">
                <a16:creationId xmlns:a16="http://schemas.microsoft.com/office/drawing/2014/main" id="{1F3AF7B3-6921-5F7D-2C86-A9BA7D681710}"/>
              </a:ext>
            </a:extLst>
          </p:cNvPr>
          <p:cNvGrpSpPr>
            <a:grpSpLocks noChangeAspect="1"/>
          </p:cNvGrpSpPr>
          <p:nvPr userDrawn="1"/>
        </p:nvGrpSpPr>
        <p:grpSpPr>
          <a:xfrm>
            <a:off x="332944" y="275641"/>
            <a:ext cx="677454" cy="637243"/>
            <a:chOff x="10552300" y="392719"/>
            <a:chExt cx="1300957" cy="1223738"/>
          </a:xfrm>
        </p:grpSpPr>
        <p:pic>
          <p:nvPicPr>
            <p:cNvPr id="11" name="Grafik 5">
              <a:extLst>
                <a:ext uri="{FF2B5EF4-FFF2-40B4-BE49-F238E27FC236}">
                  <a16:creationId xmlns:a16="http://schemas.microsoft.com/office/drawing/2014/main" id="{C342B083-891D-1552-584D-FB89E7900199}"/>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72191229-9CA8-B4DB-BAA4-16BBC6F662F1}"/>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4" name="Picture 3" descr="A black background with a black square&#10;&#10;Description automatically generated with medium confidence">
            <a:extLst>
              <a:ext uri="{FF2B5EF4-FFF2-40B4-BE49-F238E27FC236}">
                <a16:creationId xmlns:a16="http://schemas.microsoft.com/office/drawing/2014/main" id="{7569F46B-7054-5449-88D2-BDFE00C8FD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397747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F8513-8CCC-4958-E7F9-723F940E7C40}"/>
              </a:ext>
            </a:extLst>
          </p:cNvPr>
          <p:cNvSpPr>
            <a:spLocks noGrp="1"/>
          </p:cNvSpPr>
          <p:nvPr>
            <p:ph type="title" hasCustomPrompt="1"/>
          </p:nvPr>
        </p:nvSpPr>
        <p:spPr>
          <a:xfrm>
            <a:off x="831850" y="1709738"/>
            <a:ext cx="10515600" cy="2852737"/>
          </a:xfrm>
        </p:spPr>
        <p:txBody>
          <a:bodyPr anchor="b">
            <a:normAutofit/>
          </a:bodyPr>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4B670E9F-14A1-419B-8B9C-1B1DA390DC92}"/>
              </a:ext>
            </a:extLst>
          </p:cNvPr>
          <p:cNvSpPr>
            <a:spLocks noGrp="1"/>
          </p:cNvSpPr>
          <p:nvPr>
            <p:ph type="body" idx="1"/>
          </p:nvPr>
        </p:nvSpPr>
        <p:spPr>
          <a:xfrm>
            <a:off x="831850" y="4589463"/>
            <a:ext cx="10515600" cy="1500187"/>
          </a:xfrm>
        </p:spPr>
        <p:txBody>
          <a:bodyPr/>
          <a:lstStyle>
            <a:lvl1pPr marL="0" indent="0">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umsplatzhalter 3">
            <a:extLst>
              <a:ext uri="{FF2B5EF4-FFF2-40B4-BE49-F238E27FC236}">
                <a16:creationId xmlns:a16="http://schemas.microsoft.com/office/drawing/2014/main" id="{63F96AFD-DF84-AB4B-D532-31D6BA9410CB}"/>
              </a:ext>
            </a:extLst>
          </p:cNvPr>
          <p:cNvSpPr>
            <a:spLocks noGrp="1"/>
          </p:cNvSpPr>
          <p:nvPr>
            <p:ph type="dt" sz="half" idx="10"/>
          </p:nvPr>
        </p:nvSpPr>
        <p:spPr/>
        <p:txBody>
          <a:bodyPr/>
          <a:lstStyle/>
          <a:p>
            <a:fld id="{0658E067-4B3B-47D9-9A17-FFD5E316C135}" type="datetime1">
              <a:rPr lang="en-GB" smtClean="0"/>
              <a:t>21/11/2024</a:t>
            </a:fld>
            <a:endParaRPr lang="de-DE"/>
          </a:p>
        </p:txBody>
      </p:sp>
      <p:sp>
        <p:nvSpPr>
          <p:cNvPr id="5" name="Fußzeilenplatzhalter 4">
            <a:extLst>
              <a:ext uri="{FF2B5EF4-FFF2-40B4-BE49-F238E27FC236}">
                <a16:creationId xmlns:a16="http://schemas.microsoft.com/office/drawing/2014/main" id="{3DAA8780-13A2-FE9C-D3D7-5887AD3FB819}"/>
              </a:ext>
            </a:extLst>
          </p:cNvPr>
          <p:cNvSpPr>
            <a:spLocks noGrp="1"/>
          </p:cNvSpPr>
          <p:nvPr>
            <p:ph type="ftr" sz="quarter" idx="11"/>
          </p:nvPr>
        </p:nvSpPr>
        <p:spPr/>
        <p:txBody>
          <a:bodyPr/>
          <a:lstStyle/>
          <a:p>
            <a:r>
              <a:rPr lang="de-DE"/>
              <a:t>ERASMUS+ DIGIGEN 
Project Ref. No. 2021-1-DE02-KA220-VET-000025335</a:t>
            </a:r>
          </a:p>
        </p:txBody>
      </p:sp>
      <p:sp>
        <p:nvSpPr>
          <p:cNvPr id="6" name="Foliennummernplatzhalter 5">
            <a:extLst>
              <a:ext uri="{FF2B5EF4-FFF2-40B4-BE49-F238E27FC236}">
                <a16:creationId xmlns:a16="http://schemas.microsoft.com/office/drawing/2014/main" id="{E3BE7E5B-B20D-EF0C-9022-C8EA517FED49}"/>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8" name="Rechteck 7">
            <a:extLst>
              <a:ext uri="{FF2B5EF4-FFF2-40B4-BE49-F238E27FC236}">
                <a16:creationId xmlns:a16="http://schemas.microsoft.com/office/drawing/2014/main" id="{42D5C1BC-117F-ED1A-C3AA-3D799EAA098E}"/>
              </a:ext>
            </a:extLst>
          </p:cNvPr>
          <p:cNvSpPr/>
          <p:nvPr userDrawn="1"/>
        </p:nvSpPr>
        <p:spPr>
          <a:xfrm>
            <a:off x="10977153" y="6384062"/>
            <a:ext cx="75694" cy="277496"/>
          </a:xfrm>
          <a:prstGeom prst="rect">
            <a:avLst/>
          </a:pr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9" name="Freihandform: Form 8">
            <a:extLst>
              <a:ext uri="{FF2B5EF4-FFF2-40B4-BE49-F238E27FC236}">
                <a16:creationId xmlns:a16="http://schemas.microsoft.com/office/drawing/2014/main" id="{D869292C-FB64-B78A-79E8-CA4AD035DA43}"/>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0" name="Freihandform: Form 9">
            <a:extLst>
              <a:ext uri="{FF2B5EF4-FFF2-40B4-BE49-F238E27FC236}">
                <a16:creationId xmlns:a16="http://schemas.microsoft.com/office/drawing/2014/main" id="{9E42AE9C-A1F0-4006-A4D1-0CA3D5C04F4D}"/>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1" name="Freihandform: Form 10">
            <a:extLst>
              <a:ext uri="{FF2B5EF4-FFF2-40B4-BE49-F238E27FC236}">
                <a16:creationId xmlns:a16="http://schemas.microsoft.com/office/drawing/2014/main" id="{C5CA73DA-5FAB-56C3-5F68-E4904AB811A2}"/>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3" name="Afbeelding 12" descr="Afbeelding met wit&#10;&#10;Automatisch gegenereerde beschrijving">
            <a:extLst>
              <a:ext uri="{FF2B5EF4-FFF2-40B4-BE49-F238E27FC236}">
                <a16:creationId xmlns:a16="http://schemas.microsoft.com/office/drawing/2014/main" id="{81B54877-85F2-0C54-4CC7-DD8003602934}"/>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4" name="Gruppieren 1">
            <a:extLst>
              <a:ext uri="{FF2B5EF4-FFF2-40B4-BE49-F238E27FC236}">
                <a16:creationId xmlns:a16="http://schemas.microsoft.com/office/drawing/2014/main" id="{CB6288BF-D758-4FD0-670B-780BFCA77FF9}"/>
              </a:ext>
            </a:extLst>
          </p:cNvPr>
          <p:cNvGrpSpPr>
            <a:grpSpLocks noChangeAspect="1"/>
          </p:cNvGrpSpPr>
          <p:nvPr userDrawn="1"/>
        </p:nvGrpSpPr>
        <p:grpSpPr>
          <a:xfrm>
            <a:off x="332944" y="275641"/>
            <a:ext cx="677454" cy="637243"/>
            <a:chOff x="10552300" y="392719"/>
            <a:chExt cx="1300957" cy="1223738"/>
          </a:xfrm>
        </p:grpSpPr>
        <p:pic>
          <p:nvPicPr>
            <p:cNvPr id="15" name="Grafik 5">
              <a:extLst>
                <a:ext uri="{FF2B5EF4-FFF2-40B4-BE49-F238E27FC236}">
                  <a16:creationId xmlns:a16="http://schemas.microsoft.com/office/drawing/2014/main" id="{A992D61C-506C-E7AA-5A0D-63156B754508}"/>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6" name="Grafik 6">
              <a:extLst>
                <a:ext uri="{FF2B5EF4-FFF2-40B4-BE49-F238E27FC236}">
                  <a16:creationId xmlns:a16="http://schemas.microsoft.com/office/drawing/2014/main" id="{B80EE997-DEC2-75ED-1DFB-5C177467348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759218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8" name="Freihandform: Form 27">
            <a:extLst>
              <a:ext uri="{FF2B5EF4-FFF2-40B4-BE49-F238E27FC236}">
                <a16:creationId xmlns:a16="http://schemas.microsoft.com/office/drawing/2014/main" id="{21A07BD7-4EB7-0F47-B64C-5F7920EBDC6F}"/>
              </a:ext>
            </a:extLst>
          </p:cNvPr>
          <p:cNvSpPr/>
          <p:nvPr userDrawn="1"/>
        </p:nvSpPr>
        <p:spPr>
          <a:xfrm rot="21449294">
            <a:off x="-18028" y="5876902"/>
            <a:ext cx="12240039" cy="1280258"/>
          </a:xfrm>
          <a:custGeom>
            <a:avLst/>
            <a:gdLst>
              <a:gd name="connsiteX0" fmla="*/ 12240039 w 12240039"/>
              <a:gd name="connsiteY0" fmla="*/ 0 h 1280258"/>
              <a:gd name="connsiteX1" fmla="*/ 12183878 w 12240039"/>
              <a:gd name="connsiteY1" fmla="*/ 1280258 h 1280258"/>
              <a:gd name="connsiteX2" fmla="*/ 11234340 w 12240039"/>
              <a:gd name="connsiteY2" fmla="*/ 1280258 h 1280258"/>
              <a:gd name="connsiteX3" fmla="*/ 0 w 12240039"/>
              <a:gd name="connsiteY3" fmla="*/ 787444 h 1280258"/>
              <a:gd name="connsiteX4" fmla="*/ 9462 w 12240039"/>
              <a:gd name="connsiteY4" fmla="*/ 571750 h 1280258"/>
              <a:gd name="connsiteX5" fmla="*/ 15150 w 12240039"/>
              <a:gd name="connsiteY5" fmla="*/ 572000 h 1280258"/>
              <a:gd name="connsiteX6" fmla="*/ 40241 w 12240039"/>
              <a:gd name="connsiteY6" fmla="*/ 0 h 12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0039" h="1280258">
                <a:moveTo>
                  <a:pt x="12240039" y="0"/>
                </a:moveTo>
                <a:lnTo>
                  <a:pt x="12183878" y="1280258"/>
                </a:lnTo>
                <a:lnTo>
                  <a:pt x="11234340" y="1280258"/>
                </a:lnTo>
                <a:lnTo>
                  <a:pt x="0" y="787444"/>
                </a:lnTo>
                <a:lnTo>
                  <a:pt x="9462" y="571750"/>
                </a:lnTo>
                <a:lnTo>
                  <a:pt x="15150" y="572000"/>
                </a:lnTo>
                <a:lnTo>
                  <a:pt x="40241" y="0"/>
                </a:lnTo>
                <a:close/>
              </a:path>
            </a:pathLst>
          </a:cu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2477644"/>
            <a:ext cx="9144000" cy="1797099"/>
          </a:xfrm>
        </p:spPr>
        <p:txBody>
          <a:bodyPr anchor="b"/>
          <a:lstStyle>
            <a:lvl1pPr algn="ctr">
              <a:defRPr sz="6000" b="1"/>
            </a:lvl1pPr>
          </a:lstStyle>
          <a:p>
            <a:r>
              <a:rPr lang="en-GB" noProof="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4497571"/>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4038599" y="6351387"/>
            <a:ext cx="4114800" cy="365125"/>
          </a:xfrm>
        </p:spPr>
        <p:txBody>
          <a:bodyPr/>
          <a:lstStyle/>
          <a:p>
            <a:r>
              <a:rPr lang="en-GB" noProof="0"/>
              <a:t>ERASMUS+ DIGIGEN 
Project Ref. No. 2021-1-DE02-KA220-VET-000025335</a:t>
            </a:r>
          </a:p>
        </p:txBody>
      </p:sp>
      <p:sp>
        <p:nvSpPr>
          <p:cNvPr id="8" name="Freihandform: Form 7">
            <a:extLst>
              <a:ext uri="{FF2B5EF4-FFF2-40B4-BE49-F238E27FC236}">
                <a16:creationId xmlns:a16="http://schemas.microsoft.com/office/drawing/2014/main" id="{85FE1051-4C7A-F27F-8DAE-81DA7FA7918E}"/>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3" name="Freihandform: Form 12">
            <a:extLst>
              <a:ext uri="{FF2B5EF4-FFF2-40B4-BE49-F238E27FC236}">
                <a16:creationId xmlns:a16="http://schemas.microsoft.com/office/drawing/2014/main" id="{494EE3D6-C9F2-D503-A590-44CCE560648E}"/>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Freihandform: Form 8">
            <a:extLst>
              <a:ext uri="{FF2B5EF4-FFF2-40B4-BE49-F238E27FC236}">
                <a16:creationId xmlns:a16="http://schemas.microsoft.com/office/drawing/2014/main" id="{01EE422D-2731-E798-919A-2FED44E6BEE1}"/>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Datumsplatzhalter 3">
            <a:extLst>
              <a:ext uri="{FF2B5EF4-FFF2-40B4-BE49-F238E27FC236}">
                <a16:creationId xmlns:a16="http://schemas.microsoft.com/office/drawing/2014/main" id="{8B8949AD-E8B6-55DD-A1B0-BDDA3E32789F}"/>
              </a:ext>
            </a:extLst>
          </p:cNvPr>
          <p:cNvSpPr>
            <a:spLocks noGrp="1"/>
          </p:cNvSpPr>
          <p:nvPr>
            <p:ph type="dt" sz="half" idx="10"/>
          </p:nvPr>
        </p:nvSpPr>
        <p:spPr>
          <a:xfrm>
            <a:off x="838200" y="6356350"/>
            <a:ext cx="2743200" cy="365125"/>
          </a:xfrm>
        </p:spPr>
        <p:txBody>
          <a:bodyPr/>
          <a:lstStyle/>
          <a:p>
            <a:fld id="{1BD53905-E96D-42F0-A435-9FC73A716FA7}" type="datetime1">
              <a:rPr lang="en-GB" noProof="0" smtClean="0"/>
              <a:t>21/11/2024</a:t>
            </a:fld>
            <a:endParaRPr lang="en-GB" noProof="0"/>
          </a:p>
        </p:txBody>
      </p:sp>
      <p:pic>
        <p:nvPicPr>
          <p:cNvPr id="7" name="Afbeelding 6" descr="Afbeelding met wit&#10;&#10;Automatisch gegenereerde beschrijving">
            <a:extLst>
              <a:ext uri="{FF2B5EF4-FFF2-40B4-BE49-F238E27FC236}">
                <a16:creationId xmlns:a16="http://schemas.microsoft.com/office/drawing/2014/main" id="{B7A91226-29EE-BFB1-4DCA-90BE60154AAE}"/>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0" name="Gruppieren 1">
            <a:extLst>
              <a:ext uri="{FF2B5EF4-FFF2-40B4-BE49-F238E27FC236}">
                <a16:creationId xmlns:a16="http://schemas.microsoft.com/office/drawing/2014/main" id="{1F3AF7B3-6921-5F7D-2C86-A9BA7D681710}"/>
              </a:ext>
            </a:extLst>
          </p:cNvPr>
          <p:cNvGrpSpPr>
            <a:grpSpLocks noChangeAspect="1"/>
          </p:cNvGrpSpPr>
          <p:nvPr userDrawn="1"/>
        </p:nvGrpSpPr>
        <p:grpSpPr>
          <a:xfrm>
            <a:off x="332944" y="275641"/>
            <a:ext cx="677454" cy="637243"/>
            <a:chOff x="10552300" y="392719"/>
            <a:chExt cx="1300957" cy="1223738"/>
          </a:xfrm>
        </p:grpSpPr>
        <p:pic>
          <p:nvPicPr>
            <p:cNvPr id="11" name="Grafik 5">
              <a:extLst>
                <a:ext uri="{FF2B5EF4-FFF2-40B4-BE49-F238E27FC236}">
                  <a16:creationId xmlns:a16="http://schemas.microsoft.com/office/drawing/2014/main" id="{C342B083-891D-1552-584D-FB89E7900199}"/>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72191229-9CA8-B4DB-BAA4-16BBC6F662F1}"/>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4" name="Picture 3" descr="A black background with a black square&#10;&#10;Description automatically generated with medium confidence">
            <a:extLst>
              <a:ext uri="{FF2B5EF4-FFF2-40B4-BE49-F238E27FC236}">
                <a16:creationId xmlns:a16="http://schemas.microsoft.com/office/drawing/2014/main" id="{71022F44-8832-9C09-C4B3-89A7140CB42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3977476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De steun van de Europese Commissie voor de productie van deze publicatie betekent niet automatisch goedkeuring van de inhoud. Deze geeft alleen de mening van de auteurs weer. De Commissie kan niet verantwoordelijk worden gehouden voor enig gebruik dat kan worden gemaakt van de informatie die erin is opgenomen</a:t>
            </a:r>
            <a:r>
              <a:rPr lang="nl-NL" sz="18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489589" y="207175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504092" y="1017090"/>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49982EFF-2005-A218-C24B-2F3C3384DF60}"/>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De steun van de Europese Commissie voor de productie van deze publicatie betekent niet automatisch goedkeuring van de inhoud. Deze geeft alleen de mening van de auteurs weer. De Commissie kan niet verantwoordelijk worden gehouden voor enig gebruik dat kan worden gemaakt van de informatie die erin is opgenomen</a:t>
            </a:r>
            <a:r>
              <a:rPr lang="nl-NL" sz="18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2023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387157" y="1126524"/>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7651A92A-C475-5468-EA64-33521E81EC1A}"/>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28147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B9A18B2A-F54B-75ED-C5D8-133AE3889717}"/>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19" name="Freihandform: Form 18">
            <a:extLst>
              <a:ext uri="{FF2B5EF4-FFF2-40B4-BE49-F238E27FC236}">
                <a16:creationId xmlns:a16="http://schemas.microsoft.com/office/drawing/2014/main" id="{E163015F-02EA-1D73-D0FF-0B1C61CEE48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dirty="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p:txBody>
          <a:bodyPr/>
          <a:lstStyle/>
          <a:p>
            <a:r>
              <a:rPr lang="en-GB" noProof="0" dirty="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dirty="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grpSp>
        <p:nvGrpSpPr>
          <p:cNvPr id="15" name="Gruppieren 14">
            <a:extLst>
              <a:ext uri="{FF2B5EF4-FFF2-40B4-BE49-F238E27FC236}">
                <a16:creationId xmlns:a16="http://schemas.microsoft.com/office/drawing/2014/main" id="{1DB5D439-401D-7402-6639-BCBCB08D92CF}"/>
              </a:ext>
            </a:extLst>
          </p:cNvPr>
          <p:cNvGrpSpPr>
            <a:grpSpLocks noChangeAspect="1"/>
          </p:cNvGrpSpPr>
          <p:nvPr userDrawn="1"/>
        </p:nvGrpSpPr>
        <p:grpSpPr>
          <a:xfrm>
            <a:off x="11225726" y="464015"/>
            <a:ext cx="677454" cy="637243"/>
            <a:chOff x="10552300" y="392719"/>
            <a:chExt cx="1300957" cy="1223738"/>
          </a:xfrm>
        </p:grpSpPr>
        <p:pic>
          <p:nvPicPr>
            <p:cNvPr id="16" name="Grafik 15">
              <a:extLst>
                <a:ext uri="{FF2B5EF4-FFF2-40B4-BE49-F238E27FC236}">
                  <a16:creationId xmlns:a16="http://schemas.microsoft.com/office/drawing/2014/main" id="{63F0FFF6-8829-47A6-1833-CCB77F884860}"/>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17" name="Grafik 16">
              <a:extLst>
                <a:ext uri="{FF2B5EF4-FFF2-40B4-BE49-F238E27FC236}">
                  <a16:creationId xmlns:a16="http://schemas.microsoft.com/office/drawing/2014/main" id="{5E45407E-11E2-9041-F3E8-2707CEF0E303}"/>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2775961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9" name="Freihandform: Form 18">
            <a:extLst>
              <a:ext uri="{FF2B5EF4-FFF2-40B4-BE49-F238E27FC236}">
                <a16:creationId xmlns:a16="http://schemas.microsoft.com/office/drawing/2014/main" id="{833A5BE3-FF27-67BB-C569-409212D2CE4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spTree>
    <p:extLst>
      <p:ext uri="{BB962C8B-B14F-4D97-AF65-F5344CB8AC3E}">
        <p14:creationId xmlns:p14="http://schemas.microsoft.com/office/powerpoint/2010/main" val="5915764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86746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endParaRPr lang="en-GB" dirty="0"/>
          </a:p>
        </p:txBody>
      </p:sp>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3"/>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pic>
        <p:nvPicPr>
          <p:cNvPr id="13" name="Picture 12" descr="A black background with a black square&#10;&#10;Description automatically generated with medium confidence">
            <a:extLst>
              <a:ext uri="{FF2B5EF4-FFF2-40B4-BE49-F238E27FC236}">
                <a16:creationId xmlns:a16="http://schemas.microsoft.com/office/drawing/2014/main" id="{FD796B5C-B461-4B93-D5D6-7DD134D36FA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3820444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F8513-8CCC-4958-E7F9-723F940E7C40}"/>
              </a:ext>
            </a:extLst>
          </p:cNvPr>
          <p:cNvSpPr>
            <a:spLocks noGrp="1"/>
          </p:cNvSpPr>
          <p:nvPr>
            <p:ph type="title" hasCustomPrompt="1"/>
          </p:nvPr>
        </p:nvSpPr>
        <p:spPr>
          <a:xfrm>
            <a:off x="831850" y="1709738"/>
            <a:ext cx="10515600" cy="2852737"/>
          </a:xfrm>
        </p:spPr>
        <p:txBody>
          <a:bodyPr anchor="b">
            <a:normAutofit/>
          </a:bodyPr>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4B670E9F-14A1-419B-8B9C-1B1DA390DC92}"/>
              </a:ext>
            </a:extLst>
          </p:cNvPr>
          <p:cNvSpPr>
            <a:spLocks noGrp="1"/>
          </p:cNvSpPr>
          <p:nvPr>
            <p:ph type="body" idx="1"/>
          </p:nvPr>
        </p:nvSpPr>
        <p:spPr>
          <a:xfrm>
            <a:off x="831850" y="4589463"/>
            <a:ext cx="10515600" cy="1500187"/>
          </a:xfrm>
        </p:spPr>
        <p:txBody>
          <a:bodyPr/>
          <a:lstStyle>
            <a:lvl1pPr marL="0" indent="0">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umsplatzhalter 3">
            <a:extLst>
              <a:ext uri="{FF2B5EF4-FFF2-40B4-BE49-F238E27FC236}">
                <a16:creationId xmlns:a16="http://schemas.microsoft.com/office/drawing/2014/main" id="{63F96AFD-DF84-AB4B-D532-31D6BA9410CB}"/>
              </a:ext>
            </a:extLst>
          </p:cNvPr>
          <p:cNvSpPr>
            <a:spLocks noGrp="1"/>
          </p:cNvSpPr>
          <p:nvPr>
            <p:ph type="dt" sz="half" idx="10"/>
          </p:nvPr>
        </p:nvSpPr>
        <p:spPr/>
        <p:txBody>
          <a:bodyPr/>
          <a:lstStyle/>
          <a:p>
            <a:fld id="{0658E067-4B3B-47D9-9A17-FFD5E316C135}" type="datetime1">
              <a:rPr lang="en-GB" smtClean="0"/>
              <a:t>21/11/2024</a:t>
            </a:fld>
            <a:endParaRPr lang="de-DE"/>
          </a:p>
        </p:txBody>
      </p:sp>
      <p:sp>
        <p:nvSpPr>
          <p:cNvPr id="5" name="Fußzeilenplatzhalter 4">
            <a:extLst>
              <a:ext uri="{FF2B5EF4-FFF2-40B4-BE49-F238E27FC236}">
                <a16:creationId xmlns:a16="http://schemas.microsoft.com/office/drawing/2014/main" id="{3DAA8780-13A2-FE9C-D3D7-5887AD3FB819}"/>
              </a:ext>
            </a:extLst>
          </p:cNvPr>
          <p:cNvSpPr>
            <a:spLocks noGrp="1"/>
          </p:cNvSpPr>
          <p:nvPr>
            <p:ph type="ftr" sz="quarter" idx="11"/>
          </p:nvPr>
        </p:nvSpPr>
        <p:spPr/>
        <p:txBody>
          <a:bodyPr/>
          <a:lstStyle/>
          <a:p>
            <a:r>
              <a:rPr lang="de-DE"/>
              <a:t>ERASMUS+ DIGIGEN 
Project Ref. No. 2021-1-DE02-KA220-VET-000025335</a:t>
            </a:r>
          </a:p>
        </p:txBody>
      </p:sp>
      <p:sp>
        <p:nvSpPr>
          <p:cNvPr id="6" name="Foliennummernplatzhalter 5">
            <a:extLst>
              <a:ext uri="{FF2B5EF4-FFF2-40B4-BE49-F238E27FC236}">
                <a16:creationId xmlns:a16="http://schemas.microsoft.com/office/drawing/2014/main" id="{E3BE7E5B-B20D-EF0C-9022-C8EA517FED49}"/>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8" name="Rechteck 7">
            <a:extLst>
              <a:ext uri="{FF2B5EF4-FFF2-40B4-BE49-F238E27FC236}">
                <a16:creationId xmlns:a16="http://schemas.microsoft.com/office/drawing/2014/main" id="{42D5C1BC-117F-ED1A-C3AA-3D799EAA098E}"/>
              </a:ext>
            </a:extLst>
          </p:cNvPr>
          <p:cNvSpPr/>
          <p:nvPr userDrawn="1"/>
        </p:nvSpPr>
        <p:spPr>
          <a:xfrm>
            <a:off x="10977153" y="6384062"/>
            <a:ext cx="75694" cy="277496"/>
          </a:xfrm>
          <a:prstGeom prst="rect">
            <a:avLst/>
          </a:pr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9" name="Freihandform: Form 8">
            <a:extLst>
              <a:ext uri="{FF2B5EF4-FFF2-40B4-BE49-F238E27FC236}">
                <a16:creationId xmlns:a16="http://schemas.microsoft.com/office/drawing/2014/main" id="{D869292C-FB64-B78A-79E8-CA4AD035DA43}"/>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0" name="Freihandform: Form 9">
            <a:extLst>
              <a:ext uri="{FF2B5EF4-FFF2-40B4-BE49-F238E27FC236}">
                <a16:creationId xmlns:a16="http://schemas.microsoft.com/office/drawing/2014/main" id="{9E42AE9C-A1F0-4006-A4D1-0CA3D5C04F4D}"/>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1" name="Freihandform: Form 10">
            <a:extLst>
              <a:ext uri="{FF2B5EF4-FFF2-40B4-BE49-F238E27FC236}">
                <a16:creationId xmlns:a16="http://schemas.microsoft.com/office/drawing/2014/main" id="{C5CA73DA-5FAB-56C3-5F68-E4904AB811A2}"/>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3" name="Afbeelding 12" descr="Afbeelding met wit&#10;&#10;Automatisch gegenereerde beschrijving">
            <a:extLst>
              <a:ext uri="{FF2B5EF4-FFF2-40B4-BE49-F238E27FC236}">
                <a16:creationId xmlns:a16="http://schemas.microsoft.com/office/drawing/2014/main" id="{81B54877-85F2-0C54-4CC7-DD8003602934}"/>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4" name="Gruppieren 1">
            <a:extLst>
              <a:ext uri="{FF2B5EF4-FFF2-40B4-BE49-F238E27FC236}">
                <a16:creationId xmlns:a16="http://schemas.microsoft.com/office/drawing/2014/main" id="{CB6288BF-D758-4FD0-670B-780BFCA77FF9}"/>
              </a:ext>
            </a:extLst>
          </p:cNvPr>
          <p:cNvGrpSpPr>
            <a:grpSpLocks noChangeAspect="1"/>
          </p:cNvGrpSpPr>
          <p:nvPr userDrawn="1"/>
        </p:nvGrpSpPr>
        <p:grpSpPr>
          <a:xfrm>
            <a:off x="332944" y="275641"/>
            <a:ext cx="677454" cy="637243"/>
            <a:chOff x="10552300" y="392719"/>
            <a:chExt cx="1300957" cy="1223738"/>
          </a:xfrm>
        </p:grpSpPr>
        <p:pic>
          <p:nvPicPr>
            <p:cNvPr id="15" name="Grafik 5">
              <a:extLst>
                <a:ext uri="{FF2B5EF4-FFF2-40B4-BE49-F238E27FC236}">
                  <a16:creationId xmlns:a16="http://schemas.microsoft.com/office/drawing/2014/main" id="{A992D61C-506C-E7AA-5A0D-63156B754508}"/>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6" name="Grafik 6">
              <a:extLst>
                <a:ext uri="{FF2B5EF4-FFF2-40B4-BE49-F238E27FC236}">
                  <a16:creationId xmlns:a16="http://schemas.microsoft.com/office/drawing/2014/main" id="{B80EE997-DEC2-75ED-1DFB-5C177467348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7592186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8" name="Freihandform: Form 27">
            <a:extLst>
              <a:ext uri="{FF2B5EF4-FFF2-40B4-BE49-F238E27FC236}">
                <a16:creationId xmlns:a16="http://schemas.microsoft.com/office/drawing/2014/main" id="{21A07BD7-4EB7-0F47-B64C-5F7920EBDC6F}"/>
              </a:ext>
            </a:extLst>
          </p:cNvPr>
          <p:cNvSpPr/>
          <p:nvPr userDrawn="1"/>
        </p:nvSpPr>
        <p:spPr>
          <a:xfrm rot="21449294">
            <a:off x="-18028" y="5876902"/>
            <a:ext cx="12240039" cy="1280258"/>
          </a:xfrm>
          <a:custGeom>
            <a:avLst/>
            <a:gdLst>
              <a:gd name="connsiteX0" fmla="*/ 12240039 w 12240039"/>
              <a:gd name="connsiteY0" fmla="*/ 0 h 1280258"/>
              <a:gd name="connsiteX1" fmla="*/ 12183878 w 12240039"/>
              <a:gd name="connsiteY1" fmla="*/ 1280258 h 1280258"/>
              <a:gd name="connsiteX2" fmla="*/ 11234340 w 12240039"/>
              <a:gd name="connsiteY2" fmla="*/ 1280258 h 1280258"/>
              <a:gd name="connsiteX3" fmla="*/ 0 w 12240039"/>
              <a:gd name="connsiteY3" fmla="*/ 787444 h 1280258"/>
              <a:gd name="connsiteX4" fmla="*/ 9462 w 12240039"/>
              <a:gd name="connsiteY4" fmla="*/ 571750 h 1280258"/>
              <a:gd name="connsiteX5" fmla="*/ 15150 w 12240039"/>
              <a:gd name="connsiteY5" fmla="*/ 572000 h 1280258"/>
              <a:gd name="connsiteX6" fmla="*/ 40241 w 12240039"/>
              <a:gd name="connsiteY6" fmla="*/ 0 h 128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0039" h="1280258">
                <a:moveTo>
                  <a:pt x="12240039" y="0"/>
                </a:moveTo>
                <a:lnTo>
                  <a:pt x="12183878" y="1280258"/>
                </a:lnTo>
                <a:lnTo>
                  <a:pt x="11234340" y="1280258"/>
                </a:lnTo>
                <a:lnTo>
                  <a:pt x="0" y="787444"/>
                </a:lnTo>
                <a:lnTo>
                  <a:pt x="9462" y="571750"/>
                </a:lnTo>
                <a:lnTo>
                  <a:pt x="15150" y="572000"/>
                </a:lnTo>
                <a:lnTo>
                  <a:pt x="40241" y="0"/>
                </a:lnTo>
                <a:close/>
              </a:path>
            </a:pathLst>
          </a:cu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2477644"/>
            <a:ext cx="9144000" cy="1797099"/>
          </a:xfrm>
        </p:spPr>
        <p:txBody>
          <a:bodyPr anchor="b"/>
          <a:lstStyle>
            <a:lvl1pPr algn="ctr">
              <a:defRPr sz="6000" b="1"/>
            </a:lvl1pPr>
          </a:lstStyle>
          <a:p>
            <a:r>
              <a:rPr lang="en-GB" noProof="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4497571"/>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4038599" y="6351387"/>
            <a:ext cx="4114800" cy="365125"/>
          </a:xfrm>
        </p:spPr>
        <p:txBody>
          <a:bodyPr/>
          <a:lstStyle/>
          <a:p>
            <a:r>
              <a:rPr lang="en-GB" noProof="0"/>
              <a:t>ERASMUS+ DIGIGEN 
Project Ref. No. 2021-1-DE02-KA220-VET-000025335</a:t>
            </a:r>
          </a:p>
        </p:txBody>
      </p:sp>
      <p:sp>
        <p:nvSpPr>
          <p:cNvPr id="8" name="Freihandform: Form 7">
            <a:extLst>
              <a:ext uri="{FF2B5EF4-FFF2-40B4-BE49-F238E27FC236}">
                <a16:creationId xmlns:a16="http://schemas.microsoft.com/office/drawing/2014/main" id="{85FE1051-4C7A-F27F-8DAE-81DA7FA7918E}"/>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3" name="Freihandform: Form 12">
            <a:extLst>
              <a:ext uri="{FF2B5EF4-FFF2-40B4-BE49-F238E27FC236}">
                <a16:creationId xmlns:a16="http://schemas.microsoft.com/office/drawing/2014/main" id="{494EE3D6-C9F2-D503-A590-44CCE560648E}"/>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Freihandform: Form 8">
            <a:extLst>
              <a:ext uri="{FF2B5EF4-FFF2-40B4-BE49-F238E27FC236}">
                <a16:creationId xmlns:a16="http://schemas.microsoft.com/office/drawing/2014/main" id="{01EE422D-2731-E798-919A-2FED44E6BEE1}"/>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Datumsplatzhalter 3">
            <a:extLst>
              <a:ext uri="{FF2B5EF4-FFF2-40B4-BE49-F238E27FC236}">
                <a16:creationId xmlns:a16="http://schemas.microsoft.com/office/drawing/2014/main" id="{8B8949AD-E8B6-55DD-A1B0-BDDA3E32789F}"/>
              </a:ext>
            </a:extLst>
          </p:cNvPr>
          <p:cNvSpPr>
            <a:spLocks noGrp="1"/>
          </p:cNvSpPr>
          <p:nvPr>
            <p:ph type="dt" sz="half" idx="10"/>
          </p:nvPr>
        </p:nvSpPr>
        <p:spPr>
          <a:xfrm>
            <a:off x="838200" y="6356350"/>
            <a:ext cx="2743200" cy="365125"/>
          </a:xfrm>
        </p:spPr>
        <p:txBody>
          <a:bodyPr/>
          <a:lstStyle/>
          <a:p>
            <a:fld id="{1BD53905-E96D-42F0-A435-9FC73A716FA7}" type="datetime1">
              <a:rPr lang="en-GB" noProof="0" smtClean="0"/>
              <a:t>21/11/2024</a:t>
            </a:fld>
            <a:endParaRPr lang="en-GB" noProof="0"/>
          </a:p>
        </p:txBody>
      </p:sp>
      <p:pic>
        <p:nvPicPr>
          <p:cNvPr id="7" name="Afbeelding 6" descr="Afbeelding met wit&#10;&#10;Automatisch gegenereerde beschrijving">
            <a:extLst>
              <a:ext uri="{FF2B5EF4-FFF2-40B4-BE49-F238E27FC236}">
                <a16:creationId xmlns:a16="http://schemas.microsoft.com/office/drawing/2014/main" id="{B7A91226-29EE-BFB1-4DCA-90BE60154AAE}"/>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0" name="Gruppieren 1">
            <a:extLst>
              <a:ext uri="{FF2B5EF4-FFF2-40B4-BE49-F238E27FC236}">
                <a16:creationId xmlns:a16="http://schemas.microsoft.com/office/drawing/2014/main" id="{1F3AF7B3-6921-5F7D-2C86-A9BA7D681710}"/>
              </a:ext>
            </a:extLst>
          </p:cNvPr>
          <p:cNvGrpSpPr>
            <a:grpSpLocks noChangeAspect="1"/>
          </p:cNvGrpSpPr>
          <p:nvPr userDrawn="1"/>
        </p:nvGrpSpPr>
        <p:grpSpPr>
          <a:xfrm>
            <a:off x="332944" y="275641"/>
            <a:ext cx="677454" cy="637243"/>
            <a:chOff x="10552300" y="392719"/>
            <a:chExt cx="1300957" cy="1223738"/>
          </a:xfrm>
        </p:grpSpPr>
        <p:pic>
          <p:nvPicPr>
            <p:cNvPr id="11" name="Grafik 5">
              <a:extLst>
                <a:ext uri="{FF2B5EF4-FFF2-40B4-BE49-F238E27FC236}">
                  <a16:creationId xmlns:a16="http://schemas.microsoft.com/office/drawing/2014/main" id="{C342B083-891D-1552-584D-FB89E7900199}"/>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72191229-9CA8-B4DB-BAA4-16BBC6F662F1}"/>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4" name="Picture 3" descr="A black background with a black square&#10;&#10;Description automatically generated with medium confidence">
            <a:extLst>
              <a:ext uri="{FF2B5EF4-FFF2-40B4-BE49-F238E27FC236}">
                <a16:creationId xmlns:a16="http://schemas.microsoft.com/office/drawing/2014/main" id="{7569F46B-7054-5449-88D2-BDFE00C8FD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991907" y="6089734"/>
            <a:ext cx="3103422" cy="626778"/>
          </a:xfrm>
          <a:prstGeom prst="rect">
            <a:avLst/>
          </a:prstGeom>
        </p:spPr>
      </p:pic>
    </p:spTree>
    <p:extLst>
      <p:ext uri="{BB962C8B-B14F-4D97-AF65-F5344CB8AC3E}">
        <p14:creationId xmlns:p14="http://schemas.microsoft.com/office/powerpoint/2010/main" val="18846853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F8513-8CCC-4958-E7F9-723F940E7C40}"/>
              </a:ext>
            </a:extLst>
          </p:cNvPr>
          <p:cNvSpPr>
            <a:spLocks noGrp="1"/>
          </p:cNvSpPr>
          <p:nvPr>
            <p:ph type="title" hasCustomPrompt="1"/>
          </p:nvPr>
        </p:nvSpPr>
        <p:spPr>
          <a:xfrm>
            <a:off x="831850" y="1709738"/>
            <a:ext cx="10515600" cy="2852737"/>
          </a:xfrm>
        </p:spPr>
        <p:txBody>
          <a:bodyPr anchor="b">
            <a:normAutofit/>
          </a:bodyPr>
          <a:lstStyle>
            <a:lvl1pPr>
              <a:defRPr sz="8000"/>
            </a:lvl1pPr>
          </a:lstStyle>
          <a:p>
            <a:r>
              <a:rPr lang="de-DE"/>
              <a:t>MASTERTITELFORMAT BEARBEITEN</a:t>
            </a:r>
          </a:p>
        </p:txBody>
      </p:sp>
      <p:sp>
        <p:nvSpPr>
          <p:cNvPr id="3" name="Textplatzhalter 2">
            <a:extLst>
              <a:ext uri="{FF2B5EF4-FFF2-40B4-BE49-F238E27FC236}">
                <a16:creationId xmlns:a16="http://schemas.microsoft.com/office/drawing/2014/main" id="{4B670E9F-14A1-419B-8B9C-1B1DA390DC92}"/>
              </a:ext>
            </a:extLst>
          </p:cNvPr>
          <p:cNvSpPr>
            <a:spLocks noGrp="1"/>
          </p:cNvSpPr>
          <p:nvPr>
            <p:ph type="body" idx="1"/>
          </p:nvPr>
        </p:nvSpPr>
        <p:spPr>
          <a:xfrm>
            <a:off x="831850" y="4589463"/>
            <a:ext cx="10515600" cy="1500187"/>
          </a:xfrm>
        </p:spPr>
        <p:txBody>
          <a:bodyPr/>
          <a:lstStyle>
            <a:lvl1pPr marL="0" indent="0">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umsplatzhalter 3">
            <a:extLst>
              <a:ext uri="{FF2B5EF4-FFF2-40B4-BE49-F238E27FC236}">
                <a16:creationId xmlns:a16="http://schemas.microsoft.com/office/drawing/2014/main" id="{63F96AFD-DF84-AB4B-D532-31D6BA9410CB}"/>
              </a:ext>
            </a:extLst>
          </p:cNvPr>
          <p:cNvSpPr>
            <a:spLocks noGrp="1"/>
          </p:cNvSpPr>
          <p:nvPr>
            <p:ph type="dt" sz="half" idx="10"/>
          </p:nvPr>
        </p:nvSpPr>
        <p:spPr/>
        <p:txBody>
          <a:bodyPr/>
          <a:lstStyle/>
          <a:p>
            <a:fld id="{0658E067-4B3B-47D9-9A17-FFD5E316C135}" type="datetime1">
              <a:rPr lang="en-GB" smtClean="0"/>
              <a:t>21/11/2024</a:t>
            </a:fld>
            <a:endParaRPr lang="de-DE"/>
          </a:p>
        </p:txBody>
      </p:sp>
      <p:sp>
        <p:nvSpPr>
          <p:cNvPr id="5" name="Fußzeilenplatzhalter 4">
            <a:extLst>
              <a:ext uri="{FF2B5EF4-FFF2-40B4-BE49-F238E27FC236}">
                <a16:creationId xmlns:a16="http://schemas.microsoft.com/office/drawing/2014/main" id="{3DAA8780-13A2-FE9C-D3D7-5887AD3FB819}"/>
              </a:ext>
            </a:extLst>
          </p:cNvPr>
          <p:cNvSpPr>
            <a:spLocks noGrp="1"/>
          </p:cNvSpPr>
          <p:nvPr>
            <p:ph type="ftr" sz="quarter" idx="11"/>
          </p:nvPr>
        </p:nvSpPr>
        <p:spPr/>
        <p:txBody>
          <a:bodyPr/>
          <a:lstStyle/>
          <a:p>
            <a:r>
              <a:rPr lang="de-DE"/>
              <a:t>ERASMUS+ DIGIGEN 
Project Ref. No. 2021-1-DE02-KA220-VET-000025335</a:t>
            </a:r>
          </a:p>
        </p:txBody>
      </p:sp>
      <p:sp>
        <p:nvSpPr>
          <p:cNvPr id="6" name="Foliennummernplatzhalter 5">
            <a:extLst>
              <a:ext uri="{FF2B5EF4-FFF2-40B4-BE49-F238E27FC236}">
                <a16:creationId xmlns:a16="http://schemas.microsoft.com/office/drawing/2014/main" id="{E3BE7E5B-B20D-EF0C-9022-C8EA517FED49}"/>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8" name="Rechteck 7">
            <a:extLst>
              <a:ext uri="{FF2B5EF4-FFF2-40B4-BE49-F238E27FC236}">
                <a16:creationId xmlns:a16="http://schemas.microsoft.com/office/drawing/2014/main" id="{42D5C1BC-117F-ED1A-C3AA-3D799EAA098E}"/>
              </a:ext>
            </a:extLst>
          </p:cNvPr>
          <p:cNvSpPr/>
          <p:nvPr userDrawn="1"/>
        </p:nvSpPr>
        <p:spPr>
          <a:xfrm>
            <a:off x="10977153" y="6384062"/>
            <a:ext cx="75694" cy="277496"/>
          </a:xfrm>
          <a:prstGeom prst="rect">
            <a:avLst/>
          </a:pr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9" name="Freihandform: Form 8">
            <a:extLst>
              <a:ext uri="{FF2B5EF4-FFF2-40B4-BE49-F238E27FC236}">
                <a16:creationId xmlns:a16="http://schemas.microsoft.com/office/drawing/2014/main" id="{D869292C-FB64-B78A-79E8-CA4AD035DA43}"/>
              </a:ext>
            </a:extLst>
          </p:cNvPr>
          <p:cNvSpPr/>
          <p:nvPr userDrawn="1"/>
        </p:nvSpPr>
        <p:spPr>
          <a:xfrm>
            <a:off x="-870052" y="-471150"/>
            <a:ext cx="13063822" cy="1101529"/>
          </a:xfrm>
          <a:custGeom>
            <a:avLst/>
            <a:gdLst>
              <a:gd name="connsiteX0" fmla="*/ 870052 w 13063822"/>
              <a:gd name="connsiteY0" fmla="*/ 461187 h 1101529"/>
              <a:gd name="connsiteX1" fmla="*/ 13063822 w 13063822"/>
              <a:gd name="connsiteY1" fmla="*/ 461187 h 1101529"/>
              <a:gd name="connsiteX2" fmla="*/ 13063822 w 13063822"/>
              <a:gd name="connsiteY2" fmla="*/ 1101529 h 1101529"/>
              <a:gd name="connsiteX3" fmla="*/ 870052 w 13063822"/>
              <a:gd name="connsiteY3" fmla="*/ 1101529 h 1101529"/>
              <a:gd name="connsiteX4" fmla="*/ 0 w 13063822"/>
              <a:gd name="connsiteY4" fmla="*/ 0 h 1101529"/>
              <a:gd name="connsiteX5" fmla="*/ 647415 w 13063822"/>
              <a:gd name="connsiteY5" fmla="*/ 0 h 1101529"/>
              <a:gd name="connsiteX6" fmla="*/ 647415 w 13063822"/>
              <a:gd name="connsiteY6" fmla="*/ 1 h 1101529"/>
              <a:gd name="connsiteX7" fmla="*/ 0 w 13063822"/>
              <a:gd name="connsiteY7" fmla="*/ 1 h 1101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63822" h="1101529">
                <a:moveTo>
                  <a:pt x="870052" y="461187"/>
                </a:moveTo>
                <a:lnTo>
                  <a:pt x="13063822" y="461187"/>
                </a:lnTo>
                <a:lnTo>
                  <a:pt x="13063822" y="1101529"/>
                </a:lnTo>
                <a:lnTo>
                  <a:pt x="870052" y="1101529"/>
                </a:lnTo>
                <a:close/>
                <a:moveTo>
                  <a:pt x="0" y="0"/>
                </a:moveTo>
                <a:lnTo>
                  <a:pt x="647415" y="0"/>
                </a:lnTo>
                <a:lnTo>
                  <a:pt x="647415" y="1"/>
                </a:lnTo>
                <a:lnTo>
                  <a:pt x="0" y="1"/>
                </a:lnTo>
                <a:close/>
              </a:path>
            </a:pathLst>
          </a:custGeom>
          <a:solidFill>
            <a:srgbClr val="E955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solidFill>
                <a:srgbClr val="FF0000"/>
              </a:solidFill>
            </a:endParaRPr>
          </a:p>
        </p:txBody>
      </p:sp>
      <p:sp>
        <p:nvSpPr>
          <p:cNvPr id="10" name="Freihandform: Form 9">
            <a:extLst>
              <a:ext uri="{FF2B5EF4-FFF2-40B4-BE49-F238E27FC236}">
                <a16:creationId xmlns:a16="http://schemas.microsoft.com/office/drawing/2014/main" id="{9E42AE9C-A1F0-4006-A4D1-0CA3D5C04F4D}"/>
              </a:ext>
            </a:extLst>
          </p:cNvPr>
          <p:cNvSpPr/>
          <p:nvPr userDrawn="1"/>
        </p:nvSpPr>
        <p:spPr>
          <a:xfrm rot="21379100">
            <a:off x="-32108" y="35064"/>
            <a:ext cx="12235695" cy="606779"/>
          </a:xfrm>
          <a:custGeom>
            <a:avLst/>
            <a:gdLst>
              <a:gd name="connsiteX0" fmla="*/ 6840976 w 12235695"/>
              <a:gd name="connsiteY0" fmla="*/ 0 h 606779"/>
              <a:gd name="connsiteX1" fmla="*/ 12235695 w 12235695"/>
              <a:gd name="connsiteY1" fmla="*/ 347128 h 606779"/>
              <a:gd name="connsiteX2" fmla="*/ 12218988 w 12235695"/>
              <a:gd name="connsiteY2" fmla="*/ 606779 h 606779"/>
              <a:gd name="connsiteX3" fmla="*/ 0 w 12235695"/>
              <a:gd name="connsiteY3" fmla="*/ 606779 h 606779"/>
              <a:gd name="connsiteX4" fmla="*/ 39044 w 12235695"/>
              <a:gd name="connsiteY4" fmla="*/ 0 h 6067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5695" h="606779">
                <a:moveTo>
                  <a:pt x="6840976" y="0"/>
                </a:moveTo>
                <a:lnTo>
                  <a:pt x="12235695" y="347128"/>
                </a:lnTo>
                <a:lnTo>
                  <a:pt x="12218988" y="606779"/>
                </a:lnTo>
                <a:lnTo>
                  <a:pt x="0" y="606779"/>
                </a:lnTo>
                <a:lnTo>
                  <a:pt x="39044" y="0"/>
                </a:lnTo>
                <a:close/>
              </a:path>
            </a:pathLst>
          </a:custGeom>
          <a:solidFill>
            <a:srgbClr val="F5854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1" name="Freihandform: Form 10">
            <a:extLst>
              <a:ext uri="{FF2B5EF4-FFF2-40B4-BE49-F238E27FC236}">
                <a16:creationId xmlns:a16="http://schemas.microsoft.com/office/drawing/2014/main" id="{C5CA73DA-5FAB-56C3-5F68-E4904AB811A2}"/>
              </a:ext>
            </a:extLst>
          </p:cNvPr>
          <p:cNvSpPr/>
          <p:nvPr userDrawn="1"/>
        </p:nvSpPr>
        <p:spPr>
          <a:xfrm rot="21258052">
            <a:off x="-55067" y="50851"/>
            <a:ext cx="11753172" cy="524054"/>
          </a:xfrm>
          <a:custGeom>
            <a:avLst/>
            <a:gdLst>
              <a:gd name="connsiteX0" fmla="*/ 6502025 w 11753172"/>
              <a:gd name="connsiteY0" fmla="*/ 0 h 524054"/>
              <a:gd name="connsiteX1" fmla="*/ 11753172 w 11753172"/>
              <a:gd name="connsiteY1" fmla="*/ 524054 h 524054"/>
              <a:gd name="connsiteX2" fmla="*/ 0 w 11753172"/>
              <a:gd name="connsiteY2" fmla="*/ 524054 h 524054"/>
              <a:gd name="connsiteX3" fmla="*/ 52300 w 11753172"/>
              <a:gd name="connsiteY3" fmla="*/ 0 h 524054"/>
            </a:gdLst>
            <a:ahLst/>
            <a:cxnLst>
              <a:cxn ang="0">
                <a:pos x="connsiteX0" y="connsiteY0"/>
              </a:cxn>
              <a:cxn ang="0">
                <a:pos x="connsiteX1" y="connsiteY1"/>
              </a:cxn>
              <a:cxn ang="0">
                <a:pos x="connsiteX2" y="connsiteY2"/>
              </a:cxn>
              <a:cxn ang="0">
                <a:pos x="connsiteX3" y="connsiteY3"/>
              </a:cxn>
            </a:cxnLst>
            <a:rect l="l" t="t" r="r" b="b"/>
            <a:pathLst>
              <a:path w="11753172" h="524054">
                <a:moveTo>
                  <a:pt x="6502025" y="0"/>
                </a:moveTo>
                <a:lnTo>
                  <a:pt x="11753172" y="524054"/>
                </a:lnTo>
                <a:lnTo>
                  <a:pt x="0" y="524054"/>
                </a:lnTo>
                <a:lnTo>
                  <a:pt x="52300" y="0"/>
                </a:lnTo>
                <a:close/>
              </a:path>
            </a:pathLst>
          </a:cu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3" name="Afbeelding 12" descr="Afbeelding met wit&#10;&#10;Automatisch gegenereerde beschrijving">
            <a:extLst>
              <a:ext uri="{FF2B5EF4-FFF2-40B4-BE49-F238E27FC236}">
                <a16:creationId xmlns:a16="http://schemas.microsoft.com/office/drawing/2014/main" id="{81B54877-85F2-0C54-4CC7-DD8003602934}"/>
              </a:ext>
            </a:extLst>
          </p:cNvPr>
          <p:cNvPicPr>
            <a:picLocks noChangeAspect="1"/>
          </p:cNvPicPr>
          <p:nvPr userDrawn="1"/>
        </p:nvPicPr>
        <p:blipFill>
          <a:blip r:embed="rId2"/>
          <a:stretch>
            <a:fillRect/>
          </a:stretch>
        </p:blipFill>
        <p:spPr>
          <a:xfrm>
            <a:off x="103877" y="75396"/>
            <a:ext cx="1075842" cy="981555"/>
          </a:xfrm>
          <a:prstGeom prst="rect">
            <a:avLst/>
          </a:prstGeom>
        </p:spPr>
      </p:pic>
      <p:grpSp>
        <p:nvGrpSpPr>
          <p:cNvPr id="14" name="Gruppieren 1">
            <a:extLst>
              <a:ext uri="{FF2B5EF4-FFF2-40B4-BE49-F238E27FC236}">
                <a16:creationId xmlns:a16="http://schemas.microsoft.com/office/drawing/2014/main" id="{CB6288BF-D758-4FD0-670B-780BFCA77FF9}"/>
              </a:ext>
            </a:extLst>
          </p:cNvPr>
          <p:cNvGrpSpPr>
            <a:grpSpLocks noChangeAspect="1"/>
          </p:cNvGrpSpPr>
          <p:nvPr userDrawn="1"/>
        </p:nvGrpSpPr>
        <p:grpSpPr>
          <a:xfrm>
            <a:off x="332944" y="275641"/>
            <a:ext cx="677454" cy="637243"/>
            <a:chOff x="10552300" y="392719"/>
            <a:chExt cx="1300957" cy="1223738"/>
          </a:xfrm>
        </p:grpSpPr>
        <p:pic>
          <p:nvPicPr>
            <p:cNvPr id="15" name="Grafik 5">
              <a:extLst>
                <a:ext uri="{FF2B5EF4-FFF2-40B4-BE49-F238E27FC236}">
                  <a16:creationId xmlns:a16="http://schemas.microsoft.com/office/drawing/2014/main" id="{A992D61C-506C-E7AA-5A0D-63156B754508}"/>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6" name="Grafik 6">
              <a:extLst>
                <a:ext uri="{FF2B5EF4-FFF2-40B4-BE49-F238E27FC236}">
                  <a16:creationId xmlns:a16="http://schemas.microsoft.com/office/drawing/2014/main" id="{B80EE997-DEC2-75ED-1DFB-5C177467348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35498014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50775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7998848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22991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2050550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3207364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421524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Gefinancierd door de Europese Unie. De hier geuite ideeën en meningen komen echter uitsluitend voor rekening van de auteur(s) en geven niet noodzakelijkerwijs die van de Europese Unie of het Europese Uitvoerende Agentschap onderwijs en cultuur (EACEA) weer. Noch de Europese Unie, noch het EACEA kan ervoor aansprakelijk worden gesteld.</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a:p>
            <a:endParaRPr lang="en-GB" noProof="0" dirty="0"/>
          </a:p>
        </p:txBody>
      </p:sp>
      <p:sp>
        <p:nvSpPr>
          <p:cNvPr id="8" name="Rechteck 7">
            <a:extLst>
              <a:ext uri="{FF2B5EF4-FFF2-40B4-BE49-F238E27FC236}">
                <a16:creationId xmlns:a16="http://schemas.microsoft.com/office/drawing/2014/main" id="{6085AB3D-6C24-96B7-EBB4-AC5D54BBB208}"/>
              </a:ext>
            </a:extLst>
          </p:cNvPr>
          <p:cNvSpPr/>
          <p:nvPr userDrawn="1"/>
        </p:nvSpPr>
        <p:spPr>
          <a:xfrm>
            <a:off x="8489589" y="207175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504092" y="1017090"/>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49982EFF-2005-A218-C24B-2F3C3384DF60}"/>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2439391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2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a:lnSpc>
                <a:spcPct val="107000"/>
              </a:lnSpc>
              <a:spcAft>
                <a:spcPts val="800"/>
              </a:spcAft>
            </a:pPr>
            <a:r>
              <a:rPr lang="nl-NL" sz="1200" dirty="0">
                <a:solidFill>
                  <a:srgbClr val="000000"/>
                </a:solidFill>
                <a:effectLst/>
                <a:highlight>
                  <a:srgbClr val="FDFDFD"/>
                </a:highlight>
                <a:latin typeface="Segoe UI" panose="020B0502040204020203" pitchFamily="34" charset="0"/>
                <a:ea typeface="Times New Roman" panose="02020603050405020304" pitchFamily="18" charset="0"/>
                <a:cs typeface="Times New Roman" panose="02020603050405020304" pitchFamily="18" charset="0"/>
              </a:rPr>
              <a:t>Gefinancierd door de Europese Unie. De hier geuite ideeën en meningen komen echter uitsluitend voor rekening van de auteur(s) en geven niet noodzakelijkerwijs die van de Europese Unie of het Europese Uitvoerende Agentschap onderwijs en cultuur (EACEA) weer. Noch de Europese Unie, noch het EACEA kan ervoor aansprakelijk worden gesteld.</a:t>
            </a:r>
            <a:endParaRPr lang="nl-NL" sz="1800" dirty="0">
              <a:effectLst/>
              <a:highlight>
                <a:srgbClr val="FDFDFD"/>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PROJECTINFORMATIE</a:t>
            </a:r>
          </a:p>
          <a:p>
            <a:pPr algn="l"/>
            <a:r>
              <a:rPr lang="en-GB" sz="1300" b="0" i="1" u="none" noProof="0" dirty="0">
                <a:solidFill>
                  <a:schemeClr val="tx1"/>
                </a:solidFill>
                <a:latin typeface="+mj-lt"/>
                <a:ea typeface="Jost Bold Italic" pitchFamily="2" charset="0"/>
                <a:hlinkClick r:id="rId9">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LICENTIE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2023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onder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Om de </a:t>
            </a:r>
            <a:r>
              <a:rPr lang="de-DE" altLang="de-DE" sz="1300" b="0" i="1" u="none" kern="1200" dirty="0" err="1">
                <a:solidFill>
                  <a:schemeClr val="tx1"/>
                </a:solidFill>
                <a:latin typeface="+mj-lt"/>
                <a:ea typeface="Jost Bold Italic" pitchFamily="2" charset="0"/>
                <a:cs typeface="+mn-cs"/>
              </a:rPr>
              <a:t>licentie</a:t>
            </a:r>
            <a:r>
              <a:rPr lang="de-DE" altLang="de-DE" sz="1300" b="0" i="1" u="none" kern="1200" dirty="0">
                <a:solidFill>
                  <a:schemeClr val="tx1"/>
                </a:solidFill>
                <a:latin typeface="+mj-lt"/>
                <a:ea typeface="Jost Bold Italic" pitchFamily="2" charset="0"/>
                <a:cs typeface="+mn-cs"/>
              </a:rPr>
              <a:t> in </a:t>
            </a:r>
            <a:r>
              <a:rPr lang="de-DE" altLang="de-DE" sz="1300" b="0" i="1" u="none" kern="1200" dirty="0" err="1">
                <a:solidFill>
                  <a:schemeClr val="tx1"/>
                </a:solidFill>
                <a:latin typeface="+mj-lt"/>
                <a:ea typeface="Jost Bold Italic" pitchFamily="2" charset="0"/>
                <a:cs typeface="+mn-cs"/>
              </a:rPr>
              <a:t>te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zien</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ga</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naar</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1">
                  <a:extLst>
                    <a:ext uri="{A12FA001-AC4F-418D-AE19-62706E023703}">
                      <ahyp:hlinkClr xmlns:ahyp="http://schemas.microsoft.com/office/drawing/2018/hyperlinkcolor" val="tx"/>
                    </a:ext>
                  </a:extLst>
                </a:hlinkClick>
              </a:rPr>
              <a:t>/by-nc-sa/4.0/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2">
            <a:alphaModFix amt="15000"/>
          </a:blip>
          <a:stretch>
            <a:fillRect/>
          </a:stretch>
        </p:blipFill>
        <p:spPr>
          <a:xfrm>
            <a:off x="7387157" y="1126524"/>
            <a:ext cx="4220740" cy="3850832"/>
          </a:xfrm>
          <a:prstGeom prst="rect">
            <a:avLst/>
          </a:prstGeom>
        </p:spPr>
      </p:pic>
      <p:pic>
        <p:nvPicPr>
          <p:cNvPr id="4" name="Picture 3" descr="A blue text on a black background&#10;&#10;Description automatically generated">
            <a:extLst>
              <a:ext uri="{FF2B5EF4-FFF2-40B4-BE49-F238E27FC236}">
                <a16:creationId xmlns:a16="http://schemas.microsoft.com/office/drawing/2014/main" id="{7651A92A-C475-5468-EA64-33521E81EC1A}"/>
              </a:ext>
            </a:extLst>
          </p:cNvPr>
          <p:cNvPicPr>
            <a:picLocks noChangeAspect="1"/>
          </p:cNvPicPr>
          <p:nvPr userDrawn="1"/>
        </p:nvPicPr>
        <p:blipFill>
          <a:blip r:embed="rId13"/>
          <a:stretch>
            <a:fillRect/>
          </a:stretch>
        </p:blipFill>
        <p:spPr>
          <a:xfrm>
            <a:off x="2411153" y="566643"/>
            <a:ext cx="3414447" cy="689038"/>
          </a:xfrm>
          <a:prstGeom prst="rect">
            <a:avLst/>
          </a:prstGeom>
        </p:spPr>
      </p:pic>
    </p:spTree>
    <p:extLst>
      <p:ext uri="{BB962C8B-B14F-4D97-AF65-F5344CB8AC3E}">
        <p14:creationId xmlns:p14="http://schemas.microsoft.com/office/powerpoint/2010/main" val="340323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dirty="0"/>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B9A18B2A-F54B-75ED-C5D8-133AE3889717}"/>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dirty="0"/>
          </a:p>
        </p:txBody>
      </p:sp>
      <p:sp>
        <p:nvSpPr>
          <p:cNvPr id="19" name="Freihandform: Form 18">
            <a:extLst>
              <a:ext uri="{FF2B5EF4-FFF2-40B4-BE49-F238E27FC236}">
                <a16:creationId xmlns:a16="http://schemas.microsoft.com/office/drawing/2014/main" id="{E163015F-02EA-1D73-D0FF-0B1C61CEE48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dirty="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p:txBody>
          <a:bodyPr/>
          <a:lstStyle/>
          <a:p>
            <a:r>
              <a:rPr lang="en-GB" noProof="0" dirty="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dirty="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grpSp>
        <p:nvGrpSpPr>
          <p:cNvPr id="15" name="Gruppieren 14">
            <a:extLst>
              <a:ext uri="{FF2B5EF4-FFF2-40B4-BE49-F238E27FC236}">
                <a16:creationId xmlns:a16="http://schemas.microsoft.com/office/drawing/2014/main" id="{1DB5D439-401D-7402-6639-BCBCB08D92CF}"/>
              </a:ext>
            </a:extLst>
          </p:cNvPr>
          <p:cNvGrpSpPr>
            <a:grpSpLocks noChangeAspect="1"/>
          </p:cNvGrpSpPr>
          <p:nvPr userDrawn="1"/>
        </p:nvGrpSpPr>
        <p:grpSpPr>
          <a:xfrm>
            <a:off x="11225726" y="464015"/>
            <a:ext cx="677454" cy="637243"/>
            <a:chOff x="10552300" y="392719"/>
            <a:chExt cx="1300957" cy="1223738"/>
          </a:xfrm>
        </p:grpSpPr>
        <p:pic>
          <p:nvPicPr>
            <p:cNvPr id="16" name="Grafik 15">
              <a:extLst>
                <a:ext uri="{FF2B5EF4-FFF2-40B4-BE49-F238E27FC236}">
                  <a16:creationId xmlns:a16="http://schemas.microsoft.com/office/drawing/2014/main" id="{63F0FFF6-8829-47A6-1833-CCB77F884860}"/>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17" name="Grafik 16">
              <a:extLst>
                <a:ext uri="{FF2B5EF4-FFF2-40B4-BE49-F238E27FC236}">
                  <a16:creationId xmlns:a16="http://schemas.microsoft.com/office/drawing/2014/main" id="{5E45407E-11E2-9041-F3E8-2707CEF0E303}"/>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Tree>
    <p:extLst>
      <p:ext uri="{BB962C8B-B14F-4D97-AF65-F5344CB8AC3E}">
        <p14:creationId xmlns:p14="http://schemas.microsoft.com/office/powerpoint/2010/main" val="25139698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9" name="Freihandform: Form 18">
            <a:extLst>
              <a:ext uri="{FF2B5EF4-FFF2-40B4-BE49-F238E27FC236}">
                <a16:creationId xmlns:a16="http://schemas.microsoft.com/office/drawing/2014/main" id="{833A5BE3-FF27-67BB-C569-409212D2CE43}"/>
              </a:ext>
            </a:extLst>
          </p:cNvPr>
          <p:cNvSpPr/>
          <p:nvPr userDrawn="1"/>
        </p:nvSpPr>
        <p:spPr>
          <a:xfrm>
            <a:off x="10758490" y="0"/>
            <a:ext cx="1433510" cy="1473196"/>
          </a:xfrm>
          <a:custGeom>
            <a:avLst/>
            <a:gdLst>
              <a:gd name="connsiteX0" fmla="*/ 1001689 w 1433510"/>
              <a:gd name="connsiteY0" fmla="*/ 0 h 1473196"/>
              <a:gd name="connsiteX1" fmla="*/ 1433510 w 1433510"/>
              <a:gd name="connsiteY1" fmla="*/ 242581 h 1473196"/>
              <a:gd name="connsiteX2" fmla="*/ 1433510 w 1433510"/>
              <a:gd name="connsiteY2" fmla="*/ 1473196 h 1473196"/>
              <a:gd name="connsiteX3" fmla="*/ 382611 w 1433510"/>
              <a:gd name="connsiteY3" fmla="*/ 1473196 h 1473196"/>
              <a:gd name="connsiteX4" fmla="*/ 0 w 1433510"/>
              <a:gd name="connsiteY4" fmla="*/ 562711 h 1473196"/>
              <a:gd name="connsiteX5" fmla="*/ 1001689 w 1433510"/>
              <a:gd name="connsiteY5" fmla="*/ 0 h 1473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3510" h="1473196">
                <a:moveTo>
                  <a:pt x="1001689" y="0"/>
                </a:moveTo>
                <a:lnTo>
                  <a:pt x="1433510" y="242581"/>
                </a:lnTo>
                <a:lnTo>
                  <a:pt x="1433510" y="1473196"/>
                </a:lnTo>
                <a:lnTo>
                  <a:pt x="382611" y="1473196"/>
                </a:lnTo>
                <a:lnTo>
                  <a:pt x="0" y="562711"/>
                </a:lnTo>
                <a:lnTo>
                  <a:pt x="100168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2"/>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3">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4400"/>
            </a:lvl1pPr>
          </a:lstStyle>
          <a:p>
            <a:r>
              <a:rPr lang="de-DE" noProof="0"/>
              <a:t>Mastertitelformat bearbeiten</a:t>
            </a:r>
            <a:endParaRPr lang="en-GB" noProof="0"/>
          </a:p>
        </p:txBody>
      </p:sp>
    </p:spTree>
    <p:extLst>
      <p:ext uri="{BB962C8B-B14F-4D97-AF65-F5344CB8AC3E}">
        <p14:creationId xmlns:p14="http://schemas.microsoft.com/office/powerpoint/2010/main" val="30466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4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1622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21/11/2024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dirty="0"/>
              <a:t>Klik om stijl te bewerken</a:t>
            </a:r>
            <a:endParaRPr lang="en-GB"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41520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21/11/2024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 bewerken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Hoofdtekstformaat bearbeiten</a:t>
            </a:r>
            <a:endParaRPr lang="en-GB" noProof="0"/>
          </a:p>
          <a:p>
            <a:pPr lvl="1"/>
            <a:r>
              <a:rPr lang="en-GB" noProof="0" err="1"/>
              <a:t>Zweite </a:t>
            </a:r>
            <a:r>
              <a:rPr lang="en-GB" noProof="0"/>
              <a:t>Ebene</a:t>
            </a:r>
          </a:p>
          <a:p>
            <a:pPr lvl="2"/>
            <a:r>
              <a:rPr lang="en-GB" noProof="0" err="1"/>
              <a:t>Dritte </a:t>
            </a:r>
            <a:r>
              <a:rPr lang="en-GB" noProof="0"/>
              <a:t>Ebene</a:t>
            </a:r>
          </a:p>
          <a:p>
            <a:pPr lvl="3"/>
            <a:r>
              <a:rPr lang="en-GB" noProof="0" err="1"/>
              <a:t>Vierde </a:t>
            </a:r>
            <a:r>
              <a:rPr lang="en-GB" noProof="0"/>
              <a:t>Ebene</a:t>
            </a:r>
          </a:p>
          <a:p>
            <a:pPr lvl="4"/>
            <a:r>
              <a:rPr lang="en-GB" noProof="0" err="1"/>
              <a:t>Fünfte </a:t>
            </a:r>
            <a:r>
              <a:rPr lang="en-GB" noProof="0"/>
              <a:t>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en-GB" smtClean="0"/>
              <a:t>21/11/2024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t>‹Nr.›</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50" r:id="rId11"/>
    <p:sldLayoutId id="2147483654" r:id="rId12"/>
    <p:sldLayoutId id="2147483671" r:id="rId13"/>
    <p:sldLayoutId id="2147483672" r:id="rId14"/>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en-GB" smtClean="0"/>
              <a:pPr/>
              <a:t>21/11/2024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7" r:id="rId10"/>
    <p:sldLayoutId id="2147483683" r:id="rId11"/>
    <p:sldLayoutId id="2147483684" r:id="rId12"/>
    <p:sldLayoutId id="2147483685" r:id="rId13"/>
    <p:sldLayoutId id="2147483686" r:id="rId14"/>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dirty="0" err="1"/>
              <a:t>Mastertitelformat</a:t>
            </a:r>
            <a:r>
              <a:rPr lang="en-GB" noProof="0" dirty="0"/>
              <a:t> </a:t>
            </a:r>
            <a:r>
              <a:rPr lang="en-GB" noProof="0" dirty="0" err="1"/>
              <a:t>bearbeiten</a:t>
            </a:r>
            <a:endParaRPr lang="en-GB" noProof="0" dirty="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en-GB" smtClean="0"/>
              <a:pPr/>
              <a:t>21/11/2024</a:t>
            </a:fld>
            <a:endParaRPr lang="en-GB"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dirty="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dirty="0"/>
          </a:p>
        </p:txBody>
      </p:sp>
    </p:spTree>
    <p:extLst>
      <p:ext uri="{BB962C8B-B14F-4D97-AF65-F5344CB8AC3E}">
        <p14:creationId xmlns:p14="http://schemas.microsoft.com/office/powerpoint/2010/main" val="19411637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2" Type="http://schemas.openxmlformats.org/officeDocument/2006/relationships/hyperlink" Target="https://doi.org/10.54394/FHEM823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a:solidFill>
                  <a:schemeClr val="bg1"/>
                </a:solidFill>
              </a:rPr>
              <a:t>DIGIGEN</a:t>
            </a:r>
            <a:br>
              <a:rPr lang="en-GB" sz="4800">
                <a:solidFill>
                  <a:schemeClr val="bg1"/>
                </a:solidFill>
              </a:rPr>
            </a:br>
            <a:r>
              <a:rPr lang="en-GB" sz="4800" b="0" i="1">
                <a:solidFill>
                  <a:schemeClr val="bg1"/>
                </a:solidFill>
              </a:rPr>
              <a:t>Bijscholingsprogramma</a:t>
            </a: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en-GB" dirty="0"/>
              <a:t>Inleiding</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
        <p:nvSpPr>
          <p:cNvPr id="6" name="Fußzeilenplatzhalter 3">
            <a:extLst>
              <a:ext uri="{FF2B5EF4-FFF2-40B4-BE49-F238E27FC236}">
                <a16:creationId xmlns:a16="http://schemas.microsoft.com/office/drawing/2014/main" id="{641EF782-7A54-80F0-2AA3-4F282D2E525C}"/>
              </a:ext>
            </a:extLst>
          </p:cNvPr>
          <p:cNvSpPr>
            <a:spLocks noGrp="1"/>
          </p:cNvSpPr>
          <p:nvPr>
            <p:ph type="ftr" sz="quarter" idx="11"/>
          </p:nvPr>
        </p:nvSpPr>
        <p:spPr>
          <a:xfrm>
            <a:off x="248775" y="6325434"/>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ERASMUS+ DIGIGEN 
Project </a:t>
            </a:r>
            <a:r>
              <a:rPr kumimoji="0" lang="de-DE" sz="1200" b="0" i="0" u="none" strike="noStrike" kern="1200" cap="none" spc="0" normalizeH="0" baseline="0" noProof="0" dirty="0" err="1">
                <a:ln>
                  <a:noFill/>
                </a:ln>
                <a:solidFill>
                  <a:prstClr val="black"/>
                </a:solidFill>
                <a:effectLst/>
                <a:uLnTx/>
                <a:uFillTx/>
                <a:latin typeface="Jost"/>
                <a:ea typeface="Jost Bold Italic" pitchFamily="2" charset="77"/>
                <a:cs typeface="+mn-cs"/>
              </a:rPr>
              <a:t>Ref</a:t>
            </a: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 </a:t>
            </a:r>
            <a:r>
              <a:rPr kumimoji="0" lang="de-DE" sz="1200" b="0" i="0" u="none" strike="noStrike" kern="1200" cap="none" spc="0" normalizeH="0" baseline="0" noProof="0" dirty="0" err="1">
                <a:ln>
                  <a:noFill/>
                </a:ln>
                <a:solidFill>
                  <a:prstClr val="black"/>
                </a:solidFill>
                <a:effectLst/>
                <a:uLnTx/>
                <a:uFillTx/>
                <a:latin typeface="Jost"/>
                <a:ea typeface="Jost Bold Italic" pitchFamily="2" charset="77"/>
                <a:cs typeface="+mn-cs"/>
              </a:rPr>
              <a:t>No</a:t>
            </a: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 2021-1-DE02-KA220-VET-000025335</a:t>
            </a:r>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72637"/>
            <a:ext cx="9920288" cy="780585"/>
          </a:xfrm>
        </p:spPr>
        <p:txBody>
          <a:bodyPr/>
          <a:lstStyle/>
          <a:p>
            <a:r>
              <a:rPr lang="de-DE" dirty="0" err="1"/>
              <a:t>Inspanningen voor gelijkheid</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lIns="91440" tIns="45720" rIns="91440" bIns="45720" rtlCol="0" anchor="t">
            <a:spAutoFit/>
          </a:bodyPr>
          <a:lstStyle/>
          <a:p>
            <a:pPr marL="571500" indent="-571500">
              <a:buClr>
                <a:schemeClr val="accent1"/>
              </a:buClr>
              <a:buFont typeface="Wingdings" pitchFamily="2" charset="2"/>
              <a:buChar char="§"/>
            </a:pPr>
            <a:r>
              <a:rPr lang="en-US" sz="3200" dirty="0" err="1"/>
              <a:t>Veel</a:t>
            </a:r>
            <a:r>
              <a:rPr lang="en-US" sz="3200" dirty="0"/>
              <a:t> </a:t>
            </a:r>
            <a:r>
              <a:rPr lang="en-US" sz="3200" dirty="0" err="1"/>
              <a:t>wettelijke</a:t>
            </a:r>
            <a:r>
              <a:rPr lang="en-US" sz="3200" dirty="0"/>
              <a:t>, </a:t>
            </a:r>
            <a:r>
              <a:rPr lang="en-US" sz="3200" dirty="0" err="1"/>
              <a:t>nationale</a:t>
            </a:r>
            <a:r>
              <a:rPr lang="en-US" sz="3200" dirty="0"/>
              <a:t> </a:t>
            </a:r>
            <a:r>
              <a:rPr lang="en-US" sz="3200" dirty="0" err="1"/>
              <a:t>en</a:t>
            </a:r>
            <a:r>
              <a:rPr lang="en-US" sz="3200" dirty="0"/>
              <a:t> </a:t>
            </a:r>
            <a:r>
              <a:rPr lang="en-US" sz="3200" dirty="0" err="1"/>
              <a:t>internationale</a:t>
            </a:r>
            <a:r>
              <a:rPr lang="en-US" sz="3200" dirty="0"/>
              <a:t> </a:t>
            </a:r>
            <a:r>
              <a:rPr lang="en-US" sz="3200" dirty="0" err="1"/>
              <a:t>initiatieven</a:t>
            </a:r>
            <a:r>
              <a:rPr lang="en-US" sz="3200" dirty="0"/>
              <a:t> </a:t>
            </a:r>
            <a:r>
              <a:rPr lang="en-US" sz="3200" dirty="0" err="1"/>
              <a:t>voor</a:t>
            </a:r>
            <a:r>
              <a:rPr lang="en-US" sz="3200" dirty="0"/>
              <a:t> </a:t>
            </a:r>
            <a:r>
              <a:rPr lang="en-US" sz="3200" dirty="0" err="1"/>
              <a:t>een</a:t>
            </a:r>
            <a:r>
              <a:rPr lang="en-US" sz="3200" dirty="0"/>
              <a:t> grotere deelname van vrouwen aan het beroepsleven (bijv. genderquota)</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GB" sz="3200" dirty="0"/>
              <a:t>Alleen minder initiatieven die zich richten op vrouwen die al in managementposities zitten en bijvoorbeeld worstelen met Het Nieuwe Werken en digitalisering.</a:t>
            </a:r>
          </a:p>
        </p:txBody>
      </p:sp>
      <p:sp>
        <p:nvSpPr>
          <p:cNvPr id="3" name="Textfeld 2">
            <a:extLst>
              <a:ext uri="{FF2B5EF4-FFF2-40B4-BE49-F238E27FC236}">
                <a16:creationId xmlns:a16="http://schemas.microsoft.com/office/drawing/2014/main" id="{9FDBF0A6-F30C-7A85-8881-FB93D54C7F3A}"/>
              </a:ext>
            </a:extLst>
          </p:cNvPr>
          <p:cNvSpPr txBox="1"/>
          <p:nvPr/>
        </p:nvSpPr>
        <p:spPr>
          <a:xfrm>
            <a:off x="398261" y="5385601"/>
            <a:ext cx="4421499" cy="338554"/>
          </a:xfrm>
          <a:prstGeom prst="rect">
            <a:avLst/>
          </a:prstGeom>
          <a:noFill/>
        </p:spPr>
        <p:txBody>
          <a:bodyPr wrap="square" rtlCol="0">
            <a:spAutoFit/>
          </a:bodyPr>
          <a:lstStyle>
            <a:defPPr>
              <a:defRPr lang="de-DE"/>
            </a:defPPr>
            <a:lvl1pPr>
              <a:defRPr sz="1100"/>
            </a:lvl1pPr>
          </a:lstStyle>
          <a:p>
            <a:pPr algn="ctr"/>
            <a:r>
              <a:rPr lang="en-US" sz="1600" dirty="0"/>
              <a:t>Herberger et al. (2023), p. 14-29</a:t>
            </a:r>
            <a:endParaRPr lang="en-GB" sz="1600"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94055"/>
            <a:ext cx="9920288" cy="1139087"/>
          </a:xfrm>
        </p:spPr>
        <p:txBody>
          <a:bodyPr/>
          <a:lstStyle/>
          <a:p>
            <a:r>
              <a:rPr lang="de-DE" sz="3200" dirty="0" err="1"/>
              <a:t>Diversiteit is </a:t>
            </a:r>
            <a:r>
              <a:rPr lang="de-DE" sz="3200" dirty="0"/>
              <a:t>een </a:t>
            </a:r>
            <a:r>
              <a:rPr lang="de-DE" sz="3200" dirty="0" err="1"/>
              <a:t>complexe term </a:t>
            </a:r>
            <a:r>
              <a:rPr lang="de-DE" sz="3200" dirty="0"/>
              <a:t>en </a:t>
            </a:r>
            <a:r>
              <a:rPr lang="de-DE" sz="3200" dirty="0" err="1"/>
              <a:t>inspanningen op het gebied van gelijkheid zijn slechts één patroon</a:t>
            </a:r>
            <a:endParaRPr lang="de-DE" sz="32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7006254" y="1714039"/>
            <a:ext cx="4446627" cy="4280362"/>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16237" y="2123443"/>
            <a:ext cx="6296043" cy="3539430"/>
          </a:xfrm>
          <a:prstGeom prst="rect">
            <a:avLst/>
          </a:prstGeom>
          <a:noFill/>
        </p:spPr>
        <p:txBody>
          <a:bodyPr wrap="square" rtlCol="0">
            <a:spAutoFit/>
          </a:bodyPr>
          <a:lstStyle/>
          <a:p>
            <a:pPr marL="571500" indent="-571500">
              <a:buClr>
                <a:schemeClr val="accent1"/>
              </a:buClr>
              <a:buFont typeface="Wingdings" pitchFamily="2" charset="2"/>
              <a:buChar char="§"/>
            </a:pPr>
            <a:r>
              <a:rPr lang="en-US" sz="2800" dirty="0"/>
              <a:t>Empowerment van vrouwen in managementposities zonder dat mannen hun carrièremogelijkheden verzwakken.</a:t>
            </a:r>
          </a:p>
          <a:p>
            <a:pPr marL="571500" indent="-571500">
              <a:buClr>
                <a:schemeClr val="accent1"/>
              </a:buClr>
              <a:buFont typeface="Wingdings" pitchFamily="2" charset="2"/>
              <a:buChar char="§"/>
            </a:pPr>
            <a:r>
              <a:rPr lang="en-US" sz="2800" dirty="0"/>
              <a:t>Het doel is om duidelijke nadelen tegen te gaan.</a:t>
            </a:r>
          </a:p>
          <a:p>
            <a:pPr marL="571500" indent="-571500">
              <a:buClr>
                <a:schemeClr val="accent1"/>
              </a:buClr>
              <a:buFont typeface="Wingdings" pitchFamily="2" charset="2"/>
              <a:buChar char="§"/>
            </a:pPr>
            <a:r>
              <a:rPr lang="en-US" sz="2800" dirty="0"/>
              <a:t>Diversiteit is meer dan gelijkheid en de facetten genereren interacties. </a:t>
            </a:r>
          </a:p>
        </p:txBody>
      </p:sp>
      <p:sp>
        <p:nvSpPr>
          <p:cNvPr id="120" name="Textfeld 119">
            <a:extLst>
              <a:ext uri="{FF2B5EF4-FFF2-40B4-BE49-F238E27FC236}">
                <a16:creationId xmlns:a16="http://schemas.microsoft.com/office/drawing/2014/main" id="{EE51C2A7-3836-F7D6-21C9-29FE650AFAC1}"/>
              </a:ext>
            </a:extLst>
          </p:cNvPr>
          <p:cNvSpPr txBox="1"/>
          <p:nvPr/>
        </p:nvSpPr>
        <p:spPr>
          <a:xfrm>
            <a:off x="7590456" y="6073965"/>
            <a:ext cx="6096000" cy="338554"/>
          </a:xfrm>
          <a:prstGeom prst="rect">
            <a:avLst/>
          </a:prstGeom>
          <a:noFill/>
        </p:spPr>
        <p:txBody>
          <a:bodyPr wrap="square">
            <a:spAutoFit/>
          </a:bodyPr>
          <a:lstStyle/>
          <a:p>
            <a:r>
              <a:rPr lang="en-US" sz="1600" dirty="0" err="1"/>
              <a:t>Gardenswartz </a:t>
            </a:r>
            <a:r>
              <a:rPr lang="en-US" sz="1600" dirty="0"/>
              <a:t>et al. (2003), p. 33</a:t>
            </a:r>
            <a:endParaRPr lang="de-DE" sz="16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1498" y="2967335"/>
            <a:ext cx="6097604" cy="923330"/>
          </a:xfrm>
          <a:prstGeom prst="rect">
            <a:avLst/>
          </a:prstGeom>
          <a:noFill/>
        </p:spPr>
        <p:txBody>
          <a:bodyPr wrap="square" anchor="ctr">
            <a:spAutoFit/>
          </a:bodyPr>
          <a:lstStyle/>
          <a:p>
            <a:pPr algn="ctr">
              <a:spcBef>
                <a:spcPts val="0"/>
              </a:spcBef>
            </a:pPr>
            <a:r>
              <a:rPr lang="en-GB" sz="5400" b="1" dirty="0">
                <a:solidFill>
                  <a:schemeClr val="bg1"/>
                </a:solidFill>
                <a:latin typeface="Jost" pitchFamily="2" charset="0"/>
                <a:ea typeface="Jost" pitchFamily="2" charset="0"/>
              </a:rPr>
              <a:t>DOELGROEPEN</a:t>
            </a: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err="1"/>
              <a:t>Doelgroepen</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Indirecte doelgroep</a:t>
            </a:r>
          </a:p>
          <a:p>
            <a:pPr algn="ctr"/>
            <a:r>
              <a:rPr lang="en-GB"/>
              <a:t>"Vrouwen in managementposities</a:t>
            </a:r>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Directe doelgroep</a:t>
            </a:r>
          </a:p>
          <a:p>
            <a:pPr algn="ctr"/>
            <a:r>
              <a:rPr lang="en-GB"/>
              <a:t>"HR-Practitioners en loopbaanadviseurs".</a:t>
            </a:r>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42807" y="223303"/>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Wat zijn de toekomstige veranderingen als gevolg van digitalisering </a:t>
            </a:r>
            <a:r>
              <a:rPr lang="de-DE" sz="2800" b="1" dirty="0">
                <a:solidFill>
                  <a:schemeClr val="accent1"/>
                </a:solidFill>
              </a:rPr>
              <a:t>en digitale </a:t>
            </a:r>
            <a:r>
              <a:rPr lang="de-DE" sz="2800" b="1" dirty="0" err="1">
                <a:solidFill>
                  <a:schemeClr val="accent1"/>
                </a:solidFill>
              </a:rPr>
              <a:t>transformatie</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err="1"/>
              <a:t>Ingewikkelde</a:t>
            </a:r>
            <a:r>
              <a:rPr lang="en-US" sz="2800" dirty="0"/>
              <a:t> </a:t>
            </a:r>
            <a:r>
              <a:rPr lang="en-US" sz="2800" dirty="0" err="1"/>
              <a:t>vraagstukken</a:t>
            </a:r>
            <a:r>
              <a:rPr lang="en-US" sz="2800" dirty="0"/>
              <a:t> / aanpassingsproblemen</a:t>
            </a:r>
            <a:endParaRPr lang="en-GB" sz="2800" dirty="0"/>
          </a:p>
          <a:p>
            <a:pPr marL="457200" indent="-457200" algn="just">
              <a:lnSpc>
                <a:spcPct val="150000"/>
              </a:lnSpc>
              <a:buClr>
                <a:schemeClr val="accent1"/>
              </a:buClr>
              <a:buFont typeface="Wingdings" pitchFamily="2" charset="2"/>
              <a:buChar char="§"/>
            </a:pPr>
            <a:r>
              <a:rPr lang="en-US" sz="2800" dirty="0"/>
              <a:t>Grotere complexiteit / meer technieken / tools</a:t>
            </a:r>
          </a:p>
          <a:p>
            <a:pPr marL="457200" indent="-457200" algn="just">
              <a:lnSpc>
                <a:spcPct val="150000"/>
              </a:lnSpc>
              <a:buClr>
                <a:schemeClr val="accent1"/>
              </a:buClr>
              <a:buFont typeface="Wingdings" pitchFamily="2" charset="2"/>
              <a:buChar char="§"/>
            </a:pPr>
            <a:r>
              <a:rPr lang="en-US" sz="2800" dirty="0"/>
              <a:t>Gemakkelijker, sneller, meer informatie</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4285789"/>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vaardigheden zijn vandaag </a:t>
            </a:r>
            <a:r>
              <a:rPr lang="de-DE" sz="2800" b="1" dirty="0">
                <a:solidFill>
                  <a:schemeClr val="accent1"/>
                </a:solidFill>
              </a:rPr>
              <a:t>en in </a:t>
            </a:r>
            <a:r>
              <a:rPr lang="de-DE" sz="2800" b="1" dirty="0" err="1">
                <a:solidFill>
                  <a:schemeClr val="accent1"/>
                </a:solidFill>
              </a:rPr>
              <a:t>de toekomst nodig voor </a:t>
            </a:r>
            <a:r>
              <a:rPr lang="de-DE" sz="2800" b="1" dirty="0">
                <a:solidFill>
                  <a:schemeClr val="accent1"/>
                </a:solidFill>
              </a:rPr>
              <a:t>een </a:t>
            </a:r>
            <a:r>
              <a:rPr lang="de-DE" sz="2800" b="1" dirty="0" err="1">
                <a:solidFill>
                  <a:schemeClr val="accent1"/>
                </a:solidFill>
              </a:rPr>
              <a:t>succesvol beroepsleven</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Digitale affiniteit / openheid &amp; bereidheid</a:t>
            </a:r>
          </a:p>
          <a:p>
            <a:pPr marL="457200" indent="-457200" algn="just">
              <a:lnSpc>
                <a:spcPct val="150000"/>
              </a:lnSpc>
              <a:buClr>
                <a:schemeClr val="accent1"/>
              </a:buClr>
              <a:buFont typeface="Wingdings" pitchFamily="2" charset="2"/>
              <a:buChar char="§"/>
            </a:pPr>
            <a:r>
              <a:rPr lang="en-US" sz="2800" dirty="0"/>
              <a:t>Zelfverzekerd gebruik / routine in digitale technologieën</a:t>
            </a:r>
          </a:p>
          <a:p>
            <a:pPr marL="457200" indent="-457200" algn="just">
              <a:lnSpc>
                <a:spcPct val="150000"/>
              </a:lnSpc>
              <a:buClr>
                <a:schemeClr val="accent1"/>
              </a:buClr>
              <a:buFont typeface="Wingdings" pitchFamily="2" charset="2"/>
              <a:buChar char="§"/>
            </a:pPr>
            <a:r>
              <a:rPr lang="en-US" sz="2800" dirty="0"/>
              <a:t>Digitale coördinatie &amp; communicatie</a:t>
            </a:r>
          </a:p>
          <a:p>
            <a:pPr marL="457200" indent="-457200" algn="just">
              <a:lnSpc>
                <a:spcPct val="150000"/>
              </a:lnSpc>
              <a:buClr>
                <a:schemeClr val="accent1"/>
              </a:buClr>
              <a:buFont typeface="Wingdings" pitchFamily="2" charset="2"/>
              <a:buChar char="§"/>
            </a:pPr>
            <a:endParaRPr lang="en-US" sz="28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de-DE" sz="4000" dirty="0"/>
              <a:t>Behoeften </a:t>
            </a:r>
            <a:r>
              <a:rPr lang="de-DE" sz="4000" dirty="0" err="1"/>
              <a:t>van vrouwen </a:t>
            </a:r>
            <a:r>
              <a:rPr lang="de-DE" sz="4000" dirty="0"/>
              <a:t>in </a:t>
            </a:r>
            <a:r>
              <a:rPr lang="de-DE" sz="4000" dirty="0" err="1"/>
              <a:t>managementposities</a:t>
            </a:r>
            <a:endParaRPr lang="de-DE" sz="40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Hoe zou je het </a:t>
            </a:r>
            <a:r>
              <a:rPr lang="de-DE" sz="2800" b="1" dirty="0">
                <a:solidFill>
                  <a:schemeClr val="accent1"/>
                </a:solidFill>
              </a:rPr>
              <a:t>liefst </a:t>
            </a:r>
            <a:r>
              <a:rPr lang="de-DE" sz="2800" b="1" dirty="0" err="1">
                <a:solidFill>
                  <a:schemeClr val="accent1"/>
                </a:solidFill>
              </a:rPr>
              <a:t>nuttige vaardigheden leren </a:t>
            </a:r>
            <a:r>
              <a:rPr lang="de-DE" sz="2800" b="1" dirty="0">
                <a:solidFill>
                  <a:schemeClr val="accent1"/>
                </a:solidFill>
              </a:rPr>
              <a:t>en </a:t>
            </a:r>
            <a:r>
              <a:rPr lang="de-DE" sz="2800" b="1" dirty="0" err="1">
                <a:solidFill>
                  <a:schemeClr val="accent1"/>
                </a:solidFill>
              </a:rPr>
              <a:t>nuttige competenties verwerven</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Een mix van individuele en groepstraining</a:t>
            </a:r>
          </a:p>
          <a:p>
            <a:pPr marL="457200" indent="-457200" algn="just">
              <a:lnSpc>
                <a:spcPct val="150000"/>
              </a:lnSpc>
              <a:buClr>
                <a:schemeClr val="accent1"/>
              </a:buClr>
              <a:buFont typeface="Wingdings" pitchFamily="2" charset="2"/>
              <a:buChar char="§"/>
            </a:pPr>
            <a:r>
              <a:rPr lang="en-US" sz="2800" dirty="0"/>
              <a:t>Digitale training voor digitale hulpmiddelen</a:t>
            </a:r>
          </a:p>
          <a:p>
            <a:pPr marL="457200" indent="-457200" algn="just">
              <a:lnSpc>
                <a:spcPct val="150000"/>
              </a:lnSpc>
              <a:buClr>
                <a:schemeClr val="accent1"/>
              </a:buClr>
              <a:buFont typeface="Wingdings" pitchFamily="2" charset="2"/>
              <a:buChar char="§"/>
            </a:pPr>
            <a:r>
              <a:rPr lang="en-US" sz="2800" dirty="0"/>
              <a:t>Leren door te doen</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Indirecte doelgroep</a:t>
            </a:r>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2993127"/>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a:t>
            </a:r>
            <a:r>
              <a:rPr lang="de-DE" sz="2800" b="1" dirty="0">
                <a:solidFill>
                  <a:schemeClr val="accent1"/>
                </a:solidFill>
              </a:rPr>
              <a:t>wettelijke </a:t>
            </a:r>
            <a:r>
              <a:rPr lang="de-DE" sz="2800" b="1" dirty="0" err="1">
                <a:solidFill>
                  <a:schemeClr val="accent1"/>
                </a:solidFill>
              </a:rPr>
              <a:t>normen </a:t>
            </a:r>
            <a:r>
              <a:rPr lang="de-DE" sz="2800" b="1" dirty="0">
                <a:solidFill>
                  <a:schemeClr val="accent1"/>
                </a:solidFill>
              </a:rPr>
              <a:t>en initiatieven </a:t>
            </a:r>
            <a:r>
              <a:rPr lang="de-DE" sz="2800" b="1" dirty="0" err="1">
                <a:solidFill>
                  <a:schemeClr val="accent1"/>
                </a:solidFill>
              </a:rPr>
              <a:t>kent u om vrouwen </a:t>
            </a:r>
            <a:r>
              <a:rPr lang="de-DE" sz="2800" b="1" dirty="0">
                <a:solidFill>
                  <a:schemeClr val="accent1"/>
                </a:solidFill>
              </a:rPr>
              <a:t>in </a:t>
            </a:r>
            <a:r>
              <a:rPr lang="de-DE" sz="2800" b="1" dirty="0" err="1">
                <a:solidFill>
                  <a:schemeClr val="accent1"/>
                </a:solidFill>
              </a:rPr>
              <a:t>managementfuncties te </a:t>
            </a:r>
            <a:r>
              <a:rPr lang="de-DE" sz="2800" b="1" dirty="0">
                <a:solidFill>
                  <a:schemeClr val="accent1"/>
                </a:solidFill>
              </a:rPr>
              <a:t>stimuleren?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Wettelijke normen met betrekking tot gendergelijkheid/quota’s</a:t>
            </a:r>
          </a:p>
          <a:p>
            <a:pPr marL="457200" indent="-457200" algn="just">
              <a:lnSpc>
                <a:spcPct val="150000"/>
              </a:lnSpc>
              <a:buClr>
                <a:schemeClr val="accent1"/>
              </a:buClr>
              <a:buFont typeface="Wingdings" pitchFamily="2" charset="2"/>
              <a:buChar char="§"/>
            </a:pPr>
            <a:r>
              <a:rPr lang="en-US" sz="2800" dirty="0" err="1"/>
              <a:t>Niet</a:t>
            </a:r>
            <a:r>
              <a:rPr lang="en-US" sz="2800" dirty="0"/>
              <a:t> bekend</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a:solidFill>
                  <a:schemeClr val="accent1"/>
                </a:solidFill>
              </a:rPr>
              <a:t>Ben </a:t>
            </a:r>
            <a:r>
              <a:rPr lang="de-DE" sz="2800" b="1" dirty="0" err="1">
                <a:solidFill>
                  <a:schemeClr val="accent1"/>
                </a:solidFill>
              </a:rPr>
              <a:t>je bekend met specifieke counselingbenaderingen voor vrouwen </a:t>
            </a:r>
            <a:r>
              <a:rPr lang="de-DE" sz="2800" b="1" dirty="0">
                <a:solidFill>
                  <a:schemeClr val="accent1"/>
                </a:solidFill>
              </a:rPr>
              <a:t>in </a:t>
            </a:r>
            <a:r>
              <a:rPr lang="de-DE" sz="2800" b="1" dirty="0" err="1">
                <a:solidFill>
                  <a:schemeClr val="accent1"/>
                </a:solidFill>
              </a:rPr>
              <a:t>managementposities</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Niet-specifieke algemene programma's  </a:t>
            </a:r>
          </a:p>
          <a:p>
            <a:pPr marL="457200" indent="-457200" algn="just">
              <a:lnSpc>
                <a:spcPct val="150000"/>
              </a:lnSpc>
              <a:buClr>
                <a:schemeClr val="accent1"/>
              </a:buClr>
              <a:buFont typeface="Wingdings" pitchFamily="2" charset="2"/>
              <a:buChar char="§"/>
            </a:pPr>
            <a:r>
              <a:rPr lang="en-US" sz="2800" dirty="0"/>
              <a:t>Coaching/mentoringprogramma's in het algemeen</a:t>
            </a:r>
          </a:p>
          <a:p>
            <a:pPr marL="457200" indent="-457200" algn="just">
              <a:lnSpc>
                <a:spcPct val="150000"/>
              </a:lnSpc>
              <a:buClr>
                <a:schemeClr val="accent1"/>
              </a:buClr>
              <a:buFont typeface="Wingdings" pitchFamily="2" charset="2"/>
              <a:buChar char="§"/>
            </a:pPr>
            <a:r>
              <a:rPr lang="en-US" sz="2800" dirty="0"/>
              <a:t>Carrièrenetwerken</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174356"/>
            <a:ext cx="6985416" cy="1219768"/>
          </a:xfrm>
        </p:spPr>
        <p:txBody>
          <a:bodyPr/>
          <a:lstStyle/>
          <a:p>
            <a:r>
              <a:rPr lang="en-GB" sz="4000"/>
              <a:t>Behoeften van HR-professionals en loopbaanbegeleiders</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983531" y="1571095"/>
            <a:ext cx="10667285" cy="3639458"/>
          </a:xfrm>
          <a:prstGeom prst="rect">
            <a:avLst/>
          </a:prstGeom>
          <a:noFill/>
        </p:spPr>
        <p:txBody>
          <a:bodyPr wrap="square" rtlCol="0">
            <a:spAutoFit/>
          </a:bodyPr>
          <a:lstStyle/>
          <a:p>
            <a:pPr>
              <a:lnSpc>
                <a:spcPct val="150000"/>
              </a:lnSpc>
              <a:buClr>
                <a:schemeClr val="accent1"/>
              </a:buClr>
            </a:pPr>
            <a:r>
              <a:rPr lang="de-DE" sz="2800" b="1" dirty="0" err="1">
                <a:solidFill>
                  <a:schemeClr val="accent1"/>
                </a:solidFill>
              </a:rPr>
              <a:t>Welke aspecten zijn vanuit uw perspectief belangrijk </a:t>
            </a:r>
            <a:r>
              <a:rPr lang="de-DE" sz="2800" b="1" dirty="0">
                <a:solidFill>
                  <a:schemeClr val="accent1"/>
                </a:solidFill>
              </a:rPr>
              <a:t>in </a:t>
            </a:r>
            <a:r>
              <a:rPr lang="de-DE" sz="2800" b="1" dirty="0" err="1">
                <a:solidFill>
                  <a:schemeClr val="accent1"/>
                </a:solidFill>
              </a:rPr>
              <a:t>uw counselingaanpak</a:t>
            </a:r>
            <a:r>
              <a:rPr lang="de-DE" sz="2800" b="1" dirty="0">
                <a:solidFill>
                  <a:schemeClr val="accent1"/>
                </a:solidFill>
              </a:rPr>
              <a:t>?</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en-US" sz="2800" dirty="0"/>
              <a:t>Een persoonlijke omgeving</a:t>
            </a:r>
          </a:p>
          <a:p>
            <a:pPr marL="457200" indent="-457200" algn="just">
              <a:lnSpc>
                <a:spcPct val="150000"/>
              </a:lnSpc>
              <a:buClr>
                <a:schemeClr val="accent1"/>
              </a:buClr>
              <a:buFont typeface="Wingdings" pitchFamily="2" charset="2"/>
              <a:buChar char="§"/>
            </a:pPr>
            <a:r>
              <a:rPr lang="en-US" sz="2800" dirty="0"/>
              <a:t>Een positieve houding creëren </a:t>
            </a:r>
          </a:p>
          <a:p>
            <a:pPr marL="457200" indent="-457200" algn="just">
              <a:lnSpc>
                <a:spcPct val="150000"/>
              </a:lnSpc>
              <a:buClr>
                <a:schemeClr val="accent1"/>
              </a:buClr>
              <a:buFont typeface="Wingdings" pitchFamily="2" charset="2"/>
              <a:buChar char="§"/>
            </a:pPr>
            <a:r>
              <a:rPr lang="en-US" sz="2800" dirty="0"/>
              <a:t>Bewustzijn creëren voor de complexiteit van het onderwerp</a:t>
            </a:r>
          </a:p>
        </p:txBody>
      </p:sp>
      <p:sp>
        <p:nvSpPr>
          <p:cNvPr id="9" name="Textfeld 8">
            <a:extLst>
              <a:ext uri="{FF2B5EF4-FFF2-40B4-BE49-F238E27FC236}">
                <a16:creationId xmlns:a16="http://schemas.microsoft.com/office/drawing/2014/main" id="{4A8E0732-AC6E-D9C9-F631-849D647586EE}"/>
              </a:ext>
            </a:extLst>
          </p:cNvPr>
          <p:cNvSpPr txBox="1"/>
          <p:nvPr/>
        </p:nvSpPr>
        <p:spPr>
          <a:xfrm>
            <a:off x="8547738" y="6033855"/>
            <a:ext cx="4421499" cy="261610"/>
          </a:xfrm>
          <a:prstGeom prst="rect">
            <a:avLst/>
          </a:prstGeom>
          <a:noFill/>
        </p:spPr>
        <p:txBody>
          <a:bodyPr wrap="square" rtlCol="0">
            <a:spAutoFit/>
          </a:bodyPr>
          <a:lstStyle>
            <a:defPPr>
              <a:defRPr lang="de-DE"/>
            </a:defPPr>
            <a:lvl1pPr>
              <a:defRPr sz="1100"/>
            </a:lvl1pPr>
          </a:lstStyle>
          <a:p>
            <a:pPr algn="ctr"/>
            <a:r>
              <a:rPr lang="en-US" dirty="0"/>
              <a:t>Herberger et al. (2023), p. 33-42</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Directe doelgroep</a:t>
            </a:r>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dirty="0" err="1">
                <a:solidFill>
                  <a:schemeClr val="tx1"/>
                </a:solidFill>
                <a:latin typeface="Jost" pitchFamily="2" charset="0"/>
                <a:ea typeface="Jost" pitchFamily="2" charset="0"/>
              </a:rPr>
              <a:t>Uitdagende </a:t>
            </a:r>
            <a:r>
              <a:rPr lang="de-DE" sz="4800" dirty="0">
                <a:solidFill>
                  <a:schemeClr val="tx1"/>
                </a:solidFill>
                <a:latin typeface="Jost" pitchFamily="2" charset="0"/>
                <a:ea typeface="Jost" pitchFamily="2" charset="0"/>
              </a:rPr>
              <a:t>omgeving</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1705950156"/>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203915"/>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ONZE AANPAK</a:t>
            </a: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de-DE" dirty="0" err="1"/>
              <a:t>Kruispunt van onderwerpen</a:t>
            </a:r>
            <a:endParaRPr lang="de-DE"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643685" y="2447552"/>
              <a:ext cx="2686753" cy="646331"/>
            </a:xfrm>
            <a:prstGeom prst="rect">
              <a:avLst/>
            </a:prstGeom>
            <a:noFill/>
          </p:spPr>
          <p:txBody>
            <a:bodyPr wrap="square" rtlCol="0">
              <a:spAutoFit/>
            </a:bodyPr>
            <a:lstStyle/>
            <a:p>
              <a:pPr algn="ctr"/>
              <a:r>
                <a:rPr lang="de-DE" b="1" dirty="0">
                  <a:solidFill>
                    <a:schemeClr val="accent5"/>
                  </a:solidFill>
                </a:rPr>
                <a:t>Nieuw werk</a:t>
              </a:r>
            </a:p>
            <a:p>
              <a:pPr algn="ctr"/>
              <a:r>
                <a:rPr lang="de-DE" b="1" dirty="0">
                  <a:solidFill>
                    <a:schemeClr val="accent5"/>
                  </a:solidFill>
                </a:rPr>
                <a:t>(</a:t>
              </a:r>
              <a:r>
                <a:rPr lang="de-DE" b="1" dirty="0" err="1">
                  <a:solidFill>
                    <a:schemeClr val="accent5"/>
                  </a:solidFill>
                </a:rPr>
                <a:t>focus </a:t>
              </a:r>
              <a:r>
                <a:rPr lang="de-DE" b="1" dirty="0">
                  <a:solidFill>
                    <a:schemeClr val="accent5"/>
                  </a:solidFill>
                </a:rPr>
                <a:t>op </a:t>
              </a:r>
              <a:r>
                <a:rPr lang="de-DE" b="1" dirty="0" err="1">
                  <a:solidFill>
                    <a:schemeClr val="accent5"/>
                  </a:solidFill>
                </a:rPr>
                <a:t>leiderschap</a:t>
              </a:r>
              <a:r>
                <a:rPr lang="de-DE" b="1" dirty="0">
                  <a:solidFill>
                    <a:schemeClr val="accent5"/>
                  </a:solidFill>
                </a:rPr>
                <a:t>)</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443275" y="4209163"/>
              <a:ext cx="2342709" cy="923330"/>
            </a:xfrm>
            <a:prstGeom prst="rect">
              <a:avLst/>
            </a:prstGeom>
            <a:noFill/>
          </p:spPr>
          <p:txBody>
            <a:bodyPr wrap="square" rtlCol="0">
              <a:spAutoFit/>
            </a:bodyPr>
            <a:lstStyle/>
            <a:p>
              <a:pPr algn="ctr"/>
              <a:r>
                <a:rPr lang="de-DE" b="1" dirty="0" err="1">
                  <a:solidFill>
                    <a:schemeClr val="accent5"/>
                  </a:solidFill>
                </a:rPr>
                <a:t>Digitaliserin</a:t>
              </a:r>
              <a:r>
                <a:rPr lang="de-DE" b="1" dirty="0">
                  <a:solidFill>
                    <a:schemeClr val="accent5"/>
                  </a:solidFill>
                </a:rPr>
                <a:t>g </a:t>
              </a:r>
            </a:p>
            <a:p>
              <a:pPr algn="ctr"/>
              <a:r>
                <a:rPr lang="de-DE" b="1" dirty="0">
                  <a:solidFill>
                    <a:schemeClr val="accent5"/>
                  </a:solidFill>
                </a:rPr>
                <a:t>&amp; Digitale Transformatie</a:t>
              </a:r>
            </a:p>
          </p:txBody>
        </p:sp>
        <p:sp>
          <p:nvSpPr>
            <p:cNvPr id="27" name="Textfeld 26">
              <a:extLst>
                <a:ext uri="{FF2B5EF4-FFF2-40B4-BE49-F238E27FC236}">
                  <a16:creationId xmlns:a16="http://schemas.microsoft.com/office/drawing/2014/main" id="{8F23B5A5-DECB-587B-5F49-E98CE364EB1D}"/>
                </a:ext>
              </a:extLst>
            </p:cNvPr>
            <p:cNvSpPr txBox="1"/>
            <p:nvPr/>
          </p:nvSpPr>
          <p:spPr>
            <a:xfrm>
              <a:off x="4421426" y="4402457"/>
              <a:ext cx="2067495" cy="646331"/>
            </a:xfrm>
            <a:prstGeom prst="rect">
              <a:avLst/>
            </a:prstGeom>
            <a:noFill/>
          </p:spPr>
          <p:txBody>
            <a:bodyPr wrap="square" rtlCol="0">
              <a:spAutoFit/>
            </a:bodyPr>
            <a:lstStyle/>
            <a:p>
              <a:pPr algn="ctr"/>
              <a:r>
                <a:rPr lang="de-DE" b="1" dirty="0" err="1">
                  <a:solidFill>
                    <a:schemeClr val="accent5"/>
                  </a:solidFill>
                </a:rPr>
                <a:t>Gelijkheidsinspanningen</a:t>
              </a:r>
              <a:endParaRPr lang="de-DE" b="1" dirty="0">
                <a:solidFill>
                  <a:schemeClr val="accent5"/>
                </a:solidFill>
              </a:endParaRP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fontScale="92500" lnSpcReduction="10000"/>
          </a:bodyPr>
          <a:lstStyle/>
          <a:p>
            <a:pPr marL="0" indent="0">
              <a:lnSpc>
                <a:spcPct val="250000"/>
              </a:lnSpc>
              <a:spcBef>
                <a:spcPts val="0"/>
              </a:spcBef>
              <a:buNone/>
            </a:pPr>
            <a:r>
              <a:rPr lang="en-GB" sz="4300" b="1" dirty="0">
                <a:solidFill>
                  <a:schemeClr val="accent1"/>
                </a:solidFill>
                <a:latin typeface="Jost" pitchFamily="2" charset="0"/>
                <a:ea typeface="Jost" pitchFamily="2" charset="0"/>
              </a:rPr>
              <a:t>Dit kruispunt aanpakken:</a:t>
            </a:r>
          </a:p>
          <a:p>
            <a:pPr>
              <a:lnSpc>
                <a:spcPct val="170000"/>
              </a:lnSpc>
              <a:spcBef>
                <a:spcPts val="0"/>
              </a:spcBef>
              <a:spcAft>
                <a:spcPts val="1200"/>
              </a:spcAft>
            </a:pPr>
            <a:r>
              <a:rPr lang="en-GB" sz="3500" i="1" dirty="0">
                <a:latin typeface="Jost" pitchFamily="2" charset="0"/>
                <a:ea typeface="Jost" pitchFamily="2" charset="0"/>
              </a:rPr>
              <a:t>Digitaal leiderschap</a:t>
            </a:r>
          </a:p>
          <a:p>
            <a:pPr>
              <a:lnSpc>
                <a:spcPct val="170000"/>
              </a:lnSpc>
              <a:spcBef>
                <a:spcPts val="0"/>
              </a:spcBef>
              <a:spcAft>
                <a:spcPts val="1200"/>
              </a:spcAft>
            </a:pPr>
            <a:r>
              <a:rPr lang="en-GB" sz="3500" i="1" dirty="0">
                <a:latin typeface="Jost" pitchFamily="2" charset="0"/>
                <a:ea typeface="Jost" pitchFamily="2" charset="0"/>
              </a:rPr>
              <a:t>Empowerment van vrouwen </a:t>
            </a:r>
            <a:r>
              <a:rPr lang="en-GB" sz="3500" dirty="0">
                <a:latin typeface="Jost" pitchFamily="2" charset="0"/>
                <a:ea typeface="Jost" pitchFamily="2" charset="0"/>
              </a:rPr>
              <a:t>(</a:t>
            </a:r>
            <a:r>
              <a:rPr lang="en-US" sz="3500" dirty="0">
                <a:latin typeface="Jost" pitchFamily="2" charset="0"/>
                <a:ea typeface="Jost" pitchFamily="2" charset="0"/>
              </a:rPr>
              <a:t>zonder anderen te benadelen)</a:t>
            </a:r>
            <a:endParaRPr lang="en-GB" sz="3500" dirty="0">
              <a:latin typeface="Jost" pitchFamily="2" charset="0"/>
              <a:ea typeface="Jost" pitchFamily="2" charset="0"/>
            </a:endParaRPr>
          </a:p>
          <a:p>
            <a:pPr>
              <a:lnSpc>
                <a:spcPct val="170000"/>
              </a:lnSpc>
              <a:spcBef>
                <a:spcPts val="0"/>
              </a:spcBef>
              <a:spcAft>
                <a:spcPts val="1200"/>
              </a:spcAft>
            </a:pPr>
            <a:r>
              <a:rPr lang="en-GB" sz="3500" i="1" dirty="0">
                <a:latin typeface="Jost" pitchFamily="2" charset="0"/>
                <a:ea typeface="Jost" pitchFamily="2" charset="0"/>
              </a:rPr>
              <a:t>Counselling-aanpak</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322633" y="2190099"/>
            <a:ext cx="4586824"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e-DE" sz="4800" dirty="0">
                <a:solidFill>
                  <a:schemeClr val="tx1"/>
                </a:solidFill>
                <a:latin typeface="Jost" pitchFamily="2" charset="0"/>
                <a:ea typeface="Jost" pitchFamily="2" charset="0"/>
              </a:rPr>
              <a:t>Onderdelen van </a:t>
            </a:r>
            <a:r>
              <a:rPr lang="de-DE" sz="4800" dirty="0" err="1">
                <a:solidFill>
                  <a:schemeClr val="tx1"/>
                </a:solidFill>
                <a:latin typeface="Jost" pitchFamily="2" charset="0"/>
                <a:ea typeface="Jost" pitchFamily="2" charset="0"/>
              </a:rPr>
              <a:t>het bijscholingsprogramma</a:t>
            </a:r>
            <a:endParaRPr lang="de-DE" sz="4800" dirty="0">
              <a:solidFill>
                <a:schemeClr val="tx1"/>
              </a:solidFill>
              <a:latin typeface="Jost" pitchFamily="2" charset="0"/>
              <a:ea typeface="Jost" pitchFamily="2" charset="0"/>
            </a:endParaRP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de-DE" dirty="0"/>
              <a:t>Curriculum</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en-GB" sz="1600" b="1" kern="1200" noProof="0" dirty="0">
                    <a:solidFill>
                      <a:schemeClr val="bg1"/>
                    </a:solidFill>
                    <a:ea typeface="Calibri" panose="020F0502020204030204" pitchFamily="34" charset="0"/>
                  </a:rPr>
                  <a:t>Inleiding</a:t>
                </a: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Digitale organisatie</a:t>
                  </a: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Organisatorisch kader</a:t>
                  </a: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en-GB" sz="1600" b="1" dirty="0">
                    <a:solidFill>
                      <a:schemeClr val="bg1"/>
                    </a:solidFill>
                    <a:ea typeface="Calibri" panose="020F0502020204030204" pitchFamily="34" charset="0"/>
                  </a:rPr>
                  <a:t>Eindreflectie</a:t>
                </a:r>
              </a:p>
              <a:p>
                <a:pPr marL="0" lvl="0" indent="0" algn="ctr" defTabSz="889000">
                  <a:lnSpc>
                    <a:spcPct val="90000"/>
                  </a:lnSpc>
                  <a:spcBef>
                    <a:spcPct val="0"/>
                  </a:spcBef>
                  <a:spcAft>
                    <a:spcPct val="35000"/>
                  </a:spcAft>
                  <a:buNone/>
                </a:pPr>
                <a:endParaRPr lang="en-GB" sz="12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Digitaal leiderschap</a:t>
                  </a: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Vrouwelijke empowerment</a:t>
                  </a: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6" cy="1262705"/>
              <a:chOff x="7376856" y="3586452"/>
              <a:chExt cx="1883116"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6" cy="1234491"/>
                <a:chOff x="6638" y="272785"/>
                <a:chExt cx="2057485"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5"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en-GB" sz="1400" dirty="0">
                      <a:solidFill>
                        <a:schemeClr val="bg1"/>
                      </a:solidFill>
                      <a:ea typeface="Calibri" panose="020F0502020204030204" pitchFamily="34" charset="0"/>
                    </a:rPr>
                    <a:t>Professionele begeleiding</a:t>
                  </a: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de-DE" sz="1400" b="1" dirty="0">
                  <a:ea typeface="Calibri" panose="020F0502020204030204" pitchFamily="34" charset="0"/>
                </a:rPr>
                <a:t>DIGITAAL LEIDERSCHAP</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de-DE" sz="1400" b="1" dirty="0">
                  <a:ea typeface="Calibri" panose="020F0502020204030204" pitchFamily="34" charset="0"/>
                </a:rPr>
                <a:t>VROUWELIJK LEIDERSCHAP</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800841" y="5449997"/>
              <a:ext cx="1883115" cy="621558"/>
            </a:xfrm>
            <a:prstGeom prst="rect">
              <a:avLst/>
            </a:prstGeom>
            <a:noFill/>
          </p:spPr>
          <p:txBody>
            <a:bodyPr wrap="square" rtlCol="0">
              <a:spAutoFit/>
            </a:bodyPr>
            <a:lstStyle/>
            <a:p>
              <a:pPr algn="ctr"/>
              <a:r>
                <a:rPr lang="de-DE" sz="1400" b="1" dirty="0">
                  <a:ea typeface="Calibri" panose="020F0502020204030204" pitchFamily="34" charset="0"/>
                </a:rPr>
                <a:t>COUNSELINGS-</a:t>
              </a:r>
            </a:p>
            <a:p>
              <a:pPr algn="ctr"/>
              <a:r>
                <a:rPr lang="de-DE" sz="1400" b="1" dirty="0">
                  <a:ea typeface="Calibri" panose="020F0502020204030204" pitchFamily="34" charset="0"/>
                </a:rPr>
                <a:t>BENADERING</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de-DE" dirty="0"/>
              <a:t>Uitkomsten</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1807041"/>
            <a:ext cx="10667285" cy="4031873"/>
          </a:xfrm>
          <a:prstGeom prst="rect">
            <a:avLst/>
          </a:prstGeom>
          <a:noFill/>
        </p:spPr>
        <p:txBody>
          <a:bodyPr wrap="square" rtlCol="0">
            <a:spAutoFit/>
          </a:bodyPr>
          <a:lstStyle/>
          <a:p>
            <a:pPr>
              <a:buClr>
                <a:schemeClr val="accent1"/>
              </a:buClr>
            </a:pPr>
            <a:r>
              <a:rPr lang="de-DE" sz="3200" b="1" dirty="0" err="1">
                <a:solidFill>
                  <a:schemeClr val="accent1"/>
                </a:solidFill>
              </a:rPr>
              <a:t>Wat zijn de resultaten van het programma</a:t>
            </a:r>
            <a:r>
              <a:rPr lang="de-DE" sz="3200" b="1" dirty="0">
                <a:solidFill>
                  <a:schemeClr val="accent1"/>
                </a:solidFill>
              </a:rPr>
              <a:t>?</a:t>
            </a:r>
          </a:p>
          <a:p>
            <a:pPr>
              <a:buClr>
                <a:schemeClr val="accent1"/>
              </a:buClr>
            </a:pPr>
            <a:endParaRPr lang="en-US" sz="3200" b="1" dirty="0">
              <a:solidFill>
                <a:schemeClr val="accent1"/>
              </a:solidFill>
            </a:endParaRPr>
          </a:p>
          <a:p>
            <a:pPr marL="571500" indent="-571500">
              <a:buClr>
                <a:schemeClr val="accent1"/>
              </a:buClr>
              <a:buFont typeface="Wingdings" pitchFamily="2" charset="2"/>
              <a:buChar char="§"/>
            </a:pPr>
            <a:r>
              <a:rPr lang="en-US" sz="3200" dirty="0"/>
              <a:t>Een empowerment voor vrouwelijke managers om de uitdagingen van een moderne (</a:t>
            </a:r>
            <a:r>
              <a:rPr lang="en-US" sz="3200" dirty="0" err="1"/>
              <a:t>gedigitaliseerde</a:t>
            </a:r>
            <a:r>
              <a:rPr lang="en-US" sz="3200" dirty="0"/>
              <a:t>) werkomgeving aan te gaan zonder andere geslachten te discrimineren. </a:t>
            </a:r>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US" sz="3200" dirty="0"/>
              <a:t>Een aanpak hebben om de negatieve effecten van de VUCA-wereld voor vrouwen te verminderen. </a:t>
            </a:r>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28448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481664"/>
            <a:ext cx="10515600" cy="4873098"/>
          </a:xfrm>
        </p:spPr>
        <p:txBody>
          <a:bodyPr>
            <a:normAutofit/>
          </a:bodyPr>
          <a:lstStyle/>
          <a:p>
            <a:pPr marL="355600" indent="-355600" algn="just">
              <a:lnSpc>
                <a:spcPct val="100000"/>
              </a:lnSpc>
              <a:buNone/>
            </a:pPr>
            <a:r>
              <a:rPr lang="en-US" sz="1400" dirty="0"/>
              <a:t>Barber, H. (1992). Developing Strategic Leadership: The US Army War College Experience. Journal of Management Development, 11(6), pp. 4-12. https://doi.org/10.1108/02621719210018208</a:t>
            </a:r>
          </a:p>
          <a:p>
            <a:pPr marL="355600" indent="-355600" algn="just">
              <a:lnSpc>
                <a:spcPct val="100000"/>
              </a:lnSpc>
              <a:buNone/>
            </a:pPr>
            <a:r>
              <a:rPr lang="en-US" sz="1400" dirty="0"/>
              <a:t>Berend, B., &amp; </a:t>
            </a:r>
            <a:r>
              <a:rPr lang="en-US" sz="1400" dirty="0" err="1"/>
              <a:t>Brohm-Badry</a:t>
            </a:r>
            <a:r>
              <a:rPr lang="en-US" sz="1400" dirty="0"/>
              <a:t>, M. (2020a). Positive </a:t>
            </a:r>
            <a:r>
              <a:rPr lang="en-US" sz="1400" dirty="0" err="1"/>
              <a:t>Psychologie</a:t>
            </a:r>
            <a:r>
              <a:rPr lang="en-US" sz="1400" dirty="0"/>
              <a:t> und New Work. In M. </a:t>
            </a:r>
            <a:r>
              <a:rPr lang="en-US" sz="1400" dirty="0" err="1"/>
              <a:t>Brohm-Badry</a:t>
            </a:r>
            <a:r>
              <a:rPr lang="en-US" sz="1400" dirty="0"/>
              <a:t>, C. </a:t>
            </a:r>
            <a:r>
              <a:rPr lang="en-US" sz="1400" dirty="0" err="1"/>
              <a:t>Peifer</a:t>
            </a:r>
            <a:r>
              <a:rPr lang="en-US" sz="1400" dirty="0"/>
              <a:t>, J. M. </a:t>
            </a:r>
            <a:r>
              <a:rPr lang="en-US" sz="1400" dirty="0" err="1"/>
              <a:t>Greve</a:t>
            </a:r>
            <a:r>
              <a:rPr lang="en-US" sz="1400" dirty="0"/>
              <a:t>, &amp; B. Berend (Eds.): </a:t>
            </a:r>
            <a:r>
              <a:rPr lang="en-US" sz="1400" dirty="0" err="1"/>
              <a:t>Zusammen</a:t>
            </a:r>
            <a:r>
              <a:rPr lang="en-US" sz="1400" dirty="0"/>
              <a:t> </a:t>
            </a:r>
            <a:r>
              <a:rPr lang="en-US" sz="1400" dirty="0" err="1"/>
              <a:t>wachsen</a:t>
            </a:r>
            <a:r>
              <a:rPr lang="en-US" sz="1400" dirty="0"/>
              <a:t>. </a:t>
            </a:r>
            <a:r>
              <a:rPr lang="en-US" sz="1400" dirty="0" err="1"/>
              <a:t>Förderung</a:t>
            </a:r>
            <a:r>
              <a:rPr lang="en-US" sz="1400" dirty="0"/>
              <a:t> der </a:t>
            </a:r>
            <a:r>
              <a:rPr lang="en-US" sz="1400" dirty="0" err="1"/>
              <a:t>positiv-psychologischen</a:t>
            </a:r>
            <a:r>
              <a:rPr lang="en-US" sz="1400" dirty="0"/>
              <a:t> </a:t>
            </a:r>
            <a:r>
              <a:rPr lang="en-US" sz="1400" dirty="0" err="1"/>
              <a:t>Entwicklung</a:t>
            </a:r>
            <a:r>
              <a:rPr lang="en-US" sz="1400" dirty="0"/>
              <a:t> von Individuum, </a:t>
            </a:r>
            <a:r>
              <a:rPr lang="en-US" sz="1400" dirty="0" err="1"/>
              <a:t>Organisation</a:t>
            </a:r>
            <a:r>
              <a:rPr lang="en-US" sz="1400" dirty="0"/>
              <a:t> und Gesellschaft. </a:t>
            </a:r>
            <a:r>
              <a:rPr lang="en-US" sz="1400" dirty="0" err="1"/>
              <a:t>Lengerich</a:t>
            </a:r>
            <a:r>
              <a:rPr lang="en-US" sz="1400" dirty="0"/>
              <a:t>, pp. 100–110.</a:t>
            </a:r>
          </a:p>
          <a:p>
            <a:pPr marL="355600" indent="-355600" algn="just">
              <a:lnSpc>
                <a:spcPct val="100000"/>
              </a:lnSpc>
              <a:buNone/>
            </a:pPr>
            <a:r>
              <a:rPr lang="en-US" sz="1400" dirty="0"/>
              <a:t>Berend, B., &amp; </a:t>
            </a:r>
            <a:r>
              <a:rPr lang="en-US" sz="1400" dirty="0" err="1"/>
              <a:t>Brohm-Badry</a:t>
            </a:r>
            <a:r>
              <a:rPr lang="en-US" sz="1400" dirty="0"/>
              <a:t>, M. (2020b). </a:t>
            </a:r>
            <a:r>
              <a:rPr lang="de-DE" sz="1400" dirty="0"/>
              <a:t>New Work: Souveränität im postdigitalen Zeitalter – Zeitenwende für Unternehmer, Personalverantwortliche, Coaches und Angestellte. Wiesbaden.</a:t>
            </a:r>
            <a:endParaRPr lang="en-US" sz="1400" dirty="0"/>
          </a:p>
          <a:p>
            <a:pPr marL="355600" indent="-355600" algn="just">
              <a:lnSpc>
                <a:spcPct val="100000"/>
              </a:lnSpc>
              <a:buNone/>
            </a:pPr>
            <a:r>
              <a:rPr lang="en-US" sz="1400" dirty="0" err="1"/>
              <a:t>Gardenswartz</a:t>
            </a:r>
            <a:r>
              <a:rPr lang="en-US" sz="1400" dirty="0"/>
              <a:t>, L., &amp; Rowe, A. (2003). Diverse Teams at Work - Capitalizing on the Power of Diversity. 2nd edition, Alexandria.</a:t>
            </a:r>
          </a:p>
          <a:p>
            <a:pPr marL="355600" indent="-355600" algn="just">
              <a:lnSpc>
                <a:spcPct val="100000"/>
              </a:lnSpc>
              <a:buNone/>
            </a:pPr>
            <a:r>
              <a:rPr lang="en-US" sz="1400" dirty="0" err="1"/>
              <a:t>Gmyrek</a:t>
            </a:r>
            <a:r>
              <a:rPr lang="en-US" sz="1400" dirty="0"/>
              <a:t>, P., Berg, J., Bescond, D. (2023). Generative AI and Jobs: A global analysis of potential effects on job quantity and quality. ILO Working Paper 96 (Geneva, ILO). </a:t>
            </a:r>
            <a:r>
              <a:rPr lang="en-US" sz="1400" dirty="0">
                <a:hlinkClick r:id="rId2"/>
              </a:rPr>
              <a:t>https://doi.org/10.54394/FHEM8239</a:t>
            </a:r>
            <a:r>
              <a:rPr lang="en-US" sz="1400" dirty="0"/>
              <a:t>.</a:t>
            </a:r>
          </a:p>
          <a:p>
            <a:pPr marL="355600" indent="-355600" algn="just">
              <a:lnSpc>
                <a:spcPct val="100000"/>
              </a:lnSpc>
              <a:buNone/>
            </a:pPr>
            <a:r>
              <a:rPr lang="en-US" sz="1400" dirty="0"/>
              <a:t>Herberger, T., Dötsch, J. (2021). The Means Justifies the End? Digitalization and Sustainability as a Social Challenge. A Plea for an Integrative View. In Herberger, T.; Dötsch, J. (Eds.): Digitalization, Digital Transformation, and Sustainability in the Global Economy. Cham, pp. 1–8.</a:t>
            </a:r>
          </a:p>
          <a:p>
            <a:pPr marL="355600" indent="-355600" algn="just">
              <a:lnSpc>
                <a:spcPct val="100000"/>
              </a:lnSpc>
              <a:buNone/>
            </a:pPr>
            <a:r>
              <a:rPr lang="en-US" sz="1400" dirty="0"/>
              <a:t>Herberger, T., Ertelt, B.-J., Scharpf, M., Reuter, A., Somogyi, S., Cserkúti, Á., Broersen, W., Etter Martin, S. (2023). Women, Leadership &amp; Digitalization – Reports on Surveys in Germany, Hungary, and the Netherlands. ERASMUS+ DIGIGEN Project Ref. No. 2021-1-DE02-KA220-VET-000025335. </a:t>
            </a:r>
          </a:p>
          <a:p>
            <a:pPr marL="355600" indent="-355600" algn="just">
              <a:lnSpc>
                <a:spcPct val="100000"/>
              </a:lnSpc>
              <a:buNone/>
            </a:pPr>
            <a:r>
              <a:rPr lang="en-US" sz="1400" dirty="0"/>
              <a:t>Lott, Y. (2023). Der Gender Digital Gap in Transformation? </a:t>
            </a:r>
            <a:r>
              <a:rPr lang="en-US" sz="1400" dirty="0" err="1"/>
              <a:t>Verwendung</a:t>
            </a:r>
            <a:r>
              <a:rPr lang="en-US" sz="1400" dirty="0"/>
              <a:t> </a:t>
            </a:r>
            <a:r>
              <a:rPr lang="en-US" sz="1400" dirty="0" err="1"/>
              <a:t>digitaler</a:t>
            </a:r>
            <a:r>
              <a:rPr lang="en-US" sz="1400" dirty="0"/>
              <a:t> </a:t>
            </a:r>
            <a:r>
              <a:rPr lang="en-US" sz="1400" dirty="0" err="1"/>
              <a:t>Technologien</a:t>
            </a:r>
            <a:r>
              <a:rPr lang="en-US" sz="1400" dirty="0"/>
              <a:t> und </a:t>
            </a:r>
            <a:r>
              <a:rPr lang="en-US" sz="1400" dirty="0" err="1"/>
              <a:t>Einschätzung</a:t>
            </a:r>
            <a:r>
              <a:rPr lang="en-US" sz="1400" dirty="0"/>
              <a:t> der </a:t>
            </a:r>
            <a:r>
              <a:rPr lang="en-US" sz="1400" dirty="0" err="1"/>
              <a:t>Berufschancen</a:t>
            </a:r>
            <a:r>
              <a:rPr lang="en-US" sz="1400" dirty="0"/>
              <a:t> in </a:t>
            </a:r>
            <a:r>
              <a:rPr lang="en-US" sz="1400" dirty="0" err="1"/>
              <a:t>einem</a:t>
            </a:r>
            <a:r>
              <a:rPr lang="en-US" sz="1400" dirty="0"/>
              <a:t> </a:t>
            </a:r>
            <a:r>
              <a:rPr lang="en-US" sz="1400" dirty="0" err="1"/>
              <a:t>digitalisierten</a:t>
            </a:r>
            <a:r>
              <a:rPr lang="en-US" sz="1400" dirty="0"/>
              <a:t> </a:t>
            </a:r>
            <a:r>
              <a:rPr lang="en-US" sz="1400" dirty="0" err="1"/>
              <a:t>Arbeitsmarkt</a:t>
            </a:r>
            <a:r>
              <a:rPr lang="en-US" sz="1400" dirty="0"/>
              <a:t>. WSI-Report, No. 81.</a:t>
            </a:r>
          </a:p>
        </p:txBody>
      </p:sp>
      <p:sp>
        <p:nvSpPr>
          <p:cNvPr id="3" name="Datumsplatzhalter 2">
            <a:extLst>
              <a:ext uri="{FF2B5EF4-FFF2-40B4-BE49-F238E27FC236}">
                <a16:creationId xmlns:a16="http://schemas.microsoft.com/office/drawing/2014/main" id="{9950270A-7061-1E86-C7DC-D76158393DBA}"/>
              </a:ext>
            </a:extLst>
          </p:cNvPr>
          <p:cNvSpPr>
            <a:spLocks noGrp="1"/>
          </p:cNvSpPr>
          <p:nvPr>
            <p:ph type="dt" sz="half" idx="10"/>
          </p:nvPr>
        </p:nvSpPr>
        <p:spPr/>
        <p:txBody>
          <a:bodyPr/>
          <a:lstStyle/>
          <a:p>
            <a:fld id="{423DEAB5-B634-4B1D-AD4B-77139435E81F}" type="datetime1">
              <a:rPr lang="en-GB" noProof="0" smtClean="0"/>
              <a:t>21/11/2024</a:t>
            </a:fld>
            <a:endParaRPr lang="en-GB" noProof="0"/>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Referenties</a:t>
            </a:r>
            <a:endParaRPr lang="en-GB" dirty="0"/>
          </a:p>
        </p:txBody>
      </p:sp>
    </p:spTree>
    <p:extLst>
      <p:ext uri="{BB962C8B-B14F-4D97-AF65-F5344CB8AC3E}">
        <p14:creationId xmlns:p14="http://schemas.microsoft.com/office/powerpoint/2010/main" val="342287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err="1">
                <a:solidFill>
                  <a:schemeClr val="tx1"/>
                </a:solidFill>
                <a:latin typeface="Jost" pitchFamily="2" charset="0"/>
                <a:ea typeface="Jost" pitchFamily="2" charset="0"/>
              </a:rPr>
              <a:t>Uitdagende </a:t>
            </a:r>
            <a:r>
              <a:rPr lang="de-DE" sz="4800">
                <a:solidFill>
                  <a:schemeClr val="tx1"/>
                </a:solidFill>
                <a:latin typeface="Jost" pitchFamily="2" charset="0"/>
                <a:ea typeface="Jost" pitchFamily="2" charset="0"/>
              </a:rPr>
              <a:t>omgeving</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5700119" y="1422432"/>
            <a:ext cx="508887" cy="4351338"/>
          </a:xfrm>
        </p:spPr>
        <p:txBody>
          <a:bodyPr>
            <a:noAutofit/>
          </a:bodyPr>
          <a:lstStyle/>
          <a:p>
            <a:pPr marL="0" indent="0">
              <a:lnSpc>
                <a:spcPct val="150000"/>
              </a:lnSpc>
              <a:buNone/>
            </a:pPr>
            <a:r>
              <a:rPr lang="en-GB" sz="4000" b="1">
                <a:solidFill>
                  <a:schemeClr val="accent2"/>
                </a:solidFill>
                <a:latin typeface="+mj-lt"/>
              </a:rPr>
              <a:t>V</a:t>
            </a:r>
          </a:p>
          <a:p>
            <a:pPr marL="0" indent="0">
              <a:lnSpc>
                <a:spcPct val="150000"/>
              </a:lnSpc>
              <a:buNone/>
            </a:pPr>
            <a:r>
              <a:rPr lang="en-GB" sz="4000" b="1">
                <a:solidFill>
                  <a:schemeClr val="accent2"/>
                </a:solidFill>
                <a:latin typeface="+mj-lt"/>
              </a:rPr>
              <a:t>U</a:t>
            </a:r>
          </a:p>
          <a:p>
            <a:pPr marL="0" indent="0">
              <a:lnSpc>
                <a:spcPct val="150000"/>
              </a:lnSpc>
              <a:buNone/>
            </a:pPr>
            <a:r>
              <a:rPr lang="en-GB" sz="4000" b="1">
                <a:solidFill>
                  <a:schemeClr val="accent2"/>
                </a:solidFill>
                <a:latin typeface="+mj-lt"/>
              </a:rPr>
              <a:t>C</a:t>
            </a:r>
          </a:p>
          <a:p>
            <a:pPr marL="0" indent="0">
              <a:lnSpc>
                <a:spcPct val="150000"/>
              </a:lnSpc>
              <a:buNone/>
            </a:pPr>
            <a:r>
              <a:rPr lang="en-GB" sz="4000" b="1">
                <a:solidFill>
                  <a:schemeClr val="accent2"/>
                </a:solidFill>
                <a:latin typeface="+mj-lt"/>
              </a:rPr>
              <a:t>A</a:t>
            </a:r>
          </a:p>
        </p:txBody>
      </p:sp>
      <p:sp>
        <p:nvSpPr>
          <p:cNvPr id="4" name="Textfeld 3">
            <a:extLst>
              <a:ext uri="{FF2B5EF4-FFF2-40B4-BE49-F238E27FC236}">
                <a16:creationId xmlns:a16="http://schemas.microsoft.com/office/drawing/2014/main" id="{1882FC9C-2055-9038-17AD-55CB1E423E4D}"/>
              </a:ext>
            </a:extLst>
          </p:cNvPr>
          <p:cNvSpPr txBox="1"/>
          <p:nvPr/>
        </p:nvSpPr>
        <p:spPr>
          <a:xfrm>
            <a:off x="6593197" y="1532936"/>
            <a:ext cx="5018430" cy="3792128"/>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Volatiliteit</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Wisselvallig</a:t>
            </a:r>
            <a:endPar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endParaRP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Uncertainty-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Onzeker</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Complexity- Complex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Ambiguity- </a:t>
            </a:r>
            <a:r>
              <a:rPr kumimoji="0" lang="en-GB" sz="3600" b="0" i="0" u="none" strike="noStrike" kern="1200" cap="none" spc="0" normalizeH="0" baseline="0" noProof="0" err="1">
                <a:ln>
                  <a:noFill/>
                </a:ln>
                <a:solidFill>
                  <a:prstClr val="black"/>
                </a:solidFill>
                <a:effectLst/>
                <a:uLnTx/>
                <a:uFillTx/>
                <a:latin typeface="+mj-lt"/>
                <a:ea typeface="+mn-ea"/>
                <a:cs typeface="Arial" panose="020B0604020202020204" pitchFamily="34" charset="0"/>
              </a:rPr>
              <a:t>Dubbelzinnig</a:t>
            </a:r>
            <a:r>
              <a:rPr kumimoji="0" lang="en-GB" sz="3600" b="0" i="0" u="none" strike="noStrike" kern="1200" cap="none" spc="0" normalizeH="0" baseline="0" noProof="0">
                <a:ln>
                  <a:noFill/>
                </a:ln>
                <a:solidFill>
                  <a:prstClr val="black"/>
                </a:solidFill>
                <a:effectLst/>
                <a:uLnTx/>
                <a:uFillTx/>
                <a:latin typeface="+mj-lt"/>
                <a:ea typeface="+mn-ea"/>
                <a:cs typeface="Arial" panose="020B0604020202020204" pitchFamily="34" charset="0"/>
              </a:rPr>
              <a:t> </a:t>
            </a:r>
          </a:p>
        </p:txBody>
      </p:sp>
      <p:sp>
        <p:nvSpPr>
          <p:cNvPr id="7" name="Textfeld 6">
            <a:extLst>
              <a:ext uri="{FF2B5EF4-FFF2-40B4-BE49-F238E27FC236}">
                <a16:creationId xmlns:a16="http://schemas.microsoft.com/office/drawing/2014/main" id="{F47BFEE8-45F0-DE6A-99E6-CCD36409811C}"/>
              </a:ext>
            </a:extLst>
          </p:cNvPr>
          <p:cNvSpPr txBox="1"/>
          <p:nvPr/>
        </p:nvSpPr>
        <p:spPr>
          <a:xfrm>
            <a:off x="9790465" y="5682943"/>
            <a:ext cx="1936045" cy="400110"/>
          </a:xfrm>
          <a:prstGeom prst="rect">
            <a:avLst/>
          </a:prstGeom>
          <a:noFill/>
        </p:spPr>
        <p:txBody>
          <a:bodyPr wrap="square">
            <a:spAutoFit/>
          </a:bodyPr>
          <a:lstStyle/>
          <a:p>
            <a:r>
              <a:rPr lang="en-GB" sz="2000"/>
              <a:t>(Barber, 1992)</a:t>
            </a:r>
            <a:endParaRPr lang="de-DE" sz="2000"/>
          </a:p>
        </p:txBody>
      </p:sp>
    </p:spTree>
    <p:extLst>
      <p:ext uri="{BB962C8B-B14F-4D97-AF65-F5344CB8AC3E}">
        <p14:creationId xmlns:p14="http://schemas.microsoft.com/office/powerpoint/2010/main" val="327017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Digitalisering</a:t>
            </a:r>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1938992"/>
          </a:xfrm>
          <a:prstGeom prst="rect">
            <a:avLst/>
          </a:prstGeom>
          <a:noFill/>
        </p:spPr>
        <p:txBody>
          <a:bodyPr wrap="square" rtlCol="0">
            <a:spAutoFit/>
          </a:bodyPr>
          <a:lstStyle/>
          <a:p>
            <a:pPr algn="ctr"/>
            <a:r>
              <a:rPr lang="en-US" sz="4000" dirty="0"/>
              <a:t>"</a:t>
            </a:r>
            <a:r>
              <a:rPr lang="en-US" sz="4000" dirty="0">
                <a:solidFill>
                  <a:schemeClr val="accent1"/>
                </a:solidFill>
              </a:rPr>
              <a:t>Digitalisering </a:t>
            </a:r>
            <a:r>
              <a:rPr lang="en-US" sz="4000" dirty="0"/>
              <a:t>kan worden geïnterpreteerd als de introductie van </a:t>
            </a:r>
            <a:r>
              <a:rPr lang="en-US" sz="4000" dirty="0">
                <a:solidFill>
                  <a:schemeClr val="accent1"/>
                </a:solidFill>
              </a:rPr>
              <a:t>nieuwe oplossingen </a:t>
            </a:r>
            <a:r>
              <a:rPr lang="en-US" sz="4000" dirty="0"/>
              <a:t>op basis van </a:t>
            </a:r>
            <a:r>
              <a:rPr lang="en-US" sz="4000" dirty="0">
                <a:solidFill>
                  <a:schemeClr val="accent1"/>
                </a:solidFill>
              </a:rPr>
              <a:t>informatie- en communicatietechnologieën </a:t>
            </a:r>
            <a:r>
              <a:rPr lang="en-US" sz="4000" dirty="0"/>
              <a:t>(ICT)". </a:t>
            </a:r>
          </a:p>
        </p:txBody>
      </p:sp>
      <p:sp>
        <p:nvSpPr>
          <p:cNvPr id="9" name="Textfeld 8">
            <a:extLst>
              <a:ext uri="{FF2B5EF4-FFF2-40B4-BE49-F238E27FC236}">
                <a16:creationId xmlns:a16="http://schemas.microsoft.com/office/drawing/2014/main" id="{6F7F70D0-A5FE-DB66-5768-8195CFA5A4B0}"/>
              </a:ext>
            </a:extLst>
          </p:cNvPr>
          <p:cNvSpPr txBox="1"/>
          <p:nvPr/>
        </p:nvSpPr>
        <p:spPr>
          <a:xfrm>
            <a:off x="3247950" y="4398496"/>
            <a:ext cx="6100996" cy="338554"/>
          </a:xfrm>
          <a:prstGeom prst="rect">
            <a:avLst/>
          </a:prstGeom>
          <a:noFill/>
        </p:spPr>
        <p:txBody>
          <a:bodyPr wrap="square">
            <a:spAutoFit/>
          </a:bodyPr>
          <a:lstStyle/>
          <a:p>
            <a:pPr algn="ctr"/>
            <a:r>
              <a:rPr lang="en-US" sz="1600" dirty="0"/>
              <a:t>(Herberger et al. 2023, blz. 4; Herberger et al. 2021, blz. 4)</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Digitale transformatie</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51342" y="1583719"/>
            <a:ext cx="11089316" cy="4185761"/>
          </a:xfrm>
          <a:prstGeom prst="rect">
            <a:avLst/>
          </a:prstGeom>
          <a:noFill/>
        </p:spPr>
        <p:txBody>
          <a:bodyPr wrap="square" rtlCol="0">
            <a:spAutoFit/>
          </a:bodyPr>
          <a:lstStyle/>
          <a:p>
            <a:pPr algn="ctr"/>
            <a:r>
              <a:rPr lang="en-US" sz="3800" dirty="0"/>
              <a:t>"</a:t>
            </a:r>
            <a:r>
              <a:rPr lang="en-US" sz="3800" dirty="0">
                <a:solidFill>
                  <a:schemeClr val="accent1"/>
                </a:solidFill>
              </a:rPr>
              <a:t>Digitale transformatie </a:t>
            </a:r>
            <a:r>
              <a:rPr lang="en-US" sz="3800" dirty="0"/>
              <a:t>richt zich op de implementatie </a:t>
            </a:r>
            <a:r>
              <a:rPr lang="en-US" sz="3800" dirty="0">
                <a:solidFill>
                  <a:schemeClr val="accent1"/>
                </a:solidFill>
              </a:rPr>
              <a:t>die wordt veroorzaakt door digitalisering </a:t>
            </a:r>
            <a:r>
              <a:rPr lang="en-US" sz="3800" dirty="0"/>
              <a:t>en de </a:t>
            </a:r>
            <a:r>
              <a:rPr lang="en-US" sz="3800" dirty="0">
                <a:solidFill>
                  <a:schemeClr val="accent1"/>
                </a:solidFill>
              </a:rPr>
              <a:t>bijbehorende veranderingen en risico's als gevolg </a:t>
            </a:r>
            <a:r>
              <a:rPr lang="en-US" sz="3800" dirty="0"/>
              <a:t>van digitalisering in vergelijking met de </a:t>
            </a:r>
            <a:r>
              <a:rPr lang="en-US" sz="3800" dirty="0" err="1"/>
              <a:t>startsituatie</a:t>
            </a:r>
            <a:r>
              <a:rPr lang="en-US" sz="3800" dirty="0"/>
              <a:t>, die uiteindelijk </a:t>
            </a:r>
            <a:r>
              <a:rPr lang="en-US" sz="3800" dirty="0">
                <a:solidFill>
                  <a:schemeClr val="accent1"/>
                </a:solidFill>
              </a:rPr>
              <a:t>de gevolgen bepaalt </a:t>
            </a:r>
            <a:r>
              <a:rPr lang="en-US" sz="3800" dirty="0"/>
              <a:t>voor alle belanghebbenden, ook buiten de implementatiekwestie.</a:t>
            </a:r>
            <a:r>
              <a:rPr lang="en-GB" sz="3800" dirty="0"/>
              <a:t>"</a:t>
            </a:r>
            <a:endParaRPr lang="en-US" sz="3800" dirty="0"/>
          </a:p>
        </p:txBody>
      </p:sp>
      <p:sp>
        <p:nvSpPr>
          <p:cNvPr id="8" name="Textfeld 7">
            <a:extLst>
              <a:ext uri="{FF2B5EF4-FFF2-40B4-BE49-F238E27FC236}">
                <a16:creationId xmlns:a16="http://schemas.microsoft.com/office/drawing/2014/main" id="{6CE81B19-8A67-484D-BC1F-D926A28C018A}"/>
              </a:ext>
            </a:extLst>
          </p:cNvPr>
          <p:cNvSpPr txBox="1"/>
          <p:nvPr/>
        </p:nvSpPr>
        <p:spPr>
          <a:xfrm>
            <a:off x="3202659" y="5712330"/>
            <a:ext cx="6100996" cy="338554"/>
          </a:xfrm>
          <a:prstGeom prst="rect">
            <a:avLst/>
          </a:prstGeom>
          <a:noFill/>
        </p:spPr>
        <p:txBody>
          <a:bodyPr wrap="square">
            <a:spAutoFit/>
          </a:bodyPr>
          <a:lstStyle/>
          <a:p>
            <a:pPr algn="ctr"/>
            <a:r>
              <a:rPr lang="en-GB" sz="1600" dirty="0"/>
              <a:t>(Herberger et al., 2023, p. 4; Herberger et al., 2021, p. 4)</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780585"/>
          </a:xfrm>
        </p:spPr>
        <p:txBody>
          <a:bodyPr/>
          <a:lstStyle/>
          <a:p>
            <a:r>
              <a:rPr lang="de-DE" sz="4000" dirty="0" err="1"/>
              <a:t>Relatie tussen digitalisering </a:t>
            </a:r>
            <a:r>
              <a:rPr lang="de-DE" sz="4000" dirty="0"/>
              <a:t>en digitale transformatie</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Digitalisering</a:t>
            </a:r>
            <a:endParaRPr lang="de-DE" dirty="0"/>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dirty="0"/>
              <a:t>Digitale transformatie</a:t>
            </a:r>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 </a:t>
            </a:r>
            <a:r>
              <a:rPr lang="de-DE" dirty="0"/>
              <a:t>in </a:t>
            </a:r>
            <a:r>
              <a:rPr lang="de-DE" dirty="0" err="1"/>
              <a:t>economische dimensies</a:t>
            </a:r>
            <a:endParaRPr lang="de-DE" dirty="0"/>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a:t>
            </a:r>
            <a:r>
              <a:rPr lang="de-DE" dirty="0"/>
              <a:t> in ... </a:t>
            </a:r>
            <a:r>
              <a:rPr lang="de-DE" dirty="0" err="1"/>
              <a:t>dimensies</a:t>
            </a:r>
            <a:endParaRPr lang="de-DE" dirty="0"/>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Veranderingen</a:t>
            </a:r>
            <a:r>
              <a:rPr lang="de-DE" dirty="0"/>
              <a:t> in </a:t>
            </a:r>
            <a:r>
              <a:rPr lang="de-DE" dirty="0" err="1"/>
              <a:t>samenlevingsdimensies</a:t>
            </a:r>
            <a:endParaRPr lang="de-DE" dirty="0"/>
          </a:p>
        </p:txBody>
      </p:sp>
      <p:sp>
        <p:nvSpPr>
          <p:cNvPr id="15" name="Textfeld 14">
            <a:extLst>
              <a:ext uri="{FF2B5EF4-FFF2-40B4-BE49-F238E27FC236}">
                <a16:creationId xmlns:a16="http://schemas.microsoft.com/office/drawing/2014/main" id="{092724C4-4729-FE77-6185-A92A2539170C}"/>
              </a:ext>
            </a:extLst>
          </p:cNvPr>
          <p:cNvSpPr txBox="1"/>
          <p:nvPr/>
        </p:nvSpPr>
        <p:spPr>
          <a:xfrm>
            <a:off x="3581400" y="5694070"/>
            <a:ext cx="5124883" cy="338554"/>
          </a:xfrm>
          <a:prstGeom prst="rect">
            <a:avLst/>
          </a:prstGeom>
          <a:noFill/>
        </p:spPr>
        <p:txBody>
          <a:bodyPr wrap="square" rtlCol="0">
            <a:spAutoFit/>
          </a:bodyPr>
          <a:lstStyle>
            <a:defPPr>
              <a:defRPr lang="de-DE"/>
            </a:defPPr>
            <a:lvl1pPr>
              <a:defRPr sz="1100"/>
            </a:lvl1pPr>
          </a:lstStyle>
          <a:p>
            <a:pPr algn="ctr"/>
            <a:r>
              <a:rPr lang="en-US" sz="1600" dirty="0"/>
              <a:t>Herberger et al. (2023); Herberger et al. (2021)</a:t>
            </a:r>
            <a:endParaRPr lang="en-GB" sz="1600"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920288" cy="1034320"/>
          </a:xfrm>
        </p:spPr>
        <p:txBody>
          <a:bodyPr/>
          <a:lstStyle/>
          <a:p>
            <a:r>
              <a:rPr lang="de-DE" sz="3600" dirty="0" err="1"/>
              <a:t>Digitalisering </a:t>
            </a:r>
            <a:r>
              <a:rPr lang="de-DE" sz="3600" dirty="0"/>
              <a:t>en digitale transformatie en </a:t>
            </a:r>
            <a:r>
              <a:rPr lang="de-DE" sz="3600" dirty="0" err="1"/>
              <a:t>de impact ervan </a:t>
            </a:r>
            <a:r>
              <a:rPr lang="de-DE" sz="3600" dirty="0"/>
              <a:t>op </a:t>
            </a:r>
            <a:r>
              <a:rPr lang="de-DE" sz="3600" dirty="0" err="1"/>
              <a:t>vrouwen </a:t>
            </a:r>
            <a:r>
              <a:rPr lang="de-DE" sz="3600" dirty="0"/>
              <a:t>in </a:t>
            </a:r>
            <a:r>
              <a:rPr lang="de-DE" sz="3600" dirty="0" err="1"/>
              <a:t>managementposities</a:t>
            </a:r>
            <a:endParaRPr lang="de-DE" sz="3600" dirty="0"/>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838200" y="2200230"/>
            <a:ext cx="11337422" cy="3570208"/>
          </a:xfrm>
          <a:prstGeom prst="rect">
            <a:avLst/>
          </a:prstGeom>
          <a:noFill/>
        </p:spPr>
        <p:txBody>
          <a:bodyPr wrap="square" rtlCol="0">
            <a:spAutoFit/>
          </a:bodyPr>
          <a:lstStyle/>
          <a:p>
            <a:pPr marL="571500" indent="-571500">
              <a:buClr>
                <a:schemeClr val="accent1"/>
              </a:buClr>
              <a:buFont typeface="Wingdings" pitchFamily="2" charset="2"/>
              <a:buChar char="§"/>
            </a:pPr>
            <a:r>
              <a:rPr lang="en-US" sz="3200" dirty="0"/>
              <a:t>Vooral vrouwen met een hoog inkomen zouden negatief beïnvloed kunnen worden door het digitale hulpmiddel AI. </a:t>
            </a:r>
            <a:br>
              <a:rPr lang="en-US" sz="3200" dirty="0"/>
            </a:br>
            <a:r>
              <a:rPr lang="en-US" sz="1600" dirty="0"/>
              <a:t>(</a:t>
            </a:r>
            <a:r>
              <a:rPr lang="en-US" sz="1600" dirty="0" err="1"/>
              <a:t>Gmyrek </a:t>
            </a:r>
            <a:r>
              <a:rPr lang="en-US" sz="1600" dirty="0"/>
              <a:t>et al. 2023, p. 31)</a:t>
            </a:r>
            <a:endParaRPr lang="en-US" sz="3200" dirty="0"/>
          </a:p>
          <a:p>
            <a:pPr marL="571500" indent="-571500">
              <a:buClr>
                <a:schemeClr val="accent1"/>
              </a:buClr>
              <a:buFont typeface="Wingdings" pitchFamily="2" charset="2"/>
              <a:buChar char="§"/>
            </a:pPr>
            <a:endParaRPr lang="en-US" sz="3200" dirty="0"/>
          </a:p>
          <a:p>
            <a:pPr marL="571500" indent="-571500">
              <a:buClr>
                <a:schemeClr val="accent1"/>
              </a:buClr>
              <a:buFont typeface="Wingdings" pitchFamily="2" charset="2"/>
              <a:buChar char="§"/>
            </a:pPr>
            <a:r>
              <a:rPr lang="en-US" sz="3200" dirty="0"/>
              <a:t>Gender digital gap is een uitdrukking van de (negatieve) genderverschillen in welke mate digitale technologieën en hun ontwerp beschikbaar zijn als machtsmiddelen. </a:t>
            </a:r>
            <a:br>
              <a:rPr lang="en-US" sz="3200" dirty="0"/>
            </a:br>
            <a:r>
              <a:rPr lang="en-US" sz="1600" dirty="0"/>
              <a:t>(Lott 2023, p. 3)</a:t>
            </a:r>
            <a:endParaRPr lang="en-US" sz="32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de-DE" dirty="0"/>
              <a:t>Nieuw werk</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214928" y="2182015"/>
            <a:ext cx="11762144" cy="3693319"/>
          </a:xfrm>
          <a:prstGeom prst="rect">
            <a:avLst/>
          </a:prstGeom>
          <a:noFill/>
        </p:spPr>
        <p:txBody>
          <a:bodyPr wrap="square" rtlCol="0">
            <a:spAutoFit/>
          </a:bodyPr>
          <a:lstStyle/>
          <a:p>
            <a:pPr algn="ctr"/>
            <a:r>
              <a:rPr lang="en-GB" sz="3600" dirty="0">
                <a:solidFill>
                  <a:schemeClr val="accent1"/>
                </a:solidFill>
              </a:rPr>
              <a:t>Nieuw Werk </a:t>
            </a:r>
            <a:r>
              <a:rPr lang="en-GB" sz="3600" dirty="0"/>
              <a:t>verwijst naar een vorm van werk die gekenmerkt wordt door </a:t>
            </a:r>
            <a:r>
              <a:rPr lang="en-GB" sz="3600" dirty="0">
                <a:solidFill>
                  <a:schemeClr val="accent1"/>
                </a:solidFill>
              </a:rPr>
              <a:t>zelfgekozen actie</a:t>
            </a:r>
            <a:r>
              <a:rPr lang="en-GB" sz="3600" dirty="0"/>
              <a:t>, </a:t>
            </a:r>
            <a:r>
              <a:rPr lang="en-GB" sz="3600" dirty="0">
                <a:solidFill>
                  <a:schemeClr val="accent1"/>
                </a:solidFill>
              </a:rPr>
              <a:t>tijdsoevereiniteit </a:t>
            </a:r>
            <a:r>
              <a:rPr lang="en-GB" sz="3600" dirty="0"/>
              <a:t>en een hoog niveau van </a:t>
            </a:r>
            <a:r>
              <a:rPr lang="en-GB" sz="3600" dirty="0">
                <a:solidFill>
                  <a:schemeClr val="accent1"/>
                </a:solidFill>
              </a:rPr>
              <a:t>subjectief welzijn</a:t>
            </a:r>
            <a:r>
              <a:rPr lang="en-GB" sz="3600" dirty="0"/>
              <a:t>.</a:t>
            </a:r>
          </a:p>
          <a:p>
            <a:pPr algn="ctr"/>
            <a:r>
              <a:rPr lang="en-GB" sz="3600" dirty="0"/>
              <a:t>Dit wordt bereikt door </a:t>
            </a:r>
            <a:r>
              <a:rPr lang="en-GB" sz="3600" dirty="0">
                <a:solidFill>
                  <a:schemeClr val="accent1"/>
                </a:solidFill>
              </a:rPr>
              <a:t>interventies </a:t>
            </a:r>
            <a:r>
              <a:rPr lang="en-GB" sz="3600" dirty="0"/>
              <a:t>op pedagogisch-psychologisch, organisatorisch, technologisch en politiek niveau. </a:t>
            </a:r>
            <a:br>
              <a:rPr lang="en-US" sz="3600" dirty="0"/>
            </a:br>
            <a:r>
              <a:rPr lang="en-US" sz="1600" dirty="0"/>
              <a:t>(Berend et al. 2020a)</a:t>
            </a:r>
            <a:endParaRPr lang="en-US" sz="36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en </a:t>
            </a:r>
            <a:r>
              <a:rPr lang="en-US" dirty="0" err="1"/>
              <a:t>Brohm-Badry </a:t>
            </a:r>
            <a:r>
              <a:rPr lang="en-US" dirty="0"/>
              <a:t>2020), p. 4</a:t>
            </a:r>
            <a:endParaRPr lang="en-GB"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Nieuwe werkelementen</a:t>
            </a:r>
          </a:p>
        </p:txBody>
      </p:sp>
      <p:sp>
        <p:nvSpPr>
          <p:cNvPr id="5" name="Datumsplatzhalter 2">
            <a:extLst>
              <a:ext uri="{FF2B5EF4-FFF2-40B4-BE49-F238E27FC236}">
                <a16:creationId xmlns:a16="http://schemas.microsoft.com/office/drawing/2014/main" id="{33350A45-06B8-9394-44E3-E5E3B28CA5D0}"/>
              </a:ext>
            </a:extLst>
          </p:cNvPr>
          <p:cNvSpPr>
            <a:spLocks noGrp="1"/>
          </p:cNvSpPr>
          <p:nvPr>
            <p:ph type="dt" sz="half" idx="10"/>
          </p:nvPr>
        </p:nvSpPr>
        <p:spPr>
          <a:xfrm>
            <a:off x="838200" y="6356350"/>
            <a:ext cx="2743200" cy="365125"/>
          </a:xfrm>
        </p:spPr>
        <p:txBody>
          <a:bodyPr/>
          <a:lstStyle/>
          <a:p>
            <a:fld id="{423DEAB5-B634-4B1D-AD4B-77139435E81F}" type="datetime1">
              <a:rPr lang="en-GB" noProof="0" smtClean="0"/>
              <a:t>21/11/2024</a:t>
            </a:fld>
            <a:endParaRPr lang="en-GB" noProof="0" dirty="0"/>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en </a:t>
            </a:r>
            <a:r>
              <a:rPr lang="en-US" dirty="0" err="1"/>
              <a:t>Brohm-Badry </a:t>
            </a:r>
            <a:r>
              <a:rPr lang="en-US" dirty="0"/>
              <a:t>2020), p. 4</a:t>
            </a:r>
            <a:endParaRPr lang="en-GB" dirty="0"/>
          </a:p>
        </p:txBody>
      </p:sp>
      <p:sp>
        <p:nvSpPr>
          <p:cNvPr id="3" name="Textfeld 2">
            <a:extLst>
              <a:ext uri="{FF2B5EF4-FFF2-40B4-BE49-F238E27FC236}">
                <a16:creationId xmlns:a16="http://schemas.microsoft.com/office/drawing/2014/main" id="{47772B75-41A3-1255-93ED-18710541F01B}"/>
              </a:ext>
            </a:extLst>
          </p:cNvPr>
          <p:cNvSpPr txBox="1"/>
          <p:nvPr/>
        </p:nvSpPr>
        <p:spPr>
          <a:xfrm>
            <a:off x="7439908" y="5981445"/>
            <a:ext cx="4421499" cy="338554"/>
          </a:xfrm>
          <a:prstGeom prst="rect">
            <a:avLst/>
          </a:prstGeom>
          <a:noFill/>
        </p:spPr>
        <p:txBody>
          <a:bodyPr wrap="square" rtlCol="0">
            <a:spAutoFit/>
          </a:bodyPr>
          <a:lstStyle>
            <a:defPPr>
              <a:defRPr lang="de-DE"/>
            </a:defPPr>
            <a:lvl1pPr>
              <a:defRPr sz="1100"/>
            </a:lvl1pPr>
          </a:lstStyle>
          <a:p>
            <a:pPr algn="ctr"/>
            <a:r>
              <a:rPr lang="en-US" sz="1600" dirty="0"/>
              <a:t>Berend et al. (2020b), p. 13</a:t>
            </a:r>
            <a:endParaRPr lang="en-GB" sz="1600" dirty="0"/>
          </a:p>
        </p:txBody>
      </p:sp>
      <p:sp>
        <p:nvSpPr>
          <p:cNvPr id="14" name="Rechteck 13">
            <a:extLst>
              <a:ext uri="{FF2B5EF4-FFF2-40B4-BE49-F238E27FC236}">
                <a16:creationId xmlns:a16="http://schemas.microsoft.com/office/drawing/2014/main" id="{FEDEA33B-C5FF-C47E-1E57-B936BC445C6F}"/>
              </a:ext>
            </a:extLst>
          </p:cNvPr>
          <p:cNvSpPr/>
          <p:nvPr/>
        </p:nvSpPr>
        <p:spPr>
          <a:xfrm>
            <a:off x="1699846" y="2473569"/>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b="0" i="0" u="none" strike="noStrike" baseline="0"/>
              <a:t>Flexibilisering van werk in ruimte en tijd</a:t>
            </a:r>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3192528"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Agile en projectmatige organisatievormen</a:t>
            </a:r>
          </a:p>
        </p:txBody>
      </p:sp>
      <p:sp>
        <p:nvSpPr>
          <p:cNvPr id="16" name="Rechteck 15">
            <a:extLst>
              <a:ext uri="{FF2B5EF4-FFF2-40B4-BE49-F238E27FC236}">
                <a16:creationId xmlns:a16="http://schemas.microsoft.com/office/drawing/2014/main" id="{70E1C286-C86D-DCD2-5F2E-B43A8919783F}"/>
              </a:ext>
            </a:extLst>
          </p:cNvPr>
          <p:cNvSpPr/>
          <p:nvPr/>
        </p:nvSpPr>
        <p:spPr>
          <a:xfrm>
            <a:off x="1699846" y="4327535"/>
            <a:ext cx="2743200"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Waardegericht en zinvol werk</a:t>
            </a:r>
          </a:p>
        </p:txBody>
      </p:sp>
      <p:sp>
        <p:nvSpPr>
          <p:cNvPr id="17" name="Rechteck 16">
            <a:extLst>
              <a:ext uri="{FF2B5EF4-FFF2-40B4-BE49-F238E27FC236}">
                <a16:creationId xmlns:a16="http://schemas.microsoft.com/office/drawing/2014/main" id="{4AE51F1E-FD69-C35E-D425-B44C867BF136}"/>
              </a:ext>
            </a:extLst>
          </p:cNvPr>
          <p:cNvSpPr/>
          <p:nvPr/>
        </p:nvSpPr>
        <p:spPr>
          <a:xfrm>
            <a:off x="7877911" y="4531903"/>
            <a:ext cx="3063573"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dirty="0"/>
              <a:t>De-</a:t>
            </a:r>
            <a:r>
              <a:rPr lang="en-GB" sz="1600" dirty="0" err="1"/>
              <a:t>hiërarchisering</a:t>
            </a:r>
            <a:r>
              <a:rPr lang="en-GB" sz="1600" dirty="0"/>
              <a:t>, </a:t>
            </a:r>
            <a:r>
              <a:rPr lang="en-GB" sz="1600" dirty="0" err="1"/>
              <a:t>participatieve</a:t>
            </a:r>
            <a:r>
              <a:rPr lang="en-GB" sz="1600" dirty="0"/>
              <a:t> </a:t>
            </a:r>
            <a:r>
              <a:rPr lang="en-GB" sz="1600" dirty="0" err="1"/>
              <a:t>besluitvormingsmechanismen</a:t>
            </a:r>
            <a:r>
              <a:rPr lang="en-GB" sz="1600" dirty="0"/>
              <a:t> </a:t>
            </a:r>
            <a:r>
              <a:rPr lang="en-GB" sz="1600" dirty="0" err="1"/>
              <a:t>en</a:t>
            </a:r>
            <a:r>
              <a:rPr lang="en-GB" sz="1600" dirty="0"/>
              <a:t> </a:t>
            </a:r>
            <a:r>
              <a:rPr lang="en-GB" sz="1600" dirty="0" err="1"/>
              <a:t>vormen</a:t>
            </a:r>
            <a:r>
              <a:rPr lang="en-GB" sz="1600" dirty="0"/>
              <a:t> van </a:t>
            </a:r>
            <a:r>
              <a:rPr lang="en-GB" sz="1600" dirty="0" err="1"/>
              <a:t>zelforganisatie</a:t>
            </a:r>
            <a:endParaRPr lang="en-GB" sz="1600" dirty="0"/>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dirty="0">
                <a:solidFill>
                  <a:schemeClr val="tx1"/>
                </a:solidFill>
              </a:rPr>
              <a:t>Nieuw werk</a:t>
            </a:r>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3.xml><?xml version="1.0" encoding="utf-8"?>
<a:theme xmlns:a="http://schemas.openxmlformats.org/drawingml/2006/main" name="2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0FA7B4E93E75B48AE5A7F52419B6F0E" ma:contentTypeVersion="15" ma:contentTypeDescription="Create a new document." ma:contentTypeScope="" ma:versionID="619e22b577d8e023754ef470d0d27362">
  <xsd:schema xmlns:xsd="http://www.w3.org/2001/XMLSchema" xmlns:xs="http://www.w3.org/2001/XMLSchema" xmlns:p="http://schemas.microsoft.com/office/2006/metadata/properties" xmlns:ns2="cf28526a-872d-4332-a3be-d415821f5f21" xmlns:ns3="ebad3182-2dc0-43e0-9217-85dfa6f0ff35" targetNamespace="http://schemas.microsoft.com/office/2006/metadata/properties" ma:root="true" ma:fieldsID="6650b59aa877217c0096b68a448e0f38" ns2:_="" ns3:_="">
    <xsd:import namespace="cf28526a-872d-4332-a3be-d415821f5f21"/>
    <xsd:import namespace="ebad3182-2dc0-43e0-9217-85dfa6f0ff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28526a-872d-4332-a3be-d415821f5f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1334321-1934-4fef-a422-ea6e9e4bec9e"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ad3182-2dc0-43e0-9217-85dfa6f0ff35"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315f64e-fa48-451c-a8b9-de9c79651fd4}" ma:internalName="TaxCatchAll" ma:showField="CatchAllData" ma:web="ebad3182-2dc0-43e0-9217-85dfa6f0ff35">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bad3182-2dc0-43e0-9217-85dfa6f0ff35" xsi:nil="true"/>
    <lcf76f155ced4ddcb4097134ff3c332f xmlns="cf28526a-872d-4332-a3be-d415821f5f2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FB340142-8D2B-4C08-B579-93984BCDE7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28526a-872d-4332-a3be-d415821f5f21"/>
    <ds:schemaRef ds:uri="ebad3182-2dc0-43e0-9217-85dfa6f0ff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7EB028-D40D-4D87-AC13-E2CFE565356E}">
  <ds:schemaRefs>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dcmitype/"/>
    <ds:schemaRef ds:uri="http://schemas.openxmlformats.org/package/2006/metadata/core-properties"/>
    <ds:schemaRef ds:uri="http://purl.org/dc/elements/1.1/"/>
    <ds:schemaRef ds:uri="ebad3182-2dc0-43e0-9217-85dfa6f0ff35"/>
    <ds:schemaRef ds:uri="cf28526a-872d-4332-a3be-d415821f5f21"/>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1487</Words>
  <Application>Microsoft Office PowerPoint</Application>
  <PresentationFormat>Breitbild</PresentationFormat>
  <Paragraphs>238</Paragraphs>
  <Slides>26</Slides>
  <Notes>20</Notes>
  <HiddenSlides>0</HiddenSlides>
  <MMClips>0</MMClips>
  <ScaleCrop>false</ScaleCrop>
  <HeadingPairs>
    <vt:vector size="6" baseType="variant">
      <vt:variant>
        <vt:lpstr>Verwendete Schriftarten</vt:lpstr>
      </vt:variant>
      <vt:variant>
        <vt:i4>6</vt:i4>
      </vt:variant>
      <vt:variant>
        <vt:lpstr>Design</vt:lpstr>
      </vt:variant>
      <vt:variant>
        <vt:i4>3</vt:i4>
      </vt:variant>
      <vt:variant>
        <vt:lpstr>Folientitel</vt:lpstr>
      </vt:variant>
      <vt:variant>
        <vt:i4>26</vt:i4>
      </vt:variant>
    </vt:vector>
  </HeadingPairs>
  <TitlesOfParts>
    <vt:vector size="35" baseType="lpstr">
      <vt:lpstr>Arial</vt:lpstr>
      <vt:lpstr>Calibri</vt:lpstr>
      <vt:lpstr>Jost</vt:lpstr>
      <vt:lpstr>Jost Bold Italic</vt:lpstr>
      <vt:lpstr>Segoe UI</vt:lpstr>
      <vt:lpstr>Wingdings</vt:lpstr>
      <vt:lpstr>1_Office</vt:lpstr>
      <vt:lpstr>1_Office</vt:lpstr>
      <vt:lpstr>2_Office</vt:lpstr>
      <vt:lpstr>DIGIGEN Bijscholingsprogramma</vt:lpstr>
      <vt:lpstr>PowerPoint-Präsentation</vt:lpstr>
      <vt:lpstr>PowerPoint-Präsentation</vt:lpstr>
      <vt:lpstr>Digitalisering</vt:lpstr>
      <vt:lpstr>Digitale transformatie</vt:lpstr>
      <vt:lpstr>Relatie tussen digitalisering en digitale transformatie</vt:lpstr>
      <vt:lpstr>Digitalisering en digitale transformatie en de impact ervan op vrouwen in managementposities</vt:lpstr>
      <vt:lpstr>Nieuw werk</vt:lpstr>
      <vt:lpstr>Nieuwe werkelementen</vt:lpstr>
      <vt:lpstr>Inspanningen voor gelijkheid</vt:lpstr>
      <vt:lpstr>Diversiteit is een complexe term en inspanningen op het gebied van gelijkheid zijn slechts één patroon</vt:lpstr>
      <vt:lpstr>PowerPoint-Präsentation</vt:lpstr>
      <vt:lpstr>Doelgroepen</vt:lpstr>
      <vt:lpstr>Behoeften van vrouwen in managementposities</vt:lpstr>
      <vt:lpstr>Behoeften van vrouwen in managementposities</vt:lpstr>
      <vt:lpstr>Behoeften van vrouwen in managementposities</vt:lpstr>
      <vt:lpstr>Behoeften van HR-professionals en loopbaanbegeleiders</vt:lpstr>
      <vt:lpstr>Behoeften van HR-professionals en loopbaanbegeleiders</vt:lpstr>
      <vt:lpstr>Behoeften van HR-professionals en loopbaanbegeleiders</vt:lpstr>
      <vt:lpstr>PowerPoint-Präsentation</vt:lpstr>
      <vt:lpstr>Kruispunt van onderwerpen</vt:lpstr>
      <vt:lpstr>PowerPoint-Präsentation</vt:lpstr>
      <vt:lpstr>Curriculum</vt:lpstr>
      <vt:lpstr>Uitkomsten</vt:lpstr>
      <vt:lpstr>PowerPoint-Präsentation</vt:lpstr>
      <vt:lpstr>Referenties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keywords>, docId:1B1BF6F39CA21EC49FF48578202BF66F</cp:keywords>
  <cp:lastModifiedBy>Anke Reuter</cp:lastModifiedBy>
  <cp:revision>23</cp:revision>
  <dcterms:created xsi:type="dcterms:W3CDTF">2023-06-07T08:02:36Z</dcterms:created>
  <dcterms:modified xsi:type="dcterms:W3CDTF">2024-11-21T08:24:20Z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y fmtid="{D5CDD505-2E9C-101B-9397-08002B2CF9AE}" pid="4" name="Saxion_Organisatie">
    <vt:lpwstr/>
  </property>
</Properties>
</file>