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Lst>
  <p:notesMasterIdLst>
    <p:notesMasterId r:id="rId41"/>
  </p:notesMasterIdLst>
  <p:sldIdLst>
    <p:sldId id="262" r:id="rId5"/>
    <p:sldId id="371" r:id="rId6"/>
    <p:sldId id="372" r:id="rId7"/>
    <p:sldId id="269" r:id="rId8"/>
    <p:sldId id="344" r:id="rId9"/>
    <p:sldId id="346" r:id="rId10"/>
    <p:sldId id="345" r:id="rId11"/>
    <p:sldId id="347" r:id="rId12"/>
    <p:sldId id="348" r:id="rId13"/>
    <p:sldId id="349" r:id="rId14"/>
    <p:sldId id="375" r:id="rId15"/>
    <p:sldId id="376" r:id="rId16"/>
    <p:sldId id="351" r:id="rId17"/>
    <p:sldId id="352" r:id="rId18"/>
    <p:sldId id="374" r:id="rId19"/>
    <p:sldId id="379" r:id="rId20"/>
    <p:sldId id="380" r:id="rId21"/>
    <p:sldId id="377" r:id="rId22"/>
    <p:sldId id="399" r:id="rId23"/>
    <p:sldId id="400" r:id="rId24"/>
    <p:sldId id="401" r:id="rId25"/>
    <p:sldId id="381" r:id="rId26"/>
    <p:sldId id="382" r:id="rId27"/>
    <p:sldId id="390" r:id="rId28"/>
    <p:sldId id="391" r:id="rId29"/>
    <p:sldId id="353" r:id="rId30"/>
    <p:sldId id="354" r:id="rId31"/>
    <p:sldId id="378" r:id="rId32"/>
    <p:sldId id="384" r:id="rId33"/>
    <p:sldId id="383" r:id="rId34"/>
    <p:sldId id="392" r:id="rId35"/>
    <p:sldId id="395" r:id="rId36"/>
    <p:sldId id="394" r:id="rId37"/>
    <p:sldId id="373" r:id="rId38"/>
    <p:sldId id="397" r:id="rId39"/>
    <p:sldId id="398"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9EE"/>
    <a:srgbClr val="E86507"/>
    <a:srgbClr val="F9F9F9"/>
    <a:srgbClr val="FFFAF7"/>
    <a:srgbClr val="FEF1E8"/>
    <a:srgbClr val="FDE0CB"/>
    <a:srgbClr val="E9550D"/>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DF6573-DA33-448F-995E-B7E1FFCD25D5}" v="8" dt="2024-04-09T09:34:41.14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uter Anke" userId="S::anke.reuter2_arbeitsagentur.de#ext#@superwomenacademy.onmicrosoft.com::a226f518-344a-4bef-820b-fcd9697ae047" providerId="AD" clId="Web-{3D436A98-3AA0-478A-B5E8-ACACC9311D0F}"/>
    <pc:docChg chg="modSld">
      <pc:chgData name="Reuter Anke" userId="S::anke.reuter2_arbeitsagentur.de#ext#@superwomenacademy.onmicrosoft.com::a226f518-344a-4bef-820b-fcd9697ae047" providerId="AD" clId="Web-{3D436A98-3AA0-478A-B5E8-ACACC9311D0F}" dt="2023-09-21T10:01:57.088" v="7"/>
      <pc:docMkLst>
        <pc:docMk/>
      </pc:docMkLst>
      <pc:sldChg chg="mod modShow">
        <pc:chgData name="Reuter Anke" userId="S::anke.reuter2_arbeitsagentur.de#ext#@superwomenacademy.onmicrosoft.com::a226f518-344a-4bef-820b-fcd9697ae047" providerId="AD" clId="Web-{3D436A98-3AA0-478A-B5E8-ACACC9311D0F}" dt="2023-09-21T09:58:17.471" v="0"/>
        <pc:sldMkLst>
          <pc:docMk/>
          <pc:sldMk cId="298512247" sldId="340"/>
        </pc:sldMkLst>
      </pc:sldChg>
      <pc:sldChg chg="modSp">
        <pc:chgData name="Reuter Anke" userId="S::anke.reuter2_arbeitsagentur.de#ext#@superwomenacademy.onmicrosoft.com::a226f518-344a-4bef-820b-fcd9697ae047" providerId="AD" clId="Web-{3D436A98-3AA0-478A-B5E8-ACACC9311D0F}" dt="2023-09-21T10:01:33.447" v="4" actId="20577"/>
        <pc:sldMkLst>
          <pc:docMk/>
          <pc:sldMk cId="1165750132" sldId="354"/>
        </pc:sldMkLst>
        <pc:spChg chg="mod">
          <ac:chgData name="Reuter Anke" userId="S::anke.reuter2_arbeitsagentur.de#ext#@superwomenacademy.onmicrosoft.com::a226f518-344a-4bef-820b-fcd9697ae047" providerId="AD" clId="Web-{3D436A98-3AA0-478A-B5E8-ACACC9311D0F}" dt="2023-09-21T10:01:33.447" v="4" actId="20577"/>
          <ac:spMkLst>
            <pc:docMk/>
            <pc:sldMk cId="1165750132" sldId="354"/>
            <ac:spMk id="3" creationId="{D0E7CAAB-86A3-B390-F985-C87B13FDF3E9}"/>
          </ac:spMkLst>
        </pc:spChg>
      </pc:sldChg>
      <pc:sldChg chg="delSp mod modShow">
        <pc:chgData name="Reuter Anke" userId="S::anke.reuter2_arbeitsagentur.de#ext#@superwomenacademy.onmicrosoft.com::a226f518-344a-4bef-820b-fcd9697ae047" providerId="AD" clId="Web-{3D436A98-3AA0-478A-B5E8-ACACC9311D0F}" dt="2023-09-21T10:01:57.088" v="7"/>
        <pc:sldMkLst>
          <pc:docMk/>
          <pc:sldMk cId="3715862362" sldId="383"/>
        </pc:sldMkLst>
        <pc:spChg chg="del">
          <ac:chgData name="Reuter Anke" userId="S::anke.reuter2_arbeitsagentur.de#ext#@superwomenacademy.onmicrosoft.com::a226f518-344a-4bef-820b-fcd9697ae047" providerId="AD" clId="Web-{3D436A98-3AA0-478A-B5E8-ACACC9311D0F}" dt="2023-09-21T10:01:52.463" v="6"/>
          <ac:spMkLst>
            <pc:docMk/>
            <pc:sldMk cId="3715862362" sldId="383"/>
            <ac:spMk id="8" creationId="{38A88618-7F00-E1CB-4A13-DE6C8C3BE340}"/>
          </ac:spMkLst>
        </pc:spChg>
      </pc:sldChg>
    </pc:docChg>
  </pc:docChgLst>
  <pc:docChgLst>
    <pc:chgData name="Reuter Anke" userId="3da67a77-c39f-4ee8-b0d8-279da2db4dd7" providerId="ADAL" clId="{F6421A34-8B27-401B-9AA9-EF431BB7554D}"/>
    <pc:docChg chg="modSld">
      <pc:chgData name="Reuter Anke" userId="3da67a77-c39f-4ee8-b0d8-279da2db4dd7" providerId="ADAL" clId="{F6421A34-8B27-401B-9AA9-EF431BB7554D}" dt="2023-10-11T13:05:43.732" v="11" actId="20577"/>
      <pc:docMkLst>
        <pc:docMk/>
      </pc:docMkLst>
      <pc:sldChg chg="modSp mod">
        <pc:chgData name="Reuter Anke" userId="3da67a77-c39f-4ee8-b0d8-279da2db4dd7" providerId="ADAL" clId="{F6421A34-8B27-401B-9AA9-EF431BB7554D}" dt="2023-10-11T13:05:43.732" v="11" actId="20577"/>
        <pc:sldMkLst>
          <pc:docMk/>
          <pc:sldMk cId="4288443095" sldId="397"/>
        </pc:sldMkLst>
        <pc:spChg chg="mod">
          <ac:chgData name="Reuter Anke" userId="3da67a77-c39f-4ee8-b0d8-279da2db4dd7" providerId="ADAL" clId="{F6421A34-8B27-401B-9AA9-EF431BB7554D}" dt="2023-10-11T13:05:43.732" v="11" actId="20577"/>
          <ac:spMkLst>
            <pc:docMk/>
            <pc:sldMk cId="4288443095" sldId="397"/>
            <ac:spMk id="6" creationId="{D25DFAA6-A18E-E2EA-8381-E117E9C1B940}"/>
          </ac:spMkLst>
        </pc:spChg>
      </pc:sldChg>
    </pc:docChg>
  </pc:docChgLst>
  <pc:docChgLst>
    <pc:chgData name="Reuter Anke" userId="3da67a77-c39f-4ee8-b0d8-279da2db4dd7" providerId="ADAL" clId="{80DF6573-DA33-448F-995E-B7E1FFCD25D5}"/>
    <pc:docChg chg="custSel modSld modMainMaster">
      <pc:chgData name="Reuter Anke" userId="3da67a77-c39f-4ee8-b0d8-279da2db4dd7" providerId="ADAL" clId="{80DF6573-DA33-448F-995E-B7E1FFCD25D5}" dt="2024-04-09T09:37:05.059" v="83" actId="20577"/>
      <pc:docMkLst>
        <pc:docMk/>
      </pc:docMkLst>
      <pc:sldChg chg="modSp mod modNotesTx">
        <pc:chgData name="Reuter Anke" userId="3da67a77-c39f-4ee8-b0d8-279da2db4dd7" providerId="ADAL" clId="{80DF6573-DA33-448F-995E-B7E1FFCD25D5}" dt="2024-03-21T14:12:14.799" v="55" actId="20577"/>
        <pc:sldMkLst>
          <pc:docMk/>
          <pc:sldMk cId="3964909531" sldId="262"/>
        </pc:sldMkLst>
        <pc:spChg chg="mod">
          <ac:chgData name="Reuter Anke" userId="3da67a77-c39f-4ee8-b0d8-279da2db4dd7" providerId="ADAL" clId="{80DF6573-DA33-448F-995E-B7E1FFCD25D5}" dt="2024-03-21T13:10:47.384" v="53" actId="1036"/>
          <ac:spMkLst>
            <pc:docMk/>
            <pc:sldMk cId="3964909531" sldId="262"/>
            <ac:spMk id="2" creationId="{8F71D288-07B3-32F8-7E68-12C3C00BC403}"/>
          </ac:spMkLst>
        </pc:spChg>
        <pc:spChg chg="mod">
          <ac:chgData name="Reuter Anke" userId="3da67a77-c39f-4ee8-b0d8-279da2db4dd7" providerId="ADAL" clId="{80DF6573-DA33-448F-995E-B7E1FFCD25D5}" dt="2024-03-21T13:10:51.847" v="54" actId="207"/>
          <ac:spMkLst>
            <pc:docMk/>
            <pc:sldMk cId="3964909531" sldId="262"/>
            <ac:spMk id="3" creationId="{222BE69C-D3AC-8C19-4CDD-45F171902108}"/>
          </ac:spMkLst>
        </pc:spChg>
        <pc:spChg chg="mod">
          <ac:chgData name="Reuter Anke" userId="3da67a77-c39f-4ee8-b0d8-279da2db4dd7" providerId="ADAL" clId="{80DF6573-DA33-448F-995E-B7E1FFCD25D5}" dt="2024-03-21T13:10:47.384" v="53" actId="1036"/>
          <ac:spMkLst>
            <pc:docMk/>
            <pc:sldMk cId="3964909531" sldId="262"/>
            <ac:spMk id="4" creationId="{8C0C1B21-7244-9EDE-D273-6F66332D6D68}"/>
          </ac:spMkLst>
        </pc:spChg>
      </pc:sldChg>
      <pc:sldChg chg="modNotesTx">
        <pc:chgData name="Reuter Anke" userId="3da67a77-c39f-4ee8-b0d8-279da2db4dd7" providerId="ADAL" clId="{80DF6573-DA33-448F-995E-B7E1FFCD25D5}" dt="2024-03-21T14:12:26.653" v="57" actId="20577"/>
        <pc:sldMkLst>
          <pc:docMk/>
          <pc:sldMk cId="1224068951" sldId="344"/>
        </pc:sldMkLst>
      </pc:sldChg>
      <pc:sldChg chg="modSp mod modNotesTx">
        <pc:chgData name="Reuter Anke" userId="3da67a77-c39f-4ee8-b0d8-279da2db4dd7" providerId="ADAL" clId="{80DF6573-DA33-448F-995E-B7E1FFCD25D5}" dt="2024-04-03T12:36:27.354" v="79" actId="20577"/>
        <pc:sldMkLst>
          <pc:docMk/>
          <pc:sldMk cId="3353297019" sldId="348"/>
        </pc:sldMkLst>
        <pc:spChg chg="mod">
          <ac:chgData name="Reuter Anke" userId="3da67a77-c39f-4ee8-b0d8-279da2db4dd7" providerId="ADAL" clId="{80DF6573-DA33-448F-995E-B7E1FFCD25D5}" dt="2024-04-03T12:36:27.354" v="79" actId="20577"/>
          <ac:spMkLst>
            <pc:docMk/>
            <pc:sldMk cId="3353297019" sldId="348"/>
            <ac:spMk id="8" creationId="{AAAD1DD5-9746-FC2B-A2AC-0299A2FD190F}"/>
          </ac:spMkLst>
        </pc:spChg>
      </pc:sldChg>
      <pc:sldChg chg="modNotesTx">
        <pc:chgData name="Reuter Anke" userId="3da67a77-c39f-4ee8-b0d8-279da2db4dd7" providerId="ADAL" clId="{80DF6573-DA33-448F-995E-B7E1FFCD25D5}" dt="2024-03-21T14:12:37.877" v="59" actId="20577"/>
        <pc:sldMkLst>
          <pc:docMk/>
          <pc:sldMk cId="2819512844" sldId="349"/>
        </pc:sldMkLst>
      </pc:sldChg>
      <pc:sldChg chg="modNotesTx">
        <pc:chgData name="Reuter Anke" userId="3da67a77-c39f-4ee8-b0d8-279da2db4dd7" providerId="ADAL" clId="{80DF6573-DA33-448F-995E-B7E1FFCD25D5}" dt="2024-03-21T14:12:50.486" v="63" actId="20577"/>
        <pc:sldMkLst>
          <pc:docMk/>
          <pc:sldMk cId="2831430496" sldId="351"/>
        </pc:sldMkLst>
      </pc:sldChg>
      <pc:sldChg chg="modNotesTx">
        <pc:chgData name="Reuter Anke" userId="3da67a77-c39f-4ee8-b0d8-279da2db4dd7" providerId="ADAL" clId="{80DF6573-DA33-448F-995E-B7E1FFCD25D5}" dt="2024-03-21T14:12:53.246" v="64" actId="20577"/>
        <pc:sldMkLst>
          <pc:docMk/>
          <pc:sldMk cId="358478362" sldId="352"/>
        </pc:sldMkLst>
      </pc:sldChg>
      <pc:sldChg chg="modNotesTx">
        <pc:chgData name="Reuter Anke" userId="3da67a77-c39f-4ee8-b0d8-279da2db4dd7" providerId="ADAL" clId="{80DF6573-DA33-448F-995E-B7E1FFCD25D5}" dt="2024-03-21T14:13:22.548" v="71" actId="20577"/>
        <pc:sldMkLst>
          <pc:docMk/>
          <pc:sldMk cId="2086703036" sldId="353"/>
        </pc:sldMkLst>
      </pc:sldChg>
      <pc:sldChg chg="delSp mod modNotesTx">
        <pc:chgData name="Reuter Anke" userId="3da67a77-c39f-4ee8-b0d8-279da2db4dd7" providerId="ADAL" clId="{80DF6573-DA33-448F-995E-B7E1FFCD25D5}" dt="2024-04-09T09:34:56.569" v="81" actId="478"/>
        <pc:sldMkLst>
          <pc:docMk/>
          <pc:sldMk cId="1165750132" sldId="354"/>
        </pc:sldMkLst>
        <pc:spChg chg="del">
          <ac:chgData name="Reuter Anke" userId="3da67a77-c39f-4ee8-b0d8-279da2db4dd7" providerId="ADAL" clId="{80DF6573-DA33-448F-995E-B7E1FFCD25D5}" dt="2024-04-09T09:34:56.569" v="81" actId="478"/>
          <ac:spMkLst>
            <pc:docMk/>
            <pc:sldMk cId="1165750132" sldId="354"/>
            <ac:spMk id="5" creationId="{FDD8EDFF-6C98-49E5-252C-BFF2106B1451}"/>
          </ac:spMkLst>
        </pc:spChg>
      </pc:sldChg>
      <pc:sldChg chg="modNotesTx">
        <pc:chgData name="Reuter Anke" userId="3da67a77-c39f-4ee8-b0d8-279da2db4dd7" providerId="ADAL" clId="{80DF6573-DA33-448F-995E-B7E1FFCD25D5}" dt="2024-03-21T14:12:22.351" v="56" actId="20577"/>
        <pc:sldMkLst>
          <pc:docMk/>
          <pc:sldMk cId="4046461064" sldId="372"/>
        </pc:sldMkLst>
      </pc:sldChg>
      <pc:sldChg chg="modNotesTx">
        <pc:chgData name="Reuter Anke" userId="3da67a77-c39f-4ee8-b0d8-279da2db4dd7" providerId="ADAL" clId="{80DF6573-DA33-448F-995E-B7E1FFCD25D5}" dt="2024-03-21T14:12:41.270" v="60" actId="20577"/>
        <pc:sldMkLst>
          <pc:docMk/>
          <pc:sldMk cId="954454928" sldId="375"/>
        </pc:sldMkLst>
      </pc:sldChg>
      <pc:sldChg chg="modNotesTx">
        <pc:chgData name="Reuter Anke" userId="3da67a77-c39f-4ee8-b0d8-279da2db4dd7" providerId="ADAL" clId="{80DF6573-DA33-448F-995E-B7E1FFCD25D5}" dt="2024-03-21T14:12:46.334" v="61" actId="20577"/>
        <pc:sldMkLst>
          <pc:docMk/>
          <pc:sldMk cId="3631581233" sldId="376"/>
        </pc:sldMkLst>
      </pc:sldChg>
      <pc:sldChg chg="modNotesTx">
        <pc:chgData name="Reuter Anke" userId="3da67a77-c39f-4ee8-b0d8-279da2db4dd7" providerId="ADAL" clId="{80DF6573-DA33-448F-995E-B7E1FFCD25D5}" dt="2024-03-21T14:12:58.069" v="65" actId="20577"/>
        <pc:sldMkLst>
          <pc:docMk/>
          <pc:sldMk cId="2155647692" sldId="379"/>
        </pc:sldMkLst>
      </pc:sldChg>
      <pc:sldChg chg="delSp mod modNotesTx">
        <pc:chgData name="Reuter Anke" userId="3da67a77-c39f-4ee8-b0d8-279da2db4dd7" providerId="ADAL" clId="{80DF6573-DA33-448F-995E-B7E1FFCD25D5}" dt="2024-04-09T09:34:48.649" v="80" actId="478"/>
        <pc:sldMkLst>
          <pc:docMk/>
          <pc:sldMk cId="461644377" sldId="380"/>
        </pc:sldMkLst>
        <pc:spChg chg="del">
          <ac:chgData name="Reuter Anke" userId="3da67a77-c39f-4ee8-b0d8-279da2db4dd7" providerId="ADAL" clId="{80DF6573-DA33-448F-995E-B7E1FFCD25D5}" dt="2024-04-09T09:34:48.649" v="80" actId="478"/>
          <ac:spMkLst>
            <pc:docMk/>
            <pc:sldMk cId="461644377" sldId="380"/>
            <ac:spMk id="5" creationId="{4A84A7A5-E199-151E-6907-AA42008C15FD}"/>
          </ac:spMkLst>
        </pc:spChg>
      </pc:sldChg>
      <pc:sldChg chg="modNotesTx">
        <pc:chgData name="Reuter Anke" userId="3da67a77-c39f-4ee8-b0d8-279da2db4dd7" providerId="ADAL" clId="{80DF6573-DA33-448F-995E-B7E1FFCD25D5}" dt="2024-03-21T14:13:12.423" v="70" actId="20577"/>
        <pc:sldMkLst>
          <pc:docMk/>
          <pc:sldMk cId="3382061809" sldId="381"/>
        </pc:sldMkLst>
      </pc:sldChg>
      <pc:sldChg chg="modSp mod">
        <pc:chgData name="Reuter Anke" userId="3da67a77-c39f-4ee8-b0d8-279da2db4dd7" providerId="ADAL" clId="{80DF6573-DA33-448F-995E-B7E1FFCD25D5}" dt="2024-03-21T13:09:56.362" v="22" actId="20577"/>
        <pc:sldMkLst>
          <pc:docMk/>
          <pc:sldMk cId="4288443095" sldId="397"/>
        </pc:sldMkLst>
        <pc:spChg chg="mod">
          <ac:chgData name="Reuter Anke" userId="3da67a77-c39f-4ee8-b0d8-279da2db4dd7" providerId="ADAL" clId="{80DF6573-DA33-448F-995E-B7E1FFCD25D5}" dt="2024-03-21T13:09:56.362" v="22" actId="20577"/>
          <ac:spMkLst>
            <pc:docMk/>
            <pc:sldMk cId="4288443095" sldId="397"/>
            <ac:spMk id="2" creationId="{8E913815-AF46-3CE6-1E35-A2748E114CBA}"/>
          </ac:spMkLst>
        </pc:spChg>
      </pc:sldChg>
      <pc:sldChg chg="modSp mod">
        <pc:chgData name="Reuter Anke" userId="3da67a77-c39f-4ee8-b0d8-279da2db4dd7" providerId="ADAL" clId="{80DF6573-DA33-448F-995E-B7E1FFCD25D5}" dt="2024-03-21T13:10:20.649" v="35" actId="20577"/>
        <pc:sldMkLst>
          <pc:docMk/>
          <pc:sldMk cId="603648183" sldId="398"/>
        </pc:sldMkLst>
        <pc:spChg chg="mod">
          <ac:chgData name="Reuter Anke" userId="3da67a77-c39f-4ee8-b0d8-279da2db4dd7" providerId="ADAL" clId="{80DF6573-DA33-448F-995E-B7E1FFCD25D5}" dt="2024-03-21T13:10:20.649" v="35" actId="20577"/>
          <ac:spMkLst>
            <pc:docMk/>
            <pc:sldMk cId="603648183" sldId="398"/>
            <ac:spMk id="2" creationId="{8E913815-AF46-3CE6-1E35-A2748E114CBA}"/>
          </ac:spMkLst>
        </pc:spChg>
      </pc:sldChg>
      <pc:sldMasterChg chg="modSldLayout">
        <pc:chgData name="Reuter Anke" userId="3da67a77-c39f-4ee8-b0d8-279da2db4dd7" providerId="ADAL" clId="{80DF6573-DA33-448F-995E-B7E1FFCD25D5}" dt="2024-04-09T09:37:05.059" v="83" actId="20577"/>
        <pc:sldMasterMkLst>
          <pc:docMk/>
          <pc:sldMasterMk cId="211686908" sldId="2147483660"/>
        </pc:sldMasterMkLst>
        <pc:sldLayoutChg chg="modSp mod">
          <pc:chgData name="Reuter Anke" userId="3da67a77-c39f-4ee8-b0d8-279da2db4dd7" providerId="ADAL" clId="{80DF6573-DA33-448F-995E-B7E1FFCD25D5}" dt="2024-04-09T09:37:05.059" v="83" actId="20577"/>
          <pc:sldLayoutMkLst>
            <pc:docMk/>
            <pc:sldMasterMk cId="211686908" sldId="2147483660"/>
            <pc:sldLayoutMk cId="3428147710" sldId="2147483670"/>
          </pc:sldLayoutMkLst>
          <pc:spChg chg="mod">
            <ac:chgData name="Reuter Anke" userId="3da67a77-c39f-4ee8-b0d8-279da2db4dd7" providerId="ADAL" clId="{80DF6573-DA33-448F-995E-B7E1FFCD25D5}" dt="2024-04-09T09:37:05.059" v="83" actId="20577"/>
            <ac:spMkLst>
              <pc:docMk/>
              <pc:sldMasterMk cId="211686908" sldId="2147483660"/>
              <pc:sldLayoutMk cId="3428147710" sldId="2147483670"/>
              <ac:spMk id="8" creationId="{6085AB3D-6C24-96B7-EBB4-AC5D54BBB208}"/>
            </ac:spMkLst>
          </pc:spChg>
        </pc:sldLayoutChg>
      </pc:sldMasterChg>
    </pc:docChg>
  </pc:docChgLst>
  <pc:docChgLst>
    <pc:chgData name="Reuter Anke" userId="3da67a77-c39f-4ee8-b0d8-279da2db4dd7" providerId="ADAL" clId="{121EE7CB-3882-421F-9650-5215FE3875D9}"/>
    <pc:docChg chg="undo custSel modSld">
      <pc:chgData name="Reuter Anke" userId="3da67a77-c39f-4ee8-b0d8-279da2db4dd7" providerId="ADAL" clId="{121EE7CB-3882-421F-9650-5215FE3875D9}" dt="2023-09-21T12:06:21.964" v="49" actId="20577"/>
      <pc:docMkLst>
        <pc:docMk/>
      </pc:docMkLst>
      <pc:sldChg chg="modSp mod">
        <pc:chgData name="Reuter Anke" userId="3da67a77-c39f-4ee8-b0d8-279da2db4dd7" providerId="ADAL" clId="{121EE7CB-3882-421F-9650-5215FE3875D9}" dt="2023-09-21T10:58:15.035" v="23" actId="20577"/>
        <pc:sldMkLst>
          <pc:docMk/>
          <pc:sldMk cId="461644377" sldId="380"/>
        </pc:sldMkLst>
        <pc:spChg chg="mod">
          <ac:chgData name="Reuter Anke" userId="3da67a77-c39f-4ee8-b0d8-279da2db4dd7" providerId="ADAL" clId="{121EE7CB-3882-421F-9650-5215FE3875D9}" dt="2023-09-21T10:58:15.035" v="23" actId="20577"/>
          <ac:spMkLst>
            <pc:docMk/>
            <pc:sldMk cId="461644377" sldId="380"/>
            <ac:spMk id="2" creationId="{1B7FEACB-1F8C-7B4D-3428-531874830222}"/>
          </ac:spMkLst>
        </pc:spChg>
      </pc:sldChg>
      <pc:sldChg chg="modSp mod">
        <pc:chgData name="Reuter Anke" userId="3da67a77-c39f-4ee8-b0d8-279da2db4dd7" providerId="ADAL" clId="{121EE7CB-3882-421F-9650-5215FE3875D9}" dt="2023-09-21T12:04:11.693" v="36" actId="20577"/>
        <pc:sldMkLst>
          <pc:docMk/>
          <pc:sldMk cId="4288443095" sldId="397"/>
        </pc:sldMkLst>
        <pc:spChg chg="mod">
          <ac:chgData name="Reuter Anke" userId="3da67a77-c39f-4ee8-b0d8-279da2db4dd7" providerId="ADAL" clId="{121EE7CB-3882-421F-9650-5215FE3875D9}" dt="2023-09-21T12:04:11.693" v="36" actId="20577"/>
          <ac:spMkLst>
            <pc:docMk/>
            <pc:sldMk cId="4288443095" sldId="397"/>
            <ac:spMk id="2" creationId="{8E913815-AF46-3CE6-1E35-A2748E114CBA}"/>
          </ac:spMkLst>
        </pc:spChg>
      </pc:sldChg>
      <pc:sldChg chg="modSp mod">
        <pc:chgData name="Reuter Anke" userId="3da67a77-c39f-4ee8-b0d8-279da2db4dd7" providerId="ADAL" clId="{121EE7CB-3882-421F-9650-5215FE3875D9}" dt="2023-09-21T12:06:21.964" v="49" actId="20577"/>
        <pc:sldMkLst>
          <pc:docMk/>
          <pc:sldMk cId="603648183" sldId="398"/>
        </pc:sldMkLst>
        <pc:spChg chg="mod">
          <ac:chgData name="Reuter Anke" userId="3da67a77-c39f-4ee8-b0d8-279da2db4dd7" providerId="ADAL" clId="{121EE7CB-3882-421F-9650-5215FE3875D9}" dt="2023-09-21T12:04:17.273" v="39" actId="6549"/>
          <ac:spMkLst>
            <pc:docMk/>
            <pc:sldMk cId="603648183" sldId="398"/>
            <ac:spMk id="2" creationId="{8E913815-AF46-3CE6-1E35-A2748E114CBA}"/>
          </ac:spMkLst>
        </pc:spChg>
        <pc:spChg chg="mod">
          <ac:chgData name="Reuter Anke" userId="3da67a77-c39f-4ee8-b0d8-279da2db4dd7" providerId="ADAL" clId="{121EE7CB-3882-421F-9650-5215FE3875D9}" dt="2023-09-21T12:06:21.964" v="49" actId="20577"/>
          <ac:spMkLst>
            <pc:docMk/>
            <pc:sldMk cId="603648183" sldId="398"/>
            <ac:spMk id="6" creationId="{D25DFAA6-A18E-E2EA-8381-E117E9C1B940}"/>
          </ac:spMkLst>
        </pc:spChg>
      </pc:sldChg>
      <pc:sldChg chg="modSp mod">
        <pc:chgData name="Reuter Anke" userId="3da67a77-c39f-4ee8-b0d8-279da2db4dd7" providerId="ADAL" clId="{121EE7CB-3882-421F-9650-5215FE3875D9}" dt="2023-09-21T11:27:39.794" v="25" actId="20577"/>
        <pc:sldMkLst>
          <pc:docMk/>
          <pc:sldMk cId="1442066017" sldId="399"/>
        </pc:sldMkLst>
        <pc:graphicFrameChg chg="modGraphic">
          <ac:chgData name="Reuter Anke" userId="3da67a77-c39f-4ee8-b0d8-279da2db4dd7" providerId="ADAL" clId="{121EE7CB-3882-421F-9650-5215FE3875D9}" dt="2023-09-21T11:27:39.794" v="25" actId="20577"/>
          <ac:graphicFrameMkLst>
            <pc:docMk/>
            <pc:sldMk cId="1442066017" sldId="399"/>
            <ac:graphicFrameMk id="7" creationId="{239DA877-6B68-50A1-8D82-88625F29B0E6}"/>
          </ac:graphicFrameMkLst>
        </pc:graphicFrameChg>
      </pc:sldChg>
    </pc:docChg>
  </pc:docChgLst>
  <pc:docChgLst>
    <pc:chgData name="Reuter Anke" userId="3da67a77-c39f-4ee8-b0d8-279da2db4dd7" providerId="ADAL" clId="{F5A7848E-1255-4E96-AA0B-50EE200E914E}"/>
    <pc:docChg chg="undo redo custSel addSld delSld modSld sldOrd modMainMaster">
      <pc:chgData name="Reuter Anke" userId="3da67a77-c39f-4ee8-b0d8-279da2db4dd7" providerId="ADAL" clId="{F5A7848E-1255-4E96-AA0B-50EE200E914E}" dt="2023-09-05T09:25:07.160" v="13382" actId="1076"/>
      <pc:docMkLst>
        <pc:docMk/>
      </pc:docMkLst>
      <pc:sldChg chg="del">
        <pc:chgData name="Reuter Anke" userId="3da67a77-c39f-4ee8-b0d8-279da2db4dd7" providerId="ADAL" clId="{F5A7848E-1255-4E96-AA0B-50EE200E914E}" dt="2023-06-07T09:46:40.045" v="4" actId="47"/>
        <pc:sldMkLst>
          <pc:docMk/>
          <pc:sldMk cId="1546688385" sldId="257"/>
        </pc:sldMkLst>
      </pc:sldChg>
      <pc:sldChg chg="add del">
        <pc:chgData name="Reuter Anke" userId="3da67a77-c39f-4ee8-b0d8-279da2db4dd7" providerId="ADAL" clId="{F5A7848E-1255-4E96-AA0B-50EE200E914E}" dt="2023-08-21T12:04:13.039" v="25" actId="47"/>
        <pc:sldMkLst>
          <pc:docMk/>
          <pc:sldMk cId="1868754260" sldId="258"/>
        </pc:sldMkLst>
      </pc:sldChg>
      <pc:sldChg chg="del">
        <pc:chgData name="Reuter Anke" userId="3da67a77-c39f-4ee8-b0d8-279da2db4dd7" providerId="ADAL" clId="{F5A7848E-1255-4E96-AA0B-50EE200E914E}" dt="2023-08-21T13:11:15.879" v="1266" actId="47"/>
        <pc:sldMkLst>
          <pc:docMk/>
          <pc:sldMk cId="2232936335" sldId="261"/>
        </pc:sldMkLst>
      </pc:sldChg>
      <pc:sldChg chg="addSp delSp modSp mod modClrScheme chgLayout">
        <pc:chgData name="Reuter Anke" userId="3da67a77-c39f-4ee8-b0d8-279da2db4dd7" providerId="ADAL" clId="{F5A7848E-1255-4E96-AA0B-50EE200E914E}" dt="2023-08-22T07:05:41.521" v="1836" actId="14100"/>
        <pc:sldMkLst>
          <pc:docMk/>
          <pc:sldMk cId="3964909531" sldId="262"/>
        </pc:sldMkLst>
        <pc:spChg chg="mod ord">
          <ac:chgData name="Reuter Anke" userId="3da67a77-c39f-4ee8-b0d8-279da2db4dd7" providerId="ADAL" clId="{F5A7848E-1255-4E96-AA0B-50EE200E914E}" dt="2023-08-22T07:05:41.521" v="1836" actId="14100"/>
          <ac:spMkLst>
            <pc:docMk/>
            <pc:sldMk cId="3964909531" sldId="262"/>
            <ac:spMk id="2" creationId="{8F71D288-07B3-32F8-7E68-12C3C00BC403}"/>
          </ac:spMkLst>
        </pc:spChg>
        <pc:spChg chg="mod ord">
          <ac:chgData name="Reuter Anke" userId="3da67a77-c39f-4ee8-b0d8-279da2db4dd7" providerId="ADAL" clId="{F5A7848E-1255-4E96-AA0B-50EE200E914E}" dt="2023-08-22T07:04:48.112" v="1830" actId="207"/>
          <ac:spMkLst>
            <pc:docMk/>
            <pc:sldMk cId="3964909531" sldId="262"/>
            <ac:spMk id="3" creationId="{222BE69C-D3AC-8C19-4CDD-45F171902108}"/>
          </ac:spMkLst>
        </pc:spChg>
        <pc:spChg chg="add mod">
          <ac:chgData name="Reuter Anke" userId="3da67a77-c39f-4ee8-b0d8-279da2db4dd7" providerId="ADAL" clId="{F5A7848E-1255-4E96-AA0B-50EE200E914E}" dt="2023-08-21T12:02:48.435" v="23"/>
          <ac:spMkLst>
            <pc:docMk/>
            <pc:sldMk cId="3964909531" sldId="262"/>
            <ac:spMk id="4" creationId="{8C0C1B21-7244-9EDE-D273-6F66332D6D68}"/>
          </ac:spMkLst>
        </pc:spChg>
        <pc:spChg chg="add mod">
          <ac:chgData name="Reuter Anke" userId="3da67a77-c39f-4ee8-b0d8-279da2db4dd7" providerId="ADAL" clId="{F5A7848E-1255-4E96-AA0B-50EE200E914E}" dt="2023-08-21T12:02:59.785" v="24"/>
          <ac:spMkLst>
            <pc:docMk/>
            <pc:sldMk cId="3964909531" sldId="262"/>
            <ac:spMk id="6" creationId="{641EF782-7A54-80F0-2AA3-4F282D2E525C}"/>
          </ac:spMkLst>
        </pc:spChg>
        <pc:spChg chg="del">
          <ac:chgData name="Reuter Anke" userId="3da67a77-c39f-4ee8-b0d8-279da2db4dd7" providerId="ADAL" clId="{F5A7848E-1255-4E96-AA0B-50EE200E914E}" dt="2023-08-21T12:01:46.469" v="11" actId="478"/>
          <ac:spMkLst>
            <pc:docMk/>
            <pc:sldMk cId="3964909531" sldId="262"/>
            <ac:spMk id="9" creationId="{CFB53CC2-4023-64D6-D733-89E7EA67CE63}"/>
          </ac:spMkLst>
        </pc:spChg>
        <pc:grpChg chg="del">
          <ac:chgData name="Reuter Anke" userId="3da67a77-c39f-4ee8-b0d8-279da2db4dd7" providerId="ADAL" clId="{F5A7848E-1255-4E96-AA0B-50EE200E914E}" dt="2023-08-21T12:01:47.397" v="12" actId="478"/>
          <ac:grpSpMkLst>
            <pc:docMk/>
            <pc:sldMk cId="3964909531" sldId="262"/>
            <ac:grpSpMk id="8" creationId="{27B21538-D734-8213-9028-BE5F74F71008}"/>
          </ac:grpSpMkLst>
        </pc:grpChg>
      </pc:sldChg>
      <pc:sldChg chg="add del">
        <pc:chgData name="Reuter Anke" userId="3da67a77-c39f-4ee8-b0d8-279da2db4dd7" providerId="ADAL" clId="{F5A7848E-1255-4E96-AA0B-50EE200E914E}" dt="2023-08-21T13:11:14.848" v="1265" actId="47"/>
        <pc:sldMkLst>
          <pc:docMk/>
          <pc:sldMk cId="3858519266" sldId="267"/>
        </pc:sldMkLst>
      </pc:sldChg>
      <pc:sldChg chg="modSp add mod">
        <pc:chgData name="Reuter Anke" userId="3da67a77-c39f-4ee8-b0d8-279da2db4dd7" providerId="ADAL" clId="{F5A7848E-1255-4E96-AA0B-50EE200E914E}" dt="2023-08-22T10:35:59.426" v="4737" actId="1076"/>
        <pc:sldMkLst>
          <pc:docMk/>
          <pc:sldMk cId="2773439030" sldId="269"/>
        </pc:sldMkLst>
        <pc:spChg chg="mod">
          <ac:chgData name="Reuter Anke" userId="3da67a77-c39f-4ee8-b0d8-279da2db4dd7" providerId="ADAL" clId="{F5A7848E-1255-4E96-AA0B-50EE200E914E}" dt="2023-08-22T10:24:18.236" v="4683"/>
          <ac:spMkLst>
            <pc:docMk/>
            <pc:sldMk cId="2773439030" sldId="269"/>
            <ac:spMk id="4" creationId="{2B47B3DC-8B10-4881-5816-7677E39EC0F3}"/>
          </ac:spMkLst>
        </pc:spChg>
        <pc:spChg chg="mod">
          <ac:chgData name="Reuter Anke" userId="3da67a77-c39f-4ee8-b0d8-279da2db4dd7" providerId="ADAL" clId="{F5A7848E-1255-4E96-AA0B-50EE200E914E}" dt="2023-08-22T10:35:59.426" v="4737" actId="1076"/>
          <ac:spMkLst>
            <pc:docMk/>
            <pc:sldMk cId="2773439030" sldId="269"/>
            <ac:spMk id="6" creationId="{D0E92620-48B4-C0B9-3469-AF797B841561}"/>
          </ac:spMkLst>
        </pc:spChg>
      </pc:sldChg>
      <pc:sldChg chg="del">
        <pc:chgData name="Reuter Anke" userId="3da67a77-c39f-4ee8-b0d8-279da2db4dd7" providerId="ADAL" clId="{F5A7848E-1255-4E96-AA0B-50EE200E914E}" dt="2023-08-21T12:10:03.726" v="265" actId="47"/>
        <pc:sldMkLst>
          <pc:docMk/>
          <pc:sldMk cId="2704643817" sldId="329"/>
        </pc:sldMkLst>
      </pc:sldChg>
      <pc:sldChg chg="del">
        <pc:chgData name="Reuter Anke" userId="3da67a77-c39f-4ee8-b0d8-279da2db4dd7" providerId="ADAL" clId="{F5A7848E-1255-4E96-AA0B-50EE200E914E}" dt="2023-08-22T06:53:15.661" v="1520" actId="47"/>
        <pc:sldMkLst>
          <pc:docMk/>
          <pc:sldMk cId="164579003" sldId="332"/>
        </pc:sldMkLst>
      </pc:sldChg>
      <pc:sldChg chg="del">
        <pc:chgData name="Reuter Anke" userId="3da67a77-c39f-4ee8-b0d8-279da2db4dd7" providerId="ADAL" clId="{F5A7848E-1255-4E96-AA0B-50EE200E914E}" dt="2023-06-07T09:02:19.062" v="2" actId="47"/>
        <pc:sldMkLst>
          <pc:docMk/>
          <pc:sldMk cId="415711537" sldId="336"/>
        </pc:sldMkLst>
      </pc:sldChg>
      <pc:sldChg chg="del">
        <pc:chgData name="Reuter Anke" userId="3da67a77-c39f-4ee8-b0d8-279da2db4dd7" providerId="ADAL" clId="{F5A7848E-1255-4E96-AA0B-50EE200E914E}" dt="2023-06-07T09:02:19.062" v="2" actId="47"/>
        <pc:sldMkLst>
          <pc:docMk/>
          <pc:sldMk cId="2230025050" sldId="337"/>
        </pc:sldMkLst>
      </pc:sldChg>
      <pc:sldChg chg="del ord">
        <pc:chgData name="Reuter Anke" userId="3da67a77-c39f-4ee8-b0d8-279da2db4dd7" providerId="ADAL" clId="{F5A7848E-1255-4E96-AA0B-50EE200E914E}" dt="2023-06-07T09:02:12.199" v="1" actId="47"/>
        <pc:sldMkLst>
          <pc:docMk/>
          <pc:sldMk cId="2298482891" sldId="338"/>
        </pc:sldMkLst>
      </pc:sldChg>
      <pc:sldChg chg="del">
        <pc:chgData name="Reuter Anke" userId="3da67a77-c39f-4ee8-b0d8-279da2db4dd7" providerId="ADAL" clId="{F5A7848E-1255-4E96-AA0B-50EE200E914E}" dt="2023-06-07T09:02:19.062" v="2" actId="47"/>
        <pc:sldMkLst>
          <pc:docMk/>
          <pc:sldMk cId="1535863036" sldId="339"/>
        </pc:sldMkLst>
      </pc:sldChg>
      <pc:sldChg chg="modSp mod modClrScheme chgLayout">
        <pc:chgData name="Reuter Anke" userId="3da67a77-c39f-4ee8-b0d8-279da2db4dd7" providerId="ADAL" clId="{F5A7848E-1255-4E96-AA0B-50EE200E914E}" dt="2023-09-01T07:48:03.581" v="12471" actId="1076"/>
        <pc:sldMkLst>
          <pc:docMk/>
          <pc:sldMk cId="298512247" sldId="340"/>
        </pc:sldMkLst>
        <pc:spChg chg="mod ord">
          <ac:chgData name="Reuter Anke" userId="3da67a77-c39f-4ee8-b0d8-279da2db4dd7" providerId="ADAL" clId="{F5A7848E-1255-4E96-AA0B-50EE200E914E}" dt="2023-08-22T06:30:12.335" v="1477" actId="2711"/>
          <ac:spMkLst>
            <pc:docMk/>
            <pc:sldMk cId="298512247" sldId="340"/>
            <ac:spMk id="2" creationId="{38670FFB-2BB1-38AC-8DB3-339EE3F5F4F5}"/>
          </ac:spMkLst>
        </pc:spChg>
        <pc:spChg chg="mod ord">
          <ac:chgData name="Reuter Anke" userId="3da67a77-c39f-4ee8-b0d8-279da2db4dd7" providerId="ADAL" clId="{F5A7848E-1255-4E96-AA0B-50EE200E914E}" dt="2023-09-01T07:48:03.581" v="12471" actId="1076"/>
          <ac:spMkLst>
            <pc:docMk/>
            <pc:sldMk cId="298512247" sldId="340"/>
            <ac:spMk id="3" creationId="{152C2D71-8AA7-DEBF-EBBF-FF297C4134E2}"/>
          </ac:spMkLst>
        </pc:spChg>
        <pc:spChg chg="mod ord">
          <ac:chgData name="Reuter Anke" userId="3da67a77-c39f-4ee8-b0d8-279da2db4dd7" providerId="ADAL" clId="{F5A7848E-1255-4E96-AA0B-50EE200E914E}" dt="2023-08-22T06:30:06.632" v="1476" actId="700"/>
          <ac:spMkLst>
            <pc:docMk/>
            <pc:sldMk cId="298512247" sldId="340"/>
            <ac:spMk id="4" creationId="{C06E037D-9649-AEE5-B0F2-2C8D743DA611}"/>
          </ac:spMkLst>
        </pc:spChg>
        <pc:spChg chg="mod">
          <ac:chgData name="Reuter Anke" userId="3da67a77-c39f-4ee8-b0d8-279da2db4dd7" providerId="ADAL" clId="{F5A7848E-1255-4E96-AA0B-50EE200E914E}" dt="2023-09-01T07:48:03.581" v="12471" actId="1076"/>
          <ac:spMkLst>
            <pc:docMk/>
            <pc:sldMk cId="298512247" sldId="340"/>
            <ac:spMk id="6" creationId="{1F64CD6F-FFF3-4546-C0A0-FE2947F2DA17}"/>
          </ac:spMkLst>
        </pc:spChg>
      </pc:sldChg>
      <pc:sldChg chg="del">
        <pc:chgData name="Reuter Anke" userId="3da67a77-c39f-4ee8-b0d8-279da2db4dd7" providerId="ADAL" clId="{F5A7848E-1255-4E96-AA0B-50EE200E914E}" dt="2023-06-07T09:02:19.062" v="2" actId="47"/>
        <pc:sldMkLst>
          <pc:docMk/>
          <pc:sldMk cId="1818881385" sldId="342"/>
        </pc:sldMkLst>
      </pc:sldChg>
      <pc:sldChg chg="del">
        <pc:chgData name="Reuter Anke" userId="3da67a77-c39f-4ee8-b0d8-279da2db4dd7" providerId="ADAL" clId="{F5A7848E-1255-4E96-AA0B-50EE200E914E}" dt="2023-06-07T09:02:19.062" v="2" actId="47"/>
        <pc:sldMkLst>
          <pc:docMk/>
          <pc:sldMk cId="254372733" sldId="343"/>
        </pc:sldMkLst>
      </pc:sldChg>
      <pc:sldChg chg="addSp delSp modSp mod modClrScheme chgLayout modNotesTx">
        <pc:chgData name="Reuter Anke" userId="3da67a77-c39f-4ee8-b0d8-279da2db4dd7" providerId="ADAL" clId="{F5A7848E-1255-4E96-AA0B-50EE200E914E}" dt="2023-09-01T07:44:31.021" v="12434" actId="6549"/>
        <pc:sldMkLst>
          <pc:docMk/>
          <pc:sldMk cId="1224068951" sldId="344"/>
        </pc:sldMkLst>
        <pc:spChg chg="mod ord">
          <ac:chgData name="Reuter Anke" userId="3da67a77-c39f-4ee8-b0d8-279da2db4dd7" providerId="ADAL" clId="{F5A7848E-1255-4E96-AA0B-50EE200E914E}" dt="2023-08-21T12:45:02.677" v="1115" actId="700"/>
          <ac:spMkLst>
            <pc:docMk/>
            <pc:sldMk cId="1224068951" sldId="344"/>
            <ac:spMk id="2" creationId="{CF05A210-D936-4925-E0D3-F9AB816BF6AA}"/>
          </ac:spMkLst>
        </pc:spChg>
        <pc:spChg chg="add mod">
          <ac:chgData name="Reuter Anke" userId="3da67a77-c39f-4ee8-b0d8-279da2db4dd7" providerId="ADAL" clId="{F5A7848E-1255-4E96-AA0B-50EE200E914E}" dt="2023-08-22T08:52:17.920" v="3905"/>
          <ac:spMkLst>
            <pc:docMk/>
            <pc:sldMk cId="1224068951" sldId="344"/>
            <ac:spMk id="3" creationId="{990634AA-D4E8-C466-9298-448A88673304}"/>
          </ac:spMkLst>
        </pc:spChg>
        <pc:spChg chg="mod ord">
          <ac:chgData name="Reuter Anke" userId="3da67a77-c39f-4ee8-b0d8-279da2db4dd7" providerId="ADAL" clId="{F5A7848E-1255-4E96-AA0B-50EE200E914E}" dt="2023-08-21T12:45:02.677" v="1115" actId="700"/>
          <ac:spMkLst>
            <pc:docMk/>
            <pc:sldMk cId="1224068951" sldId="344"/>
            <ac:spMk id="4" creationId="{80634ED1-0732-7C7F-4663-80B6A2210619}"/>
          </ac:spMkLst>
        </pc:spChg>
        <pc:spChg chg="add del mod">
          <ac:chgData name="Reuter Anke" userId="3da67a77-c39f-4ee8-b0d8-279da2db4dd7" providerId="ADAL" clId="{F5A7848E-1255-4E96-AA0B-50EE200E914E}" dt="2023-08-21T12:39:45.725" v="951" actId="478"/>
          <ac:spMkLst>
            <pc:docMk/>
            <pc:sldMk cId="1224068951" sldId="344"/>
            <ac:spMk id="6" creationId="{1317B6D2-125C-ADAC-C8DB-57BF0F99F49B}"/>
          </ac:spMkLst>
        </pc:spChg>
        <pc:spChg chg="add mod">
          <ac:chgData name="Reuter Anke" userId="3da67a77-c39f-4ee8-b0d8-279da2db4dd7" providerId="ADAL" clId="{F5A7848E-1255-4E96-AA0B-50EE200E914E}" dt="2023-08-22T08:52:17.920" v="3905"/>
          <ac:spMkLst>
            <pc:docMk/>
            <pc:sldMk cId="1224068951" sldId="344"/>
            <ac:spMk id="6" creationId="{FE515AF7-A245-7B2C-31AA-B78F4DF7C173}"/>
          </ac:spMkLst>
        </pc:spChg>
        <pc:spChg chg="add mod">
          <ac:chgData name="Reuter Anke" userId="3da67a77-c39f-4ee8-b0d8-279da2db4dd7" providerId="ADAL" clId="{F5A7848E-1255-4E96-AA0B-50EE200E914E}" dt="2023-09-01T07:44:31.021" v="12434" actId="6549"/>
          <ac:spMkLst>
            <pc:docMk/>
            <pc:sldMk cId="1224068951" sldId="344"/>
            <ac:spMk id="7" creationId="{ABA786F6-29F6-2F93-CF4E-B0C347C7207C}"/>
          </ac:spMkLst>
        </pc:spChg>
        <pc:spChg chg="add del mod ord">
          <ac:chgData name="Reuter Anke" userId="3da67a77-c39f-4ee8-b0d8-279da2db4dd7" providerId="ADAL" clId="{F5A7848E-1255-4E96-AA0B-50EE200E914E}" dt="2023-08-21T12:45:05.366" v="1116" actId="478"/>
          <ac:spMkLst>
            <pc:docMk/>
            <pc:sldMk cId="1224068951" sldId="344"/>
            <ac:spMk id="8" creationId="{412E3104-A05E-1EC9-7443-97184BED1E02}"/>
          </ac:spMkLst>
        </pc:spChg>
        <pc:graphicFrameChg chg="mod modGraphic">
          <ac:chgData name="Reuter Anke" userId="3da67a77-c39f-4ee8-b0d8-279da2db4dd7" providerId="ADAL" clId="{F5A7848E-1255-4E96-AA0B-50EE200E914E}" dt="2023-08-21T12:48:40.339" v="1192" actId="1076"/>
          <ac:graphicFrameMkLst>
            <pc:docMk/>
            <pc:sldMk cId="1224068951" sldId="344"/>
            <ac:graphicFrameMk id="5" creationId="{8010BAAD-72C8-7949-B481-3FFF67FF2F47}"/>
          </ac:graphicFrameMkLst>
        </pc:graphicFrameChg>
      </pc:sldChg>
      <pc:sldChg chg="addSp delSp modSp mod modClrScheme chgLayout modNotesTx">
        <pc:chgData name="Reuter Anke" userId="3da67a77-c39f-4ee8-b0d8-279da2db4dd7" providerId="ADAL" clId="{F5A7848E-1255-4E96-AA0B-50EE200E914E}" dt="2023-09-01T07:43:05.227" v="12423" actId="1076"/>
        <pc:sldMkLst>
          <pc:docMk/>
          <pc:sldMk cId="683082205" sldId="345"/>
        </pc:sldMkLst>
        <pc:spChg chg="mod ord">
          <ac:chgData name="Reuter Anke" userId="3da67a77-c39f-4ee8-b0d8-279da2db4dd7" providerId="ADAL" clId="{F5A7848E-1255-4E96-AA0B-50EE200E914E}" dt="2023-08-22T07:26:58.082" v="2064" actId="403"/>
          <ac:spMkLst>
            <pc:docMk/>
            <pc:sldMk cId="683082205" sldId="345"/>
            <ac:spMk id="2" creationId="{6ECA81E6-AEE2-C59F-BD5D-F1261C44692C}"/>
          </ac:spMkLst>
        </pc:spChg>
        <pc:spChg chg="mod">
          <ac:chgData name="Reuter Anke" userId="3da67a77-c39f-4ee8-b0d8-279da2db4dd7" providerId="ADAL" clId="{F5A7848E-1255-4E96-AA0B-50EE200E914E}" dt="2023-09-01T07:43:05.227" v="12423" actId="1076"/>
          <ac:spMkLst>
            <pc:docMk/>
            <pc:sldMk cId="683082205" sldId="345"/>
            <ac:spMk id="3" creationId="{20BD2FE5-34AB-EE80-F948-1B76D7CF2BEF}"/>
          </ac:spMkLst>
        </pc:spChg>
        <pc:spChg chg="mod ord">
          <ac:chgData name="Reuter Anke" userId="3da67a77-c39f-4ee8-b0d8-279da2db4dd7" providerId="ADAL" clId="{F5A7848E-1255-4E96-AA0B-50EE200E914E}" dt="2023-08-22T07:01:26.724" v="1813" actId="700"/>
          <ac:spMkLst>
            <pc:docMk/>
            <pc:sldMk cId="683082205" sldId="345"/>
            <ac:spMk id="4" creationId="{8A935CBA-42A3-4282-FFD4-A7F4BE7D4D42}"/>
          </ac:spMkLst>
        </pc:spChg>
        <pc:spChg chg="add mod">
          <ac:chgData name="Reuter Anke" userId="3da67a77-c39f-4ee8-b0d8-279da2db4dd7" providerId="ADAL" clId="{F5A7848E-1255-4E96-AA0B-50EE200E914E}" dt="2023-08-22T08:52:16.225" v="3904"/>
          <ac:spMkLst>
            <pc:docMk/>
            <pc:sldMk cId="683082205" sldId="345"/>
            <ac:spMk id="5" creationId="{3C369AB4-0732-C8C0-51BB-B4338C600D85}"/>
          </ac:spMkLst>
        </pc:spChg>
        <pc:spChg chg="mod">
          <ac:chgData name="Reuter Anke" userId="3da67a77-c39f-4ee8-b0d8-279da2db4dd7" providerId="ADAL" clId="{F5A7848E-1255-4E96-AA0B-50EE200E914E}" dt="2023-08-22T08:50:03.335" v="3868" actId="207"/>
          <ac:spMkLst>
            <pc:docMk/>
            <pc:sldMk cId="683082205" sldId="345"/>
            <ac:spMk id="6" creationId="{EDB87F1E-88F9-40A9-5506-AD88B812F078}"/>
          </ac:spMkLst>
        </pc:spChg>
        <pc:spChg chg="add mod">
          <ac:chgData name="Reuter Anke" userId="3da67a77-c39f-4ee8-b0d8-279da2db4dd7" providerId="ADAL" clId="{F5A7848E-1255-4E96-AA0B-50EE200E914E}" dt="2023-08-22T08:52:16.225" v="3904"/>
          <ac:spMkLst>
            <pc:docMk/>
            <pc:sldMk cId="683082205" sldId="345"/>
            <ac:spMk id="7" creationId="{F5B2AF66-57F9-C5B7-0A23-CCE5FE50DC20}"/>
          </ac:spMkLst>
        </pc:spChg>
        <pc:spChg chg="add del mod ord">
          <ac:chgData name="Reuter Anke" userId="3da67a77-c39f-4ee8-b0d8-279da2db4dd7" providerId="ADAL" clId="{F5A7848E-1255-4E96-AA0B-50EE200E914E}" dt="2023-08-22T07:01:26.724" v="1813" actId="700"/>
          <ac:spMkLst>
            <pc:docMk/>
            <pc:sldMk cId="683082205" sldId="345"/>
            <ac:spMk id="8" creationId="{E3BCCB52-5DAC-B6B4-9AF7-586EC4E975F0}"/>
          </ac:spMkLst>
        </pc:spChg>
        <pc:spChg chg="add del mod ord">
          <ac:chgData name="Reuter Anke" userId="3da67a77-c39f-4ee8-b0d8-279da2db4dd7" providerId="ADAL" clId="{F5A7848E-1255-4E96-AA0B-50EE200E914E}" dt="2023-08-22T07:01:29.256" v="1814"/>
          <ac:spMkLst>
            <pc:docMk/>
            <pc:sldMk cId="683082205" sldId="345"/>
            <ac:spMk id="9" creationId="{5D15E476-EE89-B210-1562-D327643AB97A}"/>
          </ac:spMkLst>
        </pc:spChg>
        <pc:graphicFrameChg chg="del mod ord modGraphic">
          <ac:chgData name="Reuter Anke" userId="3da67a77-c39f-4ee8-b0d8-279da2db4dd7" providerId="ADAL" clId="{F5A7848E-1255-4E96-AA0B-50EE200E914E}" dt="2023-08-22T07:01:23.841" v="1812" actId="21"/>
          <ac:graphicFrameMkLst>
            <pc:docMk/>
            <pc:sldMk cId="683082205" sldId="345"/>
            <ac:graphicFrameMk id="5" creationId="{4A6290EA-79C2-099D-00DC-5B71CB04449C}"/>
          </ac:graphicFrameMkLst>
        </pc:graphicFrameChg>
        <pc:graphicFrameChg chg="add mod modGraphic">
          <ac:chgData name="Reuter Anke" userId="3da67a77-c39f-4ee8-b0d8-279da2db4dd7" providerId="ADAL" clId="{F5A7848E-1255-4E96-AA0B-50EE200E914E}" dt="2023-08-22T07:29:09.430" v="2129" actId="20577"/>
          <ac:graphicFrameMkLst>
            <pc:docMk/>
            <pc:sldMk cId="683082205" sldId="345"/>
            <ac:graphicFrameMk id="10" creationId="{52455726-413B-5482-D2ED-5E0D528D643B}"/>
          </ac:graphicFrameMkLst>
        </pc:graphicFrameChg>
      </pc:sldChg>
      <pc:sldChg chg="addSp modSp mod modClrScheme chgLayout modNotesTx">
        <pc:chgData name="Reuter Anke" userId="3da67a77-c39f-4ee8-b0d8-279da2db4dd7" providerId="ADAL" clId="{F5A7848E-1255-4E96-AA0B-50EE200E914E}" dt="2023-08-22T08:52:19.337" v="3906"/>
        <pc:sldMkLst>
          <pc:docMk/>
          <pc:sldMk cId="646040591" sldId="346"/>
        </pc:sldMkLst>
        <pc:spChg chg="mod ord">
          <ac:chgData name="Reuter Anke" userId="3da67a77-c39f-4ee8-b0d8-279da2db4dd7" providerId="ADAL" clId="{F5A7848E-1255-4E96-AA0B-50EE200E914E}" dt="2023-08-22T07:26:34.830" v="2058" actId="403"/>
          <ac:spMkLst>
            <pc:docMk/>
            <pc:sldMk cId="646040591" sldId="346"/>
            <ac:spMk id="2" creationId="{86C5C476-3C6A-18FA-EED8-8A13872974B4}"/>
          </ac:spMkLst>
        </pc:spChg>
        <pc:spChg chg="mod ord">
          <ac:chgData name="Reuter Anke" userId="3da67a77-c39f-4ee8-b0d8-279da2db4dd7" providerId="ADAL" clId="{F5A7848E-1255-4E96-AA0B-50EE200E914E}" dt="2023-08-22T08:50:20.007" v="3869" actId="207"/>
          <ac:spMkLst>
            <pc:docMk/>
            <pc:sldMk cId="646040591" sldId="346"/>
            <ac:spMk id="3" creationId="{509FE0C6-1C2B-95BE-A83E-9610918D4AD6}"/>
          </ac:spMkLst>
        </pc:spChg>
        <pc:spChg chg="mod ord">
          <ac:chgData name="Reuter Anke" userId="3da67a77-c39f-4ee8-b0d8-279da2db4dd7" providerId="ADAL" clId="{F5A7848E-1255-4E96-AA0B-50EE200E914E}" dt="2023-08-21T12:48:54.436" v="1193" actId="700"/>
          <ac:spMkLst>
            <pc:docMk/>
            <pc:sldMk cId="646040591" sldId="346"/>
            <ac:spMk id="4" creationId="{1866C311-DF99-3142-35D5-7D22676BF40B}"/>
          </ac:spMkLst>
        </pc:spChg>
        <pc:spChg chg="add mod">
          <ac:chgData name="Reuter Anke" userId="3da67a77-c39f-4ee8-b0d8-279da2db4dd7" providerId="ADAL" clId="{F5A7848E-1255-4E96-AA0B-50EE200E914E}" dt="2023-08-22T08:52:19.337" v="3906"/>
          <ac:spMkLst>
            <pc:docMk/>
            <pc:sldMk cId="646040591" sldId="346"/>
            <ac:spMk id="5" creationId="{33350A45-06B8-9394-44E3-E5E3B28CA5D0}"/>
          </ac:spMkLst>
        </pc:spChg>
        <pc:spChg chg="add mod">
          <ac:chgData name="Reuter Anke" userId="3da67a77-c39f-4ee8-b0d8-279da2db4dd7" providerId="ADAL" clId="{F5A7848E-1255-4E96-AA0B-50EE200E914E}" dt="2023-08-22T08:52:19.337" v="3906"/>
          <ac:spMkLst>
            <pc:docMk/>
            <pc:sldMk cId="646040591" sldId="346"/>
            <ac:spMk id="6" creationId="{A29047D5-89D0-138B-72EE-1C6069AE6D7F}"/>
          </ac:spMkLst>
        </pc:spChg>
      </pc:sldChg>
      <pc:sldChg chg="addSp modSp mod modClrScheme chgLayout">
        <pc:chgData name="Reuter Anke" userId="3da67a77-c39f-4ee8-b0d8-279da2db4dd7" providerId="ADAL" clId="{F5A7848E-1255-4E96-AA0B-50EE200E914E}" dt="2023-08-22T08:52:15.481" v="3903"/>
        <pc:sldMkLst>
          <pc:docMk/>
          <pc:sldMk cId="3252613728" sldId="347"/>
        </pc:sldMkLst>
        <pc:spChg chg="mod ord">
          <ac:chgData name="Reuter Anke" userId="3da67a77-c39f-4ee8-b0d8-279da2db4dd7" providerId="ADAL" clId="{F5A7848E-1255-4E96-AA0B-50EE200E914E}" dt="2023-08-22T07:34:07.205" v="2185" actId="790"/>
          <ac:spMkLst>
            <pc:docMk/>
            <pc:sldMk cId="3252613728" sldId="347"/>
            <ac:spMk id="2" creationId="{E5C2C4C3-DCA4-4F5E-2D0C-0654B17F8BF4}"/>
          </ac:spMkLst>
        </pc:spChg>
        <pc:spChg chg="add mod">
          <ac:chgData name="Reuter Anke" userId="3da67a77-c39f-4ee8-b0d8-279da2db4dd7" providerId="ADAL" clId="{F5A7848E-1255-4E96-AA0B-50EE200E914E}" dt="2023-08-22T08:52:15.481" v="3903"/>
          <ac:spMkLst>
            <pc:docMk/>
            <pc:sldMk cId="3252613728" sldId="347"/>
            <ac:spMk id="3" creationId="{CB4A4371-7770-9B07-61D3-67380C077CA4}"/>
          </ac:spMkLst>
        </pc:spChg>
        <pc:spChg chg="mod ord">
          <ac:chgData name="Reuter Anke" userId="3da67a77-c39f-4ee8-b0d8-279da2db4dd7" providerId="ADAL" clId="{F5A7848E-1255-4E96-AA0B-50EE200E914E}" dt="2023-08-22T07:27:45.856" v="2071" actId="700"/>
          <ac:spMkLst>
            <pc:docMk/>
            <pc:sldMk cId="3252613728" sldId="347"/>
            <ac:spMk id="4" creationId="{A4D72A17-7A8E-96C0-B160-C8FEE09545B1}"/>
          </ac:spMkLst>
        </pc:spChg>
        <pc:spChg chg="mod ord">
          <ac:chgData name="Reuter Anke" userId="3da67a77-c39f-4ee8-b0d8-279da2db4dd7" providerId="ADAL" clId="{F5A7848E-1255-4E96-AA0B-50EE200E914E}" dt="2023-08-22T08:50:24.798" v="3870" actId="207"/>
          <ac:spMkLst>
            <pc:docMk/>
            <pc:sldMk cId="3252613728" sldId="347"/>
            <ac:spMk id="5" creationId="{C9EB04BB-1DFB-2F1A-77AC-BD2F9BBE316A}"/>
          </ac:spMkLst>
        </pc:spChg>
        <pc:spChg chg="add mod">
          <ac:chgData name="Reuter Anke" userId="3da67a77-c39f-4ee8-b0d8-279da2db4dd7" providerId="ADAL" clId="{F5A7848E-1255-4E96-AA0B-50EE200E914E}" dt="2023-08-22T08:52:15.481" v="3903"/>
          <ac:spMkLst>
            <pc:docMk/>
            <pc:sldMk cId="3252613728" sldId="347"/>
            <ac:spMk id="6" creationId="{56DB8357-7CA4-2EA7-F55B-6A747F1DC146}"/>
          </ac:spMkLst>
        </pc:spChg>
      </pc:sldChg>
      <pc:sldChg chg="addSp modSp mod modClrScheme chgLayout">
        <pc:chgData name="Reuter Anke" userId="3da67a77-c39f-4ee8-b0d8-279da2db4dd7" providerId="ADAL" clId="{F5A7848E-1255-4E96-AA0B-50EE200E914E}" dt="2023-09-01T07:44:37.678" v="12435" actId="6549"/>
        <pc:sldMkLst>
          <pc:docMk/>
          <pc:sldMk cId="3353297019" sldId="348"/>
        </pc:sldMkLst>
        <pc:spChg chg="mod ord">
          <ac:chgData name="Reuter Anke" userId="3da67a77-c39f-4ee8-b0d8-279da2db4dd7" providerId="ADAL" clId="{F5A7848E-1255-4E96-AA0B-50EE200E914E}" dt="2023-08-22T07:35:48.613" v="2195" actId="14100"/>
          <ac:spMkLst>
            <pc:docMk/>
            <pc:sldMk cId="3353297019" sldId="348"/>
            <ac:spMk id="2" creationId="{A44A580D-E606-42C2-7496-DA15192C2E84}"/>
          </ac:spMkLst>
        </pc:spChg>
        <pc:spChg chg="mod ord">
          <ac:chgData name="Reuter Anke" userId="3da67a77-c39f-4ee8-b0d8-279da2db4dd7" providerId="ADAL" clId="{F5A7848E-1255-4E96-AA0B-50EE200E914E}" dt="2023-08-22T07:35:09.402" v="2191" actId="700"/>
          <ac:spMkLst>
            <pc:docMk/>
            <pc:sldMk cId="3353297019" sldId="348"/>
            <ac:spMk id="4" creationId="{C9A08767-9266-1B32-273A-9DD0D585615F}"/>
          </ac:spMkLst>
        </pc:spChg>
        <pc:spChg chg="mod">
          <ac:chgData name="Reuter Anke" userId="3da67a77-c39f-4ee8-b0d8-279da2db4dd7" providerId="ADAL" clId="{F5A7848E-1255-4E96-AA0B-50EE200E914E}" dt="2023-08-22T08:52:31.914" v="3920" actId="1035"/>
          <ac:spMkLst>
            <pc:docMk/>
            <pc:sldMk cId="3353297019" sldId="348"/>
            <ac:spMk id="5" creationId="{42398E4B-71F6-9999-179E-761C2DB81E4B}"/>
          </ac:spMkLst>
        </pc:spChg>
        <pc:spChg chg="mod">
          <ac:chgData name="Reuter Anke" userId="3da67a77-c39f-4ee8-b0d8-279da2db4dd7" providerId="ADAL" clId="{F5A7848E-1255-4E96-AA0B-50EE200E914E}" dt="2023-08-22T08:52:31.914" v="3920" actId="1035"/>
          <ac:spMkLst>
            <pc:docMk/>
            <pc:sldMk cId="3353297019" sldId="348"/>
            <ac:spMk id="6" creationId="{709E38CB-E748-C58A-0F92-05E207CDDB93}"/>
          </ac:spMkLst>
        </pc:spChg>
        <pc:spChg chg="add mod">
          <ac:chgData name="Reuter Anke" userId="3da67a77-c39f-4ee8-b0d8-279da2db4dd7" providerId="ADAL" clId="{F5A7848E-1255-4E96-AA0B-50EE200E914E}" dt="2023-08-22T08:52:13.539" v="3902"/>
          <ac:spMkLst>
            <pc:docMk/>
            <pc:sldMk cId="3353297019" sldId="348"/>
            <ac:spMk id="7" creationId="{8FDAA457-0BD0-76B2-265A-67DEAE1C60EF}"/>
          </ac:spMkLst>
        </pc:spChg>
        <pc:spChg chg="mod">
          <ac:chgData name="Reuter Anke" userId="3da67a77-c39f-4ee8-b0d8-279da2db4dd7" providerId="ADAL" clId="{F5A7848E-1255-4E96-AA0B-50EE200E914E}" dt="2023-08-29T07:47:45.928" v="12347" actId="20577"/>
          <ac:spMkLst>
            <pc:docMk/>
            <pc:sldMk cId="3353297019" sldId="348"/>
            <ac:spMk id="8" creationId="{AAAD1DD5-9746-FC2B-A2AC-0299A2FD190F}"/>
          </ac:spMkLst>
        </pc:spChg>
        <pc:spChg chg="add mod">
          <ac:chgData name="Reuter Anke" userId="3da67a77-c39f-4ee8-b0d8-279da2db4dd7" providerId="ADAL" clId="{F5A7848E-1255-4E96-AA0B-50EE200E914E}" dt="2023-08-22T08:52:13.539" v="3902"/>
          <ac:spMkLst>
            <pc:docMk/>
            <pc:sldMk cId="3353297019" sldId="348"/>
            <ac:spMk id="9" creationId="{4FECE961-528A-F205-A3FD-F553CA3B8073}"/>
          </ac:spMkLst>
        </pc:spChg>
        <pc:spChg chg="add mod">
          <ac:chgData name="Reuter Anke" userId="3da67a77-c39f-4ee8-b0d8-279da2db4dd7" providerId="ADAL" clId="{F5A7848E-1255-4E96-AA0B-50EE200E914E}" dt="2023-08-22T08:53:03.561" v="3963" actId="1038"/>
          <ac:spMkLst>
            <pc:docMk/>
            <pc:sldMk cId="3353297019" sldId="348"/>
            <ac:spMk id="10" creationId="{9CBC4F0E-D4CD-9185-6184-D768D95A0783}"/>
          </ac:spMkLst>
        </pc:spChg>
        <pc:spChg chg="mod">
          <ac:chgData name="Reuter Anke" userId="3da67a77-c39f-4ee8-b0d8-279da2db4dd7" providerId="ADAL" clId="{F5A7848E-1255-4E96-AA0B-50EE200E914E}" dt="2023-09-01T07:44:37.678" v="12435" actId="6549"/>
          <ac:spMkLst>
            <pc:docMk/>
            <pc:sldMk cId="3353297019" sldId="348"/>
            <ac:spMk id="12" creationId="{ED891627-DF83-2E31-C61D-69BCF08D0457}"/>
          </ac:spMkLst>
        </pc:spChg>
        <pc:graphicFrameChg chg="mod modGraphic">
          <ac:chgData name="Reuter Anke" userId="3da67a77-c39f-4ee8-b0d8-279da2db4dd7" providerId="ADAL" clId="{F5A7848E-1255-4E96-AA0B-50EE200E914E}" dt="2023-08-22T08:52:31.914" v="3920" actId="1035"/>
          <ac:graphicFrameMkLst>
            <pc:docMk/>
            <pc:sldMk cId="3353297019" sldId="348"/>
            <ac:graphicFrameMk id="3" creationId="{D900BA29-B945-A104-7C1F-368B94E2AC56}"/>
          </ac:graphicFrameMkLst>
        </pc:graphicFrameChg>
        <pc:cxnChg chg="mod">
          <ac:chgData name="Reuter Anke" userId="3da67a77-c39f-4ee8-b0d8-279da2db4dd7" providerId="ADAL" clId="{F5A7848E-1255-4E96-AA0B-50EE200E914E}" dt="2023-08-22T08:53:03.561" v="3963" actId="1038"/>
          <ac:cxnSpMkLst>
            <pc:docMk/>
            <pc:sldMk cId="3353297019" sldId="348"/>
            <ac:cxnSpMk id="14" creationId="{4A81426E-B7F9-A44F-6DFB-8D22E768740E}"/>
          </ac:cxnSpMkLst>
        </pc:cxnChg>
      </pc:sldChg>
      <pc:sldChg chg="addSp modSp mod modClrScheme chgLayout">
        <pc:chgData name="Reuter Anke" userId="3da67a77-c39f-4ee8-b0d8-279da2db4dd7" providerId="ADAL" clId="{F5A7848E-1255-4E96-AA0B-50EE200E914E}" dt="2023-08-22T08:52:12.360" v="3901"/>
        <pc:sldMkLst>
          <pc:docMk/>
          <pc:sldMk cId="2819512844" sldId="349"/>
        </pc:sldMkLst>
        <pc:spChg chg="mod ord">
          <ac:chgData name="Reuter Anke" userId="3da67a77-c39f-4ee8-b0d8-279da2db4dd7" providerId="ADAL" clId="{F5A7848E-1255-4E96-AA0B-50EE200E914E}" dt="2023-08-22T07:57:01.131" v="2435" actId="790"/>
          <ac:spMkLst>
            <pc:docMk/>
            <pc:sldMk cId="2819512844" sldId="349"/>
            <ac:spMk id="2" creationId="{86C5C476-3C6A-18FA-EED8-8A13872974B4}"/>
          </ac:spMkLst>
        </pc:spChg>
        <pc:spChg chg="mod ord">
          <ac:chgData name="Reuter Anke" userId="3da67a77-c39f-4ee8-b0d8-279da2db4dd7" providerId="ADAL" clId="{F5A7848E-1255-4E96-AA0B-50EE200E914E}" dt="2023-08-22T08:50:30.511" v="3871" actId="207"/>
          <ac:spMkLst>
            <pc:docMk/>
            <pc:sldMk cId="2819512844" sldId="349"/>
            <ac:spMk id="3" creationId="{509FE0C6-1C2B-95BE-A83E-9610918D4AD6}"/>
          </ac:spMkLst>
        </pc:spChg>
        <pc:spChg chg="mod ord">
          <ac:chgData name="Reuter Anke" userId="3da67a77-c39f-4ee8-b0d8-279da2db4dd7" providerId="ADAL" clId="{F5A7848E-1255-4E96-AA0B-50EE200E914E}" dt="2023-08-22T07:56:46.573" v="2430" actId="700"/>
          <ac:spMkLst>
            <pc:docMk/>
            <pc:sldMk cId="2819512844" sldId="349"/>
            <ac:spMk id="4" creationId="{1866C311-DF99-3142-35D5-7D22676BF40B}"/>
          </ac:spMkLst>
        </pc:spChg>
        <pc:spChg chg="add mod">
          <ac:chgData name="Reuter Anke" userId="3da67a77-c39f-4ee8-b0d8-279da2db4dd7" providerId="ADAL" clId="{F5A7848E-1255-4E96-AA0B-50EE200E914E}" dt="2023-08-22T08:52:12.360" v="3901"/>
          <ac:spMkLst>
            <pc:docMk/>
            <pc:sldMk cId="2819512844" sldId="349"/>
            <ac:spMk id="5" creationId="{65AC2D48-A62C-3224-BCEE-A6DCC29036FC}"/>
          </ac:spMkLst>
        </pc:spChg>
        <pc:spChg chg="add mod">
          <ac:chgData name="Reuter Anke" userId="3da67a77-c39f-4ee8-b0d8-279da2db4dd7" providerId="ADAL" clId="{F5A7848E-1255-4E96-AA0B-50EE200E914E}" dt="2023-08-22T08:52:12.360" v="3901"/>
          <ac:spMkLst>
            <pc:docMk/>
            <pc:sldMk cId="2819512844" sldId="349"/>
            <ac:spMk id="6" creationId="{97FD6CC1-5A5E-182E-E91C-2434E7786F94}"/>
          </ac:spMkLst>
        </pc:spChg>
      </pc:sldChg>
      <pc:sldChg chg="delSp modSp del mod modClrScheme chgLayout">
        <pc:chgData name="Reuter Anke" userId="3da67a77-c39f-4ee8-b0d8-279da2db4dd7" providerId="ADAL" clId="{F5A7848E-1255-4E96-AA0B-50EE200E914E}" dt="2023-08-22T08:29:46.780" v="3174" actId="47"/>
        <pc:sldMkLst>
          <pc:docMk/>
          <pc:sldMk cId="4263703765" sldId="350"/>
        </pc:sldMkLst>
        <pc:spChg chg="mod ord">
          <ac:chgData name="Reuter Anke" userId="3da67a77-c39f-4ee8-b0d8-279da2db4dd7" providerId="ADAL" clId="{F5A7848E-1255-4E96-AA0B-50EE200E914E}" dt="2023-08-22T08:20:49.619" v="2956" actId="21"/>
          <ac:spMkLst>
            <pc:docMk/>
            <pc:sldMk cId="4263703765" sldId="350"/>
            <ac:spMk id="2" creationId="{31733186-8936-5E21-48B6-825EB5DF544E}"/>
          </ac:spMkLst>
        </pc:spChg>
        <pc:spChg chg="mod ord">
          <ac:chgData name="Reuter Anke" userId="3da67a77-c39f-4ee8-b0d8-279da2db4dd7" providerId="ADAL" clId="{F5A7848E-1255-4E96-AA0B-50EE200E914E}" dt="2023-08-22T08:17:02.161" v="2910" actId="700"/>
          <ac:spMkLst>
            <pc:docMk/>
            <pc:sldMk cId="4263703765" sldId="350"/>
            <ac:spMk id="4" creationId="{0734E17A-69FD-6282-9146-E45C04A16B20}"/>
          </ac:spMkLst>
        </pc:spChg>
        <pc:spChg chg="mod">
          <ac:chgData name="Reuter Anke" userId="3da67a77-c39f-4ee8-b0d8-279da2db4dd7" providerId="ADAL" clId="{F5A7848E-1255-4E96-AA0B-50EE200E914E}" dt="2023-08-22T08:12:52.092" v="2769" actId="20577"/>
          <ac:spMkLst>
            <pc:docMk/>
            <pc:sldMk cId="4263703765" sldId="350"/>
            <ac:spMk id="7" creationId="{000233C4-FA88-6802-7C0D-BC22ECF5E2B9}"/>
          </ac:spMkLst>
        </pc:spChg>
        <pc:picChg chg="del mod modCrop">
          <ac:chgData name="Reuter Anke" userId="3da67a77-c39f-4ee8-b0d8-279da2db4dd7" providerId="ADAL" clId="{F5A7848E-1255-4E96-AA0B-50EE200E914E}" dt="2023-08-22T08:29:42.280" v="3172" actId="21"/>
          <ac:picMkLst>
            <pc:docMk/>
            <pc:sldMk cId="4263703765" sldId="350"/>
            <ac:picMk id="6" creationId="{2E9B003C-98D0-8DBE-86A6-47459F7C50FF}"/>
          </ac:picMkLst>
        </pc:picChg>
      </pc:sldChg>
      <pc:sldChg chg="addSp modSp mod modClrScheme chgLayout">
        <pc:chgData name="Reuter Anke" userId="3da67a77-c39f-4ee8-b0d8-279da2db4dd7" providerId="ADAL" clId="{F5A7848E-1255-4E96-AA0B-50EE200E914E}" dt="2023-08-25T12:40:11.697" v="12242" actId="790"/>
        <pc:sldMkLst>
          <pc:docMk/>
          <pc:sldMk cId="2831430496" sldId="351"/>
        </pc:sldMkLst>
        <pc:spChg chg="mod ord">
          <ac:chgData name="Reuter Anke" userId="3da67a77-c39f-4ee8-b0d8-279da2db4dd7" providerId="ADAL" clId="{F5A7848E-1255-4E96-AA0B-50EE200E914E}" dt="2023-08-22T09:03:34.686" v="4128" actId="790"/>
          <ac:spMkLst>
            <pc:docMk/>
            <pc:sldMk cId="2831430496" sldId="351"/>
            <ac:spMk id="2" creationId="{86C5C476-3C6A-18FA-EED8-8A13872974B4}"/>
          </ac:spMkLst>
        </pc:spChg>
        <pc:spChg chg="mod ord">
          <ac:chgData name="Reuter Anke" userId="3da67a77-c39f-4ee8-b0d8-279da2db4dd7" providerId="ADAL" clId="{F5A7848E-1255-4E96-AA0B-50EE200E914E}" dt="2023-08-25T12:40:11.697" v="12242" actId="790"/>
          <ac:spMkLst>
            <pc:docMk/>
            <pc:sldMk cId="2831430496" sldId="351"/>
            <ac:spMk id="3" creationId="{509FE0C6-1C2B-95BE-A83E-9610918D4AD6}"/>
          </ac:spMkLst>
        </pc:spChg>
        <pc:spChg chg="mod ord">
          <ac:chgData name="Reuter Anke" userId="3da67a77-c39f-4ee8-b0d8-279da2db4dd7" providerId="ADAL" clId="{F5A7848E-1255-4E96-AA0B-50EE200E914E}" dt="2023-08-22T09:03:03.701" v="4121" actId="700"/>
          <ac:spMkLst>
            <pc:docMk/>
            <pc:sldMk cId="2831430496" sldId="351"/>
            <ac:spMk id="4" creationId="{1866C311-DF99-3142-35D5-7D22676BF40B}"/>
          </ac:spMkLst>
        </pc:spChg>
        <pc:spChg chg="add mod ord">
          <ac:chgData name="Reuter Anke" userId="3da67a77-c39f-4ee8-b0d8-279da2db4dd7" providerId="ADAL" clId="{F5A7848E-1255-4E96-AA0B-50EE200E914E}" dt="2023-08-22T09:03:03.701" v="4121" actId="700"/>
          <ac:spMkLst>
            <pc:docMk/>
            <pc:sldMk cId="2831430496" sldId="351"/>
            <ac:spMk id="5" creationId="{B29F2F28-DA74-1402-E7AD-D87DE36D196F}"/>
          </ac:spMkLst>
        </pc:spChg>
        <pc:spChg chg="add mod ord">
          <ac:chgData name="Reuter Anke" userId="3da67a77-c39f-4ee8-b0d8-279da2db4dd7" providerId="ADAL" clId="{F5A7848E-1255-4E96-AA0B-50EE200E914E}" dt="2023-08-22T09:03:03.701" v="4121" actId="700"/>
          <ac:spMkLst>
            <pc:docMk/>
            <pc:sldMk cId="2831430496" sldId="351"/>
            <ac:spMk id="6" creationId="{2E4E9CA2-5F5A-9A20-19F4-B70ACE1A9106}"/>
          </ac:spMkLst>
        </pc:spChg>
      </pc:sldChg>
      <pc:sldChg chg="addSp delSp modSp mod setBg modClrScheme chgLayout">
        <pc:chgData name="Reuter Anke" userId="3da67a77-c39f-4ee8-b0d8-279da2db4dd7" providerId="ADAL" clId="{F5A7848E-1255-4E96-AA0B-50EE200E914E}" dt="2023-09-01T07:47:49.532" v="12470" actId="1076"/>
        <pc:sldMkLst>
          <pc:docMk/>
          <pc:sldMk cId="358478362" sldId="352"/>
        </pc:sldMkLst>
        <pc:spChg chg="mod ord">
          <ac:chgData name="Reuter Anke" userId="3da67a77-c39f-4ee8-b0d8-279da2db4dd7" providerId="ADAL" clId="{F5A7848E-1255-4E96-AA0B-50EE200E914E}" dt="2023-08-22T09:04:42.174" v="4156" actId="1076"/>
          <ac:spMkLst>
            <pc:docMk/>
            <pc:sldMk cId="358478362" sldId="352"/>
            <ac:spMk id="2" creationId="{4A713909-F0BA-A4AB-A2B1-E2E7C2549C1B}"/>
          </ac:spMkLst>
        </pc:spChg>
        <pc:spChg chg="mod ord">
          <ac:chgData name="Reuter Anke" userId="3da67a77-c39f-4ee8-b0d8-279da2db4dd7" providerId="ADAL" clId="{F5A7848E-1255-4E96-AA0B-50EE200E914E}" dt="2023-08-22T09:04:29.920" v="4152" actId="700"/>
          <ac:spMkLst>
            <pc:docMk/>
            <pc:sldMk cId="358478362" sldId="352"/>
            <ac:spMk id="4" creationId="{98F1BADB-D488-3C4C-6838-E7DC625DFF76}"/>
          </ac:spMkLst>
        </pc:spChg>
        <pc:spChg chg="mod">
          <ac:chgData name="Reuter Anke" userId="3da67a77-c39f-4ee8-b0d8-279da2db4dd7" providerId="ADAL" clId="{F5A7848E-1255-4E96-AA0B-50EE200E914E}" dt="2023-08-22T09:10:51.404" v="4312" actId="790"/>
          <ac:spMkLst>
            <pc:docMk/>
            <pc:sldMk cId="358478362" sldId="352"/>
            <ac:spMk id="5" creationId="{C788626F-76BF-9AD3-9642-2097ACD7B099}"/>
          </ac:spMkLst>
        </pc:spChg>
        <pc:spChg chg="add mod">
          <ac:chgData name="Reuter Anke" userId="3da67a77-c39f-4ee8-b0d8-279da2db4dd7" providerId="ADAL" clId="{F5A7848E-1255-4E96-AA0B-50EE200E914E}" dt="2023-08-22T09:05:26.333" v="4164" actId="21"/>
          <ac:spMkLst>
            <pc:docMk/>
            <pc:sldMk cId="358478362" sldId="352"/>
            <ac:spMk id="6" creationId="{82FB899B-D497-F3FD-2229-0EF7CD94532D}"/>
          </ac:spMkLst>
        </pc:spChg>
        <pc:spChg chg="mod">
          <ac:chgData name="Reuter Anke" userId="3da67a77-c39f-4ee8-b0d8-279da2db4dd7" providerId="ADAL" clId="{F5A7848E-1255-4E96-AA0B-50EE200E914E}" dt="2023-08-22T09:20:16.310" v="4655" actId="114"/>
          <ac:spMkLst>
            <pc:docMk/>
            <pc:sldMk cId="358478362" sldId="352"/>
            <ac:spMk id="7" creationId="{6F92306D-63AF-0E84-4117-156D4EACE98E}"/>
          </ac:spMkLst>
        </pc:spChg>
        <pc:spChg chg="mod">
          <ac:chgData name="Reuter Anke" userId="3da67a77-c39f-4ee8-b0d8-279da2db4dd7" providerId="ADAL" clId="{F5A7848E-1255-4E96-AA0B-50EE200E914E}" dt="2023-08-22T09:10:45.880" v="4311" actId="790"/>
          <ac:spMkLst>
            <pc:docMk/>
            <pc:sldMk cId="358478362" sldId="352"/>
            <ac:spMk id="8" creationId="{F4293F18-D817-9F82-112D-CBED570BF82F}"/>
          </ac:spMkLst>
        </pc:spChg>
        <pc:spChg chg="add">
          <ac:chgData name="Reuter Anke" userId="3da67a77-c39f-4ee8-b0d8-279da2db4dd7" providerId="ADAL" clId="{F5A7848E-1255-4E96-AA0B-50EE200E914E}" dt="2023-08-22T09:05:18.445" v="4163"/>
          <ac:spMkLst>
            <pc:docMk/>
            <pc:sldMk cId="358478362" sldId="352"/>
            <ac:spMk id="9" creationId="{8823849A-E578-D851-4335-AE067B153DB3}"/>
          </ac:spMkLst>
        </pc:spChg>
        <pc:spChg chg="add mod">
          <ac:chgData name="Reuter Anke" userId="3da67a77-c39f-4ee8-b0d8-279da2db4dd7" providerId="ADAL" clId="{F5A7848E-1255-4E96-AA0B-50EE200E914E}" dt="2023-08-22T09:19:39.379" v="4648" actId="207"/>
          <ac:spMkLst>
            <pc:docMk/>
            <pc:sldMk cId="358478362" sldId="352"/>
            <ac:spMk id="10" creationId="{360FDD6C-40F4-35D0-2340-ECAA3EE37353}"/>
          </ac:spMkLst>
        </pc:spChg>
        <pc:spChg chg="mod">
          <ac:chgData name="Reuter Anke" userId="3da67a77-c39f-4ee8-b0d8-279da2db4dd7" providerId="ADAL" clId="{F5A7848E-1255-4E96-AA0B-50EE200E914E}" dt="2023-08-22T09:19:24.917" v="4647" actId="208"/>
          <ac:spMkLst>
            <pc:docMk/>
            <pc:sldMk cId="358478362" sldId="352"/>
            <ac:spMk id="12" creationId="{8098CCBD-E267-7245-7678-D4F1C9628187}"/>
          </ac:spMkLst>
        </pc:spChg>
        <pc:spChg chg="mod">
          <ac:chgData name="Reuter Anke" userId="3da67a77-c39f-4ee8-b0d8-279da2db4dd7" providerId="ADAL" clId="{F5A7848E-1255-4E96-AA0B-50EE200E914E}" dt="2023-08-22T09:19:51.369" v="4651" actId="207"/>
          <ac:spMkLst>
            <pc:docMk/>
            <pc:sldMk cId="358478362" sldId="352"/>
            <ac:spMk id="13" creationId="{AE1AB362-2E7A-6F8A-B092-4BDCCF0C1A2B}"/>
          </ac:spMkLst>
        </pc:spChg>
        <pc:spChg chg="del">
          <ac:chgData name="Reuter Anke" userId="3da67a77-c39f-4ee8-b0d8-279da2db4dd7" providerId="ADAL" clId="{F5A7848E-1255-4E96-AA0B-50EE200E914E}" dt="2023-08-22T09:09:30.235" v="4251" actId="478"/>
          <ac:spMkLst>
            <pc:docMk/>
            <pc:sldMk cId="358478362" sldId="352"/>
            <ac:spMk id="14" creationId="{06A27D3C-5EDE-0C02-1923-4EFCB69C2AEA}"/>
          </ac:spMkLst>
        </pc:spChg>
        <pc:spChg chg="mod">
          <ac:chgData name="Reuter Anke" userId="3da67a77-c39f-4ee8-b0d8-279da2db4dd7" providerId="ADAL" clId="{F5A7848E-1255-4E96-AA0B-50EE200E914E}" dt="2023-08-22T09:19:46.680" v="4650" actId="207"/>
          <ac:spMkLst>
            <pc:docMk/>
            <pc:sldMk cId="358478362" sldId="352"/>
            <ac:spMk id="15" creationId="{588D7AD1-8BAE-1738-3F47-EB4E9BACEDEC}"/>
          </ac:spMkLst>
        </pc:spChg>
        <pc:spChg chg="mod">
          <ac:chgData name="Reuter Anke" userId="3da67a77-c39f-4ee8-b0d8-279da2db4dd7" providerId="ADAL" clId="{F5A7848E-1255-4E96-AA0B-50EE200E914E}" dt="2023-08-22T09:19:51.369" v="4651" actId="207"/>
          <ac:spMkLst>
            <pc:docMk/>
            <pc:sldMk cId="358478362" sldId="352"/>
            <ac:spMk id="16" creationId="{2523A7E8-7981-C9BE-A427-E095589E72A9}"/>
          </ac:spMkLst>
        </pc:spChg>
        <pc:spChg chg="mod">
          <ac:chgData name="Reuter Anke" userId="3da67a77-c39f-4ee8-b0d8-279da2db4dd7" providerId="ADAL" clId="{F5A7848E-1255-4E96-AA0B-50EE200E914E}" dt="2023-08-22T09:11:08.770" v="4328" actId="20577"/>
          <ac:spMkLst>
            <pc:docMk/>
            <pc:sldMk cId="358478362" sldId="352"/>
            <ac:spMk id="17" creationId="{CDA8B6F2-783D-64DB-AEDD-3C205B916134}"/>
          </ac:spMkLst>
        </pc:spChg>
        <pc:spChg chg="mod">
          <ac:chgData name="Reuter Anke" userId="3da67a77-c39f-4ee8-b0d8-279da2db4dd7" providerId="ADAL" clId="{F5A7848E-1255-4E96-AA0B-50EE200E914E}" dt="2023-08-22T09:11:02.339" v="4322" actId="20577"/>
          <ac:spMkLst>
            <pc:docMk/>
            <pc:sldMk cId="358478362" sldId="352"/>
            <ac:spMk id="18" creationId="{1705CB99-0EFC-F08F-1E17-CF6B32A1E546}"/>
          </ac:spMkLst>
        </pc:spChg>
        <pc:spChg chg="mod">
          <ac:chgData name="Reuter Anke" userId="3da67a77-c39f-4ee8-b0d8-279da2db4dd7" providerId="ADAL" clId="{F5A7848E-1255-4E96-AA0B-50EE200E914E}" dt="2023-08-22T09:10:54.739" v="4315" actId="20577"/>
          <ac:spMkLst>
            <pc:docMk/>
            <pc:sldMk cId="358478362" sldId="352"/>
            <ac:spMk id="19" creationId="{F2E6A53D-B8FF-528E-4F51-C1C137A150F5}"/>
          </ac:spMkLst>
        </pc:spChg>
        <pc:spChg chg="mod">
          <ac:chgData name="Reuter Anke" userId="3da67a77-c39f-4ee8-b0d8-279da2db4dd7" providerId="ADAL" clId="{F5A7848E-1255-4E96-AA0B-50EE200E914E}" dt="2023-08-22T09:10:58.010" v="4319" actId="20577"/>
          <ac:spMkLst>
            <pc:docMk/>
            <pc:sldMk cId="358478362" sldId="352"/>
            <ac:spMk id="20" creationId="{491E1502-B86D-1EC5-7DC0-4AA6D104700C}"/>
          </ac:spMkLst>
        </pc:spChg>
        <pc:spChg chg="mod">
          <ac:chgData name="Reuter Anke" userId="3da67a77-c39f-4ee8-b0d8-279da2db4dd7" providerId="ADAL" clId="{F5A7848E-1255-4E96-AA0B-50EE200E914E}" dt="2023-09-01T07:47:49.532" v="12470" actId="1076"/>
          <ac:spMkLst>
            <pc:docMk/>
            <pc:sldMk cId="358478362" sldId="352"/>
            <ac:spMk id="21" creationId="{B977FED3-A66A-2783-959A-A4F813AC01F0}"/>
          </ac:spMkLst>
        </pc:spChg>
        <pc:spChg chg="add del mod">
          <ac:chgData name="Reuter Anke" userId="3da67a77-c39f-4ee8-b0d8-279da2db4dd7" providerId="ADAL" clId="{F5A7848E-1255-4E96-AA0B-50EE200E914E}" dt="2023-08-22T09:18:02.467" v="4635" actId="478"/>
          <ac:spMkLst>
            <pc:docMk/>
            <pc:sldMk cId="358478362" sldId="352"/>
            <ac:spMk id="22" creationId="{1E310EEB-7D17-1F00-9353-7C27EC687BA1}"/>
          </ac:spMkLst>
        </pc:spChg>
        <pc:spChg chg="add mod">
          <ac:chgData name="Reuter Anke" userId="3da67a77-c39f-4ee8-b0d8-279da2db4dd7" providerId="ADAL" clId="{F5A7848E-1255-4E96-AA0B-50EE200E914E}" dt="2023-08-22T09:18:46.114" v="4641" actId="179"/>
          <ac:spMkLst>
            <pc:docMk/>
            <pc:sldMk cId="358478362" sldId="352"/>
            <ac:spMk id="23" creationId="{6C9E7521-B2DC-17F2-4424-AD2C0C06D294}"/>
          </ac:spMkLst>
        </pc:spChg>
        <pc:spChg chg="add mod">
          <ac:chgData name="Reuter Anke" userId="3da67a77-c39f-4ee8-b0d8-279da2db4dd7" providerId="ADAL" clId="{F5A7848E-1255-4E96-AA0B-50EE200E914E}" dt="2023-08-22T09:18:22.912" v="4638"/>
          <ac:spMkLst>
            <pc:docMk/>
            <pc:sldMk cId="358478362" sldId="352"/>
            <ac:spMk id="24" creationId="{68D35515-C105-BEE9-5345-D21AD0163541}"/>
          </ac:spMkLst>
        </pc:spChg>
        <pc:spChg chg="add mod">
          <ac:chgData name="Reuter Anke" userId="3da67a77-c39f-4ee8-b0d8-279da2db4dd7" providerId="ADAL" clId="{F5A7848E-1255-4E96-AA0B-50EE200E914E}" dt="2023-08-22T09:18:22.912" v="4638"/>
          <ac:spMkLst>
            <pc:docMk/>
            <pc:sldMk cId="358478362" sldId="352"/>
            <ac:spMk id="25" creationId="{46A860B7-1324-0CC2-A269-3848E7B5CED9}"/>
          </ac:spMkLst>
        </pc:spChg>
        <pc:graphicFrameChg chg="modGraphic">
          <ac:chgData name="Reuter Anke" userId="3da67a77-c39f-4ee8-b0d8-279da2db4dd7" providerId="ADAL" clId="{F5A7848E-1255-4E96-AA0B-50EE200E914E}" dt="2023-08-22T09:08:25.571" v="4228" actId="20577"/>
          <ac:graphicFrameMkLst>
            <pc:docMk/>
            <pc:sldMk cId="358478362" sldId="352"/>
            <ac:graphicFrameMk id="3" creationId="{865364AF-58B3-D453-CD89-246EBAE44449}"/>
          </ac:graphicFrameMkLst>
        </pc:graphicFrameChg>
      </pc:sldChg>
      <pc:sldChg chg="modSp mod ord modClrScheme chgLayout modNotesTx">
        <pc:chgData name="Reuter Anke" userId="3da67a77-c39f-4ee8-b0d8-279da2db4dd7" providerId="ADAL" clId="{F5A7848E-1255-4E96-AA0B-50EE200E914E}" dt="2023-09-01T08:35:56.665" v="12777" actId="20577"/>
        <pc:sldMkLst>
          <pc:docMk/>
          <pc:sldMk cId="2086703036" sldId="353"/>
        </pc:sldMkLst>
        <pc:spChg chg="mod ord">
          <ac:chgData name="Reuter Anke" userId="3da67a77-c39f-4ee8-b0d8-279da2db4dd7" providerId="ADAL" clId="{F5A7848E-1255-4E96-AA0B-50EE200E914E}" dt="2023-08-24T07:16:14.181" v="4945" actId="790"/>
          <ac:spMkLst>
            <pc:docMk/>
            <pc:sldMk cId="2086703036" sldId="353"/>
            <ac:spMk id="2" creationId="{2AB7CCE6-D60A-E4EC-4EC7-7636C7CF7873}"/>
          </ac:spMkLst>
        </pc:spChg>
        <pc:spChg chg="mod ord">
          <ac:chgData name="Reuter Anke" userId="3da67a77-c39f-4ee8-b0d8-279da2db4dd7" providerId="ADAL" clId="{F5A7848E-1255-4E96-AA0B-50EE200E914E}" dt="2023-09-01T08:35:56.665" v="12777" actId="20577"/>
          <ac:spMkLst>
            <pc:docMk/>
            <pc:sldMk cId="2086703036" sldId="353"/>
            <ac:spMk id="3" creationId="{42061B66-5E7B-9759-36D2-34048694B347}"/>
          </ac:spMkLst>
        </pc:spChg>
        <pc:spChg chg="mod ord">
          <ac:chgData name="Reuter Anke" userId="3da67a77-c39f-4ee8-b0d8-279da2db4dd7" providerId="ADAL" clId="{F5A7848E-1255-4E96-AA0B-50EE200E914E}" dt="2023-08-22T06:21:40.346" v="1363" actId="2711"/>
          <ac:spMkLst>
            <pc:docMk/>
            <pc:sldMk cId="2086703036" sldId="353"/>
            <ac:spMk id="4" creationId="{A7DCA513-523E-BD5C-FBAE-12ACB42FCA25}"/>
          </ac:spMkLst>
        </pc:spChg>
      </pc:sldChg>
      <pc:sldChg chg="modSp mod ord modClrScheme chgLayout">
        <pc:chgData name="Reuter Anke" userId="3da67a77-c39f-4ee8-b0d8-279da2db4dd7" providerId="ADAL" clId="{F5A7848E-1255-4E96-AA0B-50EE200E914E}" dt="2023-08-24T07:42:00.009" v="5972" actId="1076"/>
        <pc:sldMkLst>
          <pc:docMk/>
          <pc:sldMk cId="1165750132" sldId="354"/>
        </pc:sldMkLst>
        <pc:spChg chg="mod ord">
          <ac:chgData name="Reuter Anke" userId="3da67a77-c39f-4ee8-b0d8-279da2db4dd7" providerId="ADAL" clId="{F5A7848E-1255-4E96-AA0B-50EE200E914E}" dt="2023-08-24T07:42:00.009" v="5972" actId="1076"/>
          <ac:spMkLst>
            <pc:docMk/>
            <pc:sldMk cId="1165750132" sldId="354"/>
            <ac:spMk id="2" creationId="{1B7FEACB-1F8C-7B4D-3428-531874830222}"/>
          </ac:spMkLst>
        </pc:spChg>
        <pc:spChg chg="mod ord">
          <ac:chgData name="Reuter Anke" userId="3da67a77-c39f-4ee8-b0d8-279da2db4dd7" providerId="ADAL" clId="{F5A7848E-1255-4E96-AA0B-50EE200E914E}" dt="2023-08-24T07:34:05.365" v="5829" actId="20577"/>
          <ac:spMkLst>
            <pc:docMk/>
            <pc:sldMk cId="1165750132" sldId="354"/>
            <ac:spMk id="3" creationId="{D0E7CAAB-86A3-B390-F985-C87B13FDF3E9}"/>
          </ac:spMkLst>
        </pc:spChg>
        <pc:spChg chg="mod ord">
          <ac:chgData name="Reuter Anke" userId="3da67a77-c39f-4ee8-b0d8-279da2db4dd7" providerId="ADAL" clId="{F5A7848E-1255-4E96-AA0B-50EE200E914E}" dt="2023-08-22T10:41:19.207" v="4774" actId="700"/>
          <ac:spMkLst>
            <pc:docMk/>
            <pc:sldMk cId="1165750132" sldId="354"/>
            <ac:spMk id="4" creationId="{366C395C-73F3-57C3-3E23-538D91774CC3}"/>
          </ac:spMkLst>
        </pc:spChg>
      </pc:sldChg>
      <pc:sldChg chg="modSp add del mod ord modClrScheme modShow chgLayout">
        <pc:chgData name="Reuter Anke" userId="3da67a77-c39f-4ee8-b0d8-279da2db4dd7" providerId="ADAL" clId="{F5A7848E-1255-4E96-AA0B-50EE200E914E}" dt="2023-09-05T09:05:28.858" v="12779" actId="47"/>
        <pc:sldMkLst>
          <pc:docMk/>
          <pc:sldMk cId="3540530824" sldId="355"/>
        </pc:sldMkLst>
        <pc:spChg chg="mod ord">
          <ac:chgData name="Reuter Anke" userId="3da67a77-c39f-4ee8-b0d8-279da2db4dd7" providerId="ADAL" clId="{F5A7848E-1255-4E96-AA0B-50EE200E914E}" dt="2023-08-21T12:05:58.653" v="98" actId="700"/>
          <ac:spMkLst>
            <pc:docMk/>
            <pc:sldMk cId="3540530824" sldId="355"/>
            <ac:spMk id="2" creationId="{6C79FA5D-846C-6F7D-1749-42CDE591824D}"/>
          </ac:spMkLst>
        </pc:spChg>
        <pc:spChg chg="mod ord">
          <ac:chgData name="Reuter Anke" userId="3da67a77-c39f-4ee8-b0d8-279da2db4dd7" providerId="ADAL" clId="{F5A7848E-1255-4E96-AA0B-50EE200E914E}" dt="2023-08-21T12:05:58.653" v="98" actId="700"/>
          <ac:spMkLst>
            <pc:docMk/>
            <pc:sldMk cId="3540530824" sldId="355"/>
            <ac:spMk id="4" creationId="{F73C6F5F-60E8-58D5-73EA-A70721C10BF2}"/>
          </ac:spMkLst>
        </pc:spChg>
        <pc:spChg chg="mod ord">
          <ac:chgData name="Reuter Anke" userId="3da67a77-c39f-4ee8-b0d8-279da2db4dd7" providerId="ADAL" clId="{F5A7848E-1255-4E96-AA0B-50EE200E914E}" dt="2023-08-21T12:05:58.653" v="98" actId="700"/>
          <ac:spMkLst>
            <pc:docMk/>
            <pc:sldMk cId="3540530824" sldId="355"/>
            <ac:spMk id="5" creationId="{85548F5B-F5B0-5F0D-D425-2500BED5A122}"/>
          </ac:spMkLst>
        </pc:spChg>
        <pc:spChg chg="mod ord">
          <ac:chgData name="Reuter Anke" userId="3da67a77-c39f-4ee8-b0d8-279da2db4dd7" providerId="ADAL" clId="{F5A7848E-1255-4E96-AA0B-50EE200E914E}" dt="2023-08-21T12:05:58.653" v="98" actId="700"/>
          <ac:spMkLst>
            <pc:docMk/>
            <pc:sldMk cId="3540530824" sldId="355"/>
            <ac:spMk id="14" creationId="{DF2F69C2-7F81-C8F4-1E98-04778AFCE820}"/>
          </ac:spMkLst>
        </pc:spChg>
      </pc:sldChg>
      <pc:sldChg chg="del">
        <pc:chgData name="Reuter Anke" userId="3da67a77-c39f-4ee8-b0d8-279da2db4dd7" providerId="ADAL" clId="{F5A7848E-1255-4E96-AA0B-50EE200E914E}" dt="2023-06-07T09:02:19.062" v="2" actId="47"/>
        <pc:sldMkLst>
          <pc:docMk/>
          <pc:sldMk cId="4044447554" sldId="355"/>
        </pc:sldMkLst>
      </pc:sldChg>
      <pc:sldChg chg="del">
        <pc:chgData name="Reuter Anke" userId="3da67a77-c39f-4ee8-b0d8-279da2db4dd7" providerId="ADAL" clId="{F5A7848E-1255-4E96-AA0B-50EE200E914E}" dt="2023-06-07T09:02:19.062" v="2" actId="47"/>
        <pc:sldMkLst>
          <pc:docMk/>
          <pc:sldMk cId="251979382" sldId="356"/>
        </pc:sldMkLst>
      </pc:sldChg>
      <pc:sldChg chg="del">
        <pc:chgData name="Reuter Anke" userId="3da67a77-c39f-4ee8-b0d8-279da2db4dd7" providerId="ADAL" clId="{F5A7848E-1255-4E96-AA0B-50EE200E914E}" dt="2023-06-07T09:02:19.062" v="2" actId="47"/>
        <pc:sldMkLst>
          <pc:docMk/>
          <pc:sldMk cId="1005787839" sldId="357"/>
        </pc:sldMkLst>
      </pc:sldChg>
      <pc:sldChg chg="del">
        <pc:chgData name="Reuter Anke" userId="3da67a77-c39f-4ee8-b0d8-279da2db4dd7" providerId="ADAL" clId="{F5A7848E-1255-4E96-AA0B-50EE200E914E}" dt="2023-06-07T09:02:19.062" v="2" actId="47"/>
        <pc:sldMkLst>
          <pc:docMk/>
          <pc:sldMk cId="1776914896" sldId="358"/>
        </pc:sldMkLst>
      </pc:sldChg>
      <pc:sldChg chg="del">
        <pc:chgData name="Reuter Anke" userId="3da67a77-c39f-4ee8-b0d8-279da2db4dd7" providerId="ADAL" clId="{F5A7848E-1255-4E96-AA0B-50EE200E914E}" dt="2023-06-07T09:02:19.062" v="2" actId="47"/>
        <pc:sldMkLst>
          <pc:docMk/>
          <pc:sldMk cId="4224646222" sldId="359"/>
        </pc:sldMkLst>
      </pc:sldChg>
      <pc:sldChg chg="del">
        <pc:chgData name="Reuter Anke" userId="3da67a77-c39f-4ee8-b0d8-279da2db4dd7" providerId="ADAL" clId="{F5A7848E-1255-4E96-AA0B-50EE200E914E}" dt="2023-06-07T09:02:19.062" v="2" actId="47"/>
        <pc:sldMkLst>
          <pc:docMk/>
          <pc:sldMk cId="3143077328" sldId="360"/>
        </pc:sldMkLst>
      </pc:sldChg>
      <pc:sldChg chg="del">
        <pc:chgData name="Reuter Anke" userId="3da67a77-c39f-4ee8-b0d8-279da2db4dd7" providerId="ADAL" clId="{F5A7848E-1255-4E96-AA0B-50EE200E914E}" dt="2023-06-07T09:02:19.062" v="2" actId="47"/>
        <pc:sldMkLst>
          <pc:docMk/>
          <pc:sldMk cId="1584693395" sldId="361"/>
        </pc:sldMkLst>
      </pc:sldChg>
      <pc:sldChg chg="del">
        <pc:chgData name="Reuter Anke" userId="3da67a77-c39f-4ee8-b0d8-279da2db4dd7" providerId="ADAL" clId="{F5A7848E-1255-4E96-AA0B-50EE200E914E}" dt="2023-06-07T09:02:19.062" v="2" actId="47"/>
        <pc:sldMkLst>
          <pc:docMk/>
          <pc:sldMk cId="4187001581" sldId="362"/>
        </pc:sldMkLst>
      </pc:sldChg>
      <pc:sldChg chg="del">
        <pc:chgData name="Reuter Anke" userId="3da67a77-c39f-4ee8-b0d8-279da2db4dd7" providerId="ADAL" clId="{F5A7848E-1255-4E96-AA0B-50EE200E914E}" dt="2023-06-07T09:02:19.062" v="2" actId="47"/>
        <pc:sldMkLst>
          <pc:docMk/>
          <pc:sldMk cId="3543024170" sldId="363"/>
        </pc:sldMkLst>
      </pc:sldChg>
      <pc:sldChg chg="del">
        <pc:chgData name="Reuter Anke" userId="3da67a77-c39f-4ee8-b0d8-279da2db4dd7" providerId="ADAL" clId="{F5A7848E-1255-4E96-AA0B-50EE200E914E}" dt="2023-06-07T09:02:19.062" v="2" actId="47"/>
        <pc:sldMkLst>
          <pc:docMk/>
          <pc:sldMk cId="2697452496" sldId="364"/>
        </pc:sldMkLst>
      </pc:sldChg>
      <pc:sldChg chg="del">
        <pc:chgData name="Reuter Anke" userId="3da67a77-c39f-4ee8-b0d8-279da2db4dd7" providerId="ADAL" clId="{F5A7848E-1255-4E96-AA0B-50EE200E914E}" dt="2023-06-07T09:02:19.062" v="2" actId="47"/>
        <pc:sldMkLst>
          <pc:docMk/>
          <pc:sldMk cId="2498187760" sldId="365"/>
        </pc:sldMkLst>
      </pc:sldChg>
      <pc:sldChg chg="del">
        <pc:chgData name="Reuter Anke" userId="3da67a77-c39f-4ee8-b0d8-279da2db4dd7" providerId="ADAL" clId="{F5A7848E-1255-4E96-AA0B-50EE200E914E}" dt="2023-06-07T09:02:19.062" v="2" actId="47"/>
        <pc:sldMkLst>
          <pc:docMk/>
          <pc:sldMk cId="3729571364" sldId="366"/>
        </pc:sldMkLst>
      </pc:sldChg>
      <pc:sldChg chg="del">
        <pc:chgData name="Reuter Anke" userId="3da67a77-c39f-4ee8-b0d8-279da2db4dd7" providerId="ADAL" clId="{F5A7848E-1255-4E96-AA0B-50EE200E914E}" dt="2023-06-07T09:02:19.062" v="2" actId="47"/>
        <pc:sldMkLst>
          <pc:docMk/>
          <pc:sldMk cId="2779050831" sldId="367"/>
        </pc:sldMkLst>
      </pc:sldChg>
      <pc:sldChg chg="del">
        <pc:chgData name="Reuter Anke" userId="3da67a77-c39f-4ee8-b0d8-279da2db4dd7" providerId="ADAL" clId="{F5A7848E-1255-4E96-AA0B-50EE200E914E}" dt="2023-06-07T09:02:19.062" v="2" actId="47"/>
        <pc:sldMkLst>
          <pc:docMk/>
          <pc:sldMk cId="2854810822" sldId="368"/>
        </pc:sldMkLst>
      </pc:sldChg>
      <pc:sldChg chg="del">
        <pc:chgData name="Reuter Anke" userId="3da67a77-c39f-4ee8-b0d8-279da2db4dd7" providerId="ADAL" clId="{F5A7848E-1255-4E96-AA0B-50EE200E914E}" dt="2023-06-07T09:02:19.062" v="2" actId="47"/>
        <pc:sldMkLst>
          <pc:docMk/>
          <pc:sldMk cId="3686443625" sldId="369"/>
        </pc:sldMkLst>
      </pc:sldChg>
      <pc:sldChg chg="addSp delSp modSp add del mod ord setBg modClrScheme delDesignElem modShow chgLayout">
        <pc:chgData name="Reuter Anke" userId="3da67a77-c39f-4ee8-b0d8-279da2db4dd7" providerId="ADAL" clId="{F5A7848E-1255-4E96-AA0B-50EE200E914E}" dt="2023-09-05T09:05:28.858" v="12779" actId="47"/>
        <pc:sldMkLst>
          <pc:docMk/>
          <pc:sldMk cId="1099862600" sldId="370"/>
        </pc:sldMkLst>
        <pc:spChg chg="add del mod ord">
          <ac:chgData name="Reuter Anke" userId="3da67a77-c39f-4ee8-b0d8-279da2db4dd7" providerId="ADAL" clId="{F5A7848E-1255-4E96-AA0B-50EE200E914E}" dt="2023-08-21T12:06:07.563" v="100" actId="26606"/>
          <ac:spMkLst>
            <pc:docMk/>
            <pc:sldMk cId="1099862600" sldId="370"/>
            <ac:spMk id="2" creationId="{3287344E-F1AF-963E-94B6-11445B83F285}"/>
          </ac:spMkLst>
        </pc:spChg>
        <pc:spChg chg="mod ord">
          <ac:chgData name="Reuter Anke" userId="3da67a77-c39f-4ee8-b0d8-279da2db4dd7" providerId="ADAL" clId="{F5A7848E-1255-4E96-AA0B-50EE200E914E}" dt="2023-08-22T10:22:59.231" v="4678" actId="700"/>
          <ac:spMkLst>
            <pc:docMk/>
            <pc:sldMk cId="1099862600" sldId="370"/>
            <ac:spMk id="3" creationId="{C5742650-E214-205C-BABD-11AD19562601}"/>
          </ac:spMkLst>
        </pc:spChg>
        <pc:spChg chg="mod ord">
          <ac:chgData name="Reuter Anke" userId="3da67a77-c39f-4ee8-b0d8-279da2db4dd7" providerId="ADAL" clId="{F5A7848E-1255-4E96-AA0B-50EE200E914E}" dt="2023-08-22T10:22:59.231" v="4678" actId="700"/>
          <ac:spMkLst>
            <pc:docMk/>
            <pc:sldMk cId="1099862600" sldId="370"/>
            <ac:spMk id="4" creationId="{D7F157D1-1D50-7B5E-6189-A4D08FCA16F9}"/>
          </ac:spMkLst>
        </pc:spChg>
        <pc:spChg chg="mod ord">
          <ac:chgData name="Reuter Anke" userId="3da67a77-c39f-4ee8-b0d8-279da2db4dd7" providerId="ADAL" clId="{F5A7848E-1255-4E96-AA0B-50EE200E914E}" dt="2023-08-22T10:22:59.231" v="4678" actId="700"/>
          <ac:spMkLst>
            <pc:docMk/>
            <pc:sldMk cId="1099862600" sldId="370"/>
            <ac:spMk id="5" creationId="{1BDE3E8E-9A8A-C22A-F1CE-9121C11D94E2}"/>
          </ac:spMkLst>
        </pc:spChg>
        <pc:spChg chg="add del mod ord">
          <ac:chgData name="Reuter Anke" userId="3da67a77-c39f-4ee8-b0d8-279da2db4dd7" providerId="ADAL" clId="{F5A7848E-1255-4E96-AA0B-50EE200E914E}" dt="2023-08-21T12:06:07.563" v="100" actId="26606"/>
          <ac:spMkLst>
            <pc:docMk/>
            <pc:sldMk cId="1099862600" sldId="370"/>
            <ac:spMk id="6" creationId="{0B791B73-737E-6753-A794-F62036B60510}"/>
          </ac:spMkLst>
        </pc:spChg>
        <pc:spChg chg="add del mod ord">
          <ac:chgData name="Reuter Anke" userId="3da67a77-c39f-4ee8-b0d8-279da2db4dd7" providerId="ADAL" clId="{F5A7848E-1255-4E96-AA0B-50EE200E914E}" dt="2023-08-21T12:06:07.563" v="100" actId="26606"/>
          <ac:spMkLst>
            <pc:docMk/>
            <pc:sldMk cId="1099862600" sldId="370"/>
            <ac:spMk id="7" creationId="{C1755FD4-EE07-98F9-35AD-9E6C1A04B12A}"/>
          </ac:spMkLst>
        </pc:spChg>
        <pc:spChg chg="del mod ord">
          <ac:chgData name="Reuter Anke" userId="3da67a77-c39f-4ee8-b0d8-279da2db4dd7" providerId="ADAL" clId="{F5A7848E-1255-4E96-AA0B-50EE200E914E}" dt="2023-08-21T12:06:04.270" v="99" actId="700"/>
          <ac:spMkLst>
            <pc:docMk/>
            <pc:sldMk cId="1099862600" sldId="370"/>
            <ac:spMk id="10" creationId="{8CD2FAE1-043A-5862-9AE0-88E76775901B}"/>
          </ac:spMkLst>
        </pc:spChg>
        <pc:spChg chg="del mod ord">
          <ac:chgData name="Reuter Anke" userId="3da67a77-c39f-4ee8-b0d8-279da2db4dd7" providerId="ADAL" clId="{F5A7848E-1255-4E96-AA0B-50EE200E914E}" dt="2023-08-21T12:06:04.270" v="99" actId="700"/>
          <ac:spMkLst>
            <pc:docMk/>
            <pc:sldMk cId="1099862600" sldId="370"/>
            <ac:spMk id="11" creationId="{9BF9F89C-C384-9D45-48C7-872BED3AB7D0}"/>
          </ac:spMkLst>
        </pc:spChg>
        <pc:spChg chg="del mod ord">
          <ac:chgData name="Reuter Anke" userId="3da67a77-c39f-4ee8-b0d8-279da2db4dd7" providerId="ADAL" clId="{F5A7848E-1255-4E96-AA0B-50EE200E914E}" dt="2023-08-21T12:06:04.270" v="99" actId="700"/>
          <ac:spMkLst>
            <pc:docMk/>
            <pc:sldMk cId="1099862600" sldId="370"/>
            <ac:spMk id="12" creationId="{B329320C-FD88-ED1B-46CC-9F90C292D5EF}"/>
          </ac:spMkLst>
        </pc:spChg>
        <pc:spChg chg="add del">
          <ac:chgData name="Reuter Anke" userId="3da67a77-c39f-4ee8-b0d8-279da2db4dd7" providerId="ADAL" clId="{F5A7848E-1255-4E96-AA0B-50EE200E914E}" dt="2023-08-22T10:22:59.231" v="4678" actId="700"/>
          <ac:spMkLst>
            <pc:docMk/>
            <pc:sldMk cId="1099862600" sldId="370"/>
            <ac:spMk id="13" creationId="{42A4FC2C-047E-45A5-965D-8E1E3BF09BC6}"/>
          </ac:spMkLst>
        </pc:spChg>
        <pc:picChg chg="mod ord">
          <ac:chgData name="Reuter Anke" userId="3da67a77-c39f-4ee8-b0d8-279da2db4dd7" providerId="ADAL" clId="{F5A7848E-1255-4E96-AA0B-50EE200E914E}" dt="2023-08-22T10:22:59.231" v="4678" actId="700"/>
          <ac:picMkLst>
            <pc:docMk/>
            <pc:sldMk cId="1099862600" sldId="370"/>
            <ac:picMk id="8" creationId="{D5993B5C-12B6-F710-098C-97AC3662F9D2}"/>
          </ac:picMkLst>
        </pc:picChg>
      </pc:sldChg>
      <pc:sldChg chg="modSp add mod">
        <pc:chgData name="Reuter Anke" userId="3da67a77-c39f-4ee8-b0d8-279da2db4dd7" providerId="ADAL" clId="{F5A7848E-1255-4E96-AA0B-50EE200E914E}" dt="2023-08-22T10:36:15.459" v="4773" actId="20577"/>
        <pc:sldMkLst>
          <pc:docMk/>
          <pc:sldMk cId="2405132471" sldId="371"/>
        </pc:sldMkLst>
        <pc:spChg chg="mod">
          <ac:chgData name="Reuter Anke" userId="3da67a77-c39f-4ee8-b0d8-279da2db4dd7" providerId="ADAL" clId="{F5A7848E-1255-4E96-AA0B-50EE200E914E}" dt="2023-08-22T10:36:15.459" v="4773" actId="20577"/>
          <ac:spMkLst>
            <pc:docMk/>
            <pc:sldMk cId="2405132471" sldId="371"/>
            <ac:spMk id="2" creationId="{3F553BB3-F20F-1D4C-607E-6A35855EB232}"/>
          </ac:spMkLst>
        </pc:spChg>
        <pc:spChg chg="mod">
          <ac:chgData name="Reuter Anke" userId="3da67a77-c39f-4ee8-b0d8-279da2db4dd7" providerId="ADAL" clId="{F5A7848E-1255-4E96-AA0B-50EE200E914E}" dt="2023-08-22T10:24:18.236" v="4683"/>
          <ac:spMkLst>
            <pc:docMk/>
            <pc:sldMk cId="2405132471" sldId="371"/>
            <ac:spMk id="5" creationId="{75583858-06F3-4DAD-933D-B876E74DD232}"/>
          </ac:spMkLst>
        </pc:spChg>
        <pc:spChg chg="mod">
          <ac:chgData name="Reuter Anke" userId="3da67a77-c39f-4ee8-b0d8-279da2db4dd7" providerId="ADAL" clId="{F5A7848E-1255-4E96-AA0B-50EE200E914E}" dt="2023-08-22T07:27:06.518" v="2065" actId="2711"/>
          <ac:spMkLst>
            <pc:docMk/>
            <pc:sldMk cId="2405132471" sldId="371"/>
            <ac:spMk id="6" creationId="{ACA51AC1-2106-2064-1E43-975A7949C238}"/>
          </ac:spMkLst>
        </pc:spChg>
        <pc:spChg chg="mod">
          <ac:chgData name="Reuter Anke" userId="3da67a77-c39f-4ee8-b0d8-279da2db4dd7" providerId="ADAL" clId="{F5A7848E-1255-4E96-AA0B-50EE200E914E}" dt="2023-08-21T12:08:15.116" v="220" actId="2711"/>
          <ac:spMkLst>
            <pc:docMk/>
            <pc:sldMk cId="2405132471" sldId="371"/>
            <ac:spMk id="7" creationId="{C53CCB2A-2FE7-B4AA-6C9B-8E7EDFFCA636}"/>
          </ac:spMkLst>
        </pc:spChg>
      </pc:sldChg>
      <pc:sldChg chg="addSp delSp modSp new mod modClrScheme chgLayout modNotesTx">
        <pc:chgData name="Reuter Anke" userId="3da67a77-c39f-4ee8-b0d8-279da2db4dd7" providerId="ADAL" clId="{F5A7848E-1255-4E96-AA0B-50EE200E914E}" dt="2023-09-01T07:44:28.110" v="12433" actId="20577"/>
        <pc:sldMkLst>
          <pc:docMk/>
          <pc:sldMk cId="4046461064" sldId="372"/>
        </pc:sldMkLst>
        <pc:spChg chg="mod ord">
          <ac:chgData name="Reuter Anke" userId="3da67a77-c39f-4ee8-b0d8-279da2db4dd7" providerId="ADAL" clId="{F5A7848E-1255-4E96-AA0B-50EE200E914E}" dt="2023-08-22T10:23:32.610" v="4682" actId="700"/>
          <ac:spMkLst>
            <pc:docMk/>
            <pc:sldMk cId="4046461064" sldId="372"/>
            <ac:spMk id="2" creationId="{D7FD05F1-3F96-6D36-3627-A6ECB5DCD5D2}"/>
          </ac:spMkLst>
        </pc:spChg>
        <pc:spChg chg="mod ord">
          <ac:chgData name="Reuter Anke" userId="3da67a77-c39f-4ee8-b0d8-279da2db4dd7" providerId="ADAL" clId="{F5A7848E-1255-4E96-AA0B-50EE200E914E}" dt="2023-08-22T10:23:32.610" v="4682" actId="700"/>
          <ac:spMkLst>
            <pc:docMk/>
            <pc:sldMk cId="4046461064" sldId="372"/>
            <ac:spMk id="3" creationId="{85A0073D-4C6F-D965-179C-45A6CA79E7BD}"/>
          </ac:spMkLst>
        </pc:spChg>
        <pc:spChg chg="mod ord">
          <ac:chgData name="Reuter Anke" userId="3da67a77-c39f-4ee8-b0d8-279da2db4dd7" providerId="ADAL" clId="{F5A7848E-1255-4E96-AA0B-50EE200E914E}" dt="2023-08-22T10:23:32.610" v="4682" actId="700"/>
          <ac:spMkLst>
            <pc:docMk/>
            <pc:sldMk cId="4046461064" sldId="372"/>
            <ac:spMk id="4" creationId="{3A114524-CF24-FC2E-013D-6CF844ACFBED}"/>
          </ac:spMkLst>
        </pc:spChg>
        <pc:spChg chg="add mod">
          <ac:chgData name="Reuter Anke" userId="3da67a77-c39f-4ee8-b0d8-279da2db4dd7" providerId="ADAL" clId="{F5A7848E-1255-4E96-AA0B-50EE200E914E}" dt="2023-09-01T07:33:30.001" v="12393" actId="313"/>
          <ac:spMkLst>
            <pc:docMk/>
            <pc:sldMk cId="4046461064" sldId="372"/>
            <ac:spMk id="5" creationId="{B0982867-61DD-3B8F-D3E1-855C5189645F}"/>
          </ac:spMkLst>
        </pc:spChg>
        <pc:spChg chg="add del mod ord">
          <ac:chgData name="Reuter Anke" userId="3da67a77-c39f-4ee8-b0d8-279da2db4dd7" providerId="ADAL" clId="{F5A7848E-1255-4E96-AA0B-50EE200E914E}" dt="2023-08-22T10:23:17.202" v="4680" actId="700"/>
          <ac:spMkLst>
            <pc:docMk/>
            <pc:sldMk cId="4046461064" sldId="372"/>
            <ac:spMk id="6" creationId="{6E20288E-DFFD-053F-75D2-122007F1E749}"/>
          </ac:spMkLst>
        </pc:spChg>
        <pc:spChg chg="add mod">
          <ac:chgData name="Reuter Anke" userId="3da67a77-c39f-4ee8-b0d8-279da2db4dd7" providerId="ADAL" clId="{F5A7848E-1255-4E96-AA0B-50EE200E914E}" dt="2023-09-01T07:44:28.110" v="12433" actId="20577"/>
          <ac:spMkLst>
            <pc:docMk/>
            <pc:sldMk cId="4046461064" sldId="372"/>
            <ac:spMk id="6" creationId="{C05986DC-52EE-08FE-09FD-BAFF78122EC8}"/>
          </ac:spMkLst>
        </pc:spChg>
        <pc:spChg chg="add del mod ord">
          <ac:chgData name="Reuter Anke" userId="3da67a77-c39f-4ee8-b0d8-279da2db4dd7" providerId="ADAL" clId="{F5A7848E-1255-4E96-AA0B-50EE200E914E}" dt="2023-08-22T10:23:17.202" v="4680" actId="700"/>
          <ac:spMkLst>
            <pc:docMk/>
            <pc:sldMk cId="4046461064" sldId="372"/>
            <ac:spMk id="7" creationId="{FC447957-AC62-FABE-3E52-4C329C33769E}"/>
          </ac:spMkLst>
        </pc:spChg>
        <pc:spChg chg="add del mod ord">
          <ac:chgData name="Reuter Anke" userId="3da67a77-c39f-4ee8-b0d8-279da2db4dd7" providerId="ADAL" clId="{F5A7848E-1255-4E96-AA0B-50EE200E914E}" dt="2023-08-22T10:23:17.202" v="4680" actId="700"/>
          <ac:spMkLst>
            <pc:docMk/>
            <pc:sldMk cId="4046461064" sldId="372"/>
            <ac:spMk id="8" creationId="{1EFF7A03-11CA-286A-DF70-B9FCD96C32D4}"/>
          </ac:spMkLst>
        </pc:spChg>
        <pc:spChg chg="add del mod ord">
          <ac:chgData name="Reuter Anke" userId="3da67a77-c39f-4ee8-b0d8-279da2db4dd7" providerId="ADAL" clId="{F5A7848E-1255-4E96-AA0B-50EE200E914E}" dt="2023-08-22T10:23:32.610" v="4682" actId="700"/>
          <ac:spMkLst>
            <pc:docMk/>
            <pc:sldMk cId="4046461064" sldId="372"/>
            <ac:spMk id="9" creationId="{C5C2A82C-C1D0-1EFE-0261-F91AEB7BA5A2}"/>
          </ac:spMkLst>
        </pc:spChg>
        <pc:spChg chg="add del mod ord">
          <ac:chgData name="Reuter Anke" userId="3da67a77-c39f-4ee8-b0d8-279da2db4dd7" providerId="ADAL" clId="{F5A7848E-1255-4E96-AA0B-50EE200E914E}" dt="2023-08-22T10:23:32.610" v="4682" actId="700"/>
          <ac:spMkLst>
            <pc:docMk/>
            <pc:sldMk cId="4046461064" sldId="372"/>
            <ac:spMk id="10" creationId="{7829FE67-6B91-9CD2-DE78-86F3264B9065}"/>
          </ac:spMkLst>
        </pc:spChg>
        <pc:spChg chg="add del mod ord">
          <ac:chgData name="Reuter Anke" userId="3da67a77-c39f-4ee8-b0d8-279da2db4dd7" providerId="ADAL" clId="{F5A7848E-1255-4E96-AA0B-50EE200E914E}" dt="2023-08-22T10:23:32.610" v="4682" actId="700"/>
          <ac:spMkLst>
            <pc:docMk/>
            <pc:sldMk cId="4046461064" sldId="372"/>
            <ac:spMk id="11" creationId="{FDE38579-F9C6-68D5-A6E6-FD0ED498C83F}"/>
          </ac:spMkLst>
        </pc:spChg>
        <pc:spChg chg="add del mod ord">
          <ac:chgData name="Reuter Anke" userId="3da67a77-c39f-4ee8-b0d8-279da2db4dd7" providerId="ADAL" clId="{F5A7848E-1255-4E96-AA0B-50EE200E914E}" dt="2023-08-22T10:23:32.610" v="4682" actId="700"/>
          <ac:spMkLst>
            <pc:docMk/>
            <pc:sldMk cId="4046461064" sldId="372"/>
            <ac:spMk id="12" creationId="{6A630657-B2B3-3FD7-70E1-12E93DE88203}"/>
          </ac:spMkLst>
        </pc:spChg>
        <pc:spChg chg="add del mod ord">
          <ac:chgData name="Reuter Anke" userId="3da67a77-c39f-4ee8-b0d8-279da2db4dd7" providerId="ADAL" clId="{F5A7848E-1255-4E96-AA0B-50EE200E914E}" dt="2023-08-22T10:23:32.610" v="4682" actId="700"/>
          <ac:spMkLst>
            <pc:docMk/>
            <pc:sldMk cId="4046461064" sldId="372"/>
            <ac:spMk id="13" creationId="{6E2FD247-ED65-8F29-BF4A-BB8E302CC05D}"/>
          </ac:spMkLst>
        </pc:spChg>
      </pc:sldChg>
      <pc:sldChg chg="add">
        <pc:chgData name="Reuter Anke" userId="3da67a77-c39f-4ee8-b0d8-279da2db4dd7" providerId="ADAL" clId="{F5A7848E-1255-4E96-AA0B-50EE200E914E}" dt="2023-08-21T13:11:13.709" v="1264"/>
        <pc:sldMkLst>
          <pc:docMk/>
          <pc:sldMk cId="2702814865" sldId="373"/>
        </pc:sldMkLst>
      </pc:sldChg>
      <pc:sldChg chg="modSp add mod">
        <pc:chgData name="Reuter Anke" userId="3da67a77-c39f-4ee8-b0d8-279da2db4dd7" providerId="ADAL" clId="{F5A7848E-1255-4E96-AA0B-50EE200E914E}" dt="2023-08-22T10:35:39.673" v="4736" actId="404"/>
        <pc:sldMkLst>
          <pc:docMk/>
          <pc:sldMk cId="4042076006" sldId="374"/>
        </pc:sldMkLst>
        <pc:spChg chg="mod">
          <ac:chgData name="Reuter Anke" userId="3da67a77-c39f-4ee8-b0d8-279da2db4dd7" providerId="ADAL" clId="{F5A7848E-1255-4E96-AA0B-50EE200E914E}" dt="2023-08-22T10:24:18.236" v="4683"/>
          <ac:spMkLst>
            <pc:docMk/>
            <pc:sldMk cId="4042076006" sldId="374"/>
            <ac:spMk id="4" creationId="{2B47B3DC-8B10-4881-5816-7677E39EC0F3}"/>
          </ac:spMkLst>
        </pc:spChg>
        <pc:spChg chg="mod">
          <ac:chgData name="Reuter Anke" userId="3da67a77-c39f-4ee8-b0d8-279da2db4dd7" providerId="ADAL" clId="{F5A7848E-1255-4E96-AA0B-50EE200E914E}" dt="2023-08-22T10:35:39.673" v="4736" actId="404"/>
          <ac:spMkLst>
            <pc:docMk/>
            <pc:sldMk cId="4042076006" sldId="374"/>
            <ac:spMk id="6" creationId="{D0E92620-48B4-C0B9-3469-AF797B841561}"/>
          </ac:spMkLst>
        </pc:spChg>
      </pc:sldChg>
      <pc:sldChg chg="addSp delSp modSp add del mod modClrScheme chgLayout">
        <pc:chgData name="Reuter Anke" userId="3da67a77-c39f-4ee8-b0d8-279da2db4dd7" providerId="ADAL" clId="{F5A7848E-1255-4E96-AA0B-50EE200E914E}" dt="2023-09-01T07:45:10.207" v="12443" actId="1076"/>
        <pc:sldMkLst>
          <pc:docMk/>
          <pc:sldMk cId="954454928" sldId="375"/>
        </pc:sldMkLst>
        <pc:spChg chg="mod ord">
          <ac:chgData name="Reuter Anke" userId="3da67a77-c39f-4ee8-b0d8-279da2db4dd7" providerId="ADAL" clId="{F5A7848E-1255-4E96-AA0B-50EE200E914E}" dt="2023-08-22T09:04:57.736" v="4162" actId="404"/>
          <ac:spMkLst>
            <pc:docMk/>
            <pc:sldMk cId="954454928" sldId="375"/>
            <ac:spMk id="2" creationId="{31733186-8936-5E21-48B6-825EB5DF544E}"/>
          </ac:spMkLst>
        </pc:spChg>
        <pc:spChg chg="mod">
          <ac:chgData name="Reuter Anke" userId="3da67a77-c39f-4ee8-b0d8-279da2db4dd7" providerId="ADAL" clId="{F5A7848E-1255-4E96-AA0B-50EE200E914E}" dt="2023-09-01T07:45:10.207" v="12443" actId="1076"/>
          <ac:spMkLst>
            <pc:docMk/>
            <pc:sldMk cId="954454928" sldId="375"/>
            <ac:spMk id="3" creationId="{EA39B621-3A16-FEF4-054C-DF8F7D2BDA23}"/>
          </ac:spMkLst>
        </pc:spChg>
        <pc:spChg chg="mod ord">
          <ac:chgData name="Reuter Anke" userId="3da67a77-c39f-4ee8-b0d8-279da2db4dd7" providerId="ADAL" clId="{F5A7848E-1255-4E96-AA0B-50EE200E914E}" dt="2023-08-22T08:17:26.571" v="2918" actId="700"/>
          <ac:spMkLst>
            <pc:docMk/>
            <pc:sldMk cId="954454928" sldId="375"/>
            <ac:spMk id="4" creationId="{0734E17A-69FD-6282-9146-E45C04A16B20}"/>
          </ac:spMkLst>
        </pc:spChg>
        <pc:spChg chg="add mod">
          <ac:chgData name="Reuter Anke" userId="3da67a77-c39f-4ee8-b0d8-279da2db4dd7" providerId="ADAL" clId="{F5A7848E-1255-4E96-AA0B-50EE200E914E}" dt="2023-08-22T08:53:54.153" v="3970" actId="1076"/>
          <ac:spMkLst>
            <pc:docMk/>
            <pc:sldMk cId="954454928" sldId="375"/>
            <ac:spMk id="5" creationId="{2A749D66-A74A-106B-1091-888C6A1F89A9}"/>
          </ac:spMkLst>
        </pc:spChg>
        <pc:spChg chg="mod">
          <ac:chgData name="Reuter Anke" userId="3da67a77-c39f-4ee8-b0d8-279da2db4dd7" providerId="ADAL" clId="{F5A7848E-1255-4E96-AA0B-50EE200E914E}" dt="2023-08-22T08:55:14.991" v="3987" actId="1076"/>
          <ac:spMkLst>
            <pc:docMk/>
            <pc:sldMk cId="954454928" sldId="375"/>
            <ac:spMk id="7" creationId="{000233C4-FA88-6802-7C0D-BC22ECF5E2B9}"/>
          </ac:spMkLst>
        </pc:spChg>
        <pc:spChg chg="add mod">
          <ac:chgData name="Reuter Anke" userId="3da67a77-c39f-4ee8-b0d8-279da2db4dd7" providerId="ADAL" clId="{F5A7848E-1255-4E96-AA0B-50EE200E914E}" dt="2023-08-22T08:54:01.967" v="3971" actId="1076"/>
          <ac:spMkLst>
            <pc:docMk/>
            <pc:sldMk cId="954454928" sldId="375"/>
            <ac:spMk id="8" creationId="{0E900393-C8B1-999B-C0F4-534EF7A96C80}"/>
          </ac:spMkLst>
        </pc:spChg>
        <pc:spChg chg="add mod">
          <ac:chgData name="Reuter Anke" userId="3da67a77-c39f-4ee8-b0d8-279da2db4dd7" providerId="ADAL" clId="{F5A7848E-1255-4E96-AA0B-50EE200E914E}" dt="2023-08-22T08:54:42.325" v="3979" actId="1076"/>
          <ac:spMkLst>
            <pc:docMk/>
            <pc:sldMk cId="954454928" sldId="375"/>
            <ac:spMk id="9" creationId="{FE9FEEA9-A10B-D468-70A1-CD2A5D45E192}"/>
          </ac:spMkLst>
        </pc:spChg>
        <pc:spChg chg="add mod">
          <ac:chgData name="Reuter Anke" userId="3da67a77-c39f-4ee8-b0d8-279da2db4dd7" providerId="ADAL" clId="{F5A7848E-1255-4E96-AA0B-50EE200E914E}" dt="2023-08-22T08:55:03.509" v="3982" actId="1076"/>
          <ac:spMkLst>
            <pc:docMk/>
            <pc:sldMk cId="954454928" sldId="375"/>
            <ac:spMk id="18" creationId="{42821A11-F166-2F5F-15FF-17EE7ABDA5BC}"/>
          </ac:spMkLst>
        </pc:spChg>
        <pc:spChg chg="add mod">
          <ac:chgData name="Reuter Anke" userId="3da67a77-c39f-4ee8-b0d8-279da2db4dd7" providerId="ADAL" clId="{F5A7848E-1255-4E96-AA0B-50EE200E914E}" dt="2023-08-22T08:54:52.359" v="3981" actId="1076"/>
          <ac:spMkLst>
            <pc:docMk/>
            <pc:sldMk cId="954454928" sldId="375"/>
            <ac:spMk id="20" creationId="{A16A2837-9943-507E-F698-EDE6079FEE0E}"/>
          </ac:spMkLst>
        </pc:spChg>
        <pc:spChg chg="add mod">
          <ac:chgData name="Reuter Anke" userId="3da67a77-c39f-4ee8-b0d8-279da2db4dd7" providerId="ADAL" clId="{F5A7848E-1255-4E96-AA0B-50EE200E914E}" dt="2023-08-22T08:52:10.972" v="3900"/>
          <ac:spMkLst>
            <pc:docMk/>
            <pc:sldMk cId="954454928" sldId="375"/>
            <ac:spMk id="24" creationId="{E7E4F1F3-D01B-0271-80B9-C59D598C9C3E}"/>
          </ac:spMkLst>
        </pc:spChg>
        <pc:spChg chg="add mod">
          <ac:chgData name="Reuter Anke" userId="3da67a77-c39f-4ee8-b0d8-279da2db4dd7" providerId="ADAL" clId="{F5A7848E-1255-4E96-AA0B-50EE200E914E}" dt="2023-08-22T08:52:10.972" v="3900"/>
          <ac:spMkLst>
            <pc:docMk/>
            <pc:sldMk cId="954454928" sldId="375"/>
            <ac:spMk id="25" creationId="{61964B02-14A6-32A4-C1F5-987B2B6A36F7}"/>
          </ac:spMkLst>
        </pc:spChg>
        <pc:grpChg chg="add mod">
          <ac:chgData name="Reuter Anke" userId="3da67a77-c39f-4ee8-b0d8-279da2db4dd7" providerId="ADAL" clId="{F5A7848E-1255-4E96-AA0B-50EE200E914E}" dt="2023-08-22T08:55:03.509" v="3982" actId="1076"/>
          <ac:grpSpMkLst>
            <pc:docMk/>
            <pc:sldMk cId="954454928" sldId="375"/>
            <ac:grpSpMk id="16" creationId="{2DEB58CA-F7EB-3AF0-5EF1-CCFF34DB6D21}"/>
          </ac:grpSpMkLst>
        </pc:grpChg>
        <pc:picChg chg="del">
          <ac:chgData name="Reuter Anke" userId="3da67a77-c39f-4ee8-b0d8-279da2db4dd7" providerId="ADAL" clId="{F5A7848E-1255-4E96-AA0B-50EE200E914E}" dt="2023-08-22T08:13:25.540" v="2771" actId="478"/>
          <ac:picMkLst>
            <pc:docMk/>
            <pc:sldMk cId="954454928" sldId="375"/>
            <ac:picMk id="6" creationId="{2E9B003C-98D0-8DBE-86A6-47459F7C50FF}"/>
          </ac:picMkLst>
        </pc:picChg>
        <pc:cxnChg chg="add mod">
          <ac:chgData name="Reuter Anke" userId="3da67a77-c39f-4ee8-b0d8-279da2db4dd7" providerId="ADAL" clId="{F5A7848E-1255-4E96-AA0B-50EE200E914E}" dt="2023-08-22T08:54:01.967" v="3971" actId="1076"/>
          <ac:cxnSpMkLst>
            <pc:docMk/>
            <pc:sldMk cId="954454928" sldId="375"/>
            <ac:cxnSpMk id="11" creationId="{C809DD2C-00C1-6C25-A98C-F9E547A1664E}"/>
          </ac:cxnSpMkLst>
        </pc:cxnChg>
        <pc:cxnChg chg="add mod">
          <ac:chgData name="Reuter Anke" userId="3da67a77-c39f-4ee8-b0d8-279da2db4dd7" providerId="ADAL" clId="{F5A7848E-1255-4E96-AA0B-50EE200E914E}" dt="2023-08-22T08:54:44.823" v="3980" actId="14100"/>
          <ac:cxnSpMkLst>
            <pc:docMk/>
            <pc:sldMk cId="954454928" sldId="375"/>
            <ac:cxnSpMk id="12" creationId="{C47E1373-455D-0B98-198D-077CBFA34B79}"/>
          </ac:cxnSpMkLst>
        </pc:cxnChg>
      </pc:sldChg>
      <pc:sldChg chg="addSp delSp modSp add mod">
        <pc:chgData name="Reuter Anke" userId="3da67a77-c39f-4ee8-b0d8-279da2db4dd7" providerId="ADAL" clId="{F5A7848E-1255-4E96-AA0B-50EE200E914E}" dt="2023-09-01T07:45:42.077" v="12452" actId="1076"/>
        <pc:sldMkLst>
          <pc:docMk/>
          <pc:sldMk cId="3631581233" sldId="376"/>
        </pc:sldMkLst>
        <pc:spChg chg="mod">
          <ac:chgData name="Reuter Anke" userId="3da67a77-c39f-4ee8-b0d8-279da2db4dd7" providerId="ADAL" clId="{F5A7848E-1255-4E96-AA0B-50EE200E914E}" dt="2023-08-22T09:04:52.876" v="4159" actId="404"/>
          <ac:spMkLst>
            <pc:docMk/>
            <pc:sldMk cId="3631581233" sldId="376"/>
            <ac:spMk id="2" creationId="{31733186-8936-5E21-48B6-825EB5DF544E}"/>
          </ac:spMkLst>
        </pc:spChg>
        <pc:spChg chg="mod">
          <ac:chgData name="Reuter Anke" userId="3da67a77-c39f-4ee8-b0d8-279da2db4dd7" providerId="ADAL" clId="{F5A7848E-1255-4E96-AA0B-50EE200E914E}" dt="2023-09-01T07:45:42.077" v="12452" actId="1076"/>
          <ac:spMkLst>
            <pc:docMk/>
            <pc:sldMk cId="3631581233" sldId="376"/>
            <ac:spMk id="3" creationId="{EA39B621-3A16-FEF4-054C-DF8F7D2BDA23}"/>
          </ac:spMkLst>
        </pc:spChg>
        <pc:spChg chg="del">
          <ac:chgData name="Reuter Anke" userId="3da67a77-c39f-4ee8-b0d8-279da2db4dd7" providerId="ADAL" clId="{F5A7848E-1255-4E96-AA0B-50EE200E914E}" dt="2023-08-22T08:29:22.844" v="3170" actId="478"/>
          <ac:spMkLst>
            <pc:docMk/>
            <pc:sldMk cId="3631581233" sldId="376"/>
            <ac:spMk id="7" creationId="{000233C4-FA88-6802-7C0D-BC22ECF5E2B9}"/>
          </ac:spMkLst>
        </pc:spChg>
        <pc:spChg chg="add mod">
          <ac:chgData name="Reuter Anke" userId="3da67a77-c39f-4ee8-b0d8-279da2db4dd7" providerId="ADAL" clId="{F5A7848E-1255-4E96-AA0B-50EE200E914E}" dt="2023-08-22T08:38:27.423" v="3462" actId="1076"/>
          <ac:spMkLst>
            <pc:docMk/>
            <pc:sldMk cId="3631581233" sldId="376"/>
            <ac:spMk id="17" creationId="{16950BBD-8AB0-9485-50B5-90300DBE5CDD}"/>
          </ac:spMkLst>
        </pc:spChg>
        <pc:spChg chg="del">
          <ac:chgData name="Reuter Anke" userId="3da67a77-c39f-4ee8-b0d8-279da2db4dd7" providerId="ADAL" clId="{F5A7848E-1255-4E96-AA0B-50EE200E914E}" dt="2023-08-22T08:29:22.844" v="3170" actId="478"/>
          <ac:spMkLst>
            <pc:docMk/>
            <pc:sldMk cId="3631581233" sldId="376"/>
            <ac:spMk id="18" creationId="{42821A11-F166-2F5F-15FF-17EE7ABDA5BC}"/>
          </ac:spMkLst>
        </pc:spChg>
        <pc:spChg chg="add mod">
          <ac:chgData name="Reuter Anke" userId="3da67a77-c39f-4ee8-b0d8-279da2db4dd7" providerId="ADAL" clId="{F5A7848E-1255-4E96-AA0B-50EE200E914E}" dt="2023-08-22T08:49:56.895" v="3867" actId="207"/>
          <ac:spMkLst>
            <pc:docMk/>
            <pc:sldMk cId="3631581233" sldId="376"/>
            <ac:spMk id="19" creationId="{9CA11D3B-5CFE-F0E6-DAD0-DBF80BC7C989}"/>
          </ac:spMkLst>
        </pc:spChg>
        <pc:spChg chg="del">
          <ac:chgData name="Reuter Anke" userId="3da67a77-c39f-4ee8-b0d8-279da2db4dd7" providerId="ADAL" clId="{F5A7848E-1255-4E96-AA0B-50EE200E914E}" dt="2023-08-22T08:29:22.844" v="3170" actId="478"/>
          <ac:spMkLst>
            <pc:docMk/>
            <pc:sldMk cId="3631581233" sldId="376"/>
            <ac:spMk id="20" creationId="{A16A2837-9943-507E-F698-EDE6079FEE0E}"/>
          </ac:spMkLst>
        </pc:spChg>
        <pc:spChg chg="add mod">
          <ac:chgData name="Reuter Anke" userId="3da67a77-c39f-4ee8-b0d8-279da2db4dd7" providerId="ADAL" clId="{F5A7848E-1255-4E96-AA0B-50EE200E914E}" dt="2023-08-22T08:51:01.573" v="3884" actId="1076"/>
          <ac:spMkLst>
            <pc:docMk/>
            <pc:sldMk cId="3631581233" sldId="376"/>
            <ac:spMk id="21" creationId="{47E692B5-7CC1-AA1C-82EF-70A05C7A662F}"/>
          </ac:spMkLst>
        </pc:spChg>
        <pc:spChg chg="add mod">
          <ac:chgData name="Reuter Anke" userId="3da67a77-c39f-4ee8-b0d8-279da2db4dd7" providerId="ADAL" clId="{F5A7848E-1255-4E96-AA0B-50EE200E914E}" dt="2023-08-22T08:51:19.775" v="3896" actId="115"/>
          <ac:spMkLst>
            <pc:docMk/>
            <pc:sldMk cId="3631581233" sldId="376"/>
            <ac:spMk id="22" creationId="{0CF5B854-F067-1944-8681-9B8BF26BC3B5}"/>
          </ac:spMkLst>
        </pc:spChg>
        <pc:spChg chg="add mod">
          <ac:chgData name="Reuter Anke" userId="3da67a77-c39f-4ee8-b0d8-279da2db4dd7" providerId="ADAL" clId="{F5A7848E-1255-4E96-AA0B-50EE200E914E}" dt="2023-08-22T08:52:09.721" v="3899"/>
          <ac:spMkLst>
            <pc:docMk/>
            <pc:sldMk cId="3631581233" sldId="376"/>
            <ac:spMk id="23" creationId="{163ED534-737A-4690-AB13-B0A0FF390EFE}"/>
          </ac:spMkLst>
        </pc:spChg>
        <pc:spChg chg="add mod">
          <ac:chgData name="Reuter Anke" userId="3da67a77-c39f-4ee8-b0d8-279da2db4dd7" providerId="ADAL" clId="{F5A7848E-1255-4E96-AA0B-50EE200E914E}" dt="2023-08-22T08:52:09.721" v="3899"/>
          <ac:spMkLst>
            <pc:docMk/>
            <pc:sldMk cId="3631581233" sldId="376"/>
            <ac:spMk id="24" creationId="{7F0E7227-212F-B83D-6589-07EF82358984}"/>
          </ac:spMkLst>
        </pc:spChg>
        <pc:grpChg chg="del">
          <ac:chgData name="Reuter Anke" userId="3da67a77-c39f-4ee8-b0d8-279da2db4dd7" providerId="ADAL" clId="{F5A7848E-1255-4E96-AA0B-50EE200E914E}" dt="2023-08-22T08:29:22.844" v="3170" actId="478"/>
          <ac:grpSpMkLst>
            <pc:docMk/>
            <pc:sldMk cId="3631581233" sldId="376"/>
            <ac:grpSpMk id="16" creationId="{2DEB58CA-F7EB-3AF0-5EF1-CCFF34DB6D21}"/>
          </ac:grpSpMkLst>
        </pc:grpChg>
        <pc:graphicFrameChg chg="add mod modGraphic">
          <ac:chgData name="Reuter Anke" userId="3da67a77-c39f-4ee8-b0d8-279da2db4dd7" providerId="ADAL" clId="{F5A7848E-1255-4E96-AA0B-50EE200E914E}" dt="2023-08-22T10:18:32.734" v="4658" actId="207"/>
          <ac:graphicFrameMkLst>
            <pc:docMk/>
            <pc:sldMk cId="3631581233" sldId="376"/>
            <ac:graphicFrameMk id="10" creationId="{02BFF8EF-EA14-DCF1-6474-84E9A978F3EE}"/>
          </ac:graphicFrameMkLst>
        </pc:graphicFrameChg>
        <pc:picChg chg="add del mod">
          <ac:chgData name="Reuter Anke" userId="3da67a77-c39f-4ee8-b0d8-279da2db4dd7" providerId="ADAL" clId="{F5A7848E-1255-4E96-AA0B-50EE200E914E}" dt="2023-08-22T08:45:08.396" v="3805" actId="478"/>
          <ac:picMkLst>
            <pc:docMk/>
            <pc:sldMk cId="3631581233" sldId="376"/>
            <ac:picMk id="6" creationId="{E852E6A1-1639-6DE6-9AC7-14BEDA688A44}"/>
          </ac:picMkLst>
        </pc:picChg>
        <pc:cxnChg chg="mod">
          <ac:chgData name="Reuter Anke" userId="3da67a77-c39f-4ee8-b0d8-279da2db4dd7" providerId="ADAL" clId="{F5A7848E-1255-4E96-AA0B-50EE200E914E}" dt="2023-08-22T08:29:22.844" v="3170" actId="478"/>
          <ac:cxnSpMkLst>
            <pc:docMk/>
            <pc:sldMk cId="3631581233" sldId="376"/>
            <ac:cxnSpMk id="11" creationId="{C809DD2C-00C1-6C25-A98C-F9E547A1664E}"/>
          </ac:cxnSpMkLst>
        </pc:cxnChg>
        <pc:cxnChg chg="mod">
          <ac:chgData name="Reuter Anke" userId="3da67a77-c39f-4ee8-b0d8-279da2db4dd7" providerId="ADAL" clId="{F5A7848E-1255-4E96-AA0B-50EE200E914E}" dt="2023-08-22T08:29:22.844" v="3170" actId="478"/>
          <ac:cxnSpMkLst>
            <pc:docMk/>
            <pc:sldMk cId="3631581233" sldId="376"/>
            <ac:cxnSpMk id="12" creationId="{C47E1373-455D-0B98-198D-077CBFA34B79}"/>
          </ac:cxnSpMkLst>
        </pc:cxnChg>
        <pc:cxnChg chg="add mod">
          <ac:chgData name="Reuter Anke" userId="3da67a77-c39f-4ee8-b0d8-279da2db4dd7" providerId="ADAL" clId="{F5A7848E-1255-4E96-AA0B-50EE200E914E}" dt="2023-08-22T08:47:23.464" v="3842" actId="208"/>
          <ac:cxnSpMkLst>
            <pc:docMk/>
            <pc:sldMk cId="3631581233" sldId="376"/>
            <ac:cxnSpMk id="13" creationId="{76514EEE-9A6F-0B0C-0973-67F84786624A}"/>
          </ac:cxnSpMkLst>
        </pc:cxnChg>
      </pc:sldChg>
      <pc:sldChg chg="modSp add mod">
        <pc:chgData name="Reuter Anke" userId="3da67a77-c39f-4ee8-b0d8-279da2db4dd7" providerId="ADAL" clId="{F5A7848E-1255-4E96-AA0B-50EE200E914E}" dt="2023-08-22T10:35:29.605" v="4735" actId="404"/>
        <pc:sldMkLst>
          <pc:docMk/>
          <pc:sldMk cId="1174540329" sldId="377"/>
        </pc:sldMkLst>
        <pc:spChg chg="mod">
          <ac:chgData name="Reuter Anke" userId="3da67a77-c39f-4ee8-b0d8-279da2db4dd7" providerId="ADAL" clId="{F5A7848E-1255-4E96-AA0B-50EE200E914E}" dt="2023-08-22T10:35:29.605" v="4735" actId="404"/>
          <ac:spMkLst>
            <pc:docMk/>
            <pc:sldMk cId="1174540329" sldId="377"/>
            <ac:spMk id="6" creationId="{D0E92620-48B4-C0B9-3469-AF797B841561}"/>
          </ac:spMkLst>
        </pc:spChg>
      </pc:sldChg>
      <pc:sldChg chg="new del">
        <pc:chgData name="Reuter Anke" userId="3da67a77-c39f-4ee8-b0d8-279da2db4dd7" providerId="ADAL" clId="{F5A7848E-1255-4E96-AA0B-50EE200E914E}" dt="2023-08-22T08:55:42.339" v="3988" actId="47"/>
        <pc:sldMkLst>
          <pc:docMk/>
          <pc:sldMk cId="3980866882" sldId="377"/>
        </pc:sldMkLst>
      </pc:sldChg>
      <pc:sldChg chg="addSp delSp modSp new mod ord">
        <pc:chgData name="Reuter Anke" userId="3da67a77-c39f-4ee8-b0d8-279da2db4dd7" providerId="ADAL" clId="{F5A7848E-1255-4E96-AA0B-50EE200E914E}" dt="2023-09-01T07:52:51.475" v="12546" actId="404"/>
        <pc:sldMkLst>
          <pc:docMk/>
          <pc:sldMk cId="3437658852" sldId="378"/>
        </pc:sldMkLst>
        <pc:spChg chg="del">
          <ac:chgData name="Reuter Anke" userId="3da67a77-c39f-4ee8-b0d8-279da2db4dd7" providerId="ADAL" clId="{F5A7848E-1255-4E96-AA0B-50EE200E914E}" dt="2023-08-24T08:41:20.102" v="5974" actId="478"/>
          <ac:spMkLst>
            <pc:docMk/>
            <pc:sldMk cId="3437658852" sldId="378"/>
            <ac:spMk id="2" creationId="{E4010FA3-607A-C0E8-F1EF-B62A8BF55ACD}"/>
          </ac:spMkLst>
        </pc:spChg>
        <pc:spChg chg="mod">
          <ac:chgData name="Reuter Anke" userId="3da67a77-c39f-4ee8-b0d8-279da2db4dd7" providerId="ADAL" clId="{F5A7848E-1255-4E96-AA0B-50EE200E914E}" dt="2023-08-24T09:22:50.525" v="7769" actId="1076"/>
          <ac:spMkLst>
            <pc:docMk/>
            <pc:sldMk cId="3437658852" sldId="378"/>
            <ac:spMk id="6" creationId="{9CE03DC5-B0D5-C6B7-3911-04FE1D967C8B}"/>
          </ac:spMkLst>
        </pc:spChg>
        <pc:spChg chg="add mod">
          <ac:chgData name="Reuter Anke" userId="3da67a77-c39f-4ee8-b0d8-279da2db4dd7" providerId="ADAL" clId="{F5A7848E-1255-4E96-AA0B-50EE200E914E}" dt="2023-09-01T07:52:17.756" v="12540" actId="1076"/>
          <ac:spMkLst>
            <pc:docMk/>
            <pc:sldMk cId="3437658852" sldId="378"/>
            <ac:spMk id="8" creationId="{38A88618-7F00-E1CB-4A13-DE6C8C3BE340}"/>
          </ac:spMkLst>
        </pc:spChg>
        <pc:graphicFrameChg chg="add mod modGraphic">
          <ac:chgData name="Reuter Anke" userId="3da67a77-c39f-4ee8-b0d8-279da2db4dd7" providerId="ADAL" clId="{F5A7848E-1255-4E96-AA0B-50EE200E914E}" dt="2023-09-01T07:52:51.475" v="12546" actId="404"/>
          <ac:graphicFrameMkLst>
            <pc:docMk/>
            <pc:sldMk cId="3437658852" sldId="378"/>
            <ac:graphicFrameMk id="7" creationId="{29FBB545-24F9-9E57-1722-CC832AF2A044}"/>
          </ac:graphicFrameMkLst>
        </pc:graphicFrameChg>
      </pc:sldChg>
      <pc:sldChg chg="modSp add mod">
        <pc:chgData name="Reuter Anke" userId="3da67a77-c39f-4ee8-b0d8-279da2db4dd7" providerId="ADAL" clId="{F5A7848E-1255-4E96-AA0B-50EE200E914E}" dt="2023-08-31T09:26:12.714" v="12362" actId="20577"/>
        <pc:sldMkLst>
          <pc:docMk/>
          <pc:sldMk cId="2155647692" sldId="379"/>
        </pc:sldMkLst>
        <pc:spChg chg="mod">
          <ac:chgData name="Reuter Anke" userId="3da67a77-c39f-4ee8-b0d8-279da2db4dd7" providerId="ADAL" clId="{F5A7848E-1255-4E96-AA0B-50EE200E914E}" dt="2023-08-31T09:26:12.714" v="12362" actId="20577"/>
          <ac:spMkLst>
            <pc:docMk/>
            <pc:sldMk cId="2155647692" sldId="379"/>
            <ac:spMk id="3" creationId="{42061B66-5E7B-9759-36D2-34048694B347}"/>
          </ac:spMkLst>
        </pc:spChg>
      </pc:sldChg>
      <pc:sldChg chg="add">
        <pc:chgData name="Reuter Anke" userId="3da67a77-c39f-4ee8-b0d8-279da2db4dd7" providerId="ADAL" clId="{F5A7848E-1255-4E96-AA0B-50EE200E914E}" dt="2023-08-24T07:16:25.187" v="4948"/>
        <pc:sldMkLst>
          <pc:docMk/>
          <pc:sldMk cId="461644377" sldId="380"/>
        </pc:sldMkLst>
      </pc:sldChg>
      <pc:sldChg chg="addSp modSp add mod ord">
        <pc:chgData name="Reuter Anke" userId="3da67a77-c39f-4ee8-b0d8-279da2db4dd7" providerId="ADAL" clId="{F5A7848E-1255-4E96-AA0B-50EE200E914E}" dt="2023-09-01T07:48:32" v="12473" actId="20577"/>
        <pc:sldMkLst>
          <pc:docMk/>
          <pc:sldMk cId="3382061809" sldId="381"/>
        </pc:sldMkLst>
        <pc:spChg chg="mod">
          <ac:chgData name="Reuter Anke" userId="3da67a77-c39f-4ee8-b0d8-279da2db4dd7" providerId="ADAL" clId="{F5A7848E-1255-4E96-AA0B-50EE200E914E}" dt="2023-08-25T06:42:34.179" v="11161" actId="1076"/>
          <ac:spMkLst>
            <pc:docMk/>
            <pc:sldMk cId="3382061809" sldId="381"/>
            <ac:spMk id="5" creationId="{B0982867-61DD-3B8F-D3E1-855C5189645F}"/>
          </ac:spMkLst>
        </pc:spChg>
        <pc:spChg chg="add mod">
          <ac:chgData name="Reuter Anke" userId="3da67a77-c39f-4ee8-b0d8-279da2db4dd7" providerId="ADAL" clId="{F5A7848E-1255-4E96-AA0B-50EE200E914E}" dt="2023-09-01T07:48:32" v="12473" actId="20577"/>
          <ac:spMkLst>
            <pc:docMk/>
            <pc:sldMk cId="3382061809" sldId="381"/>
            <ac:spMk id="6" creationId="{7B82C841-4C3B-E986-3346-D70D497E6CC6}"/>
          </ac:spMkLst>
        </pc:spChg>
      </pc:sldChg>
      <pc:sldChg chg="addSp delSp modSp add mod ord">
        <pc:chgData name="Reuter Anke" userId="3da67a77-c39f-4ee8-b0d8-279da2db4dd7" providerId="ADAL" clId="{F5A7848E-1255-4E96-AA0B-50EE200E914E}" dt="2023-09-01T08:21:17" v="12695"/>
        <pc:sldMkLst>
          <pc:docMk/>
          <pc:sldMk cId="1705091820" sldId="382"/>
        </pc:sldMkLst>
        <pc:spChg chg="add mod">
          <ac:chgData name="Reuter Anke" userId="3da67a77-c39f-4ee8-b0d8-279da2db4dd7" providerId="ADAL" clId="{F5A7848E-1255-4E96-AA0B-50EE200E914E}" dt="2023-09-01T07:48:58.231" v="12487" actId="1076"/>
          <ac:spMkLst>
            <pc:docMk/>
            <pc:sldMk cId="1705091820" sldId="382"/>
            <ac:spMk id="2" creationId="{A33FE6EB-E989-CF54-55B0-6E99EB778DBE}"/>
          </ac:spMkLst>
        </pc:spChg>
        <pc:spChg chg="mod">
          <ac:chgData name="Reuter Anke" userId="3da67a77-c39f-4ee8-b0d8-279da2db4dd7" providerId="ADAL" clId="{F5A7848E-1255-4E96-AA0B-50EE200E914E}" dt="2023-08-24T09:24:40.084" v="7797" actId="403"/>
          <ac:spMkLst>
            <pc:docMk/>
            <pc:sldMk cId="1705091820" sldId="382"/>
            <ac:spMk id="6" creationId="{9CE03DC5-B0D5-C6B7-3911-04FE1D967C8B}"/>
          </ac:spMkLst>
        </pc:spChg>
        <pc:spChg chg="mod">
          <ac:chgData name="Reuter Anke" userId="3da67a77-c39f-4ee8-b0d8-279da2db4dd7" providerId="ADAL" clId="{F5A7848E-1255-4E96-AA0B-50EE200E914E}" dt="2023-09-01T07:48:50.755" v="12485" actId="1076"/>
          <ac:spMkLst>
            <pc:docMk/>
            <pc:sldMk cId="1705091820" sldId="382"/>
            <ac:spMk id="8" creationId="{38A88618-7F00-E1CB-4A13-DE6C8C3BE340}"/>
          </ac:spMkLst>
        </pc:spChg>
        <pc:spChg chg="add mod">
          <ac:chgData name="Reuter Anke" userId="3da67a77-c39f-4ee8-b0d8-279da2db4dd7" providerId="ADAL" clId="{F5A7848E-1255-4E96-AA0B-50EE200E914E}" dt="2023-09-01T07:48:58.231" v="12487" actId="1076"/>
          <ac:spMkLst>
            <pc:docMk/>
            <pc:sldMk cId="1705091820" sldId="382"/>
            <ac:spMk id="12" creationId="{41BBCF33-7794-8FEF-7E2A-A17F1496B4AC}"/>
          </ac:spMkLst>
        </pc:spChg>
        <pc:graphicFrameChg chg="del mod modGraphic">
          <ac:chgData name="Reuter Anke" userId="3da67a77-c39f-4ee8-b0d8-279da2db4dd7" providerId="ADAL" clId="{F5A7848E-1255-4E96-AA0B-50EE200E914E}" dt="2023-08-25T06:17:23.670" v="10745" actId="478"/>
          <ac:graphicFrameMkLst>
            <pc:docMk/>
            <pc:sldMk cId="1705091820" sldId="382"/>
            <ac:graphicFrameMk id="7" creationId="{29FBB545-24F9-9E57-1722-CC832AF2A044}"/>
          </ac:graphicFrameMkLst>
        </pc:graphicFrameChg>
        <pc:graphicFrameChg chg="add del">
          <ac:chgData name="Reuter Anke" userId="3da67a77-c39f-4ee8-b0d8-279da2db4dd7" providerId="ADAL" clId="{F5A7848E-1255-4E96-AA0B-50EE200E914E}" dt="2023-08-25T06:17:26.730" v="10747"/>
          <ac:graphicFrameMkLst>
            <pc:docMk/>
            <pc:sldMk cId="1705091820" sldId="382"/>
            <ac:graphicFrameMk id="9" creationId="{81EFFC03-E164-F3ED-AC6C-36E1F0EA4CB8}"/>
          </ac:graphicFrameMkLst>
        </pc:graphicFrameChg>
        <pc:graphicFrameChg chg="add del mod">
          <ac:chgData name="Reuter Anke" userId="3da67a77-c39f-4ee8-b0d8-279da2db4dd7" providerId="ADAL" clId="{F5A7848E-1255-4E96-AA0B-50EE200E914E}" dt="2023-08-25T06:17:50.099" v="10758" actId="478"/>
          <ac:graphicFrameMkLst>
            <pc:docMk/>
            <pc:sldMk cId="1705091820" sldId="382"/>
            <ac:graphicFrameMk id="10" creationId="{C9AB7158-9409-2B73-8AFD-6F5650F6BC92}"/>
          </ac:graphicFrameMkLst>
        </pc:graphicFrameChg>
      </pc:sldChg>
      <pc:sldChg chg="addSp delSp modSp add mod modClrScheme chgLayout">
        <pc:chgData name="Reuter Anke" userId="3da67a77-c39f-4ee8-b0d8-279da2db4dd7" providerId="ADAL" clId="{F5A7848E-1255-4E96-AA0B-50EE200E914E}" dt="2023-09-01T08:09:42.090" v="12625" actId="14100"/>
        <pc:sldMkLst>
          <pc:docMk/>
          <pc:sldMk cId="3715862362" sldId="383"/>
        </pc:sldMkLst>
        <pc:spChg chg="add mod">
          <ac:chgData name="Reuter Anke" userId="3da67a77-c39f-4ee8-b0d8-279da2db4dd7" providerId="ADAL" clId="{F5A7848E-1255-4E96-AA0B-50EE200E914E}" dt="2023-08-25T08:49:44.737" v="11691" actId="1076"/>
          <ac:spMkLst>
            <pc:docMk/>
            <pc:sldMk cId="3715862362" sldId="383"/>
            <ac:spMk id="2" creationId="{52CBB0A3-08DB-2367-FA53-3CE0019AFD13}"/>
          </ac:spMkLst>
        </pc:spChg>
        <pc:spChg chg="mod ord">
          <ac:chgData name="Reuter Anke" userId="3da67a77-c39f-4ee8-b0d8-279da2db4dd7" providerId="ADAL" clId="{F5A7848E-1255-4E96-AA0B-50EE200E914E}" dt="2023-08-25T08:49:28.952" v="11687" actId="700"/>
          <ac:spMkLst>
            <pc:docMk/>
            <pc:sldMk cId="3715862362" sldId="383"/>
            <ac:spMk id="3" creationId="{BF7062EA-C565-E1BA-D746-25882A3AE27A}"/>
          </ac:spMkLst>
        </pc:spChg>
        <pc:spChg chg="mod ord">
          <ac:chgData name="Reuter Anke" userId="3da67a77-c39f-4ee8-b0d8-279da2db4dd7" providerId="ADAL" clId="{F5A7848E-1255-4E96-AA0B-50EE200E914E}" dt="2023-08-25T08:49:28.952" v="11687" actId="700"/>
          <ac:spMkLst>
            <pc:docMk/>
            <pc:sldMk cId="3715862362" sldId="383"/>
            <ac:spMk id="4" creationId="{6B1DB868-A3E1-C36F-2D48-74AED4E5B6A1}"/>
          </ac:spMkLst>
        </pc:spChg>
        <pc:spChg chg="mod ord">
          <ac:chgData name="Reuter Anke" userId="3da67a77-c39f-4ee8-b0d8-279da2db4dd7" providerId="ADAL" clId="{F5A7848E-1255-4E96-AA0B-50EE200E914E}" dt="2023-08-25T08:49:28.952" v="11687" actId="700"/>
          <ac:spMkLst>
            <pc:docMk/>
            <pc:sldMk cId="3715862362" sldId="383"/>
            <ac:spMk id="5" creationId="{E213C6B8-EA4A-9A23-AFA8-8083C53E8B4D}"/>
          </ac:spMkLst>
        </pc:spChg>
        <pc:spChg chg="del mod ord">
          <ac:chgData name="Reuter Anke" userId="3da67a77-c39f-4ee8-b0d8-279da2db4dd7" providerId="ADAL" clId="{F5A7848E-1255-4E96-AA0B-50EE200E914E}" dt="2023-08-25T08:49:34.017" v="11689" actId="478"/>
          <ac:spMkLst>
            <pc:docMk/>
            <pc:sldMk cId="3715862362" sldId="383"/>
            <ac:spMk id="6" creationId="{9CE03DC5-B0D5-C6B7-3911-04FE1D967C8B}"/>
          </ac:spMkLst>
        </pc:spChg>
        <pc:spChg chg="add mod">
          <ac:chgData name="Reuter Anke" userId="3da67a77-c39f-4ee8-b0d8-279da2db4dd7" providerId="ADAL" clId="{F5A7848E-1255-4E96-AA0B-50EE200E914E}" dt="2023-09-01T08:09:42.090" v="12625" actId="14100"/>
          <ac:spMkLst>
            <pc:docMk/>
            <pc:sldMk cId="3715862362" sldId="383"/>
            <ac:spMk id="7" creationId="{45C27AC6-7DD1-4119-2C81-11C8DFDBDE18}"/>
          </ac:spMkLst>
        </pc:spChg>
        <pc:spChg chg="mod">
          <ac:chgData name="Reuter Anke" userId="3da67a77-c39f-4ee8-b0d8-279da2db4dd7" providerId="ADAL" clId="{F5A7848E-1255-4E96-AA0B-50EE200E914E}" dt="2023-08-25T08:49:36.897" v="11690" actId="1076"/>
          <ac:spMkLst>
            <pc:docMk/>
            <pc:sldMk cId="3715862362" sldId="383"/>
            <ac:spMk id="8" creationId="{38A88618-7F00-E1CB-4A13-DE6C8C3BE340}"/>
          </ac:spMkLst>
        </pc:spChg>
        <pc:spChg chg="add mod">
          <ac:chgData name="Reuter Anke" userId="3da67a77-c39f-4ee8-b0d8-279da2db4dd7" providerId="ADAL" clId="{F5A7848E-1255-4E96-AA0B-50EE200E914E}" dt="2023-08-25T08:49:44.737" v="11691" actId="1076"/>
          <ac:spMkLst>
            <pc:docMk/>
            <pc:sldMk cId="3715862362" sldId="383"/>
            <ac:spMk id="9" creationId="{5561F3D5-E366-C468-4DA3-C4F8C1306F09}"/>
          </ac:spMkLst>
        </pc:spChg>
        <pc:spChg chg="add mod">
          <ac:chgData name="Reuter Anke" userId="3da67a77-c39f-4ee8-b0d8-279da2db4dd7" providerId="ADAL" clId="{F5A7848E-1255-4E96-AA0B-50EE200E914E}" dt="2023-08-25T08:49:44.737" v="11691" actId="1076"/>
          <ac:spMkLst>
            <pc:docMk/>
            <pc:sldMk cId="3715862362" sldId="383"/>
            <ac:spMk id="10" creationId="{2527194D-23A8-AFFF-3B3D-C13C3A63ECF1}"/>
          </ac:spMkLst>
        </pc:spChg>
        <pc:spChg chg="add mod">
          <ac:chgData name="Reuter Anke" userId="3da67a77-c39f-4ee8-b0d8-279da2db4dd7" providerId="ADAL" clId="{F5A7848E-1255-4E96-AA0B-50EE200E914E}" dt="2023-08-25T08:49:44.737" v="11691" actId="1076"/>
          <ac:spMkLst>
            <pc:docMk/>
            <pc:sldMk cId="3715862362" sldId="383"/>
            <ac:spMk id="11" creationId="{A71B9D63-83B2-FEC3-74C7-B0822063FA6F}"/>
          </ac:spMkLst>
        </pc:spChg>
        <pc:spChg chg="add del">
          <ac:chgData name="Reuter Anke" userId="3da67a77-c39f-4ee8-b0d8-279da2db4dd7" providerId="ADAL" clId="{F5A7848E-1255-4E96-AA0B-50EE200E914E}" dt="2023-08-25T08:40:08.654" v="11314" actId="22"/>
          <ac:spMkLst>
            <pc:docMk/>
            <pc:sldMk cId="3715862362" sldId="383"/>
            <ac:spMk id="13" creationId="{AFA12C22-08E8-45B1-682A-F5713932CE3B}"/>
          </ac:spMkLst>
        </pc:spChg>
        <pc:spChg chg="add mod">
          <ac:chgData name="Reuter Anke" userId="3da67a77-c39f-4ee8-b0d8-279da2db4dd7" providerId="ADAL" clId="{F5A7848E-1255-4E96-AA0B-50EE200E914E}" dt="2023-08-25T08:49:44.737" v="11691" actId="1076"/>
          <ac:spMkLst>
            <pc:docMk/>
            <pc:sldMk cId="3715862362" sldId="383"/>
            <ac:spMk id="14" creationId="{086063F0-57E1-524C-B0BE-F713232D59E9}"/>
          </ac:spMkLst>
        </pc:spChg>
        <pc:spChg chg="add mod">
          <ac:chgData name="Reuter Anke" userId="3da67a77-c39f-4ee8-b0d8-279da2db4dd7" providerId="ADAL" clId="{F5A7848E-1255-4E96-AA0B-50EE200E914E}" dt="2023-08-25T08:49:44.737" v="11691" actId="1076"/>
          <ac:spMkLst>
            <pc:docMk/>
            <pc:sldMk cId="3715862362" sldId="383"/>
            <ac:spMk id="15" creationId="{CA2DC329-2B5C-8094-C03A-D3B888D6B1F0}"/>
          </ac:spMkLst>
        </pc:spChg>
        <pc:graphicFrameChg chg="del mod modGraphic">
          <ac:chgData name="Reuter Anke" userId="3da67a77-c39f-4ee8-b0d8-279da2db4dd7" providerId="ADAL" clId="{F5A7848E-1255-4E96-AA0B-50EE200E914E}" dt="2023-08-25T08:32:52.109" v="11173" actId="478"/>
          <ac:graphicFrameMkLst>
            <pc:docMk/>
            <pc:sldMk cId="3715862362" sldId="383"/>
            <ac:graphicFrameMk id="7" creationId="{29FBB545-24F9-9E57-1722-CC832AF2A044}"/>
          </ac:graphicFrameMkLst>
        </pc:graphicFrameChg>
        <pc:inkChg chg="add">
          <ac:chgData name="Reuter Anke" userId="3da67a77-c39f-4ee8-b0d8-279da2db4dd7" providerId="ADAL" clId="{F5A7848E-1255-4E96-AA0B-50EE200E914E}" dt="2023-08-25T12:46:27.881" v="12260" actId="9405"/>
          <ac:inkMkLst>
            <pc:docMk/>
            <pc:sldMk cId="3715862362" sldId="383"/>
            <ac:inkMk id="6" creationId="{7D3030A3-A967-A5B9-7953-4C6E2EB5B327}"/>
          </ac:inkMkLst>
        </pc:inkChg>
      </pc:sldChg>
      <pc:sldChg chg="addSp modSp new mod">
        <pc:chgData name="Reuter Anke" userId="3da67a77-c39f-4ee8-b0d8-279da2db4dd7" providerId="ADAL" clId="{F5A7848E-1255-4E96-AA0B-50EE200E914E}" dt="2023-09-01T08:06:11.346" v="12569" actId="1076"/>
        <pc:sldMkLst>
          <pc:docMk/>
          <pc:sldMk cId="1363925169" sldId="384"/>
        </pc:sldMkLst>
        <pc:spChg chg="mod">
          <ac:chgData name="Reuter Anke" userId="3da67a77-c39f-4ee8-b0d8-279da2db4dd7" providerId="ADAL" clId="{F5A7848E-1255-4E96-AA0B-50EE200E914E}" dt="2023-08-24T10:04:16.839" v="9580" actId="14100"/>
          <ac:spMkLst>
            <pc:docMk/>
            <pc:sldMk cId="1363925169" sldId="384"/>
            <ac:spMk id="5" creationId="{C0225216-7FD5-B7DD-A5D8-CFB436980887}"/>
          </ac:spMkLst>
        </pc:spChg>
        <pc:spChg chg="add mod">
          <ac:chgData name="Reuter Anke" userId="3da67a77-c39f-4ee8-b0d8-279da2db4dd7" providerId="ADAL" clId="{F5A7848E-1255-4E96-AA0B-50EE200E914E}" dt="2023-09-01T08:06:11.346" v="12569" actId="1076"/>
          <ac:spMkLst>
            <pc:docMk/>
            <pc:sldMk cId="1363925169" sldId="384"/>
            <ac:spMk id="7" creationId="{965D5C32-0DBA-5D80-DA7C-CAC504174947}"/>
          </ac:spMkLst>
        </pc:spChg>
        <pc:graphicFrameChg chg="add mod modGraphic">
          <ac:chgData name="Reuter Anke" userId="3da67a77-c39f-4ee8-b0d8-279da2db4dd7" providerId="ADAL" clId="{F5A7848E-1255-4E96-AA0B-50EE200E914E}" dt="2023-08-24T10:08:22.850" v="9729" actId="1076"/>
          <ac:graphicFrameMkLst>
            <pc:docMk/>
            <pc:sldMk cId="1363925169" sldId="384"/>
            <ac:graphicFrameMk id="6" creationId="{D0A3C713-D7D1-5D01-295F-1C9DCA667365}"/>
          </ac:graphicFrameMkLst>
        </pc:graphicFrameChg>
      </pc:sldChg>
      <pc:sldChg chg="modSp add del mod setBg">
        <pc:chgData name="Reuter Anke" userId="3da67a77-c39f-4ee8-b0d8-279da2db4dd7" providerId="ADAL" clId="{F5A7848E-1255-4E96-AA0B-50EE200E914E}" dt="2023-08-25T12:57:06.431" v="12267" actId="2696"/>
        <pc:sldMkLst>
          <pc:docMk/>
          <pc:sldMk cId="1738437380" sldId="385"/>
        </pc:sldMkLst>
        <pc:spChg chg="mod">
          <ac:chgData name="Reuter Anke" userId="3da67a77-c39f-4ee8-b0d8-279da2db4dd7" providerId="ADAL" clId="{F5A7848E-1255-4E96-AA0B-50EE200E914E}" dt="2023-08-25T06:05:50.942" v="10179" actId="20577"/>
          <ac:spMkLst>
            <pc:docMk/>
            <pc:sldMk cId="1738437380" sldId="385"/>
            <ac:spMk id="2" creationId="{3F553BB3-F20F-1D4C-607E-6A35855EB232}"/>
          </ac:spMkLst>
        </pc:spChg>
        <pc:spChg chg="mod">
          <ac:chgData name="Reuter Anke" userId="3da67a77-c39f-4ee8-b0d8-279da2db4dd7" providerId="ADAL" clId="{F5A7848E-1255-4E96-AA0B-50EE200E914E}" dt="2023-08-25T06:04:59.749" v="10133" actId="20577"/>
          <ac:spMkLst>
            <pc:docMk/>
            <pc:sldMk cId="1738437380" sldId="385"/>
            <ac:spMk id="6" creationId="{ACA51AC1-2106-2064-1E43-975A7949C238}"/>
          </ac:spMkLst>
        </pc:spChg>
        <pc:spChg chg="mod">
          <ac:chgData name="Reuter Anke" userId="3da67a77-c39f-4ee8-b0d8-279da2db4dd7" providerId="ADAL" clId="{F5A7848E-1255-4E96-AA0B-50EE200E914E}" dt="2023-08-25T06:10:46.476" v="10676" actId="20577"/>
          <ac:spMkLst>
            <pc:docMk/>
            <pc:sldMk cId="1738437380" sldId="385"/>
            <ac:spMk id="7" creationId="{C53CCB2A-2FE7-B4AA-6C9B-8E7EDFFCA636}"/>
          </ac:spMkLst>
        </pc:spChg>
      </pc:sldChg>
      <pc:sldChg chg="new del">
        <pc:chgData name="Reuter Anke" userId="3da67a77-c39f-4ee8-b0d8-279da2db4dd7" providerId="ADAL" clId="{F5A7848E-1255-4E96-AA0B-50EE200E914E}" dt="2023-08-25T06:06:17.399" v="10185" actId="47"/>
        <pc:sldMkLst>
          <pc:docMk/>
          <pc:sldMk cId="2625568920" sldId="386"/>
        </pc:sldMkLst>
      </pc:sldChg>
      <pc:sldChg chg="addSp delSp modSp new del mod setBg">
        <pc:chgData name="Reuter Anke" userId="3da67a77-c39f-4ee8-b0d8-279da2db4dd7" providerId="ADAL" clId="{F5A7848E-1255-4E96-AA0B-50EE200E914E}" dt="2023-08-25T12:57:06.431" v="12267" actId="2696"/>
        <pc:sldMkLst>
          <pc:docMk/>
          <pc:sldMk cId="553482726" sldId="387"/>
        </pc:sldMkLst>
        <pc:spChg chg="add del mod">
          <ac:chgData name="Reuter Anke" userId="3da67a77-c39f-4ee8-b0d8-279da2db4dd7" providerId="ADAL" clId="{F5A7848E-1255-4E96-AA0B-50EE200E914E}" dt="2023-08-25T06:06:16.616" v="10184"/>
          <ac:spMkLst>
            <pc:docMk/>
            <pc:sldMk cId="553482726" sldId="387"/>
            <ac:spMk id="5" creationId="{DE52A067-C5AA-AFC1-57BF-DC77986A5EC4}"/>
          </ac:spMkLst>
        </pc:spChg>
        <pc:spChg chg="add mod">
          <ac:chgData name="Reuter Anke" userId="3da67a77-c39f-4ee8-b0d8-279da2db4dd7" providerId="ADAL" clId="{F5A7848E-1255-4E96-AA0B-50EE200E914E}" dt="2023-08-25T06:10:15.389" v="10646" actId="20577"/>
          <ac:spMkLst>
            <pc:docMk/>
            <pc:sldMk cId="553482726" sldId="387"/>
            <ac:spMk id="6" creationId="{45A3CCBB-F15B-4E19-BDD2-89CE4B411A7F}"/>
          </ac:spMkLst>
        </pc:spChg>
        <pc:picChg chg="add mod">
          <ac:chgData name="Reuter Anke" userId="3da67a77-c39f-4ee8-b0d8-279da2db4dd7" providerId="ADAL" clId="{F5A7848E-1255-4E96-AA0B-50EE200E914E}" dt="2023-08-25T06:09:25.710" v="10585" actId="1076"/>
          <ac:picMkLst>
            <pc:docMk/>
            <pc:sldMk cId="553482726" sldId="387"/>
            <ac:picMk id="8" creationId="{6CBAE5E2-354A-EADC-33FE-A797663F681D}"/>
          </ac:picMkLst>
        </pc:picChg>
      </pc:sldChg>
      <pc:sldChg chg="add del">
        <pc:chgData name="Reuter Anke" userId="3da67a77-c39f-4ee8-b0d8-279da2db4dd7" providerId="ADAL" clId="{F5A7848E-1255-4E96-AA0B-50EE200E914E}" dt="2023-08-25T06:20:28.218" v="10817" actId="47"/>
        <pc:sldMkLst>
          <pc:docMk/>
          <pc:sldMk cId="1509439124" sldId="388"/>
        </pc:sldMkLst>
      </pc:sldChg>
      <pc:sldChg chg="add del">
        <pc:chgData name="Reuter Anke" userId="3da67a77-c39f-4ee8-b0d8-279da2db4dd7" providerId="ADAL" clId="{F5A7848E-1255-4E96-AA0B-50EE200E914E}" dt="2023-08-25T06:26:49.724" v="10919" actId="47"/>
        <pc:sldMkLst>
          <pc:docMk/>
          <pc:sldMk cId="1777343304" sldId="389"/>
        </pc:sldMkLst>
      </pc:sldChg>
      <pc:sldChg chg="addSp delSp modSp add mod ord">
        <pc:chgData name="Reuter Anke" userId="3da67a77-c39f-4ee8-b0d8-279da2db4dd7" providerId="ADAL" clId="{F5A7848E-1255-4E96-AA0B-50EE200E914E}" dt="2023-09-01T08:21:17" v="12695"/>
        <pc:sldMkLst>
          <pc:docMk/>
          <pc:sldMk cId="1796971556" sldId="390"/>
        </pc:sldMkLst>
        <pc:spChg chg="mod">
          <ac:chgData name="Reuter Anke" userId="3da67a77-c39f-4ee8-b0d8-279da2db4dd7" providerId="ADAL" clId="{F5A7848E-1255-4E96-AA0B-50EE200E914E}" dt="2023-09-01T07:49:04.407" v="12488" actId="1076"/>
          <ac:spMkLst>
            <pc:docMk/>
            <pc:sldMk cId="1796971556" sldId="390"/>
            <ac:spMk id="2" creationId="{A33FE6EB-E989-CF54-55B0-6E99EB778DBE}"/>
          </ac:spMkLst>
        </pc:spChg>
        <pc:spChg chg="add mod">
          <ac:chgData name="Reuter Anke" userId="3da67a77-c39f-4ee8-b0d8-279da2db4dd7" providerId="ADAL" clId="{F5A7848E-1255-4E96-AA0B-50EE200E914E}" dt="2023-09-01T07:49:12.867" v="12491"/>
          <ac:spMkLst>
            <pc:docMk/>
            <pc:sldMk cId="1796971556" sldId="390"/>
            <ac:spMk id="7" creationId="{BE661A79-A863-D60E-0C6D-8ED7C4DEDA43}"/>
          </ac:spMkLst>
        </pc:spChg>
        <pc:spChg chg="del">
          <ac:chgData name="Reuter Anke" userId="3da67a77-c39f-4ee8-b0d8-279da2db4dd7" providerId="ADAL" clId="{F5A7848E-1255-4E96-AA0B-50EE200E914E}" dt="2023-09-01T07:49:06.334" v="12489" actId="478"/>
          <ac:spMkLst>
            <pc:docMk/>
            <pc:sldMk cId="1796971556" sldId="390"/>
            <ac:spMk id="8" creationId="{38A88618-7F00-E1CB-4A13-DE6C8C3BE340}"/>
          </ac:spMkLst>
        </pc:spChg>
        <pc:spChg chg="mod">
          <ac:chgData name="Reuter Anke" userId="3da67a77-c39f-4ee8-b0d8-279da2db4dd7" providerId="ADAL" clId="{F5A7848E-1255-4E96-AA0B-50EE200E914E}" dt="2023-08-28T10:08:41.035" v="12316"/>
          <ac:spMkLst>
            <pc:docMk/>
            <pc:sldMk cId="1796971556" sldId="390"/>
            <ac:spMk id="12" creationId="{41BBCF33-7794-8FEF-7E2A-A17F1496B4AC}"/>
          </ac:spMkLst>
        </pc:spChg>
      </pc:sldChg>
      <pc:sldChg chg="addSp delSp modSp add mod ord">
        <pc:chgData name="Reuter Anke" userId="3da67a77-c39f-4ee8-b0d8-279da2db4dd7" providerId="ADAL" clId="{F5A7848E-1255-4E96-AA0B-50EE200E914E}" dt="2023-09-01T08:21:17" v="12695"/>
        <pc:sldMkLst>
          <pc:docMk/>
          <pc:sldMk cId="795620067" sldId="391"/>
        </pc:sldMkLst>
        <pc:spChg chg="mod">
          <ac:chgData name="Reuter Anke" userId="3da67a77-c39f-4ee8-b0d8-279da2db4dd7" providerId="ADAL" clId="{F5A7848E-1255-4E96-AA0B-50EE200E914E}" dt="2023-08-25T06:24:20.314" v="10911" actId="20577"/>
          <ac:spMkLst>
            <pc:docMk/>
            <pc:sldMk cId="795620067" sldId="391"/>
            <ac:spMk id="2" creationId="{A33FE6EB-E989-CF54-55B0-6E99EB778DBE}"/>
          </ac:spMkLst>
        </pc:spChg>
        <pc:spChg chg="add mod">
          <ac:chgData name="Reuter Anke" userId="3da67a77-c39f-4ee8-b0d8-279da2db4dd7" providerId="ADAL" clId="{F5A7848E-1255-4E96-AA0B-50EE200E914E}" dt="2023-09-01T07:49:14.292" v="12492"/>
          <ac:spMkLst>
            <pc:docMk/>
            <pc:sldMk cId="795620067" sldId="391"/>
            <ac:spMk id="7" creationId="{2E7DBABE-47F4-A064-29B6-1FFC7B9F7EA6}"/>
          </ac:spMkLst>
        </pc:spChg>
        <pc:spChg chg="del">
          <ac:chgData name="Reuter Anke" userId="3da67a77-c39f-4ee8-b0d8-279da2db4dd7" providerId="ADAL" clId="{F5A7848E-1255-4E96-AA0B-50EE200E914E}" dt="2023-09-01T07:49:08.678" v="12490" actId="478"/>
          <ac:spMkLst>
            <pc:docMk/>
            <pc:sldMk cId="795620067" sldId="391"/>
            <ac:spMk id="8" creationId="{38A88618-7F00-E1CB-4A13-DE6C8C3BE340}"/>
          </ac:spMkLst>
        </pc:spChg>
        <pc:spChg chg="mod">
          <ac:chgData name="Reuter Anke" userId="3da67a77-c39f-4ee8-b0d8-279da2db4dd7" providerId="ADAL" clId="{F5A7848E-1255-4E96-AA0B-50EE200E914E}" dt="2023-08-28T10:09:08.104" v="12325" actId="20577"/>
          <ac:spMkLst>
            <pc:docMk/>
            <pc:sldMk cId="795620067" sldId="391"/>
            <ac:spMk id="12" creationId="{41BBCF33-7794-8FEF-7E2A-A17F1496B4AC}"/>
          </ac:spMkLst>
        </pc:spChg>
      </pc:sldChg>
      <pc:sldChg chg="addSp delSp modSp add mod modClrScheme chgLayout">
        <pc:chgData name="Reuter Anke" userId="3da67a77-c39f-4ee8-b0d8-279da2db4dd7" providerId="ADAL" clId="{F5A7848E-1255-4E96-AA0B-50EE200E914E}" dt="2023-09-01T08:09:49.527" v="12627" actId="478"/>
        <pc:sldMkLst>
          <pc:docMk/>
          <pc:sldMk cId="634146563" sldId="392"/>
        </pc:sldMkLst>
        <pc:spChg chg="mod">
          <ac:chgData name="Reuter Anke" userId="3da67a77-c39f-4ee8-b0d8-279da2db4dd7" providerId="ADAL" clId="{F5A7848E-1255-4E96-AA0B-50EE200E914E}" dt="2023-08-25T08:51:20.873" v="11718" actId="1076"/>
          <ac:spMkLst>
            <pc:docMk/>
            <pc:sldMk cId="634146563" sldId="392"/>
            <ac:spMk id="2" creationId="{52CBB0A3-08DB-2367-FA53-3CE0019AFD13}"/>
          </ac:spMkLst>
        </pc:spChg>
        <pc:spChg chg="mod ord">
          <ac:chgData name="Reuter Anke" userId="3da67a77-c39f-4ee8-b0d8-279da2db4dd7" providerId="ADAL" clId="{F5A7848E-1255-4E96-AA0B-50EE200E914E}" dt="2023-08-25T08:49:55.420" v="11693" actId="700"/>
          <ac:spMkLst>
            <pc:docMk/>
            <pc:sldMk cId="634146563" sldId="392"/>
            <ac:spMk id="3" creationId="{BF7062EA-C565-E1BA-D746-25882A3AE27A}"/>
          </ac:spMkLst>
        </pc:spChg>
        <pc:spChg chg="mod ord">
          <ac:chgData name="Reuter Anke" userId="3da67a77-c39f-4ee8-b0d8-279da2db4dd7" providerId="ADAL" clId="{F5A7848E-1255-4E96-AA0B-50EE200E914E}" dt="2023-08-25T08:49:55.420" v="11693" actId="700"/>
          <ac:spMkLst>
            <pc:docMk/>
            <pc:sldMk cId="634146563" sldId="392"/>
            <ac:spMk id="4" creationId="{6B1DB868-A3E1-C36F-2D48-74AED4E5B6A1}"/>
          </ac:spMkLst>
        </pc:spChg>
        <pc:spChg chg="mod ord">
          <ac:chgData name="Reuter Anke" userId="3da67a77-c39f-4ee8-b0d8-279da2db4dd7" providerId="ADAL" clId="{F5A7848E-1255-4E96-AA0B-50EE200E914E}" dt="2023-08-25T08:49:55.420" v="11693" actId="700"/>
          <ac:spMkLst>
            <pc:docMk/>
            <pc:sldMk cId="634146563" sldId="392"/>
            <ac:spMk id="5" creationId="{E213C6B8-EA4A-9A23-AFA8-8083C53E8B4D}"/>
          </ac:spMkLst>
        </pc:spChg>
        <pc:spChg chg="add mod">
          <ac:chgData name="Reuter Anke" userId="3da67a77-c39f-4ee8-b0d8-279da2db4dd7" providerId="ADAL" clId="{F5A7848E-1255-4E96-AA0B-50EE200E914E}" dt="2023-09-01T08:09:47.165" v="12626"/>
          <ac:spMkLst>
            <pc:docMk/>
            <pc:sldMk cId="634146563" sldId="392"/>
            <ac:spMk id="6" creationId="{93C09261-333B-6F72-612C-3A26E49253D6}"/>
          </ac:spMkLst>
        </pc:spChg>
        <pc:spChg chg="del mod ord">
          <ac:chgData name="Reuter Anke" userId="3da67a77-c39f-4ee8-b0d8-279da2db4dd7" providerId="ADAL" clId="{F5A7848E-1255-4E96-AA0B-50EE200E914E}" dt="2023-08-25T08:49:57.073" v="11695" actId="478"/>
          <ac:spMkLst>
            <pc:docMk/>
            <pc:sldMk cId="634146563" sldId="392"/>
            <ac:spMk id="6" creationId="{9CE03DC5-B0D5-C6B7-3911-04FE1D967C8B}"/>
          </ac:spMkLst>
        </pc:spChg>
        <pc:spChg chg="add mod">
          <ac:chgData name="Reuter Anke" userId="3da67a77-c39f-4ee8-b0d8-279da2db4dd7" providerId="ADAL" clId="{F5A7848E-1255-4E96-AA0B-50EE200E914E}" dt="2023-08-25T08:51:43.697" v="11726" actId="1076"/>
          <ac:spMkLst>
            <pc:docMk/>
            <pc:sldMk cId="634146563" sldId="392"/>
            <ac:spMk id="7" creationId="{1CEE895D-1461-C186-8E4E-C8616125A854}"/>
          </ac:spMkLst>
        </pc:spChg>
        <pc:spChg chg="del mod">
          <ac:chgData name="Reuter Anke" userId="3da67a77-c39f-4ee8-b0d8-279da2db4dd7" providerId="ADAL" clId="{F5A7848E-1255-4E96-AA0B-50EE200E914E}" dt="2023-09-01T08:09:49.527" v="12627" actId="478"/>
          <ac:spMkLst>
            <pc:docMk/>
            <pc:sldMk cId="634146563" sldId="392"/>
            <ac:spMk id="8" creationId="{38A88618-7F00-E1CB-4A13-DE6C8C3BE340}"/>
          </ac:spMkLst>
        </pc:spChg>
        <pc:spChg chg="mod">
          <ac:chgData name="Reuter Anke" userId="3da67a77-c39f-4ee8-b0d8-279da2db4dd7" providerId="ADAL" clId="{F5A7848E-1255-4E96-AA0B-50EE200E914E}" dt="2023-08-28T08:15:09.900" v="12277" actId="1076"/>
          <ac:spMkLst>
            <pc:docMk/>
            <pc:sldMk cId="634146563" sldId="392"/>
            <ac:spMk id="9" creationId="{5561F3D5-E366-C468-4DA3-C4F8C1306F09}"/>
          </ac:spMkLst>
        </pc:spChg>
        <pc:spChg chg="mod">
          <ac:chgData name="Reuter Anke" userId="3da67a77-c39f-4ee8-b0d8-279da2db4dd7" providerId="ADAL" clId="{F5A7848E-1255-4E96-AA0B-50EE200E914E}" dt="2023-08-28T08:15:00.850" v="12275" actId="1076"/>
          <ac:spMkLst>
            <pc:docMk/>
            <pc:sldMk cId="634146563" sldId="392"/>
            <ac:spMk id="10" creationId="{2527194D-23A8-AFFF-3B3D-C13C3A63ECF1}"/>
          </ac:spMkLst>
        </pc:spChg>
        <pc:spChg chg="mod">
          <ac:chgData name="Reuter Anke" userId="3da67a77-c39f-4ee8-b0d8-279da2db4dd7" providerId="ADAL" clId="{F5A7848E-1255-4E96-AA0B-50EE200E914E}" dt="2023-08-28T08:15:07.674" v="12276" actId="1076"/>
          <ac:spMkLst>
            <pc:docMk/>
            <pc:sldMk cId="634146563" sldId="392"/>
            <ac:spMk id="11" creationId="{A71B9D63-83B2-FEC3-74C7-B0822063FA6F}"/>
          </ac:spMkLst>
        </pc:spChg>
        <pc:spChg chg="add mod">
          <ac:chgData name="Reuter Anke" userId="3da67a77-c39f-4ee8-b0d8-279da2db4dd7" providerId="ADAL" clId="{F5A7848E-1255-4E96-AA0B-50EE200E914E}" dt="2023-08-28T08:15:12.918" v="12278" actId="1076"/>
          <ac:spMkLst>
            <pc:docMk/>
            <pc:sldMk cId="634146563" sldId="392"/>
            <ac:spMk id="12" creationId="{2B675660-A263-14C7-2984-EE608CB9E11B}"/>
          </ac:spMkLst>
        </pc:spChg>
        <pc:spChg chg="add mod">
          <ac:chgData name="Reuter Anke" userId="3da67a77-c39f-4ee8-b0d8-279da2db4dd7" providerId="ADAL" clId="{F5A7848E-1255-4E96-AA0B-50EE200E914E}" dt="2023-08-25T08:50:52.669" v="11710" actId="1076"/>
          <ac:spMkLst>
            <pc:docMk/>
            <pc:sldMk cId="634146563" sldId="392"/>
            <ac:spMk id="13" creationId="{45F32591-2C03-6B61-D728-60A1240BF1CF}"/>
          </ac:spMkLst>
        </pc:spChg>
        <pc:spChg chg="mod">
          <ac:chgData name="Reuter Anke" userId="3da67a77-c39f-4ee8-b0d8-279da2db4dd7" providerId="ADAL" clId="{F5A7848E-1255-4E96-AA0B-50EE200E914E}" dt="2023-08-25T08:52:09.514" v="11733" actId="1076"/>
          <ac:spMkLst>
            <pc:docMk/>
            <pc:sldMk cId="634146563" sldId="392"/>
            <ac:spMk id="14" creationId="{086063F0-57E1-524C-B0BE-F713232D59E9}"/>
          </ac:spMkLst>
        </pc:spChg>
        <pc:spChg chg="mod">
          <ac:chgData name="Reuter Anke" userId="3da67a77-c39f-4ee8-b0d8-279da2db4dd7" providerId="ADAL" clId="{F5A7848E-1255-4E96-AA0B-50EE200E914E}" dt="2023-08-25T08:50:58.685" v="11711" actId="1076"/>
          <ac:spMkLst>
            <pc:docMk/>
            <pc:sldMk cId="634146563" sldId="392"/>
            <ac:spMk id="15" creationId="{CA2DC329-2B5C-8094-C03A-D3B888D6B1F0}"/>
          </ac:spMkLst>
        </pc:spChg>
        <pc:spChg chg="add mod">
          <ac:chgData name="Reuter Anke" userId="3da67a77-c39f-4ee8-b0d8-279da2db4dd7" providerId="ADAL" clId="{F5A7848E-1255-4E96-AA0B-50EE200E914E}" dt="2023-08-28T08:14:58.352" v="12274" actId="1076"/>
          <ac:spMkLst>
            <pc:docMk/>
            <pc:sldMk cId="634146563" sldId="392"/>
            <ac:spMk id="16" creationId="{E9237BB7-1F84-6BA8-1B15-AFFE2F19F0BD}"/>
          </ac:spMkLst>
        </pc:spChg>
        <pc:inkChg chg="add del">
          <ac:chgData name="Reuter Anke" userId="3da67a77-c39f-4ee8-b0d8-279da2db4dd7" providerId="ADAL" clId="{F5A7848E-1255-4E96-AA0B-50EE200E914E}" dt="2023-08-25T12:45:16.048" v="12250" actId="9405"/>
          <ac:inkMkLst>
            <pc:docMk/>
            <pc:sldMk cId="634146563" sldId="392"/>
            <ac:inkMk id="6" creationId="{69CC5A00-ADB1-AAD1-A724-2D591B28B496}"/>
          </ac:inkMkLst>
        </pc:inkChg>
        <pc:inkChg chg="add del">
          <ac:chgData name="Reuter Anke" userId="3da67a77-c39f-4ee8-b0d8-279da2db4dd7" providerId="ADAL" clId="{F5A7848E-1255-4E96-AA0B-50EE200E914E}" dt="2023-08-25T12:45:33.448" v="12252" actId="9405"/>
          <ac:inkMkLst>
            <pc:docMk/>
            <pc:sldMk cId="634146563" sldId="392"/>
            <ac:inkMk id="17" creationId="{24AFF1FF-E8F5-DBFF-D879-8F269E36F110}"/>
          </ac:inkMkLst>
        </pc:inkChg>
        <pc:inkChg chg="add del">
          <ac:chgData name="Reuter Anke" userId="3da67a77-c39f-4ee8-b0d8-279da2db4dd7" providerId="ADAL" clId="{F5A7848E-1255-4E96-AA0B-50EE200E914E}" dt="2023-08-25T12:45:40.481" v="12254" actId="9405"/>
          <ac:inkMkLst>
            <pc:docMk/>
            <pc:sldMk cId="634146563" sldId="392"/>
            <ac:inkMk id="18" creationId="{58C70E0D-450C-74BA-D4C0-076D0F7DAE8D}"/>
          </ac:inkMkLst>
        </pc:inkChg>
        <pc:inkChg chg="add">
          <ac:chgData name="Reuter Anke" userId="3da67a77-c39f-4ee8-b0d8-279da2db4dd7" providerId="ADAL" clId="{F5A7848E-1255-4E96-AA0B-50EE200E914E}" dt="2023-08-25T12:45:57.898" v="12255" actId="9405"/>
          <ac:inkMkLst>
            <pc:docMk/>
            <pc:sldMk cId="634146563" sldId="392"/>
            <ac:inkMk id="19" creationId="{57E9B65B-3F3B-E0BD-B7C3-95A461FCB7F7}"/>
          </ac:inkMkLst>
        </pc:inkChg>
        <pc:inkChg chg="add">
          <ac:chgData name="Reuter Anke" userId="3da67a77-c39f-4ee8-b0d8-279da2db4dd7" providerId="ADAL" clId="{F5A7848E-1255-4E96-AA0B-50EE200E914E}" dt="2023-08-25T12:46:01.180" v="12256" actId="9405"/>
          <ac:inkMkLst>
            <pc:docMk/>
            <pc:sldMk cId="634146563" sldId="392"/>
            <ac:inkMk id="20" creationId="{FD08149D-0523-29E1-E5FC-05AB2191041F}"/>
          </ac:inkMkLst>
        </pc:inkChg>
        <pc:inkChg chg="add del">
          <ac:chgData name="Reuter Anke" userId="3da67a77-c39f-4ee8-b0d8-279da2db4dd7" providerId="ADAL" clId="{F5A7848E-1255-4E96-AA0B-50EE200E914E}" dt="2023-08-25T12:46:08.182" v="12258" actId="9405"/>
          <ac:inkMkLst>
            <pc:docMk/>
            <pc:sldMk cId="634146563" sldId="392"/>
            <ac:inkMk id="21" creationId="{E429ACBF-7D04-E3B3-9FE9-916660314605}"/>
          </ac:inkMkLst>
        </pc:inkChg>
        <pc:inkChg chg="add">
          <ac:chgData name="Reuter Anke" userId="3da67a77-c39f-4ee8-b0d8-279da2db4dd7" providerId="ADAL" clId="{F5A7848E-1255-4E96-AA0B-50EE200E914E}" dt="2023-08-25T12:46:14.581" v="12259" actId="9405"/>
          <ac:inkMkLst>
            <pc:docMk/>
            <pc:sldMk cId="634146563" sldId="392"/>
            <ac:inkMk id="22" creationId="{909C8BE5-D0FE-A22B-A23B-46795FDED9F1}"/>
          </ac:inkMkLst>
        </pc:inkChg>
        <pc:inkChg chg="add del">
          <ac:chgData name="Reuter Anke" userId="3da67a77-c39f-4ee8-b0d8-279da2db4dd7" providerId="ADAL" clId="{F5A7848E-1255-4E96-AA0B-50EE200E914E}" dt="2023-08-25T12:50:57.865" v="12264" actId="9405"/>
          <ac:inkMkLst>
            <pc:docMk/>
            <pc:sldMk cId="634146563" sldId="392"/>
            <ac:inkMk id="23" creationId="{39738572-6AA9-3FC5-4545-378956FD3C38}"/>
          </ac:inkMkLst>
        </pc:inkChg>
      </pc:sldChg>
      <pc:sldChg chg="new del">
        <pc:chgData name="Reuter Anke" userId="3da67a77-c39f-4ee8-b0d8-279da2db4dd7" providerId="ADAL" clId="{F5A7848E-1255-4E96-AA0B-50EE200E914E}" dt="2023-08-25T08:52:44.788" v="11745" actId="47"/>
        <pc:sldMkLst>
          <pc:docMk/>
          <pc:sldMk cId="844976727" sldId="393"/>
        </pc:sldMkLst>
      </pc:sldChg>
      <pc:sldChg chg="addSp delSp modSp add mod ord">
        <pc:chgData name="Reuter Anke" userId="3da67a77-c39f-4ee8-b0d8-279da2db4dd7" providerId="ADAL" clId="{F5A7848E-1255-4E96-AA0B-50EE200E914E}" dt="2023-09-01T08:10:00.487" v="12632" actId="478"/>
        <pc:sldMkLst>
          <pc:docMk/>
          <pc:sldMk cId="3544088674" sldId="394"/>
        </pc:sldMkLst>
        <pc:spChg chg="mod">
          <ac:chgData name="Reuter Anke" userId="3da67a77-c39f-4ee8-b0d8-279da2db4dd7" providerId="ADAL" clId="{F5A7848E-1255-4E96-AA0B-50EE200E914E}" dt="2023-08-25T09:01:12.155" v="12033" actId="1076"/>
          <ac:spMkLst>
            <pc:docMk/>
            <pc:sldMk cId="3544088674" sldId="394"/>
            <ac:spMk id="2" creationId="{52CBB0A3-08DB-2367-FA53-3CE0019AFD13}"/>
          </ac:spMkLst>
        </pc:spChg>
        <pc:spChg chg="mod">
          <ac:chgData name="Reuter Anke" userId="3da67a77-c39f-4ee8-b0d8-279da2db4dd7" providerId="ADAL" clId="{F5A7848E-1255-4E96-AA0B-50EE200E914E}" dt="2023-08-25T09:15:54.871" v="12240" actId="1076"/>
          <ac:spMkLst>
            <pc:docMk/>
            <pc:sldMk cId="3544088674" sldId="394"/>
            <ac:spMk id="7" creationId="{1CEE895D-1461-C186-8E4E-C8616125A854}"/>
          </ac:spMkLst>
        </pc:spChg>
        <pc:spChg chg="del">
          <ac:chgData name="Reuter Anke" userId="3da67a77-c39f-4ee8-b0d8-279da2db4dd7" providerId="ADAL" clId="{F5A7848E-1255-4E96-AA0B-50EE200E914E}" dt="2023-09-01T08:10:00.487" v="12632" actId="478"/>
          <ac:spMkLst>
            <pc:docMk/>
            <pc:sldMk cId="3544088674" sldId="394"/>
            <ac:spMk id="8" creationId="{38A88618-7F00-E1CB-4A13-DE6C8C3BE340}"/>
          </ac:spMkLst>
        </pc:spChg>
        <pc:spChg chg="mod">
          <ac:chgData name="Reuter Anke" userId="3da67a77-c39f-4ee8-b0d8-279da2db4dd7" providerId="ADAL" clId="{F5A7848E-1255-4E96-AA0B-50EE200E914E}" dt="2023-08-25T09:04:33.989" v="12192" actId="1076"/>
          <ac:spMkLst>
            <pc:docMk/>
            <pc:sldMk cId="3544088674" sldId="394"/>
            <ac:spMk id="9" creationId="{5561F3D5-E366-C468-4DA3-C4F8C1306F09}"/>
          </ac:spMkLst>
        </pc:spChg>
        <pc:spChg chg="mod">
          <ac:chgData name="Reuter Anke" userId="3da67a77-c39f-4ee8-b0d8-279da2db4dd7" providerId="ADAL" clId="{F5A7848E-1255-4E96-AA0B-50EE200E914E}" dt="2023-08-25T09:15:57.067" v="12241" actId="1076"/>
          <ac:spMkLst>
            <pc:docMk/>
            <pc:sldMk cId="3544088674" sldId="394"/>
            <ac:spMk id="10" creationId="{2527194D-23A8-AFFF-3B3D-C13C3A63ECF1}"/>
          </ac:spMkLst>
        </pc:spChg>
        <pc:spChg chg="mod">
          <ac:chgData name="Reuter Anke" userId="3da67a77-c39f-4ee8-b0d8-279da2db4dd7" providerId="ADAL" clId="{F5A7848E-1255-4E96-AA0B-50EE200E914E}" dt="2023-08-25T09:04:35.449" v="12193" actId="1076"/>
          <ac:spMkLst>
            <pc:docMk/>
            <pc:sldMk cId="3544088674" sldId="394"/>
            <ac:spMk id="11" creationId="{A71B9D63-83B2-FEC3-74C7-B0822063FA6F}"/>
          </ac:spMkLst>
        </pc:spChg>
        <pc:spChg chg="add mod">
          <ac:chgData name="Reuter Anke" userId="3da67a77-c39f-4ee8-b0d8-279da2db4dd7" providerId="ADAL" clId="{F5A7848E-1255-4E96-AA0B-50EE200E914E}" dt="2023-09-01T08:09:58.580" v="12631"/>
          <ac:spMkLst>
            <pc:docMk/>
            <pc:sldMk cId="3544088674" sldId="394"/>
            <ac:spMk id="12" creationId="{26956D15-F35F-59DA-82EA-3C59BEE73AB8}"/>
          </ac:spMkLst>
        </pc:spChg>
        <pc:spChg chg="del mod">
          <ac:chgData name="Reuter Anke" userId="3da67a77-c39f-4ee8-b0d8-279da2db4dd7" providerId="ADAL" clId="{F5A7848E-1255-4E96-AA0B-50EE200E914E}" dt="2023-08-25T09:03:40.760" v="12171" actId="478"/>
          <ac:spMkLst>
            <pc:docMk/>
            <pc:sldMk cId="3544088674" sldId="394"/>
            <ac:spMk id="12" creationId="{2B675660-A263-14C7-2984-EE608CB9E11B}"/>
          </ac:spMkLst>
        </pc:spChg>
        <pc:spChg chg="del mod">
          <ac:chgData name="Reuter Anke" userId="3da67a77-c39f-4ee8-b0d8-279da2db4dd7" providerId="ADAL" clId="{F5A7848E-1255-4E96-AA0B-50EE200E914E}" dt="2023-08-25T08:57:16.768" v="11963" actId="478"/>
          <ac:spMkLst>
            <pc:docMk/>
            <pc:sldMk cId="3544088674" sldId="394"/>
            <ac:spMk id="13" creationId="{45F32591-2C03-6B61-D728-60A1240BF1CF}"/>
          </ac:spMkLst>
        </pc:spChg>
        <pc:spChg chg="del mod">
          <ac:chgData name="Reuter Anke" userId="3da67a77-c39f-4ee8-b0d8-279da2db4dd7" providerId="ADAL" clId="{F5A7848E-1255-4E96-AA0B-50EE200E914E}" dt="2023-08-25T09:03:42.007" v="12172" actId="478"/>
          <ac:spMkLst>
            <pc:docMk/>
            <pc:sldMk cId="3544088674" sldId="394"/>
            <ac:spMk id="14" creationId="{086063F0-57E1-524C-B0BE-F713232D59E9}"/>
          </ac:spMkLst>
        </pc:spChg>
        <pc:spChg chg="del mod">
          <ac:chgData name="Reuter Anke" userId="3da67a77-c39f-4ee8-b0d8-279da2db4dd7" providerId="ADAL" clId="{F5A7848E-1255-4E96-AA0B-50EE200E914E}" dt="2023-08-25T09:03:43.167" v="12173" actId="478"/>
          <ac:spMkLst>
            <pc:docMk/>
            <pc:sldMk cId="3544088674" sldId="394"/>
            <ac:spMk id="15" creationId="{CA2DC329-2B5C-8094-C03A-D3B888D6B1F0}"/>
          </ac:spMkLst>
        </pc:spChg>
        <pc:spChg chg="del mod">
          <ac:chgData name="Reuter Anke" userId="3da67a77-c39f-4ee8-b0d8-279da2db4dd7" providerId="ADAL" clId="{F5A7848E-1255-4E96-AA0B-50EE200E914E}" dt="2023-08-25T09:03:39.687" v="12170" actId="478"/>
          <ac:spMkLst>
            <pc:docMk/>
            <pc:sldMk cId="3544088674" sldId="394"/>
            <ac:spMk id="16" creationId="{E9237BB7-1F84-6BA8-1B15-AFFE2F19F0BD}"/>
          </ac:spMkLst>
        </pc:spChg>
        <pc:inkChg chg="add">
          <ac:chgData name="Reuter Anke" userId="3da67a77-c39f-4ee8-b0d8-279da2db4dd7" providerId="ADAL" clId="{F5A7848E-1255-4E96-AA0B-50EE200E914E}" dt="2023-08-25T12:46:50.081" v="12262" actId="9405"/>
          <ac:inkMkLst>
            <pc:docMk/>
            <pc:sldMk cId="3544088674" sldId="394"/>
            <ac:inkMk id="6" creationId="{543B18CF-A7ED-E161-C329-25806E263E4D}"/>
          </ac:inkMkLst>
        </pc:inkChg>
      </pc:sldChg>
      <pc:sldChg chg="addSp delSp modSp add mod">
        <pc:chgData name="Reuter Anke" userId="3da67a77-c39f-4ee8-b0d8-279da2db4dd7" providerId="ADAL" clId="{F5A7848E-1255-4E96-AA0B-50EE200E914E}" dt="2023-09-01T08:09:55.335" v="12630" actId="478"/>
        <pc:sldMkLst>
          <pc:docMk/>
          <pc:sldMk cId="2628000778" sldId="395"/>
        </pc:sldMkLst>
        <pc:spChg chg="add mod">
          <ac:chgData name="Reuter Anke" userId="3da67a77-c39f-4ee8-b0d8-279da2db4dd7" providerId="ADAL" clId="{F5A7848E-1255-4E96-AA0B-50EE200E914E}" dt="2023-08-25T09:00:25.415" v="12019" actId="1076"/>
          <ac:spMkLst>
            <pc:docMk/>
            <pc:sldMk cId="2628000778" sldId="395"/>
            <ac:spMk id="6" creationId="{F9134321-8E05-083D-71E5-0716DB0127FA}"/>
          </ac:spMkLst>
        </pc:spChg>
        <pc:spChg chg="mod">
          <ac:chgData name="Reuter Anke" userId="3da67a77-c39f-4ee8-b0d8-279da2db4dd7" providerId="ADAL" clId="{F5A7848E-1255-4E96-AA0B-50EE200E914E}" dt="2023-08-25T09:00:23.743" v="12018" actId="1076"/>
          <ac:spMkLst>
            <pc:docMk/>
            <pc:sldMk cId="2628000778" sldId="395"/>
            <ac:spMk id="7" creationId="{1CEE895D-1461-C186-8E4E-C8616125A854}"/>
          </ac:spMkLst>
        </pc:spChg>
        <pc:spChg chg="del mod">
          <ac:chgData name="Reuter Anke" userId="3da67a77-c39f-4ee8-b0d8-279da2db4dd7" providerId="ADAL" clId="{F5A7848E-1255-4E96-AA0B-50EE200E914E}" dt="2023-09-01T08:09:55.335" v="12630" actId="478"/>
          <ac:spMkLst>
            <pc:docMk/>
            <pc:sldMk cId="2628000778" sldId="395"/>
            <ac:spMk id="8" creationId="{38A88618-7F00-E1CB-4A13-DE6C8C3BE340}"/>
          </ac:spMkLst>
        </pc:spChg>
        <pc:spChg chg="mod">
          <ac:chgData name="Reuter Anke" userId="3da67a77-c39f-4ee8-b0d8-279da2db4dd7" providerId="ADAL" clId="{F5A7848E-1255-4E96-AA0B-50EE200E914E}" dt="2023-08-25T09:00:20.387" v="12016" actId="1076"/>
          <ac:spMkLst>
            <pc:docMk/>
            <pc:sldMk cId="2628000778" sldId="395"/>
            <ac:spMk id="12" creationId="{2B675660-A263-14C7-2984-EE608CB9E11B}"/>
          </ac:spMkLst>
        </pc:spChg>
        <pc:spChg chg="add mod">
          <ac:chgData name="Reuter Anke" userId="3da67a77-c39f-4ee8-b0d8-279da2db4dd7" providerId="ADAL" clId="{F5A7848E-1255-4E96-AA0B-50EE200E914E}" dt="2023-09-01T08:09:51.876" v="12628"/>
          <ac:spMkLst>
            <pc:docMk/>
            <pc:sldMk cId="2628000778" sldId="395"/>
            <ac:spMk id="17" creationId="{B5902627-F57B-E86E-A92D-2047EC7CD706}"/>
          </ac:spMkLst>
        </pc:spChg>
        <pc:inkChg chg="add">
          <ac:chgData name="Reuter Anke" userId="3da67a77-c39f-4ee8-b0d8-279da2db4dd7" providerId="ADAL" clId="{F5A7848E-1255-4E96-AA0B-50EE200E914E}" dt="2023-08-25T12:46:38.665" v="12261" actId="9405"/>
          <ac:inkMkLst>
            <pc:docMk/>
            <pc:sldMk cId="2628000778" sldId="395"/>
            <ac:inkMk id="13" creationId="{2D0BF8EF-49D1-F4F8-CF2B-0F9BEC4838F7}"/>
          </ac:inkMkLst>
        </pc:inkChg>
      </pc:sldChg>
      <pc:sldChg chg="add del">
        <pc:chgData name="Reuter Anke" userId="3da67a77-c39f-4ee8-b0d8-279da2db4dd7" providerId="ADAL" clId="{F5A7848E-1255-4E96-AA0B-50EE200E914E}" dt="2023-08-28T07:52:25.971" v="12269"/>
        <pc:sldMkLst>
          <pc:docMk/>
          <pc:sldMk cId="162388237" sldId="396"/>
        </pc:sldMkLst>
      </pc:sldChg>
      <pc:sldChg chg="modSp add del mod ord">
        <pc:chgData name="Reuter Anke" userId="3da67a77-c39f-4ee8-b0d8-279da2db4dd7" providerId="ADAL" clId="{F5A7848E-1255-4E96-AA0B-50EE200E914E}" dt="2023-09-01T08:11:48.385" v="12634" actId="47"/>
        <pc:sldMkLst>
          <pc:docMk/>
          <pc:sldMk cId="854377083" sldId="396"/>
        </pc:sldMkLst>
        <pc:spChg chg="mod">
          <ac:chgData name="Reuter Anke" userId="3da67a77-c39f-4ee8-b0d8-279da2db4dd7" providerId="ADAL" clId="{F5A7848E-1255-4E96-AA0B-50EE200E914E}" dt="2023-09-01T07:41:47.094" v="12407" actId="20577"/>
          <ac:spMkLst>
            <pc:docMk/>
            <pc:sldMk cId="854377083" sldId="396"/>
            <ac:spMk id="2" creationId="{8E913815-AF46-3CE6-1E35-A2748E114CBA}"/>
          </ac:spMkLst>
        </pc:spChg>
      </pc:sldChg>
      <pc:sldChg chg="add del">
        <pc:chgData name="Reuter Anke" userId="3da67a77-c39f-4ee8-b0d8-279da2db4dd7" providerId="ADAL" clId="{F5A7848E-1255-4E96-AA0B-50EE200E914E}" dt="2023-08-28T08:03:16.443" v="12271"/>
        <pc:sldMkLst>
          <pc:docMk/>
          <pc:sldMk cId="1254353804" sldId="396"/>
        </pc:sldMkLst>
      </pc:sldChg>
      <pc:sldChg chg="modSp new del mod">
        <pc:chgData name="Reuter Anke" userId="3da67a77-c39f-4ee8-b0d8-279da2db4dd7" providerId="ADAL" clId="{F5A7848E-1255-4E96-AA0B-50EE200E914E}" dt="2023-08-25T12:57:06.431" v="12267" actId="2696"/>
        <pc:sldMkLst>
          <pc:docMk/>
          <pc:sldMk cId="1682842923" sldId="396"/>
        </pc:sldMkLst>
        <pc:spChg chg="mod">
          <ac:chgData name="Reuter Anke" userId="3da67a77-c39f-4ee8-b0d8-279da2db4dd7" providerId="ADAL" clId="{F5A7848E-1255-4E96-AA0B-50EE200E914E}" dt="2023-08-25T12:44:05.897" v="12248" actId="20577"/>
          <ac:spMkLst>
            <pc:docMk/>
            <pc:sldMk cId="1682842923" sldId="396"/>
            <ac:spMk id="5" creationId="{69D0FE45-EF57-48C4-D5C4-753AB1D2DFDA}"/>
          </ac:spMkLst>
        </pc:spChg>
      </pc:sldChg>
      <pc:sldChg chg="add">
        <pc:chgData name="Reuter Anke" userId="3da67a77-c39f-4ee8-b0d8-279da2db4dd7" providerId="ADAL" clId="{F5A7848E-1255-4E96-AA0B-50EE200E914E}" dt="2023-09-01T08:11:46.863" v="12633"/>
        <pc:sldMkLst>
          <pc:docMk/>
          <pc:sldMk cId="4288443095" sldId="397"/>
        </pc:sldMkLst>
      </pc:sldChg>
      <pc:sldChg chg="add">
        <pc:chgData name="Reuter Anke" userId="3da67a77-c39f-4ee8-b0d8-279da2db4dd7" providerId="ADAL" clId="{F5A7848E-1255-4E96-AA0B-50EE200E914E}" dt="2023-09-01T08:11:46.863" v="12633"/>
        <pc:sldMkLst>
          <pc:docMk/>
          <pc:sldMk cId="603648183" sldId="398"/>
        </pc:sldMkLst>
      </pc:sldChg>
      <pc:sldChg chg="addSp modSp new mod">
        <pc:chgData name="Reuter Anke" userId="3da67a77-c39f-4ee8-b0d8-279da2db4dd7" providerId="ADAL" clId="{F5A7848E-1255-4E96-AA0B-50EE200E914E}" dt="2023-09-05T09:11:23.216" v="13097" actId="20577"/>
        <pc:sldMkLst>
          <pc:docMk/>
          <pc:sldMk cId="1442066017" sldId="399"/>
        </pc:sldMkLst>
        <pc:spChg chg="mod">
          <ac:chgData name="Reuter Anke" userId="3da67a77-c39f-4ee8-b0d8-279da2db4dd7" providerId="ADAL" clId="{F5A7848E-1255-4E96-AA0B-50EE200E914E}" dt="2023-09-05T09:11:23.216" v="13097" actId="20577"/>
          <ac:spMkLst>
            <pc:docMk/>
            <pc:sldMk cId="1442066017" sldId="399"/>
            <ac:spMk id="5" creationId="{7FAD486B-7C87-FB85-E388-22CFECE4AF36}"/>
          </ac:spMkLst>
        </pc:spChg>
        <pc:graphicFrameChg chg="add mod modGraphic">
          <ac:chgData name="Reuter Anke" userId="3da67a77-c39f-4ee8-b0d8-279da2db4dd7" providerId="ADAL" clId="{F5A7848E-1255-4E96-AA0B-50EE200E914E}" dt="2023-09-05T09:10:05.052" v="13090" actId="242"/>
          <ac:graphicFrameMkLst>
            <pc:docMk/>
            <pc:sldMk cId="1442066017" sldId="399"/>
            <ac:graphicFrameMk id="6" creationId="{C19F0EE8-1061-4A3D-7BE9-097D0B73824A}"/>
          </ac:graphicFrameMkLst>
        </pc:graphicFrameChg>
        <pc:graphicFrameChg chg="add mod modGraphic">
          <ac:chgData name="Reuter Anke" userId="3da67a77-c39f-4ee8-b0d8-279da2db4dd7" providerId="ADAL" clId="{F5A7848E-1255-4E96-AA0B-50EE200E914E}" dt="2023-09-05T09:10:07.166" v="13091" actId="242"/>
          <ac:graphicFrameMkLst>
            <pc:docMk/>
            <pc:sldMk cId="1442066017" sldId="399"/>
            <ac:graphicFrameMk id="7" creationId="{239DA877-6B68-50A1-8D82-88625F29B0E6}"/>
          </ac:graphicFrameMkLst>
        </pc:graphicFrameChg>
      </pc:sldChg>
      <pc:sldChg chg="addSp delSp modSp new mod">
        <pc:chgData name="Reuter Anke" userId="3da67a77-c39f-4ee8-b0d8-279da2db4dd7" providerId="ADAL" clId="{F5A7848E-1255-4E96-AA0B-50EE200E914E}" dt="2023-09-05T09:25:07.160" v="13382" actId="1076"/>
        <pc:sldMkLst>
          <pc:docMk/>
          <pc:sldMk cId="970338992" sldId="400"/>
        </pc:sldMkLst>
        <pc:spChg chg="mod">
          <ac:chgData name="Reuter Anke" userId="3da67a77-c39f-4ee8-b0d8-279da2db4dd7" providerId="ADAL" clId="{F5A7848E-1255-4E96-AA0B-50EE200E914E}" dt="2023-09-05T09:11:32.832" v="13119" actId="20577"/>
          <ac:spMkLst>
            <pc:docMk/>
            <pc:sldMk cId="970338992" sldId="400"/>
            <ac:spMk id="5" creationId="{2AFEDC5F-EF02-7E6D-9FEC-52C88981AD9A}"/>
          </ac:spMkLst>
        </pc:spChg>
        <pc:spChg chg="add mod">
          <ac:chgData name="Reuter Anke" userId="3da67a77-c39f-4ee8-b0d8-279da2db4dd7" providerId="ADAL" clId="{F5A7848E-1255-4E96-AA0B-50EE200E914E}" dt="2023-09-05T09:25:07.160" v="13382" actId="1076"/>
          <ac:spMkLst>
            <pc:docMk/>
            <pc:sldMk cId="970338992" sldId="400"/>
            <ac:spMk id="9" creationId="{DFD7CA18-EAF0-6441-70F1-B7DB6FBA2B07}"/>
          </ac:spMkLst>
        </pc:spChg>
        <pc:spChg chg="add mod">
          <ac:chgData name="Reuter Anke" userId="3da67a77-c39f-4ee8-b0d8-279da2db4dd7" providerId="ADAL" clId="{F5A7848E-1255-4E96-AA0B-50EE200E914E}" dt="2023-09-05T09:25:07.160" v="13382" actId="1076"/>
          <ac:spMkLst>
            <pc:docMk/>
            <pc:sldMk cId="970338992" sldId="400"/>
            <ac:spMk id="10" creationId="{30B52B4A-2963-D5AA-A3E7-A9F0DD59C04C}"/>
          </ac:spMkLst>
        </pc:spChg>
        <pc:spChg chg="add mod">
          <ac:chgData name="Reuter Anke" userId="3da67a77-c39f-4ee8-b0d8-279da2db4dd7" providerId="ADAL" clId="{F5A7848E-1255-4E96-AA0B-50EE200E914E}" dt="2023-09-05T09:20:46.346" v="13210" actId="1076"/>
          <ac:spMkLst>
            <pc:docMk/>
            <pc:sldMk cId="970338992" sldId="400"/>
            <ac:spMk id="15" creationId="{91FBDFEB-F801-E5BE-3093-C77066C8D269}"/>
          </ac:spMkLst>
        </pc:spChg>
        <pc:spChg chg="add mod">
          <ac:chgData name="Reuter Anke" userId="3da67a77-c39f-4ee8-b0d8-279da2db4dd7" providerId="ADAL" clId="{F5A7848E-1255-4E96-AA0B-50EE200E914E}" dt="2023-09-05T09:21:19.505" v="13261" actId="1076"/>
          <ac:spMkLst>
            <pc:docMk/>
            <pc:sldMk cId="970338992" sldId="400"/>
            <ac:spMk id="16" creationId="{87FC0B48-801A-1FBF-4CE7-9E2007137637}"/>
          </ac:spMkLst>
        </pc:spChg>
        <pc:spChg chg="add mod">
          <ac:chgData name="Reuter Anke" userId="3da67a77-c39f-4ee8-b0d8-279da2db4dd7" providerId="ADAL" clId="{F5A7848E-1255-4E96-AA0B-50EE200E914E}" dt="2023-09-05T09:22:50.524" v="13342" actId="1076"/>
          <ac:spMkLst>
            <pc:docMk/>
            <pc:sldMk cId="970338992" sldId="400"/>
            <ac:spMk id="17" creationId="{92BD61EA-EE28-7777-1764-ED2069211763}"/>
          </ac:spMkLst>
        </pc:spChg>
        <pc:spChg chg="add mod">
          <ac:chgData name="Reuter Anke" userId="3da67a77-c39f-4ee8-b0d8-279da2db4dd7" providerId="ADAL" clId="{F5A7848E-1255-4E96-AA0B-50EE200E914E}" dt="2023-09-05T09:22:07.534" v="13333" actId="20577"/>
          <ac:spMkLst>
            <pc:docMk/>
            <pc:sldMk cId="970338992" sldId="400"/>
            <ac:spMk id="18" creationId="{FFE5C952-F972-3DF8-2E33-3F1CD9DF32CB}"/>
          </ac:spMkLst>
        </pc:spChg>
        <pc:spChg chg="add mod ord">
          <ac:chgData name="Reuter Anke" userId="3da67a77-c39f-4ee8-b0d8-279da2db4dd7" providerId="ADAL" clId="{F5A7848E-1255-4E96-AA0B-50EE200E914E}" dt="2023-09-05T09:24:40.612" v="13376" actId="1076"/>
          <ac:spMkLst>
            <pc:docMk/>
            <pc:sldMk cId="970338992" sldId="400"/>
            <ac:spMk id="19" creationId="{4003CC05-D8ED-6B77-C231-00C971267EDA}"/>
          </ac:spMkLst>
        </pc:spChg>
        <pc:graphicFrameChg chg="add del mod">
          <ac:chgData name="Reuter Anke" userId="3da67a77-c39f-4ee8-b0d8-279da2db4dd7" providerId="ADAL" clId="{F5A7848E-1255-4E96-AA0B-50EE200E914E}" dt="2023-09-05T09:11:46.609" v="13121"/>
          <ac:graphicFrameMkLst>
            <pc:docMk/>
            <pc:sldMk cId="970338992" sldId="400"/>
            <ac:graphicFrameMk id="6" creationId="{AEC049D5-FC5C-C114-D962-A7E3DDA2BD03}"/>
          </ac:graphicFrameMkLst>
        </pc:graphicFrameChg>
        <pc:graphicFrameChg chg="add del mod">
          <ac:chgData name="Reuter Anke" userId="3da67a77-c39f-4ee8-b0d8-279da2db4dd7" providerId="ADAL" clId="{F5A7848E-1255-4E96-AA0B-50EE200E914E}" dt="2023-09-05T09:11:54.905" v="13123"/>
          <ac:graphicFrameMkLst>
            <pc:docMk/>
            <pc:sldMk cId="970338992" sldId="400"/>
            <ac:graphicFrameMk id="7" creationId="{79DB9983-452F-D1E1-21D6-D835AC8441CB}"/>
          </ac:graphicFrameMkLst>
        </pc:graphicFrameChg>
        <pc:picChg chg="add mod">
          <ac:chgData name="Reuter Anke" userId="3da67a77-c39f-4ee8-b0d8-279da2db4dd7" providerId="ADAL" clId="{F5A7848E-1255-4E96-AA0B-50EE200E914E}" dt="2023-09-05T09:20:21.561" v="13188" actId="1076"/>
          <ac:picMkLst>
            <pc:docMk/>
            <pc:sldMk cId="970338992" sldId="400"/>
            <ac:picMk id="11" creationId="{D7771A67-9AE6-D82B-B2C9-30DE7D57EB97}"/>
          </ac:picMkLst>
        </pc:picChg>
        <pc:picChg chg="add mod">
          <ac:chgData name="Reuter Anke" userId="3da67a77-c39f-4ee8-b0d8-279da2db4dd7" providerId="ADAL" clId="{F5A7848E-1255-4E96-AA0B-50EE200E914E}" dt="2023-09-05T09:22:43.208" v="13340" actId="1076"/>
          <ac:picMkLst>
            <pc:docMk/>
            <pc:sldMk cId="970338992" sldId="400"/>
            <ac:picMk id="12" creationId="{893B03A6-150E-E142-BE2D-8D97C2FA6F26}"/>
          </ac:picMkLst>
        </pc:picChg>
        <pc:picChg chg="add mod">
          <ac:chgData name="Reuter Anke" userId="3da67a77-c39f-4ee8-b0d8-279da2db4dd7" providerId="ADAL" clId="{F5A7848E-1255-4E96-AA0B-50EE200E914E}" dt="2023-09-05T09:20:06.881" v="13185" actId="1076"/>
          <ac:picMkLst>
            <pc:docMk/>
            <pc:sldMk cId="970338992" sldId="400"/>
            <ac:picMk id="13" creationId="{07B8DA93-9F9A-5FD7-0BDB-B5F97F9E4DFE}"/>
          </ac:picMkLst>
        </pc:picChg>
        <pc:picChg chg="add mod">
          <ac:chgData name="Reuter Anke" userId="3da67a77-c39f-4ee8-b0d8-279da2db4dd7" providerId="ADAL" clId="{F5A7848E-1255-4E96-AA0B-50EE200E914E}" dt="2023-09-05T09:20:18.051" v="13187" actId="1076"/>
          <ac:picMkLst>
            <pc:docMk/>
            <pc:sldMk cId="970338992" sldId="400"/>
            <ac:picMk id="14" creationId="{4FC1F7AF-4DA0-41E1-8C6A-E3DBDE5B5E21}"/>
          </ac:picMkLst>
        </pc:picChg>
      </pc:sldChg>
      <pc:sldChg chg="addSp delSp modSp add mod">
        <pc:chgData name="Reuter Anke" userId="3da67a77-c39f-4ee8-b0d8-279da2db4dd7" providerId="ADAL" clId="{F5A7848E-1255-4E96-AA0B-50EE200E914E}" dt="2023-09-05T09:15:19.045" v="13152"/>
        <pc:sldMkLst>
          <pc:docMk/>
          <pc:sldMk cId="1655203435" sldId="401"/>
        </pc:sldMkLst>
        <pc:spChg chg="mod">
          <ac:chgData name="Reuter Anke" userId="3da67a77-c39f-4ee8-b0d8-279da2db4dd7" providerId="ADAL" clId="{F5A7848E-1255-4E96-AA0B-50EE200E914E}" dt="2023-09-05T09:13:24.512" v="13125" actId="20577"/>
          <ac:spMkLst>
            <pc:docMk/>
            <pc:sldMk cId="1655203435" sldId="401"/>
            <ac:spMk id="5" creationId="{2AFEDC5F-EF02-7E6D-9FEC-52C88981AD9A}"/>
          </ac:spMkLst>
        </pc:spChg>
        <pc:spChg chg="add del mod">
          <ac:chgData name="Reuter Anke" userId="3da67a77-c39f-4ee8-b0d8-279da2db4dd7" providerId="ADAL" clId="{F5A7848E-1255-4E96-AA0B-50EE200E914E}" dt="2023-09-05T09:15:19.045" v="13152"/>
          <ac:spMkLst>
            <pc:docMk/>
            <pc:sldMk cId="1655203435" sldId="401"/>
            <ac:spMk id="11" creationId="{FF83E97C-C73F-43AC-6606-30231368FD1C}"/>
          </ac:spMkLst>
        </pc:spChg>
        <pc:spChg chg="add mod">
          <ac:chgData name="Reuter Anke" userId="3da67a77-c39f-4ee8-b0d8-279da2db4dd7" providerId="ADAL" clId="{F5A7848E-1255-4E96-AA0B-50EE200E914E}" dt="2023-09-05T09:15:18.725" v="13150" actId="14100"/>
          <ac:spMkLst>
            <pc:docMk/>
            <pc:sldMk cId="1655203435" sldId="401"/>
            <ac:spMk id="12" creationId="{5232141E-8D0D-A4DF-405B-25906F193DEF}"/>
          </ac:spMkLst>
        </pc:spChg>
        <pc:picChg chg="add del mod">
          <ac:chgData name="Reuter Anke" userId="3da67a77-c39f-4ee8-b0d8-279da2db4dd7" providerId="ADAL" clId="{F5A7848E-1255-4E96-AA0B-50EE200E914E}" dt="2023-09-05T09:13:29.160" v="13128" actId="478"/>
          <ac:picMkLst>
            <pc:docMk/>
            <pc:sldMk cId="1655203435" sldId="401"/>
            <ac:picMk id="7" creationId="{0D21B034-8528-4E4B-CB4F-3420527A5B60}"/>
          </ac:picMkLst>
        </pc:picChg>
        <pc:picChg chg="add mod">
          <ac:chgData name="Reuter Anke" userId="3da67a77-c39f-4ee8-b0d8-279da2db4dd7" providerId="ADAL" clId="{F5A7848E-1255-4E96-AA0B-50EE200E914E}" dt="2023-09-05T09:14:06.692" v="13136" actId="1076"/>
          <ac:picMkLst>
            <pc:docMk/>
            <pc:sldMk cId="1655203435" sldId="401"/>
            <ac:picMk id="9" creationId="{8CBF02F1-7FD5-8CA8-99BF-BACEE6C72548}"/>
          </ac:picMkLst>
        </pc:picChg>
      </pc:sldChg>
      <pc:sldMasterChg chg="modSp modSldLayout">
        <pc:chgData name="Reuter Anke" userId="3da67a77-c39f-4ee8-b0d8-279da2db4dd7" providerId="ADAL" clId="{F5A7848E-1255-4E96-AA0B-50EE200E914E}" dt="2023-09-01T08:52:29.678" v="12778" actId="14826"/>
        <pc:sldMasterMkLst>
          <pc:docMk/>
          <pc:sldMasterMk cId="211686908" sldId="2147483660"/>
        </pc:sldMasterMkLst>
        <pc:spChg chg="mod">
          <ac:chgData name="Reuter Anke" userId="3da67a77-c39f-4ee8-b0d8-279da2db4dd7" providerId="ADAL" clId="{F5A7848E-1255-4E96-AA0B-50EE200E914E}" dt="2023-08-22T07:26:47.576" v="2061" actId="403"/>
          <ac:spMkLst>
            <pc:docMk/>
            <pc:sldMasterMk cId="211686908" sldId="2147483660"/>
            <ac:spMk id="2" creationId="{4519FC14-8859-A772-D794-CBDF9B07D228}"/>
          </ac:spMkLst>
        </pc:spChg>
        <pc:spChg chg="mod">
          <ac:chgData name="Reuter Anke" userId="3da67a77-c39f-4ee8-b0d8-279da2db4dd7" providerId="ADAL" clId="{F5A7848E-1255-4E96-AA0B-50EE200E914E}" dt="2023-08-22T07:02:24.405" v="1819" actId="2711"/>
          <ac:spMkLst>
            <pc:docMk/>
            <pc:sldMasterMk cId="211686908" sldId="2147483660"/>
            <ac:spMk id="3" creationId="{08FD3B30-CD2C-C69F-C4E6-7A22E7E53858}"/>
          </ac:spMkLst>
        </pc:spChg>
        <pc:sldLayoutChg chg="modSp">
          <pc:chgData name="Reuter Anke" userId="3da67a77-c39f-4ee8-b0d8-279da2db4dd7" providerId="ADAL" clId="{F5A7848E-1255-4E96-AA0B-50EE200E914E}" dt="2023-09-01T08:52:29.678" v="12778" actId="14826"/>
          <pc:sldLayoutMkLst>
            <pc:docMk/>
            <pc:sldMasterMk cId="211686908" sldId="2147483660"/>
            <pc:sldLayoutMk cId="3428147710" sldId="2147483670"/>
          </pc:sldLayoutMkLst>
          <pc:picChg chg="mod">
            <ac:chgData name="Reuter Anke" userId="3da67a77-c39f-4ee8-b0d8-279da2db4dd7" providerId="ADAL" clId="{F5A7848E-1255-4E96-AA0B-50EE200E914E}" dt="2023-09-01T08:52:29.678" v="12778" actId="14826"/>
            <ac:picMkLst>
              <pc:docMk/>
              <pc:sldMasterMk cId="211686908" sldId="2147483660"/>
              <pc:sldLayoutMk cId="3428147710" sldId="2147483670"/>
              <ac:picMk id="21" creationId="{C2A46232-4880-6543-2BC9-371377E5386C}"/>
            </ac:picMkLst>
          </pc:picChg>
        </pc:sldLayoutChg>
      </pc:sldMasterChg>
    </pc:docChg>
  </pc:docChgLst>
  <pc:docChgLst>
    <pc:chgData name="Reuter Anke" userId="3da67a77-c39f-4ee8-b0d8-279da2db4dd7" providerId="ADAL" clId="{4EEA8D34-D6A3-4739-AAB2-38CA08E34F80}"/>
    <pc:docChg chg="undo custSel modSld modMainMaster">
      <pc:chgData name="Reuter Anke" userId="3da67a77-c39f-4ee8-b0d8-279da2db4dd7" providerId="ADAL" clId="{4EEA8D34-D6A3-4739-AAB2-38CA08E34F80}" dt="2024-03-21T10:25:41.753" v="99" actId="729"/>
      <pc:docMkLst>
        <pc:docMk/>
      </pc:docMkLst>
      <pc:sldChg chg="modSp mod">
        <pc:chgData name="Reuter Anke" userId="3da67a77-c39f-4ee8-b0d8-279da2db4dd7" providerId="ADAL" clId="{4EEA8D34-D6A3-4739-AAB2-38CA08E34F80}" dt="2024-03-21T10:15:07.158" v="69" actId="20577"/>
        <pc:sldMkLst>
          <pc:docMk/>
          <pc:sldMk cId="1224068951" sldId="344"/>
        </pc:sldMkLst>
        <pc:graphicFrameChg chg="modGraphic">
          <ac:chgData name="Reuter Anke" userId="3da67a77-c39f-4ee8-b0d8-279da2db4dd7" providerId="ADAL" clId="{4EEA8D34-D6A3-4739-AAB2-38CA08E34F80}" dt="2024-03-21T10:15:07.158" v="69" actId="20577"/>
          <ac:graphicFrameMkLst>
            <pc:docMk/>
            <pc:sldMk cId="1224068951" sldId="344"/>
            <ac:graphicFrameMk id="5" creationId="{8010BAAD-72C8-7949-B481-3FFF67FF2F47}"/>
          </ac:graphicFrameMkLst>
        </pc:graphicFrameChg>
      </pc:sldChg>
      <pc:sldChg chg="modSp mod">
        <pc:chgData name="Reuter Anke" userId="3da67a77-c39f-4ee8-b0d8-279da2db4dd7" providerId="ADAL" clId="{4EEA8D34-D6A3-4739-AAB2-38CA08E34F80}" dt="2024-03-21T10:18:09.806" v="73" actId="20577"/>
        <pc:sldMkLst>
          <pc:docMk/>
          <pc:sldMk cId="2831430496" sldId="351"/>
        </pc:sldMkLst>
        <pc:spChg chg="mod">
          <ac:chgData name="Reuter Anke" userId="3da67a77-c39f-4ee8-b0d8-279da2db4dd7" providerId="ADAL" clId="{4EEA8D34-D6A3-4739-AAB2-38CA08E34F80}" dt="2024-03-21T10:10:20.991" v="3" actId="790"/>
          <ac:spMkLst>
            <pc:docMk/>
            <pc:sldMk cId="2831430496" sldId="351"/>
            <ac:spMk id="2" creationId="{86C5C476-3C6A-18FA-EED8-8A13872974B4}"/>
          </ac:spMkLst>
        </pc:spChg>
        <pc:spChg chg="mod">
          <ac:chgData name="Reuter Anke" userId="3da67a77-c39f-4ee8-b0d8-279da2db4dd7" providerId="ADAL" clId="{4EEA8D34-D6A3-4739-AAB2-38CA08E34F80}" dt="2024-03-21T10:18:09.806" v="73" actId="20577"/>
          <ac:spMkLst>
            <pc:docMk/>
            <pc:sldMk cId="2831430496" sldId="351"/>
            <ac:spMk id="3" creationId="{509FE0C6-1C2B-95BE-A83E-9610918D4AD6}"/>
          </ac:spMkLst>
        </pc:spChg>
      </pc:sldChg>
      <pc:sldChg chg="modSp mod">
        <pc:chgData name="Reuter Anke" userId="3da67a77-c39f-4ee8-b0d8-279da2db4dd7" providerId="ADAL" clId="{4EEA8D34-D6A3-4739-AAB2-38CA08E34F80}" dt="2024-03-21T10:18:25.661" v="76" actId="20577"/>
        <pc:sldMkLst>
          <pc:docMk/>
          <pc:sldMk cId="358478362" sldId="352"/>
        </pc:sldMkLst>
        <pc:graphicFrameChg chg="modGraphic">
          <ac:chgData name="Reuter Anke" userId="3da67a77-c39f-4ee8-b0d8-279da2db4dd7" providerId="ADAL" clId="{4EEA8D34-D6A3-4739-AAB2-38CA08E34F80}" dt="2024-03-21T10:18:25.661" v="76" actId="20577"/>
          <ac:graphicFrameMkLst>
            <pc:docMk/>
            <pc:sldMk cId="358478362" sldId="352"/>
            <ac:graphicFrameMk id="3" creationId="{865364AF-58B3-D453-CD89-246EBAE44449}"/>
          </ac:graphicFrameMkLst>
        </pc:graphicFrameChg>
      </pc:sldChg>
      <pc:sldChg chg="modSp mod">
        <pc:chgData name="Reuter Anke" userId="3da67a77-c39f-4ee8-b0d8-279da2db4dd7" providerId="ADAL" clId="{4EEA8D34-D6A3-4739-AAB2-38CA08E34F80}" dt="2024-03-21T10:23:43.582" v="83" actId="14100"/>
        <pc:sldMkLst>
          <pc:docMk/>
          <pc:sldMk cId="2086703036" sldId="353"/>
        </pc:sldMkLst>
        <pc:spChg chg="mod">
          <ac:chgData name="Reuter Anke" userId="3da67a77-c39f-4ee8-b0d8-279da2db4dd7" providerId="ADAL" clId="{4EEA8D34-D6A3-4739-AAB2-38CA08E34F80}" dt="2024-03-21T10:23:43.582" v="83" actId="14100"/>
          <ac:spMkLst>
            <pc:docMk/>
            <pc:sldMk cId="2086703036" sldId="353"/>
            <ac:spMk id="3" creationId="{42061B66-5E7B-9759-36D2-34048694B347}"/>
          </ac:spMkLst>
        </pc:spChg>
      </pc:sldChg>
      <pc:sldChg chg="modSp mod">
        <pc:chgData name="Reuter Anke" userId="3da67a77-c39f-4ee8-b0d8-279da2db4dd7" providerId="ADAL" clId="{4EEA8D34-D6A3-4739-AAB2-38CA08E34F80}" dt="2024-03-21T10:24:08.261" v="98" actId="1076"/>
        <pc:sldMkLst>
          <pc:docMk/>
          <pc:sldMk cId="1165750132" sldId="354"/>
        </pc:sldMkLst>
        <pc:spChg chg="mod">
          <ac:chgData name="Reuter Anke" userId="3da67a77-c39f-4ee8-b0d8-279da2db4dd7" providerId="ADAL" clId="{4EEA8D34-D6A3-4739-AAB2-38CA08E34F80}" dt="2024-03-21T10:24:08.261" v="98" actId="1076"/>
          <ac:spMkLst>
            <pc:docMk/>
            <pc:sldMk cId="1165750132" sldId="354"/>
            <ac:spMk id="2" creationId="{1B7FEACB-1F8C-7B4D-3428-531874830222}"/>
          </ac:spMkLst>
        </pc:spChg>
      </pc:sldChg>
      <pc:sldChg chg="modSp mod">
        <pc:chgData name="Reuter Anke" userId="3da67a77-c39f-4ee8-b0d8-279da2db4dd7" providerId="ADAL" clId="{4EEA8D34-D6A3-4739-AAB2-38CA08E34F80}" dt="2024-03-21T10:14:50.624" v="64" actId="313"/>
        <pc:sldMkLst>
          <pc:docMk/>
          <pc:sldMk cId="4046461064" sldId="372"/>
        </pc:sldMkLst>
        <pc:spChg chg="mod">
          <ac:chgData name="Reuter Anke" userId="3da67a77-c39f-4ee8-b0d8-279da2db4dd7" providerId="ADAL" clId="{4EEA8D34-D6A3-4739-AAB2-38CA08E34F80}" dt="2024-03-21T10:14:50.624" v="64" actId="313"/>
          <ac:spMkLst>
            <pc:docMk/>
            <pc:sldMk cId="4046461064" sldId="372"/>
            <ac:spMk id="5" creationId="{B0982867-61DD-3B8F-D3E1-855C5189645F}"/>
          </ac:spMkLst>
        </pc:spChg>
      </pc:sldChg>
      <pc:sldChg chg="mod modShow">
        <pc:chgData name="Reuter Anke" userId="3da67a77-c39f-4ee8-b0d8-279da2db4dd7" providerId="ADAL" clId="{4EEA8D34-D6A3-4739-AAB2-38CA08E34F80}" dt="2024-03-21T10:25:41.753" v="99" actId="729"/>
        <pc:sldMkLst>
          <pc:docMk/>
          <pc:sldMk cId="3437658852" sldId="378"/>
        </pc:sldMkLst>
      </pc:sldChg>
      <pc:sldChg chg="addSp modSp mod">
        <pc:chgData name="Reuter Anke" userId="3da67a77-c39f-4ee8-b0d8-279da2db4dd7" providerId="ADAL" clId="{4EEA8D34-D6A3-4739-AAB2-38CA08E34F80}" dt="2024-03-21T10:19:12.427" v="77" actId="1076"/>
        <pc:sldMkLst>
          <pc:docMk/>
          <pc:sldMk cId="2155647692" sldId="379"/>
        </pc:sldMkLst>
        <pc:spChg chg="mod">
          <ac:chgData name="Reuter Anke" userId="3da67a77-c39f-4ee8-b0d8-279da2db4dd7" providerId="ADAL" clId="{4EEA8D34-D6A3-4739-AAB2-38CA08E34F80}" dt="2024-03-21T10:19:12.427" v="77" actId="1076"/>
          <ac:spMkLst>
            <pc:docMk/>
            <pc:sldMk cId="2155647692" sldId="379"/>
            <ac:spMk id="3" creationId="{42061B66-5E7B-9759-36D2-34048694B347}"/>
          </ac:spMkLst>
        </pc:spChg>
        <pc:spChg chg="add mod">
          <ac:chgData name="Reuter Anke" userId="3da67a77-c39f-4ee8-b0d8-279da2db4dd7" providerId="ADAL" clId="{4EEA8D34-D6A3-4739-AAB2-38CA08E34F80}" dt="2024-03-21T10:08:44.482" v="0"/>
          <ac:spMkLst>
            <pc:docMk/>
            <pc:sldMk cId="2155647692" sldId="379"/>
            <ac:spMk id="5" creationId="{D20F3FA5-B67A-6D3C-2061-C671D228CF26}"/>
          </ac:spMkLst>
        </pc:spChg>
        <pc:spChg chg="add mod">
          <ac:chgData name="Reuter Anke" userId="3da67a77-c39f-4ee8-b0d8-279da2db4dd7" providerId="ADAL" clId="{4EEA8D34-D6A3-4739-AAB2-38CA08E34F80}" dt="2024-03-21T10:08:44.482" v="0"/>
          <ac:spMkLst>
            <pc:docMk/>
            <pc:sldMk cId="2155647692" sldId="379"/>
            <ac:spMk id="6" creationId="{FB19FD42-091E-6786-D83D-AF2FB40BF799}"/>
          </ac:spMkLst>
        </pc:spChg>
      </pc:sldChg>
      <pc:sldChg chg="modSp mod">
        <pc:chgData name="Reuter Anke" userId="3da67a77-c39f-4ee8-b0d8-279da2db4dd7" providerId="ADAL" clId="{4EEA8D34-D6A3-4739-AAB2-38CA08E34F80}" dt="2024-03-21T10:19:30.319" v="78" actId="790"/>
        <pc:sldMkLst>
          <pc:docMk/>
          <pc:sldMk cId="461644377" sldId="380"/>
        </pc:sldMkLst>
        <pc:spChg chg="mod">
          <ac:chgData name="Reuter Anke" userId="3da67a77-c39f-4ee8-b0d8-279da2db4dd7" providerId="ADAL" clId="{4EEA8D34-D6A3-4739-AAB2-38CA08E34F80}" dt="2024-03-21T10:19:30.319" v="78" actId="790"/>
          <ac:spMkLst>
            <pc:docMk/>
            <pc:sldMk cId="461644377" sldId="380"/>
            <ac:spMk id="2" creationId="{1B7FEACB-1F8C-7B4D-3428-531874830222}"/>
          </ac:spMkLst>
        </pc:spChg>
      </pc:sldChg>
      <pc:sldChg chg="mod modShow">
        <pc:chgData name="Reuter Anke" userId="3da67a77-c39f-4ee8-b0d8-279da2db4dd7" providerId="ADAL" clId="{4EEA8D34-D6A3-4739-AAB2-38CA08E34F80}" dt="2024-03-21T10:25:41.753" v="99" actId="729"/>
        <pc:sldMkLst>
          <pc:docMk/>
          <pc:sldMk cId="3715862362" sldId="383"/>
        </pc:sldMkLst>
      </pc:sldChg>
      <pc:sldChg chg="mod modShow">
        <pc:chgData name="Reuter Anke" userId="3da67a77-c39f-4ee8-b0d8-279da2db4dd7" providerId="ADAL" clId="{4EEA8D34-D6A3-4739-AAB2-38CA08E34F80}" dt="2024-03-21T10:25:41.753" v="99" actId="729"/>
        <pc:sldMkLst>
          <pc:docMk/>
          <pc:sldMk cId="1363925169" sldId="384"/>
        </pc:sldMkLst>
      </pc:sldChg>
      <pc:sldChg chg="modSp mod">
        <pc:chgData name="Reuter Anke" userId="3da67a77-c39f-4ee8-b0d8-279da2db4dd7" providerId="ADAL" clId="{4EEA8D34-D6A3-4739-AAB2-38CA08E34F80}" dt="2024-03-21T10:22:37.558" v="82" actId="20577"/>
        <pc:sldMkLst>
          <pc:docMk/>
          <pc:sldMk cId="795620067" sldId="391"/>
        </pc:sldMkLst>
        <pc:spChg chg="mod">
          <ac:chgData name="Reuter Anke" userId="3da67a77-c39f-4ee8-b0d8-279da2db4dd7" providerId="ADAL" clId="{4EEA8D34-D6A3-4739-AAB2-38CA08E34F80}" dt="2024-03-21T10:22:37.558" v="82" actId="20577"/>
          <ac:spMkLst>
            <pc:docMk/>
            <pc:sldMk cId="795620067" sldId="391"/>
            <ac:spMk id="12" creationId="{41BBCF33-7794-8FEF-7E2A-A17F1496B4AC}"/>
          </ac:spMkLst>
        </pc:spChg>
      </pc:sldChg>
      <pc:sldChg chg="mod modShow">
        <pc:chgData name="Reuter Anke" userId="3da67a77-c39f-4ee8-b0d8-279da2db4dd7" providerId="ADAL" clId="{4EEA8D34-D6A3-4739-AAB2-38CA08E34F80}" dt="2024-03-21T10:25:41.753" v="99" actId="729"/>
        <pc:sldMkLst>
          <pc:docMk/>
          <pc:sldMk cId="634146563" sldId="392"/>
        </pc:sldMkLst>
      </pc:sldChg>
      <pc:sldChg chg="mod modShow">
        <pc:chgData name="Reuter Anke" userId="3da67a77-c39f-4ee8-b0d8-279da2db4dd7" providerId="ADAL" clId="{4EEA8D34-D6A3-4739-AAB2-38CA08E34F80}" dt="2024-03-21T10:25:41.753" v="99" actId="729"/>
        <pc:sldMkLst>
          <pc:docMk/>
          <pc:sldMk cId="3544088674" sldId="394"/>
        </pc:sldMkLst>
      </pc:sldChg>
      <pc:sldChg chg="mod modShow">
        <pc:chgData name="Reuter Anke" userId="3da67a77-c39f-4ee8-b0d8-279da2db4dd7" providerId="ADAL" clId="{4EEA8D34-D6A3-4739-AAB2-38CA08E34F80}" dt="2024-03-21T10:25:41.753" v="99" actId="729"/>
        <pc:sldMkLst>
          <pc:docMk/>
          <pc:sldMk cId="2628000778" sldId="395"/>
        </pc:sldMkLst>
      </pc:sldChg>
      <pc:sldChg chg="modSp mod">
        <pc:chgData name="Reuter Anke" userId="3da67a77-c39f-4ee8-b0d8-279da2db4dd7" providerId="ADAL" clId="{4EEA8D34-D6A3-4739-AAB2-38CA08E34F80}" dt="2024-03-21T10:12:12.167" v="26" actId="20577"/>
        <pc:sldMkLst>
          <pc:docMk/>
          <pc:sldMk cId="4288443095" sldId="397"/>
        </pc:sldMkLst>
        <pc:spChg chg="mod">
          <ac:chgData name="Reuter Anke" userId="3da67a77-c39f-4ee8-b0d8-279da2db4dd7" providerId="ADAL" clId="{4EEA8D34-D6A3-4739-AAB2-38CA08E34F80}" dt="2024-03-21T10:12:12.167" v="26" actId="20577"/>
          <ac:spMkLst>
            <pc:docMk/>
            <pc:sldMk cId="4288443095" sldId="397"/>
            <ac:spMk id="2" creationId="{8E913815-AF46-3CE6-1E35-A2748E114CBA}"/>
          </ac:spMkLst>
        </pc:spChg>
      </pc:sldChg>
      <pc:sldChg chg="modSp mod">
        <pc:chgData name="Reuter Anke" userId="3da67a77-c39f-4ee8-b0d8-279da2db4dd7" providerId="ADAL" clId="{4EEA8D34-D6A3-4739-AAB2-38CA08E34F80}" dt="2024-03-21T10:12:23.046" v="30" actId="20577"/>
        <pc:sldMkLst>
          <pc:docMk/>
          <pc:sldMk cId="603648183" sldId="398"/>
        </pc:sldMkLst>
        <pc:spChg chg="mod">
          <ac:chgData name="Reuter Anke" userId="3da67a77-c39f-4ee8-b0d8-279da2db4dd7" providerId="ADAL" clId="{4EEA8D34-D6A3-4739-AAB2-38CA08E34F80}" dt="2024-03-21T10:12:23.046" v="30" actId="20577"/>
          <ac:spMkLst>
            <pc:docMk/>
            <pc:sldMk cId="603648183" sldId="398"/>
            <ac:spMk id="2" creationId="{8E913815-AF46-3CE6-1E35-A2748E114CBA}"/>
          </ac:spMkLst>
        </pc:spChg>
      </pc:sldChg>
      <pc:sldChg chg="modSp mod">
        <pc:chgData name="Reuter Anke" userId="3da67a77-c39f-4ee8-b0d8-279da2db4dd7" providerId="ADAL" clId="{4EEA8D34-D6A3-4739-AAB2-38CA08E34F80}" dt="2024-03-21T10:20:18.470" v="80" actId="20577"/>
        <pc:sldMkLst>
          <pc:docMk/>
          <pc:sldMk cId="1442066017" sldId="399"/>
        </pc:sldMkLst>
        <pc:graphicFrameChg chg="modGraphic">
          <ac:chgData name="Reuter Anke" userId="3da67a77-c39f-4ee8-b0d8-279da2db4dd7" providerId="ADAL" clId="{4EEA8D34-D6A3-4739-AAB2-38CA08E34F80}" dt="2024-03-21T10:20:18.470" v="80" actId="20577"/>
          <ac:graphicFrameMkLst>
            <pc:docMk/>
            <pc:sldMk cId="1442066017" sldId="399"/>
            <ac:graphicFrameMk id="7" creationId="{239DA877-6B68-50A1-8D82-88625F29B0E6}"/>
          </ac:graphicFrameMkLst>
        </pc:graphicFrameChg>
      </pc:sldChg>
      <pc:sldMasterChg chg="delSldLayout modSldLayout">
        <pc:chgData name="Reuter Anke" userId="3da67a77-c39f-4ee8-b0d8-279da2db4dd7" providerId="ADAL" clId="{4EEA8D34-D6A3-4739-AAB2-38CA08E34F80}" dt="2024-03-21T10:13:11.762" v="37" actId="2696"/>
        <pc:sldMasterMkLst>
          <pc:docMk/>
          <pc:sldMasterMk cId="211686908" sldId="2147483660"/>
        </pc:sldMasterMkLst>
        <pc:sldLayoutChg chg="del">
          <pc:chgData name="Reuter Anke" userId="3da67a77-c39f-4ee8-b0d8-279da2db4dd7" providerId="ADAL" clId="{4EEA8D34-D6A3-4739-AAB2-38CA08E34F80}" dt="2024-03-21T10:13:06.028" v="34" actId="2696"/>
          <pc:sldLayoutMkLst>
            <pc:docMk/>
            <pc:sldMasterMk cId="211686908" sldId="2147483660"/>
            <pc:sldLayoutMk cId="2775961789" sldId="2147483650"/>
          </pc:sldLayoutMkLst>
        </pc:sldLayoutChg>
        <pc:sldLayoutChg chg="del">
          <pc:chgData name="Reuter Anke" userId="3da67a77-c39f-4ee8-b0d8-279da2db4dd7" providerId="ADAL" clId="{4EEA8D34-D6A3-4739-AAB2-38CA08E34F80}" dt="2024-03-21T10:13:07.950" v="35" actId="2696"/>
          <pc:sldLayoutMkLst>
            <pc:docMk/>
            <pc:sldMasterMk cId="211686908" sldId="2147483660"/>
            <pc:sldLayoutMk cId="591576484" sldId="2147483654"/>
          </pc:sldLayoutMkLst>
        </pc:sldLayoutChg>
        <pc:sldLayoutChg chg="modSp">
          <pc:chgData name="Reuter Anke" userId="3da67a77-c39f-4ee8-b0d8-279da2db4dd7" providerId="ADAL" clId="{4EEA8D34-D6A3-4739-AAB2-38CA08E34F80}" dt="2024-03-21T10:12:57.663" v="33" actId="207"/>
          <pc:sldLayoutMkLst>
            <pc:docMk/>
            <pc:sldMasterMk cId="211686908" sldId="2147483660"/>
            <pc:sldLayoutMk cId="2801228801" sldId="2147483661"/>
          </pc:sldLayoutMkLst>
          <pc:spChg chg="mod">
            <ac:chgData name="Reuter Anke" userId="3da67a77-c39f-4ee8-b0d8-279da2db4dd7" providerId="ADAL" clId="{4EEA8D34-D6A3-4739-AAB2-38CA08E34F80}" dt="2024-03-21T10:12:57.663" v="33" actId="207"/>
            <ac:spMkLst>
              <pc:docMk/>
              <pc:sldMasterMk cId="211686908" sldId="2147483660"/>
              <pc:sldLayoutMk cId="2801228801" sldId="2147483661"/>
              <ac:spMk id="2" creationId="{97CB5A56-5C02-E721-23CE-BDCB68E42A3D}"/>
            </ac:spMkLst>
          </pc:spChg>
          <pc:spChg chg="mod">
            <ac:chgData name="Reuter Anke" userId="3da67a77-c39f-4ee8-b0d8-279da2db4dd7" providerId="ADAL" clId="{4EEA8D34-D6A3-4739-AAB2-38CA08E34F80}" dt="2024-03-21T10:12:57.663" v="33" actId="207"/>
            <ac:spMkLst>
              <pc:docMk/>
              <pc:sldMasterMk cId="211686908" sldId="2147483660"/>
              <pc:sldLayoutMk cId="2801228801" sldId="2147483661"/>
              <ac:spMk id="3" creationId="{8179D779-46B0-6D0B-FE49-489EBC91F10B}"/>
            </ac:spMkLst>
          </pc:spChg>
        </pc:sldLayoutChg>
        <pc:sldLayoutChg chg="del">
          <pc:chgData name="Reuter Anke" userId="3da67a77-c39f-4ee8-b0d8-279da2db4dd7" providerId="ADAL" clId="{4EEA8D34-D6A3-4739-AAB2-38CA08E34F80}" dt="2024-03-21T10:12:49.677" v="32" actId="2696"/>
          <pc:sldLayoutMkLst>
            <pc:docMk/>
            <pc:sldMasterMk cId="211686908" sldId="2147483660"/>
            <pc:sldLayoutMk cId="3977476800" sldId="2147483662"/>
          </pc:sldLayoutMkLst>
        </pc:sldLayoutChg>
        <pc:sldLayoutChg chg="del">
          <pc:chgData name="Reuter Anke" userId="3da67a77-c39f-4ee8-b0d8-279da2db4dd7" providerId="ADAL" clId="{4EEA8D34-D6A3-4739-AAB2-38CA08E34F80}" dt="2024-03-21T10:12:49.670" v="31" actId="2696"/>
          <pc:sldLayoutMkLst>
            <pc:docMk/>
            <pc:sldMasterMk cId="211686908" sldId="2147483660"/>
            <pc:sldLayoutMk cId="759218646" sldId="2147483663"/>
          </pc:sldLayoutMkLst>
        </pc:sldLayoutChg>
        <pc:sldLayoutChg chg="del">
          <pc:chgData name="Reuter Anke" userId="3da67a77-c39f-4ee8-b0d8-279da2db4dd7" providerId="ADAL" clId="{4EEA8D34-D6A3-4739-AAB2-38CA08E34F80}" dt="2024-03-21T10:13:10.246" v="36" actId="2696"/>
          <pc:sldLayoutMkLst>
            <pc:docMk/>
            <pc:sldMasterMk cId="211686908" sldId="2147483660"/>
            <pc:sldLayoutMk cId="2086746727" sldId="2147483671"/>
          </pc:sldLayoutMkLst>
        </pc:sldLayoutChg>
        <pc:sldLayoutChg chg="del">
          <pc:chgData name="Reuter Anke" userId="3da67a77-c39f-4ee8-b0d8-279da2db4dd7" providerId="ADAL" clId="{4EEA8D34-D6A3-4739-AAB2-38CA08E34F80}" dt="2024-03-21T10:13:11.762" v="37" actId="2696"/>
          <pc:sldLayoutMkLst>
            <pc:docMk/>
            <pc:sldMasterMk cId="211686908" sldId="2147483660"/>
            <pc:sldLayoutMk cId="836883247" sldId="2147483672"/>
          </pc:sldLayoutMkLst>
        </pc:sldLayoutChg>
      </pc:sldMasterChg>
    </pc:docChg>
  </pc:docChgLst>
  <pc:docChgLst>
    <pc:chgData name="Reuter Anke" userId="S::anke.reuter2@arbeitsagentur.de::3da67a77-c39f-4ee8-b0d8-279da2db4dd7" providerId="AD" clId="Web-{24327EA3-3D9D-E211-074C-B48A90E55EB5}"/>
    <pc:docChg chg="modSld">
      <pc:chgData name="Reuter Anke" userId="S::anke.reuter2@arbeitsagentur.de::3da67a77-c39f-4ee8-b0d8-279da2db4dd7" providerId="AD" clId="Web-{24327EA3-3D9D-E211-074C-B48A90E55EB5}" dt="2024-04-03T12:34:26.713" v="7" actId="1076"/>
      <pc:docMkLst>
        <pc:docMk/>
      </pc:docMkLst>
      <pc:sldChg chg="modSp">
        <pc:chgData name="Reuter Anke" userId="S::anke.reuter2@arbeitsagentur.de::3da67a77-c39f-4ee8-b0d8-279da2db4dd7" providerId="AD" clId="Web-{24327EA3-3D9D-E211-074C-B48A90E55EB5}" dt="2024-04-03T12:34:26.713" v="7" actId="1076"/>
        <pc:sldMkLst>
          <pc:docMk/>
          <pc:sldMk cId="3353297019" sldId="348"/>
        </pc:sldMkLst>
        <pc:spChg chg="mod">
          <ac:chgData name="Reuter Anke" userId="S::anke.reuter2@arbeitsagentur.de::3da67a77-c39f-4ee8-b0d8-279da2db4dd7" providerId="AD" clId="Web-{24327EA3-3D9D-E211-074C-B48A90E55EB5}" dt="2024-04-03T12:34:26.713" v="7" actId="1076"/>
          <ac:spMkLst>
            <pc:docMk/>
            <pc:sldMk cId="3353297019" sldId="348"/>
            <ac:spMk id="5" creationId="{42398E4B-71F6-9999-179E-761C2DB81E4B}"/>
          </ac:spMkLst>
        </pc:spChg>
        <pc:spChg chg="mod">
          <ac:chgData name="Reuter Anke" userId="S::anke.reuter2@arbeitsagentur.de::3da67a77-c39f-4ee8-b0d8-279da2db4dd7" providerId="AD" clId="Web-{24327EA3-3D9D-E211-074C-B48A90E55EB5}" dt="2024-04-03T12:34:11.026" v="5" actId="20577"/>
          <ac:spMkLst>
            <pc:docMk/>
            <pc:sldMk cId="3353297019" sldId="348"/>
            <ac:spMk id="8" creationId="{AAAD1DD5-9746-FC2B-A2AC-0299A2FD190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46B33-BCCE-4506-B6B9-EF512EC0D2E1}" type="doc">
      <dgm:prSet loTypeId="urn:microsoft.com/office/officeart/2005/8/layout/matrix1" loCatId="matrix" qsTypeId="urn:microsoft.com/office/officeart/2005/8/quickstyle/simple1" qsCatId="simple" csTypeId="urn:microsoft.com/office/officeart/2005/8/colors/accent6_3" csCatId="accent6" phldr="1"/>
      <dgm:spPr/>
      <dgm:t>
        <a:bodyPr/>
        <a:lstStyle/>
        <a:p>
          <a:endParaRPr lang="en-GB"/>
        </a:p>
      </dgm:t>
    </dgm:pt>
    <dgm:pt modelId="{2C9CF285-BA80-40F7-AB12-D5D038BC6CB6}">
      <dgm:prSet phldrT="[Text]" custT="1"/>
      <dgm:spPr/>
      <dgm:t>
        <a:bodyPr/>
        <a:lstStyle/>
        <a:p>
          <a:r>
            <a:rPr lang="en-GB" sz="2800" b="1"/>
            <a:t>DIGITAL LEADERSHIP COMPETENCIES</a:t>
          </a:r>
        </a:p>
      </dgm:t>
    </dgm:pt>
    <dgm:pt modelId="{9FAE3358-B104-48B1-AA19-6592F7D36F1A}" type="parTrans" cxnId="{D261E907-F3C8-483D-BC8E-CDE9E0CC18B3}">
      <dgm:prSet/>
      <dgm:spPr/>
      <dgm:t>
        <a:bodyPr/>
        <a:lstStyle/>
        <a:p>
          <a:endParaRPr lang="en-GB"/>
        </a:p>
      </dgm:t>
    </dgm:pt>
    <dgm:pt modelId="{06B839EB-0949-476A-B5A2-DA83A2A98B63}" type="sibTrans" cxnId="{D261E907-F3C8-483D-BC8E-CDE9E0CC18B3}">
      <dgm:prSet/>
      <dgm:spPr/>
      <dgm:t>
        <a:bodyPr/>
        <a:lstStyle/>
        <a:p>
          <a:endParaRPr lang="en-GB"/>
        </a:p>
      </dgm:t>
    </dgm:pt>
    <dgm:pt modelId="{3973E72B-81DD-4FDD-BC99-95AEAA36FCA7}">
      <dgm:prSet phldrT="[Text]"/>
      <dgm:spPr/>
      <dgm:t>
        <a:bodyPr/>
        <a:lstStyle/>
        <a:p>
          <a:r>
            <a:rPr lang="en-GB">
              <a:solidFill>
                <a:schemeClr val="tx1"/>
              </a:solidFill>
            </a:rPr>
            <a:t>Personal Competence</a:t>
          </a:r>
        </a:p>
      </dgm:t>
    </dgm:pt>
    <dgm:pt modelId="{647877AA-F1EE-49F5-AF19-2061825CF47C}" type="parTrans" cxnId="{C096A5A7-7669-47AB-9CED-AAB6CB5C0006}">
      <dgm:prSet/>
      <dgm:spPr/>
      <dgm:t>
        <a:bodyPr/>
        <a:lstStyle/>
        <a:p>
          <a:endParaRPr lang="en-GB"/>
        </a:p>
      </dgm:t>
    </dgm:pt>
    <dgm:pt modelId="{628CE9BF-819E-42C3-A76C-7DE2D13D18B3}" type="sibTrans" cxnId="{C096A5A7-7669-47AB-9CED-AAB6CB5C0006}">
      <dgm:prSet/>
      <dgm:spPr/>
      <dgm:t>
        <a:bodyPr/>
        <a:lstStyle/>
        <a:p>
          <a:endParaRPr lang="en-GB"/>
        </a:p>
      </dgm:t>
    </dgm:pt>
    <dgm:pt modelId="{00AF58A9-FCB3-4442-B68A-E231D2727E90}">
      <dgm:prSet phldrT="[Text]"/>
      <dgm:spPr/>
      <dgm:t>
        <a:bodyPr/>
        <a:lstStyle/>
        <a:p>
          <a:r>
            <a:rPr lang="en-GB">
              <a:solidFill>
                <a:schemeClr val="tx1"/>
              </a:solidFill>
            </a:rPr>
            <a:t>Action Competence</a:t>
          </a:r>
        </a:p>
      </dgm:t>
    </dgm:pt>
    <dgm:pt modelId="{5AE5902C-D170-4441-AE30-FE6AAC986DFE}" type="parTrans" cxnId="{ED9A130B-BC9A-43DA-BF77-C3D9E0D0304A}">
      <dgm:prSet/>
      <dgm:spPr/>
      <dgm:t>
        <a:bodyPr/>
        <a:lstStyle/>
        <a:p>
          <a:endParaRPr lang="en-GB"/>
        </a:p>
      </dgm:t>
    </dgm:pt>
    <dgm:pt modelId="{FE18C49C-894A-4B52-951D-E5DE9F8BF175}" type="sibTrans" cxnId="{ED9A130B-BC9A-43DA-BF77-C3D9E0D0304A}">
      <dgm:prSet/>
      <dgm:spPr/>
      <dgm:t>
        <a:bodyPr/>
        <a:lstStyle/>
        <a:p>
          <a:endParaRPr lang="en-GB"/>
        </a:p>
      </dgm:t>
    </dgm:pt>
    <dgm:pt modelId="{2340247B-6F4D-413F-8C55-5F60F51C66A9}">
      <dgm:prSet phldrT="[Text]"/>
      <dgm:spPr/>
      <dgm:t>
        <a:bodyPr/>
        <a:lstStyle/>
        <a:p>
          <a:r>
            <a:rPr lang="en-GB">
              <a:solidFill>
                <a:schemeClr val="tx1"/>
              </a:solidFill>
            </a:rPr>
            <a:t>Social-communicative competence</a:t>
          </a:r>
        </a:p>
      </dgm:t>
    </dgm:pt>
    <dgm:pt modelId="{86D394D2-D75B-4789-AE39-987E15F2B98F}" type="parTrans" cxnId="{FA235CFC-52A6-4FA0-8032-8130AC2EAD35}">
      <dgm:prSet/>
      <dgm:spPr/>
      <dgm:t>
        <a:bodyPr/>
        <a:lstStyle/>
        <a:p>
          <a:endParaRPr lang="en-GB"/>
        </a:p>
      </dgm:t>
    </dgm:pt>
    <dgm:pt modelId="{6FE079DE-57D5-46B6-ADE7-E12A2BD03318}" type="sibTrans" cxnId="{FA235CFC-52A6-4FA0-8032-8130AC2EAD35}">
      <dgm:prSet/>
      <dgm:spPr/>
      <dgm:t>
        <a:bodyPr/>
        <a:lstStyle/>
        <a:p>
          <a:endParaRPr lang="en-GB"/>
        </a:p>
      </dgm:t>
    </dgm:pt>
    <dgm:pt modelId="{11742A67-8D08-42EC-BCE2-07951D8F6A40}">
      <dgm:prSet phldrT="[Text]"/>
      <dgm:spPr/>
      <dgm:t>
        <a:bodyPr/>
        <a:lstStyle/>
        <a:p>
          <a:r>
            <a:rPr lang="en-GB">
              <a:solidFill>
                <a:schemeClr val="tx1"/>
              </a:solidFill>
            </a:rPr>
            <a:t>Professional and methodological competence</a:t>
          </a:r>
        </a:p>
      </dgm:t>
    </dgm:pt>
    <dgm:pt modelId="{E6CAB401-9509-4383-B5BA-3B74A8DA4992}" type="parTrans" cxnId="{DF6B37AC-8862-4F07-9C1E-C92D07475953}">
      <dgm:prSet/>
      <dgm:spPr/>
      <dgm:t>
        <a:bodyPr/>
        <a:lstStyle/>
        <a:p>
          <a:endParaRPr lang="en-GB"/>
        </a:p>
      </dgm:t>
    </dgm:pt>
    <dgm:pt modelId="{AEA05637-CD1D-4020-B48E-9B2E97A80172}" type="sibTrans" cxnId="{DF6B37AC-8862-4F07-9C1E-C92D07475953}">
      <dgm:prSet/>
      <dgm:spPr/>
      <dgm:t>
        <a:bodyPr/>
        <a:lstStyle/>
        <a:p>
          <a:endParaRPr lang="en-GB"/>
        </a:p>
      </dgm:t>
    </dgm:pt>
    <dgm:pt modelId="{EA78258B-CA7A-4A0B-87AF-00CD60D78775}" type="pres">
      <dgm:prSet presAssocID="{56146B33-BCCE-4506-B6B9-EF512EC0D2E1}" presName="diagram" presStyleCnt="0">
        <dgm:presLayoutVars>
          <dgm:chMax val="1"/>
          <dgm:dir/>
          <dgm:animLvl val="ctr"/>
          <dgm:resizeHandles val="exact"/>
        </dgm:presLayoutVars>
      </dgm:prSet>
      <dgm:spPr/>
    </dgm:pt>
    <dgm:pt modelId="{F951AD01-84DD-4CA3-9926-243489D18095}" type="pres">
      <dgm:prSet presAssocID="{56146B33-BCCE-4506-B6B9-EF512EC0D2E1}" presName="matrix" presStyleCnt="0"/>
      <dgm:spPr/>
    </dgm:pt>
    <dgm:pt modelId="{26671FDF-BC99-4024-80BA-4FE7BA48D890}" type="pres">
      <dgm:prSet presAssocID="{56146B33-BCCE-4506-B6B9-EF512EC0D2E1}" presName="tile1" presStyleLbl="node1" presStyleIdx="0" presStyleCnt="4"/>
      <dgm:spPr/>
    </dgm:pt>
    <dgm:pt modelId="{9290E9AA-3955-4816-B74A-8209026FC6D7}" type="pres">
      <dgm:prSet presAssocID="{56146B33-BCCE-4506-B6B9-EF512EC0D2E1}" presName="tile1text" presStyleLbl="node1" presStyleIdx="0" presStyleCnt="4">
        <dgm:presLayoutVars>
          <dgm:chMax val="0"/>
          <dgm:chPref val="0"/>
          <dgm:bulletEnabled val="1"/>
        </dgm:presLayoutVars>
      </dgm:prSet>
      <dgm:spPr/>
    </dgm:pt>
    <dgm:pt modelId="{DA66BAF4-54C9-4995-B4AA-F6765D18D362}" type="pres">
      <dgm:prSet presAssocID="{56146B33-BCCE-4506-B6B9-EF512EC0D2E1}" presName="tile2" presStyleLbl="node1" presStyleIdx="1" presStyleCnt="4"/>
      <dgm:spPr/>
    </dgm:pt>
    <dgm:pt modelId="{BC650721-FA34-482A-8E47-EB7403A65815}" type="pres">
      <dgm:prSet presAssocID="{56146B33-BCCE-4506-B6B9-EF512EC0D2E1}" presName="tile2text" presStyleLbl="node1" presStyleIdx="1" presStyleCnt="4">
        <dgm:presLayoutVars>
          <dgm:chMax val="0"/>
          <dgm:chPref val="0"/>
          <dgm:bulletEnabled val="1"/>
        </dgm:presLayoutVars>
      </dgm:prSet>
      <dgm:spPr/>
    </dgm:pt>
    <dgm:pt modelId="{ADD3203C-BEAE-4100-95DC-12BCB273390E}" type="pres">
      <dgm:prSet presAssocID="{56146B33-BCCE-4506-B6B9-EF512EC0D2E1}" presName="tile3" presStyleLbl="node1" presStyleIdx="2" presStyleCnt="4"/>
      <dgm:spPr/>
    </dgm:pt>
    <dgm:pt modelId="{A1E6114F-6377-476B-A97E-AF4C09B28C91}" type="pres">
      <dgm:prSet presAssocID="{56146B33-BCCE-4506-B6B9-EF512EC0D2E1}" presName="tile3text" presStyleLbl="node1" presStyleIdx="2" presStyleCnt="4">
        <dgm:presLayoutVars>
          <dgm:chMax val="0"/>
          <dgm:chPref val="0"/>
          <dgm:bulletEnabled val="1"/>
        </dgm:presLayoutVars>
      </dgm:prSet>
      <dgm:spPr/>
    </dgm:pt>
    <dgm:pt modelId="{4DD9DF62-FF78-4DEC-8C3D-A7F3E997FCED}" type="pres">
      <dgm:prSet presAssocID="{56146B33-BCCE-4506-B6B9-EF512EC0D2E1}" presName="tile4" presStyleLbl="node1" presStyleIdx="3" presStyleCnt="4"/>
      <dgm:spPr/>
    </dgm:pt>
    <dgm:pt modelId="{F7F4A6F7-480D-4F6A-82A2-6BA97DECB14A}" type="pres">
      <dgm:prSet presAssocID="{56146B33-BCCE-4506-B6B9-EF512EC0D2E1}" presName="tile4text" presStyleLbl="node1" presStyleIdx="3" presStyleCnt="4">
        <dgm:presLayoutVars>
          <dgm:chMax val="0"/>
          <dgm:chPref val="0"/>
          <dgm:bulletEnabled val="1"/>
        </dgm:presLayoutVars>
      </dgm:prSet>
      <dgm:spPr/>
    </dgm:pt>
    <dgm:pt modelId="{D70F6DCF-8D54-49C5-B55F-73036721091F}" type="pres">
      <dgm:prSet presAssocID="{56146B33-BCCE-4506-B6B9-EF512EC0D2E1}" presName="centerTile" presStyleLbl="fgShp" presStyleIdx="0" presStyleCnt="1" custScaleX="140260" custScaleY="159109" custLinFactNeighborX="0" custLinFactNeighborY="-124">
        <dgm:presLayoutVars>
          <dgm:chMax val="0"/>
          <dgm:chPref val="0"/>
        </dgm:presLayoutVars>
      </dgm:prSet>
      <dgm:spPr/>
    </dgm:pt>
  </dgm:ptLst>
  <dgm:cxnLst>
    <dgm:cxn modelId="{8783D703-8965-442E-99AC-7DE3FE662226}" type="presOf" srcId="{56146B33-BCCE-4506-B6B9-EF512EC0D2E1}" destId="{EA78258B-CA7A-4A0B-87AF-00CD60D78775}" srcOrd="0" destOrd="0" presId="urn:microsoft.com/office/officeart/2005/8/layout/matrix1"/>
    <dgm:cxn modelId="{D261E907-F3C8-483D-BC8E-CDE9E0CC18B3}" srcId="{56146B33-BCCE-4506-B6B9-EF512EC0D2E1}" destId="{2C9CF285-BA80-40F7-AB12-D5D038BC6CB6}" srcOrd="0" destOrd="0" parTransId="{9FAE3358-B104-48B1-AA19-6592F7D36F1A}" sibTransId="{06B839EB-0949-476A-B5A2-DA83A2A98B63}"/>
    <dgm:cxn modelId="{ED9A130B-BC9A-43DA-BF77-C3D9E0D0304A}" srcId="{2C9CF285-BA80-40F7-AB12-D5D038BC6CB6}" destId="{00AF58A9-FCB3-4442-B68A-E231D2727E90}" srcOrd="1" destOrd="0" parTransId="{5AE5902C-D170-4441-AE30-FE6AAC986DFE}" sibTransId="{FE18C49C-894A-4B52-951D-E5DE9F8BF175}"/>
    <dgm:cxn modelId="{26327925-0CE4-41A1-8996-DD73A0C5A9E0}" type="presOf" srcId="{11742A67-8D08-42EC-BCE2-07951D8F6A40}" destId="{4DD9DF62-FF78-4DEC-8C3D-A7F3E997FCED}" srcOrd="0" destOrd="0" presId="urn:microsoft.com/office/officeart/2005/8/layout/matrix1"/>
    <dgm:cxn modelId="{176C226D-B065-423A-A3FA-61A07E242A35}" type="presOf" srcId="{00AF58A9-FCB3-4442-B68A-E231D2727E90}" destId="{DA66BAF4-54C9-4995-B4AA-F6765D18D362}" srcOrd="0" destOrd="0" presId="urn:microsoft.com/office/officeart/2005/8/layout/matrix1"/>
    <dgm:cxn modelId="{D7BD9B76-BAF5-410F-BAC0-F5AAFC180EEA}" type="presOf" srcId="{2340247B-6F4D-413F-8C55-5F60F51C66A9}" destId="{ADD3203C-BEAE-4100-95DC-12BCB273390E}" srcOrd="0" destOrd="0" presId="urn:microsoft.com/office/officeart/2005/8/layout/matrix1"/>
    <dgm:cxn modelId="{A1660B5A-1454-445D-B5B7-DEDD05B11B55}" type="presOf" srcId="{11742A67-8D08-42EC-BCE2-07951D8F6A40}" destId="{F7F4A6F7-480D-4F6A-82A2-6BA97DECB14A}" srcOrd="1" destOrd="0" presId="urn:microsoft.com/office/officeart/2005/8/layout/matrix1"/>
    <dgm:cxn modelId="{92B9B98E-CF81-46F0-8541-015B441805CA}" type="presOf" srcId="{3973E72B-81DD-4FDD-BC99-95AEAA36FCA7}" destId="{9290E9AA-3955-4816-B74A-8209026FC6D7}" srcOrd="1" destOrd="0" presId="urn:microsoft.com/office/officeart/2005/8/layout/matrix1"/>
    <dgm:cxn modelId="{C096A5A7-7669-47AB-9CED-AAB6CB5C0006}" srcId="{2C9CF285-BA80-40F7-AB12-D5D038BC6CB6}" destId="{3973E72B-81DD-4FDD-BC99-95AEAA36FCA7}" srcOrd="0" destOrd="0" parTransId="{647877AA-F1EE-49F5-AF19-2061825CF47C}" sibTransId="{628CE9BF-819E-42C3-A76C-7DE2D13D18B3}"/>
    <dgm:cxn modelId="{DF6B37AC-8862-4F07-9C1E-C92D07475953}" srcId="{2C9CF285-BA80-40F7-AB12-D5D038BC6CB6}" destId="{11742A67-8D08-42EC-BCE2-07951D8F6A40}" srcOrd="3" destOrd="0" parTransId="{E6CAB401-9509-4383-B5BA-3B74A8DA4992}" sibTransId="{AEA05637-CD1D-4020-B48E-9B2E97A80172}"/>
    <dgm:cxn modelId="{1A2ED7C4-7D00-4313-AD7D-630535F05C32}" type="presOf" srcId="{3973E72B-81DD-4FDD-BC99-95AEAA36FCA7}" destId="{26671FDF-BC99-4024-80BA-4FE7BA48D890}" srcOrd="0" destOrd="0" presId="urn:microsoft.com/office/officeart/2005/8/layout/matrix1"/>
    <dgm:cxn modelId="{CEB3D6CC-EF6C-48BB-BBE3-C81D59404232}" type="presOf" srcId="{00AF58A9-FCB3-4442-B68A-E231D2727E90}" destId="{BC650721-FA34-482A-8E47-EB7403A65815}" srcOrd="1" destOrd="0" presId="urn:microsoft.com/office/officeart/2005/8/layout/matrix1"/>
    <dgm:cxn modelId="{D81758F0-170C-407F-8865-9AC9DD8862DF}" type="presOf" srcId="{2340247B-6F4D-413F-8C55-5F60F51C66A9}" destId="{A1E6114F-6377-476B-A97E-AF4C09B28C91}" srcOrd="1" destOrd="0" presId="urn:microsoft.com/office/officeart/2005/8/layout/matrix1"/>
    <dgm:cxn modelId="{FA235CFC-52A6-4FA0-8032-8130AC2EAD35}" srcId="{2C9CF285-BA80-40F7-AB12-D5D038BC6CB6}" destId="{2340247B-6F4D-413F-8C55-5F60F51C66A9}" srcOrd="2" destOrd="0" parTransId="{86D394D2-D75B-4789-AE39-987E15F2B98F}" sibTransId="{6FE079DE-57D5-46B6-ADE7-E12A2BD03318}"/>
    <dgm:cxn modelId="{3C64D3FC-D1A1-4C96-8706-5CFDC1EFB462}" type="presOf" srcId="{2C9CF285-BA80-40F7-AB12-D5D038BC6CB6}" destId="{D70F6DCF-8D54-49C5-B55F-73036721091F}" srcOrd="0" destOrd="0" presId="urn:microsoft.com/office/officeart/2005/8/layout/matrix1"/>
    <dgm:cxn modelId="{E388EC20-3A95-41D7-914A-CD0EE79A0AB6}" type="presParOf" srcId="{EA78258B-CA7A-4A0B-87AF-00CD60D78775}" destId="{F951AD01-84DD-4CA3-9926-243489D18095}" srcOrd="0" destOrd="0" presId="urn:microsoft.com/office/officeart/2005/8/layout/matrix1"/>
    <dgm:cxn modelId="{25F5D404-C625-4885-B14F-C4F9FED69A17}" type="presParOf" srcId="{F951AD01-84DD-4CA3-9926-243489D18095}" destId="{26671FDF-BC99-4024-80BA-4FE7BA48D890}" srcOrd="0" destOrd="0" presId="urn:microsoft.com/office/officeart/2005/8/layout/matrix1"/>
    <dgm:cxn modelId="{481AC460-CD65-4809-B04A-39D69988267D}" type="presParOf" srcId="{F951AD01-84DD-4CA3-9926-243489D18095}" destId="{9290E9AA-3955-4816-B74A-8209026FC6D7}" srcOrd="1" destOrd="0" presId="urn:microsoft.com/office/officeart/2005/8/layout/matrix1"/>
    <dgm:cxn modelId="{81E46F7B-DFA6-485C-B348-CCB2E33FE6B1}" type="presParOf" srcId="{F951AD01-84DD-4CA3-9926-243489D18095}" destId="{DA66BAF4-54C9-4995-B4AA-F6765D18D362}" srcOrd="2" destOrd="0" presId="urn:microsoft.com/office/officeart/2005/8/layout/matrix1"/>
    <dgm:cxn modelId="{FD6DB1A9-398B-4A32-8030-B19F6FC9410F}" type="presParOf" srcId="{F951AD01-84DD-4CA3-9926-243489D18095}" destId="{BC650721-FA34-482A-8E47-EB7403A65815}" srcOrd="3" destOrd="0" presId="urn:microsoft.com/office/officeart/2005/8/layout/matrix1"/>
    <dgm:cxn modelId="{40A13A2B-5084-4374-8CC6-E3EA6B9C0EED}" type="presParOf" srcId="{F951AD01-84DD-4CA3-9926-243489D18095}" destId="{ADD3203C-BEAE-4100-95DC-12BCB273390E}" srcOrd="4" destOrd="0" presId="urn:microsoft.com/office/officeart/2005/8/layout/matrix1"/>
    <dgm:cxn modelId="{CD4389FD-EA4E-4E90-B78A-4AB55D405F07}" type="presParOf" srcId="{F951AD01-84DD-4CA3-9926-243489D18095}" destId="{A1E6114F-6377-476B-A97E-AF4C09B28C91}" srcOrd="5" destOrd="0" presId="urn:microsoft.com/office/officeart/2005/8/layout/matrix1"/>
    <dgm:cxn modelId="{A3B2EE6F-F18F-4DC9-8374-49065D16DD6E}" type="presParOf" srcId="{F951AD01-84DD-4CA3-9926-243489D18095}" destId="{4DD9DF62-FF78-4DEC-8C3D-A7F3E997FCED}" srcOrd="6" destOrd="0" presId="urn:microsoft.com/office/officeart/2005/8/layout/matrix1"/>
    <dgm:cxn modelId="{722D7D1A-3A1B-4264-91CF-D10CF579A8A6}" type="presParOf" srcId="{F951AD01-84DD-4CA3-9926-243489D18095}" destId="{F7F4A6F7-480D-4F6A-82A2-6BA97DECB14A}" srcOrd="7" destOrd="0" presId="urn:microsoft.com/office/officeart/2005/8/layout/matrix1"/>
    <dgm:cxn modelId="{16F5EC85-B2B2-482E-B89F-128A46FEC926}" type="presParOf" srcId="{EA78258B-CA7A-4A0B-87AF-00CD60D78775}" destId="{D70F6DCF-8D54-49C5-B55F-73036721091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71FDF-BC99-4024-80BA-4FE7BA48D890}">
      <dsp:nvSpPr>
        <dsp:cNvPr id="0" name=""/>
        <dsp:cNvSpPr/>
      </dsp:nvSpPr>
      <dsp:spPr>
        <a:xfrm rot="16200000">
          <a:off x="1066799" y="-1066799"/>
          <a:ext cx="2144713" cy="4278312"/>
        </a:xfrm>
        <a:prstGeom prst="round1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solidFill>
                <a:schemeClr val="tx1"/>
              </a:solidFill>
            </a:rPr>
            <a:t>Personal Competence</a:t>
          </a:r>
        </a:p>
      </dsp:txBody>
      <dsp:txXfrm rot="5400000">
        <a:off x="-1" y="1"/>
        <a:ext cx="4278312" cy="1608534"/>
      </dsp:txXfrm>
    </dsp:sp>
    <dsp:sp modelId="{DA66BAF4-54C9-4995-B4AA-F6765D18D362}">
      <dsp:nvSpPr>
        <dsp:cNvPr id="0" name=""/>
        <dsp:cNvSpPr/>
      </dsp:nvSpPr>
      <dsp:spPr>
        <a:xfrm>
          <a:off x="4278312" y="0"/>
          <a:ext cx="4278312" cy="2144713"/>
        </a:xfrm>
        <a:prstGeom prst="round1Rect">
          <a:avLst/>
        </a:prstGeom>
        <a:solidFill>
          <a:schemeClr val="accent6">
            <a:shade val="80000"/>
            <a:hueOff val="4862"/>
            <a:satOff val="3045"/>
            <a:lumOff val="41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solidFill>
                <a:schemeClr val="tx1"/>
              </a:solidFill>
            </a:rPr>
            <a:t>Action Competence</a:t>
          </a:r>
        </a:p>
      </dsp:txBody>
      <dsp:txXfrm>
        <a:off x="4278312" y="0"/>
        <a:ext cx="4278312" cy="1608534"/>
      </dsp:txXfrm>
    </dsp:sp>
    <dsp:sp modelId="{ADD3203C-BEAE-4100-95DC-12BCB273390E}">
      <dsp:nvSpPr>
        <dsp:cNvPr id="0" name=""/>
        <dsp:cNvSpPr/>
      </dsp:nvSpPr>
      <dsp:spPr>
        <a:xfrm rot="10800000">
          <a:off x="0" y="2144713"/>
          <a:ext cx="4278312" cy="2144713"/>
        </a:xfrm>
        <a:prstGeom prst="round1Rect">
          <a:avLst/>
        </a:prstGeom>
        <a:solidFill>
          <a:schemeClr val="accent6">
            <a:shade val="80000"/>
            <a:hueOff val="9725"/>
            <a:satOff val="6089"/>
            <a:lumOff val="82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solidFill>
                <a:schemeClr val="tx1"/>
              </a:solidFill>
            </a:rPr>
            <a:t>Social-communicative competence</a:t>
          </a:r>
        </a:p>
      </dsp:txBody>
      <dsp:txXfrm rot="10800000">
        <a:off x="0" y="2680891"/>
        <a:ext cx="4278312" cy="1608534"/>
      </dsp:txXfrm>
    </dsp:sp>
    <dsp:sp modelId="{4DD9DF62-FF78-4DEC-8C3D-A7F3E997FCED}">
      <dsp:nvSpPr>
        <dsp:cNvPr id="0" name=""/>
        <dsp:cNvSpPr/>
      </dsp:nvSpPr>
      <dsp:spPr>
        <a:xfrm rot="5400000">
          <a:off x="5345112" y="1077913"/>
          <a:ext cx="2144713" cy="4278312"/>
        </a:xfrm>
        <a:prstGeom prst="round1Rect">
          <a:avLst/>
        </a:prstGeom>
        <a:solidFill>
          <a:schemeClr val="accent6">
            <a:shade val="80000"/>
            <a:hueOff val="14587"/>
            <a:satOff val="9134"/>
            <a:lumOff val="124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solidFill>
                <a:schemeClr val="tx1"/>
              </a:solidFill>
            </a:rPr>
            <a:t>Professional and methodological competence</a:t>
          </a:r>
        </a:p>
      </dsp:txBody>
      <dsp:txXfrm rot="-5400000">
        <a:off x="4278312" y="2680891"/>
        <a:ext cx="4278312" cy="1608534"/>
      </dsp:txXfrm>
    </dsp:sp>
    <dsp:sp modelId="{D70F6DCF-8D54-49C5-B55F-73036721091F}">
      <dsp:nvSpPr>
        <dsp:cNvPr id="0" name=""/>
        <dsp:cNvSpPr/>
      </dsp:nvSpPr>
      <dsp:spPr>
        <a:xfrm>
          <a:off x="2478084" y="1290275"/>
          <a:ext cx="3600456" cy="1706215"/>
        </a:xfrm>
        <a:prstGeom prst="roundRect">
          <a:avLst/>
        </a:prstGeom>
        <a:solidFill>
          <a:schemeClr val="accent6">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DIGITAL LEADERSHIP COMPETENCIES</a:t>
          </a:r>
        </a:p>
      </dsp:txBody>
      <dsp:txXfrm>
        <a:off x="2561375" y="1373566"/>
        <a:ext cx="3433874" cy="153963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27.880"/>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536 189,'401'-27,"-151"5,1234-9,-491 4,-82 0,2163 26,-1412 4,-945-19,504-24,1 40,-502 3,-588-4,182 4,-242 2,0 2,96 24,-49-2,229 65,-338-90,0 0,-1 1,0-1,0 2,0-1,0 2,-1-1,0 1,0 0,-1 0,0 1,0 0,8 14,-11-16,-1 0,0 0,-1 0,1 1,-1-1,0 1,-1-1,0 1,0 0,0-1,-1 1,0 0,0 0,0-1,-1 1,0 0,-1-1,1 1,-1-1,0 1,-1-1,-3 7,1-5,0-1,-1 1,0-1,0 0,-1 0,1 0,-2-1,1-1,0 1,-1-1,0 0,-1-1,1 1,-10 2,-10 3,0-1,-1-2,-35 6,-42 1,-119 1,-112-15,165-2,-5574-1,3395 4,1629-39,255 7,-80 15,-455-33,-2-31,769 73,-578-10,709 15,-104 5,205-3,-1 0,1 0,0 1,-1 0,1-1,0 1,-1 0,1 1,0-1,0 0,0 1,0 0,0 0,0 0,1 0,-1 0,1 0,-1 1,1-1,0 1,0 0,0 0,0 0,0 0,1 0,-1 0,-1 5,3-3,-1 0,1-1,-1 1,1 0,1 0,-1-1,1 1,-1 0,1-1,1 1,-1-1,1 1,-1-1,1 1,1-1,-1 0,1 0,-1 0,6 5,8 11,1-2,1 0,0-1,1 0,1-2,1 0,0-1,1-1,0-2,1 0,0-1,1-1,0-1,1-2,-1 0,1-1,46 2,981-6,-485-4,-164 5,443-5,-478-9,146-2,3501 13,-1950 3,-1834 0,320-9,-326-14,122-7,-86 28,175-10,181-3,-160 9,-284-8,67-2,325 15,-560-1,0-1,0 1,1 0,-1 1,0 0,0-1,0 2,0-1,1 0,-2 1,1 0,0 0,0 1,-1-1,1 1,-1 0,0 0,0 1,0-1,0 1,0 0,-1 0,0 0,0 0,0 1,0-1,-1 1,1 0,-1-1,0 1,-1 0,1 0,-1 1,0-1,-1 0,1 0,-1 0,0 10,0-7,0-1,0 1,-1-1,0 1,0-1,-1 1,0-1,0 0,-1 0,0 0,0 0,-1 0,1 0,-1-1,-1 0,1 0,-1 0,0 0,-1-1,1 0,-1 0,0 0,0-1,-1 0,1 0,-1-1,-9 4,-4-1,-1-2,1 0,-1-1,0-1,-1-1,1 0,-41-6,-8 2,-1096 1,610 3,289 13,18 0,-124-1,-41 0,-1976-14,2104 15,5 0,-2180-15,2325 7,-158 28,-114 6,-894-38,623-5,547-3,-164-28,-96-6,151 27,-63-1,253 12,-53-9,-40-2,-170-7,225 11,-258-15,247 27,-132-6,219 1,1 0,-1-2,0 1,1-2,0 1,0-2,0 0,-14-9,7 3,1-2,0 0,-30-31,41 36,-1 0,2 0,-1-1,2 0,-1-1,1 1,1-1,0 0,0 0,1-1,1 1,0-1,-1-16,2 7,1 0,1 0,0 0,2 1,1-1,10-34,-11 47,1 0,0 0,0 1,1 0,0 0,1 0,-1 0,1 1,0 0,10-7,6-4,44-27,-45 33,0 1,0 1,1 1,0 1,1 1,-1 1,46-4,169 6,-129 5,71 14,-89-5,56 14,-100-15,94 8,62-5,68 1,-202-15,-41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5:57.898"/>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879 399,'2'0,"0"-1,0 1,0-1,0 0,0 1,0-1,0 0,0 0,0 0,-1-1,1 1,0 0,-1-1,1 1,-1-1,1 1,0-3,26-35,-17 21,9-8,0 1,2 1,1 0,1 2,1 1,28-19,-35 28,0 1,1 0,0 2,1 0,0 1,0 1,36-7,31-11,-66 17,0 2,1 0,0 1,0 2,24-2,521 7,-338 11,-1 1,365-16,348 4,-580 10,213 3,2963-16,-3333-13,-16 0,1109 12,-627 5,193-3,-646 14,-5 0,-15-6,-164-5,0 2,0 1,59 19,-77-18,1 0,-2 0,1 1,-1 1,0 1,-1 0,0 0,0 2,-2-1,1 2,-1-1,11 19,-15-22,-1 2,0-1,-1 1,0 0,-1 0,0 0,-1 0,0 1,-1-1,0 1,-1 0,0 0,0 0,-2-1,1 1,-2 0,-4 22,4-29,0 0,0-1,-1 1,1-1,-1 0,0 1,0-1,-1-1,1 1,-1 0,0-1,0 0,0 0,0 0,0 0,-1-1,1 0,-1 1,1-2,-1 1,0-1,0 1,-8 0,-13 2,0-1,-1-1,-34-3,40 1,-177-3,-376 5,286 24,-79 2,-5197-30,5134-25,20-1,-1597 28,909 2,492-2,589 1,0 1,1 0,-20 6,-37 5,32-8,1 2,0 2,1 1,0 3,1 1,-57 29,-118 50,174-75,17-9,0 1,1 1,0 1,1 1,-25 20,18-8,2 2,1 0,1 2,-23 36,42-59,1 1,0 0,0 0,1 0,0 0,0 1,1-1,-1 0,1 10,3 74,0-46,-2-40,0 0,0 0,1 0,0 0,0 0,0 0,0 0,1 0,0-1,0 1,0 0,0-1,1 0,0 1,0-1,6 6,-3-5,0 0,0-1,0 0,1-1,0 1,0-1,-1 0,2-1,-1 0,14 2,9 1,0-1,1-2,-1-1,45-5,124-24,-148 19,568-105,-438 78,-62 20,2 5,211 8,-16 2,506-42,-29 35,-449 11,152-5,538 5,-731 9,119 2,-60 0,17-1,3075-14,-3270 15,-17-1,-30-13,242 15,-104 17,-233-28,54-3,-67-2,1 1,-1 1,0 2,48 10,57 22,169 22,-282-53,0 2,0 0,0 2,-1 0,0 1,-1 1,34 23,-44-24,0 0,-1 1,-1 0,1 0,-2 0,1 1,-1 0,-1 0,0 1,-1-1,0 1,-1 0,0 1,2 16,-6-22,1-1,-1 0,0 0,-1 0,0 0,0-1,0 1,0 0,-1-1,0 1,0-1,-1 0,1 0,-1 0,0-1,-1 1,1-1,-1 0,1 0,-1-1,-6 4,-12 7,0-1,0-2,-37 14,23-14,0-1,-77 11,32-8,-19 2,-179 5,-108-25,325 3,-264-24,-23 0,-822 23,577 6,-2644-3,2959 10,-121-3,86-20,-301-23,-359-76,329 97,431 19,-305-33,286 8,-301 13,333 9,134 3,2 3,-1 2,-65 20,-20 2,126-27,1 2,0 0,-46 20,63-23,0 1,0 0,1 0,-1 1,1 0,0 0,1 1,-1 0,1 0,0 0,1 1,0 0,0 0,0 0,-5 13,9-18,0 0,0 1,0-1,1 1,-1-1,1 0,-1 1,1-1,0 1,0-1,0 1,0-1,1 1,-1-1,1 1,-1-1,1 0,0 1,0-1,0 0,0 1,0-1,2 2,1 0,-1-1,1 1,0-1,0 0,0 0,1 0,-1 0,1-1,-1 0,10 3,8 1,1 0,-1-2,45 3,536 0,-355-10,2576 2,-2071 15,-19 0,-521-14,726 31,214 45,-787-52,-3 0,164-20,139 5,432 24,134-20,-765-16,-420 5,51 9,37 3,-70-15,-25 0,69 7,-98-4,0 0,0 0,-1 1,1 0,-1 1,0 0,0 0,0 1,0 1,-1 0,9 7,-14-9,0 1,0 0,-1 0,1 0,-1 0,-1 0,1 0,-1 1,0-1,0 1,0 0,-1 0,0 0,0-1,-1 1,1 0,-1 0,-1 0,1 0,-1 0,0 0,-2 6,2-4,-1 1,-1-1,1 0,-1 0,-1 0,0 0,0 0,0-1,-1 1,0-1,0-1,-1 1,0-1,-11 10,-12 1,0-1,-2-2,0-1,0-1,-1-2,-34 7,26-10,-1-2,-43 1,-36 3,44-2,-89-3,-64 5,28 7,-234-13,210-6,130 3,-615-16,-164 3,536 16,-1907-3,1754-14,33 0,-347 29,13-1,-1000-15,1778 1,1 1,-1 1,1-1,0 2,-1 0,1 1,1 0,-1 1,1 0,0 1,-23 15,28-16,0 0,1 1,-1 0,1 0,1 0,-1 1,1-1,0 1,1 1,-1-1,1 1,1-1,0 1,0 0,0 0,1 1,0-1,1 0,-1 16,2-17,-1 9,1 1,4 29,-3-41,0 0,1 1,-1-1,1 0,0 0,1 0,-1 0,1-1,0 1,0-1,1 1,5 5,-1-2,-1 0,0-1,1 1,0-1,1-1,-1 1,1-1,0-1,1 0,-1 0,1-1,12 4,66 9,0-4,123 3,553-8,-438-11,6732 3,-7044 0,0 0,-1 1,1 1,0 0,-1 1,1 1,-1 0,20 9,-30-12,1 1,-1 0,1 0,-1 1,0-1,0 1,0-1,0 1,0 0,-1 0,1 1,-1-1,0 0,0 1,0-1,0 1,-1 0,0 0,1-1,-1 1,-1 0,1 0,0 0,-1 0,0 0,0 0,0 0,-1 0,1 0,-1 0,0 0,0 0,-2 4,0 1,-1 0,0 0,-1 0,0-1,0 0,-1 0,0 0,-1-1,1 1,-1-2,-13 10,-2 1,-1-1,-46 24,34-24,-1-2,0-1,-1-1,-1-3,0 0,-43 2,-237 4,268-14,-1650 1,833-5,347-13,-272 2,487 17,-2527-3,2792-2,-57-10,57 6,-52-1,-674 8,762-1,1 1,0-1,0 0,-1-1,1 1,0-1,0 1,-1-1,1 0,0 0,0 0,0-1,0 1,0-1,1 1,-1-1,0 0,1 0,-1 0,1-1,-3-2,2 0,1 0,0-1,0 1,0-1,1 1,0-1,0 0,0 1,0-1,1 0,1-8,-2-34,0 18,1 0,2 0,8-45,-8 68,1 0,-1 0,2 0,-1 1,1-1,0 1,0 0,1 0,0 0,0 0,0 1,1 0,-1 0,1 0,1 1,-1 0,1 0,-1 1,11-5,15-3,0 0,0 2,39-6,-17 4,-25 5,1 1,58-3,-65 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01.180"/>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193 0,'-12'2,"0"0,1 1,0 0,-1 1,1 0,0 0,1 2,-1-1,1 1,0 1,1 0,-1 0,-8 10,14-14,1 0,0 0,1 0,-1 0,0 1,1-1,0 1,0 0,0 0,0 0,1 0,0 0,-1 0,1 0,1 0,-1 0,0 6,2-3,-1-1,1 1,0 0,1-1,0 1,0-1,0 1,1-1,6 11,3 3,2-1,0-1,1 0,1-1,20 17,-19-19,18 18,2-1,72 46,43 30,-27-16,-65-53,1-3,100 44,-91-51,-27-10,0-2,0-2,2-2,68 11,21 0,-88-14,92 8,83 8,-149-14,101 4,-153-16,3-1,0 2,0 1,25 5,-27-2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14.581"/>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313 0,'-5'2,"1"-1,0 1,-1 0,1 1,0-1,0 1,0 0,1 0,-1 0,-5 6,-4 3,-13 14,1 1,1 1,1 1,2 1,-32 61,39-63,3 0,0 1,2 0,-9 46,7-26,9-42,2 0,-1 1,1-1,0 0,0 0,1 1,0-1,0 0,1 0,0 0,0 0,1 0,-1-1,2 1,-1-1,9 12,5 7,2-2,36 36,-48-52,-2-3,0 1,0-2,1 1,-1 0,1-1,0 0,0-1,0 1,1-1,-1 0,0-1,1 1,12 0,9-1,0-1,29-3,-4 1,25 4,95 15,-118-10,11 5,19 2,210 23,-171-18,457 70,-327-43,-197-35,-2 3,1 2,-2 2,0 3,-2 2,0 3,88 58,-131-78,0 1,0 0,-1 0,0 1,0 0,-1 1,0 0,0 0,-1 0,7 13,-12-18,1 1,0-1,-1 1,0 0,0-1,0 1,-1 0,0 0,0 0,0 0,0 0,-1-1,0 1,0 0,0 0,0-1,-1 1,0-1,0 1,0-1,0 0,-1 0,0 0,0 0,0 0,-4 3,-6 6,-1-2,0 1,-1-2,-1 0,-25 12,-20 13,50-29,0-1,-1 0,0-1,0 0,-1-1,1 0,-1-1,-16 1,-23 5,1-2,0-1,-1-3,-64-5,14 1,67 0,0-2,0-2,1-1,-36-12,-38-8,32 17,1 4,-1 2,-79 7,18 0,87-5,35 1,0-1,0 2,-1 0,1 1,0 1,0 0,0 1,-14 5,24-5,0 0,0 1,1-1,0 1,0 0,0 0,0 1,1-1,-1 1,1-1,0 1,1 0,-1 0,1 1,0-1,0 0,0 1,1 0,-1 9,1-10,0 1,0 0,0 0,1-1,0 1,0 0,1 0,0 0,0-1,0 1,1 0,-1-1,1 1,1-1,-1 0,1 0,0 0,0 0,4 5,-1-5,0-1,1 1,0-1,0 0,0-1,0 1,0-1,1-1,-1 0,1 0,0 0,0-1,9 1,17-1,62-4,-37 0,1134 0,-625 5,-492 3,-46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38.665"/>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715 81,'812'-26,"-148"1,810 23,-55 1,-923-12,198-1,712 15,-1391-1,0 1,1 0,-1 1,0 1,-1 0,1 1,0 0,-1 2,0-1,0 2,-1 0,0 0,0 1,0 1,-1 0,-1 1,0 0,0 1,-1 0,0 1,0 0,13 25,-12-21,-1 1,0 0,-2 0,0 1,-1 0,-1 0,0 0,-2 1,0 0,-1 0,-1 0,0 36,-3-48,-1 0,1-1,-1 1,-1-1,1 1,-1-1,0 0,-1 0,1-1,-1 1,0 0,-1-1,1 0,-1 0,0-1,0 1,0-1,-1 0,0 0,0-1,-8 4,-15 7,-1-1,-1-2,-36 9,45-14,-51 12,0-3,-1-3,-137 3,-228-26,360 7,-1851-41,869 30,495 7,167 5,-192-47,494 39,-608-35,664 46,-1-1,1-2,-1-2,-57-15,45 10,-1 2,0 2,0 3,-89 6,29-1,105-2,0 0,0 1,0 0,0 0,0 1,0 1,0 0,1 0,0 0,-1 1,1 1,0 0,1 0,-1 1,1-1,0 2,1-1,0 1,0 1,0-1,1 1,0 0,0 1,1-1,-8 17,2-4,-1 0,1 0,1 1,0 0,2 0,1 1,-6 28,13-49,0 0,0 0,0 0,0 0,0 0,0 1,0-1,1 0,-1 0,1 0,0 0,-1 0,1 0,0 0,0 0,1 0,-1-1,0 1,0 0,1-1,-1 1,1-1,-1 1,1-1,0 0,0 0,0 1,-1-1,1 0,0-1,0 1,0 0,0-1,1 1,3 0,8 1,1 0,0-2,-1 1,20-3,-9 1,225-2,382-15,-88-31,-87 29,85-11,-381 10,260-28,160 22,-311 26,345 4,52 24,-47-1,-6 31,-404-29,141 29,-205-24,-44-11,178 63,-248-71,-1 1,-1 2,-1 2,0 0,-2 2,0 1,-1 1,22 27,-46-48,1 0,-1 1,0 0,0-1,0 1,0 0,-1 0,1 0,-1 0,0 0,0 0,0 0,0 0,0 1,-1-1,1 0,-1 5,-1-5,1 0,-1 0,0-1,0 1,0 0,0-1,-1 1,1-1,-1 1,1-1,-1 0,0 0,0 0,0 0,0 0,-3 2,-7 4,0 0,-1-2,0 0,0 0,0-1,-24 6,-36 6,0-3,-120 6,-155-13,244-7,-1734-45,1345 36,172 6,84-9,-41-1,-76-1,-10 0,-1255 15,1266 13,-5 0,292-10,0 2,1 3,-67 19,29-7,-6-2,61-13,1 3,0 2,0 1,-73 31,44-11,44-19,-41 22,62-29,1 0,0 1,1 0,0 1,0 0,0 1,-12 16,-5 10,8-14,2 2,-21 37,34-54,0 1,0-1,0 1,1 0,0 0,0 0,1 0,0 0,0 1,1-1,0 0,0 0,1 1,2 11,-2-16,0 0,1 1,0-1,-1 0,1 0,0 0,0 0,1 0,-1 0,1-1,-1 1,1-1,0 1,0-1,0 0,0 0,0-1,1 1,-1-1,0 1,1-1,-1 0,1 0,0-1,4 1,14 2,-1-2,1 0,27-3,-15 1,211-13,250-48,23-3,23 30,129-12,649-30,3522 81,-4811-4,0 1,0 2,39 8,-55-8,-1 1,1 1,-1 0,0 0,0 2,-1-1,0 2,0 0,13 11,-20-15,4 3,0 1,-1 0,0 1,0-1,9 14,-15-18,0 0,0 0,-1 0,1 0,-1 0,0 0,0 1,-1-1,1 0,-1 0,0 1,0-1,0 0,-1 1,1-1,-1 0,0 0,-3 6,-2 6,-1 0,-1 0,0-1,-1 0,-1-1,0 0,-1 0,-1-1,0-1,0 0,-1-1,-1 0,0 0,-22 11,-10 3,-1-2,-1-1,-75 21,-3-7,0-6,-201 21,212-42,-1-6,-195-18,-221-62,-16-2,-43 60,384 18,-428-60,402 30,1 3,-457-51,-2 39,403 42,-353-20,31-18,-3 36,241 3,319-3,1 3,0 2,0 2,-62 16,84-14,0 1,1 2,0 0,1 2,0 1,1 2,1 0,-32 29,55-44,0 0,0 1,1-1,-1 1,1 0,-1 0,1 0,0 0,0 1,0-1,1 1,-1-1,1 1,0-1,0 1,0 0,0-1,1 1,-1 0,1 0,0 0,0-1,2 7,-1-6,0 0,1-1,0 1,0 0,0-1,0 0,0 1,1-1,0 0,-1 0,1 0,0-1,1 1,-1-1,0 0,1 0,-1 0,1 0,-1 0,1-1,0 1,4 0,49 11,-1-3,1-2,60 0,-44-2,521 12,2-35,-211 4,840-66,-125 14,-595 42,177 6,-357 13,33-8,128-1,1030 14,-1502-1,0 0,0 1,0 0,0 2,0-1,0 2,21 7,-30-8,0-1,0 1,0 0,0 0,-1 1,1 0,-1-1,0 1,0 1,0-1,-1 1,0-1,0 1,0 0,0 0,-1 0,0 0,0 1,0-1,0 1,0 7,0-4,-1-1,0 0,0 0,-1 1,0-1,0 0,-1 1,0-1,0 0,-1 0,-1 0,1 0,-1 0,-5 10,3-11,0 0,-1 0,0 0,0 0,0-1,-1 0,0-1,0 1,-1-1,1-1,-1 0,0 0,-11 4,-16 8,0-2,-1-1,-1-2,0-1,0-2,-65 5,-11-15,1-5,-143-28,-16-1,-7-2,-52-4,-213-27,192 18,-37 0,-607-45,-282 95,571 4,553-4,-167 3,-15 41,101-9,90-8,103-16,0-2,-73 4,78-12,-261 14,195-3,39-5,0 2,0 2,-92 30,135-34,3-1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50.081"/>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1 767,'5'-4,"0"1,0-1,1 1,-1 0,1 0,0 1,7-3,10-4,650-255,18 51,-89 62,-422 119,258-14,419 39,-310 8,3620-20,1343 19,-4837 25,-172-2,-210-21,161 7,-284 7,-140-12,-1 2,0 1,-1 1,27 11,-26-5,0 2,-2 0,30 25,-9-7,-32-24,0 0,-1 1,0 1,-1 0,0 0,-1 1,10 15,-18-24,0 1,-1 0,1 1,-1-1,0 0,-1 1,1-1,-1 1,0-1,-1 1,1 0,-1-1,0 1,0 0,-1 0,0-1,0 1,0-1,0 1,-1-1,0 1,0-1,-1 0,-5 8,3-4,0 0,-1-1,0 1,-1-1,0-1,0 1,0-1,-1 0,0-1,-1 0,1 0,-1-1,0 0,-1-1,1 0,-1 0,0-1,0 0,0-1,0 0,0 0,0-1,-15-1,-584-2,251-3,-539 19,67-1,-3276-14,3456 20,432-10,-3 2,-194 4,-133-16,-1261 32,241-6,1059-28,-1531 3,1872 8,0 8,-235 51,365-59,0 2,1 2,-41 18,62-23,0 1,0 0,1 1,0 1,1 1,0 0,0 0,1 2,-13 15,22-23,1 0,0 0,0 0,0 0,0 1,1 0,0-1,0 1,1 0,-1 0,1 0,0 0,1 0,0 11,0-13,1 0,0 1,0-1,0 0,1 0,-1 0,1 0,0 0,0 0,1 0,-1-1,1 1,0-1,0 1,0-1,0 0,0 0,1-1,-1 1,1-1,4 3,15 7,1-1,0-2,0 0,34 7,104 13,-104-21,81 7,2-6,150-10,-120-1,7989-2,-4178 7,-3573-17,-13 0,-267 8,-1-6,140-31,-91 21,40-8,-169 22,0 2,0 2,65 4,-57 1,110-13,142-25,-220 30,148 6,-102 4,-121-3,-1 0,1 1,-1 1,1 0,-1 0,0 1,12 5,-21-7,0 1,0-1,0 1,0-1,0 1,0 0,-1 0,1 1,-1-1,1 0,-1 1,0-1,0 1,0 0,0 0,-1 0,1 0,-1 0,0 0,1 0,-1 0,-1 0,1 1,0-1,-1 0,0 1,0-1,0 0,0 1,0-1,-2 6,0-3,1 1,-2 0,1-1,-1 0,0 0,0 1,-1-2,0 1,0 0,0-1,-1 0,0 0,0 0,0 0,0-1,-1 0,1 0,-1-1,-12 6,-10 4,-1-2,-1-1,-33 8,30-10,-69 16,0-4,-127 7,-33-1,-309 22,232-11,35-2,-316-12,-133-12,68-2,-1131 9,1184-20,343 1,-413 4,0 39,106-7,1-34,293-2,44 14,20 1,-103 2,135-8,144-8,0 2,-107 19,89-7,-128 7,153-15,-62 14,-14 3,-29 9,66-11,85-19,-1 1,1 0,0 0,0 0,0 1,1 1,-9 5,15-9,1 0,0 0,-1 0,1 0,0 0,0 0,0 0,-1 0,1 0,1 1,-1-1,0 0,0 1,0-1,1 1,-1-1,1 1,-1-1,1 1,-1-1,1 1,0-1,0 1,0 0,0-1,0 1,0-1,0 1,1-1,-1 1,0-1,1 1,0-1,-1 1,1-1,0 1,-1-1,1 0,0 1,0-1,0 0,0 0,1 0,-1 1,0-1,0-1,1 1,-1 0,0 0,2 0,11 8,-1 0,1-1,0-1,1 0,0-1,20 6,102 19,-94-22,70 10,1-6,225-1,6689-14,-6909 6,0 4,136 29,-246-35,0 0,0 1,0 1,-1-1,1 1,-1 1,0 0,0 0,-1 0,0 1,1 0,8 11,1 3,0 0,-2 1,15 29,-27-47,-1 0,0 0,0 1,0-1,-1 1,1-1,-1 1,0 0,0 0,0 0,0-1,-1 1,0 0,1 0,-2 0,1 0,0 0,-1 0,1 0,-1-1,0 1,-1 0,1 0,-4 5,1-3,-1-1,0 0,0 0,-1 0,1-1,-1 1,0-1,0-1,-1 1,1-1,-1 0,0-1,-6 2,-61 18,-1-3,0-4,-112 9,-233-9,395-14,-1511-1,671-3,-1352 3,1791 13,37 1,-1312-15,1653-2,1-2,-1-3,-75-21,48 11,39 7,-1-2,1-1,1-1,1-2,0-2,2-1,0-1,-35-31,59 44,1 1,0-1,0 0,0 0,1-1,1 0,-1 0,-6-17,1-2,-12-51,19 67,1-1,1 1,0-1,1 1,0-1,1 0,0 1,3-17,-1 21,0 1,0 0,1 0,0 0,0 1,1-1,-1 1,2 0,-1 0,1 0,-1 0,2 1,-1 0,1 0,9-7,15-8,2 1,0 2,1 0,1 3,0 1,71-18,0 10,116-9,154 4,-6 0,409-44,-481 28,46-3,-75 30,-125 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20.11.2024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‹Nr.›</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0</a:t>
            </a:fld>
            <a:endParaRPr lang="de-DE"/>
          </a:p>
        </p:txBody>
      </p:sp>
    </p:spTree>
    <p:extLst>
      <p:ext uri="{BB962C8B-B14F-4D97-AF65-F5344CB8AC3E}">
        <p14:creationId xmlns:p14="http://schemas.microsoft.com/office/powerpoint/2010/main" val="270234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12</a:t>
            </a:fld>
            <a:endParaRPr lang="de-DE"/>
          </a:p>
        </p:txBody>
      </p:sp>
    </p:spTree>
    <p:extLst>
      <p:ext uri="{BB962C8B-B14F-4D97-AF65-F5344CB8AC3E}">
        <p14:creationId xmlns:p14="http://schemas.microsoft.com/office/powerpoint/2010/main" val="372833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13</a:t>
            </a:fld>
            <a:endParaRPr lang="de-DE"/>
          </a:p>
        </p:txBody>
      </p:sp>
    </p:spTree>
    <p:extLst>
      <p:ext uri="{BB962C8B-B14F-4D97-AF65-F5344CB8AC3E}">
        <p14:creationId xmlns:p14="http://schemas.microsoft.com/office/powerpoint/2010/main" val="68072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15</a:t>
            </a:fld>
            <a:endParaRPr lang="de-DE"/>
          </a:p>
        </p:txBody>
      </p:sp>
    </p:spTree>
    <p:extLst>
      <p:ext uri="{BB962C8B-B14F-4D97-AF65-F5344CB8AC3E}">
        <p14:creationId xmlns:p14="http://schemas.microsoft.com/office/powerpoint/2010/main" val="1853013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16</a:t>
            </a:fld>
            <a:endParaRPr lang="de-DE"/>
          </a:p>
        </p:txBody>
      </p:sp>
    </p:spTree>
    <p:extLst>
      <p:ext uri="{BB962C8B-B14F-4D97-AF65-F5344CB8AC3E}">
        <p14:creationId xmlns:p14="http://schemas.microsoft.com/office/powerpoint/2010/main" val="1362050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1C758D-9B95-D84A-BDEC-9AAEC5B11567}" type="slidenum">
              <a:rPr lang="de-DE" smtClean="0"/>
              <a:t>21</a:t>
            </a:fld>
            <a:endParaRPr lang="de-DE"/>
          </a:p>
        </p:txBody>
      </p:sp>
    </p:spTree>
    <p:extLst>
      <p:ext uri="{BB962C8B-B14F-4D97-AF65-F5344CB8AC3E}">
        <p14:creationId xmlns:p14="http://schemas.microsoft.com/office/powerpoint/2010/main" val="2207145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25</a:t>
            </a:fld>
            <a:endParaRPr lang="de-DE"/>
          </a:p>
        </p:txBody>
      </p:sp>
    </p:spTree>
    <p:extLst>
      <p:ext uri="{BB962C8B-B14F-4D97-AF65-F5344CB8AC3E}">
        <p14:creationId xmlns:p14="http://schemas.microsoft.com/office/powerpoint/2010/main" val="1655120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26</a:t>
            </a:fld>
            <a:endParaRPr lang="de-DE"/>
          </a:p>
        </p:txBody>
      </p:sp>
    </p:spTree>
    <p:extLst>
      <p:ext uri="{BB962C8B-B14F-4D97-AF65-F5344CB8AC3E}">
        <p14:creationId xmlns:p14="http://schemas.microsoft.com/office/powerpoint/2010/main" val="118091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1C758D-9B95-D84A-BDEC-9AAEC5B11567}" type="slidenum">
              <a:rPr lang="de-DE" smtClean="0"/>
              <a:t>2</a:t>
            </a:fld>
            <a:endParaRPr lang="de-DE"/>
          </a:p>
        </p:txBody>
      </p:sp>
    </p:spTree>
    <p:extLst>
      <p:ext uri="{BB962C8B-B14F-4D97-AF65-F5344CB8AC3E}">
        <p14:creationId xmlns:p14="http://schemas.microsoft.com/office/powerpoint/2010/main" val="190920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1C758D-9B95-D84A-BDEC-9AAEC5B11567}" type="slidenum">
              <a:rPr lang="de-DE" smtClean="0"/>
              <a:t>4</a:t>
            </a:fld>
            <a:endParaRPr lang="de-DE"/>
          </a:p>
        </p:txBody>
      </p:sp>
    </p:spTree>
    <p:extLst>
      <p:ext uri="{BB962C8B-B14F-4D97-AF65-F5344CB8AC3E}">
        <p14:creationId xmlns:p14="http://schemas.microsoft.com/office/powerpoint/2010/main" val="131799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5</a:t>
            </a:fld>
            <a:endParaRPr lang="de-DE"/>
          </a:p>
        </p:txBody>
      </p:sp>
    </p:spTree>
    <p:extLst>
      <p:ext uri="{BB962C8B-B14F-4D97-AF65-F5344CB8AC3E}">
        <p14:creationId xmlns:p14="http://schemas.microsoft.com/office/powerpoint/2010/main" val="113281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6</a:t>
            </a:fld>
            <a:endParaRPr lang="de-DE"/>
          </a:p>
        </p:txBody>
      </p:sp>
    </p:spTree>
    <p:extLst>
      <p:ext uri="{BB962C8B-B14F-4D97-AF65-F5344CB8AC3E}">
        <p14:creationId xmlns:p14="http://schemas.microsoft.com/office/powerpoint/2010/main" val="354503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8</a:t>
            </a:fld>
            <a:endParaRPr lang="de-DE"/>
          </a:p>
        </p:txBody>
      </p:sp>
    </p:spTree>
    <p:extLst>
      <p:ext uri="{BB962C8B-B14F-4D97-AF65-F5344CB8AC3E}">
        <p14:creationId xmlns:p14="http://schemas.microsoft.com/office/powerpoint/2010/main" val="199882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9</a:t>
            </a:fld>
            <a:endParaRPr lang="de-DE"/>
          </a:p>
        </p:txBody>
      </p:sp>
    </p:spTree>
    <p:extLst>
      <p:ext uri="{BB962C8B-B14F-4D97-AF65-F5344CB8AC3E}">
        <p14:creationId xmlns:p14="http://schemas.microsoft.com/office/powerpoint/2010/main" val="222136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10</a:t>
            </a:fld>
            <a:endParaRPr lang="de-DE"/>
          </a:p>
        </p:txBody>
      </p:sp>
    </p:spTree>
    <p:extLst>
      <p:ext uri="{BB962C8B-B14F-4D97-AF65-F5344CB8AC3E}">
        <p14:creationId xmlns:p14="http://schemas.microsoft.com/office/powerpoint/2010/main" val="265529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11</a:t>
            </a:fld>
            <a:endParaRPr lang="de-DE"/>
          </a:p>
        </p:txBody>
      </p:sp>
    </p:spTree>
    <p:extLst>
      <p:ext uri="{BB962C8B-B14F-4D97-AF65-F5344CB8AC3E}">
        <p14:creationId xmlns:p14="http://schemas.microsoft.com/office/powerpoint/2010/main" val="2620096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s://creativecommons.org/licenses/by-nc-sa/4.0/"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digi-gen.eu/" TargetMode="External"/><Relationship Id="rId5" Type="http://schemas.openxmlformats.org/officeDocument/2006/relationships/image" Target="../media/image10.jpeg"/><Relationship Id="rId10" Type="http://schemas.openxmlformats.org/officeDocument/2006/relationships/hyperlink" Target="mailto:hochschule.digigen@arbeitsagentur.de" TargetMode="External"/><Relationship Id="rId4" Type="http://schemas.openxmlformats.org/officeDocument/2006/relationships/image" Target="../media/image9.png"/><Relationship Id="rId9"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solidFill>
                  <a:schemeClr val="bg1"/>
                </a:solidFill>
              </a:defRPr>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p>
        </p:txBody>
      </p:sp>
      <p:pic>
        <p:nvPicPr>
          <p:cNvPr id="17" name="Grafik 16" descr="Ein Bild, das Text enthält.&#10;&#10;Automatisch generierte Beschreibung">
            <a:extLst>
              <a:ext uri="{FF2B5EF4-FFF2-40B4-BE49-F238E27FC236}">
                <a16:creationId xmlns:a16="http://schemas.microsoft.com/office/drawing/2014/main" id="{7E343B44-D364-8AEF-9AB9-A694E3024B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53099" y="6089733"/>
            <a:ext cx="2990124" cy="626779"/>
          </a:xfrm>
          <a:prstGeom prst="rect">
            <a:avLst/>
          </a:prstGeom>
          <a:noFill/>
          <a:ln>
            <a:noFill/>
          </a:ln>
        </p:spPr>
      </p:pic>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4"/>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5"/>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6">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spTree>
    <p:extLst>
      <p:ext uri="{BB962C8B-B14F-4D97-AF65-F5344CB8AC3E}">
        <p14:creationId xmlns:p14="http://schemas.microsoft.com/office/powerpoint/2010/main" val="280122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C2DD462F-B8DA-4F33-B9A0-C3F3ADCD454A}"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68469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C93E7EC4-7792-4208-83E3-7BA93F2881B1}"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49A6605B-8DAB-42E3-9260-40028D6AE29F}"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effectLst/>
                <a:latin typeface="+mn-lt"/>
                <a:ea typeface="Calibri" panose="020F050202020403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endParaRPr lang="en-GB" noProof="0" dirty="0"/>
          </a:p>
        </p:txBody>
      </p:sp>
      <p:pic>
        <p:nvPicPr>
          <p:cNvPr id="3" name="Grafik 2" descr="Ein Bild, das Text enthält.&#10;&#10;Automatisch generierte Beschreibung">
            <a:extLst>
              <a:ext uri="{FF2B5EF4-FFF2-40B4-BE49-F238E27FC236}">
                <a16:creationId xmlns:a16="http://schemas.microsoft.com/office/drawing/2014/main" id="{AB573B1B-2CC7-DE4B-EB21-BAF45BDBC859}"/>
              </a:ext>
            </a:extLst>
          </p:cNvPr>
          <p:cNvPicPr>
            <a:picLocks noChangeAspect="1"/>
          </p:cNvPicPr>
          <p:nvPr userDrawn="1"/>
        </p:nvPicPr>
        <p:blipFill>
          <a:blip r:embed="rId9"/>
          <a:stretch>
            <a:fillRect/>
          </a:stretch>
        </p:blipFill>
        <p:spPr>
          <a:xfrm>
            <a:off x="2396534" y="551872"/>
            <a:ext cx="3088743" cy="648003"/>
          </a:xfrm>
          <a:prstGeom prst="rect">
            <a:avLst/>
          </a:prstGeom>
        </p:spPr>
      </p:pic>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1">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a:t>
            </a:r>
            <a:r>
              <a:rPr lang="de-DE" altLang="de-DE" sz="1300" b="0" i="1" u="none" kern="1200" dirty="0" err="1">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by-nc-sa</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3">
            <a:alphaModFix amt="15000"/>
          </a:blip>
          <a:stretch>
            <a:fillRect/>
          </a:stretch>
        </p:blipFill>
        <p:spPr>
          <a:xfrm>
            <a:off x="7371859" y="1067717"/>
            <a:ext cx="4220740" cy="3850832"/>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a:t>
            </a:r>
            <a:r>
              <a:rPr lang="en-GB" noProof="0"/>
              <a:t> </a:t>
            </a:r>
            <a:r>
              <a:rPr lang="en-GB" noProof="0" err="1"/>
              <a:t>bearbeiten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2C298CF4-1C12-4562-A844-9A93528E8637}" type="datetime1">
              <a:rPr lang="en-GB" smtClean="0"/>
              <a:t>20/11/2024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Lst>
  <p:hf hdr="0" dt="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hyperlink" Target="https://www.bcg.com/publications/2021/learning-from-successful-digital-leaders" TargetMode="Externa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hyperlink" Target="https://www.bcg.com/publications/2021/learning-from-successful-digital-leaders"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publications.jrc.ec.europa.eu/repository/bitstream/JRC128415/JRC128415_01.pdf" TargetMode="External"/><Relationship Id="rId7" Type="http://schemas.openxmlformats.org/officeDocument/2006/relationships/hyperlink" Target="https://www.researchgate.net/publication/360257142_Leadership_competencies_for_digital_transformation_An_exploratory_content_analysis_of_job_advertisement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emerald.com/insight/content/doi/10.1108/LODJ-02-2022-0063/full/html" TargetMode="External"/><Relationship Id="rId5" Type="http://schemas.openxmlformats.org/officeDocument/2006/relationships/hyperlink" Target="https://www.myecole.it/biblio/wp-content/uploads/2020/11/2017-The_relation_between_21st-century_skills.pdf" TargetMode="External"/><Relationship Id="rId4" Type="http://schemas.openxmlformats.org/officeDocument/2006/relationships/hyperlink" Target="https://repository.jisc.ac.uk/8846/1/2022_Jisc_BDC_Individual_Framework.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customXml" Target="../ink/ink2.xml"/><Relationship Id="rId1" Type="http://schemas.openxmlformats.org/officeDocument/2006/relationships/slideLayout" Target="../slideLayouts/slideLayout7.xml"/><Relationship Id="rId6" Type="http://schemas.openxmlformats.org/officeDocument/2006/relationships/customXml" Target="../ink/ink4.xml"/><Relationship Id="rId5" Type="http://schemas.openxmlformats.org/officeDocument/2006/relationships/image" Target="../media/image22.png"/><Relationship Id="rId4" Type="http://schemas.openxmlformats.org/officeDocument/2006/relationships/customXml" Target="../ink/ink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hyperlink" Target="https://www.bcg.com/publications/2021/learning-from-successful-digital-leaders"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1133475"/>
            <a:ext cx="9144000" cy="2974214"/>
          </a:xfrm>
        </p:spPr>
        <p:txBody>
          <a:bodyPr>
            <a:normAutofit/>
          </a:bodyPr>
          <a:lstStyle/>
          <a:p>
            <a:r>
              <a:rPr lang="de-DE">
                <a:solidFill>
                  <a:schemeClr val="bg1"/>
                </a:solidFill>
              </a:rPr>
              <a:t>FEMALE LEADERS </a:t>
            </a:r>
            <a:br>
              <a:rPr lang="de-DE">
                <a:solidFill>
                  <a:schemeClr val="bg1"/>
                </a:solidFill>
              </a:rPr>
            </a:br>
            <a:r>
              <a:rPr lang="de-DE">
                <a:solidFill>
                  <a:schemeClr val="bg1"/>
                </a:solidFill>
              </a:rPr>
              <a:t>WITH DIGITAL COMPETENCIES</a:t>
            </a: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511868" y="4330516"/>
            <a:ext cx="9144000" cy="647740"/>
          </a:xfrm>
        </p:spPr>
        <p:txBody>
          <a:bodyPr vert="horz" lIns="91440" tIns="45720" rIns="91440" bIns="45720" rtlCol="0">
            <a:normAutofit/>
          </a:bodyPr>
          <a:lstStyle/>
          <a:p>
            <a:r>
              <a:rPr lang="en-GB">
                <a:solidFill>
                  <a:schemeClr val="tx1"/>
                </a:solidFill>
                <a:latin typeface="+mn-lt"/>
              </a:rPr>
              <a:t>Topic 1 </a:t>
            </a:r>
          </a:p>
        </p:txBody>
      </p:sp>
      <p:sp>
        <p:nvSpPr>
          <p:cNvPr id="4" name="Rechteck 3">
            <a:extLst>
              <a:ext uri="{FF2B5EF4-FFF2-40B4-BE49-F238E27FC236}">
                <a16:creationId xmlns:a16="http://schemas.microsoft.com/office/drawing/2014/main" id="{8C0C1B21-7244-9EDE-D273-6F66332D6D68}"/>
              </a:ext>
            </a:extLst>
          </p:cNvPr>
          <p:cNvSpPr/>
          <p:nvPr/>
        </p:nvSpPr>
        <p:spPr>
          <a:xfrm flipV="1">
            <a:off x="2441653" y="4071688"/>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Jost"/>
              <a:ea typeface="+mn-ea"/>
              <a:cs typeface="+mn-cs"/>
            </a:endParaRP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9</a:t>
            </a:fld>
            <a:endParaRPr lang="de-DE"/>
          </a:p>
        </p:txBody>
      </p:sp>
      <p:sp>
        <p:nvSpPr>
          <p:cNvPr id="2" name="Titel 1">
            <a:extLst>
              <a:ext uri="{FF2B5EF4-FFF2-40B4-BE49-F238E27FC236}">
                <a16:creationId xmlns:a16="http://schemas.microsoft.com/office/drawing/2014/main" id="{86C5C476-3C6A-18FA-EED8-8A13872974B4}"/>
              </a:ext>
            </a:extLst>
          </p:cNvPr>
          <p:cNvSpPr>
            <a:spLocks noGrp="1"/>
          </p:cNvSpPr>
          <p:nvPr>
            <p:ph type="title"/>
          </p:nvPr>
        </p:nvSpPr>
        <p:spPr/>
        <p:txBody>
          <a:bodyPr/>
          <a:lstStyle/>
          <a:p>
            <a:r>
              <a:rPr lang="en-GB"/>
              <a:t>Contingent Leader Traits</a:t>
            </a:r>
          </a:p>
        </p:txBody>
      </p:sp>
      <p:sp>
        <p:nvSpPr>
          <p:cNvPr id="3" name="Inhaltsplatzhalter 2">
            <a:extLst>
              <a:ext uri="{FF2B5EF4-FFF2-40B4-BE49-F238E27FC236}">
                <a16:creationId xmlns:a16="http://schemas.microsoft.com/office/drawing/2014/main" id="{509FE0C6-1C2B-95BE-A83E-9610918D4AD6}"/>
              </a:ext>
            </a:extLst>
          </p:cNvPr>
          <p:cNvSpPr>
            <a:spLocks noGrp="1"/>
          </p:cNvSpPr>
          <p:nvPr>
            <p:ph idx="4294967295"/>
          </p:nvPr>
        </p:nvSpPr>
        <p:spPr>
          <a:xfrm>
            <a:off x="838200" y="2492375"/>
            <a:ext cx="10058400" cy="3565525"/>
          </a:xfrm>
        </p:spPr>
        <p:txBody>
          <a:bodyPr>
            <a:normAutofit/>
          </a:bodyPr>
          <a:lstStyle/>
          <a:p>
            <a:pPr marL="0" indent="0" algn="ctr">
              <a:buNone/>
            </a:pPr>
            <a:r>
              <a:rPr lang="en-US" sz="6600" i="1">
                <a:solidFill>
                  <a:schemeClr val="accent6">
                    <a:lumMod val="50000"/>
                  </a:schemeClr>
                </a:solidFill>
              </a:rPr>
              <a:t>Leaders have innate traits, effective in certain conditions/situations</a:t>
            </a:r>
            <a:endParaRPr lang="de-DE" sz="1800">
              <a:solidFill>
                <a:schemeClr val="accent6">
                  <a:lumMod val="50000"/>
                </a:schemeClr>
              </a:solidFill>
              <a:sym typeface="Wingdings" panose="05000000000000000000" pitchFamily="2" charset="2"/>
            </a:endParaRPr>
          </a:p>
          <a:p>
            <a:pPr marL="0" indent="0">
              <a:lnSpc>
                <a:spcPct val="150000"/>
              </a:lnSpc>
              <a:buNone/>
            </a:pPr>
            <a:r>
              <a:rPr lang="de-DE" sz="1800">
                <a:solidFill>
                  <a:srgbClr val="202122"/>
                </a:solidFill>
                <a:sym typeface="Wingdings" panose="05000000000000000000" pitchFamily="2" charset="2"/>
              </a:rPr>
              <a:t> </a:t>
            </a:r>
            <a:r>
              <a:rPr lang="en-GB" sz="1800"/>
              <a:t>Contingency Model of Leadership Effectiveness</a:t>
            </a:r>
            <a:r>
              <a:rPr lang="de-DE" sz="1800"/>
              <a:t> (Fiedler) </a:t>
            </a:r>
            <a:endParaRPr lang="en-US" sz="1800" b="0">
              <a:solidFill>
                <a:srgbClr val="202122"/>
              </a:solidFill>
              <a:effectLst/>
            </a:endParaRPr>
          </a:p>
        </p:txBody>
      </p:sp>
      <p:sp>
        <p:nvSpPr>
          <p:cNvPr id="6" name="Fußzeilenplatzhalter 3">
            <a:extLst>
              <a:ext uri="{FF2B5EF4-FFF2-40B4-BE49-F238E27FC236}">
                <a16:creationId xmlns:a16="http://schemas.microsoft.com/office/drawing/2014/main" id="{97FD6CC1-5A5E-182E-E91C-2434E7786F94}"/>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281951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734E17A-69FD-6282-9146-E45C04A16B20}"/>
              </a:ext>
            </a:extLst>
          </p:cNvPr>
          <p:cNvSpPr>
            <a:spLocks noGrp="1"/>
          </p:cNvSpPr>
          <p:nvPr>
            <p:ph type="sldNum" sz="quarter" idx="12"/>
          </p:nvPr>
        </p:nvSpPr>
        <p:spPr/>
        <p:txBody>
          <a:bodyPr/>
          <a:lstStyle/>
          <a:p>
            <a:fld id="{35ACAA2A-A583-422A-97F0-9DEA9756D41B}" type="slidenum">
              <a:rPr lang="de-DE" smtClean="0"/>
              <a:t>10</a:t>
            </a:fld>
            <a:endParaRPr lang="de-DE"/>
          </a:p>
        </p:txBody>
      </p:sp>
      <p:sp>
        <p:nvSpPr>
          <p:cNvPr id="2" name="Titel 1">
            <a:extLst>
              <a:ext uri="{FF2B5EF4-FFF2-40B4-BE49-F238E27FC236}">
                <a16:creationId xmlns:a16="http://schemas.microsoft.com/office/drawing/2014/main" id="{31733186-8936-5E21-48B6-825EB5DF544E}"/>
              </a:ext>
            </a:extLst>
          </p:cNvPr>
          <p:cNvSpPr>
            <a:spLocks noGrp="1"/>
          </p:cNvSpPr>
          <p:nvPr>
            <p:ph type="title"/>
          </p:nvPr>
        </p:nvSpPr>
        <p:spPr>
          <a:xfrm>
            <a:off x="862489" y="381818"/>
            <a:ext cx="9082088" cy="780585"/>
          </a:xfrm>
        </p:spPr>
        <p:txBody>
          <a:bodyPr/>
          <a:lstStyle/>
          <a:p>
            <a:r>
              <a:rPr lang="en-US" sz="4800">
                <a:solidFill>
                  <a:srgbClr val="202122"/>
                </a:solidFill>
                <a:sym typeface="Wingdings" panose="05000000000000000000" pitchFamily="2" charset="2"/>
              </a:rPr>
              <a:t>Fiedler‘s Contingency Model (I) </a:t>
            </a:r>
            <a:endParaRPr lang="de-DE" sz="4800"/>
          </a:p>
        </p:txBody>
      </p:sp>
      <p:sp>
        <p:nvSpPr>
          <p:cNvPr id="7" name="Textfeld 6">
            <a:extLst>
              <a:ext uri="{FF2B5EF4-FFF2-40B4-BE49-F238E27FC236}">
                <a16:creationId xmlns:a16="http://schemas.microsoft.com/office/drawing/2014/main" id="{000233C4-FA88-6802-7C0D-BC22ECF5E2B9}"/>
              </a:ext>
            </a:extLst>
          </p:cNvPr>
          <p:cNvSpPr txBox="1"/>
          <p:nvPr/>
        </p:nvSpPr>
        <p:spPr>
          <a:xfrm>
            <a:off x="8234826" y="3145745"/>
            <a:ext cx="2276585" cy="473206"/>
          </a:xfrm>
          <a:prstGeom prst="rect">
            <a:avLst/>
          </a:prstGeom>
          <a:noFill/>
        </p:spPr>
        <p:txBody>
          <a:bodyPr wrap="none" rtlCol="0">
            <a:spAutoFit/>
          </a:bodyPr>
          <a:lstStyle/>
          <a:p>
            <a:pPr>
              <a:lnSpc>
                <a:spcPct val="150000"/>
              </a:lnSpc>
            </a:pPr>
            <a:r>
              <a:rPr lang="en-US">
                <a:solidFill>
                  <a:schemeClr val="bg2">
                    <a:lumMod val="25000"/>
                  </a:schemeClr>
                </a:solidFill>
              </a:rPr>
              <a:t>Productivity &amp; Output</a:t>
            </a:r>
          </a:p>
        </p:txBody>
      </p:sp>
      <p:sp>
        <p:nvSpPr>
          <p:cNvPr id="3" name="Textfeld 2">
            <a:extLst>
              <a:ext uri="{FF2B5EF4-FFF2-40B4-BE49-F238E27FC236}">
                <a16:creationId xmlns:a16="http://schemas.microsoft.com/office/drawing/2014/main" id="{EA39B621-3A16-FEF4-054C-DF8F7D2BDA23}"/>
              </a:ext>
            </a:extLst>
          </p:cNvPr>
          <p:cNvSpPr txBox="1"/>
          <p:nvPr/>
        </p:nvSpPr>
        <p:spPr>
          <a:xfrm>
            <a:off x="11160442" y="1540354"/>
            <a:ext cx="1031558" cy="261610"/>
          </a:xfrm>
          <a:prstGeom prst="rect">
            <a:avLst/>
          </a:prstGeom>
          <a:noFill/>
        </p:spPr>
        <p:txBody>
          <a:bodyPr wrap="square" rtlCol="0">
            <a:spAutoFit/>
          </a:bodyPr>
          <a:lstStyle/>
          <a:p>
            <a:pPr marL="536575" indent="-536575"/>
            <a:r>
              <a:rPr lang="en-GB" sz="1050"/>
              <a:t>Fiedler (1965)</a:t>
            </a:r>
            <a:endParaRPr lang="de-DE" sz="1050"/>
          </a:p>
        </p:txBody>
      </p:sp>
      <p:grpSp>
        <p:nvGrpSpPr>
          <p:cNvPr id="16" name="Gruppieren 15">
            <a:extLst>
              <a:ext uri="{FF2B5EF4-FFF2-40B4-BE49-F238E27FC236}">
                <a16:creationId xmlns:a16="http://schemas.microsoft.com/office/drawing/2014/main" id="{2DEB58CA-F7EB-3AF0-5EF1-CCFF34DB6D21}"/>
              </a:ext>
            </a:extLst>
          </p:cNvPr>
          <p:cNvGrpSpPr/>
          <p:nvPr/>
        </p:nvGrpSpPr>
        <p:grpSpPr>
          <a:xfrm>
            <a:off x="1341595" y="1849236"/>
            <a:ext cx="9496708" cy="2883462"/>
            <a:chOff x="437003" y="2541124"/>
            <a:chExt cx="8030452" cy="2144683"/>
          </a:xfrm>
        </p:grpSpPr>
        <p:sp>
          <p:nvSpPr>
            <p:cNvPr id="5" name="Rechteck 4">
              <a:extLst>
                <a:ext uri="{FF2B5EF4-FFF2-40B4-BE49-F238E27FC236}">
                  <a16:creationId xmlns:a16="http://schemas.microsoft.com/office/drawing/2014/main" id="{2A749D66-A74A-106B-1091-888C6A1F89A9}"/>
                </a:ext>
              </a:extLst>
            </p:cNvPr>
            <p:cNvSpPr/>
            <p:nvPr/>
          </p:nvSpPr>
          <p:spPr>
            <a:xfrm>
              <a:off x="437003" y="2541124"/>
              <a:ext cx="2477929" cy="964327"/>
            </a:xfrm>
            <a:prstGeom prst="rect">
              <a:avLst/>
            </a:prstGeom>
            <a:solidFill>
              <a:srgbClr val="E6E9E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ysClr val="windowText" lastClr="000000"/>
                  </a:solidFill>
                </a:rPr>
                <a:t>Leadership Motivation</a:t>
              </a:r>
            </a:p>
          </p:txBody>
        </p:sp>
        <p:sp>
          <p:nvSpPr>
            <p:cNvPr id="8" name="Rechteck 7">
              <a:extLst>
                <a:ext uri="{FF2B5EF4-FFF2-40B4-BE49-F238E27FC236}">
                  <a16:creationId xmlns:a16="http://schemas.microsoft.com/office/drawing/2014/main" id="{0E900393-C8B1-999B-C0F4-534EF7A96C80}"/>
                </a:ext>
              </a:extLst>
            </p:cNvPr>
            <p:cNvSpPr/>
            <p:nvPr/>
          </p:nvSpPr>
          <p:spPr>
            <a:xfrm>
              <a:off x="5989526" y="2541124"/>
              <a:ext cx="2477929" cy="964327"/>
            </a:xfrm>
            <a:prstGeom prst="rect">
              <a:avLst/>
            </a:prstGeom>
            <a:solidFill>
              <a:srgbClr val="E6E9E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ysClr val="windowText" lastClr="000000"/>
                  </a:solidFill>
                </a:rPr>
                <a:t>Leadership Effectiveness</a:t>
              </a:r>
            </a:p>
          </p:txBody>
        </p:sp>
        <p:sp>
          <p:nvSpPr>
            <p:cNvPr id="9" name="Rechteck 8">
              <a:extLst>
                <a:ext uri="{FF2B5EF4-FFF2-40B4-BE49-F238E27FC236}">
                  <a16:creationId xmlns:a16="http://schemas.microsoft.com/office/drawing/2014/main" id="{FE9FEEA9-A10B-D468-70A1-CD2A5D45E192}"/>
                </a:ext>
              </a:extLst>
            </p:cNvPr>
            <p:cNvSpPr/>
            <p:nvPr/>
          </p:nvSpPr>
          <p:spPr>
            <a:xfrm>
              <a:off x="3148344" y="3721480"/>
              <a:ext cx="2477929" cy="964327"/>
            </a:xfrm>
            <a:prstGeom prst="rect">
              <a:avLst/>
            </a:prstGeom>
            <a:solidFill>
              <a:srgbClr val="E6E9E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ysClr val="windowText" lastClr="000000"/>
                  </a:solidFill>
                </a:rPr>
                <a:t>Situation Favourableness</a:t>
              </a:r>
            </a:p>
          </p:txBody>
        </p:sp>
        <p:cxnSp>
          <p:nvCxnSpPr>
            <p:cNvPr id="11" name="Gerade Verbindung mit Pfeil 10">
              <a:extLst>
                <a:ext uri="{FF2B5EF4-FFF2-40B4-BE49-F238E27FC236}">
                  <a16:creationId xmlns:a16="http://schemas.microsoft.com/office/drawing/2014/main" id="{C809DD2C-00C1-6C25-A98C-F9E547A1664E}"/>
                </a:ext>
              </a:extLst>
            </p:cNvPr>
            <p:cNvCxnSpPr>
              <a:cxnSpLocks/>
              <a:stCxn id="5" idx="3"/>
              <a:endCxn id="8" idx="1"/>
            </p:cNvCxnSpPr>
            <p:nvPr/>
          </p:nvCxnSpPr>
          <p:spPr>
            <a:xfrm>
              <a:off x="2914932" y="3023288"/>
              <a:ext cx="3074593" cy="0"/>
            </a:xfrm>
            <a:prstGeom prst="straightConnector1">
              <a:avLst/>
            </a:prstGeom>
            <a:ln w="28575">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C47E1373-455D-0B98-198D-077CBFA34B79}"/>
                </a:ext>
              </a:extLst>
            </p:cNvPr>
            <p:cNvCxnSpPr>
              <a:cxnSpLocks/>
              <a:stCxn id="9" idx="0"/>
            </p:cNvCxnSpPr>
            <p:nvPr/>
          </p:nvCxnSpPr>
          <p:spPr>
            <a:xfrm flipH="1" flipV="1">
              <a:off x="4387309" y="3023288"/>
              <a:ext cx="1" cy="698192"/>
            </a:xfrm>
            <a:prstGeom prst="straightConnector1">
              <a:avLst/>
            </a:prstGeom>
            <a:ln w="28575">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feld 17">
            <a:extLst>
              <a:ext uri="{FF2B5EF4-FFF2-40B4-BE49-F238E27FC236}">
                <a16:creationId xmlns:a16="http://schemas.microsoft.com/office/drawing/2014/main" id="{42821A11-F166-2F5F-15FF-17EE7ABDA5BC}"/>
              </a:ext>
            </a:extLst>
          </p:cNvPr>
          <p:cNvSpPr txBox="1"/>
          <p:nvPr/>
        </p:nvSpPr>
        <p:spPr>
          <a:xfrm>
            <a:off x="1341595" y="3145746"/>
            <a:ext cx="3359944" cy="1296509"/>
          </a:xfrm>
          <a:prstGeom prst="rect">
            <a:avLst/>
          </a:prstGeom>
          <a:noFill/>
        </p:spPr>
        <p:txBody>
          <a:bodyPr wrap="square">
            <a:spAutoFit/>
          </a:bodyPr>
          <a:lstStyle/>
          <a:p>
            <a:pPr>
              <a:lnSpc>
                <a:spcPct val="150000"/>
              </a:lnSpc>
            </a:pPr>
            <a:r>
              <a:rPr lang="en-US">
                <a:solidFill>
                  <a:schemeClr val="bg2">
                    <a:lumMod val="25000"/>
                  </a:schemeClr>
                </a:solidFill>
              </a:rPr>
              <a:t>Relationship-oriented (LPC ↑)</a:t>
            </a:r>
          </a:p>
          <a:p>
            <a:pPr>
              <a:lnSpc>
                <a:spcPct val="150000"/>
              </a:lnSpc>
              <a:spcAft>
                <a:spcPts val="600"/>
              </a:spcAft>
            </a:pPr>
            <a:r>
              <a:rPr lang="en-US">
                <a:solidFill>
                  <a:schemeClr val="bg2">
                    <a:lumMod val="25000"/>
                  </a:schemeClr>
                </a:solidFill>
              </a:rPr>
              <a:t>Task-oriented (LPC ↓)</a:t>
            </a:r>
          </a:p>
          <a:p>
            <a:pPr>
              <a:lnSpc>
                <a:spcPct val="150000"/>
              </a:lnSpc>
              <a:spcAft>
                <a:spcPts val="600"/>
              </a:spcAft>
            </a:pPr>
            <a:r>
              <a:rPr lang="en-US" sz="1200" i="1">
                <a:solidFill>
                  <a:schemeClr val="bg2">
                    <a:lumMod val="25000"/>
                  </a:schemeClr>
                </a:solidFill>
              </a:rPr>
              <a:t>* LPC: Least Preferred Co-Worker Scale</a:t>
            </a:r>
          </a:p>
        </p:txBody>
      </p:sp>
      <p:sp>
        <p:nvSpPr>
          <p:cNvPr id="20" name="Textfeld 19">
            <a:extLst>
              <a:ext uri="{FF2B5EF4-FFF2-40B4-BE49-F238E27FC236}">
                <a16:creationId xmlns:a16="http://schemas.microsoft.com/office/drawing/2014/main" id="{A16A2837-9943-507E-F698-EDE6079FEE0E}"/>
              </a:ext>
            </a:extLst>
          </p:cNvPr>
          <p:cNvSpPr txBox="1"/>
          <p:nvPr/>
        </p:nvSpPr>
        <p:spPr>
          <a:xfrm>
            <a:off x="4685012" y="4689892"/>
            <a:ext cx="2809875" cy="1304203"/>
          </a:xfrm>
          <a:prstGeom prst="rect">
            <a:avLst/>
          </a:prstGeom>
          <a:noFill/>
        </p:spPr>
        <p:txBody>
          <a:bodyPr wrap="square">
            <a:spAutoFit/>
          </a:bodyPr>
          <a:lstStyle/>
          <a:p>
            <a:pPr algn="ctr">
              <a:lnSpc>
                <a:spcPct val="150000"/>
              </a:lnSpc>
            </a:pPr>
            <a:r>
              <a:rPr lang="en-US">
                <a:solidFill>
                  <a:schemeClr val="bg2">
                    <a:lumMod val="25000"/>
                  </a:schemeClr>
                </a:solidFill>
              </a:rPr>
              <a:t>Leader-Member Relations</a:t>
            </a:r>
          </a:p>
          <a:p>
            <a:pPr algn="ctr">
              <a:lnSpc>
                <a:spcPct val="150000"/>
              </a:lnSpc>
            </a:pPr>
            <a:r>
              <a:rPr lang="en-US">
                <a:solidFill>
                  <a:schemeClr val="bg2">
                    <a:lumMod val="25000"/>
                  </a:schemeClr>
                </a:solidFill>
              </a:rPr>
              <a:t>Task Structure</a:t>
            </a:r>
          </a:p>
          <a:p>
            <a:pPr algn="ctr">
              <a:lnSpc>
                <a:spcPct val="150000"/>
              </a:lnSpc>
            </a:pPr>
            <a:r>
              <a:rPr lang="en-US">
                <a:solidFill>
                  <a:schemeClr val="bg2">
                    <a:lumMod val="25000"/>
                  </a:schemeClr>
                </a:solidFill>
              </a:rPr>
              <a:t>Position Power</a:t>
            </a:r>
          </a:p>
        </p:txBody>
      </p:sp>
      <p:sp>
        <p:nvSpPr>
          <p:cNvPr id="25" name="Fußzeilenplatzhalter 3">
            <a:extLst>
              <a:ext uri="{FF2B5EF4-FFF2-40B4-BE49-F238E27FC236}">
                <a16:creationId xmlns:a16="http://schemas.microsoft.com/office/drawing/2014/main" id="{61964B02-14A6-32A4-C1F5-987B2B6A36F7}"/>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95445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734E17A-69FD-6282-9146-E45C04A16B20}"/>
              </a:ext>
            </a:extLst>
          </p:cNvPr>
          <p:cNvSpPr>
            <a:spLocks noGrp="1"/>
          </p:cNvSpPr>
          <p:nvPr>
            <p:ph type="sldNum" sz="quarter" idx="12"/>
          </p:nvPr>
        </p:nvSpPr>
        <p:spPr/>
        <p:txBody>
          <a:bodyPr/>
          <a:lstStyle/>
          <a:p>
            <a:fld id="{35ACAA2A-A583-422A-97F0-9DEA9756D41B}" type="slidenum">
              <a:rPr lang="de-DE" smtClean="0"/>
              <a:t>11</a:t>
            </a:fld>
            <a:endParaRPr lang="de-DE"/>
          </a:p>
        </p:txBody>
      </p:sp>
      <p:sp>
        <p:nvSpPr>
          <p:cNvPr id="2" name="Titel 1">
            <a:extLst>
              <a:ext uri="{FF2B5EF4-FFF2-40B4-BE49-F238E27FC236}">
                <a16:creationId xmlns:a16="http://schemas.microsoft.com/office/drawing/2014/main" id="{31733186-8936-5E21-48B6-825EB5DF544E}"/>
              </a:ext>
            </a:extLst>
          </p:cNvPr>
          <p:cNvSpPr>
            <a:spLocks noGrp="1"/>
          </p:cNvSpPr>
          <p:nvPr>
            <p:ph type="title"/>
          </p:nvPr>
        </p:nvSpPr>
        <p:spPr>
          <a:xfrm>
            <a:off x="862489" y="381818"/>
            <a:ext cx="9082088" cy="780585"/>
          </a:xfrm>
        </p:spPr>
        <p:txBody>
          <a:bodyPr/>
          <a:lstStyle/>
          <a:p>
            <a:r>
              <a:rPr lang="en-US" sz="4800">
                <a:solidFill>
                  <a:srgbClr val="202122"/>
                </a:solidFill>
                <a:sym typeface="Wingdings" panose="05000000000000000000" pitchFamily="2" charset="2"/>
              </a:rPr>
              <a:t>Fiedler‘s Contingency Model (II) </a:t>
            </a:r>
            <a:endParaRPr lang="de-DE" sz="4800"/>
          </a:p>
        </p:txBody>
      </p:sp>
      <p:sp>
        <p:nvSpPr>
          <p:cNvPr id="3" name="Textfeld 2">
            <a:extLst>
              <a:ext uri="{FF2B5EF4-FFF2-40B4-BE49-F238E27FC236}">
                <a16:creationId xmlns:a16="http://schemas.microsoft.com/office/drawing/2014/main" id="{EA39B621-3A16-FEF4-054C-DF8F7D2BDA23}"/>
              </a:ext>
            </a:extLst>
          </p:cNvPr>
          <p:cNvSpPr txBox="1"/>
          <p:nvPr/>
        </p:nvSpPr>
        <p:spPr>
          <a:xfrm>
            <a:off x="10286284" y="1491037"/>
            <a:ext cx="1926908" cy="253916"/>
          </a:xfrm>
          <a:prstGeom prst="rect">
            <a:avLst/>
          </a:prstGeom>
          <a:noFill/>
        </p:spPr>
        <p:txBody>
          <a:bodyPr wrap="square" rtlCol="0">
            <a:spAutoFit/>
          </a:bodyPr>
          <a:lstStyle/>
          <a:p>
            <a:pPr marL="536575" indent="-536575"/>
            <a:r>
              <a:rPr lang="en-GB" sz="1050"/>
              <a:t>Fiedler (1965) &amp;  Jago (1982)</a:t>
            </a:r>
            <a:endParaRPr lang="de-DE" sz="1050"/>
          </a:p>
        </p:txBody>
      </p:sp>
      <p:graphicFrame>
        <p:nvGraphicFramePr>
          <p:cNvPr id="10" name="Tabelle 12">
            <a:extLst>
              <a:ext uri="{FF2B5EF4-FFF2-40B4-BE49-F238E27FC236}">
                <a16:creationId xmlns:a16="http://schemas.microsoft.com/office/drawing/2014/main" id="{02BFF8EF-EA14-DCF1-6474-84E9A978F3EE}"/>
              </a:ext>
            </a:extLst>
          </p:cNvPr>
          <p:cNvGraphicFramePr>
            <a:graphicFrameLocks noGrp="1"/>
          </p:cNvGraphicFramePr>
          <p:nvPr>
            <p:extLst>
              <p:ext uri="{D42A27DB-BD31-4B8C-83A1-F6EECF244321}">
                <p14:modId xmlns:p14="http://schemas.microsoft.com/office/powerpoint/2010/main" val="3393028682"/>
              </p:ext>
            </p:extLst>
          </p:nvPr>
        </p:nvGraphicFramePr>
        <p:xfrm>
          <a:off x="1480144" y="2433342"/>
          <a:ext cx="9576000" cy="2890840"/>
        </p:xfrm>
        <a:graphic>
          <a:graphicData uri="http://schemas.openxmlformats.org/drawingml/2006/table">
            <a:tbl>
              <a:tblPr firstRow="1" bandRow="1">
                <a:tableStyleId>{5C22544A-7EE6-4342-B048-85BDC9FD1C3A}</a:tableStyleId>
              </a:tblPr>
              <a:tblGrid>
                <a:gridCol w="2664000">
                  <a:extLst>
                    <a:ext uri="{9D8B030D-6E8A-4147-A177-3AD203B41FA5}">
                      <a16:colId xmlns:a16="http://schemas.microsoft.com/office/drawing/2014/main" val="2529344387"/>
                    </a:ext>
                  </a:extLst>
                </a:gridCol>
                <a:gridCol w="864000">
                  <a:extLst>
                    <a:ext uri="{9D8B030D-6E8A-4147-A177-3AD203B41FA5}">
                      <a16:colId xmlns:a16="http://schemas.microsoft.com/office/drawing/2014/main" val="954645827"/>
                    </a:ext>
                  </a:extLst>
                </a:gridCol>
                <a:gridCol w="864000">
                  <a:extLst>
                    <a:ext uri="{9D8B030D-6E8A-4147-A177-3AD203B41FA5}">
                      <a16:colId xmlns:a16="http://schemas.microsoft.com/office/drawing/2014/main" val="2699488049"/>
                    </a:ext>
                  </a:extLst>
                </a:gridCol>
                <a:gridCol w="864000">
                  <a:extLst>
                    <a:ext uri="{9D8B030D-6E8A-4147-A177-3AD203B41FA5}">
                      <a16:colId xmlns:a16="http://schemas.microsoft.com/office/drawing/2014/main" val="1019683076"/>
                    </a:ext>
                  </a:extLst>
                </a:gridCol>
                <a:gridCol w="864000">
                  <a:extLst>
                    <a:ext uri="{9D8B030D-6E8A-4147-A177-3AD203B41FA5}">
                      <a16:colId xmlns:a16="http://schemas.microsoft.com/office/drawing/2014/main" val="2483982752"/>
                    </a:ext>
                  </a:extLst>
                </a:gridCol>
                <a:gridCol w="864000">
                  <a:extLst>
                    <a:ext uri="{9D8B030D-6E8A-4147-A177-3AD203B41FA5}">
                      <a16:colId xmlns:a16="http://schemas.microsoft.com/office/drawing/2014/main" val="4119589449"/>
                    </a:ext>
                  </a:extLst>
                </a:gridCol>
                <a:gridCol w="864000">
                  <a:extLst>
                    <a:ext uri="{9D8B030D-6E8A-4147-A177-3AD203B41FA5}">
                      <a16:colId xmlns:a16="http://schemas.microsoft.com/office/drawing/2014/main" val="1787540458"/>
                    </a:ext>
                  </a:extLst>
                </a:gridCol>
                <a:gridCol w="864000">
                  <a:extLst>
                    <a:ext uri="{9D8B030D-6E8A-4147-A177-3AD203B41FA5}">
                      <a16:colId xmlns:a16="http://schemas.microsoft.com/office/drawing/2014/main" val="2350145147"/>
                    </a:ext>
                  </a:extLst>
                </a:gridCol>
                <a:gridCol w="864000">
                  <a:extLst>
                    <a:ext uri="{9D8B030D-6E8A-4147-A177-3AD203B41FA5}">
                      <a16:colId xmlns:a16="http://schemas.microsoft.com/office/drawing/2014/main" val="4222902838"/>
                    </a:ext>
                  </a:extLst>
                </a:gridCol>
              </a:tblGrid>
              <a:tr h="370840">
                <a:tc>
                  <a:txBody>
                    <a:bodyPr/>
                    <a:lstStyle/>
                    <a:p>
                      <a:r>
                        <a:rPr lang="en-GB">
                          <a:solidFill>
                            <a:schemeClr val="bg1"/>
                          </a:solidFill>
                          <a:latin typeface="+mj-lt"/>
                        </a:rPr>
                        <a:t>Favourable</a:t>
                      </a: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gridSpan="3">
                  <a:txBody>
                    <a:bodyPr/>
                    <a:lstStyle/>
                    <a:p>
                      <a:endParaRPr lang="en-GB">
                        <a:solidFill>
                          <a:schemeClr val="bg1"/>
                        </a:solidFill>
                        <a:latin typeface="+mj-lt"/>
                      </a:endParaRP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GB"/>
                    </a:p>
                  </a:txBody>
                  <a:tcPr/>
                </a:tc>
                <a:tc hMerge="1">
                  <a:txBody>
                    <a:bodyPr/>
                    <a:lstStyle/>
                    <a:p>
                      <a:endParaRPr lang="en-GB"/>
                    </a:p>
                  </a:txBody>
                  <a:tcPr/>
                </a:tc>
                <a:tc gridSpan="5">
                  <a:txBody>
                    <a:bodyPr/>
                    <a:lstStyle/>
                    <a:p>
                      <a:pPr algn="r"/>
                      <a:r>
                        <a:rPr lang="en-GB">
                          <a:solidFill>
                            <a:schemeClr val="bg1"/>
                          </a:solidFill>
                          <a:latin typeface="+mj-lt"/>
                        </a:rPr>
                        <a:t>Unfavourable</a:t>
                      </a: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GB"/>
                    </a:p>
                  </a:txBody>
                  <a:tcPr/>
                </a:tc>
                <a:tc hMerge="1">
                  <a:txBody>
                    <a:bodyPr/>
                    <a:lstStyle/>
                    <a:p>
                      <a:endParaRPr lang="en-GB"/>
                    </a:p>
                  </a:txBody>
                  <a:tcPr/>
                </a:tc>
                <a:tc hMerge="1">
                  <a:txBody>
                    <a:bodyPr/>
                    <a:lstStyle/>
                    <a:p>
                      <a:pPr algn="r"/>
                      <a:r>
                        <a:rPr lang="en-GB" err="1"/>
                        <a:t>Unfavorable</a:t>
                      </a:r>
                      <a:endParaRPr lang="en-GB"/>
                    </a:p>
                  </a:txBody>
                  <a:tcPr/>
                </a:tc>
                <a:tc hMerge="1">
                  <a:txBody>
                    <a:bodyPr/>
                    <a:lstStyle/>
                    <a:p>
                      <a:endParaRPr lang="en-GB"/>
                    </a:p>
                  </a:txBody>
                  <a:tcPr/>
                </a:tc>
                <a:extLst>
                  <a:ext uri="{0D108BD9-81ED-4DB2-BD59-A6C34878D82A}">
                    <a16:rowId xmlns:a16="http://schemas.microsoft.com/office/drawing/2014/main" val="1794370510"/>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Leader-Member Relations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lnSpc>
                          <a:spcPct val="100000"/>
                        </a:lnSpc>
                      </a:pPr>
                      <a:r>
                        <a:rPr lang="en-GB">
                          <a:latin typeface="+mj-lt"/>
                        </a:rPr>
                        <a:t>Good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GB">
                          <a:latin typeface="+mj-lt"/>
                        </a:rPr>
                        <a:t>+</a:t>
                      </a:r>
                    </a:p>
                  </a:txBody>
                  <a:tcPr/>
                </a:tc>
                <a:tc hMerge="1">
                  <a:txBody>
                    <a:bodyPr/>
                    <a:lstStyle/>
                    <a:p>
                      <a:pPr algn="ctr"/>
                      <a:r>
                        <a:rPr lang="en-GB">
                          <a:latin typeface="+mj-lt"/>
                        </a:rPr>
                        <a:t>+</a:t>
                      </a:r>
                    </a:p>
                  </a:txBody>
                  <a:tcPr/>
                </a:tc>
                <a:tc hMerge="1">
                  <a:txBody>
                    <a:bodyPr/>
                    <a:lstStyle/>
                    <a:p>
                      <a:pPr algn="ctr"/>
                      <a:r>
                        <a:rPr lang="en-GB">
                          <a:latin typeface="+mj-lt"/>
                        </a:rPr>
                        <a:t>+</a:t>
                      </a:r>
                    </a:p>
                  </a:txBody>
                  <a:tcPr/>
                </a:tc>
                <a:tc gridSpan="4">
                  <a:txBody>
                    <a:bodyPr/>
                    <a:lstStyle/>
                    <a:p>
                      <a:pPr algn="ctr">
                        <a:lnSpc>
                          <a:spcPct val="100000"/>
                        </a:lnSpc>
                      </a:pPr>
                      <a:r>
                        <a:rPr lang="en-GB">
                          <a:latin typeface="+mj-lt"/>
                        </a:rPr>
                        <a:t>Poor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GB">
                          <a:latin typeface="+mj-lt"/>
                        </a:rPr>
                        <a:t>-</a:t>
                      </a:r>
                    </a:p>
                  </a:txBody>
                  <a:tcPr/>
                </a:tc>
                <a:tc hMerge="1">
                  <a:txBody>
                    <a:bodyPr/>
                    <a:lstStyle/>
                    <a:p>
                      <a:pPr algn="ctr"/>
                      <a:r>
                        <a:rPr lang="en-GB">
                          <a:latin typeface="+mj-lt"/>
                        </a:rPr>
                        <a:t>-</a:t>
                      </a:r>
                    </a:p>
                  </a:txBody>
                  <a:tcPr/>
                </a:tc>
                <a:tc hMerge="1">
                  <a:txBody>
                    <a:bodyPr/>
                    <a:lstStyle/>
                    <a:p>
                      <a:pPr algn="ctr"/>
                      <a:r>
                        <a:rPr lang="en-GB">
                          <a:latin typeface="+mj-lt"/>
                        </a:rPr>
                        <a:t>-</a:t>
                      </a:r>
                    </a:p>
                  </a:txBody>
                  <a:tcPr/>
                </a:tc>
                <a:extLst>
                  <a:ext uri="{0D108BD9-81ED-4DB2-BD59-A6C34878D82A}">
                    <a16:rowId xmlns:a16="http://schemas.microsoft.com/office/drawing/2014/main" val="1542064020"/>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Task Structure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gridSpan="2">
                  <a:txBody>
                    <a:bodyPr/>
                    <a:lstStyle/>
                    <a:p>
                      <a:pPr algn="ctr">
                        <a:lnSpc>
                          <a:spcPct val="100000"/>
                        </a:lnSpc>
                      </a:pPr>
                      <a:r>
                        <a:rPr lang="en-GB">
                          <a:latin typeface="+mj-lt"/>
                        </a:rPr>
                        <a:t>High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a:latin typeface="+mj-lt"/>
                        </a:rPr>
                        <a:t>+</a:t>
                      </a:r>
                    </a:p>
                  </a:txBody>
                  <a:tcPr/>
                </a:tc>
                <a:tc gridSpan="2">
                  <a:txBody>
                    <a:bodyPr/>
                    <a:lstStyle/>
                    <a:p>
                      <a:pPr algn="ctr">
                        <a:lnSpc>
                          <a:spcPct val="100000"/>
                        </a:lnSpc>
                      </a:pPr>
                      <a:r>
                        <a:rPr lang="en-GB">
                          <a:latin typeface="+mj-lt"/>
                        </a:rPr>
                        <a:t>Low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a:latin typeface="+mj-lt"/>
                        </a:rPr>
                        <a:t>-</a:t>
                      </a:r>
                    </a:p>
                  </a:txBody>
                  <a:tcPr/>
                </a:tc>
                <a:tc gridSpan="2">
                  <a:txBody>
                    <a:bodyPr/>
                    <a:lstStyle/>
                    <a:p>
                      <a:pPr algn="ctr">
                        <a:lnSpc>
                          <a:spcPct val="100000"/>
                        </a:lnSpc>
                      </a:pPr>
                      <a:r>
                        <a:rPr lang="en-GB">
                          <a:latin typeface="+mj-lt"/>
                        </a:rPr>
                        <a:t>High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a:latin typeface="+mj-lt"/>
                        </a:rPr>
                        <a:t>+</a:t>
                      </a:r>
                    </a:p>
                  </a:txBody>
                  <a:tcPr/>
                </a:tc>
                <a:tc gridSpan="2">
                  <a:txBody>
                    <a:bodyPr/>
                    <a:lstStyle/>
                    <a:p>
                      <a:pPr algn="ctr">
                        <a:lnSpc>
                          <a:spcPct val="100000"/>
                        </a:lnSpc>
                      </a:pPr>
                      <a:r>
                        <a:rPr lang="en-GB">
                          <a:latin typeface="+mj-lt"/>
                        </a:rPr>
                        <a:t>Low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a:latin typeface="+mj-lt"/>
                        </a:rPr>
                        <a:t>-</a:t>
                      </a:r>
                    </a:p>
                  </a:txBody>
                  <a:tcPr/>
                </a:tc>
                <a:extLst>
                  <a:ext uri="{0D108BD9-81ED-4DB2-BD59-A6C34878D82A}">
                    <a16:rowId xmlns:a16="http://schemas.microsoft.com/office/drawing/2014/main" val="395806946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Position Power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Strong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Weak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Strong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Weak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Strong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Weak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Strong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GB">
                          <a:latin typeface="+mj-lt"/>
                        </a:rPr>
                        <a:t>Weak</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6713188"/>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Relationship-oriented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Match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Match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414432753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25000"/>
                            </a:srgbClr>
                          </a:solidFill>
                          <a:effectLst/>
                          <a:uLnTx/>
                          <a:uFillTx/>
                          <a:latin typeface="+mj-lt"/>
                          <a:ea typeface="+mn-ea"/>
                          <a:cs typeface="+mn-cs"/>
                        </a:rPr>
                        <a:t>Task-oriented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Match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Match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Match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X</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en-GB">
                          <a:latin typeface="+mj-lt"/>
                        </a:rPr>
                        <a:t>Match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188173257"/>
                  </a:ext>
                </a:extLst>
              </a:tr>
            </a:tbl>
          </a:graphicData>
        </a:graphic>
      </p:graphicFrame>
      <p:cxnSp>
        <p:nvCxnSpPr>
          <p:cNvPr id="13" name="Gerade Verbindung mit Pfeil 12">
            <a:extLst>
              <a:ext uri="{FF2B5EF4-FFF2-40B4-BE49-F238E27FC236}">
                <a16:creationId xmlns:a16="http://schemas.microsoft.com/office/drawing/2014/main" id="{76514EEE-9A6F-0B0C-0973-67F84786624A}"/>
              </a:ext>
            </a:extLst>
          </p:cNvPr>
          <p:cNvCxnSpPr>
            <a:cxnSpLocks/>
          </p:cNvCxnSpPr>
          <p:nvPr/>
        </p:nvCxnSpPr>
        <p:spPr>
          <a:xfrm>
            <a:off x="1480144" y="2164558"/>
            <a:ext cx="9576000" cy="0"/>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16950BBD-8AB0-9485-50B5-90300DBE5CDD}"/>
              </a:ext>
            </a:extLst>
          </p:cNvPr>
          <p:cNvSpPr txBox="1"/>
          <p:nvPr/>
        </p:nvSpPr>
        <p:spPr>
          <a:xfrm>
            <a:off x="4370028" y="1744953"/>
            <a:ext cx="3918060" cy="369332"/>
          </a:xfrm>
          <a:prstGeom prst="rect">
            <a:avLst/>
          </a:prstGeom>
          <a:noFill/>
        </p:spPr>
        <p:txBody>
          <a:bodyPr wrap="none" rtlCol="0">
            <a:spAutoFit/>
          </a:bodyPr>
          <a:lstStyle/>
          <a:p>
            <a:r>
              <a:rPr lang="en-GB"/>
              <a:t>Decreasing Situational Favourableness</a:t>
            </a:r>
          </a:p>
        </p:txBody>
      </p:sp>
      <p:sp>
        <p:nvSpPr>
          <p:cNvPr id="19" name="Textfeld 18">
            <a:extLst>
              <a:ext uri="{FF2B5EF4-FFF2-40B4-BE49-F238E27FC236}">
                <a16:creationId xmlns:a16="http://schemas.microsoft.com/office/drawing/2014/main" id="{9CA11D3B-5CFE-F0E6-DAD0-DBF80BC7C989}"/>
              </a:ext>
            </a:extLst>
          </p:cNvPr>
          <p:cNvSpPr txBox="1"/>
          <p:nvPr/>
        </p:nvSpPr>
        <p:spPr>
          <a:xfrm>
            <a:off x="1454005" y="5470140"/>
            <a:ext cx="5832046" cy="369332"/>
          </a:xfrm>
          <a:prstGeom prst="rect">
            <a:avLst/>
          </a:prstGeom>
          <a:noFill/>
        </p:spPr>
        <p:txBody>
          <a:bodyPr wrap="none" rtlCol="0">
            <a:spAutoFit/>
          </a:bodyPr>
          <a:lstStyle/>
          <a:p>
            <a:r>
              <a:rPr lang="en-GB">
                <a:latin typeface="Jost" pitchFamily="2" charset="0"/>
                <a:ea typeface="Jost" pitchFamily="2" charset="0"/>
                <a:sym typeface="Wingdings" panose="05000000000000000000" pitchFamily="2" charset="2"/>
              </a:rPr>
              <a:t> Leaders perform best when person and situation </a:t>
            </a:r>
            <a:r>
              <a:rPr lang="en-GB" u="sng">
                <a:latin typeface="Jost" pitchFamily="2" charset="0"/>
                <a:ea typeface="Jost" pitchFamily="2" charset="0"/>
                <a:sym typeface="Wingdings" panose="05000000000000000000" pitchFamily="2" charset="2"/>
              </a:rPr>
              <a:t>match</a:t>
            </a:r>
            <a:endParaRPr lang="en-GB" u="sng">
              <a:latin typeface="Jost" pitchFamily="2" charset="0"/>
              <a:ea typeface="Jost" pitchFamily="2" charset="0"/>
            </a:endParaRPr>
          </a:p>
        </p:txBody>
      </p:sp>
      <p:sp>
        <p:nvSpPr>
          <p:cNvPr id="21" name="Textfeld 20">
            <a:extLst>
              <a:ext uri="{FF2B5EF4-FFF2-40B4-BE49-F238E27FC236}">
                <a16:creationId xmlns:a16="http://schemas.microsoft.com/office/drawing/2014/main" id="{47E692B5-7CC1-AA1C-82EF-70A05C7A662F}"/>
              </a:ext>
            </a:extLst>
          </p:cNvPr>
          <p:cNvSpPr txBox="1"/>
          <p:nvPr/>
        </p:nvSpPr>
        <p:spPr>
          <a:xfrm rot="16200000">
            <a:off x="757821" y="3313906"/>
            <a:ext cx="1023037" cy="369332"/>
          </a:xfrm>
          <a:prstGeom prst="rect">
            <a:avLst/>
          </a:prstGeom>
          <a:noFill/>
        </p:spPr>
        <p:txBody>
          <a:bodyPr wrap="none" rtlCol="0">
            <a:spAutoFit/>
          </a:bodyPr>
          <a:lstStyle/>
          <a:p>
            <a:r>
              <a:rPr lang="en-GB">
                <a:latin typeface="Jost" pitchFamily="2" charset="0"/>
                <a:ea typeface="Jost" pitchFamily="2" charset="0"/>
                <a:sym typeface="Wingdings" panose="05000000000000000000" pitchFamily="2" charset="2"/>
              </a:rPr>
              <a:t>Situation</a:t>
            </a:r>
            <a:endParaRPr lang="en-GB" u="sng">
              <a:latin typeface="Jost" pitchFamily="2" charset="0"/>
              <a:ea typeface="Jost" pitchFamily="2" charset="0"/>
            </a:endParaRPr>
          </a:p>
        </p:txBody>
      </p:sp>
      <p:sp>
        <p:nvSpPr>
          <p:cNvPr id="22" name="Textfeld 21">
            <a:extLst>
              <a:ext uri="{FF2B5EF4-FFF2-40B4-BE49-F238E27FC236}">
                <a16:creationId xmlns:a16="http://schemas.microsoft.com/office/drawing/2014/main" id="{0CF5B854-F067-1944-8681-9B8BF26BC3B5}"/>
              </a:ext>
            </a:extLst>
          </p:cNvPr>
          <p:cNvSpPr txBox="1"/>
          <p:nvPr/>
        </p:nvSpPr>
        <p:spPr>
          <a:xfrm rot="16200000">
            <a:off x="844386" y="4621622"/>
            <a:ext cx="849913" cy="369332"/>
          </a:xfrm>
          <a:prstGeom prst="rect">
            <a:avLst/>
          </a:prstGeom>
          <a:noFill/>
        </p:spPr>
        <p:txBody>
          <a:bodyPr wrap="none" rtlCol="0">
            <a:spAutoFit/>
          </a:bodyPr>
          <a:lstStyle/>
          <a:p>
            <a:r>
              <a:rPr lang="en-GB">
                <a:latin typeface="Jost" pitchFamily="2" charset="0"/>
                <a:ea typeface="Jost" pitchFamily="2" charset="0"/>
              </a:rPr>
              <a:t>Person</a:t>
            </a:r>
          </a:p>
        </p:txBody>
      </p:sp>
      <p:sp>
        <p:nvSpPr>
          <p:cNvPr id="24" name="Fußzeilenplatzhalter 3">
            <a:extLst>
              <a:ext uri="{FF2B5EF4-FFF2-40B4-BE49-F238E27FC236}">
                <a16:creationId xmlns:a16="http://schemas.microsoft.com/office/drawing/2014/main" id="{7F0E7227-212F-B83D-6589-07EF82358984}"/>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3631581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a:extLst>
              <a:ext uri="{FF2B5EF4-FFF2-40B4-BE49-F238E27FC236}">
                <a16:creationId xmlns:a16="http://schemas.microsoft.com/office/drawing/2014/main" id="{2E4E9CA2-5F5A-9A20-19F4-B70ACE1A9106}"/>
              </a:ext>
            </a:extLst>
          </p:cNvPr>
          <p:cNvSpPr>
            <a:spLocks noGrp="1"/>
          </p:cNvSpPr>
          <p:nvPr>
            <p:ph type="ftr" sz="quarter" idx="11"/>
          </p:nvPr>
        </p:nvSpPr>
        <p:spPr/>
        <p:txBody>
          <a:bodyPr/>
          <a:lstStyle/>
          <a:p>
            <a:r>
              <a:rPr lang="en-GB" noProof="0"/>
              <a:t>ERASMUS+ DIGIGEN 
Project Ref. No. 2021-1-DE02-KA220-VET-000025335</a:t>
            </a:r>
          </a:p>
        </p:txBody>
      </p:sp>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12</a:t>
            </a:fld>
            <a:endParaRPr lang="de-DE"/>
          </a:p>
        </p:txBody>
      </p:sp>
      <p:sp>
        <p:nvSpPr>
          <p:cNvPr id="2" name="Titel 1">
            <a:extLst>
              <a:ext uri="{FF2B5EF4-FFF2-40B4-BE49-F238E27FC236}">
                <a16:creationId xmlns:a16="http://schemas.microsoft.com/office/drawing/2014/main" id="{86C5C476-3C6A-18FA-EED8-8A13872974B4}"/>
              </a:ext>
            </a:extLst>
          </p:cNvPr>
          <p:cNvSpPr>
            <a:spLocks noGrp="1"/>
          </p:cNvSpPr>
          <p:nvPr>
            <p:ph type="title"/>
          </p:nvPr>
        </p:nvSpPr>
        <p:spPr>
          <a:xfrm>
            <a:off x="838200" y="372637"/>
            <a:ext cx="9753600" cy="780585"/>
          </a:xfrm>
        </p:spPr>
        <p:txBody>
          <a:bodyPr/>
          <a:lstStyle/>
          <a:p>
            <a:r>
              <a:rPr lang="en-GB"/>
              <a:t>Contingent Leader Behaviour</a:t>
            </a:r>
          </a:p>
        </p:txBody>
      </p:sp>
      <p:sp>
        <p:nvSpPr>
          <p:cNvPr id="3" name="Inhaltsplatzhalter 2">
            <a:extLst>
              <a:ext uri="{FF2B5EF4-FFF2-40B4-BE49-F238E27FC236}">
                <a16:creationId xmlns:a16="http://schemas.microsoft.com/office/drawing/2014/main" id="{509FE0C6-1C2B-95BE-A83E-9610918D4AD6}"/>
              </a:ext>
            </a:extLst>
          </p:cNvPr>
          <p:cNvSpPr>
            <a:spLocks noGrp="1"/>
          </p:cNvSpPr>
          <p:nvPr>
            <p:ph idx="4294967295"/>
          </p:nvPr>
        </p:nvSpPr>
        <p:spPr>
          <a:xfrm>
            <a:off x="997744" y="2112185"/>
            <a:ext cx="10058400" cy="3927475"/>
          </a:xfrm>
        </p:spPr>
        <p:txBody>
          <a:bodyPr>
            <a:noAutofit/>
          </a:bodyPr>
          <a:lstStyle/>
          <a:p>
            <a:pPr marL="0" marR="0" lvl="0" indent="0" algn="ctr" defTabSz="914400" rtl="0" eaLnBrk="1" fontAlgn="auto" latinLnBrk="0" hangingPunct="1">
              <a:lnSpc>
                <a:spcPct val="90000"/>
              </a:lnSpc>
              <a:spcBef>
                <a:spcPts val="1000"/>
              </a:spcBef>
              <a:spcAft>
                <a:spcPts val="0"/>
              </a:spcAft>
              <a:buClr>
                <a:srgbClr val="E86507"/>
              </a:buClr>
              <a:buSzTx/>
              <a:buFont typeface="Wingdings" pitchFamily="2" charset="2"/>
              <a:buNone/>
              <a:tabLst/>
              <a:defRPr/>
            </a:pPr>
            <a:r>
              <a:rPr kumimoji="0" lang="en-US" sz="66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Leaders have a repertoire of </a:t>
            </a:r>
            <a:r>
              <a:rPr kumimoji="0" lang="en-GB" sz="6600" b="0" i="1" u="none" strike="noStrike" kern="1200" cap="none" spc="0" normalizeH="0" baseline="0">
                <a:ln>
                  <a:noFill/>
                </a:ln>
                <a:solidFill>
                  <a:srgbClr val="D6DCE5">
                    <a:lumMod val="50000"/>
                  </a:srgbClr>
                </a:solidFill>
                <a:effectLst/>
                <a:uLnTx/>
                <a:uFillTx/>
                <a:latin typeface="Jost"/>
                <a:ea typeface="Jost Bold Italic" pitchFamily="2" charset="77"/>
                <a:cs typeface="+mn-cs"/>
              </a:rPr>
              <a:t>behaviours</a:t>
            </a:r>
            <a:r>
              <a:rPr kumimoji="0" lang="en-US" sz="6600" b="0" i="1" u="none" strike="noStrike" kern="1200" cap="none" spc="0" normalizeH="0" baseline="0" noProof="0">
                <a:ln>
                  <a:noFill/>
                </a:ln>
                <a:solidFill>
                  <a:srgbClr val="D6DCE5">
                    <a:lumMod val="50000"/>
                  </a:srgbClr>
                </a:solidFill>
                <a:effectLst/>
                <a:uLnTx/>
                <a:uFillTx/>
                <a:latin typeface="Jost"/>
                <a:ea typeface="Jost Bold Italic" pitchFamily="2" charset="77"/>
                <a:cs typeface="+mn-cs"/>
              </a:rPr>
              <a:t>, adaptable to certain conditions/situations</a:t>
            </a:r>
            <a:endParaRPr kumimoji="0" lang="de-DE" sz="1800" b="0" i="0" u="none" strike="noStrike" kern="1200" cap="none" spc="0" normalizeH="0" baseline="0" noProof="0">
              <a:ln>
                <a:noFill/>
              </a:ln>
              <a:solidFill>
                <a:srgbClr val="D6DCE5">
                  <a:lumMod val="50000"/>
                </a:srgbClr>
              </a:solidFill>
              <a:effectLst/>
              <a:uLnTx/>
              <a:uFillTx/>
              <a:latin typeface="Jost"/>
              <a:ea typeface="Jost Bold Italic" pitchFamily="2" charset="77"/>
              <a:cs typeface="+mn-cs"/>
              <a:sym typeface="Wingdings" panose="05000000000000000000" pitchFamily="2" charset="2"/>
            </a:endParaRPr>
          </a:p>
          <a:p>
            <a:pPr marL="0" indent="0">
              <a:lnSpc>
                <a:spcPct val="150000"/>
              </a:lnSpc>
              <a:buNone/>
            </a:pPr>
            <a:endParaRPr lang="de-DE" sz="1800">
              <a:solidFill>
                <a:srgbClr val="202122"/>
              </a:solidFill>
              <a:sym typeface="Wingdings" panose="05000000000000000000" pitchFamily="2" charset="2"/>
            </a:endParaRPr>
          </a:p>
          <a:p>
            <a:pPr marL="0" indent="0">
              <a:lnSpc>
                <a:spcPct val="150000"/>
              </a:lnSpc>
              <a:buNone/>
            </a:pPr>
            <a:r>
              <a:rPr lang="de-DE" sz="1800">
                <a:solidFill>
                  <a:srgbClr val="202122"/>
                </a:solidFill>
                <a:sym typeface="Wingdings" panose="05000000000000000000" pitchFamily="2" charset="2"/>
              </a:rPr>
              <a:t> Path-Goal Theory, Leader Member-Exchange Theory, </a:t>
            </a:r>
            <a:r>
              <a:rPr lang="de-DE" sz="1800"/>
              <a:t>Situational Leadership</a:t>
            </a:r>
            <a:endParaRPr lang="de-DE" sz="1800" b="0">
              <a:solidFill>
                <a:srgbClr val="202122"/>
              </a:solidFill>
              <a:effectLst/>
            </a:endParaRPr>
          </a:p>
        </p:txBody>
      </p:sp>
    </p:spTree>
    <p:extLst>
      <p:ext uri="{BB962C8B-B14F-4D97-AF65-F5344CB8AC3E}">
        <p14:creationId xmlns:p14="http://schemas.microsoft.com/office/powerpoint/2010/main" val="283143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8F1BADB-D488-3C4C-6838-E7DC625DFF76}"/>
              </a:ext>
            </a:extLst>
          </p:cNvPr>
          <p:cNvSpPr>
            <a:spLocks noGrp="1"/>
          </p:cNvSpPr>
          <p:nvPr>
            <p:ph type="sldNum" sz="quarter" idx="12"/>
          </p:nvPr>
        </p:nvSpPr>
        <p:spPr/>
        <p:txBody>
          <a:bodyPr/>
          <a:lstStyle/>
          <a:p>
            <a:fld id="{35ACAA2A-A583-422A-97F0-9DEA9756D41B}" type="slidenum">
              <a:rPr lang="de-DE" smtClean="0"/>
              <a:t>13</a:t>
            </a:fld>
            <a:endParaRPr lang="de-DE"/>
          </a:p>
        </p:txBody>
      </p:sp>
      <p:sp>
        <p:nvSpPr>
          <p:cNvPr id="2" name="Titel 1">
            <a:extLst>
              <a:ext uri="{FF2B5EF4-FFF2-40B4-BE49-F238E27FC236}">
                <a16:creationId xmlns:a16="http://schemas.microsoft.com/office/drawing/2014/main" id="{4A713909-F0BA-A4AB-A2B1-E2E7C2549C1B}"/>
              </a:ext>
            </a:extLst>
          </p:cNvPr>
          <p:cNvSpPr>
            <a:spLocks noGrp="1"/>
          </p:cNvSpPr>
          <p:nvPr>
            <p:ph type="title"/>
          </p:nvPr>
        </p:nvSpPr>
        <p:spPr>
          <a:xfrm>
            <a:off x="838199" y="372637"/>
            <a:ext cx="10191751" cy="780585"/>
          </a:xfrm>
        </p:spPr>
        <p:txBody>
          <a:bodyPr/>
          <a:lstStyle/>
          <a:p>
            <a:r>
              <a:rPr lang="de-DE" sz="4400"/>
              <a:t>Situational Leadership (Hersey/Blanchard)</a:t>
            </a:r>
          </a:p>
        </p:txBody>
      </p:sp>
      <p:sp>
        <p:nvSpPr>
          <p:cNvPr id="7" name="Textfeld 6">
            <a:extLst>
              <a:ext uri="{FF2B5EF4-FFF2-40B4-BE49-F238E27FC236}">
                <a16:creationId xmlns:a16="http://schemas.microsoft.com/office/drawing/2014/main" id="{6F92306D-63AF-0E84-4117-156D4EACE98E}"/>
              </a:ext>
            </a:extLst>
          </p:cNvPr>
          <p:cNvSpPr txBox="1"/>
          <p:nvPr/>
        </p:nvSpPr>
        <p:spPr>
          <a:xfrm>
            <a:off x="5652136" y="2267805"/>
            <a:ext cx="6194298" cy="2550698"/>
          </a:xfrm>
          <a:prstGeom prst="rect">
            <a:avLst/>
          </a:prstGeom>
          <a:noFill/>
        </p:spPr>
        <p:txBody>
          <a:bodyPr wrap="square" rtlCol="0">
            <a:spAutoFit/>
          </a:bodyPr>
          <a:lstStyle/>
          <a:p>
            <a:pPr>
              <a:lnSpc>
                <a:spcPct val="150000"/>
              </a:lnSpc>
            </a:pPr>
            <a:r>
              <a:rPr lang="en-US" b="1"/>
              <a:t>Performance readiness of followers (situation)</a:t>
            </a:r>
          </a:p>
          <a:p>
            <a:pPr>
              <a:lnSpc>
                <a:spcPct val="150000"/>
              </a:lnSpc>
            </a:pPr>
            <a:r>
              <a:rPr lang="en-US" b="1"/>
              <a:t>	</a:t>
            </a:r>
            <a:r>
              <a:rPr lang="en-US"/>
              <a:t>Psychological readiness (willingness)</a:t>
            </a:r>
          </a:p>
          <a:p>
            <a:pPr>
              <a:lnSpc>
                <a:spcPct val="150000"/>
              </a:lnSpc>
            </a:pPr>
            <a:r>
              <a:rPr lang="en-US"/>
              <a:t>	Factual readiness (ability)</a:t>
            </a:r>
          </a:p>
          <a:p>
            <a:pPr>
              <a:lnSpc>
                <a:spcPct val="150000"/>
              </a:lnSpc>
            </a:pPr>
            <a:r>
              <a:rPr lang="en-US" b="1"/>
              <a:t>Leadership style (</a:t>
            </a:r>
            <a:r>
              <a:rPr lang="en-US" b="1" err="1"/>
              <a:t>behaviour</a:t>
            </a:r>
            <a:r>
              <a:rPr lang="en-US" b="1"/>
              <a:t>)</a:t>
            </a:r>
          </a:p>
          <a:p>
            <a:pPr>
              <a:lnSpc>
                <a:spcPct val="150000"/>
              </a:lnSpc>
            </a:pPr>
            <a:r>
              <a:rPr lang="en-US" b="1"/>
              <a:t>	</a:t>
            </a:r>
            <a:r>
              <a:rPr lang="en-US"/>
              <a:t>Task-oriented</a:t>
            </a:r>
          </a:p>
          <a:p>
            <a:pPr>
              <a:lnSpc>
                <a:spcPct val="150000"/>
              </a:lnSpc>
            </a:pPr>
            <a:r>
              <a:rPr lang="en-US"/>
              <a:t>	Relationship-oriented</a:t>
            </a:r>
            <a:endParaRPr lang="en-US">
              <a:sym typeface="Wingdings" panose="05000000000000000000" pitchFamily="2" charset="2"/>
            </a:endParaRPr>
          </a:p>
        </p:txBody>
      </p:sp>
      <p:graphicFrame>
        <p:nvGraphicFramePr>
          <p:cNvPr id="3" name="Tabelle 4">
            <a:extLst>
              <a:ext uri="{FF2B5EF4-FFF2-40B4-BE49-F238E27FC236}">
                <a16:creationId xmlns:a16="http://schemas.microsoft.com/office/drawing/2014/main" id="{865364AF-58B3-D453-CD89-246EBAE44449}"/>
              </a:ext>
            </a:extLst>
          </p:cNvPr>
          <p:cNvGraphicFramePr>
            <a:graphicFrameLocks noGrp="1"/>
          </p:cNvGraphicFramePr>
          <p:nvPr>
            <p:extLst>
              <p:ext uri="{D42A27DB-BD31-4B8C-83A1-F6EECF244321}">
                <p14:modId xmlns:p14="http://schemas.microsoft.com/office/powerpoint/2010/main" val="380352911"/>
              </p:ext>
            </p:extLst>
          </p:nvPr>
        </p:nvGraphicFramePr>
        <p:xfrm>
          <a:off x="1156830" y="1875793"/>
          <a:ext cx="3960000" cy="3960000"/>
        </p:xfrm>
        <a:graphic>
          <a:graphicData uri="http://schemas.openxmlformats.org/drawingml/2006/table">
            <a:tbl>
              <a:tblPr bandRow="1" bandCol="1">
                <a:tableStyleId>{5940675A-B579-460E-94D1-54222C63F5DA}</a:tableStyleId>
              </a:tblPr>
              <a:tblGrid>
                <a:gridCol w="1980000">
                  <a:extLst>
                    <a:ext uri="{9D8B030D-6E8A-4147-A177-3AD203B41FA5}">
                      <a16:colId xmlns:a16="http://schemas.microsoft.com/office/drawing/2014/main" val="3418659084"/>
                    </a:ext>
                  </a:extLst>
                </a:gridCol>
                <a:gridCol w="1980000">
                  <a:extLst>
                    <a:ext uri="{9D8B030D-6E8A-4147-A177-3AD203B41FA5}">
                      <a16:colId xmlns:a16="http://schemas.microsoft.com/office/drawing/2014/main" val="1942972072"/>
                    </a:ext>
                  </a:extLst>
                </a:gridCol>
              </a:tblGrid>
              <a:tr h="1980000">
                <a:tc>
                  <a:txBody>
                    <a:bodyPr/>
                    <a:lstStyle/>
                    <a:p>
                      <a:pPr algn="ctr"/>
                      <a:r>
                        <a:rPr lang="en-US" sz="2000" b="1" noProof="0"/>
                        <a:t>Support</a:t>
                      </a:r>
                    </a:p>
                  </a:txBody>
                  <a:tcPr anchor="ctr"/>
                </a:tc>
                <a:tc>
                  <a:txBody>
                    <a:bodyPr/>
                    <a:lstStyle/>
                    <a:p>
                      <a:pPr algn="ctr"/>
                      <a:r>
                        <a:rPr lang="en-US" sz="2000" b="1" noProof="0"/>
                        <a:t>Coach</a:t>
                      </a:r>
                    </a:p>
                  </a:txBody>
                  <a:tcPr anchor="ctr"/>
                </a:tc>
                <a:extLst>
                  <a:ext uri="{0D108BD9-81ED-4DB2-BD59-A6C34878D82A}">
                    <a16:rowId xmlns:a16="http://schemas.microsoft.com/office/drawing/2014/main" val="1733539088"/>
                  </a:ext>
                </a:extLst>
              </a:tr>
              <a:tr h="1980000">
                <a:tc>
                  <a:txBody>
                    <a:bodyPr/>
                    <a:lstStyle/>
                    <a:p>
                      <a:pPr algn="ctr"/>
                      <a:r>
                        <a:rPr lang="en-US" sz="2000" b="1" noProof="0"/>
                        <a:t>Delegation</a:t>
                      </a:r>
                    </a:p>
                  </a:txBody>
                  <a:tcPr anchor="ctr"/>
                </a:tc>
                <a:tc>
                  <a:txBody>
                    <a:bodyPr/>
                    <a:lstStyle/>
                    <a:p>
                      <a:pPr algn="ctr"/>
                      <a:r>
                        <a:rPr lang="en-US" sz="2000" b="1" noProof="0"/>
                        <a:t>Direction</a:t>
                      </a:r>
                    </a:p>
                  </a:txBody>
                  <a:tcPr anchor="ctr"/>
                </a:tc>
                <a:extLst>
                  <a:ext uri="{0D108BD9-81ED-4DB2-BD59-A6C34878D82A}">
                    <a16:rowId xmlns:a16="http://schemas.microsoft.com/office/drawing/2014/main" val="136254322"/>
                  </a:ext>
                </a:extLst>
              </a:tr>
            </a:tbl>
          </a:graphicData>
        </a:graphic>
      </p:graphicFrame>
      <p:sp>
        <p:nvSpPr>
          <p:cNvPr id="5" name="Textfeld 4">
            <a:extLst>
              <a:ext uri="{FF2B5EF4-FFF2-40B4-BE49-F238E27FC236}">
                <a16:creationId xmlns:a16="http://schemas.microsoft.com/office/drawing/2014/main" id="{C788626F-76BF-9AD3-9642-2097ACD7B099}"/>
              </a:ext>
            </a:extLst>
          </p:cNvPr>
          <p:cNvSpPr txBox="1"/>
          <p:nvPr/>
        </p:nvSpPr>
        <p:spPr>
          <a:xfrm rot="16200000">
            <a:off x="-386155" y="3671127"/>
            <a:ext cx="2542684" cy="369332"/>
          </a:xfrm>
          <a:prstGeom prst="rect">
            <a:avLst/>
          </a:prstGeom>
          <a:noFill/>
        </p:spPr>
        <p:txBody>
          <a:bodyPr wrap="none" rtlCol="0">
            <a:spAutoFit/>
          </a:bodyPr>
          <a:lstStyle/>
          <a:p>
            <a:r>
              <a:rPr lang="en-US"/>
              <a:t>Relationsship-orientation</a:t>
            </a:r>
          </a:p>
        </p:txBody>
      </p:sp>
      <p:sp>
        <p:nvSpPr>
          <p:cNvPr id="8" name="Textfeld 7">
            <a:extLst>
              <a:ext uri="{FF2B5EF4-FFF2-40B4-BE49-F238E27FC236}">
                <a16:creationId xmlns:a16="http://schemas.microsoft.com/office/drawing/2014/main" id="{F4293F18-D817-9F82-112D-CBED570BF82F}"/>
              </a:ext>
            </a:extLst>
          </p:cNvPr>
          <p:cNvSpPr txBox="1"/>
          <p:nvPr/>
        </p:nvSpPr>
        <p:spPr>
          <a:xfrm>
            <a:off x="2296696" y="5880858"/>
            <a:ext cx="1680268" cy="369332"/>
          </a:xfrm>
          <a:prstGeom prst="rect">
            <a:avLst/>
          </a:prstGeom>
          <a:noFill/>
        </p:spPr>
        <p:txBody>
          <a:bodyPr wrap="none" rtlCol="0">
            <a:spAutoFit/>
          </a:bodyPr>
          <a:lstStyle/>
          <a:p>
            <a:r>
              <a:rPr lang="en-US"/>
              <a:t>Task-orientation</a:t>
            </a:r>
          </a:p>
        </p:txBody>
      </p:sp>
      <p:sp>
        <p:nvSpPr>
          <p:cNvPr id="12" name="Freihandform: Form 11">
            <a:extLst>
              <a:ext uri="{FF2B5EF4-FFF2-40B4-BE49-F238E27FC236}">
                <a16:creationId xmlns:a16="http://schemas.microsoft.com/office/drawing/2014/main" id="{8098CCBD-E267-7245-7678-D4F1C9628187}"/>
              </a:ext>
            </a:extLst>
          </p:cNvPr>
          <p:cNvSpPr/>
          <p:nvPr/>
        </p:nvSpPr>
        <p:spPr>
          <a:xfrm>
            <a:off x="1193730" y="2102132"/>
            <a:ext cx="3886200" cy="3406147"/>
          </a:xfrm>
          <a:custGeom>
            <a:avLst/>
            <a:gdLst>
              <a:gd name="connsiteX0" fmla="*/ 0 w 3886200"/>
              <a:gd name="connsiteY0" fmla="*/ 3414304 h 3414304"/>
              <a:gd name="connsiteX1" fmla="*/ 822960 w 3886200"/>
              <a:gd name="connsiteY1" fmla="*/ 3254284 h 3414304"/>
              <a:gd name="connsiteX2" fmla="*/ 1120140 w 3886200"/>
              <a:gd name="connsiteY2" fmla="*/ 2774224 h 3414304"/>
              <a:gd name="connsiteX3" fmla="*/ 1440180 w 3886200"/>
              <a:gd name="connsiteY3" fmla="*/ 556804 h 3414304"/>
              <a:gd name="connsiteX4" fmla="*/ 1943100 w 3886200"/>
              <a:gd name="connsiteY4" fmla="*/ 8164 h 3414304"/>
              <a:gd name="connsiteX5" fmla="*/ 2446020 w 3886200"/>
              <a:gd name="connsiteY5" fmla="*/ 328204 h 3414304"/>
              <a:gd name="connsiteX6" fmla="*/ 2697480 w 3886200"/>
              <a:gd name="connsiteY6" fmla="*/ 1596934 h 3414304"/>
              <a:gd name="connsiteX7" fmla="*/ 2903220 w 3886200"/>
              <a:gd name="connsiteY7" fmla="*/ 3048544 h 3414304"/>
              <a:gd name="connsiteX8" fmla="*/ 3886200 w 3886200"/>
              <a:gd name="connsiteY8" fmla="*/ 3311434 h 3414304"/>
              <a:gd name="connsiteX9" fmla="*/ 3886200 w 3886200"/>
              <a:gd name="connsiteY9" fmla="*/ 3311434 h 3414304"/>
              <a:gd name="connsiteX0" fmla="*/ 0 w 3886200"/>
              <a:gd name="connsiteY0" fmla="*/ 3409179 h 3409179"/>
              <a:gd name="connsiteX1" fmla="*/ 822960 w 3886200"/>
              <a:gd name="connsiteY1" fmla="*/ 3249159 h 3409179"/>
              <a:gd name="connsiteX2" fmla="*/ 1120140 w 3886200"/>
              <a:gd name="connsiteY2" fmla="*/ 2769099 h 3409179"/>
              <a:gd name="connsiteX3" fmla="*/ 1440180 w 3886200"/>
              <a:gd name="connsiteY3" fmla="*/ 551679 h 3409179"/>
              <a:gd name="connsiteX4" fmla="*/ 1943100 w 3886200"/>
              <a:gd name="connsiteY4" fmla="*/ 3039 h 3409179"/>
              <a:gd name="connsiteX5" fmla="*/ 2400300 w 3886200"/>
              <a:gd name="connsiteY5" fmla="*/ 391659 h 3409179"/>
              <a:gd name="connsiteX6" fmla="*/ 2697480 w 3886200"/>
              <a:gd name="connsiteY6" fmla="*/ 1591809 h 3409179"/>
              <a:gd name="connsiteX7" fmla="*/ 2903220 w 3886200"/>
              <a:gd name="connsiteY7" fmla="*/ 3043419 h 3409179"/>
              <a:gd name="connsiteX8" fmla="*/ 3886200 w 3886200"/>
              <a:gd name="connsiteY8" fmla="*/ 3306309 h 3409179"/>
              <a:gd name="connsiteX9" fmla="*/ 3886200 w 3886200"/>
              <a:gd name="connsiteY9" fmla="*/ 3306309 h 3409179"/>
              <a:gd name="connsiteX0" fmla="*/ 0 w 3886200"/>
              <a:gd name="connsiteY0" fmla="*/ 3409306 h 3409306"/>
              <a:gd name="connsiteX1" fmla="*/ 822960 w 3886200"/>
              <a:gd name="connsiteY1" fmla="*/ 3249286 h 3409306"/>
              <a:gd name="connsiteX2" fmla="*/ 1120140 w 3886200"/>
              <a:gd name="connsiteY2" fmla="*/ 276922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2903220 w 3886200"/>
              <a:gd name="connsiteY7" fmla="*/ 304354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822960 w 3886200"/>
              <a:gd name="connsiteY1" fmla="*/ 3249286 h 3409306"/>
              <a:gd name="connsiteX2" fmla="*/ 1120140 w 3886200"/>
              <a:gd name="connsiteY2" fmla="*/ 276922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82296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63240 w 3886200"/>
              <a:gd name="connsiteY7" fmla="*/ 306640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77390 w 3886200"/>
              <a:gd name="connsiteY4" fmla="*/ 3166 h 3409306"/>
              <a:gd name="connsiteX5" fmla="*/ 2400300 w 3886200"/>
              <a:gd name="connsiteY5" fmla="*/ 391786 h 3409306"/>
              <a:gd name="connsiteX6" fmla="*/ 2628900 w 3886200"/>
              <a:gd name="connsiteY6" fmla="*/ 1637656 h 3409306"/>
              <a:gd name="connsiteX7" fmla="*/ 3063240 w 3886200"/>
              <a:gd name="connsiteY7" fmla="*/ 3066406 h 3409306"/>
              <a:gd name="connsiteX8" fmla="*/ 3886200 w 3886200"/>
              <a:gd name="connsiteY8" fmla="*/ 3306436 h 3409306"/>
              <a:gd name="connsiteX9" fmla="*/ 3886200 w 3886200"/>
              <a:gd name="connsiteY9" fmla="*/ 3306436 h 3409306"/>
              <a:gd name="connsiteX0" fmla="*/ 0 w 3886200"/>
              <a:gd name="connsiteY0" fmla="*/ 3406182 h 3406182"/>
              <a:gd name="connsiteX1" fmla="*/ 742950 w 3886200"/>
              <a:gd name="connsiteY1" fmla="*/ 3246162 h 3406182"/>
              <a:gd name="connsiteX2" fmla="*/ 1074420 w 3886200"/>
              <a:gd name="connsiteY2" fmla="*/ 2628942 h 3406182"/>
              <a:gd name="connsiteX3" fmla="*/ 1440180 w 3886200"/>
              <a:gd name="connsiteY3" fmla="*/ 548682 h 3406182"/>
              <a:gd name="connsiteX4" fmla="*/ 1977390 w 3886200"/>
              <a:gd name="connsiteY4" fmla="*/ 42 h 3406182"/>
              <a:gd name="connsiteX5" fmla="*/ 2434590 w 3886200"/>
              <a:gd name="connsiteY5" fmla="*/ 525822 h 3406182"/>
              <a:gd name="connsiteX6" fmla="*/ 2628900 w 3886200"/>
              <a:gd name="connsiteY6" fmla="*/ 1634532 h 3406182"/>
              <a:gd name="connsiteX7" fmla="*/ 3063240 w 3886200"/>
              <a:gd name="connsiteY7" fmla="*/ 3063282 h 3406182"/>
              <a:gd name="connsiteX8" fmla="*/ 3886200 w 3886200"/>
              <a:gd name="connsiteY8" fmla="*/ 3303312 h 3406182"/>
              <a:gd name="connsiteX9" fmla="*/ 3886200 w 3886200"/>
              <a:gd name="connsiteY9" fmla="*/ 3303312 h 3406182"/>
              <a:gd name="connsiteX0" fmla="*/ 0 w 3886200"/>
              <a:gd name="connsiteY0" fmla="*/ 3406183 h 3406183"/>
              <a:gd name="connsiteX1" fmla="*/ 742950 w 3886200"/>
              <a:gd name="connsiteY1" fmla="*/ 3246163 h 3406183"/>
              <a:gd name="connsiteX2" fmla="*/ 1074420 w 3886200"/>
              <a:gd name="connsiteY2" fmla="*/ 2628943 h 3406183"/>
              <a:gd name="connsiteX3" fmla="*/ 1440180 w 3886200"/>
              <a:gd name="connsiteY3" fmla="*/ 548683 h 3406183"/>
              <a:gd name="connsiteX4" fmla="*/ 1977390 w 3886200"/>
              <a:gd name="connsiteY4" fmla="*/ 43 h 3406183"/>
              <a:gd name="connsiteX5" fmla="*/ 2434590 w 3886200"/>
              <a:gd name="connsiteY5" fmla="*/ 525823 h 3406183"/>
              <a:gd name="connsiteX6" fmla="*/ 2663190 w 3886200"/>
              <a:gd name="connsiteY6" fmla="*/ 1703113 h 3406183"/>
              <a:gd name="connsiteX7" fmla="*/ 3063240 w 3886200"/>
              <a:gd name="connsiteY7" fmla="*/ 3063283 h 3406183"/>
              <a:gd name="connsiteX8" fmla="*/ 3886200 w 3886200"/>
              <a:gd name="connsiteY8" fmla="*/ 3303313 h 3406183"/>
              <a:gd name="connsiteX9" fmla="*/ 3886200 w 3886200"/>
              <a:gd name="connsiteY9" fmla="*/ 3303313 h 3406183"/>
              <a:gd name="connsiteX0" fmla="*/ 0 w 3886200"/>
              <a:gd name="connsiteY0" fmla="*/ 3406183 h 3406183"/>
              <a:gd name="connsiteX1" fmla="*/ 742950 w 3886200"/>
              <a:gd name="connsiteY1" fmla="*/ 3246163 h 3406183"/>
              <a:gd name="connsiteX2" fmla="*/ 1074420 w 3886200"/>
              <a:gd name="connsiteY2" fmla="*/ 2628943 h 3406183"/>
              <a:gd name="connsiteX3" fmla="*/ 1440180 w 3886200"/>
              <a:gd name="connsiteY3" fmla="*/ 548683 h 3406183"/>
              <a:gd name="connsiteX4" fmla="*/ 1977390 w 3886200"/>
              <a:gd name="connsiteY4" fmla="*/ 43 h 3406183"/>
              <a:gd name="connsiteX5" fmla="*/ 2434590 w 3886200"/>
              <a:gd name="connsiteY5" fmla="*/ 525823 h 3406183"/>
              <a:gd name="connsiteX6" fmla="*/ 2663190 w 3886200"/>
              <a:gd name="connsiteY6" fmla="*/ 1703113 h 3406183"/>
              <a:gd name="connsiteX7" fmla="*/ 3063240 w 3886200"/>
              <a:gd name="connsiteY7" fmla="*/ 3063283 h 3406183"/>
              <a:gd name="connsiteX8" fmla="*/ 3886200 w 3886200"/>
              <a:gd name="connsiteY8" fmla="*/ 3303313 h 3406183"/>
              <a:gd name="connsiteX9" fmla="*/ 3886200 w 3886200"/>
              <a:gd name="connsiteY9" fmla="*/ 3303313 h 3406183"/>
              <a:gd name="connsiteX0" fmla="*/ 0 w 3886200"/>
              <a:gd name="connsiteY0" fmla="*/ 3406185 h 3406185"/>
              <a:gd name="connsiteX1" fmla="*/ 742950 w 3886200"/>
              <a:gd name="connsiteY1" fmla="*/ 3246165 h 3406185"/>
              <a:gd name="connsiteX2" fmla="*/ 1074420 w 3886200"/>
              <a:gd name="connsiteY2" fmla="*/ 2628945 h 3406185"/>
              <a:gd name="connsiteX3" fmla="*/ 1440180 w 3886200"/>
              <a:gd name="connsiteY3" fmla="*/ 548685 h 3406185"/>
              <a:gd name="connsiteX4" fmla="*/ 1977390 w 3886200"/>
              <a:gd name="connsiteY4" fmla="*/ 45 h 3406185"/>
              <a:gd name="connsiteX5" fmla="*/ 2434590 w 3886200"/>
              <a:gd name="connsiteY5" fmla="*/ 525825 h 3406185"/>
              <a:gd name="connsiteX6" fmla="*/ 2663190 w 3886200"/>
              <a:gd name="connsiteY6" fmla="*/ 1703115 h 3406185"/>
              <a:gd name="connsiteX7" fmla="*/ 3063240 w 3886200"/>
              <a:gd name="connsiteY7" fmla="*/ 3063285 h 3406185"/>
              <a:gd name="connsiteX8" fmla="*/ 3886200 w 3886200"/>
              <a:gd name="connsiteY8" fmla="*/ 3303315 h 3406185"/>
              <a:gd name="connsiteX9" fmla="*/ 3886200 w 3886200"/>
              <a:gd name="connsiteY9" fmla="*/ 3303315 h 3406185"/>
              <a:gd name="connsiteX0" fmla="*/ 0 w 3886200"/>
              <a:gd name="connsiteY0" fmla="*/ 3406184 h 3406184"/>
              <a:gd name="connsiteX1" fmla="*/ 742950 w 3886200"/>
              <a:gd name="connsiteY1" fmla="*/ 324616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3063240 w 3886200"/>
              <a:gd name="connsiteY7" fmla="*/ 306328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42950 w 3886200"/>
              <a:gd name="connsiteY1" fmla="*/ 324616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834390 w 3886200"/>
              <a:gd name="connsiteY1" fmla="*/ 326902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481 h 3406481"/>
              <a:gd name="connsiteX1" fmla="*/ 765810 w 3886200"/>
              <a:gd name="connsiteY1" fmla="*/ 3212171 h 3406481"/>
              <a:gd name="connsiteX2" fmla="*/ 1074420 w 3886200"/>
              <a:gd name="connsiteY2" fmla="*/ 2629241 h 3406481"/>
              <a:gd name="connsiteX3" fmla="*/ 1440180 w 3886200"/>
              <a:gd name="connsiteY3" fmla="*/ 548981 h 3406481"/>
              <a:gd name="connsiteX4" fmla="*/ 1977390 w 3886200"/>
              <a:gd name="connsiteY4" fmla="*/ 341 h 3406481"/>
              <a:gd name="connsiteX5" fmla="*/ 2434590 w 3886200"/>
              <a:gd name="connsiteY5" fmla="*/ 526121 h 3406481"/>
              <a:gd name="connsiteX6" fmla="*/ 2663190 w 3886200"/>
              <a:gd name="connsiteY6" fmla="*/ 1703411 h 3406481"/>
              <a:gd name="connsiteX7" fmla="*/ 2994660 w 3886200"/>
              <a:gd name="connsiteY7" fmla="*/ 3143591 h 3406481"/>
              <a:gd name="connsiteX8" fmla="*/ 3886200 w 3886200"/>
              <a:gd name="connsiteY8" fmla="*/ 3303611 h 3406481"/>
              <a:gd name="connsiteX9" fmla="*/ 3886200 w 3886200"/>
              <a:gd name="connsiteY9" fmla="*/ 3303611 h 3406481"/>
              <a:gd name="connsiteX0" fmla="*/ 0 w 3886200"/>
              <a:gd name="connsiteY0" fmla="*/ 3406481 h 3406481"/>
              <a:gd name="connsiteX1" fmla="*/ 765810 w 3886200"/>
              <a:gd name="connsiteY1" fmla="*/ 3212171 h 3406481"/>
              <a:gd name="connsiteX2" fmla="*/ 1074420 w 3886200"/>
              <a:gd name="connsiteY2" fmla="*/ 2629241 h 3406481"/>
              <a:gd name="connsiteX3" fmla="*/ 1440180 w 3886200"/>
              <a:gd name="connsiteY3" fmla="*/ 548981 h 3406481"/>
              <a:gd name="connsiteX4" fmla="*/ 1943100 w 3886200"/>
              <a:gd name="connsiteY4" fmla="*/ 341 h 3406481"/>
              <a:gd name="connsiteX5" fmla="*/ 2434590 w 3886200"/>
              <a:gd name="connsiteY5" fmla="*/ 526121 h 3406481"/>
              <a:gd name="connsiteX6" fmla="*/ 2663190 w 3886200"/>
              <a:gd name="connsiteY6" fmla="*/ 1703411 h 3406481"/>
              <a:gd name="connsiteX7" fmla="*/ 2994660 w 3886200"/>
              <a:gd name="connsiteY7" fmla="*/ 3143591 h 3406481"/>
              <a:gd name="connsiteX8" fmla="*/ 3886200 w 3886200"/>
              <a:gd name="connsiteY8" fmla="*/ 3303611 h 3406481"/>
              <a:gd name="connsiteX9" fmla="*/ 3886200 w 3886200"/>
              <a:gd name="connsiteY9" fmla="*/ 3303611 h 3406481"/>
              <a:gd name="connsiteX0" fmla="*/ 0 w 3886200"/>
              <a:gd name="connsiteY0" fmla="*/ 3406481 h 3406481"/>
              <a:gd name="connsiteX1" fmla="*/ 765810 w 3886200"/>
              <a:gd name="connsiteY1" fmla="*/ 3212171 h 3406481"/>
              <a:gd name="connsiteX2" fmla="*/ 1074420 w 3886200"/>
              <a:gd name="connsiteY2" fmla="*/ 2629241 h 3406481"/>
              <a:gd name="connsiteX3" fmla="*/ 1440180 w 3886200"/>
              <a:gd name="connsiteY3" fmla="*/ 548981 h 3406481"/>
              <a:gd name="connsiteX4" fmla="*/ 1943100 w 3886200"/>
              <a:gd name="connsiteY4" fmla="*/ 341 h 3406481"/>
              <a:gd name="connsiteX5" fmla="*/ 2434590 w 3886200"/>
              <a:gd name="connsiteY5" fmla="*/ 526121 h 3406481"/>
              <a:gd name="connsiteX6" fmla="*/ 2663190 w 3886200"/>
              <a:gd name="connsiteY6" fmla="*/ 1703411 h 3406481"/>
              <a:gd name="connsiteX7" fmla="*/ 2994660 w 3886200"/>
              <a:gd name="connsiteY7" fmla="*/ 3143591 h 3406481"/>
              <a:gd name="connsiteX8" fmla="*/ 3886200 w 3886200"/>
              <a:gd name="connsiteY8" fmla="*/ 3303611 h 3406481"/>
              <a:gd name="connsiteX9" fmla="*/ 3886200 w 3886200"/>
              <a:gd name="connsiteY9" fmla="*/ 3303611 h 3406481"/>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2994660 w 3886200"/>
              <a:gd name="connsiteY7" fmla="*/ 3143257 h 3406147"/>
              <a:gd name="connsiteX8" fmla="*/ 3886200 w 3886200"/>
              <a:gd name="connsiteY8" fmla="*/ 3303277 h 3406147"/>
              <a:gd name="connsiteX9" fmla="*/ 3886200 w 3886200"/>
              <a:gd name="connsiteY9" fmla="*/ 3303277 h 3406147"/>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2994660 w 3886200"/>
              <a:gd name="connsiteY7" fmla="*/ 3143257 h 3406147"/>
              <a:gd name="connsiteX8" fmla="*/ 3886200 w 3886200"/>
              <a:gd name="connsiteY8" fmla="*/ 3303277 h 3406147"/>
              <a:gd name="connsiteX9" fmla="*/ 3886200 w 3886200"/>
              <a:gd name="connsiteY9" fmla="*/ 3303277 h 3406147"/>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3006090 w 3886200"/>
              <a:gd name="connsiteY7" fmla="*/ 3063247 h 3406147"/>
              <a:gd name="connsiteX8" fmla="*/ 3886200 w 3886200"/>
              <a:gd name="connsiteY8" fmla="*/ 3303277 h 3406147"/>
              <a:gd name="connsiteX9" fmla="*/ 3886200 w 3886200"/>
              <a:gd name="connsiteY9" fmla="*/ 3303277 h 3406147"/>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3006090 w 3886200"/>
              <a:gd name="connsiteY7" fmla="*/ 3063247 h 3406147"/>
              <a:gd name="connsiteX8" fmla="*/ 3886200 w 3886200"/>
              <a:gd name="connsiteY8" fmla="*/ 3303277 h 3406147"/>
              <a:gd name="connsiteX9" fmla="*/ 3886200 w 3886200"/>
              <a:gd name="connsiteY9" fmla="*/ 3303277 h 340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6200" h="3406147">
                <a:moveTo>
                  <a:pt x="0" y="3406147"/>
                </a:moveTo>
                <a:cubicBezTo>
                  <a:pt x="318135" y="3379477"/>
                  <a:pt x="586740" y="3341377"/>
                  <a:pt x="765810" y="3211837"/>
                </a:cubicBezTo>
                <a:cubicBezTo>
                  <a:pt x="944880" y="3082297"/>
                  <a:pt x="1053465" y="2787022"/>
                  <a:pt x="1074420" y="2628907"/>
                </a:cubicBezTo>
                <a:cubicBezTo>
                  <a:pt x="1095375" y="2470792"/>
                  <a:pt x="1295400" y="986797"/>
                  <a:pt x="1440180" y="548647"/>
                </a:cubicBezTo>
                <a:cubicBezTo>
                  <a:pt x="1584960" y="110497"/>
                  <a:pt x="1783080" y="1912"/>
                  <a:pt x="1943100" y="7"/>
                </a:cubicBezTo>
                <a:cubicBezTo>
                  <a:pt x="2103120" y="-1898"/>
                  <a:pt x="2337435" y="390532"/>
                  <a:pt x="2400300" y="537217"/>
                </a:cubicBezTo>
                <a:cubicBezTo>
                  <a:pt x="2463165" y="683902"/>
                  <a:pt x="2562225" y="1282072"/>
                  <a:pt x="2663190" y="1703077"/>
                </a:cubicBezTo>
                <a:cubicBezTo>
                  <a:pt x="2764155" y="2124082"/>
                  <a:pt x="2802255" y="2796547"/>
                  <a:pt x="3006090" y="3063247"/>
                </a:cubicBezTo>
                <a:cubicBezTo>
                  <a:pt x="3209925" y="3329947"/>
                  <a:pt x="3886200" y="3303277"/>
                  <a:pt x="3886200" y="3303277"/>
                </a:cubicBezTo>
                <a:lnTo>
                  <a:pt x="3886200" y="3303277"/>
                </a:lnTo>
              </a:path>
            </a:pathLst>
          </a:custGeom>
          <a:noFill/>
          <a:ln w="254000">
            <a:solidFill>
              <a:schemeClr val="accent5">
                <a:lumMod val="60000"/>
                <a:lumOff val="4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AE1AB362-2E7A-6F8A-B092-4BDCCF0C1A2B}"/>
              </a:ext>
            </a:extLst>
          </p:cNvPr>
          <p:cNvSpPr txBox="1"/>
          <p:nvPr/>
        </p:nvSpPr>
        <p:spPr>
          <a:xfrm>
            <a:off x="1246560" y="5197618"/>
            <a:ext cx="1789500" cy="584775"/>
          </a:xfrm>
          <a:prstGeom prst="rect">
            <a:avLst/>
          </a:prstGeom>
          <a:noFill/>
        </p:spPr>
        <p:txBody>
          <a:bodyPr wrap="square" rtlCol="0">
            <a:spAutoFit/>
          </a:bodyPr>
          <a:lstStyle/>
          <a:p>
            <a:pPr algn="ctr"/>
            <a:r>
              <a:rPr lang="en-US" sz="1600" b="1">
                <a:solidFill>
                  <a:schemeClr val="accent1">
                    <a:lumMod val="75000"/>
                  </a:schemeClr>
                </a:solidFill>
              </a:rPr>
              <a:t>Ability (++)</a:t>
            </a:r>
          </a:p>
          <a:p>
            <a:pPr algn="ctr"/>
            <a:r>
              <a:rPr lang="en-US" sz="1600" b="1">
                <a:solidFill>
                  <a:schemeClr val="accent1">
                    <a:lumMod val="75000"/>
                  </a:schemeClr>
                </a:solidFill>
              </a:rPr>
              <a:t>Willingness (++)</a:t>
            </a:r>
          </a:p>
        </p:txBody>
      </p:sp>
      <p:sp>
        <p:nvSpPr>
          <p:cNvPr id="15" name="Textfeld 14">
            <a:extLst>
              <a:ext uri="{FF2B5EF4-FFF2-40B4-BE49-F238E27FC236}">
                <a16:creationId xmlns:a16="http://schemas.microsoft.com/office/drawing/2014/main" id="{588D7AD1-8BAE-1738-3F47-EB4E9BACEDEC}"/>
              </a:ext>
            </a:extLst>
          </p:cNvPr>
          <p:cNvSpPr txBox="1"/>
          <p:nvPr/>
        </p:nvSpPr>
        <p:spPr>
          <a:xfrm>
            <a:off x="3213630" y="3209461"/>
            <a:ext cx="1789500" cy="584775"/>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lumMod val="75000"/>
                  </a:schemeClr>
                </a:solidFill>
                <a:effectLst/>
                <a:uLnTx/>
                <a:uFillTx/>
                <a:latin typeface="Jost"/>
                <a:ea typeface="+mn-ea"/>
                <a:cs typeface="+mn-cs"/>
              </a:rPr>
              <a:t>Ability (0)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lumMod val="75000"/>
                  </a:schemeClr>
                </a:solidFill>
                <a:effectLst/>
                <a:uLnTx/>
                <a:uFillTx/>
                <a:latin typeface="Jost"/>
                <a:ea typeface="+mn-ea"/>
                <a:cs typeface="+mn-cs"/>
              </a:rPr>
              <a:t>Willingness (0)</a:t>
            </a:r>
          </a:p>
        </p:txBody>
      </p:sp>
      <p:sp>
        <p:nvSpPr>
          <p:cNvPr id="16" name="Textfeld 15">
            <a:extLst>
              <a:ext uri="{FF2B5EF4-FFF2-40B4-BE49-F238E27FC236}">
                <a16:creationId xmlns:a16="http://schemas.microsoft.com/office/drawing/2014/main" id="{2523A7E8-7981-C9BE-A427-E095589E72A9}"/>
              </a:ext>
            </a:extLst>
          </p:cNvPr>
          <p:cNvSpPr txBox="1"/>
          <p:nvPr/>
        </p:nvSpPr>
        <p:spPr>
          <a:xfrm>
            <a:off x="3213630" y="5185113"/>
            <a:ext cx="17895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lumMod val="75000"/>
                  </a:schemeClr>
                </a:solidFill>
                <a:effectLst/>
                <a:uLnTx/>
                <a:uFillTx/>
                <a:latin typeface="Jost"/>
                <a:ea typeface="+mn-ea"/>
                <a:cs typeface="+mn-cs"/>
              </a:rPr>
              <a:t>Ability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lumMod val="75000"/>
                  </a:schemeClr>
                </a:solidFill>
                <a:effectLst/>
                <a:uLnTx/>
                <a:uFillTx/>
                <a:latin typeface="Jost"/>
                <a:ea typeface="+mn-ea"/>
                <a:cs typeface="+mn-cs"/>
              </a:rPr>
              <a:t>Willingness (-)</a:t>
            </a:r>
          </a:p>
        </p:txBody>
      </p:sp>
      <p:sp>
        <p:nvSpPr>
          <p:cNvPr id="17" name="Textfeld 16">
            <a:extLst>
              <a:ext uri="{FF2B5EF4-FFF2-40B4-BE49-F238E27FC236}">
                <a16:creationId xmlns:a16="http://schemas.microsoft.com/office/drawing/2014/main" id="{CDA8B6F2-783D-64DB-AEDD-3C205B916134}"/>
              </a:ext>
            </a:extLst>
          </p:cNvPr>
          <p:cNvSpPr txBox="1"/>
          <p:nvPr/>
        </p:nvSpPr>
        <p:spPr>
          <a:xfrm rot="16200000">
            <a:off x="677531" y="1903837"/>
            <a:ext cx="465192" cy="276999"/>
          </a:xfrm>
          <a:prstGeom prst="rect">
            <a:avLst/>
          </a:prstGeom>
          <a:noFill/>
        </p:spPr>
        <p:txBody>
          <a:bodyPr wrap="none" rtlCol="0">
            <a:spAutoFit/>
          </a:bodyPr>
          <a:lstStyle/>
          <a:p>
            <a:r>
              <a:rPr lang="de-DE" sz="1200" i="1"/>
              <a:t>high</a:t>
            </a:r>
          </a:p>
        </p:txBody>
      </p:sp>
      <p:sp>
        <p:nvSpPr>
          <p:cNvPr id="18" name="Textfeld 17">
            <a:extLst>
              <a:ext uri="{FF2B5EF4-FFF2-40B4-BE49-F238E27FC236}">
                <a16:creationId xmlns:a16="http://schemas.microsoft.com/office/drawing/2014/main" id="{1705CB99-0EFC-F08F-1E17-CF6B32A1E546}"/>
              </a:ext>
            </a:extLst>
          </p:cNvPr>
          <p:cNvSpPr txBox="1"/>
          <p:nvPr/>
        </p:nvSpPr>
        <p:spPr>
          <a:xfrm rot="16200000">
            <a:off x="709591" y="5391706"/>
            <a:ext cx="401072" cy="276999"/>
          </a:xfrm>
          <a:prstGeom prst="rect">
            <a:avLst/>
          </a:prstGeom>
          <a:noFill/>
        </p:spPr>
        <p:txBody>
          <a:bodyPr wrap="none" rtlCol="0">
            <a:spAutoFit/>
          </a:bodyPr>
          <a:lstStyle/>
          <a:p>
            <a:r>
              <a:rPr lang="de-DE" sz="1200" i="1" err="1"/>
              <a:t>low</a:t>
            </a:r>
            <a:endParaRPr lang="de-DE" sz="1200" i="1"/>
          </a:p>
        </p:txBody>
      </p:sp>
      <p:sp>
        <p:nvSpPr>
          <p:cNvPr id="19" name="Textfeld 18">
            <a:extLst>
              <a:ext uri="{FF2B5EF4-FFF2-40B4-BE49-F238E27FC236}">
                <a16:creationId xmlns:a16="http://schemas.microsoft.com/office/drawing/2014/main" id="{F2E6A53D-B8FF-528E-4F51-C1C137A150F5}"/>
              </a:ext>
            </a:extLst>
          </p:cNvPr>
          <p:cNvSpPr txBox="1"/>
          <p:nvPr/>
        </p:nvSpPr>
        <p:spPr>
          <a:xfrm>
            <a:off x="1119739" y="5858876"/>
            <a:ext cx="401072" cy="276999"/>
          </a:xfrm>
          <a:prstGeom prst="rect">
            <a:avLst/>
          </a:prstGeom>
          <a:noFill/>
        </p:spPr>
        <p:txBody>
          <a:bodyPr wrap="none" rtlCol="0">
            <a:spAutoFit/>
          </a:bodyPr>
          <a:lstStyle/>
          <a:p>
            <a:r>
              <a:rPr lang="de-DE" sz="1200" i="1" err="1"/>
              <a:t>low</a:t>
            </a:r>
            <a:endParaRPr lang="de-DE" sz="1200" i="1"/>
          </a:p>
        </p:txBody>
      </p:sp>
      <p:sp>
        <p:nvSpPr>
          <p:cNvPr id="20" name="Textfeld 19">
            <a:extLst>
              <a:ext uri="{FF2B5EF4-FFF2-40B4-BE49-F238E27FC236}">
                <a16:creationId xmlns:a16="http://schemas.microsoft.com/office/drawing/2014/main" id="{491E1502-B86D-1EC5-7DC0-4AA6D104700C}"/>
              </a:ext>
            </a:extLst>
          </p:cNvPr>
          <p:cNvSpPr txBox="1"/>
          <p:nvPr/>
        </p:nvSpPr>
        <p:spPr>
          <a:xfrm>
            <a:off x="4642902" y="5858875"/>
            <a:ext cx="465192" cy="276999"/>
          </a:xfrm>
          <a:prstGeom prst="rect">
            <a:avLst/>
          </a:prstGeom>
          <a:noFill/>
        </p:spPr>
        <p:txBody>
          <a:bodyPr wrap="none" rtlCol="0">
            <a:spAutoFit/>
          </a:bodyPr>
          <a:lstStyle/>
          <a:p>
            <a:r>
              <a:rPr lang="de-DE" sz="1200" i="1"/>
              <a:t>high</a:t>
            </a:r>
          </a:p>
        </p:txBody>
      </p:sp>
      <p:sp>
        <p:nvSpPr>
          <p:cNvPr id="21" name="Textfeld 20">
            <a:extLst>
              <a:ext uri="{FF2B5EF4-FFF2-40B4-BE49-F238E27FC236}">
                <a16:creationId xmlns:a16="http://schemas.microsoft.com/office/drawing/2014/main" id="{B977FED3-A66A-2783-959A-A4F813AC01F0}"/>
              </a:ext>
            </a:extLst>
          </p:cNvPr>
          <p:cNvSpPr txBox="1"/>
          <p:nvPr/>
        </p:nvSpPr>
        <p:spPr>
          <a:xfrm>
            <a:off x="9116302" y="1528209"/>
            <a:ext cx="3075698" cy="261610"/>
          </a:xfrm>
          <a:prstGeom prst="rect">
            <a:avLst/>
          </a:prstGeom>
          <a:noFill/>
        </p:spPr>
        <p:txBody>
          <a:bodyPr wrap="square" rtlCol="0">
            <a:spAutoFit/>
          </a:bodyPr>
          <a:lstStyle/>
          <a:p>
            <a:r>
              <a:rPr lang="en-GB" sz="1100"/>
              <a:t>Hersey &amp; Blanchard (1977) &amp; </a:t>
            </a:r>
            <a:r>
              <a:rPr lang="de-DE" sz="1100" err="1"/>
              <a:t>Holtbrügge</a:t>
            </a:r>
            <a:r>
              <a:rPr lang="de-DE" sz="1100"/>
              <a:t> (2012)</a:t>
            </a:r>
          </a:p>
        </p:txBody>
      </p:sp>
      <p:sp>
        <p:nvSpPr>
          <p:cNvPr id="9" name="AutoShape 3">
            <a:extLst>
              <a:ext uri="{FF2B5EF4-FFF2-40B4-BE49-F238E27FC236}">
                <a16:creationId xmlns:a16="http://schemas.microsoft.com/office/drawing/2014/main" id="{8823849A-E578-D851-4335-AE067B153DB3}"/>
              </a:ext>
            </a:extLst>
          </p:cNvPr>
          <p:cNvSpPr>
            <a:spLocks noChangeAspect="1" noChangeArrowheads="1"/>
          </p:cNvSpPr>
          <p:nvPr/>
        </p:nvSpPr>
        <p:spPr bwMode="auto">
          <a:xfrm>
            <a:off x="95329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feld 9">
            <a:extLst>
              <a:ext uri="{FF2B5EF4-FFF2-40B4-BE49-F238E27FC236}">
                <a16:creationId xmlns:a16="http://schemas.microsoft.com/office/drawing/2014/main" id="{360FDD6C-40F4-35D0-2340-ECAA3EE37353}"/>
              </a:ext>
            </a:extLst>
          </p:cNvPr>
          <p:cNvSpPr txBox="1"/>
          <p:nvPr/>
        </p:nvSpPr>
        <p:spPr>
          <a:xfrm>
            <a:off x="1248360" y="3271017"/>
            <a:ext cx="1789500" cy="584775"/>
          </a:xfrm>
          <a:prstGeom prst="rect">
            <a:avLst/>
          </a:prstGeom>
          <a:noFill/>
        </p:spPr>
        <p:txBody>
          <a:bodyPr wrap="square" rtlCol="0">
            <a:spAutoFit/>
          </a:bodyPr>
          <a:lstStyle/>
          <a:p>
            <a:pPr algn="ctr"/>
            <a:r>
              <a:rPr lang="en-US" sz="1600" b="1">
                <a:solidFill>
                  <a:schemeClr val="accent1">
                    <a:lumMod val="75000"/>
                  </a:schemeClr>
                </a:solidFill>
              </a:rPr>
              <a:t>Ability (+)</a:t>
            </a:r>
          </a:p>
          <a:p>
            <a:pPr algn="ctr"/>
            <a:r>
              <a:rPr lang="en-US" sz="1600" b="1">
                <a:solidFill>
                  <a:schemeClr val="accent1">
                    <a:lumMod val="75000"/>
                  </a:schemeClr>
                </a:solidFill>
              </a:rPr>
              <a:t>Willingness (+)</a:t>
            </a:r>
          </a:p>
        </p:txBody>
      </p:sp>
      <p:sp>
        <p:nvSpPr>
          <p:cNvPr id="23" name="Textfeld 22">
            <a:extLst>
              <a:ext uri="{FF2B5EF4-FFF2-40B4-BE49-F238E27FC236}">
                <a16:creationId xmlns:a16="http://schemas.microsoft.com/office/drawing/2014/main" id="{6C9E7521-B2DC-17F2-4424-AD2C0C06D294}"/>
              </a:ext>
            </a:extLst>
          </p:cNvPr>
          <p:cNvSpPr txBox="1"/>
          <p:nvPr/>
        </p:nvSpPr>
        <p:spPr>
          <a:xfrm>
            <a:off x="5480686" y="5193490"/>
            <a:ext cx="5873114" cy="872034"/>
          </a:xfrm>
          <a:prstGeom prst="rect">
            <a:avLst/>
          </a:prstGeom>
          <a:noFill/>
        </p:spPr>
        <p:txBody>
          <a:bodyPr wrap="square" rtlCol="0">
            <a:noAutofit/>
          </a:bodyPr>
          <a:lstStyle/>
          <a:p>
            <a:pPr marL="447675" indent="-447675"/>
            <a:r>
              <a:rPr lang="en-GB">
                <a:latin typeface="Jost" pitchFamily="2" charset="0"/>
                <a:ea typeface="Jost" pitchFamily="2" charset="0"/>
                <a:sym typeface="Wingdings" panose="05000000000000000000" pitchFamily="2" charset="2"/>
              </a:rPr>
              <a:t> Leaders perform best when they adapt their leadership style to the performance readiness of each follower</a:t>
            </a:r>
            <a:endParaRPr lang="en-GB" u="sng">
              <a:latin typeface="Jost" pitchFamily="2" charset="0"/>
              <a:ea typeface="Jost" pitchFamily="2" charset="0"/>
            </a:endParaRPr>
          </a:p>
        </p:txBody>
      </p:sp>
      <p:sp>
        <p:nvSpPr>
          <p:cNvPr id="25" name="Fußzeilenplatzhalter 3">
            <a:extLst>
              <a:ext uri="{FF2B5EF4-FFF2-40B4-BE49-F238E27FC236}">
                <a16:creationId xmlns:a16="http://schemas.microsoft.com/office/drawing/2014/main" id="{46A860B7-1324-0CC2-A269-3848E7B5CED9}"/>
              </a:ext>
            </a:extLst>
          </p:cNvPr>
          <p:cNvSpPr>
            <a:spLocks noGrp="1"/>
          </p:cNvSpPr>
          <p:nvPr>
            <p:ph type="ftr" sz="quarter" idx="11"/>
          </p:nvPr>
        </p:nvSpPr>
        <p:spPr>
          <a:xfrm>
            <a:off x="4038600" y="6356350"/>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35847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14</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237698" y="1721613"/>
            <a:ext cx="6097604" cy="2862322"/>
          </a:xfrm>
          <a:prstGeom prst="rect">
            <a:avLst/>
          </a:prstGeom>
          <a:noFill/>
        </p:spPr>
        <p:txBody>
          <a:bodyPr wrap="square" anchor="ctr">
            <a:spAutoFit/>
          </a:bodyPr>
          <a:lstStyle/>
          <a:p>
            <a:pPr algn="ctr">
              <a:spcBef>
                <a:spcPts val="0"/>
              </a:spcBef>
            </a:pPr>
            <a:r>
              <a:rPr lang="en-GB" sz="6000" b="1">
                <a:solidFill>
                  <a:schemeClr val="bg1"/>
                </a:solidFill>
                <a:latin typeface="Jost" pitchFamily="2" charset="0"/>
                <a:ea typeface="Jost" pitchFamily="2" charset="0"/>
              </a:rPr>
              <a:t>NEW </a:t>
            </a:r>
          </a:p>
          <a:p>
            <a:pPr algn="ctr">
              <a:spcBef>
                <a:spcPts val="0"/>
              </a:spcBef>
            </a:pPr>
            <a:r>
              <a:rPr lang="en-GB" sz="6000" b="1">
                <a:solidFill>
                  <a:schemeClr val="bg1"/>
                </a:solidFill>
                <a:latin typeface="Jost" pitchFamily="2" charset="0"/>
                <a:ea typeface="Jost" pitchFamily="2" charset="0"/>
              </a:rPr>
              <a:t>FORMS OF LEADERSHIP</a:t>
            </a:r>
          </a:p>
        </p:txBody>
      </p:sp>
    </p:spTree>
    <p:extLst>
      <p:ext uri="{BB962C8B-B14F-4D97-AF65-F5344CB8AC3E}">
        <p14:creationId xmlns:p14="http://schemas.microsoft.com/office/powerpoint/2010/main" val="4042076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2061B66-5E7B-9759-36D2-34048694B347}"/>
              </a:ext>
            </a:extLst>
          </p:cNvPr>
          <p:cNvSpPr>
            <a:spLocks noGrp="1"/>
          </p:cNvSpPr>
          <p:nvPr>
            <p:ph idx="1"/>
          </p:nvPr>
        </p:nvSpPr>
        <p:spPr>
          <a:xfrm>
            <a:off x="838200" y="1701800"/>
            <a:ext cx="10515600" cy="4351338"/>
          </a:xfrm>
        </p:spPr>
        <p:txBody>
          <a:bodyPr>
            <a:normAutofit fontScale="92500" lnSpcReduction="10000"/>
          </a:bodyPr>
          <a:lstStyle/>
          <a:p>
            <a:pPr>
              <a:lnSpc>
                <a:spcPct val="200000"/>
              </a:lnSpc>
            </a:pPr>
            <a:r>
              <a:rPr lang="en-GB" b="1">
                <a:latin typeface="+mn-lt"/>
              </a:rPr>
              <a:t>Group 1:</a:t>
            </a:r>
            <a:r>
              <a:rPr lang="en-GB">
                <a:latin typeface="+mn-lt"/>
              </a:rPr>
              <a:t> Positive Leadership – PERMA-Lead Concept</a:t>
            </a:r>
          </a:p>
          <a:p>
            <a:pPr>
              <a:lnSpc>
                <a:spcPct val="200000"/>
              </a:lnSpc>
            </a:pPr>
            <a:r>
              <a:rPr lang="en-GB" b="1">
                <a:latin typeface="+mn-lt"/>
              </a:rPr>
              <a:t>Group 2: </a:t>
            </a:r>
            <a:r>
              <a:rPr lang="en-GB">
                <a:latin typeface="+mn-lt"/>
              </a:rPr>
              <a:t>Digital Leadership – VOPA+ Model</a:t>
            </a:r>
          </a:p>
          <a:p>
            <a:pPr>
              <a:lnSpc>
                <a:spcPct val="200000"/>
              </a:lnSpc>
            </a:pPr>
            <a:r>
              <a:rPr lang="en-GB" b="1">
                <a:latin typeface="+mn-lt"/>
              </a:rPr>
              <a:t>Group 3: </a:t>
            </a:r>
            <a:r>
              <a:rPr lang="en-GB">
                <a:latin typeface="+mn-lt"/>
              </a:rPr>
              <a:t>Leader-Member-Exchange Theory</a:t>
            </a:r>
          </a:p>
          <a:p>
            <a:pPr>
              <a:lnSpc>
                <a:spcPct val="200000"/>
              </a:lnSpc>
            </a:pPr>
            <a:r>
              <a:rPr lang="en-GB" b="1">
                <a:latin typeface="+mn-lt"/>
              </a:rPr>
              <a:t>Group 4: </a:t>
            </a:r>
            <a:r>
              <a:rPr lang="en-GB">
                <a:latin typeface="+mn-lt"/>
              </a:rPr>
              <a:t>Symbolic Leadership</a:t>
            </a:r>
          </a:p>
          <a:p>
            <a:pPr>
              <a:lnSpc>
                <a:spcPct val="200000"/>
              </a:lnSpc>
            </a:pPr>
            <a:r>
              <a:rPr lang="en-GB" b="1">
                <a:latin typeface="+mn-lt"/>
              </a:rPr>
              <a:t>Group 5: </a:t>
            </a:r>
            <a:r>
              <a:rPr lang="en-GB">
                <a:latin typeface="+mn-lt"/>
              </a:rPr>
              <a:t>Servant Leadership</a:t>
            </a:r>
          </a:p>
        </p:txBody>
      </p:sp>
      <p:sp>
        <p:nvSpPr>
          <p:cNvPr id="4" name="Foliennummernplatzhalter 3">
            <a:extLst>
              <a:ext uri="{FF2B5EF4-FFF2-40B4-BE49-F238E27FC236}">
                <a16:creationId xmlns:a16="http://schemas.microsoft.com/office/drawing/2014/main" id="{A7DCA513-523E-BD5C-FBAE-12ACB42FCA25}"/>
              </a:ext>
            </a:extLst>
          </p:cNvPr>
          <p:cNvSpPr>
            <a:spLocks noGrp="1"/>
          </p:cNvSpPr>
          <p:nvPr>
            <p:ph type="sldNum" sz="quarter" idx="12"/>
          </p:nvPr>
        </p:nvSpPr>
        <p:spPr/>
        <p:txBody>
          <a:bodyPr/>
          <a:lstStyle/>
          <a:p>
            <a:fld id="{35ACAA2A-A583-422A-97F0-9DEA9756D41B}" type="slidenum">
              <a:rPr lang="de-DE" smtClean="0">
                <a:latin typeface="+mn-lt"/>
              </a:rPr>
              <a:t>15</a:t>
            </a:fld>
            <a:endParaRPr lang="de-DE">
              <a:latin typeface="+mn-lt"/>
            </a:endParaRPr>
          </a:p>
        </p:txBody>
      </p:sp>
      <p:sp>
        <p:nvSpPr>
          <p:cNvPr id="2" name="Titel 1">
            <a:extLst>
              <a:ext uri="{FF2B5EF4-FFF2-40B4-BE49-F238E27FC236}">
                <a16:creationId xmlns:a16="http://schemas.microsoft.com/office/drawing/2014/main" id="{2AB7CCE6-D60A-E4EC-4EC7-7636C7CF7873}"/>
              </a:ext>
            </a:extLst>
          </p:cNvPr>
          <p:cNvSpPr>
            <a:spLocks noGrp="1"/>
          </p:cNvSpPr>
          <p:nvPr>
            <p:ph type="title"/>
          </p:nvPr>
        </p:nvSpPr>
        <p:spPr/>
        <p:txBody>
          <a:bodyPr/>
          <a:lstStyle/>
          <a:p>
            <a:r>
              <a:rPr lang="en-US">
                <a:latin typeface="+mn-lt"/>
              </a:rPr>
              <a:t>Groupwork</a:t>
            </a:r>
          </a:p>
        </p:txBody>
      </p:sp>
      <p:sp>
        <p:nvSpPr>
          <p:cNvPr id="6" name="Fußzeilenplatzhalter 2">
            <a:extLst>
              <a:ext uri="{FF2B5EF4-FFF2-40B4-BE49-F238E27FC236}">
                <a16:creationId xmlns:a16="http://schemas.microsoft.com/office/drawing/2014/main" id="{FB19FD42-091E-6786-D83D-AF2FB40BF799}"/>
              </a:ext>
            </a:extLst>
          </p:cNvPr>
          <p:cNvSpPr>
            <a:spLocks noGrp="1"/>
          </p:cNvSpPr>
          <p:nvPr>
            <p:ph type="ftr" sz="quarter" idx="11"/>
          </p:nvPr>
        </p:nvSpPr>
        <p:spPr>
          <a:xfrm>
            <a:off x="4038600" y="6356350"/>
            <a:ext cx="4114800" cy="365125"/>
          </a:xfrm>
        </p:spPr>
        <p:txBody>
          <a:bodyPr/>
          <a:lstStyle/>
          <a:p>
            <a:r>
              <a:rPr lang="de-DE"/>
              <a:t>ERASMUS+ DIGIGEN 
Project </a:t>
            </a:r>
            <a:r>
              <a:rPr lang="de-DE" err="1"/>
              <a:t>Ref</a:t>
            </a:r>
            <a:r>
              <a:rPr lang="de-DE"/>
              <a:t>. </a:t>
            </a:r>
            <a:r>
              <a:rPr lang="de-DE" err="1"/>
              <a:t>No</a:t>
            </a:r>
            <a:r>
              <a:rPr lang="de-DE"/>
              <a:t>. 2021-1-DE02-KA220-VET-000025335</a:t>
            </a:r>
          </a:p>
        </p:txBody>
      </p:sp>
    </p:spTree>
    <p:extLst>
      <p:ext uri="{BB962C8B-B14F-4D97-AF65-F5344CB8AC3E}">
        <p14:creationId xmlns:p14="http://schemas.microsoft.com/office/powerpoint/2010/main" val="2155647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3" y="2135189"/>
            <a:ext cx="9858374" cy="3779836"/>
          </a:xfrm>
        </p:spPr>
        <p:txBody>
          <a:bodyPr>
            <a:normAutofit/>
          </a:bodyPr>
          <a:lstStyle/>
          <a:p>
            <a:pPr marL="0" lvl="1" algn="ctr">
              <a:lnSpc>
                <a:spcPct val="150000"/>
              </a:lnSpc>
              <a:spcAft>
                <a:spcPts val="1800"/>
              </a:spcAft>
            </a:pPr>
            <a:r>
              <a:rPr lang="de-DE" sz="1800">
                <a:latin typeface="+mn-lt"/>
              </a:rPr>
              <a:t>What </a:t>
            </a:r>
            <a:r>
              <a:rPr lang="en-GB" sz="1800">
                <a:latin typeface="+mn-lt"/>
              </a:rPr>
              <a:t>constitutes</a:t>
            </a:r>
            <a:r>
              <a:rPr lang="de-DE" sz="1800">
                <a:latin typeface="+mn-lt"/>
              </a:rPr>
              <a:t> </a:t>
            </a:r>
            <a:r>
              <a:rPr lang="en-GB" sz="1800">
                <a:latin typeface="+mn-lt"/>
              </a:rPr>
              <a:t>the</a:t>
            </a:r>
            <a:r>
              <a:rPr lang="de-DE" sz="1800">
                <a:latin typeface="+mn-lt"/>
              </a:rPr>
              <a:t> </a:t>
            </a:r>
            <a:r>
              <a:rPr lang="en-GB" sz="1800">
                <a:latin typeface="+mn-lt"/>
              </a:rPr>
              <a:t>leadership</a:t>
            </a:r>
            <a:r>
              <a:rPr lang="de-DE" sz="1800">
                <a:latin typeface="+mn-lt"/>
              </a:rPr>
              <a:t> style?</a:t>
            </a:r>
          </a:p>
          <a:p>
            <a:pPr marL="0" lvl="1" algn="ctr">
              <a:lnSpc>
                <a:spcPct val="150000"/>
              </a:lnSpc>
              <a:spcAft>
                <a:spcPts val="1800"/>
              </a:spcAft>
            </a:pPr>
            <a:r>
              <a:rPr lang="en-US" sz="1800">
                <a:latin typeface="+mn-lt"/>
              </a:rPr>
              <a:t>Where does the leadership style tie into traditional leadership theories?</a:t>
            </a:r>
          </a:p>
          <a:p>
            <a:pPr marL="0" lvl="1" algn="ctr">
              <a:lnSpc>
                <a:spcPct val="150000"/>
              </a:lnSpc>
              <a:spcAft>
                <a:spcPts val="1800"/>
              </a:spcAft>
            </a:pPr>
            <a:r>
              <a:rPr lang="en-US" sz="1800">
                <a:latin typeface="+mn-lt"/>
              </a:rPr>
              <a:t>Where does the leadership style differentiate itself from traditional leadership theories?</a:t>
            </a:r>
          </a:p>
          <a:p>
            <a:pPr marL="0" lvl="1" algn="ctr">
              <a:lnSpc>
                <a:spcPct val="150000"/>
              </a:lnSpc>
              <a:spcAft>
                <a:spcPts val="1800"/>
              </a:spcAft>
            </a:pPr>
            <a:r>
              <a:rPr lang="en-US" sz="1800">
                <a:latin typeface="+mn-lt"/>
              </a:rPr>
              <a:t>How does this leadership style fit into a digital context (opportunities/challenges)?</a:t>
            </a:r>
          </a:p>
          <a:p>
            <a:pPr marL="0" lvl="1" algn="ctr">
              <a:lnSpc>
                <a:spcPct val="150000"/>
              </a:lnSpc>
              <a:spcAft>
                <a:spcPts val="1800"/>
              </a:spcAft>
            </a:pPr>
            <a:r>
              <a:rPr lang="en-US" sz="1800">
                <a:latin typeface="+mn-lt"/>
              </a:rPr>
              <a:t>How is this leadership style to be classified in the context of female leadership (opportunities/challenges)?</a:t>
            </a:r>
            <a:endParaRPr lang="de-DE" sz="1800">
              <a:latin typeface="+mn-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16</a:t>
            </a:fld>
            <a:endParaRPr lang="de-DE"/>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3559968" y="380999"/>
            <a:ext cx="5072063" cy="1468439"/>
          </a:xfrm>
        </p:spPr>
        <p:txBody>
          <a:bodyPr>
            <a:norm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b="1">
                <a:latin typeface="+mn-lt"/>
              </a:rPr>
              <a:t>YOUR TASK</a:t>
            </a:r>
            <a:br>
              <a:rPr lang="de-DE">
                <a:latin typeface="+mn-lt"/>
              </a:rPr>
            </a:br>
            <a:r>
              <a:rPr kumimoji="0" lang="en-GB" sz="1800" b="0" i="1" u="none" strike="noStrike" kern="1200" cap="none" spc="0" normalizeH="0" baseline="0">
                <a:ln>
                  <a:noFill/>
                </a:ln>
                <a:solidFill>
                  <a:prstClr val="black"/>
                </a:solidFill>
                <a:effectLst/>
                <a:uLnTx/>
                <a:uFillTx/>
                <a:latin typeface="Jost"/>
                <a:ea typeface="Jost Bold Italic" pitchFamily="2" charset="77"/>
                <a:cs typeface="+mn-cs"/>
              </a:rPr>
              <a:t>Research your topic </a:t>
            </a:r>
            <a:r>
              <a:rPr kumimoji="0" lang="en-US" sz="1800" b="0" i="1" u="none" strike="noStrike" kern="1200" cap="none" spc="0" normalizeH="0" baseline="0" noProof="0">
                <a:ln>
                  <a:noFill/>
                </a:ln>
                <a:solidFill>
                  <a:prstClr val="black"/>
                </a:solidFill>
                <a:effectLst/>
                <a:uLnTx/>
                <a:uFillTx/>
                <a:latin typeface="Jost"/>
                <a:ea typeface="Jost Bold Italic" pitchFamily="2" charset="77"/>
                <a:cs typeface="+mn-cs"/>
              </a:rPr>
              <a:t>&amp; present the leadership style</a:t>
            </a:r>
            <a:endParaRPr lang="de-DE">
              <a:latin typeface="+mn-lt"/>
            </a:endParaRPr>
          </a:p>
        </p:txBody>
      </p:sp>
    </p:spTree>
    <p:extLst>
      <p:ext uri="{BB962C8B-B14F-4D97-AF65-F5344CB8AC3E}">
        <p14:creationId xmlns:p14="http://schemas.microsoft.com/office/powerpoint/2010/main" val="46164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17</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237698" y="1860113"/>
            <a:ext cx="6097604" cy="2585323"/>
          </a:xfrm>
          <a:prstGeom prst="rect">
            <a:avLst/>
          </a:prstGeom>
          <a:noFill/>
        </p:spPr>
        <p:txBody>
          <a:bodyPr wrap="square" anchor="ctr">
            <a:spAutoFit/>
          </a:bodyPr>
          <a:lstStyle/>
          <a:p>
            <a:pPr algn="ctr">
              <a:spcBef>
                <a:spcPts val="0"/>
              </a:spcBef>
            </a:pPr>
            <a:r>
              <a:rPr lang="en-GB" sz="5400" b="1">
                <a:solidFill>
                  <a:schemeClr val="bg1"/>
                </a:solidFill>
                <a:latin typeface="Jost" pitchFamily="2" charset="0"/>
                <a:ea typeface="Jost" pitchFamily="2" charset="0"/>
              </a:rPr>
              <a:t>DIGITAL LEADERSHIP COMPETENCIES</a:t>
            </a:r>
          </a:p>
        </p:txBody>
      </p:sp>
    </p:spTree>
    <p:extLst>
      <p:ext uri="{BB962C8B-B14F-4D97-AF65-F5344CB8AC3E}">
        <p14:creationId xmlns:p14="http://schemas.microsoft.com/office/powerpoint/2010/main" val="1174540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2D7FEEB-BA49-06CE-2FF8-DB8FD351881B}"/>
              </a:ext>
            </a:extLst>
          </p:cNvPr>
          <p:cNvSpPr>
            <a:spLocks noGrp="1"/>
          </p:cNvSpPr>
          <p:nvPr>
            <p:ph type="ftr" sz="quarter" idx="11"/>
          </p:nvPr>
        </p:nvSpPr>
        <p:spPr/>
        <p:txBody>
          <a:bodyPr/>
          <a:lstStyle/>
          <a:p>
            <a:r>
              <a:rPr lang="de-DE"/>
              <a:t>ERASMUS+ DIGIGEN 
Project </a:t>
            </a:r>
            <a:r>
              <a:rPr lang="de-DE" err="1"/>
              <a:t>Ref</a:t>
            </a:r>
            <a:r>
              <a:rPr lang="de-DE"/>
              <a:t>. </a:t>
            </a:r>
            <a:r>
              <a:rPr lang="de-DE" err="1"/>
              <a:t>No</a:t>
            </a:r>
            <a:r>
              <a:rPr lang="de-DE"/>
              <a:t>. 2021-1-DE02-KA220-VET-000025335</a:t>
            </a:r>
          </a:p>
        </p:txBody>
      </p:sp>
      <p:sp>
        <p:nvSpPr>
          <p:cNvPr id="4" name="Foliennummernplatzhalter 3">
            <a:extLst>
              <a:ext uri="{FF2B5EF4-FFF2-40B4-BE49-F238E27FC236}">
                <a16:creationId xmlns:a16="http://schemas.microsoft.com/office/drawing/2014/main" id="{425AC8F2-3BFD-D0BD-C4F1-33303ACD0043}"/>
              </a:ext>
            </a:extLst>
          </p:cNvPr>
          <p:cNvSpPr>
            <a:spLocks noGrp="1"/>
          </p:cNvSpPr>
          <p:nvPr>
            <p:ph type="sldNum" sz="quarter" idx="12"/>
          </p:nvPr>
        </p:nvSpPr>
        <p:spPr/>
        <p:txBody>
          <a:bodyPr/>
          <a:lstStyle/>
          <a:p>
            <a:fld id="{F96B14D3-7D2A-2041-9DA6-67735C9926F2}" type="slidenum">
              <a:rPr lang="de-DE" smtClean="0"/>
              <a:t>18</a:t>
            </a:fld>
            <a:endParaRPr lang="de-DE"/>
          </a:p>
        </p:txBody>
      </p:sp>
      <p:sp>
        <p:nvSpPr>
          <p:cNvPr id="5" name="Titel 4">
            <a:extLst>
              <a:ext uri="{FF2B5EF4-FFF2-40B4-BE49-F238E27FC236}">
                <a16:creationId xmlns:a16="http://schemas.microsoft.com/office/drawing/2014/main" id="{7FAD486B-7C87-FB85-E388-22CFECE4AF36}"/>
              </a:ext>
            </a:extLst>
          </p:cNvPr>
          <p:cNvSpPr>
            <a:spLocks noGrp="1"/>
          </p:cNvSpPr>
          <p:nvPr>
            <p:ph type="title"/>
          </p:nvPr>
        </p:nvSpPr>
        <p:spPr/>
        <p:txBody>
          <a:bodyPr/>
          <a:lstStyle/>
          <a:p>
            <a:r>
              <a:rPr lang="en-GB"/>
              <a:t>Digital Leadership I</a:t>
            </a:r>
          </a:p>
        </p:txBody>
      </p:sp>
      <p:graphicFrame>
        <p:nvGraphicFramePr>
          <p:cNvPr id="6" name="Tabelle 6">
            <a:extLst>
              <a:ext uri="{FF2B5EF4-FFF2-40B4-BE49-F238E27FC236}">
                <a16:creationId xmlns:a16="http://schemas.microsoft.com/office/drawing/2014/main" id="{C19F0EE8-1061-4A3D-7BE9-097D0B73824A}"/>
              </a:ext>
            </a:extLst>
          </p:cNvPr>
          <p:cNvGraphicFramePr>
            <a:graphicFrameLocks noGrp="1"/>
          </p:cNvGraphicFramePr>
          <p:nvPr>
            <p:extLst>
              <p:ext uri="{D42A27DB-BD31-4B8C-83A1-F6EECF244321}">
                <p14:modId xmlns:p14="http://schemas.microsoft.com/office/powerpoint/2010/main" val="969346929"/>
              </p:ext>
            </p:extLst>
          </p:nvPr>
        </p:nvGraphicFramePr>
        <p:xfrm>
          <a:off x="838200" y="2261697"/>
          <a:ext cx="3790950" cy="2986178"/>
        </p:xfrm>
        <a:graphic>
          <a:graphicData uri="http://schemas.openxmlformats.org/drawingml/2006/table">
            <a:tbl>
              <a:tblPr firstRow="1" bandRow="1">
                <a:tableStyleId>{74C1A8A3-306A-4EB7-A6B1-4F7E0EB9C5D6}</a:tableStyleId>
              </a:tblPr>
              <a:tblGrid>
                <a:gridCol w="3790950">
                  <a:extLst>
                    <a:ext uri="{9D8B030D-6E8A-4147-A177-3AD203B41FA5}">
                      <a16:colId xmlns:a16="http://schemas.microsoft.com/office/drawing/2014/main" val="1180146562"/>
                    </a:ext>
                  </a:extLst>
                </a:gridCol>
              </a:tblGrid>
              <a:tr h="605857">
                <a:tc>
                  <a:txBody>
                    <a:bodyPr/>
                    <a:lstStyle/>
                    <a:p>
                      <a:pPr algn="ctr"/>
                      <a:r>
                        <a:rPr lang="en-GB" sz="2400" b="0"/>
                        <a:t>DIGITAL LEADERSHIP</a:t>
                      </a:r>
                    </a:p>
                  </a:txBody>
                  <a:tcPr anchor="ctr"/>
                </a:tc>
                <a:extLst>
                  <a:ext uri="{0D108BD9-81ED-4DB2-BD59-A6C34878D82A}">
                    <a16:rowId xmlns:a16="http://schemas.microsoft.com/office/drawing/2014/main" val="2458280295"/>
                  </a:ext>
                </a:extLst>
              </a:tr>
              <a:tr h="2380321">
                <a:tc>
                  <a:txBody>
                    <a:bodyPr/>
                    <a:lstStyle/>
                    <a:p>
                      <a:pPr marL="285750" indent="-285750">
                        <a:lnSpc>
                          <a:spcPct val="150000"/>
                        </a:lnSpc>
                        <a:buFont typeface="Wingdings" panose="05000000000000000000" pitchFamily="2" charset="2"/>
                        <a:buChar char="§"/>
                      </a:pPr>
                      <a:r>
                        <a:rPr lang="en-GB" sz="2400" b="0"/>
                        <a:t>Understanding digital technology</a:t>
                      </a:r>
                    </a:p>
                    <a:p>
                      <a:pPr marL="285750" indent="-285750">
                        <a:lnSpc>
                          <a:spcPct val="150000"/>
                        </a:lnSpc>
                        <a:buFont typeface="Wingdings" panose="05000000000000000000" pitchFamily="2" charset="2"/>
                        <a:buChar char="§"/>
                      </a:pPr>
                      <a:r>
                        <a:rPr lang="en-GB" sz="2400" b="0"/>
                        <a:t>Creating value and achieving business goals</a:t>
                      </a:r>
                    </a:p>
                  </a:txBody>
                  <a:tcPr/>
                </a:tc>
                <a:extLst>
                  <a:ext uri="{0D108BD9-81ED-4DB2-BD59-A6C34878D82A}">
                    <a16:rowId xmlns:a16="http://schemas.microsoft.com/office/drawing/2014/main" val="3042818563"/>
                  </a:ext>
                </a:extLst>
              </a:tr>
            </a:tbl>
          </a:graphicData>
        </a:graphic>
      </p:graphicFrame>
      <p:graphicFrame>
        <p:nvGraphicFramePr>
          <p:cNvPr id="7" name="Tabelle 6">
            <a:extLst>
              <a:ext uri="{FF2B5EF4-FFF2-40B4-BE49-F238E27FC236}">
                <a16:creationId xmlns:a16="http://schemas.microsoft.com/office/drawing/2014/main" id="{239DA877-6B68-50A1-8D82-88625F29B0E6}"/>
              </a:ext>
            </a:extLst>
          </p:cNvPr>
          <p:cNvGraphicFramePr>
            <a:graphicFrameLocks noGrp="1"/>
          </p:cNvGraphicFramePr>
          <p:nvPr>
            <p:extLst>
              <p:ext uri="{D42A27DB-BD31-4B8C-83A1-F6EECF244321}">
                <p14:modId xmlns:p14="http://schemas.microsoft.com/office/powerpoint/2010/main" val="1330019598"/>
              </p:ext>
            </p:extLst>
          </p:nvPr>
        </p:nvGraphicFramePr>
        <p:xfrm>
          <a:off x="5507831" y="2261697"/>
          <a:ext cx="5548313" cy="2986178"/>
        </p:xfrm>
        <a:graphic>
          <a:graphicData uri="http://schemas.openxmlformats.org/drawingml/2006/table">
            <a:tbl>
              <a:tblPr firstRow="1" bandRow="1">
                <a:tableStyleId>{74C1A8A3-306A-4EB7-A6B1-4F7E0EB9C5D6}</a:tableStyleId>
              </a:tblPr>
              <a:tblGrid>
                <a:gridCol w="5548313">
                  <a:extLst>
                    <a:ext uri="{9D8B030D-6E8A-4147-A177-3AD203B41FA5}">
                      <a16:colId xmlns:a16="http://schemas.microsoft.com/office/drawing/2014/main" val="1180146562"/>
                    </a:ext>
                  </a:extLst>
                </a:gridCol>
              </a:tblGrid>
              <a:tr h="605857">
                <a:tc>
                  <a:txBody>
                    <a:bodyPr/>
                    <a:lstStyle/>
                    <a:p>
                      <a:pPr algn="ctr"/>
                      <a:r>
                        <a:rPr lang="en-GB" sz="2400" b="0"/>
                        <a:t>DIGITAL LEADER</a:t>
                      </a:r>
                    </a:p>
                  </a:txBody>
                  <a:tcPr anchor="ctr"/>
                </a:tc>
                <a:extLst>
                  <a:ext uri="{0D108BD9-81ED-4DB2-BD59-A6C34878D82A}">
                    <a16:rowId xmlns:a16="http://schemas.microsoft.com/office/drawing/2014/main" val="2458280295"/>
                  </a:ext>
                </a:extLst>
              </a:tr>
              <a:tr h="2380321">
                <a:tc>
                  <a:txBody>
                    <a:bodyPr/>
                    <a:lstStyle/>
                    <a:p>
                      <a:pPr marL="285750" indent="-285750">
                        <a:lnSpc>
                          <a:spcPct val="150000"/>
                        </a:lnSpc>
                        <a:buFont typeface="Wingdings" panose="05000000000000000000" pitchFamily="2" charset="2"/>
                        <a:buChar char="§"/>
                      </a:pPr>
                      <a:r>
                        <a:rPr lang="en-GB" sz="2400" b="0"/>
                        <a:t>Strategic use of the company’s digital assets and technology</a:t>
                      </a:r>
                    </a:p>
                    <a:p>
                      <a:pPr marL="285750" indent="-285750">
                        <a:lnSpc>
                          <a:spcPct val="150000"/>
                        </a:lnSpc>
                        <a:buFont typeface="Wingdings" panose="05000000000000000000" pitchFamily="2" charset="2"/>
                        <a:buChar char="§"/>
                      </a:pPr>
                      <a:r>
                        <a:rPr lang="en-GB" sz="2400" b="0"/>
                        <a:t>Using the latest technological develop-</a:t>
                      </a:r>
                      <a:r>
                        <a:rPr lang="en-GB" sz="2400" b="0" err="1"/>
                        <a:t>ments</a:t>
                      </a:r>
                      <a:r>
                        <a:rPr lang="en-GB" sz="2400" b="0"/>
                        <a:t> to foster digital transformation</a:t>
                      </a:r>
                    </a:p>
                  </a:txBody>
                  <a:tcPr/>
                </a:tc>
                <a:extLst>
                  <a:ext uri="{0D108BD9-81ED-4DB2-BD59-A6C34878D82A}">
                    <a16:rowId xmlns:a16="http://schemas.microsoft.com/office/drawing/2014/main" val="3042818563"/>
                  </a:ext>
                </a:extLst>
              </a:tr>
            </a:tbl>
          </a:graphicData>
        </a:graphic>
      </p:graphicFrame>
    </p:spTree>
    <p:extLst>
      <p:ext uri="{BB962C8B-B14F-4D97-AF65-F5344CB8AC3E}">
        <p14:creationId xmlns:p14="http://schemas.microsoft.com/office/powerpoint/2010/main" val="144206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6019800" y="1800355"/>
            <a:ext cx="6172200" cy="2753198"/>
          </a:xfrm>
        </p:spPr>
        <p:txBody>
          <a:bodyPr anchor="ctr">
            <a:normAutofit fontScale="92500" lnSpcReduction="20000"/>
          </a:bodyPr>
          <a:lstStyle/>
          <a:p>
            <a:pPr>
              <a:lnSpc>
                <a:spcPct val="250000"/>
              </a:lnSpc>
              <a:spcBef>
                <a:spcPts val="0"/>
              </a:spcBef>
            </a:pPr>
            <a:r>
              <a:rPr lang="en-GB" sz="2800">
                <a:latin typeface="Jost" pitchFamily="2" charset="0"/>
                <a:ea typeface="Jost" pitchFamily="2" charset="0"/>
              </a:rPr>
              <a:t>Traditional leadership theories</a:t>
            </a:r>
          </a:p>
          <a:p>
            <a:pPr>
              <a:lnSpc>
                <a:spcPct val="250000"/>
              </a:lnSpc>
              <a:spcBef>
                <a:spcPts val="0"/>
              </a:spcBef>
            </a:pPr>
            <a:r>
              <a:rPr lang="en-GB" sz="2800">
                <a:latin typeface="Jost" pitchFamily="2" charset="0"/>
                <a:ea typeface="Jost" pitchFamily="2" charset="0"/>
              </a:rPr>
              <a:t>New forms of leadership</a:t>
            </a:r>
          </a:p>
          <a:p>
            <a:pPr>
              <a:lnSpc>
                <a:spcPct val="250000"/>
              </a:lnSpc>
              <a:spcBef>
                <a:spcPts val="0"/>
              </a:spcBef>
            </a:pPr>
            <a:r>
              <a:rPr lang="en-GB" sz="2800">
                <a:latin typeface="Jost" pitchFamily="2" charset="0"/>
                <a:ea typeface="Jost" pitchFamily="2" charset="0"/>
              </a:rPr>
              <a:t>Digital Leadership Competencies</a:t>
            </a:r>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322633" y="1800355"/>
            <a:ext cx="4586824" cy="2025262"/>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800">
                <a:solidFill>
                  <a:schemeClr val="tx1"/>
                </a:solidFill>
                <a:latin typeface="Jost" pitchFamily="2" charset="0"/>
                <a:ea typeface="Jost" pitchFamily="2" charset="0"/>
              </a:rPr>
              <a:t>LEADERSHIP THEORY</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1</a:t>
            </a:fld>
            <a:endParaRPr lang="de-DE"/>
          </a:p>
        </p:txBody>
      </p:sp>
      <p:sp>
        <p:nvSpPr>
          <p:cNvPr id="7" name="Textfeld 6">
            <a:extLst>
              <a:ext uri="{FF2B5EF4-FFF2-40B4-BE49-F238E27FC236}">
                <a16:creationId xmlns:a16="http://schemas.microsoft.com/office/drawing/2014/main" id="{C53CCB2A-2FE7-B4AA-6C9B-8E7EDFFCA636}"/>
              </a:ext>
            </a:extLst>
          </p:cNvPr>
          <p:cNvSpPr txBox="1"/>
          <p:nvPr/>
        </p:nvSpPr>
        <p:spPr>
          <a:xfrm>
            <a:off x="1003327" y="3793609"/>
            <a:ext cx="3248005" cy="369332"/>
          </a:xfrm>
          <a:prstGeom prst="rect">
            <a:avLst/>
          </a:prstGeom>
          <a:noFill/>
        </p:spPr>
        <p:txBody>
          <a:bodyPr wrap="none" rtlCol="0">
            <a:spAutoFit/>
          </a:bodyPr>
          <a:lstStyle/>
          <a:p>
            <a:r>
              <a:rPr lang="en-GB">
                <a:latin typeface="Jost" pitchFamily="2" charset="0"/>
                <a:ea typeface="Jost" pitchFamily="2" charset="0"/>
              </a:rPr>
              <a:t>overview and outlook on theory</a:t>
            </a:r>
          </a:p>
        </p:txBody>
      </p:sp>
    </p:spTree>
    <p:extLst>
      <p:ext uri="{BB962C8B-B14F-4D97-AF65-F5344CB8AC3E}">
        <p14:creationId xmlns:p14="http://schemas.microsoft.com/office/powerpoint/2010/main" val="240513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aute 18">
            <a:extLst>
              <a:ext uri="{FF2B5EF4-FFF2-40B4-BE49-F238E27FC236}">
                <a16:creationId xmlns:a16="http://schemas.microsoft.com/office/drawing/2014/main" id="{4003CC05-D8ED-6B77-C231-00C971267EDA}"/>
              </a:ext>
            </a:extLst>
          </p:cNvPr>
          <p:cNvSpPr/>
          <p:nvPr/>
        </p:nvSpPr>
        <p:spPr>
          <a:xfrm>
            <a:off x="1208705" y="1720058"/>
            <a:ext cx="4738688" cy="4735512"/>
          </a:xfrm>
          <a:prstGeom prst="diamond">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ußzeilenplatzhalter 2">
            <a:extLst>
              <a:ext uri="{FF2B5EF4-FFF2-40B4-BE49-F238E27FC236}">
                <a16:creationId xmlns:a16="http://schemas.microsoft.com/office/drawing/2014/main" id="{57194A27-D00B-0957-89BA-112863943D13}"/>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0C3E3677-0370-CC3C-31B2-274FDB1E43FA}"/>
              </a:ext>
            </a:extLst>
          </p:cNvPr>
          <p:cNvSpPr>
            <a:spLocks noGrp="1"/>
          </p:cNvSpPr>
          <p:nvPr>
            <p:ph type="sldNum" sz="quarter" idx="12"/>
          </p:nvPr>
        </p:nvSpPr>
        <p:spPr/>
        <p:txBody>
          <a:bodyPr/>
          <a:lstStyle/>
          <a:p>
            <a:fld id="{F96B14D3-7D2A-2041-9DA6-67735C9926F2}" type="slidenum">
              <a:rPr lang="de-DE" smtClean="0"/>
              <a:t>19</a:t>
            </a:fld>
            <a:endParaRPr lang="de-DE"/>
          </a:p>
        </p:txBody>
      </p:sp>
      <p:sp>
        <p:nvSpPr>
          <p:cNvPr id="5" name="Titel 4">
            <a:extLst>
              <a:ext uri="{FF2B5EF4-FFF2-40B4-BE49-F238E27FC236}">
                <a16:creationId xmlns:a16="http://schemas.microsoft.com/office/drawing/2014/main" id="{2AFEDC5F-EF02-7E6D-9FEC-52C88981AD9A}"/>
              </a:ext>
            </a:extLst>
          </p:cNvPr>
          <p:cNvSpPr>
            <a:spLocks noGrp="1"/>
          </p:cNvSpPr>
          <p:nvPr>
            <p:ph type="title"/>
          </p:nvPr>
        </p:nvSpPr>
        <p:spPr/>
        <p:txBody>
          <a:bodyPr/>
          <a:lstStyle/>
          <a:p>
            <a:r>
              <a:rPr lang="en-GB"/>
              <a:t>Digital Leadership II</a:t>
            </a:r>
          </a:p>
        </p:txBody>
      </p:sp>
      <p:sp>
        <p:nvSpPr>
          <p:cNvPr id="9" name="Textfeld 8">
            <a:extLst>
              <a:ext uri="{FF2B5EF4-FFF2-40B4-BE49-F238E27FC236}">
                <a16:creationId xmlns:a16="http://schemas.microsoft.com/office/drawing/2014/main" id="{DFD7CA18-EAF0-6441-70F1-B7DB6FBA2B07}"/>
              </a:ext>
            </a:extLst>
          </p:cNvPr>
          <p:cNvSpPr txBox="1"/>
          <p:nvPr/>
        </p:nvSpPr>
        <p:spPr>
          <a:xfrm>
            <a:off x="6424612" y="2912794"/>
            <a:ext cx="5410198" cy="2185214"/>
          </a:xfrm>
          <a:prstGeom prst="rect">
            <a:avLst/>
          </a:prstGeom>
          <a:noFill/>
        </p:spPr>
        <p:txBody>
          <a:bodyPr wrap="square">
            <a:spAutoFit/>
          </a:bodyPr>
          <a:lstStyle/>
          <a:p>
            <a:pPr algn="ctr"/>
            <a:r>
              <a:rPr lang="en-GB" sz="2400" i="0" strike="noStrike">
                <a:effectLst/>
              </a:rPr>
              <a:t>“digital leaders achieve earnings growth that is </a:t>
            </a:r>
            <a:r>
              <a:rPr lang="en-GB" sz="3200" b="1" i="0" strike="noStrike">
                <a:effectLst/>
              </a:rPr>
              <a:t>1.8 times higher</a:t>
            </a:r>
            <a:r>
              <a:rPr lang="en-GB" sz="3200" b="1" i="0">
                <a:effectLst/>
              </a:rPr>
              <a:t> </a:t>
            </a:r>
            <a:r>
              <a:rPr lang="en-GB" sz="2400" i="0">
                <a:effectLst/>
              </a:rPr>
              <a:t>than that of digital laggards—and more than </a:t>
            </a:r>
            <a:r>
              <a:rPr lang="en-GB" sz="3200" b="1" i="0">
                <a:effectLst/>
              </a:rPr>
              <a:t>double the growth </a:t>
            </a:r>
            <a:r>
              <a:rPr lang="en-GB" sz="2400" i="0">
                <a:effectLst/>
              </a:rPr>
              <a:t>in total enterprise value.”</a:t>
            </a:r>
            <a:endParaRPr lang="en-GB" sz="2400"/>
          </a:p>
        </p:txBody>
      </p:sp>
      <p:sp>
        <p:nvSpPr>
          <p:cNvPr id="10" name="Textfeld 9">
            <a:extLst>
              <a:ext uri="{FF2B5EF4-FFF2-40B4-BE49-F238E27FC236}">
                <a16:creationId xmlns:a16="http://schemas.microsoft.com/office/drawing/2014/main" id="{30B52B4A-2963-D5AA-A3E7-A9F0DD59C04C}"/>
              </a:ext>
            </a:extLst>
          </p:cNvPr>
          <p:cNvSpPr txBox="1"/>
          <p:nvPr/>
        </p:nvSpPr>
        <p:spPr>
          <a:xfrm>
            <a:off x="8548686" y="5088601"/>
            <a:ext cx="1162050" cy="261610"/>
          </a:xfrm>
          <a:prstGeom prst="rect">
            <a:avLst/>
          </a:prstGeom>
          <a:noFill/>
        </p:spPr>
        <p:txBody>
          <a:bodyPr wrap="square" rtlCol="0">
            <a:spAutoFit/>
          </a:bodyPr>
          <a:lstStyle/>
          <a:p>
            <a:r>
              <a:rPr lang="en-GB" sz="1100">
                <a:hlinkClick r:id="rId2"/>
              </a:rPr>
              <a:t>bcg.com</a:t>
            </a:r>
            <a:r>
              <a:rPr lang="en-GB" sz="1100"/>
              <a:t> </a:t>
            </a:r>
            <a:r>
              <a:rPr lang="de-DE" sz="1100"/>
              <a:t>(2021)</a:t>
            </a:r>
          </a:p>
        </p:txBody>
      </p:sp>
      <p:pic>
        <p:nvPicPr>
          <p:cNvPr id="11" name="Afbeelding 6" descr="Afbeelding met wit&#10;&#10;Automatisch gegenereerde beschrijving">
            <a:extLst>
              <a:ext uri="{FF2B5EF4-FFF2-40B4-BE49-F238E27FC236}">
                <a16:creationId xmlns:a16="http://schemas.microsoft.com/office/drawing/2014/main" id="{D7771A67-9AE6-D82B-B2C9-30DE7D57EB97}"/>
              </a:ext>
            </a:extLst>
          </p:cNvPr>
          <p:cNvPicPr>
            <a:picLocks noChangeAspect="1"/>
          </p:cNvPicPr>
          <p:nvPr/>
        </p:nvPicPr>
        <p:blipFill>
          <a:blip r:embed="rId3">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40000" contrast="-100000"/>
                    </a14:imgEffect>
                  </a14:imgLayer>
                </a14:imgProps>
              </a:ext>
            </a:extLst>
          </a:blip>
          <a:stretch>
            <a:fillRect/>
          </a:stretch>
        </p:blipFill>
        <p:spPr>
          <a:xfrm>
            <a:off x="1099175" y="1819277"/>
            <a:ext cx="2214468" cy="2020392"/>
          </a:xfrm>
          <a:prstGeom prst="rect">
            <a:avLst/>
          </a:prstGeom>
        </p:spPr>
      </p:pic>
      <p:pic>
        <p:nvPicPr>
          <p:cNvPr id="12" name="Afbeelding 6" descr="Afbeelding met wit&#10;&#10;Automatisch gegenereerde beschrijving">
            <a:extLst>
              <a:ext uri="{FF2B5EF4-FFF2-40B4-BE49-F238E27FC236}">
                <a16:creationId xmlns:a16="http://schemas.microsoft.com/office/drawing/2014/main" id="{893B03A6-150E-E142-BE2D-8D97C2FA6F26}"/>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59000"/>
                    </a14:imgEffect>
                  </a14:imgLayer>
                </a14:imgProps>
              </a:ext>
            </a:extLst>
          </a:blip>
          <a:stretch>
            <a:fillRect/>
          </a:stretch>
        </p:blipFill>
        <p:spPr>
          <a:xfrm>
            <a:off x="3681418" y="4087814"/>
            <a:ext cx="2214468" cy="2020392"/>
          </a:xfrm>
          <a:prstGeom prst="rect">
            <a:avLst/>
          </a:prstGeom>
        </p:spPr>
      </p:pic>
      <p:pic>
        <p:nvPicPr>
          <p:cNvPr id="13" name="Afbeelding 6" descr="Afbeelding met wit&#10;&#10;Automatisch gegenereerde beschrijving">
            <a:extLst>
              <a:ext uri="{FF2B5EF4-FFF2-40B4-BE49-F238E27FC236}">
                <a16:creationId xmlns:a16="http://schemas.microsoft.com/office/drawing/2014/main" id="{07B8DA93-9F9A-5FD7-0BDB-B5F97F9E4DFE}"/>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33000"/>
                    </a14:imgEffect>
                  </a14:imgLayer>
                </a14:imgProps>
              </a:ext>
            </a:extLst>
          </a:blip>
          <a:stretch>
            <a:fillRect/>
          </a:stretch>
        </p:blipFill>
        <p:spPr>
          <a:xfrm>
            <a:off x="3687247" y="1819277"/>
            <a:ext cx="2214469" cy="2020393"/>
          </a:xfrm>
          <a:prstGeom prst="rect">
            <a:avLst/>
          </a:prstGeom>
        </p:spPr>
      </p:pic>
      <p:pic>
        <p:nvPicPr>
          <p:cNvPr id="14" name="Afbeelding 6" descr="Afbeelding met wit&#10;&#10;Automatisch gegenereerde beschrijving">
            <a:extLst>
              <a:ext uri="{FF2B5EF4-FFF2-40B4-BE49-F238E27FC236}">
                <a16:creationId xmlns:a16="http://schemas.microsoft.com/office/drawing/2014/main" id="{4FC1F7AF-4DA0-41E1-8C6A-E3DBDE5B5E21}"/>
              </a:ext>
            </a:extLst>
          </p:cNvPr>
          <p:cNvPicPr>
            <a:picLocks noChangeAspect="1"/>
          </p:cNvPicPr>
          <p:nvPr/>
        </p:nvPicPr>
        <p:blipFill>
          <a:blip r:embed="rId7">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15000"/>
                    </a14:imgEffect>
                  </a14:imgLayer>
                </a14:imgProps>
              </a:ext>
            </a:extLst>
          </a:blip>
          <a:stretch>
            <a:fillRect/>
          </a:stretch>
        </p:blipFill>
        <p:spPr>
          <a:xfrm>
            <a:off x="1099175" y="4087814"/>
            <a:ext cx="2219470" cy="2020391"/>
          </a:xfrm>
          <a:prstGeom prst="rect">
            <a:avLst/>
          </a:prstGeom>
        </p:spPr>
      </p:pic>
      <p:sp>
        <p:nvSpPr>
          <p:cNvPr id="15" name="Textfeld 14">
            <a:extLst>
              <a:ext uri="{FF2B5EF4-FFF2-40B4-BE49-F238E27FC236}">
                <a16:creationId xmlns:a16="http://schemas.microsoft.com/office/drawing/2014/main" id="{91FBDFEB-F801-E5BE-3093-C77066C8D269}"/>
              </a:ext>
            </a:extLst>
          </p:cNvPr>
          <p:cNvSpPr txBox="1"/>
          <p:nvPr/>
        </p:nvSpPr>
        <p:spPr>
          <a:xfrm>
            <a:off x="1227303" y="2475531"/>
            <a:ext cx="1958211" cy="707886"/>
          </a:xfrm>
          <a:prstGeom prst="rect">
            <a:avLst/>
          </a:prstGeom>
          <a:noFill/>
        </p:spPr>
        <p:txBody>
          <a:bodyPr wrap="square" rtlCol="0">
            <a:spAutoFit/>
          </a:bodyPr>
          <a:lstStyle/>
          <a:p>
            <a:pPr algn="ctr"/>
            <a:r>
              <a:rPr lang="en-GB" sz="2000" b="1">
                <a:solidFill>
                  <a:schemeClr val="bg1"/>
                </a:solidFill>
              </a:rPr>
              <a:t>BETTER </a:t>
            </a:r>
          </a:p>
          <a:p>
            <a:pPr algn="ctr"/>
            <a:r>
              <a:rPr lang="en-GB" sz="2000" b="1">
                <a:solidFill>
                  <a:schemeClr val="bg1"/>
                </a:solidFill>
              </a:rPr>
              <a:t>AWARENESS</a:t>
            </a:r>
            <a:endParaRPr lang="en-GB" sz="1600">
              <a:solidFill>
                <a:schemeClr val="bg1"/>
              </a:solidFill>
            </a:endParaRPr>
          </a:p>
        </p:txBody>
      </p:sp>
      <p:sp>
        <p:nvSpPr>
          <p:cNvPr id="16" name="Textfeld 15">
            <a:extLst>
              <a:ext uri="{FF2B5EF4-FFF2-40B4-BE49-F238E27FC236}">
                <a16:creationId xmlns:a16="http://schemas.microsoft.com/office/drawing/2014/main" id="{87FC0B48-801A-1FBF-4CE7-9E2007137637}"/>
              </a:ext>
            </a:extLst>
          </p:cNvPr>
          <p:cNvSpPr txBox="1"/>
          <p:nvPr/>
        </p:nvSpPr>
        <p:spPr>
          <a:xfrm>
            <a:off x="3815375" y="2380531"/>
            <a:ext cx="1958211" cy="1015663"/>
          </a:xfrm>
          <a:prstGeom prst="rect">
            <a:avLst/>
          </a:prstGeom>
          <a:noFill/>
        </p:spPr>
        <p:txBody>
          <a:bodyPr wrap="square" rtlCol="0">
            <a:spAutoFit/>
          </a:bodyPr>
          <a:lstStyle/>
          <a:p>
            <a:pPr algn="ctr"/>
            <a:r>
              <a:rPr lang="en-GB" sz="2000" b="1">
                <a:solidFill>
                  <a:schemeClr val="bg1"/>
                </a:solidFill>
              </a:rPr>
              <a:t>INFORMED DECISION-MAKING</a:t>
            </a:r>
          </a:p>
        </p:txBody>
      </p:sp>
      <p:sp>
        <p:nvSpPr>
          <p:cNvPr id="17" name="Textfeld 16">
            <a:extLst>
              <a:ext uri="{FF2B5EF4-FFF2-40B4-BE49-F238E27FC236}">
                <a16:creationId xmlns:a16="http://schemas.microsoft.com/office/drawing/2014/main" id="{92BD61EA-EE28-7777-1764-ED2069211763}"/>
              </a:ext>
            </a:extLst>
          </p:cNvPr>
          <p:cNvSpPr txBox="1"/>
          <p:nvPr/>
        </p:nvSpPr>
        <p:spPr>
          <a:xfrm>
            <a:off x="3805033" y="4590177"/>
            <a:ext cx="1958211" cy="1015663"/>
          </a:xfrm>
          <a:prstGeom prst="rect">
            <a:avLst/>
          </a:prstGeom>
          <a:noFill/>
        </p:spPr>
        <p:txBody>
          <a:bodyPr wrap="square" rtlCol="0">
            <a:spAutoFit/>
          </a:bodyPr>
          <a:lstStyle/>
          <a:p>
            <a:pPr algn="ctr"/>
            <a:r>
              <a:rPr lang="en-GB" sz="2000" b="1">
                <a:solidFill>
                  <a:schemeClr val="bg1"/>
                </a:solidFill>
              </a:rPr>
              <a:t>IMPROVED BUSINESS OPERATIONS</a:t>
            </a:r>
          </a:p>
        </p:txBody>
      </p:sp>
      <p:sp>
        <p:nvSpPr>
          <p:cNvPr id="18" name="Textfeld 17">
            <a:extLst>
              <a:ext uri="{FF2B5EF4-FFF2-40B4-BE49-F238E27FC236}">
                <a16:creationId xmlns:a16="http://schemas.microsoft.com/office/drawing/2014/main" id="{FFE5C952-F972-3DF8-2E33-3F1CD9DF32CB}"/>
              </a:ext>
            </a:extLst>
          </p:cNvPr>
          <p:cNvSpPr txBox="1"/>
          <p:nvPr/>
        </p:nvSpPr>
        <p:spPr>
          <a:xfrm>
            <a:off x="1227302" y="4590177"/>
            <a:ext cx="1958211" cy="1015663"/>
          </a:xfrm>
          <a:prstGeom prst="rect">
            <a:avLst/>
          </a:prstGeom>
          <a:noFill/>
        </p:spPr>
        <p:txBody>
          <a:bodyPr wrap="square" rtlCol="0">
            <a:spAutoFit/>
          </a:bodyPr>
          <a:lstStyle/>
          <a:p>
            <a:pPr algn="ctr"/>
            <a:r>
              <a:rPr lang="en-GB" sz="2000" b="1">
                <a:solidFill>
                  <a:schemeClr val="bg1"/>
                </a:solidFill>
              </a:rPr>
              <a:t>ENHANCED CUSTOMER EXPERIENCE</a:t>
            </a:r>
          </a:p>
        </p:txBody>
      </p:sp>
    </p:spTree>
    <p:extLst>
      <p:ext uri="{BB962C8B-B14F-4D97-AF65-F5344CB8AC3E}">
        <p14:creationId xmlns:p14="http://schemas.microsoft.com/office/powerpoint/2010/main" val="970338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7194A27-D00B-0957-89BA-112863943D13}"/>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0C3E3677-0370-CC3C-31B2-274FDB1E43FA}"/>
              </a:ext>
            </a:extLst>
          </p:cNvPr>
          <p:cNvSpPr>
            <a:spLocks noGrp="1"/>
          </p:cNvSpPr>
          <p:nvPr>
            <p:ph type="sldNum" sz="quarter" idx="12"/>
          </p:nvPr>
        </p:nvSpPr>
        <p:spPr/>
        <p:txBody>
          <a:bodyPr/>
          <a:lstStyle/>
          <a:p>
            <a:fld id="{F96B14D3-7D2A-2041-9DA6-67735C9926F2}" type="slidenum">
              <a:rPr lang="de-DE" smtClean="0"/>
              <a:t>20</a:t>
            </a:fld>
            <a:endParaRPr lang="de-DE"/>
          </a:p>
        </p:txBody>
      </p:sp>
      <p:sp>
        <p:nvSpPr>
          <p:cNvPr id="5" name="Titel 4">
            <a:extLst>
              <a:ext uri="{FF2B5EF4-FFF2-40B4-BE49-F238E27FC236}">
                <a16:creationId xmlns:a16="http://schemas.microsoft.com/office/drawing/2014/main" id="{2AFEDC5F-EF02-7E6D-9FEC-52C88981AD9A}"/>
              </a:ext>
            </a:extLst>
          </p:cNvPr>
          <p:cNvSpPr>
            <a:spLocks noGrp="1"/>
          </p:cNvSpPr>
          <p:nvPr>
            <p:ph type="title"/>
          </p:nvPr>
        </p:nvSpPr>
        <p:spPr/>
        <p:txBody>
          <a:bodyPr/>
          <a:lstStyle/>
          <a:p>
            <a:r>
              <a:rPr lang="en-GB"/>
              <a:t>Digital Leadership III</a:t>
            </a:r>
          </a:p>
        </p:txBody>
      </p:sp>
      <p:pic>
        <p:nvPicPr>
          <p:cNvPr id="9" name="Grafik 8">
            <a:extLst>
              <a:ext uri="{FF2B5EF4-FFF2-40B4-BE49-F238E27FC236}">
                <a16:creationId xmlns:a16="http://schemas.microsoft.com/office/drawing/2014/main" id="{8CBF02F1-7FD5-8CA8-99BF-BACEE6C72548}"/>
              </a:ext>
            </a:extLst>
          </p:cNvPr>
          <p:cNvPicPr>
            <a:picLocks noChangeAspect="1"/>
          </p:cNvPicPr>
          <p:nvPr/>
        </p:nvPicPr>
        <p:blipFill>
          <a:blip r:embed="rId2"/>
          <a:stretch>
            <a:fillRect/>
          </a:stretch>
        </p:blipFill>
        <p:spPr>
          <a:xfrm>
            <a:off x="1318022" y="1549546"/>
            <a:ext cx="9555956" cy="4738541"/>
          </a:xfrm>
          <a:prstGeom prst="rect">
            <a:avLst/>
          </a:prstGeom>
        </p:spPr>
      </p:pic>
      <p:sp>
        <p:nvSpPr>
          <p:cNvPr id="12" name="Textfeld 11">
            <a:extLst>
              <a:ext uri="{FF2B5EF4-FFF2-40B4-BE49-F238E27FC236}">
                <a16:creationId xmlns:a16="http://schemas.microsoft.com/office/drawing/2014/main" id="{5232141E-8D0D-A4DF-405B-25906F193DEF}"/>
              </a:ext>
            </a:extLst>
          </p:cNvPr>
          <p:cNvSpPr txBox="1"/>
          <p:nvPr/>
        </p:nvSpPr>
        <p:spPr>
          <a:xfrm>
            <a:off x="11029950" y="1528209"/>
            <a:ext cx="1162050" cy="261610"/>
          </a:xfrm>
          <a:prstGeom prst="rect">
            <a:avLst/>
          </a:prstGeom>
          <a:noFill/>
        </p:spPr>
        <p:txBody>
          <a:bodyPr wrap="square" rtlCol="0">
            <a:spAutoFit/>
          </a:bodyPr>
          <a:lstStyle/>
          <a:p>
            <a:r>
              <a:rPr lang="en-GB" sz="1100">
                <a:hlinkClick r:id="rId3"/>
              </a:rPr>
              <a:t>bcg.com</a:t>
            </a:r>
            <a:r>
              <a:rPr lang="en-GB" sz="1100"/>
              <a:t> </a:t>
            </a:r>
            <a:r>
              <a:rPr lang="de-DE" sz="1100"/>
              <a:t>(2021)</a:t>
            </a:r>
          </a:p>
        </p:txBody>
      </p:sp>
    </p:spTree>
    <p:extLst>
      <p:ext uri="{BB962C8B-B14F-4D97-AF65-F5344CB8AC3E}">
        <p14:creationId xmlns:p14="http://schemas.microsoft.com/office/powerpoint/2010/main" val="1655203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fld id="{F96B14D3-7D2A-2041-9DA6-67735C9926F2}" type="slidenum">
              <a:rPr lang="de-DE" smtClean="0"/>
              <a:t>21</a:t>
            </a:fld>
            <a:endParaRPr lang="de-DE"/>
          </a:p>
        </p:txBody>
      </p:sp>
      <p:sp>
        <p:nvSpPr>
          <p:cNvPr id="5" name="Textfeld 4">
            <a:extLst>
              <a:ext uri="{FF2B5EF4-FFF2-40B4-BE49-F238E27FC236}">
                <a16:creationId xmlns:a16="http://schemas.microsoft.com/office/drawing/2014/main" id="{B0982867-61DD-3B8F-D3E1-855C5189645F}"/>
              </a:ext>
            </a:extLst>
          </p:cNvPr>
          <p:cNvSpPr txBox="1"/>
          <p:nvPr/>
        </p:nvSpPr>
        <p:spPr>
          <a:xfrm>
            <a:off x="1605585" y="1349871"/>
            <a:ext cx="8980829" cy="3170099"/>
          </a:xfrm>
          <a:prstGeom prst="rect">
            <a:avLst/>
          </a:prstGeom>
          <a:noFill/>
        </p:spPr>
        <p:txBody>
          <a:bodyPr wrap="square" rtlCol="0">
            <a:spAutoFit/>
          </a:bodyPr>
          <a:lstStyle/>
          <a:p>
            <a:pPr algn="ctr"/>
            <a:r>
              <a:rPr lang="en-US" sz="4000">
                <a:solidFill>
                  <a:schemeClr val="accent1"/>
                </a:solidFill>
              </a:rPr>
              <a:t>Digital leadership competencies </a:t>
            </a:r>
            <a:r>
              <a:rPr lang="en-US" sz="4000"/>
              <a:t>are the knowledge, skills, personal characteristics, self-concept, traits, and motives necessary </a:t>
            </a:r>
            <a:r>
              <a:rPr lang="en-US" sz="4000">
                <a:solidFill>
                  <a:schemeClr val="accent1"/>
                </a:solidFill>
              </a:rPr>
              <a:t>to successfully</a:t>
            </a:r>
            <a:r>
              <a:rPr lang="en-US" sz="4000"/>
              <a:t> and effectively </a:t>
            </a:r>
            <a:r>
              <a:rPr lang="en-US" sz="4000">
                <a:solidFill>
                  <a:schemeClr val="accent1"/>
                </a:solidFill>
              </a:rPr>
              <a:t>lead </a:t>
            </a:r>
            <a:r>
              <a:rPr lang="en-US" sz="4000" err="1">
                <a:solidFill>
                  <a:schemeClr val="accent1"/>
                </a:solidFill>
              </a:rPr>
              <a:t>organisations</a:t>
            </a:r>
            <a:r>
              <a:rPr lang="en-US" sz="4000"/>
              <a:t>.</a:t>
            </a:r>
          </a:p>
        </p:txBody>
      </p:sp>
      <p:sp>
        <p:nvSpPr>
          <p:cNvPr id="6" name="Textfeld 5">
            <a:extLst>
              <a:ext uri="{FF2B5EF4-FFF2-40B4-BE49-F238E27FC236}">
                <a16:creationId xmlns:a16="http://schemas.microsoft.com/office/drawing/2014/main" id="{7B82C841-4C3B-E986-3346-D70D497E6CC6}"/>
              </a:ext>
            </a:extLst>
          </p:cNvPr>
          <p:cNvSpPr txBox="1"/>
          <p:nvPr/>
        </p:nvSpPr>
        <p:spPr>
          <a:xfrm>
            <a:off x="2947987" y="4404554"/>
            <a:ext cx="6296024" cy="230832"/>
          </a:xfrm>
          <a:prstGeom prst="rect">
            <a:avLst/>
          </a:prstGeom>
          <a:noFill/>
        </p:spPr>
        <p:txBody>
          <a:bodyPr wrap="square" rtlCol="0">
            <a:spAutoFit/>
          </a:bodyPr>
          <a:lstStyle/>
          <a:p>
            <a:pPr algn="ctr"/>
            <a:r>
              <a:rPr lang="en-GB" sz="900" err="1"/>
              <a:t>Ngayo</a:t>
            </a:r>
            <a:r>
              <a:rPr lang="en-GB" sz="900"/>
              <a:t> </a:t>
            </a:r>
            <a:r>
              <a:rPr lang="en-GB" sz="900" err="1"/>
              <a:t>Fotso</a:t>
            </a:r>
            <a:r>
              <a:rPr lang="en-GB" sz="900"/>
              <a:t> (2021)</a:t>
            </a:r>
            <a:endParaRPr lang="de-DE" sz="900"/>
          </a:p>
        </p:txBody>
      </p:sp>
    </p:spTree>
    <p:extLst>
      <p:ext uri="{BB962C8B-B14F-4D97-AF65-F5344CB8AC3E}">
        <p14:creationId xmlns:p14="http://schemas.microsoft.com/office/powerpoint/2010/main" val="3382061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22</a:t>
            </a:fld>
            <a:endParaRPr lang="en-GB" noProof="0"/>
          </a:p>
        </p:txBody>
      </p:sp>
      <p:sp>
        <p:nvSpPr>
          <p:cNvPr id="6" name="Titel 5">
            <a:extLst>
              <a:ext uri="{FF2B5EF4-FFF2-40B4-BE49-F238E27FC236}">
                <a16:creationId xmlns:a16="http://schemas.microsoft.com/office/drawing/2014/main" id="{9CE03DC5-B0D5-C6B7-3911-04FE1D967C8B}"/>
              </a:ext>
            </a:extLst>
          </p:cNvPr>
          <p:cNvSpPr>
            <a:spLocks noGrp="1"/>
          </p:cNvSpPr>
          <p:nvPr>
            <p:ph type="title"/>
          </p:nvPr>
        </p:nvSpPr>
        <p:spPr>
          <a:xfrm>
            <a:off x="838200" y="314436"/>
            <a:ext cx="9920288" cy="780585"/>
          </a:xfrm>
        </p:spPr>
        <p:txBody>
          <a:bodyPr/>
          <a:lstStyle/>
          <a:p>
            <a:r>
              <a:rPr lang="en-GB"/>
              <a:t>Leadership Competencies</a:t>
            </a:r>
          </a:p>
        </p:txBody>
      </p:sp>
      <p:sp>
        <p:nvSpPr>
          <p:cNvPr id="8" name="Textfeld 7">
            <a:extLst>
              <a:ext uri="{FF2B5EF4-FFF2-40B4-BE49-F238E27FC236}">
                <a16:creationId xmlns:a16="http://schemas.microsoft.com/office/drawing/2014/main" id="{38A88618-7F00-E1CB-4A13-DE6C8C3BE340}"/>
              </a:ext>
            </a:extLst>
          </p:cNvPr>
          <p:cNvSpPr txBox="1"/>
          <p:nvPr/>
        </p:nvSpPr>
        <p:spPr>
          <a:xfrm>
            <a:off x="11071942" y="1542122"/>
            <a:ext cx="1162051" cy="230832"/>
          </a:xfrm>
          <a:prstGeom prst="rect">
            <a:avLst/>
          </a:prstGeom>
          <a:noFill/>
        </p:spPr>
        <p:txBody>
          <a:bodyPr wrap="square" rtlCol="0">
            <a:spAutoFit/>
          </a:bodyPr>
          <a:lstStyle/>
          <a:p>
            <a:r>
              <a:rPr lang="en-GB" sz="900" err="1"/>
              <a:t>Ngayo</a:t>
            </a:r>
            <a:r>
              <a:rPr lang="en-GB" sz="900"/>
              <a:t> </a:t>
            </a:r>
            <a:r>
              <a:rPr lang="en-GB" sz="900" err="1"/>
              <a:t>Fotso</a:t>
            </a:r>
            <a:r>
              <a:rPr lang="en-GB" sz="900"/>
              <a:t> (2021)</a:t>
            </a:r>
            <a:endParaRPr lang="de-DE" sz="900"/>
          </a:p>
        </p:txBody>
      </p:sp>
      <p:sp>
        <p:nvSpPr>
          <p:cNvPr id="2" name="Textfeld 1">
            <a:extLst>
              <a:ext uri="{FF2B5EF4-FFF2-40B4-BE49-F238E27FC236}">
                <a16:creationId xmlns:a16="http://schemas.microsoft.com/office/drawing/2014/main" id="{A33FE6EB-E989-CF54-55B0-6E99EB778DBE}"/>
              </a:ext>
            </a:extLst>
          </p:cNvPr>
          <p:cNvSpPr txBox="1"/>
          <p:nvPr/>
        </p:nvSpPr>
        <p:spPr>
          <a:xfrm>
            <a:off x="539030" y="1834762"/>
            <a:ext cx="11113940" cy="461665"/>
          </a:xfrm>
          <a:prstGeom prst="rect">
            <a:avLst/>
          </a:prstGeom>
          <a:noFill/>
        </p:spPr>
        <p:txBody>
          <a:bodyPr wrap="none" rtlCol="0">
            <a:spAutoFit/>
          </a:bodyPr>
          <a:lstStyle/>
          <a:p>
            <a:r>
              <a:rPr lang="en-GB" sz="2400" b="1"/>
              <a:t>A Perspective of Time – Leadership competencies for traditional leadership</a:t>
            </a:r>
          </a:p>
        </p:txBody>
      </p:sp>
      <p:sp>
        <p:nvSpPr>
          <p:cNvPr id="12" name="Textfeld 11">
            <a:extLst>
              <a:ext uri="{FF2B5EF4-FFF2-40B4-BE49-F238E27FC236}">
                <a16:creationId xmlns:a16="http://schemas.microsoft.com/office/drawing/2014/main" id="{41BBCF33-7794-8FEF-7E2A-A17F1496B4AC}"/>
              </a:ext>
            </a:extLst>
          </p:cNvPr>
          <p:cNvSpPr txBox="1"/>
          <p:nvPr/>
        </p:nvSpPr>
        <p:spPr>
          <a:xfrm>
            <a:off x="2043113" y="2536341"/>
            <a:ext cx="8105775" cy="341632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GB" sz="2400"/>
              <a:t>Adaptability/Flexibility</a:t>
            </a:r>
          </a:p>
          <a:p>
            <a:pPr marR="0" lvl="0" algn="ctr" defTabSz="914400" rtl="0" eaLnBrk="1" fontAlgn="auto" latinLnBrk="0" hangingPunct="1">
              <a:lnSpc>
                <a:spcPct val="100000"/>
              </a:lnSpc>
              <a:spcBef>
                <a:spcPts val="0"/>
              </a:spcBef>
              <a:spcAft>
                <a:spcPts val="0"/>
              </a:spcAft>
              <a:buClrTx/>
              <a:buSzTx/>
              <a:tabLst/>
              <a:defRPr/>
            </a:pPr>
            <a:r>
              <a:rPr lang="en-GB" sz="2400"/>
              <a:t>Transformational Ability</a:t>
            </a:r>
          </a:p>
          <a:p>
            <a:pPr marR="0" lvl="0" algn="ctr" defTabSz="914400" rtl="0" eaLnBrk="1" fontAlgn="auto" latinLnBrk="0" hangingPunct="1">
              <a:lnSpc>
                <a:spcPct val="100000"/>
              </a:lnSpc>
              <a:spcBef>
                <a:spcPts val="0"/>
              </a:spcBef>
              <a:spcAft>
                <a:spcPts val="0"/>
              </a:spcAft>
              <a:buClrTx/>
              <a:buSzTx/>
              <a:tabLst/>
              <a:defRPr/>
            </a:pPr>
            <a:r>
              <a:rPr lang="en-GB" sz="2400"/>
              <a:t>Social Skills</a:t>
            </a:r>
          </a:p>
          <a:p>
            <a:pPr marR="0" lvl="0" algn="ctr" defTabSz="914400" rtl="0" eaLnBrk="1" fontAlgn="auto" latinLnBrk="0" hangingPunct="1">
              <a:lnSpc>
                <a:spcPct val="100000"/>
              </a:lnSpc>
              <a:spcBef>
                <a:spcPts val="0"/>
              </a:spcBef>
              <a:spcAft>
                <a:spcPts val="0"/>
              </a:spcAft>
              <a:buClrTx/>
              <a:buSzTx/>
              <a:tabLst/>
              <a:defRPr/>
            </a:pPr>
            <a:r>
              <a:rPr lang="en-GB" sz="2400"/>
              <a:t>Human Orientation</a:t>
            </a:r>
          </a:p>
          <a:p>
            <a:pPr marR="0" lvl="0" algn="ctr" defTabSz="914400" rtl="0" eaLnBrk="1" fontAlgn="auto" latinLnBrk="0" hangingPunct="1">
              <a:lnSpc>
                <a:spcPct val="100000"/>
              </a:lnSpc>
              <a:spcBef>
                <a:spcPts val="0"/>
              </a:spcBef>
              <a:spcAft>
                <a:spcPts val="0"/>
              </a:spcAft>
              <a:buClrTx/>
              <a:buSzTx/>
              <a:tabLst/>
              <a:defRPr/>
            </a:pPr>
            <a:r>
              <a:rPr lang="en-GB" sz="2400"/>
              <a:t>Organisational Skills</a:t>
            </a:r>
          </a:p>
          <a:p>
            <a:pPr marR="0" lvl="0" algn="ctr" defTabSz="914400" rtl="0" eaLnBrk="1" fontAlgn="auto" latinLnBrk="0" hangingPunct="1">
              <a:lnSpc>
                <a:spcPct val="100000"/>
              </a:lnSpc>
              <a:spcBef>
                <a:spcPts val="0"/>
              </a:spcBef>
              <a:spcAft>
                <a:spcPts val="0"/>
              </a:spcAft>
              <a:buClrTx/>
              <a:buSzTx/>
              <a:tabLst/>
              <a:defRPr/>
            </a:pPr>
            <a:r>
              <a:rPr lang="en-GB" sz="2400"/>
              <a:t>Values </a:t>
            </a:r>
            <a:r>
              <a:rPr lang="en-GB" sz="1800" i="1"/>
              <a:t>hard-working/results-driven/trustworthy </a:t>
            </a:r>
          </a:p>
          <a:p>
            <a:pPr marR="0" lvl="0" algn="ctr" defTabSz="914400" rtl="0" eaLnBrk="1" fontAlgn="auto" latinLnBrk="0" hangingPunct="1">
              <a:lnSpc>
                <a:spcPct val="100000"/>
              </a:lnSpc>
              <a:spcBef>
                <a:spcPts val="0"/>
              </a:spcBef>
              <a:spcAft>
                <a:spcPts val="0"/>
              </a:spcAft>
              <a:buClrTx/>
              <a:buSzTx/>
              <a:tabLst/>
              <a:defRPr/>
            </a:pPr>
            <a:r>
              <a:rPr lang="en-GB" sz="2400"/>
              <a:t>Cognitive Skills </a:t>
            </a:r>
            <a:r>
              <a:rPr lang="en-GB" sz="1800" i="1"/>
              <a:t>conceptual ability/intelligence</a:t>
            </a:r>
            <a:endParaRPr lang="en-GB" sz="2400" i="1"/>
          </a:p>
          <a:p>
            <a:pPr marR="0" lvl="0" algn="ctr" defTabSz="914400" rtl="0" eaLnBrk="1" fontAlgn="auto" latinLnBrk="0" hangingPunct="1">
              <a:lnSpc>
                <a:spcPct val="100000"/>
              </a:lnSpc>
              <a:spcBef>
                <a:spcPts val="0"/>
              </a:spcBef>
              <a:spcAft>
                <a:spcPts val="0"/>
              </a:spcAft>
              <a:buClrTx/>
              <a:buSzTx/>
              <a:tabLst/>
              <a:defRPr/>
            </a:pPr>
            <a:r>
              <a:rPr lang="en-GB" sz="2400"/>
              <a:t>Self-awareness </a:t>
            </a:r>
            <a:r>
              <a:rPr lang="en-GB" sz="1800" i="1"/>
              <a:t>stress-resistant/confident/ purpose-driven</a:t>
            </a:r>
          </a:p>
          <a:p>
            <a:pPr marR="0" lvl="0" algn="ctr" defTabSz="914400" rtl="0" eaLnBrk="1" fontAlgn="auto" latinLnBrk="0" hangingPunct="1">
              <a:lnSpc>
                <a:spcPct val="100000"/>
              </a:lnSpc>
              <a:spcBef>
                <a:spcPts val="0"/>
              </a:spcBef>
              <a:spcAft>
                <a:spcPts val="0"/>
              </a:spcAft>
              <a:buClrTx/>
              <a:buSzTx/>
              <a:tabLst/>
              <a:defRPr/>
            </a:pPr>
            <a:r>
              <a:rPr lang="en-GB" sz="2400"/>
              <a:t>Communication Skills </a:t>
            </a:r>
            <a:r>
              <a:rPr lang="en-GB" sz="1800" i="1"/>
              <a:t>oral interaction</a:t>
            </a:r>
            <a:endParaRPr lang="en-GB" sz="2400" i="1"/>
          </a:p>
        </p:txBody>
      </p:sp>
    </p:spTree>
    <p:extLst>
      <p:ext uri="{BB962C8B-B14F-4D97-AF65-F5344CB8AC3E}">
        <p14:creationId xmlns:p14="http://schemas.microsoft.com/office/powerpoint/2010/main" val="1705091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23</a:t>
            </a:fld>
            <a:endParaRPr lang="en-GB" noProof="0"/>
          </a:p>
        </p:txBody>
      </p:sp>
      <p:sp>
        <p:nvSpPr>
          <p:cNvPr id="6" name="Titel 5">
            <a:extLst>
              <a:ext uri="{FF2B5EF4-FFF2-40B4-BE49-F238E27FC236}">
                <a16:creationId xmlns:a16="http://schemas.microsoft.com/office/drawing/2014/main" id="{9CE03DC5-B0D5-C6B7-3911-04FE1D967C8B}"/>
              </a:ext>
            </a:extLst>
          </p:cNvPr>
          <p:cNvSpPr>
            <a:spLocks noGrp="1"/>
          </p:cNvSpPr>
          <p:nvPr>
            <p:ph type="title"/>
          </p:nvPr>
        </p:nvSpPr>
        <p:spPr>
          <a:xfrm>
            <a:off x="838200" y="314436"/>
            <a:ext cx="9920288" cy="780585"/>
          </a:xfrm>
        </p:spPr>
        <p:txBody>
          <a:bodyPr/>
          <a:lstStyle/>
          <a:p>
            <a:r>
              <a:rPr lang="en-GB"/>
              <a:t>Leadership Competencies</a:t>
            </a:r>
          </a:p>
        </p:txBody>
      </p:sp>
      <p:sp>
        <p:nvSpPr>
          <p:cNvPr id="2" name="Textfeld 1">
            <a:extLst>
              <a:ext uri="{FF2B5EF4-FFF2-40B4-BE49-F238E27FC236}">
                <a16:creationId xmlns:a16="http://schemas.microsoft.com/office/drawing/2014/main" id="{A33FE6EB-E989-CF54-55B0-6E99EB778DBE}"/>
              </a:ext>
            </a:extLst>
          </p:cNvPr>
          <p:cNvSpPr txBox="1"/>
          <p:nvPr/>
        </p:nvSpPr>
        <p:spPr>
          <a:xfrm>
            <a:off x="623186" y="1812176"/>
            <a:ext cx="10945625" cy="461665"/>
          </a:xfrm>
          <a:prstGeom prst="rect">
            <a:avLst/>
          </a:prstGeom>
          <a:noFill/>
        </p:spPr>
        <p:txBody>
          <a:bodyPr wrap="none" rtlCol="0">
            <a:spAutoFit/>
          </a:bodyPr>
          <a:lstStyle/>
          <a:p>
            <a:r>
              <a:rPr lang="en-GB" sz="2400" b="1"/>
              <a:t>A Perspective of Time – Leadership competencies for emerged leadership</a:t>
            </a:r>
          </a:p>
        </p:txBody>
      </p:sp>
      <p:sp>
        <p:nvSpPr>
          <p:cNvPr id="12" name="Textfeld 11">
            <a:extLst>
              <a:ext uri="{FF2B5EF4-FFF2-40B4-BE49-F238E27FC236}">
                <a16:creationId xmlns:a16="http://schemas.microsoft.com/office/drawing/2014/main" id="{41BBCF33-7794-8FEF-7E2A-A17F1496B4AC}"/>
              </a:ext>
            </a:extLst>
          </p:cNvPr>
          <p:cNvSpPr txBox="1"/>
          <p:nvPr/>
        </p:nvSpPr>
        <p:spPr>
          <a:xfrm>
            <a:off x="1388267" y="2444915"/>
            <a:ext cx="9415464" cy="443198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Sharing Leadership</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Handle Complexity</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Knowledge</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Global Leadership</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Values </a:t>
            </a:r>
            <a:r>
              <a:rPr lang="en-GB" i="1"/>
              <a:t>+ curious/authentic/optimistic/moral</a:t>
            </a:r>
            <a:r>
              <a:rPr lang="en-GB" sz="2400"/>
              <a:t> </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Cognitive Skills </a:t>
            </a:r>
            <a:r>
              <a:rPr lang="en-GB" i="1"/>
              <a:t>+ creative/critical/analytical/synthesise/strategic/entrepreneurial</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Self-awareness </a:t>
            </a:r>
            <a:r>
              <a:rPr lang="en-GB" i="1"/>
              <a:t>+ self-regulation/self-reflection</a:t>
            </a:r>
            <a:endParaRPr lang="en-GB" sz="2400" i="1"/>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400"/>
              <a:t>Transformational Ability </a:t>
            </a:r>
            <a:r>
              <a:rPr lang="en-GB" i="1"/>
              <a:t>+ implementation ability </a:t>
            </a:r>
          </a:p>
          <a:p>
            <a:pPr algn="ctr">
              <a:defRPr/>
            </a:pPr>
            <a:r>
              <a:rPr lang="en-GB" sz="2400"/>
              <a:t>Communication Skills </a:t>
            </a:r>
            <a:r>
              <a:rPr lang="en-GB" sz="1800" i="1"/>
              <a:t> + </a:t>
            </a:r>
            <a:r>
              <a:rPr lang="en-GB" i="1"/>
              <a:t>indirect </a:t>
            </a:r>
            <a:r>
              <a:rPr lang="en-GB" sz="1800" i="1"/>
              <a:t>interaction</a:t>
            </a:r>
            <a:endParaRPr lang="en-GB" sz="2400" i="1"/>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2400" i="1"/>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a:p>
          <a:p>
            <a:pPr marR="0" lvl="0" algn="ctr" defTabSz="914400" rtl="0" eaLnBrk="1" fontAlgn="auto" latinLnBrk="0" hangingPunct="1">
              <a:lnSpc>
                <a:spcPct val="100000"/>
              </a:lnSpc>
              <a:spcBef>
                <a:spcPts val="0"/>
              </a:spcBef>
              <a:spcAft>
                <a:spcPts val="0"/>
              </a:spcAft>
              <a:buClrTx/>
              <a:buSzTx/>
              <a:tabLst/>
              <a:defRPr/>
            </a:pPr>
            <a:endParaRPr lang="en-GB" sz="2400" i="1"/>
          </a:p>
        </p:txBody>
      </p:sp>
      <p:sp>
        <p:nvSpPr>
          <p:cNvPr id="7" name="Textfeld 6">
            <a:extLst>
              <a:ext uri="{FF2B5EF4-FFF2-40B4-BE49-F238E27FC236}">
                <a16:creationId xmlns:a16="http://schemas.microsoft.com/office/drawing/2014/main" id="{BE661A79-A863-D60E-0C6D-8ED7C4DEDA43}"/>
              </a:ext>
            </a:extLst>
          </p:cNvPr>
          <p:cNvSpPr txBox="1"/>
          <p:nvPr/>
        </p:nvSpPr>
        <p:spPr>
          <a:xfrm>
            <a:off x="11071942" y="1542122"/>
            <a:ext cx="1162051" cy="230832"/>
          </a:xfrm>
          <a:prstGeom prst="rect">
            <a:avLst/>
          </a:prstGeom>
          <a:noFill/>
        </p:spPr>
        <p:txBody>
          <a:bodyPr wrap="square" rtlCol="0">
            <a:spAutoFit/>
          </a:bodyPr>
          <a:lstStyle/>
          <a:p>
            <a:r>
              <a:rPr lang="en-GB" sz="900" err="1"/>
              <a:t>Ngayo</a:t>
            </a:r>
            <a:r>
              <a:rPr lang="en-GB" sz="900"/>
              <a:t> </a:t>
            </a:r>
            <a:r>
              <a:rPr lang="en-GB" sz="900" err="1"/>
              <a:t>Fotso</a:t>
            </a:r>
            <a:r>
              <a:rPr lang="en-GB" sz="900"/>
              <a:t> (2021)</a:t>
            </a:r>
            <a:endParaRPr lang="de-DE" sz="900"/>
          </a:p>
        </p:txBody>
      </p:sp>
    </p:spTree>
    <p:extLst>
      <p:ext uri="{BB962C8B-B14F-4D97-AF65-F5344CB8AC3E}">
        <p14:creationId xmlns:p14="http://schemas.microsoft.com/office/powerpoint/2010/main" val="1796971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24</a:t>
            </a:fld>
            <a:endParaRPr lang="en-GB" noProof="0"/>
          </a:p>
        </p:txBody>
      </p:sp>
      <p:sp>
        <p:nvSpPr>
          <p:cNvPr id="6" name="Titel 5">
            <a:extLst>
              <a:ext uri="{FF2B5EF4-FFF2-40B4-BE49-F238E27FC236}">
                <a16:creationId xmlns:a16="http://schemas.microsoft.com/office/drawing/2014/main" id="{9CE03DC5-B0D5-C6B7-3911-04FE1D967C8B}"/>
              </a:ext>
            </a:extLst>
          </p:cNvPr>
          <p:cNvSpPr>
            <a:spLocks noGrp="1"/>
          </p:cNvSpPr>
          <p:nvPr>
            <p:ph type="title"/>
          </p:nvPr>
        </p:nvSpPr>
        <p:spPr>
          <a:xfrm>
            <a:off x="838200" y="314436"/>
            <a:ext cx="9920288" cy="780585"/>
          </a:xfrm>
        </p:spPr>
        <p:txBody>
          <a:bodyPr/>
          <a:lstStyle/>
          <a:p>
            <a:r>
              <a:rPr lang="en-GB"/>
              <a:t>Leadership Competencies</a:t>
            </a:r>
          </a:p>
        </p:txBody>
      </p:sp>
      <p:sp>
        <p:nvSpPr>
          <p:cNvPr id="2" name="Textfeld 1">
            <a:extLst>
              <a:ext uri="{FF2B5EF4-FFF2-40B4-BE49-F238E27FC236}">
                <a16:creationId xmlns:a16="http://schemas.microsoft.com/office/drawing/2014/main" id="{A33FE6EB-E989-CF54-55B0-6E99EB778DBE}"/>
              </a:ext>
            </a:extLst>
          </p:cNvPr>
          <p:cNvSpPr txBox="1"/>
          <p:nvPr/>
        </p:nvSpPr>
        <p:spPr>
          <a:xfrm>
            <a:off x="426819" y="1782992"/>
            <a:ext cx="11338360" cy="461665"/>
          </a:xfrm>
          <a:prstGeom prst="rect">
            <a:avLst/>
          </a:prstGeom>
          <a:noFill/>
        </p:spPr>
        <p:txBody>
          <a:bodyPr wrap="none" rtlCol="0">
            <a:spAutoFit/>
          </a:bodyPr>
          <a:lstStyle/>
          <a:p>
            <a:r>
              <a:rPr lang="en-GB" sz="2400" b="1"/>
              <a:t>A Perspective of Time – Leadership competencies for 21</a:t>
            </a:r>
            <a:r>
              <a:rPr lang="en-GB" sz="2400" b="1" baseline="30000"/>
              <a:t>st</a:t>
            </a:r>
            <a:r>
              <a:rPr lang="en-GB" sz="2400" b="1"/>
              <a:t> century leadership</a:t>
            </a:r>
          </a:p>
        </p:txBody>
      </p:sp>
      <p:sp>
        <p:nvSpPr>
          <p:cNvPr id="12" name="Textfeld 11">
            <a:extLst>
              <a:ext uri="{FF2B5EF4-FFF2-40B4-BE49-F238E27FC236}">
                <a16:creationId xmlns:a16="http://schemas.microsoft.com/office/drawing/2014/main" id="{41BBCF33-7794-8FEF-7E2A-A17F1496B4AC}"/>
              </a:ext>
            </a:extLst>
          </p:cNvPr>
          <p:cNvSpPr txBox="1"/>
          <p:nvPr/>
        </p:nvSpPr>
        <p:spPr>
          <a:xfrm>
            <a:off x="1388268" y="2610025"/>
            <a:ext cx="9415464" cy="2677656"/>
          </a:xfrm>
          <a:prstGeom prst="rect">
            <a:avLst/>
          </a:prstGeom>
          <a:noFill/>
        </p:spPr>
        <p:txBody>
          <a:bodyPr wrap="square">
            <a:spAutoFit/>
          </a:bodyPr>
          <a:lstStyle/>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Collaboration</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Customer-Centric Skills</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b="1">
                <a:solidFill>
                  <a:schemeClr val="accent1"/>
                </a:solidFill>
              </a:rPr>
              <a:t>Digital Competence</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err="1"/>
              <a:t>Financialisation</a:t>
            </a:r>
            <a:r>
              <a:rPr lang="en-GB" sz="2400"/>
              <a:t> Competence</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Sustainability Competence</a:t>
            </a:r>
          </a:p>
          <a:p>
            <a:pPr algn="ctr"/>
            <a:r>
              <a:rPr kumimoji="0" lang="en-GB" sz="1800" b="0" i="1" u="none" strike="noStrike" kern="1200" cap="none" spc="0" normalizeH="0" baseline="0" noProof="0">
                <a:ln>
                  <a:noFill/>
                </a:ln>
                <a:solidFill>
                  <a:prstClr val="black"/>
                </a:solidFill>
                <a:effectLst/>
                <a:uLnTx/>
                <a:uFillTx/>
                <a:latin typeface="Jost"/>
                <a:ea typeface="+mn-ea"/>
                <a:cs typeface="+mn-cs"/>
              </a:rPr>
              <a:t>+ </a:t>
            </a:r>
            <a:r>
              <a:rPr lang="en-GB" sz="2400"/>
              <a:t>Crisis Management Competence</a:t>
            </a:r>
          </a:p>
          <a:p>
            <a:pPr marL="0" indent="0" algn="ctr">
              <a:buFont typeface="Wingdings" panose="05000000000000000000" pitchFamily="2" charset="2"/>
              <a:buNone/>
            </a:pPr>
            <a:r>
              <a:rPr lang="en-GB" sz="2400"/>
              <a:t>Knowledge </a:t>
            </a:r>
            <a:r>
              <a:rPr lang="en-GB" sz="1800" i="1"/>
              <a:t>+ cross-functional competence</a:t>
            </a:r>
            <a:endParaRPr lang="en-GB" sz="2400" i="1"/>
          </a:p>
        </p:txBody>
      </p:sp>
      <p:sp>
        <p:nvSpPr>
          <p:cNvPr id="7" name="Textfeld 6">
            <a:extLst>
              <a:ext uri="{FF2B5EF4-FFF2-40B4-BE49-F238E27FC236}">
                <a16:creationId xmlns:a16="http://schemas.microsoft.com/office/drawing/2014/main" id="{2E7DBABE-47F4-A064-29B6-1FFC7B9F7EA6}"/>
              </a:ext>
            </a:extLst>
          </p:cNvPr>
          <p:cNvSpPr txBox="1"/>
          <p:nvPr/>
        </p:nvSpPr>
        <p:spPr>
          <a:xfrm>
            <a:off x="11071942" y="1542122"/>
            <a:ext cx="1162051" cy="230832"/>
          </a:xfrm>
          <a:prstGeom prst="rect">
            <a:avLst/>
          </a:prstGeom>
          <a:noFill/>
        </p:spPr>
        <p:txBody>
          <a:bodyPr wrap="square" rtlCol="0">
            <a:spAutoFit/>
          </a:bodyPr>
          <a:lstStyle/>
          <a:p>
            <a:r>
              <a:rPr lang="en-GB" sz="900" err="1"/>
              <a:t>Ngayo</a:t>
            </a:r>
            <a:r>
              <a:rPr lang="en-GB" sz="900"/>
              <a:t> </a:t>
            </a:r>
            <a:r>
              <a:rPr lang="en-GB" sz="900" err="1"/>
              <a:t>Fotso</a:t>
            </a:r>
            <a:r>
              <a:rPr lang="en-GB" sz="900"/>
              <a:t> (2021)</a:t>
            </a:r>
            <a:endParaRPr lang="de-DE" sz="900"/>
          </a:p>
        </p:txBody>
      </p:sp>
    </p:spTree>
    <p:extLst>
      <p:ext uri="{BB962C8B-B14F-4D97-AF65-F5344CB8AC3E}">
        <p14:creationId xmlns:p14="http://schemas.microsoft.com/office/powerpoint/2010/main" val="795620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2061B66-5E7B-9759-36D2-34048694B347}"/>
              </a:ext>
            </a:extLst>
          </p:cNvPr>
          <p:cNvSpPr>
            <a:spLocks noGrp="1"/>
          </p:cNvSpPr>
          <p:nvPr>
            <p:ph idx="1"/>
          </p:nvPr>
        </p:nvSpPr>
        <p:spPr>
          <a:xfrm>
            <a:off x="838200" y="1638300"/>
            <a:ext cx="11163300" cy="4716461"/>
          </a:xfrm>
        </p:spPr>
        <p:txBody>
          <a:bodyPr>
            <a:normAutofit fontScale="92500"/>
          </a:bodyPr>
          <a:lstStyle/>
          <a:p>
            <a:pPr marL="0" indent="0">
              <a:lnSpc>
                <a:spcPct val="170000"/>
              </a:lnSpc>
              <a:buNone/>
            </a:pPr>
            <a:r>
              <a:rPr lang="en-GB" u="sng">
                <a:latin typeface="+mn-lt"/>
              </a:rPr>
              <a:t>Digital Competencies</a:t>
            </a:r>
          </a:p>
          <a:p>
            <a:pPr>
              <a:lnSpc>
                <a:spcPct val="120000"/>
              </a:lnSpc>
            </a:pPr>
            <a:r>
              <a:rPr lang="en-GB" sz="2400" b="1">
                <a:latin typeface="+mn-lt"/>
              </a:rPr>
              <a:t>Group 1:</a:t>
            </a:r>
            <a:r>
              <a:rPr lang="en-GB" sz="2400">
                <a:latin typeface="+mn-lt"/>
              </a:rPr>
              <a:t> “</a:t>
            </a:r>
            <a:r>
              <a:rPr lang="en-GB" sz="2400" err="1">
                <a:latin typeface="+mn-lt"/>
                <a:hlinkClick r:id="rId3"/>
              </a:rPr>
              <a:t>DigiComp</a:t>
            </a:r>
            <a:r>
              <a:rPr lang="en-GB" sz="2400">
                <a:latin typeface="+mn-lt"/>
                <a:hlinkClick r:id="rId3"/>
              </a:rPr>
              <a:t> 2.2</a:t>
            </a:r>
            <a:r>
              <a:rPr lang="en-GB" sz="2400">
                <a:latin typeface="+mn-lt"/>
              </a:rPr>
              <a:t>” by European Commission (2022)</a:t>
            </a:r>
          </a:p>
          <a:p>
            <a:pPr>
              <a:lnSpc>
                <a:spcPct val="120000"/>
              </a:lnSpc>
            </a:pPr>
            <a:r>
              <a:rPr lang="en-GB" sz="2400" b="1">
                <a:latin typeface="+mn-lt"/>
              </a:rPr>
              <a:t>Group 2: </a:t>
            </a:r>
            <a:r>
              <a:rPr lang="en-GB" sz="2400">
                <a:latin typeface="+mn-lt"/>
              </a:rPr>
              <a:t>“</a:t>
            </a:r>
            <a:r>
              <a:rPr lang="en-GB" sz="2400">
                <a:latin typeface="+mn-lt"/>
                <a:hlinkClick r:id="rId4"/>
              </a:rPr>
              <a:t>Building digital capabilities framework</a:t>
            </a:r>
            <a:r>
              <a:rPr lang="en-GB" sz="2400">
                <a:latin typeface="+mn-lt"/>
              </a:rPr>
              <a:t>” by JISC (2022)</a:t>
            </a:r>
          </a:p>
          <a:p>
            <a:pPr>
              <a:lnSpc>
                <a:spcPct val="120000"/>
              </a:lnSpc>
            </a:pPr>
            <a:r>
              <a:rPr lang="en-GB" sz="2400" b="1"/>
              <a:t>Group 3: </a:t>
            </a:r>
            <a:r>
              <a:rPr lang="en-GB" sz="2400"/>
              <a:t>“</a:t>
            </a:r>
            <a:r>
              <a:rPr lang="en-GB" sz="2400">
                <a:hlinkClick r:id="rId5"/>
              </a:rPr>
              <a:t>21</a:t>
            </a:r>
            <a:r>
              <a:rPr lang="en-GB" sz="2400" baseline="30000">
                <a:hlinkClick r:id="rId5"/>
              </a:rPr>
              <a:t>st</a:t>
            </a:r>
            <a:r>
              <a:rPr lang="en-GB" sz="2400">
                <a:hlinkClick r:id="rId5"/>
              </a:rPr>
              <a:t>-century digital skills</a:t>
            </a:r>
            <a:r>
              <a:rPr lang="en-GB" sz="2400"/>
              <a:t>” by van </a:t>
            </a:r>
            <a:r>
              <a:rPr lang="en-GB" sz="2400" err="1"/>
              <a:t>Laar</a:t>
            </a:r>
            <a:r>
              <a:rPr lang="en-GB" sz="2400"/>
              <a:t> et al. (2017)</a:t>
            </a:r>
          </a:p>
          <a:p>
            <a:pPr marL="0" indent="0">
              <a:lnSpc>
                <a:spcPct val="160000"/>
              </a:lnSpc>
              <a:buNone/>
            </a:pPr>
            <a:r>
              <a:rPr lang="en-GB" sz="2600" u="sng">
                <a:latin typeface="+mn-lt"/>
              </a:rPr>
              <a:t>Digital Leadership Competencies</a:t>
            </a:r>
          </a:p>
          <a:p>
            <a:pPr>
              <a:lnSpc>
                <a:spcPct val="120000"/>
              </a:lnSpc>
            </a:pPr>
            <a:r>
              <a:rPr lang="en-GB" sz="2400" b="1">
                <a:latin typeface="+mn-lt"/>
              </a:rPr>
              <a:t>Group 4: </a:t>
            </a:r>
            <a:r>
              <a:rPr lang="en-GB" sz="2400">
                <a:latin typeface="+mn-lt"/>
              </a:rPr>
              <a:t>“</a:t>
            </a:r>
            <a:r>
              <a:rPr lang="en-US" sz="2400">
                <a:latin typeface="+mn-lt"/>
                <a:hlinkClick r:id="rId6"/>
              </a:rPr>
              <a:t>Key leadership competencies for digital transformation</a:t>
            </a:r>
            <a:r>
              <a:rPr lang="en-GB" sz="2400">
                <a:latin typeface="+mn-lt"/>
              </a:rPr>
              <a:t>” by Philip et al. (2023)</a:t>
            </a:r>
          </a:p>
          <a:p>
            <a:pPr>
              <a:lnSpc>
                <a:spcPct val="120000"/>
              </a:lnSpc>
            </a:pPr>
            <a:r>
              <a:rPr lang="en-GB" sz="2400" b="1">
                <a:latin typeface="+mn-lt"/>
              </a:rPr>
              <a:t>Group 5: </a:t>
            </a:r>
            <a:r>
              <a:rPr lang="en-GB" sz="2400">
                <a:latin typeface="+mn-lt"/>
              </a:rPr>
              <a:t>“</a:t>
            </a:r>
            <a:r>
              <a:rPr lang="en-GB" sz="2400">
                <a:latin typeface="+mn-lt"/>
                <a:hlinkClick r:id="rId7"/>
              </a:rPr>
              <a:t>Leadership competencies for digital transformation</a:t>
            </a:r>
            <a:r>
              <a:rPr lang="en-GB" sz="2400">
                <a:latin typeface="+mn-lt"/>
              </a:rPr>
              <a:t>” by Gilli et al. (2022)</a:t>
            </a:r>
          </a:p>
        </p:txBody>
      </p:sp>
      <p:sp>
        <p:nvSpPr>
          <p:cNvPr id="4" name="Foliennummernplatzhalter 3">
            <a:extLst>
              <a:ext uri="{FF2B5EF4-FFF2-40B4-BE49-F238E27FC236}">
                <a16:creationId xmlns:a16="http://schemas.microsoft.com/office/drawing/2014/main" id="{A7DCA513-523E-BD5C-FBAE-12ACB42FCA25}"/>
              </a:ext>
            </a:extLst>
          </p:cNvPr>
          <p:cNvSpPr>
            <a:spLocks noGrp="1"/>
          </p:cNvSpPr>
          <p:nvPr>
            <p:ph type="sldNum" sz="quarter" idx="12"/>
          </p:nvPr>
        </p:nvSpPr>
        <p:spPr/>
        <p:txBody>
          <a:bodyPr/>
          <a:lstStyle/>
          <a:p>
            <a:fld id="{35ACAA2A-A583-422A-97F0-9DEA9756D41B}" type="slidenum">
              <a:rPr lang="de-DE" smtClean="0">
                <a:latin typeface="+mn-lt"/>
              </a:rPr>
              <a:t>25</a:t>
            </a:fld>
            <a:endParaRPr lang="de-DE">
              <a:latin typeface="+mn-lt"/>
            </a:endParaRPr>
          </a:p>
        </p:txBody>
      </p:sp>
      <p:sp>
        <p:nvSpPr>
          <p:cNvPr id="2" name="Titel 1">
            <a:extLst>
              <a:ext uri="{FF2B5EF4-FFF2-40B4-BE49-F238E27FC236}">
                <a16:creationId xmlns:a16="http://schemas.microsoft.com/office/drawing/2014/main" id="{2AB7CCE6-D60A-E4EC-4EC7-7636C7CF7873}"/>
              </a:ext>
            </a:extLst>
          </p:cNvPr>
          <p:cNvSpPr>
            <a:spLocks noGrp="1"/>
          </p:cNvSpPr>
          <p:nvPr>
            <p:ph type="title"/>
          </p:nvPr>
        </p:nvSpPr>
        <p:spPr/>
        <p:txBody>
          <a:bodyPr/>
          <a:lstStyle/>
          <a:p>
            <a:r>
              <a:rPr lang="en-US">
                <a:latin typeface="+mn-lt"/>
              </a:rPr>
              <a:t>Groupwork</a:t>
            </a:r>
          </a:p>
        </p:txBody>
      </p:sp>
      <p:sp>
        <p:nvSpPr>
          <p:cNvPr id="5" name="Fußzeilenplatzhalter 4">
            <a:extLst>
              <a:ext uri="{FF2B5EF4-FFF2-40B4-BE49-F238E27FC236}">
                <a16:creationId xmlns:a16="http://schemas.microsoft.com/office/drawing/2014/main" id="{BA75BB0C-99C2-E92C-37C4-B64AC66EF846}"/>
              </a:ext>
            </a:extLst>
          </p:cNvPr>
          <p:cNvSpPr>
            <a:spLocks noGrp="1"/>
          </p:cNvSpPr>
          <p:nvPr>
            <p:ph type="ftr" sz="quarter" idx="11"/>
          </p:nvPr>
        </p:nvSpPr>
        <p:spPr/>
        <p:txBody>
          <a:bodyPr/>
          <a:lstStyle/>
          <a:p>
            <a:r>
              <a:rPr lang="en-GB" noProof="0"/>
              <a:t>ERASMUS+ DIGIGEN 
Project Ref. No. 2021-1-DE02-KA220-VET-000025335</a:t>
            </a:r>
          </a:p>
        </p:txBody>
      </p:sp>
    </p:spTree>
    <p:extLst>
      <p:ext uri="{BB962C8B-B14F-4D97-AF65-F5344CB8AC3E}">
        <p14:creationId xmlns:p14="http://schemas.microsoft.com/office/powerpoint/2010/main" val="2086703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3" y="2135189"/>
            <a:ext cx="9858374" cy="3779836"/>
          </a:xfrm>
        </p:spPr>
        <p:txBody>
          <a:bodyPr vert="horz" lIns="91440" tIns="45720" rIns="91440" bIns="45720" rtlCol="0" anchor="t">
            <a:normAutofit/>
          </a:bodyPr>
          <a:lstStyle/>
          <a:p>
            <a:pPr marL="0" lvl="1" algn="ctr">
              <a:lnSpc>
                <a:spcPct val="150000"/>
              </a:lnSpc>
              <a:spcAft>
                <a:spcPts val="1800"/>
              </a:spcAft>
            </a:pPr>
            <a:r>
              <a:rPr lang="en-US" sz="1800">
                <a:latin typeface="+mn-lt"/>
              </a:rPr>
              <a:t>Which group (branch, job, position, …) does the competence framework address?</a:t>
            </a:r>
          </a:p>
          <a:p>
            <a:pPr marL="0" lvl="1" algn="ctr">
              <a:lnSpc>
                <a:spcPct val="150000"/>
              </a:lnSpc>
              <a:spcAft>
                <a:spcPts val="1800"/>
              </a:spcAft>
            </a:pPr>
            <a:r>
              <a:rPr lang="en-US" sz="1800">
                <a:latin typeface="+mn-lt"/>
              </a:rPr>
              <a:t>Where does this competence framework come from/which people’s view does it reflect?</a:t>
            </a:r>
          </a:p>
          <a:p>
            <a:pPr marL="0" lvl="1" algn="ctr">
              <a:lnSpc>
                <a:spcPct val="150000"/>
              </a:lnSpc>
              <a:spcAft>
                <a:spcPts val="1800"/>
              </a:spcAft>
            </a:pPr>
            <a:r>
              <a:rPr lang="en-US" sz="1800"/>
              <a:t>What are digital (leadership) competencies from the authors’ point of view?</a:t>
            </a:r>
          </a:p>
          <a:p>
            <a:pPr marL="0" lvl="1" algn="ctr">
              <a:lnSpc>
                <a:spcPct val="150000"/>
              </a:lnSpc>
              <a:spcAft>
                <a:spcPts val="1800"/>
              </a:spcAft>
            </a:pPr>
            <a:r>
              <a:rPr lang="en-US" sz="1800"/>
              <a:t>How is the competence framework structured?</a:t>
            </a:r>
          </a:p>
          <a:p>
            <a:pPr marL="0" lvl="1" algn="ctr">
              <a:lnSpc>
                <a:spcPct val="150000"/>
              </a:lnSpc>
              <a:spcAft>
                <a:spcPts val="1800"/>
              </a:spcAft>
            </a:pPr>
            <a:r>
              <a:rPr lang="en-US" sz="1800"/>
              <a:t>How is the competence framework tied to female digital leadership?</a:t>
            </a:r>
          </a:p>
          <a:p>
            <a:pPr marL="0" lvl="1" algn="ctr">
              <a:lnSpc>
                <a:spcPct val="150000"/>
              </a:lnSpc>
              <a:spcAft>
                <a:spcPts val="1800"/>
              </a:spcAft>
            </a:pPr>
            <a:endParaRPr lang="en-US" sz="1800">
              <a:latin typeface="+mn-lt"/>
            </a:endParaRPr>
          </a:p>
          <a:p>
            <a:pPr marL="0" lvl="1" algn="ctr">
              <a:lnSpc>
                <a:spcPct val="150000"/>
              </a:lnSpc>
              <a:spcAft>
                <a:spcPts val="1800"/>
              </a:spcAft>
            </a:pPr>
            <a:endParaRPr lang="en-US" sz="1800">
              <a:latin typeface="+mn-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26</a:t>
            </a:fld>
            <a:endParaRPr lang="de-DE"/>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3314104" y="371474"/>
            <a:ext cx="5563791" cy="1468439"/>
          </a:xfrm>
        </p:spPr>
        <p:txBody>
          <a:bodyPr>
            <a:normAutofit fontScale="90000"/>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b="1">
                <a:latin typeface="+mn-lt"/>
              </a:rPr>
              <a:t>YOUR TASK</a:t>
            </a:r>
            <a:br>
              <a:rPr lang="de-DE">
                <a:latin typeface="+mn-lt"/>
              </a:rPr>
            </a:br>
            <a:r>
              <a:rPr kumimoji="0" lang="de-DE" sz="1800" b="0" i="1" u="none" strike="noStrike" kern="1200" cap="none" spc="0" normalizeH="0" baseline="0" noProof="0">
                <a:ln>
                  <a:noFill/>
                </a:ln>
                <a:solidFill>
                  <a:prstClr val="black"/>
                </a:solidFill>
                <a:effectLst/>
                <a:uLnTx/>
                <a:uFillTx/>
                <a:latin typeface="Jost"/>
                <a:ea typeface="Jost Bold Italic" pitchFamily="2" charset="77"/>
                <a:cs typeface="+mn-cs"/>
              </a:rPr>
              <a:t>Re</a:t>
            </a:r>
            <a:r>
              <a:rPr kumimoji="0" lang="en-GB" sz="1800" b="0" i="1" u="none" strike="noStrike" kern="1200" cap="none" spc="0" normalizeH="0" baseline="0" noProof="0">
                <a:ln>
                  <a:noFill/>
                </a:ln>
                <a:solidFill>
                  <a:prstClr val="black"/>
                </a:solidFill>
                <a:effectLst/>
                <a:uLnTx/>
                <a:uFillTx/>
                <a:latin typeface="Jost"/>
                <a:ea typeface="Jost Bold Italic" pitchFamily="2" charset="77"/>
                <a:cs typeface="+mn-cs"/>
              </a:rPr>
              <a:t>ad</a:t>
            </a:r>
            <a:r>
              <a:rPr kumimoji="0" lang="en-US" sz="1800" b="0" i="1" u="none" strike="noStrike" kern="1200" cap="none" spc="0" normalizeH="0" baseline="0" noProof="0">
                <a:ln>
                  <a:noFill/>
                </a:ln>
                <a:solidFill>
                  <a:prstClr val="black"/>
                </a:solidFill>
                <a:effectLst/>
                <a:uLnTx/>
                <a:uFillTx/>
                <a:latin typeface="Jost"/>
                <a:ea typeface="Jost Bold Italic" pitchFamily="2" charset="77"/>
                <a:cs typeface="+mn-cs"/>
              </a:rPr>
              <a:t> the concept/text &amp; present your competence framework</a:t>
            </a:r>
            <a:endParaRPr lang="de-DE">
              <a:latin typeface="+mn-lt"/>
            </a:endParaRPr>
          </a:p>
        </p:txBody>
      </p:sp>
    </p:spTree>
    <p:extLst>
      <p:ext uri="{BB962C8B-B14F-4D97-AF65-F5344CB8AC3E}">
        <p14:creationId xmlns:p14="http://schemas.microsoft.com/office/powerpoint/2010/main" val="1165750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27</a:t>
            </a:fld>
            <a:endParaRPr lang="en-GB" noProof="0"/>
          </a:p>
        </p:txBody>
      </p:sp>
      <p:sp>
        <p:nvSpPr>
          <p:cNvPr id="6" name="Titel 5">
            <a:extLst>
              <a:ext uri="{FF2B5EF4-FFF2-40B4-BE49-F238E27FC236}">
                <a16:creationId xmlns:a16="http://schemas.microsoft.com/office/drawing/2014/main" id="{9CE03DC5-B0D5-C6B7-3911-04FE1D967C8B}"/>
              </a:ext>
            </a:extLst>
          </p:cNvPr>
          <p:cNvSpPr>
            <a:spLocks noGrp="1"/>
          </p:cNvSpPr>
          <p:nvPr>
            <p:ph type="title"/>
          </p:nvPr>
        </p:nvSpPr>
        <p:spPr>
          <a:xfrm>
            <a:off x="838200" y="314436"/>
            <a:ext cx="9920288" cy="780585"/>
          </a:xfrm>
        </p:spPr>
        <p:txBody>
          <a:bodyPr/>
          <a:lstStyle/>
          <a:p>
            <a:r>
              <a:rPr lang="en-GB"/>
              <a:t>Digital Competencies</a:t>
            </a:r>
          </a:p>
        </p:txBody>
      </p:sp>
      <p:graphicFrame>
        <p:nvGraphicFramePr>
          <p:cNvPr id="7" name="Tabelle 7">
            <a:extLst>
              <a:ext uri="{FF2B5EF4-FFF2-40B4-BE49-F238E27FC236}">
                <a16:creationId xmlns:a16="http://schemas.microsoft.com/office/drawing/2014/main" id="{29FBB545-24F9-9E57-1722-CC832AF2A044}"/>
              </a:ext>
            </a:extLst>
          </p:cNvPr>
          <p:cNvGraphicFramePr>
            <a:graphicFrameLocks noGrp="1"/>
          </p:cNvGraphicFramePr>
          <p:nvPr>
            <p:extLst>
              <p:ext uri="{D42A27DB-BD31-4B8C-83A1-F6EECF244321}">
                <p14:modId xmlns:p14="http://schemas.microsoft.com/office/powerpoint/2010/main" val="2057214809"/>
              </p:ext>
            </p:extLst>
          </p:nvPr>
        </p:nvGraphicFramePr>
        <p:xfrm>
          <a:off x="748903" y="1807903"/>
          <a:ext cx="10307241" cy="4330840"/>
        </p:xfrm>
        <a:graphic>
          <a:graphicData uri="http://schemas.openxmlformats.org/drawingml/2006/table">
            <a:tbl>
              <a:tblPr firstRow="1" bandRow="1">
                <a:tableStyleId>{5FD0F851-EC5A-4D38-B0AD-8093EC10F338}</a:tableStyleId>
              </a:tblPr>
              <a:tblGrid>
                <a:gridCol w="394931">
                  <a:extLst>
                    <a:ext uri="{9D8B030D-6E8A-4147-A177-3AD203B41FA5}">
                      <a16:colId xmlns:a16="http://schemas.microsoft.com/office/drawing/2014/main" val="988189801"/>
                    </a:ext>
                  </a:extLst>
                </a:gridCol>
                <a:gridCol w="2326823">
                  <a:extLst>
                    <a:ext uri="{9D8B030D-6E8A-4147-A177-3AD203B41FA5}">
                      <a16:colId xmlns:a16="http://schemas.microsoft.com/office/drawing/2014/main" val="2852026471"/>
                    </a:ext>
                  </a:extLst>
                </a:gridCol>
                <a:gridCol w="7585487">
                  <a:extLst>
                    <a:ext uri="{9D8B030D-6E8A-4147-A177-3AD203B41FA5}">
                      <a16:colId xmlns:a16="http://schemas.microsoft.com/office/drawing/2014/main" val="2457867750"/>
                    </a:ext>
                  </a:extLst>
                </a:gridCol>
              </a:tblGrid>
              <a:tr h="370840">
                <a:tc>
                  <a:txBody>
                    <a:bodyPr/>
                    <a:lstStyle/>
                    <a:p>
                      <a:endParaRPr lang="en-GB"/>
                    </a:p>
                  </a:txBody>
                  <a:tcPr/>
                </a:tc>
                <a:tc>
                  <a:txBody>
                    <a:bodyPr/>
                    <a:lstStyle/>
                    <a:p>
                      <a:r>
                        <a:rPr lang="en-GB"/>
                        <a:t>Category</a:t>
                      </a:r>
                    </a:p>
                  </a:txBody>
                  <a:tcPr/>
                </a:tc>
                <a:tc>
                  <a:txBody>
                    <a:bodyPr/>
                    <a:lstStyle/>
                    <a:p>
                      <a:r>
                        <a:rPr lang="en-GB"/>
                        <a:t>Differentiation</a:t>
                      </a:r>
                    </a:p>
                  </a:txBody>
                  <a:tcPr/>
                </a:tc>
                <a:extLst>
                  <a:ext uri="{0D108BD9-81ED-4DB2-BD59-A6C34878D82A}">
                    <a16:rowId xmlns:a16="http://schemas.microsoft.com/office/drawing/2014/main" val="2012955964"/>
                  </a:ext>
                </a:extLst>
              </a:tr>
              <a:tr h="360000">
                <a:tc rowSpan="5">
                  <a:txBody>
                    <a:bodyPr/>
                    <a:lstStyle/>
                    <a:p>
                      <a:pPr algn="ctr"/>
                      <a:r>
                        <a:rPr lang="en-GB" sz="1200" b="1"/>
                        <a:t>Core competencies</a:t>
                      </a:r>
                    </a:p>
                  </a:txBody>
                  <a:tcPr vert="vert270">
                    <a:solidFill>
                      <a:schemeClr val="bg1"/>
                    </a:solidFill>
                  </a:tcPr>
                </a:tc>
                <a:tc>
                  <a:txBody>
                    <a:bodyPr/>
                    <a:lstStyle/>
                    <a:p>
                      <a:r>
                        <a:rPr lang="en-GB" sz="1600"/>
                        <a:t>Information Management</a:t>
                      </a:r>
                    </a:p>
                  </a:txBody>
                  <a:tcPr/>
                </a:tc>
                <a:tc>
                  <a:txBody>
                    <a:bodyPr/>
                    <a:lstStyle/>
                    <a:p>
                      <a:r>
                        <a:rPr lang="en-GB" sz="1600"/>
                        <a:t>Access/derive data; use/evaluate data; manage data</a:t>
                      </a:r>
                    </a:p>
                  </a:txBody>
                  <a:tcPr/>
                </a:tc>
                <a:extLst>
                  <a:ext uri="{0D108BD9-81ED-4DB2-BD59-A6C34878D82A}">
                    <a16:rowId xmlns:a16="http://schemas.microsoft.com/office/drawing/2014/main" val="3254987823"/>
                  </a:ext>
                </a:extLst>
              </a:tr>
              <a:tr h="360000">
                <a:tc vMerge="1">
                  <a:txBody>
                    <a:bodyPr/>
                    <a:lstStyle/>
                    <a:p>
                      <a:endParaRPr lang="en-GB"/>
                    </a:p>
                  </a:txBody>
                  <a:tcPr/>
                </a:tc>
                <a:tc>
                  <a:txBody>
                    <a:bodyPr/>
                    <a:lstStyle/>
                    <a:p>
                      <a:r>
                        <a:rPr lang="en-GB" sz="1600"/>
                        <a:t>Communication</a:t>
                      </a:r>
                    </a:p>
                  </a:txBody>
                  <a:tcPr/>
                </a:tc>
                <a:tc>
                  <a:txBody>
                    <a:bodyPr/>
                    <a:lstStyle/>
                    <a:p>
                      <a:r>
                        <a:rPr lang="en-GB" sz="1600"/>
                        <a:t>Appropriateness/expressiveness; create/share content; contact building; networking</a:t>
                      </a:r>
                    </a:p>
                  </a:txBody>
                  <a:tcPr/>
                </a:tc>
                <a:extLst>
                  <a:ext uri="{0D108BD9-81ED-4DB2-BD59-A6C34878D82A}">
                    <a16:rowId xmlns:a16="http://schemas.microsoft.com/office/drawing/2014/main" val="2907508858"/>
                  </a:ext>
                </a:extLst>
              </a:tr>
              <a:tr h="360000">
                <a:tc vMerge="1">
                  <a:txBody>
                    <a:bodyPr/>
                    <a:lstStyle/>
                    <a:p>
                      <a:endParaRPr lang="en-GB"/>
                    </a:p>
                  </a:txBody>
                  <a:tcPr/>
                </a:tc>
                <a:tc>
                  <a:txBody>
                    <a:bodyPr/>
                    <a:lstStyle/>
                    <a:p>
                      <a:r>
                        <a:rPr lang="en-GB" sz="1600"/>
                        <a:t>Collaboration</a:t>
                      </a:r>
                    </a:p>
                  </a:txBody>
                  <a:tcPr/>
                </a:tc>
                <a:tc>
                  <a:txBody>
                    <a:bodyPr/>
                    <a:lstStyle/>
                    <a:p>
                      <a:r>
                        <a:rPr lang="en-GB" sz="1600"/>
                        <a:t>Organise collaboration; knowledge sharing</a:t>
                      </a:r>
                    </a:p>
                  </a:txBody>
                  <a:tcPr/>
                </a:tc>
                <a:extLst>
                  <a:ext uri="{0D108BD9-81ED-4DB2-BD59-A6C34878D82A}">
                    <a16:rowId xmlns:a16="http://schemas.microsoft.com/office/drawing/2014/main" val="1044472973"/>
                  </a:ext>
                </a:extLst>
              </a:tr>
              <a:tr h="360000">
                <a:tc vMerge="1">
                  <a:txBody>
                    <a:bodyPr/>
                    <a:lstStyle/>
                    <a:p>
                      <a:endParaRPr lang="en-GB"/>
                    </a:p>
                  </a:txBody>
                  <a:tcPr/>
                </a:tc>
                <a:tc>
                  <a:txBody>
                    <a:bodyPr/>
                    <a:lstStyle/>
                    <a:p>
                      <a:r>
                        <a:rPr lang="en-GB" sz="1600"/>
                        <a:t>Future Thinking</a:t>
                      </a:r>
                    </a:p>
                  </a:txBody>
                  <a:tcPr/>
                </a:tc>
                <a:tc>
                  <a:txBody>
                    <a:bodyPr/>
                    <a:lstStyle/>
                    <a:p>
                      <a:r>
                        <a:rPr lang="en-GB" sz="1600"/>
                        <a:t>Critical reflection/justification; future orientation; creativity; problem-solving </a:t>
                      </a:r>
                    </a:p>
                  </a:txBody>
                  <a:tcPr/>
                </a:tc>
                <a:extLst>
                  <a:ext uri="{0D108BD9-81ED-4DB2-BD59-A6C34878D82A}">
                    <a16:rowId xmlns:a16="http://schemas.microsoft.com/office/drawing/2014/main" val="1121512347"/>
                  </a:ext>
                </a:extLst>
              </a:tr>
              <a:tr h="360000">
                <a:tc vMerge="1">
                  <a:txBody>
                    <a:bodyPr/>
                    <a:lstStyle/>
                    <a:p>
                      <a:endParaRPr lang="en-GB"/>
                    </a:p>
                  </a:txBody>
                  <a:tcPr/>
                </a:tc>
                <a:tc>
                  <a:txBody>
                    <a:bodyPr/>
                    <a:lstStyle/>
                    <a:p>
                      <a:r>
                        <a:rPr lang="en-GB" sz="1600"/>
                        <a:t>Technical proficiency</a:t>
                      </a:r>
                    </a:p>
                  </a:txBody>
                  <a:tcPr>
                    <a:lnB w="12700" cap="flat" cmpd="sng" algn="ctr">
                      <a:solidFill>
                        <a:schemeClr val="tx1"/>
                      </a:solidFill>
                      <a:prstDash val="solid"/>
                      <a:round/>
                      <a:headEnd type="none" w="med" len="med"/>
                      <a:tailEnd type="none" w="med" len="med"/>
                    </a:lnB>
                  </a:tcPr>
                </a:tc>
                <a:tc>
                  <a:txBody>
                    <a:bodyPr/>
                    <a:lstStyle/>
                    <a:p>
                      <a:r>
                        <a:rPr lang="en-GB" sz="1600"/>
                        <a:t>Operate hardware; operate software; programming and maintenance; algorithms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4661796"/>
                  </a:ext>
                </a:extLst>
              </a:tr>
              <a:tr h="360000">
                <a:tc rowSpan="6">
                  <a:txBody>
                    <a:bodyPr/>
                    <a:lstStyle/>
                    <a:p>
                      <a:pPr algn="ctr"/>
                      <a:r>
                        <a:rPr lang="en-GB" sz="1200" b="1"/>
                        <a:t>Contextual competencies</a:t>
                      </a:r>
                    </a:p>
                  </a:txBody>
                  <a:tcPr vert="vert270">
                    <a:solidFill>
                      <a:schemeClr val="bg1"/>
                    </a:solidFill>
                  </a:tcPr>
                </a:tc>
                <a:tc>
                  <a:txBody>
                    <a:bodyPr/>
                    <a:lstStyle/>
                    <a:p>
                      <a:r>
                        <a:rPr lang="en-GB" sz="1600"/>
                        <a:t>Ethical awareness</a:t>
                      </a:r>
                    </a:p>
                  </a:txBody>
                  <a:tcPr>
                    <a:lnT w="12700" cap="flat" cmpd="sng" algn="ctr">
                      <a:solidFill>
                        <a:schemeClr val="tx1"/>
                      </a:solidFill>
                      <a:prstDash val="solid"/>
                      <a:round/>
                      <a:headEnd type="none" w="med" len="med"/>
                      <a:tailEnd type="none" w="med" len="med"/>
                    </a:lnT>
                  </a:tcPr>
                </a:tc>
                <a:tc>
                  <a:txBody>
                    <a:bodyPr/>
                    <a:lstStyle/>
                    <a:p>
                      <a:r>
                        <a:rPr lang="en-GB" sz="1600"/>
                        <a:t>Apply legal &amp; ethical standards; understand digital impact</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04730064"/>
                  </a:ext>
                </a:extLst>
              </a:tr>
              <a:tr h="360000">
                <a:tc vMerge="1">
                  <a:txBody>
                    <a:bodyPr/>
                    <a:lstStyle/>
                    <a:p>
                      <a:endParaRPr lang="en-GB"/>
                    </a:p>
                  </a:txBody>
                  <a:tcPr vert="vert270"/>
                </a:tc>
                <a:tc>
                  <a:txBody>
                    <a:bodyPr/>
                    <a:lstStyle/>
                    <a:p>
                      <a:r>
                        <a:rPr lang="en-GB" sz="1600"/>
                        <a:t>Cultural awareness</a:t>
                      </a:r>
                    </a:p>
                  </a:txBody>
                  <a:tcPr/>
                </a:tc>
                <a:tc>
                  <a:txBody>
                    <a:bodyPr/>
                    <a:lstStyle/>
                    <a:p>
                      <a:r>
                        <a:rPr lang="en-GB" sz="1600"/>
                        <a:t>Understand cultural differences; cross-cultural collaboration</a:t>
                      </a:r>
                    </a:p>
                  </a:txBody>
                  <a:tcPr/>
                </a:tc>
                <a:extLst>
                  <a:ext uri="{0D108BD9-81ED-4DB2-BD59-A6C34878D82A}">
                    <a16:rowId xmlns:a16="http://schemas.microsoft.com/office/drawing/2014/main" val="464555021"/>
                  </a:ext>
                </a:extLst>
              </a:tr>
              <a:tr h="360000">
                <a:tc vMerge="1">
                  <a:txBody>
                    <a:bodyPr/>
                    <a:lstStyle/>
                    <a:p>
                      <a:endParaRPr lang="en-GB"/>
                    </a:p>
                  </a:txBody>
                  <a:tcPr vert="vert270"/>
                </a:tc>
                <a:tc>
                  <a:txBody>
                    <a:bodyPr/>
                    <a:lstStyle/>
                    <a:p>
                      <a:r>
                        <a:rPr lang="en-GB" sz="1600"/>
                        <a:t>Flexibility</a:t>
                      </a:r>
                    </a:p>
                  </a:txBody>
                  <a:tcPr/>
                </a:tc>
                <a:tc>
                  <a:txBody>
                    <a:bodyPr/>
                    <a:lstStyle/>
                    <a:p>
                      <a:r>
                        <a:rPr lang="en-GB" sz="1600"/>
                        <a:t>Adaptability; agility</a:t>
                      </a:r>
                    </a:p>
                  </a:txBody>
                  <a:tcPr/>
                </a:tc>
                <a:extLst>
                  <a:ext uri="{0D108BD9-81ED-4DB2-BD59-A6C34878D82A}">
                    <a16:rowId xmlns:a16="http://schemas.microsoft.com/office/drawing/2014/main" val="154959748"/>
                  </a:ext>
                </a:extLst>
              </a:tr>
              <a:tr h="360000">
                <a:tc vMerge="1">
                  <a:txBody>
                    <a:bodyPr/>
                    <a:lstStyle/>
                    <a:p>
                      <a:endParaRPr lang="en-GB"/>
                    </a:p>
                  </a:txBody>
                  <a:tcPr vert="vert270"/>
                </a:tc>
                <a:tc>
                  <a:txBody>
                    <a:bodyPr/>
                    <a:lstStyle/>
                    <a:p>
                      <a:r>
                        <a:rPr lang="en-GB" sz="1600"/>
                        <a:t>Self-direction</a:t>
                      </a:r>
                    </a:p>
                  </a:txBody>
                  <a:tcPr/>
                </a:tc>
                <a:tc>
                  <a:txBody>
                    <a:bodyPr/>
                    <a:lstStyle/>
                    <a:p>
                      <a:r>
                        <a:rPr lang="en-GB" sz="1600"/>
                        <a:t>Identify digital gaps; set learning goals; monitor learning process; pro-active/initiative</a:t>
                      </a:r>
                    </a:p>
                  </a:txBody>
                  <a:tcPr/>
                </a:tc>
                <a:extLst>
                  <a:ext uri="{0D108BD9-81ED-4DB2-BD59-A6C34878D82A}">
                    <a16:rowId xmlns:a16="http://schemas.microsoft.com/office/drawing/2014/main" val="668575419"/>
                  </a:ext>
                </a:extLst>
              </a:tr>
              <a:tr h="360000">
                <a:tc vMerge="1">
                  <a:txBody>
                    <a:bodyPr/>
                    <a:lstStyle/>
                    <a:p>
                      <a:endParaRPr lang="en-GB"/>
                    </a:p>
                  </a:txBody>
                  <a:tcPr vert="vert270"/>
                </a:tc>
                <a:tc>
                  <a:txBody>
                    <a:bodyPr/>
                    <a:lstStyle/>
                    <a:p>
                      <a:r>
                        <a:rPr lang="en-GB" sz="1600"/>
                        <a:t>Lifelong learning</a:t>
                      </a:r>
                    </a:p>
                  </a:txBody>
                  <a:tcPr/>
                </a:tc>
                <a:tc>
                  <a:txBody>
                    <a:bodyPr/>
                    <a:lstStyle/>
                    <a:p>
                      <a:r>
                        <a:rPr lang="en-GB" sz="1600"/>
                        <a:t>Explore new opportunities; create digital knowledge</a:t>
                      </a:r>
                    </a:p>
                  </a:txBody>
                  <a:tcPr/>
                </a:tc>
                <a:extLst>
                  <a:ext uri="{0D108BD9-81ED-4DB2-BD59-A6C34878D82A}">
                    <a16:rowId xmlns:a16="http://schemas.microsoft.com/office/drawing/2014/main" val="3269845506"/>
                  </a:ext>
                </a:extLst>
              </a:tr>
              <a:tr h="360000">
                <a:tc vMerge="1">
                  <a:txBody>
                    <a:bodyPr/>
                    <a:lstStyle/>
                    <a:p>
                      <a:endParaRPr lang="en-GB"/>
                    </a:p>
                  </a:txBody>
                  <a:tcPr vert="vert270"/>
                </a:tc>
                <a:tc>
                  <a:txBody>
                    <a:bodyPr/>
                    <a:lstStyle/>
                    <a:p>
                      <a:r>
                        <a:rPr lang="en-GB" sz="1600"/>
                        <a:t>Digital Safety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self-representation; support digital wellbeing; protect devices; protect data/privacy</a:t>
                      </a:r>
                    </a:p>
                  </a:txBody>
                  <a:tcPr/>
                </a:tc>
                <a:extLst>
                  <a:ext uri="{0D108BD9-81ED-4DB2-BD59-A6C34878D82A}">
                    <a16:rowId xmlns:a16="http://schemas.microsoft.com/office/drawing/2014/main" val="2967691513"/>
                  </a:ext>
                </a:extLst>
              </a:tr>
            </a:tbl>
          </a:graphicData>
        </a:graphic>
      </p:graphicFrame>
      <p:sp>
        <p:nvSpPr>
          <p:cNvPr id="8" name="Textfeld 7">
            <a:extLst>
              <a:ext uri="{FF2B5EF4-FFF2-40B4-BE49-F238E27FC236}">
                <a16:creationId xmlns:a16="http://schemas.microsoft.com/office/drawing/2014/main" id="{38A88618-7F00-E1CB-4A13-DE6C8C3BE340}"/>
              </a:ext>
            </a:extLst>
          </p:cNvPr>
          <p:cNvSpPr txBox="1"/>
          <p:nvPr/>
        </p:nvSpPr>
        <p:spPr>
          <a:xfrm>
            <a:off x="9420226" y="1478704"/>
            <a:ext cx="2971800" cy="230832"/>
          </a:xfrm>
          <a:prstGeom prst="rect">
            <a:avLst/>
          </a:prstGeom>
          <a:noFill/>
        </p:spPr>
        <p:txBody>
          <a:bodyPr wrap="square" rtlCol="0">
            <a:spAutoFit/>
          </a:bodyPr>
          <a:lstStyle>
            <a:defPPr>
              <a:defRPr lang="de-DE"/>
            </a:defPPr>
            <a:lvl1pPr>
              <a:defRPr sz="900"/>
            </a:lvl1pPr>
          </a:lstStyle>
          <a:p>
            <a:r>
              <a:rPr lang="de-DE"/>
              <a:t>van Laar et al. (2017, 2018) &amp; </a:t>
            </a:r>
            <a:r>
              <a:rPr lang="en-GB"/>
              <a:t>CGC </a:t>
            </a:r>
            <a:r>
              <a:rPr lang="en-GB" err="1"/>
              <a:t>DigiTrans</a:t>
            </a:r>
            <a:r>
              <a:rPr lang="en-GB"/>
              <a:t> (2023) </a:t>
            </a:r>
            <a:endParaRPr lang="de-DE"/>
          </a:p>
        </p:txBody>
      </p:sp>
    </p:spTree>
    <p:extLst>
      <p:ext uri="{BB962C8B-B14F-4D97-AF65-F5344CB8AC3E}">
        <p14:creationId xmlns:p14="http://schemas.microsoft.com/office/powerpoint/2010/main" val="3437658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61F0379A-BBFD-94E7-F88B-FCE487EE5E5C}"/>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4F64D5CD-080B-BF63-279F-FFFE03B4137E}"/>
              </a:ext>
            </a:extLst>
          </p:cNvPr>
          <p:cNvSpPr>
            <a:spLocks noGrp="1"/>
          </p:cNvSpPr>
          <p:nvPr>
            <p:ph type="sldNum" sz="quarter" idx="12"/>
          </p:nvPr>
        </p:nvSpPr>
        <p:spPr/>
        <p:txBody>
          <a:bodyPr/>
          <a:lstStyle/>
          <a:p>
            <a:fld id="{F96B14D3-7D2A-2041-9DA6-67735C9926F2}" type="slidenum">
              <a:rPr lang="de-DE" smtClean="0"/>
              <a:t>28</a:t>
            </a:fld>
            <a:endParaRPr lang="de-DE"/>
          </a:p>
        </p:txBody>
      </p:sp>
      <p:sp>
        <p:nvSpPr>
          <p:cNvPr id="5" name="Titel 4">
            <a:extLst>
              <a:ext uri="{FF2B5EF4-FFF2-40B4-BE49-F238E27FC236}">
                <a16:creationId xmlns:a16="http://schemas.microsoft.com/office/drawing/2014/main" id="{C0225216-7FD5-B7DD-A5D8-CFB436980887}"/>
              </a:ext>
            </a:extLst>
          </p:cNvPr>
          <p:cNvSpPr>
            <a:spLocks noGrp="1"/>
          </p:cNvSpPr>
          <p:nvPr>
            <p:ph type="title"/>
          </p:nvPr>
        </p:nvSpPr>
        <p:spPr>
          <a:xfrm>
            <a:off x="838200" y="372637"/>
            <a:ext cx="9677400" cy="780585"/>
          </a:xfrm>
        </p:spPr>
        <p:txBody>
          <a:bodyPr/>
          <a:lstStyle/>
          <a:p>
            <a:r>
              <a:rPr lang="en-GB" sz="5400"/>
              <a:t>Digital Leadership Competence</a:t>
            </a:r>
          </a:p>
        </p:txBody>
      </p:sp>
      <p:graphicFrame>
        <p:nvGraphicFramePr>
          <p:cNvPr id="6" name="Diagramm 5">
            <a:extLst>
              <a:ext uri="{FF2B5EF4-FFF2-40B4-BE49-F238E27FC236}">
                <a16:creationId xmlns:a16="http://schemas.microsoft.com/office/drawing/2014/main" id="{D0A3C713-D7D1-5D01-295F-1C9DCA667365}"/>
              </a:ext>
            </a:extLst>
          </p:cNvPr>
          <p:cNvGraphicFramePr/>
          <p:nvPr>
            <p:extLst>
              <p:ext uri="{D42A27DB-BD31-4B8C-83A1-F6EECF244321}">
                <p14:modId xmlns:p14="http://schemas.microsoft.com/office/powerpoint/2010/main" val="1264530789"/>
              </p:ext>
            </p:extLst>
          </p:nvPr>
        </p:nvGraphicFramePr>
        <p:xfrm>
          <a:off x="1817687" y="1739899"/>
          <a:ext cx="8556625" cy="4289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6">
            <a:extLst>
              <a:ext uri="{FF2B5EF4-FFF2-40B4-BE49-F238E27FC236}">
                <a16:creationId xmlns:a16="http://schemas.microsoft.com/office/drawing/2014/main" id="{965D5C32-0DBA-5D80-DA7C-CAC504174947}"/>
              </a:ext>
            </a:extLst>
          </p:cNvPr>
          <p:cNvSpPr txBox="1"/>
          <p:nvPr/>
        </p:nvSpPr>
        <p:spPr>
          <a:xfrm>
            <a:off x="11001374" y="1509067"/>
            <a:ext cx="1190626" cy="230832"/>
          </a:xfrm>
          <a:prstGeom prst="rect">
            <a:avLst/>
          </a:prstGeom>
          <a:noFill/>
        </p:spPr>
        <p:txBody>
          <a:bodyPr wrap="square" rtlCol="0">
            <a:spAutoFit/>
          </a:bodyPr>
          <a:lstStyle>
            <a:defPPr>
              <a:defRPr lang="de-DE"/>
            </a:defPPr>
            <a:lvl1pPr>
              <a:defRPr sz="900"/>
            </a:lvl1pPr>
          </a:lstStyle>
          <a:p>
            <a:r>
              <a:rPr lang="de-DE" err="1"/>
              <a:t>Imbery</a:t>
            </a:r>
            <a:r>
              <a:rPr lang="de-DE"/>
              <a:t> et al. (2022)</a:t>
            </a:r>
          </a:p>
        </p:txBody>
      </p:sp>
    </p:spTree>
    <p:extLst>
      <p:ext uri="{BB962C8B-B14F-4D97-AF65-F5344CB8AC3E}">
        <p14:creationId xmlns:p14="http://schemas.microsoft.com/office/powerpoint/2010/main" val="136392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fld id="{F96B14D3-7D2A-2041-9DA6-67735C9926F2}" type="slidenum">
              <a:rPr lang="de-DE" smtClean="0"/>
              <a:t>2</a:t>
            </a:fld>
            <a:endParaRPr lang="de-DE"/>
          </a:p>
        </p:txBody>
      </p:sp>
      <p:sp>
        <p:nvSpPr>
          <p:cNvPr id="5" name="Textfeld 4">
            <a:extLst>
              <a:ext uri="{FF2B5EF4-FFF2-40B4-BE49-F238E27FC236}">
                <a16:creationId xmlns:a16="http://schemas.microsoft.com/office/drawing/2014/main" id="{B0982867-61DD-3B8F-D3E1-855C5189645F}"/>
              </a:ext>
            </a:extLst>
          </p:cNvPr>
          <p:cNvSpPr txBox="1"/>
          <p:nvPr/>
        </p:nvSpPr>
        <p:spPr>
          <a:xfrm>
            <a:off x="997176" y="1683246"/>
            <a:ext cx="10197648" cy="3170099"/>
          </a:xfrm>
          <a:prstGeom prst="rect">
            <a:avLst/>
          </a:prstGeom>
          <a:noFill/>
        </p:spPr>
        <p:txBody>
          <a:bodyPr wrap="square" rtlCol="0">
            <a:spAutoFit/>
          </a:bodyPr>
          <a:lstStyle/>
          <a:p>
            <a:pPr algn="ctr"/>
            <a:r>
              <a:rPr lang="en-US" sz="4000"/>
              <a:t>“Virtually all </a:t>
            </a:r>
            <a:r>
              <a:rPr lang="en-US" sz="4000">
                <a:solidFill>
                  <a:schemeClr val="accent1"/>
                </a:solidFill>
              </a:rPr>
              <a:t>definitions of leadership </a:t>
            </a:r>
            <a:r>
              <a:rPr lang="en-US" sz="4000"/>
              <a:t>share the view that leadership </a:t>
            </a:r>
            <a:r>
              <a:rPr lang="en-US" sz="4000">
                <a:solidFill>
                  <a:schemeClr val="accent1"/>
                </a:solidFill>
              </a:rPr>
              <a:t>involves the process of influence</a:t>
            </a:r>
            <a:r>
              <a:rPr lang="en-US" sz="4000"/>
              <a:t>. One thing that all leaders have in common is one or more </a:t>
            </a:r>
            <a:r>
              <a:rPr lang="en-US" sz="4000">
                <a:solidFill>
                  <a:schemeClr val="accent1"/>
                </a:solidFill>
              </a:rPr>
              <a:t>followers</a:t>
            </a:r>
            <a:r>
              <a:rPr lang="en-US" sz="4000"/>
              <a:t>. If no one is following, one cannot be leading.</a:t>
            </a:r>
            <a:r>
              <a:rPr lang="en-GB" sz="4000"/>
              <a:t>”</a:t>
            </a:r>
            <a:endParaRPr lang="en-US" sz="4000"/>
          </a:p>
        </p:txBody>
      </p:sp>
      <p:sp>
        <p:nvSpPr>
          <p:cNvPr id="6" name="Textfeld 5">
            <a:extLst>
              <a:ext uri="{FF2B5EF4-FFF2-40B4-BE49-F238E27FC236}">
                <a16:creationId xmlns:a16="http://schemas.microsoft.com/office/drawing/2014/main" id="{C05986DC-52EE-08FE-09FD-BAFF78122EC8}"/>
              </a:ext>
            </a:extLst>
          </p:cNvPr>
          <p:cNvSpPr txBox="1"/>
          <p:nvPr/>
        </p:nvSpPr>
        <p:spPr>
          <a:xfrm>
            <a:off x="4933156" y="4853345"/>
            <a:ext cx="2325688" cy="261610"/>
          </a:xfrm>
          <a:prstGeom prst="rect">
            <a:avLst/>
          </a:prstGeom>
          <a:noFill/>
        </p:spPr>
        <p:txBody>
          <a:bodyPr wrap="square" rtlCol="0">
            <a:spAutoFit/>
          </a:bodyPr>
          <a:lstStyle>
            <a:defPPr>
              <a:defRPr lang="de-DE"/>
            </a:defPPr>
            <a:lvl1pPr>
              <a:defRPr sz="1100"/>
            </a:lvl1pPr>
          </a:lstStyle>
          <a:p>
            <a:pPr algn="ctr"/>
            <a:r>
              <a:rPr lang="en-US"/>
              <a:t>Vroom &amp; Jago (2007)</a:t>
            </a:r>
            <a:endParaRPr lang="en-GB"/>
          </a:p>
        </p:txBody>
      </p:sp>
    </p:spTree>
    <p:extLst>
      <p:ext uri="{BB962C8B-B14F-4D97-AF65-F5344CB8AC3E}">
        <p14:creationId xmlns:p14="http://schemas.microsoft.com/office/powerpoint/2010/main" val="4046461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29</a:t>
            </a:fld>
            <a:endParaRPr lang="en-GB" noProof="0"/>
          </a:p>
        </p:txBody>
      </p:sp>
      <p:sp>
        <p:nvSpPr>
          <p:cNvPr id="2" name="Textfeld 1">
            <a:extLst>
              <a:ext uri="{FF2B5EF4-FFF2-40B4-BE49-F238E27FC236}">
                <a16:creationId xmlns:a16="http://schemas.microsoft.com/office/drawing/2014/main" id="{52CBB0A3-08DB-2367-FA53-3CE0019AFD13}"/>
              </a:ext>
            </a:extLst>
          </p:cNvPr>
          <p:cNvSpPr txBox="1"/>
          <p:nvPr/>
        </p:nvSpPr>
        <p:spPr>
          <a:xfrm>
            <a:off x="3432450" y="2557894"/>
            <a:ext cx="5327099" cy="646331"/>
          </a:xfrm>
          <a:prstGeom prst="rect">
            <a:avLst/>
          </a:prstGeom>
          <a:noFill/>
        </p:spPr>
        <p:txBody>
          <a:bodyPr wrap="none" rtlCol="0">
            <a:spAutoFit/>
          </a:bodyPr>
          <a:lstStyle/>
          <a:p>
            <a:r>
              <a:rPr lang="en-GB" sz="3600" b="1">
                <a:solidFill>
                  <a:schemeClr val="accent1"/>
                </a:solidFill>
              </a:rPr>
              <a:t>ACTION COMPETENCE</a:t>
            </a:r>
          </a:p>
        </p:txBody>
      </p:sp>
      <p:sp>
        <p:nvSpPr>
          <p:cNvPr id="9" name="Textfeld 8">
            <a:extLst>
              <a:ext uri="{FF2B5EF4-FFF2-40B4-BE49-F238E27FC236}">
                <a16:creationId xmlns:a16="http://schemas.microsoft.com/office/drawing/2014/main" id="{5561F3D5-E366-C468-4DA3-C4F8C1306F09}"/>
              </a:ext>
            </a:extLst>
          </p:cNvPr>
          <p:cNvSpPr txBox="1"/>
          <p:nvPr/>
        </p:nvSpPr>
        <p:spPr>
          <a:xfrm>
            <a:off x="5663925" y="3620577"/>
            <a:ext cx="6191248" cy="1853240"/>
          </a:xfrm>
          <a:prstGeom prst="rect">
            <a:avLst/>
          </a:prstGeom>
          <a:noFill/>
        </p:spPr>
        <p:txBody>
          <a:bodyPr wrap="square" rtlCol="0">
            <a:noAutofit/>
          </a:bodyPr>
          <a:lstStyle/>
          <a:p>
            <a:pPr algn="ctr"/>
            <a:r>
              <a:rPr lang="en-GB" sz="4800">
                <a:solidFill>
                  <a:schemeClr val="accent6">
                    <a:lumMod val="25000"/>
                  </a:schemeClr>
                </a:solidFill>
              </a:rPr>
              <a:t>TRANSFORMATIONAL COMPETENCE</a:t>
            </a:r>
          </a:p>
        </p:txBody>
      </p:sp>
      <p:sp>
        <p:nvSpPr>
          <p:cNvPr id="10" name="Textfeld 9">
            <a:extLst>
              <a:ext uri="{FF2B5EF4-FFF2-40B4-BE49-F238E27FC236}">
                <a16:creationId xmlns:a16="http://schemas.microsoft.com/office/drawing/2014/main" id="{2527194D-23A8-AFFF-3B3D-C13C3A63ECF1}"/>
              </a:ext>
            </a:extLst>
          </p:cNvPr>
          <p:cNvSpPr txBox="1"/>
          <p:nvPr/>
        </p:nvSpPr>
        <p:spPr>
          <a:xfrm>
            <a:off x="4558259" y="1115909"/>
            <a:ext cx="2823616" cy="1153762"/>
          </a:xfrm>
          <a:prstGeom prst="rect">
            <a:avLst/>
          </a:prstGeom>
          <a:noFill/>
        </p:spPr>
        <p:txBody>
          <a:bodyPr wrap="square" rtlCol="0">
            <a:noAutofit/>
          </a:bodyPr>
          <a:lstStyle/>
          <a:p>
            <a:pPr algn="ctr"/>
            <a:r>
              <a:rPr lang="en-GB" sz="4400">
                <a:solidFill>
                  <a:schemeClr val="accent6">
                    <a:lumMod val="50000"/>
                  </a:schemeClr>
                </a:solidFill>
              </a:rPr>
              <a:t>AGILITY</a:t>
            </a:r>
          </a:p>
        </p:txBody>
      </p:sp>
      <p:sp>
        <p:nvSpPr>
          <p:cNvPr id="11" name="Textfeld 10">
            <a:extLst>
              <a:ext uri="{FF2B5EF4-FFF2-40B4-BE49-F238E27FC236}">
                <a16:creationId xmlns:a16="http://schemas.microsoft.com/office/drawing/2014/main" id="{A71B9D63-83B2-FEC3-74C7-B0822063FA6F}"/>
              </a:ext>
            </a:extLst>
          </p:cNvPr>
          <p:cNvSpPr txBox="1"/>
          <p:nvPr/>
        </p:nvSpPr>
        <p:spPr>
          <a:xfrm>
            <a:off x="678893" y="3357781"/>
            <a:ext cx="4014314" cy="2038504"/>
          </a:xfrm>
          <a:prstGeom prst="rect">
            <a:avLst/>
          </a:prstGeom>
          <a:noFill/>
        </p:spPr>
        <p:txBody>
          <a:bodyPr wrap="square" rtlCol="0">
            <a:noAutofit/>
          </a:bodyPr>
          <a:lstStyle/>
          <a:p>
            <a:pPr algn="ctr"/>
            <a:r>
              <a:rPr lang="en-GB" sz="4400">
                <a:solidFill>
                  <a:schemeClr val="accent6">
                    <a:lumMod val="50000"/>
                  </a:schemeClr>
                </a:solidFill>
              </a:rPr>
              <a:t>TEAM LEADERSHIP</a:t>
            </a:r>
          </a:p>
        </p:txBody>
      </p:sp>
      <p:sp>
        <p:nvSpPr>
          <p:cNvPr id="14" name="Textfeld 13">
            <a:extLst>
              <a:ext uri="{FF2B5EF4-FFF2-40B4-BE49-F238E27FC236}">
                <a16:creationId xmlns:a16="http://schemas.microsoft.com/office/drawing/2014/main" id="{086063F0-57E1-524C-B0BE-F713232D59E9}"/>
              </a:ext>
            </a:extLst>
          </p:cNvPr>
          <p:cNvSpPr txBox="1"/>
          <p:nvPr/>
        </p:nvSpPr>
        <p:spPr>
          <a:xfrm>
            <a:off x="678893" y="1498190"/>
            <a:ext cx="3061813" cy="1049930"/>
          </a:xfrm>
          <a:prstGeom prst="rect">
            <a:avLst/>
          </a:prstGeom>
          <a:noFill/>
        </p:spPr>
        <p:txBody>
          <a:bodyPr wrap="square" rtlCol="0">
            <a:noAutofit/>
          </a:bodyPr>
          <a:lstStyle/>
          <a:p>
            <a:pPr algn="ctr"/>
            <a:r>
              <a:rPr lang="en-GB" sz="3200">
                <a:solidFill>
                  <a:schemeClr val="accent6">
                    <a:lumMod val="75000"/>
                  </a:schemeClr>
                </a:solidFill>
              </a:rPr>
              <a:t>SHAPING AMBITIONS</a:t>
            </a:r>
          </a:p>
        </p:txBody>
      </p:sp>
      <p:sp>
        <p:nvSpPr>
          <p:cNvPr id="15" name="Textfeld 14">
            <a:extLst>
              <a:ext uri="{FF2B5EF4-FFF2-40B4-BE49-F238E27FC236}">
                <a16:creationId xmlns:a16="http://schemas.microsoft.com/office/drawing/2014/main" id="{CA2DC329-2B5C-8094-C03A-D3B888D6B1F0}"/>
              </a:ext>
            </a:extLst>
          </p:cNvPr>
          <p:cNvSpPr txBox="1"/>
          <p:nvPr/>
        </p:nvSpPr>
        <p:spPr>
          <a:xfrm>
            <a:off x="8641792" y="1623340"/>
            <a:ext cx="3061813" cy="646331"/>
          </a:xfrm>
          <a:prstGeom prst="rect">
            <a:avLst/>
          </a:prstGeom>
          <a:noFill/>
        </p:spPr>
        <p:txBody>
          <a:bodyPr wrap="square" rtlCol="0">
            <a:noAutofit/>
          </a:bodyPr>
          <a:lstStyle/>
          <a:p>
            <a:pPr algn="ctr"/>
            <a:r>
              <a:rPr lang="en-GB" sz="3200">
                <a:solidFill>
                  <a:schemeClr val="accent6">
                    <a:lumMod val="75000"/>
                  </a:schemeClr>
                </a:solidFill>
              </a:rPr>
              <a:t>ENERGY</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7D3030A3-A967-A5B9-7953-4C6E2EB5B327}"/>
                  </a:ext>
                </a:extLst>
              </p14:cNvPr>
              <p14:cNvContentPartPr/>
              <p14:nvPr/>
            </p14:nvContentPartPr>
            <p14:xfrm>
              <a:off x="3283590" y="2598990"/>
              <a:ext cx="5290200" cy="383400"/>
            </p14:xfrm>
          </p:contentPart>
        </mc:Choice>
        <mc:Fallback xmlns="">
          <p:pic>
            <p:nvPicPr>
              <p:cNvPr id="6" name="Freihand 5">
                <a:extLst>
                  <a:ext uri="{FF2B5EF4-FFF2-40B4-BE49-F238E27FC236}">
                    <a16:creationId xmlns:a16="http://schemas.microsoft.com/office/drawing/2014/main" id="{7D3030A3-A967-A5B9-7953-4C6E2EB5B327}"/>
                  </a:ext>
                </a:extLst>
              </p:cNvPr>
              <p:cNvPicPr/>
              <p:nvPr/>
            </p:nvPicPr>
            <p:blipFill>
              <a:blip r:embed="rId3"/>
              <a:stretch>
                <a:fillRect/>
              </a:stretch>
            </p:blipFill>
            <p:spPr>
              <a:xfrm>
                <a:off x="3193590" y="2418990"/>
                <a:ext cx="5469840" cy="743040"/>
              </a:xfrm>
              <a:prstGeom prst="rect">
                <a:avLst/>
              </a:prstGeom>
            </p:spPr>
          </p:pic>
        </mc:Fallback>
      </mc:AlternateContent>
      <p:sp>
        <p:nvSpPr>
          <p:cNvPr id="7" name="Textfeld 6">
            <a:extLst>
              <a:ext uri="{FF2B5EF4-FFF2-40B4-BE49-F238E27FC236}">
                <a16:creationId xmlns:a16="http://schemas.microsoft.com/office/drawing/2014/main" id="{45C27AC6-7DD1-4119-2C81-11C8DFDBDE18}"/>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err="1"/>
              <a:t>Imbery</a:t>
            </a:r>
            <a:r>
              <a:rPr lang="de-DE"/>
              <a:t> et al. (2022) &amp; Gilli et al. (2022) &amp; Philip et al. (2023)</a:t>
            </a:r>
          </a:p>
        </p:txBody>
      </p:sp>
    </p:spTree>
    <p:extLst>
      <p:ext uri="{BB962C8B-B14F-4D97-AF65-F5344CB8AC3E}">
        <p14:creationId xmlns:p14="http://schemas.microsoft.com/office/powerpoint/2010/main" val="3715862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2" name="Textfeld 1">
            <a:extLst>
              <a:ext uri="{FF2B5EF4-FFF2-40B4-BE49-F238E27FC236}">
                <a16:creationId xmlns:a16="http://schemas.microsoft.com/office/drawing/2014/main" id="{52CBB0A3-08DB-2367-FA53-3CE0019AFD13}"/>
              </a:ext>
            </a:extLst>
          </p:cNvPr>
          <p:cNvSpPr txBox="1"/>
          <p:nvPr/>
        </p:nvSpPr>
        <p:spPr>
          <a:xfrm>
            <a:off x="3704961" y="2550660"/>
            <a:ext cx="4782078" cy="1754326"/>
          </a:xfrm>
          <a:prstGeom prst="rect">
            <a:avLst/>
          </a:prstGeom>
          <a:noFill/>
        </p:spPr>
        <p:txBody>
          <a:bodyPr wrap="none" rtlCol="0">
            <a:spAutoFit/>
          </a:bodyPr>
          <a:lstStyle/>
          <a:p>
            <a:pPr algn="ctr"/>
            <a:r>
              <a:rPr lang="en-GB" sz="3600" b="1">
                <a:solidFill>
                  <a:schemeClr val="accent1"/>
                </a:solidFill>
              </a:rPr>
              <a:t>PROFESSIONAL &amp;</a:t>
            </a:r>
          </a:p>
          <a:p>
            <a:pPr algn="ctr"/>
            <a:r>
              <a:rPr lang="en-GB" sz="3600" b="1">
                <a:solidFill>
                  <a:schemeClr val="accent1"/>
                </a:solidFill>
              </a:rPr>
              <a:t>METHODOLOGICAL </a:t>
            </a:r>
          </a:p>
          <a:p>
            <a:pPr algn="ctr"/>
            <a:r>
              <a:rPr lang="en-GB" sz="3600" b="1">
                <a:solidFill>
                  <a:schemeClr val="accent1"/>
                </a:solidFill>
              </a:rPr>
              <a:t>COMPETENCE</a:t>
            </a:r>
          </a:p>
        </p:txBody>
      </p:sp>
      <p:sp>
        <p:nvSpPr>
          <p:cNvPr id="9" name="Textfeld 8">
            <a:extLst>
              <a:ext uri="{FF2B5EF4-FFF2-40B4-BE49-F238E27FC236}">
                <a16:creationId xmlns:a16="http://schemas.microsoft.com/office/drawing/2014/main" id="{5561F3D5-E366-C468-4DA3-C4F8C1306F09}"/>
              </a:ext>
            </a:extLst>
          </p:cNvPr>
          <p:cNvSpPr txBox="1"/>
          <p:nvPr/>
        </p:nvSpPr>
        <p:spPr>
          <a:xfrm>
            <a:off x="2597459" y="4732400"/>
            <a:ext cx="6191248" cy="899153"/>
          </a:xfrm>
          <a:prstGeom prst="rect">
            <a:avLst/>
          </a:prstGeom>
          <a:noFill/>
        </p:spPr>
        <p:txBody>
          <a:bodyPr wrap="square" rtlCol="0">
            <a:noAutofit/>
          </a:bodyPr>
          <a:lstStyle/>
          <a:p>
            <a:pPr algn="ctr"/>
            <a:r>
              <a:rPr lang="en-GB" sz="4800">
                <a:solidFill>
                  <a:schemeClr val="accent6">
                    <a:lumMod val="25000"/>
                  </a:schemeClr>
                </a:solidFill>
              </a:rPr>
              <a:t>PROBLEM-SOLVING</a:t>
            </a:r>
          </a:p>
        </p:txBody>
      </p:sp>
      <p:sp>
        <p:nvSpPr>
          <p:cNvPr id="10" name="Textfeld 9">
            <a:extLst>
              <a:ext uri="{FF2B5EF4-FFF2-40B4-BE49-F238E27FC236}">
                <a16:creationId xmlns:a16="http://schemas.microsoft.com/office/drawing/2014/main" id="{2527194D-23A8-AFFF-3B3D-C13C3A63ECF1}"/>
              </a:ext>
            </a:extLst>
          </p:cNvPr>
          <p:cNvSpPr txBox="1"/>
          <p:nvPr/>
        </p:nvSpPr>
        <p:spPr>
          <a:xfrm>
            <a:off x="8669593" y="3285734"/>
            <a:ext cx="2823616" cy="1373130"/>
          </a:xfrm>
          <a:prstGeom prst="rect">
            <a:avLst/>
          </a:prstGeom>
          <a:noFill/>
        </p:spPr>
        <p:txBody>
          <a:bodyPr wrap="square" rtlCol="0">
            <a:noAutofit/>
          </a:bodyPr>
          <a:lstStyle/>
          <a:p>
            <a:pPr algn="ctr"/>
            <a:r>
              <a:rPr lang="en-GB" sz="4400">
                <a:solidFill>
                  <a:schemeClr val="accent6">
                    <a:lumMod val="50000"/>
                  </a:schemeClr>
                </a:solidFill>
              </a:rPr>
              <a:t>DATA ANALYSIS</a:t>
            </a:r>
          </a:p>
        </p:txBody>
      </p:sp>
      <p:sp>
        <p:nvSpPr>
          <p:cNvPr id="11" name="Textfeld 10">
            <a:extLst>
              <a:ext uri="{FF2B5EF4-FFF2-40B4-BE49-F238E27FC236}">
                <a16:creationId xmlns:a16="http://schemas.microsoft.com/office/drawing/2014/main" id="{A71B9D63-83B2-FEC3-74C7-B0822063FA6F}"/>
              </a:ext>
            </a:extLst>
          </p:cNvPr>
          <p:cNvSpPr txBox="1"/>
          <p:nvPr/>
        </p:nvSpPr>
        <p:spPr>
          <a:xfrm>
            <a:off x="5843" y="3348665"/>
            <a:ext cx="4014314" cy="2038504"/>
          </a:xfrm>
          <a:prstGeom prst="rect">
            <a:avLst/>
          </a:prstGeom>
          <a:noFill/>
        </p:spPr>
        <p:txBody>
          <a:bodyPr wrap="square" rtlCol="0">
            <a:noAutofit/>
          </a:bodyPr>
          <a:lstStyle/>
          <a:p>
            <a:pPr algn="ctr"/>
            <a:r>
              <a:rPr lang="en-GB" sz="4400">
                <a:solidFill>
                  <a:schemeClr val="accent6">
                    <a:lumMod val="50000"/>
                  </a:schemeClr>
                </a:solidFill>
              </a:rPr>
              <a:t>PROJECT MANAGEMENT</a:t>
            </a:r>
          </a:p>
        </p:txBody>
      </p:sp>
      <p:sp>
        <p:nvSpPr>
          <p:cNvPr id="14" name="Textfeld 13">
            <a:extLst>
              <a:ext uri="{FF2B5EF4-FFF2-40B4-BE49-F238E27FC236}">
                <a16:creationId xmlns:a16="http://schemas.microsoft.com/office/drawing/2014/main" id="{086063F0-57E1-524C-B0BE-F713232D59E9}"/>
              </a:ext>
            </a:extLst>
          </p:cNvPr>
          <p:cNvSpPr txBox="1"/>
          <p:nvPr/>
        </p:nvSpPr>
        <p:spPr>
          <a:xfrm>
            <a:off x="431245" y="5108944"/>
            <a:ext cx="3061813" cy="1049930"/>
          </a:xfrm>
          <a:prstGeom prst="rect">
            <a:avLst/>
          </a:prstGeom>
          <a:noFill/>
        </p:spPr>
        <p:txBody>
          <a:bodyPr wrap="square" rtlCol="0">
            <a:noAutofit/>
          </a:bodyPr>
          <a:lstStyle/>
          <a:p>
            <a:pPr algn="ctr"/>
            <a:r>
              <a:rPr lang="en-GB" sz="3200">
                <a:solidFill>
                  <a:schemeClr val="accent6">
                    <a:lumMod val="75000"/>
                  </a:schemeClr>
                </a:solidFill>
              </a:rPr>
              <a:t>USE </a:t>
            </a:r>
          </a:p>
          <a:p>
            <a:pPr algn="ctr"/>
            <a:r>
              <a:rPr lang="en-GB" sz="3200">
                <a:solidFill>
                  <a:schemeClr val="accent6">
                    <a:lumMod val="75000"/>
                  </a:schemeClr>
                </a:solidFill>
              </a:rPr>
              <a:t>DIGITAL TOOLS</a:t>
            </a:r>
          </a:p>
        </p:txBody>
      </p:sp>
      <p:sp>
        <p:nvSpPr>
          <p:cNvPr id="15" name="Textfeld 14">
            <a:extLst>
              <a:ext uri="{FF2B5EF4-FFF2-40B4-BE49-F238E27FC236}">
                <a16:creationId xmlns:a16="http://schemas.microsoft.com/office/drawing/2014/main" id="{CA2DC329-2B5C-8094-C03A-D3B888D6B1F0}"/>
              </a:ext>
            </a:extLst>
          </p:cNvPr>
          <p:cNvSpPr txBox="1"/>
          <p:nvPr/>
        </p:nvSpPr>
        <p:spPr>
          <a:xfrm>
            <a:off x="8892062" y="1900328"/>
            <a:ext cx="3061813" cy="1061754"/>
          </a:xfrm>
          <a:prstGeom prst="rect">
            <a:avLst/>
          </a:prstGeom>
          <a:noFill/>
        </p:spPr>
        <p:txBody>
          <a:bodyPr wrap="square" rtlCol="0">
            <a:noAutofit/>
          </a:bodyPr>
          <a:lstStyle/>
          <a:p>
            <a:pPr algn="ctr"/>
            <a:r>
              <a:rPr lang="en-GB" sz="3200">
                <a:solidFill>
                  <a:schemeClr val="accent6">
                    <a:lumMod val="75000"/>
                  </a:schemeClr>
                </a:solidFill>
              </a:rPr>
              <a:t>PROCESS INNOVATION</a:t>
            </a:r>
          </a:p>
        </p:txBody>
      </p:sp>
      <p:sp>
        <p:nvSpPr>
          <p:cNvPr id="7" name="Textfeld 6">
            <a:extLst>
              <a:ext uri="{FF2B5EF4-FFF2-40B4-BE49-F238E27FC236}">
                <a16:creationId xmlns:a16="http://schemas.microsoft.com/office/drawing/2014/main" id="{1CEE895D-1461-C186-8E4E-C8616125A854}"/>
              </a:ext>
            </a:extLst>
          </p:cNvPr>
          <p:cNvSpPr txBox="1"/>
          <p:nvPr/>
        </p:nvSpPr>
        <p:spPr>
          <a:xfrm>
            <a:off x="366240" y="1038198"/>
            <a:ext cx="7996710" cy="899153"/>
          </a:xfrm>
          <a:prstGeom prst="rect">
            <a:avLst/>
          </a:prstGeom>
          <a:noFill/>
        </p:spPr>
        <p:txBody>
          <a:bodyPr wrap="square" rtlCol="0">
            <a:noAutofit/>
          </a:bodyPr>
          <a:lstStyle/>
          <a:p>
            <a:pPr algn="ctr"/>
            <a:r>
              <a:rPr lang="en-GB" sz="4800">
                <a:solidFill>
                  <a:schemeClr val="accent6">
                    <a:lumMod val="25000"/>
                  </a:schemeClr>
                </a:solidFill>
              </a:rPr>
              <a:t>CUSTOMER ORIENTATION</a:t>
            </a:r>
          </a:p>
        </p:txBody>
      </p:sp>
      <p:sp>
        <p:nvSpPr>
          <p:cNvPr id="12" name="Textfeld 11">
            <a:extLst>
              <a:ext uri="{FF2B5EF4-FFF2-40B4-BE49-F238E27FC236}">
                <a16:creationId xmlns:a16="http://schemas.microsoft.com/office/drawing/2014/main" id="{2B675660-A263-14C7-2984-EE608CB9E11B}"/>
              </a:ext>
            </a:extLst>
          </p:cNvPr>
          <p:cNvSpPr txBox="1"/>
          <p:nvPr/>
        </p:nvSpPr>
        <p:spPr>
          <a:xfrm>
            <a:off x="7156967" y="5181976"/>
            <a:ext cx="4597955" cy="1490468"/>
          </a:xfrm>
          <a:prstGeom prst="rect">
            <a:avLst/>
          </a:prstGeom>
          <a:noFill/>
        </p:spPr>
        <p:txBody>
          <a:bodyPr wrap="square" rtlCol="0">
            <a:noAutofit/>
          </a:bodyPr>
          <a:lstStyle/>
          <a:p>
            <a:pPr algn="ctr"/>
            <a:r>
              <a:rPr lang="en-GB" sz="3200">
                <a:solidFill>
                  <a:schemeClr val="accent6">
                    <a:lumMod val="75000"/>
                  </a:schemeClr>
                </a:solidFill>
              </a:rPr>
              <a:t>DIGITAL </a:t>
            </a:r>
          </a:p>
          <a:p>
            <a:pPr algn="ctr"/>
            <a:r>
              <a:rPr lang="en-GB" sz="3200">
                <a:solidFill>
                  <a:schemeClr val="accent6">
                    <a:lumMod val="75000"/>
                  </a:schemeClr>
                </a:solidFill>
              </a:rPr>
              <a:t>TREND EVALUATION</a:t>
            </a:r>
          </a:p>
        </p:txBody>
      </p:sp>
      <p:sp>
        <p:nvSpPr>
          <p:cNvPr id="13" name="Textfeld 12">
            <a:extLst>
              <a:ext uri="{FF2B5EF4-FFF2-40B4-BE49-F238E27FC236}">
                <a16:creationId xmlns:a16="http://schemas.microsoft.com/office/drawing/2014/main" id="{45F32591-2C03-6B61-D728-60A1240BF1CF}"/>
              </a:ext>
            </a:extLst>
          </p:cNvPr>
          <p:cNvSpPr txBox="1"/>
          <p:nvPr/>
        </p:nvSpPr>
        <p:spPr>
          <a:xfrm>
            <a:off x="6901219" y="282041"/>
            <a:ext cx="5052656" cy="2038504"/>
          </a:xfrm>
          <a:prstGeom prst="rect">
            <a:avLst/>
          </a:prstGeom>
          <a:noFill/>
        </p:spPr>
        <p:txBody>
          <a:bodyPr wrap="square" rtlCol="0">
            <a:noAutofit/>
          </a:bodyPr>
          <a:lstStyle/>
          <a:p>
            <a:pPr algn="ctr"/>
            <a:r>
              <a:rPr lang="en-GB" sz="4400">
                <a:solidFill>
                  <a:schemeClr val="accent6">
                    <a:lumMod val="50000"/>
                  </a:schemeClr>
                </a:solidFill>
              </a:rPr>
              <a:t>DEVELOP DIGITAL TOOLS</a:t>
            </a:r>
          </a:p>
        </p:txBody>
      </p:sp>
      <p:sp>
        <p:nvSpPr>
          <p:cNvPr id="16" name="Textfeld 15">
            <a:extLst>
              <a:ext uri="{FF2B5EF4-FFF2-40B4-BE49-F238E27FC236}">
                <a16:creationId xmlns:a16="http://schemas.microsoft.com/office/drawing/2014/main" id="{E9237BB7-1F84-6BA8-1B15-AFFE2F19F0BD}"/>
              </a:ext>
            </a:extLst>
          </p:cNvPr>
          <p:cNvSpPr txBox="1"/>
          <p:nvPr/>
        </p:nvSpPr>
        <p:spPr>
          <a:xfrm>
            <a:off x="156690" y="1963146"/>
            <a:ext cx="3712620" cy="1061754"/>
          </a:xfrm>
          <a:prstGeom prst="rect">
            <a:avLst/>
          </a:prstGeom>
          <a:noFill/>
        </p:spPr>
        <p:txBody>
          <a:bodyPr wrap="square" rtlCol="0">
            <a:noAutofit/>
          </a:bodyPr>
          <a:lstStyle/>
          <a:p>
            <a:pPr algn="ctr"/>
            <a:r>
              <a:rPr lang="en-GB" sz="3200">
                <a:solidFill>
                  <a:schemeClr val="accent6">
                    <a:lumMod val="75000"/>
                  </a:schemeClr>
                </a:solidFill>
              </a:rPr>
              <a:t>ORGANISATIONAL SKILLS</a:t>
            </a:r>
          </a:p>
        </p:txBody>
      </p:sp>
      <mc:AlternateContent xmlns:mc="http://schemas.openxmlformats.org/markup-compatibility/2006" xmlns:p14="http://schemas.microsoft.com/office/powerpoint/2010/main">
        <mc:Choice Requires="p14">
          <p:contentPart p14:bwMode="auto" r:id="rId2">
            <p14:nvContentPartPr>
              <p14:cNvPr id="19" name="Freihand 18">
                <a:extLst>
                  <a:ext uri="{FF2B5EF4-FFF2-40B4-BE49-F238E27FC236}">
                    <a16:creationId xmlns:a16="http://schemas.microsoft.com/office/drawing/2014/main" id="{57E9B65B-3F3B-E0BD-B7C3-95A461FCB7F7}"/>
                  </a:ext>
                </a:extLst>
              </p14:cNvPr>
              <p14:cNvContentPartPr/>
              <p14:nvPr/>
            </p14:nvContentPartPr>
            <p14:xfrm>
              <a:off x="3684270" y="2751990"/>
              <a:ext cx="4767840" cy="1306800"/>
            </p14:xfrm>
          </p:contentPart>
        </mc:Choice>
        <mc:Fallback xmlns="">
          <p:pic>
            <p:nvPicPr>
              <p:cNvPr id="19" name="Freihand 18">
                <a:extLst>
                  <a:ext uri="{FF2B5EF4-FFF2-40B4-BE49-F238E27FC236}">
                    <a16:creationId xmlns:a16="http://schemas.microsoft.com/office/drawing/2014/main" id="{57E9B65B-3F3B-E0BD-B7C3-95A461FCB7F7}"/>
                  </a:ext>
                </a:extLst>
              </p:cNvPr>
              <p:cNvPicPr/>
              <p:nvPr/>
            </p:nvPicPr>
            <p:blipFill>
              <a:blip r:embed="rId3"/>
              <a:stretch>
                <a:fillRect/>
              </a:stretch>
            </p:blipFill>
            <p:spPr>
              <a:xfrm>
                <a:off x="3594270" y="2572040"/>
                <a:ext cx="4947480" cy="1666341"/>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Freihand 19">
                <a:extLst>
                  <a:ext uri="{FF2B5EF4-FFF2-40B4-BE49-F238E27FC236}">
                    <a16:creationId xmlns:a16="http://schemas.microsoft.com/office/drawing/2014/main" id="{FD08149D-0523-29E1-E5FC-05AB2191041F}"/>
                  </a:ext>
                </a:extLst>
              </p14:cNvPr>
              <p14:cNvContentPartPr/>
              <p14:nvPr/>
            </p14:nvContentPartPr>
            <p14:xfrm>
              <a:off x="4102590" y="3333750"/>
              <a:ext cx="787320" cy="396720"/>
            </p14:xfrm>
          </p:contentPart>
        </mc:Choice>
        <mc:Fallback xmlns="">
          <p:pic>
            <p:nvPicPr>
              <p:cNvPr id="20" name="Freihand 19">
                <a:extLst>
                  <a:ext uri="{FF2B5EF4-FFF2-40B4-BE49-F238E27FC236}">
                    <a16:creationId xmlns:a16="http://schemas.microsoft.com/office/drawing/2014/main" id="{FD08149D-0523-29E1-E5FC-05AB2191041F}"/>
                  </a:ext>
                </a:extLst>
              </p:cNvPr>
              <p:cNvPicPr/>
              <p:nvPr/>
            </p:nvPicPr>
            <p:blipFill>
              <a:blip r:embed="rId5"/>
              <a:stretch>
                <a:fillRect/>
              </a:stretch>
            </p:blipFill>
            <p:spPr>
              <a:xfrm>
                <a:off x="4012590" y="3153750"/>
                <a:ext cx="966960" cy="756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Freihand 21">
                <a:extLst>
                  <a:ext uri="{FF2B5EF4-FFF2-40B4-BE49-F238E27FC236}">
                    <a16:creationId xmlns:a16="http://schemas.microsoft.com/office/drawing/2014/main" id="{909C8BE5-D0FE-A22B-A23B-46795FDED9F1}"/>
                  </a:ext>
                </a:extLst>
              </p14:cNvPr>
              <p14:cNvContentPartPr/>
              <p14:nvPr/>
            </p14:nvContentPartPr>
            <p14:xfrm>
              <a:off x="3678510" y="3200550"/>
              <a:ext cx="1101240" cy="661320"/>
            </p14:xfrm>
          </p:contentPart>
        </mc:Choice>
        <mc:Fallback xmlns="">
          <p:pic>
            <p:nvPicPr>
              <p:cNvPr id="22" name="Freihand 21">
                <a:extLst>
                  <a:ext uri="{FF2B5EF4-FFF2-40B4-BE49-F238E27FC236}">
                    <a16:creationId xmlns:a16="http://schemas.microsoft.com/office/drawing/2014/main" id="{909C8BE5-D0FE-A22B-A23B-46795FDED9F1}"/>
                  </a:ext>
                </a:extLst>
              </p:cNvPr>
              <p:cNvPicPr/>
              <p:nvPr/>
            </p:nvPicPr>
            <p:blipFill>
              <a:blip r:embed="rId7"/>
              <a:stretch>
                <a:fillRect/>
              </a:stretch>
            </p:blipFill>
            <p:spPr>
              <a:xfrm>
                <a:off x="3588510" y="3020550"/>
                <a:ext cx="1280880" cy="1020960"/>
              </a:xfrm>
              <a:prstGeom prst="rect">
                <a:avLst/>
              </a:prstGeom>
            </p:spPr>
          </p:pic>
        </mc:Fallback>
      </mc:AlternateContent>
      <p:sp>
        <p:nvSpPr>
          <p:cNvPr id="6" name="Textfeld 5">
            <a:extLst>
              <a:ext uri="{FF2B5EF4-FFF2-40B4-BE49-F238E27FC236}">
                <a16:creationId xmlns:a16="http://schemas.microsoft.com/office/drawing/2014/main" id="{93C09261-333B-6F72-612C-3A26E49253D6}"/>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err="1"/>
              <a:t>Imbery</a:t>
            </a:r>
            <a:r>
              <a:rPr lang="de-DE"/>
              <a:t> et al. (2022) &amp; Gilli et al. (2022) &amp; Philip et al. (2023)</a:t>
            </a:r>
          </a:p>
        </p:txBody>
      </p:sp>
    </p:spTree>
    <p:extLst>
      <p:ext uri="{BB962C8B-B14F-4D97-AF65-F5344CB8AC3E}">
        <p14:creationId xmlns:p14="http://schemas.microsoft.com/office/powerpoint/2010/main" val="634146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31</a:t>
            </a:fld>
            <a:endParaRPr lang="en-GB" noProof="0"/>
          </a:p>
        </p:txBody>
      </p:sp>
      <p:sp>
        <p:nvSpPr>
          <p:cNvPr id="2" name="Textfeld 1">
            <a:extLst>
              <a:ext uri="{FF2B5EF4-FFF2-40B4-BE49-F238E27FC236}">
                <a16:creationId xmlns:a16="http://schemas.microsoft.com/office/drawing/2014/main" id="{52CBB0A3-08DB-2367-FA53-3CE0019AFD13}"/>
              </a:ext>
            </a:extLst>
          </p:cNvPr>
          <p:cNvSpPr txBox="1"/>
          <p:nvPr/>
        </p:nvSpPr>
        <p:spPr>
          <a:xfrm>
            <a:off x="4409480" y="2828835"/>
            <a:ext cx="3373039" cy="1200329"/>
          </a:xfrm>
          <a:prstGeom prst="rect">
            <a:avLst/>
          </a:prstGeom>
          <a:noFill/>
        </p:spPr>
        <p:txBody>
          <a:bodyPr wrap="none" rtlCol="0">
            <a:spAutoFit/>
          </a:bodyPr>
          <a:lstStyle/>
          <a:p>
            <a:pPr algn="ctr"/>
            <a:r>
              <a:rPr lang="en-GB" sz="3600" b="1">
                <a:solidFill>
                  <a:schemeClr val="accent1"/>
                </a:solidFill>
              </a:rPr>
              <a:t>PERSONAL</a:t>
            </a:r>
          </a:p>
          <a:p>
            <a:pPr algn="ctr"/>
            <a:r>
              <a:rPr lang="en-GB" sz="3600" b="1">
                <a:solidFill>
                  <a:schemeClr val="accent1"/>
                </a:solidFill>
              </a:rPr>
              <a:t>COMPETENCE</a:t>
            </a:r>
          </a:p>
        </p:txBody>
      </p:sp>
      <p:sp>
        <p:nvSpPr>
          <p:cNvPr id="9" name="Textfeld 8">
            <a:extLst>
              <a:ext uri="{FF2B5EF4-FFF2-40B4-BE49-F238E27FC236}">
                <a16:creationId xmlns:a16="http://schemas.microsoft.com/office/drawing/2014/main" id="{5561F3D5-E366-C468-4DA3-C4F8C1306F09}"/>
              </a:ext>
            </a:extLst>
          </p:cNvPr>
          <p:cNvSpPr txBox="1"/>
          <p:nvPr/>
        </p:nvSpPr>
        <p:spPr>
          <a:xfrm>
            <a:off x="7030475" y="4333193"/>
            <a:ext cx="4866170" cy="1485899"/>
          </a:xfrm>
          <a:prstGeom prst="rect">
            <a:avLst/>
          </a:prstGeom>
          <a:noFill/>
        </p:spPr>
        <p:txBody>
          <a:bodyPr wrap="square" rtlCol="0">
            <a:noAutofit/>
          </a:bodyPr>
          <a:lstStyle/>
          <a:p>
            <a:pPr algn="ctr"/>
            <a:r>
              <a:rPr lang="en-GB" sz="4800">
                <a:solidFill>
                  <a:schemeClr val="accent6">
                    <a:lumMod val="25000"/>
                  </a:schemeClr>
                </a:solidFill>
              </a:rPr>
              <a:t>CHANGE ORIENTATION</a:t>
            </a:r>
          </a:p>
        </p:txBody>
      </p:sp>
      <p:sp>
        <p:nvSpPr>
          <p:cNvPr id="10" name="Textfeld 9">
            <a:extLst>
              <a:ext uri="{FF2B5EF4-FFF2-40B4-BE49-F238E27FC236}">
                <a16:creationId xmlns:a16="http://schemas.microsoft.com/office/drawing/2014/main" id="{2527194D-23A8-AFFF-3B3D-C13C3A63ECF1}"/>
              </a:ext>
            </a:extLst>
          </p:cNvPr>
          <p:cNvSpPr txBox="1"/>
          <p:nvPr/>
        </p:nvSpPr>
        <p:spPr>
          <a:xfrm>
            <a:off x="838200" y="4404206"/>
            <a:ext cx="3881910" cy="1373130"/>
          </a:xfrm>
          <a:prstGeom prst="rect">
            <a:avLst/>
          </a:prstGeom>
          <a:noFill/>
        </p:spPr>
        <p:txBody>
          <a:bodyPr wrap="square" rtlCol="0">
            <a:noAutofit/>
          </a:bodyPr>
          <a:lstStyle/>
          <a:p>
            <a:pPr algn="ctr"/>
            <a:r>
              <a:rPr lang="en-GB" sz="4400">
                <a:solidFill>
                  <a:schemeClr val="accent6">
                    <a:lumMod val="50000"/>
                  </a:schemeClr>
                </a:solidFill>
              </a:rPr>
              <a:t>TOLERANCE OF AMBIGUITY</a:t>
            </a:r>
          </a:p>
        </p:txBody>
      </p:sp>
      <p:sp>
        <p:nvSpPr>
          <p:cNvPr id="11" name="Textfeld 10">
            <a:extLst>
              <a:ext uri="{FF2B5EF4-FFF2-40B4-BE49-F238E27FC236}">
                <a16:creationId xmlns:a16="http://schemas.microsoft.com/office/drawing/2014/main" id="{A71B9D63-83B2-FEC3-74C7-B0822063FA6F}"/>
              </a:ext>
            </a:extLst>
          </p:cNvPr>
          <p:cNvSpPr txBox="1"/>
          <p:nvPr/>
        </p:nvSpPr>
        <p:spPr>
          <a:xfrm>
            <a:off x="7170064" y="2252693"/>
            <a:ext cx="4014314" cy="743430"/>
          </a:xfrm>
          <a:prstGeom prst="rect">
            <a:avLst/>
          </a:prstGeom>
          <a:noFill/>
        </p:spPr>
        <p:txBody>
          <a:bodyPr wrap="square" rtlCol="0">
            <a:noAutofit/>
          </a:bodyPr>
          <a:lstStyle/>
          <a:p>
            <a:pPr algn="ctr"/>
            <a:r>
              <a:rPr lang="en-GB" sz="4400">
                <a:solidFill>
                  <a:schemeClr val="accent6">
                    <a:lumMod val="50000"/>
                  </a:schemeClr>
                </a:solidFill>
              </a:rPr>
              <a:t>AUTONOMY</a:t>
            </a:r>
          </a:p>
        </p:txBody>
      </p:sp>
      <p:sp>
        <p:nvSpPr>
          <p:cNvPr id="14" name="Textfeld 13">
            <a:extLst>
              <a:ext uri="{FF2B5EF4-FFF2-40B4-BE49-F238E27FC236}">
                <a16:creationId xmlns:a16="http://schemas.microsoft.com/office/drawing/2014/main" id="{086063F0-57E1-524C-B0BE-F713232D59E9}"/>
              </a:ext>
            </a:extLst>
          </p:cNvPr>
          <p:cNvSpPr txBox="1"/>
          <p:nvPr/>
        </p:nvSpPr>
        <p:spPr>
          <a:xfrm>
            <a:off x="4497314" y="4617499"/>
            <a:ext cx="3061813" cy="634631"/>
          </a:xfrm>
          <a:prstGeom prst="rect">
            <a:avLst/>
          </a:prstGeom>
          <a:noFill/>
        </p:spPr>
        <p:txBody>
          <a:bodyPr wrap="square" rtlCol="0">
            <a:noAutofit/>
          </a:bodyPr>
          <a:lstStyle/>
          <a:p>
            <a:pPr algn="ctr"/>
            <a:r>
              <a:rPr lang="en-GB" sz="3200">
                <a:solidFill>
                  <a:schemeClr val="accent6">
                    <a:lumMod val="75000"/>
                  </a:schemeClr>
                </a:solidFill>
              </a:rPr>
              <a:t>CREDIBILITY</a:t>
            </a:r>
          </a:p>
        </p:txBody>
      </p:sp>
      <p:sp>
        <p:nvSpPr>
          <p:cNvPr id="15" name="Textfeld 14">
            <a:extLst>
              <a:ext uri="{FF2B5EF4-FFF2-40B4-BE49-F238E27FC236}">
                <a16:creationId xmlns:a16="http://schemas.microsoft.com/office/drawing/2014/main" id="{CA2DC329-2B5C-8094-C03A-D3B888D6B1F0}"/>
              </a:ext>
            </a:extLst>
          </p:cNvPr>
          <p:cNvSpPr txBox="1"/>
          <p:nvPr/>
        </p:nvSpPr>
        <p:spPr>
          <a:xfrm>
            <a:off x="8606312" y="3246001"/>
            <a:ext cx="3061813" cy="642847"/>
          </a:xfrm>
          <a:prstGeom prst="rect">
            <a:avLst/>
          </a:prstGeom>
          <a:noFill/>
        </p:spPr>
        <p:txBody>
          <a:bodyPr wrap="square" rtlCol="0">
            <a:noAutofit/>
          </a:bodyPr>
          <a:lstStyle/>
          <a:p>
            <a:pPr algn="ctr"/>
            <a:r>
              <a:rPr lang="en-GB" sz="3200">
                <a:solidFill>
                  <a:schemeClr val="accent6">
                    <a:lumMod val="75000"/>
                  </a:schemeClr>
                </a:solidFill>
              </a:rPr>
              <a:t>RESILIENZ</a:t>
            </a:r>
          </a:p>
        </p:txBody>
      </p:sp>
      <p:sp>
        <p:nvSpPr>
          <p:cNvPr id="7" name="Textfeld 6">
            <a:extLst>
              <a:ext uri="{FF2B5EF4-FFF2-40B4-BE49-F238E27FC236}">
                <a16:creationId xmlns:a16="http://schemas.microsoft.com/office/drawing/2014/main" id="{1CEE895D-1461-C186-8E4E-C8616125A854}"/>
              </a:ext>
            </a:extLst>
          </p:cNvPr>
          <p:cNvSpPr txBox="1"/>
          <p:nvPr/>
        </p:nvSpPr>
        <p:spPr>
          <a:xfrm>
            <a:off x="609602" y="1457023"/>
            <a:ext cx="7996710" cy="899153"/>
          </a:xfrm>
          <a:prstGeom prst="rect">
            <a:avLst/>
          </a:prstGeom>
          <a:noFill/>
        </p:spPr>
        <p:txBody>
          <a:bodyPr wrap="square" rtlCol="0">
            <a:noAutofit/>
          </a:bodyPr>
          <a:lstStyle/>
          <a:p>
            <a:pPr algn="ctr"/>
            <a:r>
              <a:rPr lang="en-GB" sz="4800">
                <a:solidFill>
                  <a:schemeClr val="accent6">
                    <a:lumMod val="25000"/>
                  </a:schemeClr>
                </a:solidFill>
              </a:rPr>
              <a:t>STRATEGIC THINKING</a:t>
            </a:r>
          </a:p>
        </p:txBody>
      </p:sp>
      <p:sp>
        <p:nvSpPr>
          <p:cNvPr id="12" name="Textfeld 11">
            <a:extLst>
              <a:ext uri="{FF2B5EF4-FFF2-40B4-BE49-F238E27FC236}">
                <a16:creationId xmlns:a16="http://schemas.microsoft.com/office/drawing/2014/main" id="{2B675660-A263-14C7-2984-EE608CB9E11B}"/>
              </a:ext>
            </a:extLst>
          </p:cNvPr>
          <p:cNvSpPr txBox="1"/>
          <p:nvPr/>
        </p:nvSpPr>
        <p:spPr>
          <a:xfrm>
            <a:off x="0" y="2807092"/>
            <a:ext cx="4597955" cy="1490468"/>
          </a:xfrm>
          <a:prstGeom prst="rect">
            <a:avLst/>
          </a:prstGeom>
          <a:noFill/>
        </p:spPr>
        <p:txBody>
          <a:bodyPr wrap="square" rtlCol="0">
            <a:noAutofit/>
          </a:bodyPr>
          <a:lstStyle/>
          <a:p>
            <a:pPr algn="ctr"/>
            <a:r>
              <a:rPr lang="en-GB" sz="3200">
                <a:solidFill>
                  <a:schemeClr val="accent6">
                    <a:lumMod val="75000"/>
                  </a:schemeClr>
                </a:solidFill>
              </a:rPr>
              <a:t>CROSS-DISCIPLINARY THINKING</a:t>
            </a:r>
          </a:p>
        </p:txBody>
      </p:sp>
      <p:sp>
        <p:nvSpPr>
          <p:cNvPr id="16" name="Textfeld 15">
            <a:extLst>
              <a:ext uri="{FF2B5EF4-FFF2-40B4-BE49-F238E27FC236}">
                <a16:creationId xmlns:a16="http://schemas.microsoft.com/office/drawing/2014/main" id="{E9237BB7-1F84-6BA8-1B15-AFFE2F19F0BD}"/>
              </a:ext>
            </a:extLst>
          </p:cNvPr>
          <p:cNvSpPr txBox="1"/>
          <p:nvPr/>
        </p:nvSpPr>
        <p:spPr>
          <a:xfrm>
            <a:off x="8280908" y="712056"/>
            <a:ext cx="3712620" cy="1061754"/>
          </a:xfrm>
          <a:prstGeom prst="rect">
            <a:avLst/>
          </a:prstGeom>
          <a:noFill/>
        </p:spPr>
        <p:txBody>
          <a:bodyPr wrap="square" rtlCol="0">
            <a:noAutofit/>
          </a:bodyPr>
          <a:lstStyle/>
          <a:p>
            <a:pPr algn="ctr"/>
            <a:r>
              <a:rPr lang="en-GB" sz="3200">
                <a:solidFill>
                  <a:schemeClr val="accent6">
                    <a:lumMod val="75000"/>
                  </a:schemeClr>
                </a:solidFill>
              </a:rPr>
              <a:t>LIFELONG LEARNING</a:t>
            </a:r>
          </a:p>
        </p:txBody>
      </p:sp>
      <p:sp>
        <p:nvSpPr>
          <p:cNvPr id="6" name="Textfeld 5">
            <a:extLst>
              <a:ext uri="{FF2B5EF4-FFF2-40B4-BE49-F238E27FC236}">
                <a16:creationId xmlns:a16="http://schemas.microsoft.com/office/drawing/2014/main" id="{F9134321-8E05-083D-71E5-0716DB0127FA}"/>
              </a:ext>
            </a:extLst>
          </p:cNvPr>
          <p:cNvSpPr txBox="1"/>
          <p:nvPr/>
        </p:nvSpPr>
        <p:spPr>
          <a:xfrm>
            <a:off x="2779155" y="533546"/>
            <a:ext cx="4597955" cy="676888"/>
          </a:xfrm>
          <a:prstGeom prst="rect">
            <a:avLst/>
          </a:prstGeom>
          <a:noFill/>
        </p:spPr>
        <p:txBody>
          <a:bodyPr wrap="square" rtlCol="0">
            <a:noAutofit/>
          </a:bodyPr>
          <a:lstStyle/>
          <a:p>
            <a:pPr algn="ctr"/>
            <a:r>
              <a:rPr lang="en-GB" sz="3200">
                <a:solidFill>
                  <a:schemeClr val="accent6">
                    <a:lumMod val="75000"/>
                  </a:schemeClr>
                </a:solidFill>
              </a:rPr>
              <a:t>SELF-AWARENESS</a:t>
            </a:r>
          </a:p>
        </p:txBody>
      </p:sp>
      <mc:AlternateContent xmlns:mc="http://schemas.openxmlformats.org/markup-compatibility/2006" xmlns:p14="http://schemas.microsoft.com/office/powerpoint/2010/main">
        <mc:Choice Requires="p14">
          <p:contentPart p14:bwMode="auto" r:id="rId2">
            <p14:nvContentPartPr>
              <p14:cNvPr id="13" name="Freihand 12">
                <a:extLst>
                  <a:ext uri="{FF2B5EF4-FFF2-40B4-BE49-F238E27FC236}">
                    <a16:creationId xmlns:a16="http://schemas.microsoft.com/office/drawing/2014/main" id="{2D0BF8EF-49D1-F4F8-CF2B-0F9BEC4838F7}"/>
                  </a:ext>
                </a:extLst>
              </p14:cNvPr>
              <p14:cNvContentPartPr/>
              <p14:nvPr/>
            </p14:nvContentPartPr>
            <p14:xfrm>
              <a:off x="4476630" y="2942790"/>
              <a:ext cx="3323880" cy="877680"/>
            </p14:xfrm>
          </p:contentPart>
        </mc:Choice>
        <mc:Fallback xmlns="">
          <p:pic>
            <p:nvPicPr>
              <p:cNvPr id="13" name="Freihand 12">
                <a:extLst>
                  <a:ext uri="{FF2B5EF4-FFF2-40B4-BE49-F238E27FC236}">
                    <a16:creationId xmlns:a16="http://schemas.microsoft.com/office/drawing/2014/main" id="{2D0BF8EF-49D1-F4F8-CF2B-0F9BEC4838F7}"/>
                  </a:ext>
                </a:extLst>
              </p:cNvPr>
              <p:cNvPicPr/>
              <p:nvPr/>
            </p:nvPicPr>
            <p:blipFill>
              <a:blip r:embed="rId3"/>
              <a:stretch>
                <a:fillRect/>
              </a:stretch>
            </p:blipFill>
            <p:spPr>
              <a:xfrm>
                <a:off x="4386630" y="2762790"/>
                <a:ext cx="3503520" cy="1237320"/>
              </a:xfrm>
              <a:prstGeom prst="rect">
                <a:avLst/>
              </a:prstGeom>
            </p:spPr>
          </p:pic>
        </mc:Fallback>
      </mc:AlternateContent>
      <p:sp>
        <p:nvSpPr>
          <p:cNvPr id="17" name="Textfeld 16">
            <a:extLst>
              <a:ext uri="{FF2B5EF4-FFF2-40B4-BE49-F238E27FC236}">
                <a16:creationId xmlns:a16="http://schemas.microsoft.com/office/drawing/2014/main" id="{B5902627-F57B-E86E-A92D-2047EC7CD706}"/>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err="1"/>
              <a:t>Imbery</a:t>
            </a:r>
            <a:r>
              <a:rPr lang="de-DE"/>
              <a:t> et al. (2022) &amp; Gilli et al. (2022) &amp; Philip et al. (2023)</a:t>
            </a:r>
          </a:p>
        </p:txBody>
      </p:sp>
    </p:spTree>
    <p:extLst>
      <p:ext uri="{BB962C8B-B14F-4D97-AF65-F5344CB8AC3E}">
        <p14:creationId xmlns:p14="http://schemas.microsoft.com/office/powerpoint/2010/main" val="2628000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32</a:t>
            </a:fld>
            <a:endParaRPr lang="en-GB" noProof="0"/>
          </a:p>
        </p:txBody>
      </p:sp>
      <p:sp>
        <p:nvSpPr>
          <p:cNvPr id="2" name="Textfeld 1">
            <a:extLst>
              <a:ext uri="{FF2B5EF4-FFF2-40B4-BE49-F238E27FC236}">
                <a16:creationId xmlns:a16="http://schemas.microsoft.com/office/drawing/2014/main" id="{52CBB0A3-08DB-2367-FA53-3CE0019AFD13}"/>
              </a:ext>
            </a:extLst>
          </p:cNvPr>
          <p:cNvSpPr txBox="1"/>
          <p:nvPr/>
        </p:nvSpPr>
        <p:spPr>
          <a:xfrm>
            <a:off x="2995633" y="2826182"/>
            <a:ext cx="6200736" cy="1200329"/>
          </a:xfrm>
          <a:prstGeom prst="rect">
            <a:avLst/>
          </a:prstGeom>
          <a:noFill/>
        </p:spPr>
        <p:txBody>
          <a:bodyPr wrap="none" rtlCol="0">
            <a:spAutoFit/>
          </a:bodyPr>
          <a:lstStyle/>
          <a:p>
            <a:pPr algn="ctr"/>
            <a:r>
              <a:rPr lang="en-GB" sz="3600" b="1">
                <a:solidFill>
                  <a:schemeClr val="accent1"/>
                </a:solidFill>
              </a:rPr>
              <a:t>SOCIAL-COMMUNICATIVE </a:t>
            </a:r>
          </a:p>
          <a:p>
            <a:pPr algn="ctr"/>
            <a:r>
              <a:rPr lang="en-GB" sz="3600" b="1">
                <a:solidFill>
                  <a:schemeClr val="accent1"/>
                </a:solidFill>
              </a:rPr>
              <a:t>COMPETENCE</a:t>
            </a:r>
          </a:p>
        </p:txBody>
      </p:sp>
      <p:sp>
        <p:nvSpPr>
          <p:cNvPr id="9" name="Textfeld 8">
            <a:extLst>
              <a:ext uri="{FF2B5EF4-FFF2-40B4-BE49-F238E27FC236}">
                <a16:creationId xmlns:a16="http://schemas.microsoft.com/office/drawing/2014/main" id="{5561F3D5-E366-C468-4DA3-C4F8C1306F09}"/>
              </a:ext>
            </a:extLst>
          </p:cNvPr>
          <p:cNvSpPr txBox="1"/>
          <p:nvPr/>
        </p:nvSpPr>
        <p:spPr>
          <a:xfrm>
            <a:off x="5783691" y="4477033"/>
            <a:ext cx="5092787" cy="1485899"/>
          </a:xfrm>
          <a:prstGeom prst="rect">
            <a:avLst/>
          </a:prstGeom>
          <a:noFill/>
        </p:spPr>
        <p:txBody>
          <a:bodyPr wrap="square" rtlCol="0">
            <a:noAutofit/>
          </a:bodyPr>
          <a:lstStyle/>
          <a:p>
            <a:pPr algn="ctr"/>
            <a:r>
              <a:rPr lang="en-GB" sz="4800">
                <a:solidFill>
                  <a:schemeClr val="accent6">
                    <a:lumMod val="25000"/>
                  </a:schemeClr>
                </a:solidFill>
              </a:rPr>
              <a:t>COLLABORATION SKILLS</a:t>
            </a:r>
          </a:p>
        </p:txBody>
      </p:sp>
      <p:sp>
        <p:nvSpPr>
          <p:cNvPr id="10" name="Textfeld 9">
            <a:extLst>
              <a:ext uri="{FF2B5EF4-FFF2-40B4-BE49-F238E27FC236}">
                <a16:creationId xmlns:a16="http://schemas.microsoft.com/office/drawing/2014/main" id="{2527194D-23A8-AFFF-3B3D-C13C3A63ECF1}"/>
              </a:ext>
            </a:extLst>
          </p:cNvPr>
          <p:cNvSpPr txBox="1"/>
          <p:nvPr/>
        </p:nvSpPr>
        <p:spPr>
          <a:xfrm>
            <a:off x="7448550" y="534849"/>
            <a:ext cx="4267200" cy="1373130"/>
          </a:xfrm>
          <a:prstGeom prst="rect">
            <a:avLst/>
          </a:prstGeom>
          <a:noFill/>
        </p:spPr>
        <p:txBody>
          <a:bodyPr wrap="square" rtlCol="0">
            <a:noAutofit/>
          </a:bodyPr>
          <a:lstStyle/>
          <a:p>
            <a:pPr algn="ctr"/>
            <a:r>
              <a:rPr lang="en-GB" sz="4400">
                <a:solidFill>
                  <a:schemeClr val="accent6">
                    <a:lumMod val="50000"/>
                  </a:schemeClr>
                </a:solidFill>
              </a:rPr>
              <a:t>RELATIONSHIP SKILLS</a:t>
            </a:r>
          </a:p>
        </p:txBody>
      </p:sp>
      <p:sp>
        <p:nvSpPr>
          <p:cNvPr id="11" name="Textfeld 10">
            <a:extLst>
              <a:ext uri="{FF2B5EF4-FFF2-40B4-BE49-F238E27FC236}">
                <a16:creationId xmlns:a16="http://schemas.microsoft.com/office/drawing/2014/main" id="{A71B9D63-83B2-FEC3-74C7-B0822063FA6F}"/>
              </a:ext>
            </a:extLst>
          </p:cNvPr>
          <p:cNvSpPr txBox="1"/>
          <p:nvPr/>
        </p:nvSpPr>
        <p:spPr>
          <a:xfrm>
            <a:off x="753725" y="3843650"/>
            <a:ext cx="4014314" cy="1376332"/>
          </a:xfrm>
          <a:prstGeom prst="rect">
            <a:avLst/>
          </a:prstGeom>
          <a:noFill/>
        </p:spPr>
        <p:txBody>
          <a:bodyPr wrap="square" rtlCol="0">
            <a:noAutofit/>
          </a:bodyPr>
          <a:lstStyle/>
          <a:p>
            <a:pPr algn="ctr"/>
            <a:r>
              <a:rPr lang="en-GB" sz="4400">
                <a:solidFill>
                  <a:schemeClr val="accent6">
                    <a:lumMod val="50000"/>
                  </a:schemeClr>
                </a:solidFill>
              </a:rPr>
              <a:t>TEAM ORIENTATION</a:t>
            </a:r>
          </a:p>
        </p:txBody>
      </p:sp>
      <p:sp>
        <p:nvSpPr>
          <p:cNvPr id="7" name="Textfeld 6">
            <a:extLst>
              <a:ext uri="{FF2B5EF4-FFF2-40B4-BE49-F238E27FC236}">
                <a16:creationId xmlns:a16="http://schemas.microsoft.com/office/drawing/2014/main" id="{1CEE895D-1461-C186-8E4E-C8616125A854}"/>
              </a:ext>
            </a:extLst>
          </p:cNvPr>
          <p:cNvSpPr txBox="1"/>
          <p:nvPr/>
        </p:nvSpPr>
        <p:spPr>
          <a:xfrm>
            <a:off x="-219076" y="1390769"/>
            <a:ext cx="9267825" cy="1678720"/>
          </a:xfrm>
          <a:prstGeom prst="rect">
            <a:avLst/>
          </a:prstGeom>
          <a:noFill/>
        </p:spPr>
        <p:txBody>
          <a:bodyPr wrap="square" rtlCol="0">
            <a:noAutofit/>
          </a:bodyPr>
          <a:lstStyle/>
          <a:p>
            <a:pPr algn="ctr"/>
            <a:r>
              <a:rPr lang="en-GB" sz="4800">
                <a:solidFill>
                  <a:schemeClr val="accent6">
                    <a:lumMod val="25000"/>
                  </a:schemeClr>
                </a:solidFill>
              </a:rPr>
              <a:t>COMMUNICATION SKILLS</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543B18CF-A7ED-E161-C329-25806E263E4D}"/>
                  </a:ext>
                </a:extLst>
              </p14:cNvPr>
              <p14:cNvContentPartPr/>
              <p14:nvPr/>
            </p14:nvContentPartPr>
            <p14:xfrm>
              <a:off x="3009630" y="2838390"/>
              <a:ext cx="5978160" cy="962640"/>
            </p14:xfrm>
          </p:contentPart>
        </mc:Choice>
        <mc:Fallback xmlns="">
          <p:pic>
            <p:nvPicPr>
              <p:cNvPr id="6" name="Freihand 5">
                <a:extLst>
                  <a:ext uri="{FF2B5EF4-FFF2-40B4-BE49-F238E27FC236}">
                    <a16:creationId xmlns:a16="http://schemas.microsoft.com/office/drawing/2014/main" id="{543B18CF-A7ED-E161-C329-25806E263E4D}"/>
                  </a:ext>
                </a:extLst>
              </p:cNvPr>
              <p:cNvPicPr/>
              <p:nvPr/>
            </p:nvPicPr>
            <p:blipFill>
              <a:blip r:embed="rId3"/>
              <a:stretch>
                <a:fillRect/>
              </a:stretch>
            </p:blipFill>
            <p:spPr>
              <a:xfrm>
                <a:off x="2919630" y="2658390"/>
                <a:ext cx="6157800" cy="1322280"/>
              </a:xfrm>
              <a:prstGeom prst="rect">
                <a:avLst/>
              </a:prstGeom>
            </p:spPr>
          </p:pic>
        </mc:Fallback>
      </mc:AlternateContent>
      <p:sp>
        <p:nvSpPr>
          <p:cNvPr id="12" name="Textfeld 11">
            <a:extLst>
              <a:ext uri="{FF2B5EF4-FFF2-40B4-BE49-F238E27FC236}">
                <a16:creationId xmlns:a16="http://schemas.microsoft.com/office/drawing/2014/main" id="{26956D15-F35F-59DA-82EA-3C59BEE73AB8}"/>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err="1"/>
              <a:t>Imbery</a:t>
            </a:r>
            <a:r>
              <a:rPr lang="de-DE"/>
              <a:t> et al. (2022) &amp; Gilli et al. (2022) &amp; Philip et al. (2023)</a:t>
            </a:r>
          </a:p>
        </p:txBody>
      </p:sp>
    </p:spTree>
    <p:extLst>
      <p:ext uri="{BB962C8B-B14F-4D97-AF65-F5344CB8AC3E}">
        <p14:creationId xmlns:p14="http://schemas.microsoft.com/office/powerpoint/2010/main" val="3544088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14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838200" y="1612264"/>
            <a:ext cx="10515600" cy="4742497"/>
          </a:xfrm>
        </p:spPr>
        <p:txBody>
          <a:bodyPr>
            <a:normAutofit fontScale="85000" lnSpcReduction="10000"/>
          </a:bodyPr>
          <a:lstStyle/>
          <a:p>
            <a:pPr marL="355600" indent="-355600" algn="just">
              <a:buNone/>
            </a:pPr>
            <a:r>
              <a:rPr lang="en-US" sz="1900"/>
              <a:t>Blake, R.R., Mouton, J.S. (1964). The Managerial Grid: The Key to Leadership Excellence. Houston, Gulf Publishing.</a:t>
            </a:r>
          </a:p>
          <a:p>
            <a:pPr marL="355600" indent="-355600" algn="just">
              <a:buNone/>
            </a:pPr>
            <a:r>
              <a:rPr lang="en-GB" sz="1800">
                <a:effectLst/>
                <a:latin typeface="Jost" pitchFamily="2" charset="0"/>
                <a:ea typeface="Calibri" panose="020F0502020204030204" pitchFamily="34" charset="0"/>
                <a:cs typeface="Arial" panose="020B0604020202020204" pitchFamily="34" charset="0"/>
              </a:rPr>
              <a:t>Boston Consulting Group (2021). Which Sectors Perform Best in Digital Transformation? Online available under: </a:t>
            </a:r>
            <a:r>
              <a:rPr lang="en-GB" sz="1800" u="sng">
                <a:solidFill>
                  <a:srgbClr val="149C99"/>
                </a:solidFill>
                <a:effectLst/>
                <a:latin typeface="Jost" pitchFamily="2" charset="0"/>
                <a:ea typeface="Calibri" panose="020F0502020204030204" pitchFamily="34" charset="0"/>
                <a:cs typeface="Arial" panose="020B0604020202020204" pitchFamily="34" charset="0"/>
                <a:hlinkClick r:id="rId2"/>
              </a:rPr>
              <a:t>https://www.bcg.com/publications/2021/learning-from-successful-digital-leaders</a:t>
            </a:r>
            <a:r>
              <a:rPr lang="en-GB" sz="1800">
                <a:effectLst/>
                <a:latin typeface="Jost" pitchFamily="2" charset="0"/>
                <a:ea typeface="Calibri" panose="020F0502020204030204" pitchFamily="34" charset="0"/>
                <a:cs typeface="Arial" panose="020B0604020202020204" pitchFamily="34" charset="0"/>
              </a:rPr>
              <a:t>, last accessed on the 21.09.2023. </a:t>
            </a:r>
            <a:endParaRPr lang="en-GB" sz="1900"/>
          </a:p>
          <a:p>
            <a:pPr marL="355600" indent="-355600" algn="just">
              <a:buNone/>
            </a:pPr>
            <a:r>
              <a:rPr lang="en-GB" sz="1900"/>
              <a:t>CGC </a:t>
            </a:r>
            <a:r>
              <a:rPr lang="en-GB" sz="1900" err="1"/>
              <a:t>DigiTrans</a:t>
            </a:r>
            <a:r>
              <a:rPr lang="en-GB" sz="1900"/>
              <a:t> (Ed.) (2023). CGC-</a:t>
            </a:r>
            <a:r>
              <a:rPr lang="en-GB" sz="1900" err="1"/>
              <a:t>DigiTrans</a:t>
            </a:r>
            <a:r>
              <a:rPr lang="en-GB" sz="1900"/>
              <a:t> Report. Mannheim. </a:t>
            </a:r>
            <a:endParaRPr lang="de-DE" sz="1900"/>
          </a:p>
          <a:p>
            <a:pPr marL="355600" indent="-355600" algn="just">
              <a:buNone/>
            </a:pPr>
            <a:r>
              <a:rPr lang="en-GB" sz="1900"/>
              <a:t>Fiedler, F.E. (1965). Engineer the Job to Fit the Manager. Harvard Business Rev. 43 (5), 115-122. </a:t>
            </a:r>
            <a:endParaRPr lang="de-DE" sz="1900"/>
          </a:p>
          <a:p>
            <a:pPr marL="355600" indent="-355600" algn="just">
              <a:buNone/>
            </a:pPr>
            <a:r>
              <a:rPr lang="de-DE" sz="1900"/>
              <a:t>Gilli, K., </a:t>
            </a:r>
            <a:r>
              <a:rPr lang="de-DE" sz="1900" err="1"/>
              <a:t>Nippa</a:t>
            </a:r>
            <a:r>
              <a:rPr lang="de-DE" sz="1900"/>
              <a:t>, M., Knappstein, M. (2023). Leadership competencies </a:t>
            </a:r>
            <a:r>
              <a:rPr lang="de-DE" sz="1900" err="1"/>
              <a:t>for</a:t>
            </a:r>
            <a:r>
              <a:rPr lang="de-DE" sz="1900"/>
              <a:t> digital </a:t>
            </a:r>
            <a:r>
              <a:rPr lang="de-DE" sz="1900" err="1"/>
              <a:t>transformation</a:t>
            </a:r>
            <a:r>
              <a:rPr lang="de-DE" sz="1900"/>
              <a:t>: An </a:t>
            </a:r>
            <a:r>
              <a:rPr lang="de-DE" sz="1900" err="1"/>
              <a:t>exploratory</a:t>
            </a:r>
            <a:r>
              <a:rPr lang="de-DE" sz="1900"/>
              <a:t> </a:t>
            </a:r>
            <a:r>
              <a:rPr lang="de-DE" sz="1900" err="1"/>
              <a:t>content</a:t>
            </a:r>
            <a:r>
              <a:rPr lang="de-DE" sz="1900"/>
              <a:t> </a:t>
            </a:r>
            <a:r>
              <a:rPr lang="de-DE" sz="1900" err="1"/>
              <a:t>analysis</a:t>
            </a:r>
            <a:r>
              <a:rPr lang="de-DE" sz="1900"/>
              <a:t> </a:t>
            </a:r>
            <a:r>
              <a:rPr lang="de-DE" sz="1900" err="1"/>
              <a:t>of</a:t>
            </a:r>
            <a:r>
              <a:rPr lang="de-DE" sz="1900"/>
              <a:t> </a:t>
            </a:r>
            <a:r>
              <a:rPr lang="de-DE" sz="1900" err="1"/>
              <a:t>job</a:t>
            </a:r>
            <a:r>
              <a:rPr lang="de-DE" sz="1900"/>
              <a:t> </a:t>
            </a:r>
            <a:r>
              <a:rPr lang="de-DE" sz="1900" err="1"/>
              <a:t>advertisements</a:t>
            </a:r>
            <a:r>
              <a:rPr lang="de-DE" sz="1900"/>
              <a:t>. German Journal </a:t>
            </a:r>
            <a:r>
              <a:rPr lang="de-DE" sz="1900" err="1"/>
              <a:t>of</a:t>
            </a:r>
            <a:r>
              <a:rPr lang="de-DE" sz="1900"/>
              <a:t> Human </a:t>
            </a:r>
            <a:r>
              <a:rPr lang="de-DE" sz="1900" err="1"/>
              <a:t>Resource</a:t>
            </a:r>
            <a:r>
              <a:rPr lang="de-DE" sz="1900"/>
              <a:t> Management: Zeitschrift für Personalforschung 37 (1), 50-75. </a:t>
            </a:r>
            <a:endParaRPr lang="en-GB" sz="1900"/>
          </a:p>
          <a:p>
            <a:pPr marL="355600" indent="-355600" algn="just">
              <a:buNone/>
            </a:pPr>
            <a:r>
              <a:rPr lang="en-GB" sz="1900"/>
              <a:t>Hersey, P., Blanchard, K.H. (1977). Management of Organizational </a:t>
            </a:r>
            <a:r>
              <a:rPr lang="en-GB" sz="1900" err="1"/>
              <a:t>Behavior</a:t>
            </a:r>
            <a:r>
              <a:rPr lang="en-GB" sz="1900"/>
              <a:t>: Utilizing Human Resources. 3rd edition. New Jersey/Prentice Hall. </a:t>
            </a:r>
          </a:p>
          <a:p>
            <a:pPr marL="355600" indent="-355600" algn="just">
              <a:buNone/>
            </a:pPr>
            <a:r>
              <a:rPr lang="de-DE" sz="1900" err="1"/>
              <a:t>Holtbrügge</a:t>
            </a:r>
            <a:r>
              <a:rPr lang="de-DE" sz="1900"/>
              <a:t>, D. (2012). Personalmanagement. 5th </a:t>
            </a:r>
            <a:r>
              <a:rPr lang="de-DE" sz="1900" err="1"/>
              <a:t>edition</a:t>
            </a:r>
            <a:r>
              <a:rPr lang="de-DE" sz="1900"/>
              <a:t>. Berlin/Heidelberg: Springer Gabler.</a:t>
            </a:r>
          </a:p>
          <a:p>
            <a:pPr marL="355600" indent="-355600" algn="just">
              <a:buNone/>
            </a:pPr>
            <a:r>
              <a:rPr lang="de-DE" sz="1900" err="1"/>
              <a:t>Imbery</a:t>
            </a:r>
            <a:r>
              <a:rPr lang="de-DE" sz="1900"/>
              <a:t>, S., </a:t>
            </a:r>
            <a:r>
              <a:rPr lang="de-DE" sz="1900" err="1"/>
              <a:t>Rowbotham</a:t>
            </a:r>
            <a:r>
              <a:rPr lang="de-DE" sz="1900"/>
              <a:t>, M., Lindemann, M., </a:t>
            </a:r>
            <a:r>
              <a:rPr lang="de-DE" sz="1900" err="1"/>
              <a:t>Gruninger</a:t>
            </a:r>
            <a:r>
              <a:rPr lang="de-DE" sz="1900"/>
              <a:t>-Hermann, C., Schirmer, U. (2022). Digital-Leadership-Kompetenzkatalog. Mit den richtigen Kompetenzen die digitale Transformation gestalten. </a:t>
            </a:r>
            <a:r>
              <a:rPr lang="de-DE" sz="1900" err="1"/>
              <a:t>zfo</a:t>
            </a:r>
            <a:r>
              <a:rPr lang="de-DE" sz="1900"/>
              <a:t> (2), 98-104.</a:t>
            </a:r>
            <a:endParaRPr lang="en-GB" sz="1900"/>
          </a:p>
          <a:p>
            <a:pPr marL="355600" indent="-355600" algn="just">
              <a:buNone/>
            </a:pPr>
            <a:r>
              <a:rPr lang="en-US" sz="1900" b="0" i="0">
                <a:effectLst/>
                <a:ea typeface="Jost" pitchFamily="2" charset="0"/>
              </a:rPr>
              <a:t>Jago, A.G. (1982). Leadership: Perspectives In Theory And Research. </a:t>
            </a:r>
            <a:r>
              <a:rPr lang="en-US" sz="1900" b="0" i="1">
                <a:effectLst/>
                <a:ea typeface="Jost" pitchFamily="2" charset="0"/>
              </a:rPr>
              <a:t>Management Science</a:t>
            </a:r>
            <a:r>
              <a:rPr lang="en-US" sz="1900" b="0" i="0">
                <a:effectLst/>
                <a:ea typeface="Jost" pitchFamily="2" charset="0"/>
              </a:rPr>
              <a:t> 28 (3), 315-336.</a:t>
            </a:r>
          </a:p>
          <a:p>
            <a:pPr marL="355600" indent="-355600" algn="just">
              <a:buNone/>
            </a:pPr>
            <a:r>
              <a:rPr lang="en-GB" sz="1900" err="1"/>
              <a:t>Ngayo</a:t>
            </a:r>
            <a:r>
              <a:rPr lang="en-GB" sz="1900"/>
              <a:t> </a:t>
            </a:r>
            <a:r>
              <a:rPr lang="en-GB" sz="1900" err="1"/>
              <a:t>Fotso</a:t>
            </a:r>
            <a:r>
              <a:rPr lang="en-GB" sz="1900"/>
              <a:t>, G.M. (2021). Leadership competencies for the 21st century: a review from the Western world literature. European Journal of Training and Development 45 (6/7), 566-587.</a:t>
            </a:r>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34</a:t>
            </a:fld>
            <a:endParaRPr lang="en-GB" noProof="0"/>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a:t>References</a:t>
            </a:r>
          </a:p>
        </p:txBody>
      </p:sp>
    </p:spTree>
    <p:extLst>
      <p:ext uri="{BB962C8B-B14F-4D97-AF65-F5344CB8AC3E}">
        <p14:creationId xmlns:p14="http://schemas.microsoft.com/office/powerpoint/2010/main" val="4288443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838200" y="1612264"/>
            <a:ext cx="10515600" cy="4742497"/>
          </a:xfrm>
        </p:spPr>
        <p:txBody>
          <a:bodyPr>
            <a:normAutofit/>
          </a:bodyPr>
          <a:lstStyle/>
          <a:p>
            <a:pPr marL="355600" indent="-355600" algn="just">
              <a:buNone/>
            </a:pPr>
            <a:r>
              <a:rPr lang="de-DE" sz="1600">
                <a:ea typeface="Jost" pitchFamily="2" charset="0"/>
              </a:rPr>
              <a:t>Philip, J., Gilli, K., Knappstein, M. (2023). </a:t>
            </a:r>
            <a:r>
              <a:rPr lang="de-DE" sz="1600" err="1">
                <a:ea typeface="Jost" pitchFamily="2" charset="0"/>
              </a:rPr>
              <a:t>Identifying</a:t>
            </a:r>
            <a:r>
              <a:rPr lang="de-DE" sz="1600">
                <a:ea typeface="Jost" pitchFamily="2" charset="0"/>
              </a:rPr>
              <a:t> </a:t>
            </a:r>
            <a:r>
              <a:rPr lang="de-DE" sz="1600" err="1">
                <a:ea typeface="Jost" pitchFamily="2" charset="0"/>
              </a:rPr>
              <a:t>key</a:t>
            </a:r>
            <a:r>
              <a:rPr lang="de-DE" sz="1600">
                <a:ea typeface="Jost" pitchFamily="2" charset="0"/>
              </a:rPr>
              <a:t> </a:t>
            </a:r>
            <a:r>
              <a:rPr lang="de-DE" sz="1600" err="1">
                <a:ea typeface="Jost" pitchFamily="2" charset="0"/>
              </a:rPr>
              <a:t>leadership</a:t>
            </a:r>
            <a:r>
              <a:rPr lang="de-DE" sz="1600">
                <a:ea typeface="Jost" pitchFamily="2" charset="0"/>
              </a:rPr>
              <a:t> competencies </a:t>
            </a:r>
            <a:r>
              <a:rPr lang="de-DE" sz="1600" err="1">
                <a:ea typeface="Jost" pitchFamily="2" charset="0"/>
              </a:rPr>
              <a:t>for</a:t>
            </a:r>
            <a:r>
              <a:rPr lang="de-DE" sz="1600">
                <a:ea typeface="Jost" pitchFamily="2" charset="0"/>
              </a:rPr>
              <a:t> digital </a:t>
            </a:r>
            <a:r>
              <a:rPr lang="de-DE" sz="1600" err="1">
                <a:ea typeface="Jost" pitchFamily="2" charset="0"/>
              </a:rPr>
              <a:t>transformation</a:t>
            </a:r>
            <a:r>
              <a:rPr lang="de-DE" sz="1600">
                <a:ea typeface="Jost" pitchFamily="2" charset="0"/>
              </a:rPr>
              <a:t>: </a:t>
            </a:r>
            <a:r>
              <a:rPr lang="de-DE" sz="1600" err="1">
                <a:ea typeface="Jost" pitchFamily="2" charset="0"/>
              </a:rPr>
              <a:t>evidence</a:t>
            </a:r>
            <a:r>
              <a:rPr lang="de-DE" sz="1600">
                <a:ea typeface="Jost" pitchFamily="2" charset="0"/>
              </a:rPr>
              <a:t> </a:t>
            </a:r>
            <a:r>
              <a:rPr lang="de-DE" sz="1600" err="1">
                <a:ea typeface="Jost" pitchFamily="2" charset="0"/>
              </a:rPr>
              <a:t>from</a:t>
            </a:r>
            <a:r>
              <a:rPr lang="de-DE" sz="1600">
                <a:ea typeface="Jost" pitchFamily="2" charset="0"/>
              </a:rPr>
              <a:t> a </a:t>
            </a:r>
            <a:r>
              <a:rPr lang="de-DE" sz="1600" err="1">
                <a:ea typeface="Jost" pitchFamily="2" charset="0"/>
              </a:rPr>
              <a:t>cross-sectoral</a:t>
            </a:r>
            <a:r>
              <a:rPr lang="de-DE" sz="1600">
                <a:ea typeface="Jost" pitchFamily="2" charset="0"/>
              </a:rPr>
              <a:t> Delphi </a:t>
            </a:r>
            <a:r>
              <a:rPr lang="de-DE" sz="1600" err="1">
                <a:ea typeface="Jost" pitchFamily="2" charset="0"/>
              </a:rPr>
              <a:t>study</a:t>
            </a:r>
            <a:r>
              <a:rPr lang="de-DE" sz="1600">
                <a:ea typeface="Jost" pitchFamily="2" charset="0"/>
              </a:rPr>
              <a:t> </a:t>
            </a:r>
            <a:r>
              <a:rPr lang="de-DE" sz="1600" err="1">
                <a:ea typeface="Jost" pitchFamily="2" charset="0"/>
              </a:rPr>
              <a:t>of</a:t>
            </a:r>
            <a:r>
              <a:rPr lang="de-DE" sz="1600">
                <a:ea typeface="Jost" pitchFamily="2" charset="0"/>
              </a:rPr>
              <a:t> global </a:t>
            </a:r>
            <a:r>
              <a:rPr lang="de-DE" sz="1600" err="1">
                <a:ea typeface="Jost" pitchFamily="2" charset="0"/>
              </a:rPr>
              <a:t>managers</a:t>
            </a:r>
            <a:r>
              <a:rPr lang="de-DE" sz="1600">
                <a:ea typeface="Jost" pitchFamily="2" charset="0"/>
              </a:rPr>
              <a:t>. Leadership &amp; </a:t>
            </a:r>
            <a:r>
              <a:rPr lang="de-DE" sz="1600" err="1">
                <a:ea typeface="Jost" pitchFamily="2" charset="0"/>
              </a:rPr>
              <a:t>Organization</a:t>
            </a:r>
            <a:r>
              <a:rPr lang="de-DE" sz="1600">
                <a:ea typeface="Jost" pitchFamily="2" charset="0"/>
              </a:rPr>
              <a:t> Development Journal 44 (3), 392-406. </a:t>
            </a:r>
          </a:p>
          <a:p>
            <a:pPr marL="355600" indent="-355600" algn="just">
              <a:buNone/>
            </a:pPr>
            <a:r>
              <a:rPr lang="en-US" sz="1600">
                <a:ea typeface="Jost" pitchFamily="2" charset="0"/>
              </a:rPr>
              <a:t>Stogdill, R.M. (1948). Personal Factors Associated with Leadership: A Survey of the Literature. Journal of Psychology 25, 35-71.</a:t>
            </a:r>
          </a:p>
          <a:p>
            <a:pPr marL="355600" indent="-355600" algn="just">
              <a:buNone/>
            </a:pPr>
            <a:r>
              <a:rPr lang="de-DE" sz="1600"/>
              <a:t>van Laar, E., van </a:t>
            </a:r>
            <a:r>
              <a:rPr lang="de-DE" sz="1600" err="1"/>
              <a:t>Deursen</a:t>
            </a:r>
            <a:r>
              <a:rPr lang="de-DE" sz="1600"/>
              <a:t>, A. J.A.M., van Dijk, J. A.G.M., de Haan, J. (2017). The </a:t>
            </a:r>
            <a:r>
              <a:rPr lang="de-DE" sz="1600" err="1"/>
              <a:t>relation</a:t>
            </a:r>
            <a:r>
              <a:rPr lang="de-DE" sz="1600"/>
              <a:t> </a:t>
            </a:r>
            <a:r>
              <a:rPr lang="de-DE" sz="1600" err="1"/>
              <a:t>between</a:t>
            </a:r>
            <a:r>
              <a:rPr lang="de-DE" sz="1600"/>
              <a:t> 21st-century </a:t>
            </a:r>
            <a:r>
              <a:rPr lang="de-DE" sz="1600" err="1"/>
              <a:t>skills</a:t>
            </a:r>
            <a:r>
              <a:rPr lang="de-DE" sz="1600"/>
              <a:t> and digital </a:t>
            </a:r>
            <a:r>
              <a:rPr lang="de-DE" sz="1600" err="1"/>
              <a:t>skills</a:t>
            </a:r>
            <a:r>
              <a:rPr lang="de-DE" sz="1600"/>
              <a:t>: A </a:t>
            </a:r>
            <a:r>
              <a:rPr lang="de-DE" sz="1600" err="1"/>
              <a:t>systematic</a:t>
            </a:r>
            <a:r>
              <a:rPr lang="de-DE" sz="1600"/>
              <a:t> </a:t>
            </a:r>
            <a:r>
              <a:rPr lang="de-DE" sz="1600" err="1"/>
              <a:t>literature</a:t>
            </a:r>
            <a:r>
              <a:rPr lang="de-DE" sz="1600"/>
              <a:t> review. Computers in Human </a:t>
            </a:r>
            <a:r>
              <a:rPr lang="de-DE" sz="1600" err="1"/>
              <a:t>Behavior</a:t>
            </a:r>
            <a:r>
              <a:rPr lang="de-DE" sz="1600"/>
              <a:t> 72, 577-588. </a:t>
            </a:r>
          </a:p>
          <a:p>
            <a:pPr marL="355600" indent="-355600" algn="just">
              <a:buNone/>
            </a:pPr>
            <a:r>
              <a:rPr lang="de-DE" sz="1600"/>
              <a:t>van Laar et al (2018). </a:t>
            </a:r>
            <a:r>
              <a:rPr lang="en-GB" sz="1600"/>
              <a:t>21st-century digital skills instrument aimed at working professionals: Conceptual development and empirical validation. Telematics and Informatics 35, 2184 -2200. </a:t>
            </a:r>
            <a:endParaRPr lang="de-DE" sz="1600">
              <a:ea typeface="Jost" pitchFamily="2" charset="0"/>
            </a:endParaRPr>
          </a:p>
          <a:p>
            <a:pPr marL="0" indent="0" algn="just">
              <a:buNone/>
            </a:pPr>
            <a:endParaRPr lang="en-GB" sz="1600">
              <a:latin typeface="+mj-lt"/>
              <a:ea typeface="Jost" pitchFamily="2" charset="0"/>
            </a:endParaRPr>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35</a:t>
            </a:fld>
            <a:endParaRPr lang="en-GB" noProof="0"/>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a:t>References</a:t>
            </a:r>
          </a:p>
        </p:txBody>
      </p:sp>
    </p:spTree>
    <p:extLst>
      <p:ext uri="{BB962C8B-B14F-4D97-AF65-F5344CB8AC3E}">
        <p14:creationId xmlns:p14="http://schemas.microsoft.com/office/powerpoint/2010/main" val="60364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3</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99598" y="2314269"/>
            <a:ext cx="6097604" cy="2862322"/>
          </a:xfrm>
          <a:prstGeom prst="rect">
            <a:avLst/>
          </a:prstGeom>
          <a:noFill/>
        </p:spPr>
        <p:txBody>
          <a:bodyPr wrap="square" anchor="ctr">
            <a:spAutoFit/>
          </a:bodyPr>
          <a:lstStyle/>
          <a:p>
            <a:pPr algn="ctr">
              <a:spcBef>
                <a:spcPts val="0"/>
              </a:spcBef>
            </a:pPr>
            <a:r>
              <a:rPr lang="en-GB" sz="6000" b="1">
                <a:solidFill>
                  <a:schemeClr val="bg1"/>
                </a:solidFill>
                <a:latin typeface="Jost" pitchFamily="2" charset="0"/>
                <a:ea typeface="Jost" pitchFamily="2" charset="0"/>
              </a:rPr>
              <a:t>TRADITIONAL LEADERSHIP THEORIES</a:t>
            </a:r>
          </a:p>
        </p:txBody>
      </p:sp>
    </p:spTree>
    <p:extLst>
      <p:ext uri="{BB962C8B-B14F-4D97-AF65-F5344CB8AC3E}">
        <p14:creationId xmlns:p14="http://schemas.microsoft.com/office/powerpoint/2010/main" val="277343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0634ED1-0732-7C7F-4663-80B6A2210619}"/>
              </a:ext>
            </a:extLst>
          </p:cNvPr>
          <p:cNvSpPr>
            <a:spLocks noGrp="1"/>
          </p:cNvSpPr>
          <p:nvPr>
            <p:ph type="sldNum" sz="quarter" idx="12"/>
          </p:nvPr>
        </p:nvSpPr>
        <p:spPr/>
        <p:txBody>
          <a:bodyPr/>
          <a:lstStyle/>
          <a:p>
            <a:fld id="{35ACAA2A-A583-422A-97F0-9DEA9756D41B}" type="slidenum">
              <a:rPr lang="de-DE" smtClean="0"/>
              <a:t>4</a:t>
            </a:fld>
            <a:endParaRPr lang="de-DE"/>
          </a:p>
        </p:txBody>
      </p:sp>
      <p:sp>
        <p:nvSpPr>
          <p:cNvPr id="2" name="Titel 1">
            <a:extLst>
              <a:ext uri="{FF2B5EF4-FFF2-40B4-BE49-F238E27FC236}">
                <a16:creationId xmlns:a16="http://schemas.microsoft.com/office/drawing/2014/main" id="{CF05A210-D936-4925-E0D3-F9AB816BF6AA}"/>
              </a:ext>
            </a:extLst>
          </p:cNvPr>
          <p:cNvSpPr>
            <a:spLocks noGrp="1"/>
          </p:cNvSpPr>
          <p:nvPr>
            <p:ph type="title"/>
          </p:nvPr>
        </p:nvSpPr>
        <p:spPr/>
        <p:txBody>
          <a:bodyPr/>
          <a:lstStyle/>
          <a:p>
            <a:r>
              <a:rPr lang="en-GB"/>
              <a:t>Classification (Jago)</a:t>
            </a:r>
          </a:p>
        </p:txBody>
      </p:sp>
      <p:graphicFrame>
        <p:nvGraphicFramePr>
          <p:cNvPr id="5" name="Tabelle 5">
            <a:extLst>
              <a:ext uri="{FF2B5EF4-FFF2-40B4-BE49-F238E27FC236}">
                <a16:creationId xmlns:a16="http://schemas.microsoft.com/office/drawing/2014/main" id="{8010BAAD-72C8-7949-B481-3FFF67FF2F47}"/>
              </a:ext>
            </a:extLst>
          </p:cNvPr>
          <p:cNvGraphicFramePr>
            <a:graphicFrameLocks noGrp="1"/>
          </p:cNvGraphicFramePr>
          <p:nvPr>
            <p:extLst>
              <p:ext uri="{D42A27DB-BD31-4B8C-83A1-F6EECF244321}">
                <p14:modId xmlns:p14="http://schemas.microsoft.com/office/powerpoint/2010/main" val="2250605745"/>
              </p:ext>
            </p:extLst>
          </p:nvPr>
        </p:nvGraphicFramePr>
        <p:xfrm>
          <a:off x="2021751" y="2096770"/>
          <a:ext cx="7884001" cy="4129376"/>
        </p:xfrm>
        <a:graphic>
          <a:graphicData uri="http://schemas.openxmlformats.org/drawingml/2006/table">
            <a:tbl>
              <a:tblPr firstRow="1" bandRow="1">
                <a:tableStyleId>{5FD0F851-EC5A-4D38-B0AD-8093EC10F338}</a:tableStyleId>
              </a:tblPr>
              <a:tblGrid>
                <a:gridCol w="1150997">
                  <a:extLst>
                    <a:ext uri="{9D8B030D-6E8A-4147-A177-3AD203B41FA5}">
                      <a16:colId xmlns:a16="http://schemas.microsoft.com/office/drawing/2014/main" val="4031540482"/>
                    </a:ext>
                  </a:extLst>
                </a:gridCol>
                <a:gridCol w="3366502">
                  <a:extLst>
                    <a:ext uri="{9D8B030D-6E8A-4147-A177-3AD203B41FA5}">
                      <a16:colId xmlns:a16="http://schemas.microsoft.com/office/drawing/2014/main" val="2986554838"/>
                    </a:ext>
                  </a:extLst>
                </a:gridCol>
                <a:gridCol w="3366502">
                  <a:extLst>
                    <a:ext uri="{9D8B030D-6E8A-4147-A177-3AD203B41FA5}">
                      <a16:colId xmlns:a16="http://schemas.microsoft.com/office/drawing/2014/main" val="2917104247"/>
                    </a:ext>
                  </a:extLst>
                </a:gridCol>
              </a:tblGrid>
              <a:tr h="489204">
                <a:tc>
                  <a:txBody>
                    <a:bodyPr/>
                    <a:lstStyle/>
                    <a:p>
                      <a:endParaRPr lang="en-GB" noProof="0">
                        <a:latin typeface="Jost" pitchFamily="2" charset="0"/>
                        <a:ea typeface="Jost" pitchFamily="2" charset="0"/>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b="0" noProof="0">
                          <a:solidFill>
                            <a:schemeClr val="tx1"/>
                          </a:solidFill>
                          <a:latin typeface="Jost" pitchFamily="2" charset="0"/>
                          <a:ea typeface="Jost" pitchFamily="2" charset="0"/>
                        </a:rPr>
                        <a:t>Universal Leadership</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2"/>
                    </a:solidFill>
                  </a:tcPr>
                </a:tc>
                <a:tc>
                  <a:txBody>
                    <a:bodyPr/>
                    <a:lstStyle/>
                    <a:p>
                      <a:pPr algn="ctr"/>
                      <a:r>
                        <a:rPr lang="en-GB" b="0" noProof="0">
                          <a:solidFill>
                            <a:schemeClr val="tx1"/>
                          </a:solidFill>
                          <a:latin typeface="Jost" pitchFamily="2" charset="0"/>
                          <a:ea typeface="Jost" pitchFamily="2" charset="0"/>
                        </a:rPr>
                        <a:t>Contingent Leadership</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extLst>
                  <a:ext uri="{0D108BD9-81ED-4DB2-BD59-A6C34878D82A}">
                    <a16:rowId xmlns:a16="http://schemas.microsoft.com/office/drawing/2014/main" val="2645575100"/>
                  </a:ext>
                </a:extLst>
              </a:tr>
              <a:tr h="1820086">
                <a:tc>
                  <a:txBody>
                    <a:bodyPr/>
                    <a:lstStyle/>
                    <a:p>
                      <a:pPr algn="r"/>
                      <a:r>
                        <a:rPr lang="en-GB" b="0" noProof="0">
                          <a:solidFill>
                            <a:schemeClr val="tx1"/>
                          </a:solidFill>
                          <a:latin typeface="Jost" pitchFamily="2" charset="0"/>
                          <a:ea typeface="Jost" pitchFamily="2" charset="0"/>
                        </a:rPr>
                        <a:t>Leader Traits</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tc>
                  <a:txBody>
                    <a:bodyPr/>
                    <a:lstStyle/>
                    <a:p>
                      <a:pPr algn="ctr"/>
                      <a:r>
                        <a:rPr lang="en-GB" b="1" noProof="0">
                          <a:solidFill>
                            <a:schemeClr val="accent1"/>
                          </a:solidFill>
                          <a:latin typeface="Jost" pitchFamily="2" charset="0"/>
                          <a:ea typeface="Jost" pitchFamily="2" charset="0"/>
                        </a:rPr>
                        <a:t>Universal Leader Traits</a:t>
                      </a:r>
                    </a:p>
                    <a:p>
                      <a:pPr algn="ctr"/>
                      <a:endParaRPr lang="en-GB" b="0" noProof="0">
                        <a:solidFill>
                          <a:schemeClr val="accent2"/>
                        </a:solidFill>
                        <a:latin typeface="Jost" pitchFamily="2" charset="0"/>
                        <a:ea typeface="Jost" pitchFamily="2" charset="0"/>
                      </a:endParaRPr>
                    </a:p>
                    <a:p>
                      <a:pPr algn="ctr"/>
                      <a:r>
                        <a:rPr lang="en-GB" b="0" i="1" noProof="0">
                          <a:solidFill>
                            <a:schemeClr val="tx1"/>
                          </a:solidFill>
                          <a:latin typeface="Jost" pitchFamily="2" charset="0"/>
                          <a:ea typeface="Jost" pitchFamily="2" charset="0"/>
                        </a:rPr>
                        <a:t>“What are the traits of a succeeding leader?”</a:t>
                      </a:r>
                    </a:p>
                  </a:txBody>
                  <a:tcPr anchor="ctr">
                    <a:lnL w="12700" cap="flat" cmpd="sng" algn="ctr">
                      <a:solidFill>
                        <a:schemeClr val="tx1">
                          <a:lumMod val="50000"/>
                          <a:lumOff val="50000"/>
                        </a:schemeClr>
                      </a:solidFill>
                      <a:prstDash val="solid"/>
                      <a:round/>
                      <a:headEnd type="none" w="med" len="med"/>
                      <a:tailEnd type="none" w="med" len="med"/>
                    </a:lnL>
                    <a:solidFill>
                      <a:schemeClr val="accent6">
                        <a:lumMod val="20000"/>
                        <a:lumOff val="80000"/>
                      </a:schemeClr>
                    </a:solidFill>
                  </a:tcPr>
                </a:tc>
                <a:tc>
                  <a:txBody>
                    <a:bodyPr/>
                    <a:lstStyle/>
                    <a:p>
                      <a:pPr algn="ctr"/>
                      <a:r>
                        <a:rPr lang="en-GB" sz="1800" b="1" kern="1200" noProof="0">
                          <a:solidFill>
                            <a:schemeClr val="accent1"/>
                          </a:solidFill>
                          <a:latin typeface="Jost" pitchFamily="2" charset="0"/>
                          <a:ea typeface="Jost" pitchFamily="2" charset="0"/>
                          <a:cs typeface="+mn-cs"/>
                        </a:rPr>
                        <a:t>Contingent Leader Traits</a:t>
                      </a:r>
                    </a:p>
                    <a:p>
                      <a:pPr algn="ctr"/>
                      <a:endParaRPr lang="en-GB" sz="1800" b="1" kern="1200" noProof="0">
                        <a:solidFill>
                          <a:schemeClr val="accent2"/>
                        </a:solidFill>
                        <a:latin typeface="Jost" pitchFamily="2" charset="0"/>
                        <a:ea typeface="Jost"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i="1" noProof="0">
                          <a:solidFill>
                            <a:schemeClr val="tx1"/>
                          </a:solidFill>
                          <a:latin typeface="Jost" pitchFamily="2" charset="0"/>
                          <a:ea typeface="Jost" pitchFamily="2" charset="0"/>
                        </a:rPr>
                        <a:t>“How does a leader change the situation to be successful?”</a:t>
                      </a:r>
                    </a:p>
                  </a:txBody>
                  <a:tcPr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446474188"/>
                  </a:ext>
                </a:extLst>
              </a:tr>
              <a:tr h="1820086">
                <a:tc>
                  <a:txBody>
                    <a:bodyPr/>
                    <a:lstStyle/>
                    <a:p>
                      <a:pPr algn="r"/>
                      <a:r>
                        <a:rPr lang="en-GB" b="0" noProof="0">
                          <a:solidFill>
                            <a:schemeClr val="tx1"/>
                          </a:solidFill>
                          <a:latin typeface="Jost" pitchFamily="2" charset="0"/>
                          <a:ea typeface="Jost" pitchFamily="2" charset="0"/>
                        </a:rPr>
                        <a:t>Leader Behaviour</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noFill/>
                      <a:prstDash val="solid"/>
                      <a:round/>
                      <a:headEnd type="none" w="med" len="med"/>
                      <a:tailEnd type="none" w="med" len="med"/>
                    </a:lnB>
                    <a:solidFill>
                      <a:schemeClr val="bg2"/>
                    </a:solidFill>
                  </a:tcPr>
                </a:tc>
                <a:tc>
                  <a:txBody>
                    <a:bodyPr/>
                    <a:lstStyle/>
                    <a:p>
                      <a:pPr algn="ctr"/>
                      <a:r>
                        <a:rPr lang="en-GB" sz="1800" b="1" kern="1200" noProof="0">
                          <a:solidFill>
                            <a:schemeClr val="accent1"/>
                          </a:solidFill>
                          <a:latin typeface="Jost" pitchFamily="2" charset="0"/>
                          <a:ea typeface="Jost" pitchFamily="2" charset="0"/>
                          <a:cs typeface="+mn-cs"/>
                        </a:rPr>
                        <a:t>Universal Leader Behaviour</a:t>
                      </a:r>
                    </a:p>
                    <a:p>
                      <a:pPr algn="ctr"/>
                      <a:endParaRPr lang="en-GB" sz="1800" b="1" kern="1200" noProof="0">
                        <a:solidFill>
                          <a:schemeClr val="accent2"/>
                        </a:solidFill>
                        <a:latin typeface="Jost" pitchFamily="2" charset="0"/>
                        <a:ea typeface="Jost"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i="1" noProof="0">
                          <a:solidFill>
                            <a:schemeClr val="tx1"/>
                          </a:solidFill>
                          <a:latin typeface="Jost" pitchFamily="2" charset="0"/>
                          <a:ea typeface="Jost" pitchFamily="2" charset="0"/>
                        </a:rPr>
                        <a:t>“What is the behaviour of a succeeding leader?”</a:t>
                      </a:r>
                    </a:p>
                  </a:txBody>
                  <a:tcPr anchor="ctr">
                    <a:lnL w="12700" cap="flat" cmpd="sng" algn="ctr">
                      <a:solidFill>
                        <a:schemeClr val="tx1">
                          <a:lumMod val="50000"/>
                          <a:lumOff val="50000"/>
                        </a:schemeClr>
                      </a:solidFill>
                      <a:prstDash val="solid"/>
                      <a:round/>
                      <a:headEnd type="none" w="med" len="med"/>
                      <a:tailEnd type="none" w="med" len="med"/>
                    </a:lnL>
                    <a:solidFill>
                      <a:schemeClr val="bg1"/>
                    </a:solidFill>
                  </a:tcPr>
                </a:tc>
                <a:tc>
                  <a:txBody>
                    <a:bodyPr/>
                    <a:lstStyle/>
                    <a:p>
                      <a:pPr algn="ctr"/>
                      <a:r>
                        <a:rPr lang="en-GB" sz="1800" b="1" kern="1200" noProof="0">
                          <a:solidFill>
                            <a:schemeClr val="accent1"/>
                          </a:solidFill>
                          <a:latin typeface="Jost" pitchFamily="2" charset="0"/>
                          <a:ea typeface="Jost" pitchFamily="2" charset="0"/>
                          <a:cs typeface="+mn-cs"/>
                        </a:rPr>
                        <a:t>Contingent Leader Behaviour</a:t>
                      </a:r>
                    </a:p>
                    <a:p>
                      <a:pPr algn="ctr"/>
                      <a:endParaRPr lang="en-GB" sz="1800" b="1" kern="1200" noProof="0">
                        <a:solidFill>
                          <a:schemeClr val="accent2"/>
                        </a:solidFill>
                        <a:latin typeface="Jost" pitchFamily="2" charset="0"/>
                        <a:ea typeface="Jost"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i="1" noProof="0">
                          <a:solidFill>
                            <a:schemeClr val="tx1"/>
                          </a:solidFill>
                          <a:latin typeface="Jost" pitchFamily="2" charset="0"/>
                          <a:ea typeface="Jost" pitchFamily="2" charset="0"/>
                        </a:rPr>
                        <a:t>“How does a leader adapt to the situation to be successful?”</a:t>
                      </a:r>
                    </a:p>
                  </a:txBody>
                  <a:tcPr anchor="ct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152807950"/>
                  </a:ext>
                </a:extLst>
              </a:tr>
            </a:tbl>
          </a:graphicData>
        </a:graphic>
      </p:graphicFrame>
      <p:sp>
        <p:nvSpPr>
          <p:cNvPr id="7" name="Textfeld 6">
            <a:extLst>
              <a:ext uri="{FF2B5EF4-FFF2-40B4-BE49-F238E27FC236}">
                <a16:creationId xmlns:a16="http://schemas.microsoft.com/office/drawing/2014/main" id="{ABA786F6-29F6-2F93-CF4E-B0C347C7207C}"/>
              </a:ext>
            </a:extLst>
          </p:cNvPr>
          <p:cNvSpPr txBox="1"/>
          <p:nvPr/>
        </p:nvSpPr>
        <p:spPr>
          <a:xfrm>
            <a:off x="11353800" y="1495215"/>
            <a:ext cx="971796" cy="253916"/>
          </a:xfrm>
          <a:prstGeom prst="rect">
            <a:avLst/>
          </a:prstGeom>
          <a:noFill/>
        </p:spPr>
        <p:txBody>
          <a:bodyPr wrap="square">
            <a:spAutoFit/>
          </a:bodyPr>
          <a:lstStyle/>
          <a:p>
            <a:r>
              <a:rPr lang="en-US" sz="1050" b="0" i="0">
                <a:solidFill>
                  <a:srgbClr val="222222"/>
                </a:solidFill>
                <a:effectLst/>
                <a:latin typeface="Jost" pitchFamily="2" charset="0"/>
                <a:ea typeface="Jost" pitchFamily="2" charset="0"/>
              </a:rPr>
              <a:t>Jago (1982)</a:t>
            </a:r>
            <a:endParaRPr lang="en-GB" sz="1050">
              <a:latin typeface="Jost" pitchFamily="2" charset="0"/>
              <a:ea typeface="Jost" pitchFamily="2" charset="0"/>
            </a:endParaRPr>
          </a:p>
        </p:txBody>
      </p:sp>
      <p:sp>
        <p:nvSpPr>
          <p:cNvPr id="6" name="Fußzeilenplatzhalter 3">
            <a:extLst>
              <a:ext uri="{FF2B5EF4-FFF2-40B4-BE49-F238E27FC236}">
                <a16:creationId xmlns:a16="http://schemas.microsoft.com/office/drawing/2014/main" id="{FE515AF7-A245-7B2C-31AA-B78F4DF7C173}"/>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122406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5</a:t>
            </a:fld>
            <a:endParaRPr lang="de-DE"/>
          </a:p>
        </p:txBody>
      </p:sp>
      <p:sp>
        <p:nvSpPr>
          <p:cNvPr id="2" name="Titel 1">
            <a:extLst>
              <a:ext uri="{FF2B5EF4-FFF2-40B4-BE49-F238E27FC236}">
                <a16:creationId xmlns:a16="http://schemas.microsoft.com/office/drawing/2014/main" id="{86C5C476-3C6A-18FA-EED8-8A13872974B4}"/>
              </a:ext>
            </a:extLst>
          </p:cNvPr>
          <p:cNvSpPr>
            <a:spLocks noGrp="1"/>
          </p:cNvSpPr>
          <p:nvPr>
            <p:ph type="title"/>
          </p:nvPr>
        </p:nvSpPr>
        <p:spPr/>
        <p:txBody>
          <a:bodyPr/>
          <a:lstStyle/>
          <a:p>
            <a:r>
              <a:rPr lang="de-DE"/>
              <a:t>Universal Leader Traits</a:t>
            </a:r>
          </a:p>
        </p:txBody>
      </p:sp>
      <p:sp>
        <p:nvSpPr>
          <p:cNvPr id="3" name="Inhaltsplatzhalter 2">
            <a:extLst>
              <a:ext uri="{FF2B5EF4-FFF2-40B4-BE49-F238E27FC236}">
                <a16:creationId xmlns:a16="http://schemas.microsoft.com/office/drawing/2014/main" id="{509FE0C6-1C2B-95BE-A83E-9610918D4AD6}"/>
              </a:ext>
            </a:extLst>
          </p:cNvPr>
          <p:cNvSpPr>
            <a:spLocks noGrp="1"/>
          </p:cNvSpPr>
          <p:nvPr>
            <p:ph idx="4294967295"/>
          </p:nvPr>
        </p:nvSpPr>
        <p:spPr>
          <a:xfrm>
            <a:off x="1066800" y="2324100"/>
            <a:ext cx="10058400" cy="3562350"/>
          </a:xfrm>
        </p:spPr>
        <p:txBody>
          <a:bodyPr>
            <a:normAutofit/>
          </a:bodyPr>
          <a:lstStyle/>
          <a:p>
            <a:pPr marL="0" indent="0" algn="ctr">
              <a:buNone/>
            </a:pPr>
            <a:r>
              <a:rPr lang="en-US" sz="6600" i="1">
                <a:solidFill>
                  <a:schemeClr val="accent6">
                    <a:lumMod val="50000"/>
                  </a:schemeClr>
                </a:solidFill>
                <a:effectLst/>
                <a:latin typeface="+mj-lt"/>
              </a:rPr>
              <a:t>Leaders have universal, innate, and non-learnable characteristics/traits</a:t>
            </a:r>
            <a:endParaRPr lang="de-DE" sz="6600">
              <a:solidFill>
                <a:schemeClr val="accent6">
                  <a:lumMod val="50000"/>
                </a:schemeClr>
              </a:solidFill>
              <a:latin typeface="+mj-lt"/>
              <a:sym typeface="Wingdings" panose="05000000000000000000" pitchFamily="2" charset="2"/>
            </a:endParaRPr>
          </a:p>
          <a:p>
            <a:pPr marL="0" indent="0">
              <a:lnSpc>
                <a:spcPct val="150000"/>
              </a:lnSpc>
              <a:buNone/>
            </a:pPr>
            <a:r>
              <a:rPr lang="de-DE" sz="1800">
                <a:solidFill>
                  <a:srgbClr val="202122"/>
                </a:solidFill>
                <a:sym typeface="Wingdings" panose="05000000000000000000" pitchFamily="2" charset="2"/>
              </a:rPr>
              <a:t> </a:t>
            </a:r>
            <a:r>
              <a:rPr lang="en-GB" sz="1800">
                <a:solidFill>
                  <a:srgbClr val="202122"/>
                </a:solidFill>
                <a:sym typeface="Wingdings" panose="05000000000000000000" pitchFamily="2" charset="2"/>
              </a:rPr>
              <a:t>Great Man Theory, Big-Five model, intelligence, sex, …</a:t>
            </a:r>
            <a:endParaRPr lang="en-GB" sz="1800" b="0">
              <a:solidFill>
                <a:srgbClr val="202122"/>
              </a:solidFill>
              <a:effectLst/>
            </a:endParaRPr>
          </a:p>
        </p:txBody>
      </p:sp>
      <p:sp>
        <p:nvSpPr>
          <p:cNvPr id="6" name="Fußzeilenplatzhalter 3">
            <a:extLst>
              <a:ext uri="{FF2B5EF4-FFF2-40B4-BE49-F238E27FC236}">
                <a16:creationId xmlns:a16="http://schemas.microsoft.com/office/drawing/2014/main" id="{A29047D5-89D0-138B-72EE-1C6069AE6D7F}"/>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64604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A935CBA-42A3-4282-FFD4-A7F4BE7D4D42}"/>
              </a:ext>
            </a:extLst>
          </p:cNvPr>
          <p:cNvSpPr>
            <a:spLocks noGrp="1"/>
          </p:cNvSpPr>
          <p:nvPr>
            <p:ph type="sldNum" sz="quarter" idx="12"/>
          </p:nvPr>
        </p:nvSpPr>
        <p:spPr/>
        <p:txBody>
          <a:bodyPr/>
          <a:lstStyle/>
          <a:p>
            <a:fld id="{35ACAA2A-A583-422A-97F0-9DEA9756D41B}" type="slidenum">
              <a:rPr lang="de-DE" smtClean="0"/>
              <a:t>6</a:t>
            </a:fld>
            <a:endParaRPr lang="de-DE"/>
          </a:p>
        </p:txBody>
      </p:sp>
      <p:sp>
        <p:nvSpPr>
          <p:cNvPr id="2" name="Titel 1">
            <a:extLst>
              <a:ext uri="{FF2B5EF4-FFF2-40B4-BE49-F238E27FC236}">
                <a16:creationId xmlns:a16="http://schemas.microsoft.com/office/drawing/2014/main" id="{6ECA81E6-AEE2-C59F-BD5D-F1261C44692C}"/>
              </a:ext>
            </a:extLst>
          </p:cNvPr>
          <p:cNvSpPr>
            <a:spLocks noGrp="1"/>
          </p:cNvSpPr>
          <p:nvPr>
            <p:ph type="title"/>
          </p:nvPr>
        </p:nvSpPr>
        <p:spPr/>
        <p:txBody>
          <a:bodyPr/>
          <a:lstStyle/>
          <a:p>
            <a:r>
              <a:rPr lang="de-DE">
                <a:latin typeface="+mj-lt"/>
              </a:rPr>
              <a:t>Traits Theory</a:t>
            </a:r>
          </a:p>
        </p:txBody>
      </p:sp>
      <p:sp>
        <p:nvSpPr>
          <p:cNvPr id="6" name="Textfeld 5">
            <a:extLst>
              <a:ext uri="{FF2B5EF4-FFF2-40B4-BE49-F238E27FC236}">
                <a16:creationId xmlns:a16="http://schemas.microsoft.com/office/drawing/2014/main" id="{EDB87F1E-88F9-40A9-5506-AD88B812F078}"/>
              </a:ext>
            </a:extLst>
          </p:cNvPr>
          <p:cNvSpPr txBox="1"/>
          <p:nvPr/>
        </p:nvSpPr>
        <p:spPr>
          <a:xfrm>
            <a:off x="1069848" y="5780778"/>
            <a:ext cx="8191666" cy="369332"/>
          </a:xfrm>
          <a:prstGeom prst="rect">
            <a:avLst/>
          </a:prstGeom>
          <a:noFill/>
        </p:spPr>
        <p:txBody>
          <a:bodyPr wrap="none" rtlCol="0">
            <a:spAutoFit/>
          </a:bodyPr>
          <a:lstStyle/>
          <a:p>
            <a:r>
              <a:rPr lang="en-GB">
                <a:latin typeface="Jost" pitchFamily="2" charset="0"/>
                <a:ea typeface="Jost" pitchFamily="2" charset="0"/>
                <a:sym typeface="Wingdings" panose="05000000000000000000" pitchFamily="2" charset="2"/>
              </a:rPr>
              <a:t> Trait research from </a:t>
            </a:r>
            <a:r>
              <a:rPr lang="en-GB" u="sng">
                <a:latin typeface="Jost" pitchFamily="2" charset="0"/>
                <a:ea typeface="Jost" pitchFamily="2" charset="0"/>
                <a:sym typeface="Wingdings" panose="05000000000000000000" pitchFamily="2" charset="2"/>
              </a:rPr>
              <a:t>early</a:t>
            </a:r>
            <a:r>
              <a:rPr lang="en-GB">
                <a:latin typeface="Jost" pitchFamily="2" charset="0"/>
                <a:ea typeface="Jost" pitchFamily="2" charset="0"/>
                <a:sym typeface="Wingdings" panose="05000000000000000000" pitchFamily="2" charset="2"/>
              </a:rPr>
              <a:t> leadership research cannot predict leadership success</a:t>
            </a:r>
            <a:endParaRPr lang="en-GB">
              <a:latin typeface="Jost" pitchFamily="2" charset="0"/>
              <a:ea typeface="Jost" pitchFamily="2" charset="0"/>
            </a:endParaRPr>
          </a:p>
        </p:txBody>
      </p:sp>
      <p:sp>
        <p:nvSpPr>
          <p:cNvPr id="3" name="Textfeld 2">
            <a:extLst>
              <a:ext uri="{FF2B5EF4-FFF2-40B4-BE49-F238E27FC236}">
                <a16:creationId xmlns:a16="http://schemas.microsoft.com/office/drawing/2014/main" id="{20BD2FE5-34AB-EE80-F948-1B76D7CF2BEF}"/>
              </a:ext>
            </a:extLst>
          </p:cNvPr>
          <p:cNvSpPr txBox="1"/>
          <p:nvPr/>
        </p:nvSpPr>
        <p:spPr>
          <a:xfrm>
            <a:off x="11164155" y="1501048"/>
            <a:ext cx="1027845" cy="253916"/>
          </a:xfrm>
          <a:prstGeom prst="rect">
            <a:avLst/>
          </a:prstGeom>
          <a:noFill/>
        </p:spPr>
        <p:txBody>
          <a:bodyPr wrap="none" rtlCol="0">
            <a:spAutoFit/>
          </a:bodyPr>
          <a:lstStyle/>
          <a:p>
            <a:r>
              <a:rPr lang="en-US" sz="1050">
                <a:latin typeface="Jost" pitchFamily="2" charset="0"/>
                <a:ea typeface="Jost" pitchFamily="2" charset="0"/>
              </a:rPr>
              <a:t>Stogdill (1948)</a:t>
            </a:r>
            <a:endParaRPr lang="de-DE" sz="1050">
              <a:latin typeface="Jost" pitchFamily="2" charset="0"/>
              <a:ea typeface="Jost" pitchFamily="2" charset="0"/>
            </a:endParaRPr>
          </a:p>
        </p:txBody>
      </p:sp>
      <p:graphicFrame>
        <p:nvGraphicFramePr>
          <p:cNvPr id="10" name="Tabelle 5">
            <a:extLst>
              <a:ext uri="{FF2B5EF4-FFF2-40B4-BE49-F238E27FC236}">
                <a16:creationId xmlns:a16="http://schemas.microsoft.com/office/drawing/2014/main" id="{52455726-413B-5482-D2ED-5E0D528D643B}"/>
              </a:ext>
            </a:extLst>
          </p:cNvPr>
          <p:cNvGraphicFramePr>
            <a:graphicFrameLocks noGrp="1"/>
          </p:cNvGraphicFramePr>
          <p:nvPr>
            <p:ph idx="1"/>
            <p:extLst>
              <p:ext uri="{D42A27DB-BD31-4B8C-83A1-F6EECF244321}">
                <p14:modId xmlns:p14="http://schemas.microsoft.com/office/powerpoint/2010/main" val="2247601112"/>
              </p:ext>
            </p:extLst>
          </p:nvPr>
        </p:nvGraphicFramePr>
        <p:xfrm>
          <a:off x="1106328" y="2098651"/>
          <a:ext cx="8545831" cy="3337560"/>
        </p:xfrm>
        <a:graphic>
          <a:graphicData uri="http://schemas.openxmlformats.org/drawingml/2006/table">
            <a:tbl>
              <a:tblPr firstRow="1" bandRow="1">
                <a:tableStyleId>{5FD0F851-EC5A-4D38-B0AD-8093EC10F338}</a:tableStyleId>
              </a:tblPr>
              <a:tblGrid>
                <a:gridCol w="3537585">
                  <a:extLst>
                    <a:ext uri="{9D8B030D-6E8A-4147-A177-3AD203B41FA5}">
                      <a16:colId xmlns:a16="http://schemas.microsoft.com/office/drawing/2014/main" val="3418442895"/>
                    </a:ext>
                  </a:extLst>
                </a:gridCol>
                <a:gridCol w="1920240">
                  <a:extLst>
                    <a:ext uri="{9D8B030D-6E8A-4147-A177-3AD203B41FA5}">
                      <a16:colId xmlns:a16="http://schemas.microsoft.com/office/drawing/2014/main" val="3696222266"/>
                    </a:ext>
                  </a:extLst>
                </a:gridCol>
                <a:gridCol w="1920240">
                  <a:extLst>
                    <a:ext uri="{9D8B030D-6E8A-4147-A177-3AD203B41FA5}">
                      <a16:colId xmlns:a16="http://schemas.microsoft.com/office/drawing/2014/main" val="2724919281"/>
                    </a:ext>
                  </a:extLst>
                </a:gridCol>
                <a:gridCol w="1167766">
                  <a:extLst>
                    <a:ext uri="{9D8B030D-6E8A-4147-A177-3AD203B41FA5}">
                      <a16:colId xmlns:a16="http://schemas.microsoft.com/office/drawing/2014/main" val="2737089733"/>
                    </a:ext>
                  </a:extLst>
                </a:gridCol>
              </a:tblGrid>
              <a:tr h="370840">
                <a:tc rowSpan="2">
                  <a:txBody>
                    <a:bodyPr/>
                    <a:lstStyle/>
                    <a:p>
                      <a:r>
                        <a:rPr lang="en-GB" noProof="0"/>
                        <a:t>Trait</a:t>
                      </a:r>
                    </a:p>
                  </a:txBody>
                  <a:tcPr anchor="ctr">
                    <a:lnR w="12700" cap="flat" cmpd="sng" algn="ctr">
                      <a:solidFill>
                        <a:schemeClr val="tx1">
                          <a:lumMod val="50000"/>
                          <a:lumOff val="50000"/>
                        </a:schemeClr>
                      </a:solidFill>
                      <a:prstDash val="solid"/>
                      <a:round/>
                      <a:headEnd type="none" w="med" len="med"/>
                      <a:tailEnd type="none" w="med" len="med"/>
                    </a:lnR>
                  </a:tcPr>
                </a:tc>
                <a:tc gridSpan="2">
                  <a:txBody>
                    <a:bodyPr/>
                    <a:lstStyle/>
                    <a:p>
                      <a:pPr algn="ctr"/>
                      <a:r>
                        <a:rPr lang="en-GB" noProof="0"/>
                        <a:t>Correlation with leadership</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hMerge="1">
                  <a:txBody>
                    <a:bodyPr/>
                    <a:lstStyle/>
                    <a:p>
                      <a:endParaRPr lang="de-DE"/>
                    </a:p>
                  </a:txBody>
                  <a:tcPr/>
                </a:tc>
                <a:tc rowSpan="2">
                  <a:txBody>
                    <a:bodyPr/>
                    <a:lstStyle/>
                    <a:p>
                      <a:pPr algn="ctr"/>
                      <a:r>
                        <a:rPr lang="en-GB" sz="3200" b="0" noProof="0"/>
                        <a:t>ø</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975351808"/>
                  </a:ext>
                </a:extLst>
              </a:tr>
              <a:tr h="370840">
                <a:tc vMerge="1">
                  <a:txBody>
                    <a:bodyPr/>
                    <a:lstStyle/>
                    <a:p>
                      <a:pPr marL="0" algn="l" defTabSz="914400" rtl="0" eaLnBrk="1" latinLnBrk="0" hangingPunct="1"/>
                      <a:endParaRPr lang="de-DE" sz="1800" b="1" kern="1200">
                        <a:solidFill>
                          <a:schemeClr val="tx1"/>
                        </a:solidFill>
                        <a:latin typeface="+mn-lt"/>
                        <a:ea typeface="+mn-ea"/>
                        <a:cs typeface="+mn-cs"/>
                      </a:endParaRPr>
                    </a:p>
                  </a:txBody>
                  <a:tcPr/>
                </a:tc>
                <a:tc>
                  <a:txBody>
                    <a:bodyPr/>
                    <a:lstStyle/>
                    <a:p>
                      <a:pPr marL="0" algn="ctr" defTabSz="914400" rtl="0" eaLnBrk="1" latinLnBrk="0" hangingPunct="1"/>
                      <a:r>
                        <a:rPr lang="en-GB" sz="1800" b="0" kern="1200" noProof="0">
                          <a:solidFill>
                            <a:schemeClr val="tx1"/>
                          </a:solidFill>
                          <a:latin typeface="+mn-lt"/>
                          <a:ea typeface="+mn-ea"/>
                          <a:cs typeface="+mn-cs"/>
                        </a:rPr>
                        <a:t>Highest value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latinLnBrk="0" hangingPunct="1"/>
                      <a:r>
                        <a:rPr lang="en-GB" sz="1800" b="0" kern="1200" noProof="0">
                          <a:solidFill>
                            <a:schemeClr val="tx1"/>
                          </a:solidFill>
                          <a:latin typeface="+mn-lt"/>
                          <a:ea typeface="+mn-ea"/>
                          <a:cs typeface="+mn-cs"/>
                        </a:rPr>
                        <a:t>Lowest Value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noFill/>
                  </a:tcPr>
                </a:tc>
                <a:tc vMerge="1">
                  <a:txBody>
                    <a:bodyPr/>
                    <a:lstStyle/>
                    <a:p>
                      <a:pPr marL="0" algn="l" defTabSz="914400" rtl="0" eaLnBrk="1" latinLnBrk="0" hangingPunct="1"/>
                      <a:endParaRPr lang="de-DE" sz="1800" b="1" kern="1200">
                        <a:solidFill>
                          <a:schemeClr val="tx1"/>
                        </a:solidFill>
                        <a:latin typeface="+mn-lt"/>
                        <a:ea typeface="+mn-ea"/>
                        <a:cs typeface="+mn-cs"/>
                      </a:endParaRPr>
                    </a:p>
                  </a:txBody>
                  <a:tcPr/>
                </a:tc>
                <a:extLst>
                  <a:ext uri="{0D108BD9-81ED-4DB2-BD59-A6C34878D82A}">
                    <a16:rowId xmlns:a16="http://schemas.microsoft.com/office/drawing/2014/main" val="2412896549"/>
                  </a:ext>
                </a:extLst>
              </a:tr>
              <a:tr h="370840">
                <a:tc>
                  <a:txBody>
                    <a:bodyPr/>
                    <a:lstStyle/>
                    <a:p>
                      <a:r>
                        <a:rPr lang="en-GB" noProof="0"/>
                        <a:t>Intelligence</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.90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a:txBody>
                    <a:bodyPr/>
                    <a:lstStyle/>
                    <a:p>
                      <a:pPr algn="ctr"/>
                      <a:r>
                        <a:rPr lang="en-GB" noProof="0"/>
                        <a:t>-.14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a:txBody>
                    <a:bodyPr/>
                    <a:lstStyle/>
                    <a:p>
                      <a:pPr algn="ctr"/>
                      <a:r>
                        <a:rPr lang="en-GB" noProof="0"/>
                        <a:t>.26</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661538565"/>
                  </a:ext>
                </a:extLst>
              </a:tr>
              <a:tr h="370840">
                <a:tc>
                  <a:txBody>
                    <a:bodyPr/>
                    <a:lstStyle/>
                    <a:p>
                      <a:r>
                        <a:rPr lang="en-GB" noProof="0"/>
                        <a:t>School performance</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.39</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-.27</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.16</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2236689454"/>
                  </a:ext>
                </a:extLst>
              </a:tr>
              <a:tr h="370840">
                <a:tc>
                  <a:txBody>
                    <a:bodyPr/>
                    <a:lstStyle/>
                    <a:p>
                      <a:r>
                        <a:rPr lang="en-GB" noProof="0"/>
                        <a:t>Age</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.71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-.32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.32</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829075888"/>
                  </a:ext>
                </a:extLst>
              </a:tr>
              <a:tr h="370840">
                <a:tc>
                  <a:txBody>
                    <a:bodyPr/>
                    <a:lstStyle/>
                    <a:p>
                      <a:r>
                        <a:rPr lang="en-GB" noProof="0"/>
                        <a:t>Body height</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.71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-.13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.35</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657179226"/>
                  </a:ext>
                </a:extLst>
              </a:tr>
              <a:tr h="370840">
                <a:tc>
                  <a:txBody>
                    <a:bodyPr/>
                    <a:lstStyle/>
                    <a:p>
                      <a:r>
                        <a:rPr lang="en-GB" noProof="0"/>
                        <a:t>Body weight</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.52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-.04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.26</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613478362"/>
                  </a:ext>
                </a:extLst>
              </a:tr>
              <a:tr h="370840">
                <a:tc>
                  <a:txBody>
                    <a:bodyPr/>
                    <a:lstStyle/>
                    <a:p>
                      <a:r>
                        <a:rPr lang="en-GB" noProof="0"/>
                        <a:t>Sociability</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.98</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.10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.50</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370675251"/>
                  </a:ext>
                </a:extLst>
              </a:tr>
              <a:tr h="370840">
                <a:tc>
                  <a:txBody>
                    <a:bodyPr/>
                    <a:lstStyle/>
                    <a:p>
                      <a:r>
                        <a:rPr lang="en-GB" noProof="0"/>
                        <a:t>Popularity</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.82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.23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a:t>.60</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979719589"/>
                  </a:ext>
                </a:extLst>
              </a:tr>
            </a:tbl>
          </a:graphicData>
        </a:graphic>
      </p:graphicFrame>
      <p:sp>
        <p:nvSpPr>
          <p:cNvPr id="7" name="Fußzeilenplatzhalter 3">
            <a:extLst>
              <a:ext uri="{FF2B5EF4-FFF2-40B4-BE49-F238E27FC236}">
                <a16:creationId xmlns:a16="http://schemas.microsoft.com/office/drawing/2014/main" id="{F5B2AF66-57F9-C5B7-0A23-CCE5FE50DC20}"/>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68308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4D72A17-7A8E-96C0-B160-C8FEE09545B1}"/>
              </a:ext>
            </a:extLst>
          </p:cNvPr>
          <p:cNvSpPr>
            <a:spLocks noGrp="1"/>
          </p:cNvSpPr>
          <p:nvPr>
            <p:ph type="sldNum" sz="quarter" idx="12"/>
          </p:nvPr>
        </p:nvSpPr>
        <p:spPr/>
        <p:txBody>
          <a:bodyPr/>
          <a:lstStyle/>
          <a:p>
            <a:fld id="{35ACAA2A-A583-422A-97F0-9DEA9756D41B}" type="slidenum">
              <a:rPr lang="de-DE" smtClean="0"/>
              <a:t>7</a:t>
            </a:fld>
            <a:endParaRPr lang="de-DE"/>
          </a:p>
        </p:txBody>
      </p:sp>
      <p:sp>
        <p:nvSpPr>
          <p:cNvPr id="2" name="Titel 1">
            <a:extLst>
              <a:ext uri="{FF2B5EF4-FFF2-40B4-BE49-F238E27FC236}">
                <a16:creationId xmlns:a16="http://schemas.microsoft.com/office/drawing/2014/main" id="{E5C2C4C3-DCA4-4F5E-2D0C-0654B17F8BF4}"/>
              </a:ext>
            </a:extLst>
          </p:cNvPr>
          <p:cNvSpPr>
            <a:spLocks noGrp="1"/>
          </p:cNvSpPr>
          <p:nvPr>
            <p:ph type="title"/>
          </p:nvPr>
        </p:nvSpPr>
        <p:spPr/>
        <p:txBody>
          <a:bodyPr/>
          <a:lstStyle/>
          <a:p>
            <a:r>
              <a:rPr lang="en-GB"/>
              <a:t>Universal Leader Behaviour</a:t>
            </a:r>
          </a:p>
        </p:txBody>
      </p:sp>
      <p:sp>
        <p:nvSpPr>
          <p:cNvPr id="5" name="Inhaltsplatzhalter 2">
            <a:extLst>
              <a:ext uri="{FF2B5EF4-FFF2-40B4-BE49-F238E27FC236}">
                <a16:creationId xmlns:a16="http://schemas.microsoft.com/office/drawing/2014/main" id="{C9EB04BB-1DFB-2F1A-77AC-BD2F9BBE316A}"/>
              </a:ext>
            </a:extLst>
          </p:cNvPr>
          <p:cNvSpPr>
            <a:spLocks noGrp="1"/>
          </p:cNvSpPr>
          <p:nvPr>
            <p:ph idx="4294967295"/>
          </p:nvPr>
        </p:nvSpPr>
        <p:spPr>
          <a:xfrm>
            <a:off x="1066800" y="2411413"/>
            <a:ext cx="10058400" cy="3589337"/>
          </a:xfrm>
        </p:spPr>
        <p:txBody>
          <a:bodyPr>
            <a:normAutofit/>
          </a:bodyPr>
          <a:lstStyle/>
          <a:p>
            <a:pPr marL="0" indent="0" algn="ctr">
              <a:buNone/>
            </a:pPr>
            <a:r>
              <a:rPr lang="en-GB" sz="6600" i="1">
                <a:solidFill>
                  <a:schemeClr val="accent6">
                    <a:lumMod val="50000"/>
                  </a:schemeClr>
                </a:solidFill>
                <a:effectLst/>
              </a:rPr>
              <a:t>Leaders have a universal, observable and learnable repertoire of behaviours</a:t>
            </a:r>
            <a:endParaRPr lang="en-GB" sz="6600">
              <a:solidFill>
                <a:schemeClr val="accent6">
                  <a:lumMod val="50000"/>
                </a:schemeClr>
              </a:solidFill>
              <a:sym typeface="Wingdings" panose="05000000000000000000" pitchFamily="2" charset="2"/>
            </a:endParaRPr>
          </a:p>
          <a:p>
            <a:pPr marL="0" indent="0">
              <a:lnSpc>
                <a:spcPct val="150000"/>
              </a:lnSpc>
              <a:buNone/>
            </a:pPr>
            <a:r>
              <a:rPr lang="en-GB" sz="1800">
                <a:solidFill>
                  <a:srgbClr val="202122"/>
                </a:solidFill>
                <a:sym typeface="Wingdings" panose="05000000000000000000" pitchFamily="2" charset="2"/>
              </a:rPr>
              <a:t> Ohio-State-Study/Iowa-Study, transactional/transformational leadership, charismatic leadership</a:t>
            </a:r>
            <a:endParaRPr lang="en-GB" sz="1800" b="0">
              <a:solidFill>
                <a:srgbClr val="202122"/>
              </a:solidFill>
              <a:effectLst/>
            </a:endParaRPr>
          </a:p>
        </p:txBody>
      </p:sp>
      <p:sp>
        <p:nvSpPr>
          <p:cNvPr id="6" name="Fußzeilenplatzhalter 3">
            <a:extLst>
              <a:ext uri="{FF2B5EF4-FFF2-40B4-BE49-F238E27FC236}">
                <a16:creationId xmlns:a16="http://schemas.microsoft.com/office/drawing/2014/main" id="{56DB8357-7CA4-2EA7-F55B-6A747F1DC146}"/>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325261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9A08767-9266-1B32-273A-9DD0D585615F}"/>
              </a:ext>
            </a:extLst>
          </p:cNvPr>
          <p:cNvSpPr>
            <a:spLocks noGrp="1"/>
          </p:cNvSpPr>
          <p:nvPr>
            <p:ph type="sldNum" sz="quarter" idx="12"/>
          </p:nvPr>
        </p:nvSpPr>
        <p:spPr/>
        <p:txBody>
          <a:bodyPr/>
          <a:lstStyle/>
          <a:p>
            <a:fld id="{35ACAA2A-A583-422A-97F0-9DEA9756D41B}" type="slidenum">
              <a:rPr lang="de-DE" smtClean="0"/>
              <a:t>8</a:t>
            </a:fld>
            <a:endParaRPr lang="de-DE"/>
          </a:p>
        </p:txBody>
      </p:sp>
      <p:sp>
        <p:nvSpPr>
          <p:cNvPr id="2" name="Titel 1">
            <a:extLst>
              <a:ext uri="{FF2B5EF4-FFF2-40B4-BE49-F238E27FC236}">
                <a16:creationId xmlns:a16="http://schemas.microsoft.com/office/drawing/2014/main" id="{A44A580D-E606-42C2-7496-DA15192C2E84}"/>
              </a:ext>
            </a:extLst>
          </p:cNvPr>
          <p:cNvSpPr>
            <a:spLocks noGrp="1"/>
          </p:cNvSpPr>
          <p:nvPr>
            <p:ph type="title"/>
          </p:nvPr>
        </p:nvSpPr>
        <p:spPr>
          <a:xfrm>
            <a:off x="838199" y="372637"/>
            <a:ext cx="9477371" cy="780585"/>
          </a:xfrm>
        </p:spPr>
        <p:txBody>
          <a:bodyPr/>
          <a:lstStyle/>
          <a:p>
            <a:r>
              <a:rPr lang="en-GB"/>
              <a:t>GRID-Model (Blake/Mouton)</a:t>
            </a:r>
          </a:p>
        </p:txBody>
      </p:sp>
      <p:graphicFrame>
        <p:nvGraphicFramePr>
          <p:cNvPr id="3" name="Tabelle 4">
            <a:extLst>
              <a:ext uri="{FF2B5EF4-FFF2-40B4-BE49-F238E27FC236}">
                <a16:creationId xmlns:a16="http://schemas.microsoft.com/office/drawing/2014/main" id="{D900BA29-B945-A104-7C1F-368B94E2AC56}"/>
              </a:ext>
            </a:extLst>
          </p:cNvPr>
          <p:cNvGraphicFramePr>
            <a:graphicFrameLocks noGrp="1"/>
          </p:cNvGraphicFramePr>
          <p:nvPr>
            <p:extLst>
              <p:ext uri="{D42A27DB-BD31-4B8C-83A1-F6EECF244321}">
                <p14:modId xmlns:p14="http://schemas.microsoft.com/office/powerpoint/2010/main" val="764396122"/>
              </p:ext>
            </p:extLst>
          </p:nvPr>
        </p:nvGraphicFramePr>
        <p:xfrm>
          <a:off x="1274250" y="1710489"/>
          <a:ext cx="4014000" cy="4091760"/>
        </p:xfrm>
        <a:graphic>
          <a:graphicData uri="http://schemas.openxmlformats.org/drawingml/2006/table">
            <a:tbl>
              <a:tblPr>
                <a:tableStyleId>{5940675A-B579-460E-94D1-54222C63F5DA}</a:tableStyleId>
              </a:tblPr>
              <a:tblGrid>
                <a:gridCol w="288000">
                  <a:extLst>
                    <a:ext uri="{9D8B030D-6E8A-4147-A177-3AD203B41FA5}">
                      <a16:colId xmlns:a16="http://schemas.microsoft.com/office/drawing/2014/main" val="4247812546"/>
                    </a:ext>
                  </a:extLst>
                </a:gridCol>
                <a:gridCol w="414000">
                  <a:extLst>
                    <a:ext uri="{9D8B030D-6E8A-4147-A177-3AD203B41FA5}">
                      <a16:colId xmlns:a16="http://schemas.microsoft.com/office/drawing/2014/main" val="845636505"/>
                    </a:ext>
                  </a:extLst>
                </a:gridCol>
                <a:gridCol w="414000">
                  <a:extLst>
                    <a:ext uri="{9D8B030D-6E8A-4147-A177-3AD203B41FA5}">
                      <a16:colId xmlns:a16="http://schemas.microsoft.com/office/drawing/2014/main" val="1797543056"/>
                    </a:ext>
                  </a:extLst>
                </a:gridCol>
                <a:gridCol w="414000">
                  <a:extLst>
                    <a:ext uri="{9D8B030D-6E8A-4147-A177-3AD203B41FA5}">
                      <a16:colId xmlns:a16="http://schemas.microsoft.com/office/drawing/2014/main" val="1455753782"/>
                    </a:ext>
                  </a:extLst>
                </a:gridCol>
                <a:gridCol w="414000">
                  <a:extLst>
                    <a:ext uri="{9D8B030D-6E8A-4147-A177-3AD203B41FA5}">
                      <a16:colId xmlns:a16="http://schemas.microsoft.com/office/drawing/2014/main" val="4049337476"/>
                    </a:ext>
                  </a:extLst>
                </a:gridCol>
                <a:gridCol w="414000">
                  <a:extLst>
                    <a:ext uri="{9D8B030D-6E8A-4147-A177-3AD203B41FA5}">
                      <a16:colId xmlns:a16="http://schemas.microsoft.com/office/drawing/2014/main" val="851059574"/>
                    </a:ext>
                  </a:extLst>
                </a:gridCol>
                <a:gridCol w="414000">
                  <a:extLst>
                    <a:ext uri="{9D8B030D-6E8A-4147-A177-3AD203B41FA5}">
                      <a16:colId xmlns:a16="http://schemas.microsoft.com/office/drawing/2014/main" val="638750227"/>
                    </a:ext>
                  </a:extLst>
                </a:gridCol>
                <a:gridCol w="414000">
                  <a:extLst>
                    <a:ext uri="{9D8B030D-6E8A-4147-A177-3AD203B41FA5}">
                      <a16:colId xmlns:a16="http://schemas.microsoft.com/office/drawing/2014/main" val="993040579"/>
                    </a:ext>
                  </a:extLst>
                </a:gridCol>
                <a:gridCol w="414000">
                  <a:extLst>
                    <a:ext uri="{9D8B030D-6E8A-4147-A177-3AD203B41FA5}">
                      <a16:colId xmlns:a16="http://schemas.microsoft.com/office/drawing/2014/main" val="706068680"/>
                    </a:ext>
                  </a:extLst>
                </a:gridCol>
                <a:gridCol w="414000">
                  <a:extLst>
                    <a:ext uri="{9D8B030D-6E8A-4147-A177-3AD203B41FA5}">
                      <a16:colId xmlns:a16="http://schemas.microsoft.com/office/drawing/2014/main" val="2595643611"/>
                    </a:ext>
                  </a:extLst>
                </a:gridCol>
              </a:tblGrid>
              <a:tr h="414000">
                <a:tc>
                  <a:txBody>
                    <a:bodyPr/>
                    <a:lstStyle/>
                    <a:p>
                      <a:r>
                        <a:rPr lang="de-DE"/>
                        <a:t>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de-DE" sz="1200"/>
                        <a:t>1.9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de-DE" sz="1200" kern="1200">
                          <a:solidFill>
                            <a:schemeClr val="tx1"/>
                          </a:solidFill>
                          <a:latin typeface="+mn-lt"/>
                          <a:ea typeface="+mn-ea"/>
                          <a:cs typeface="+mn-cs"/>
                        </a:rPr>
                        <a:t>9.9</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1143626494"/>
                  </a:ext>
                </a:extLst>
              </a:tr>
              <a:tr h="414000">
                <a:tc>
                  <a:txBody>
                    <a:bodyPr/>
                    <a:lstStyle/>
                    <a:p>
                      <a:r>
                        <a:rPr lang="de-DE"/>
                        <a:t>8</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41770748"/>
                  </a:ext>
                </a:extLst>
              </a:tr>
              <a:tr h="414000">
                <a:tc>
                  <a:txBody>
                    <a:bodyPr/>
                    <a:lstStyle/>
                    <a:p>
                      <a:r>
                        <a:rPr lang="de-DE"/>
                        <a:t>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3803069"/>
                  </a:ext>
                </a:extLst>
              </a:tr>
              <a:tr h="414000">
                <a:tc>
                  <a:txBody>
                    <a:bodyPr/>
                    <a:lstStyle/>
                    <a:p>
                      <a:r>
                        <a:rPr lang="de-DE"/>
                        <a:t>6</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96475514"/>
                  </a:ext>
                </a:extLst>
              </a:tr>
              <a:tr h="414000">
                <a:tc>
                  <a:txBody>
                    <a:bodyPr/>
                    <a:lstStyle/>
                    <a:p>
                      <a:r>
                        <a:rPr lang="de-DE"/>
                        <a:t>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r>
                        <a:rPr lang="de-DE" sz="1200" kern="1200">
                          <a:solidFill>
                            <a:schemeClr val="tx1"/>
                          </a:solidFill>
                          <a:latin typeface="+mn-lt"/>
                          <a:ea typeface="+mn-ea"/>
                          <a:cs typeface="+mn-cs"/>
                        </a:rPr>
                        <a:t>5.5</a:t>
                      </a:r>
                    </a:p>
                  </a:txBody>
                  <a:tcPr anchor="ctr">
                    <a:solidFill>
                      <a:schemeClr val="accent5">
                        <a:lumMod val="40000"/>
                        <a:lumOff val="60000"/>
                      </a:schemeClr>
                    </a:solidFil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24762409"/>
                  </a:ext>
                </a:extLst>
              </a:tr>
              <a:tr h="414000">
                <a:tc>
                  <a:txBody>
                    <a:bodyPr/>
                    <a:lstStyle/>
                    <a:p>
                      <a:r>
                        <a:rPr lang="de-DE"/>
                        <a:t>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72838266"/>
                  </a:ext>
                </a:extLst>
              </a:tr>
              <a:tr h="414000">
                <a:tc>
                  <a:txBody>
                    <a:bodyPr/>
                    <a:lstStyle/>
                    <a:p>
                      <a:r>
                        <a:rPr lang="de-DE"/>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7512432"/>
                  </a:ext>
                </a:extLst>
              </a:tr>
              <a:tr h="414000">
                <a:tc>
                  <a:txBody>
                    <a:bodyPr/>
                    <a:lstStyle/>
                    <a:p>
                      <a:r>
                        <a:rPr lang="de-DE"/>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4316032"/>
                  </a:ext>
                </a:extLst>
              </a:tr>
              <a:tr h="414000">
                <a:tc>
                  <a:txBody>
                    <a:bodyPr/>
                    <a:lstStyle/>
                    <a:p>
                      <a:r>
                        <a:rPr lang="de-DE"/>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de-DE" sz="1200" kern="1200">
                          <a:solidFill>
                            <a:schemeClr val="tx1"/>
                          </a:solidFill>
                          <a:latin typeface="+mn-lt"/>
                          <a:ea typeface="+mn-ea"/>
                          <a:cs typeface="+mn-cs"/>
                        </a:rPr>
                        <a:t>1.1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de-DE" sz="1200" kern="1200">
                          <a:solidFill>
                            <a:schemeClr val="tx1"/>
                          </a:solidFill>
                          <a:latin typeface="+mn-lt"/>
                          <a:ea typeface="+mn-ea"/>
                          <a:cs typeface="+mn-cs"/>
                        </a:rPr>
                        <a:t>9.1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532038509"/>
                  </a:ext>
                </a:extLst>
              </a:tr>
              <a:tr h="324000">
                <a:tc>
                  <a:txBody>
                    <a:bodyPr/>
                    <a:lstStyle/>
                    <a:p>
                      <a:endParaRPr lang="de-DE"/>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e-DE"/>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9</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20286261"/>
                  </a:ext>
                </a:extLst>
              </a:tr>
            </a:tbl>
          </a:graphicData>
        </a:graphic>
      </p:graphicFrame>
      <p:sp>
        <p:nvSpPr>
          <p:cNvPr id="5" name="Textfeld 4">
            <a:extLst>
              <a:ext uri="{FF2B5EF4-FFF2-40B4-BE49-F238E27FC236}">
                <a16:creationId xmlns:a16="http://schemas.microsoft.com/office/drawing/2014/main" id="{42398E4B-71F6-9999-179E-761C2DB81E4B}"/>
              </a:ext>
            </a:extLst>
          </p:cNvPr>
          <p:cNvSpPr txBox="1"/>
          <p:nvPr/>
        </p:nvSpPr>
        <p:spPr>
          <a:xfrm>
            <a:off x="1882235" y="5744256"/>
            <a:ext cx="3068469" cy="369332"/>
          </a:xfrm>
          <a:prstGeom prst="rect">
            <a:avLst/>
          </a:prstGeom>
          <a:noFill/>
        </p:spPr>
        <p:txBody>
          <a:bodyPr wrap="none" rtlCol="0">
            <a:spAutoFit/>
          </a:bodyPr>
          <a:lstStyle/>
          <a:p>
            <a:r>
              <a:rPr lang="en-GB"/>
              <a:t>Concern for production (task)</a:t>
            </a:r>
          </a:p>
        </p:txBody>
      </p:sp>
      <p:sp>
        <p:nvSpPr>
          <p:cNvPr id="6" name="Textfeld 5">
            <a:extLst>
              <a:ext uri="{FF2B5EF4-FFF2-40B4-BE49-F238E27FC236}">
                <a16:creationId xmlns:a16="http://schemas.microsoft.com/office/drawing/2014/main" id="{709E38CB-E748-C58A-0F92-05E207CDDB93}"/>
              </a:ext>
            </a:extLst>
          </p:cNvPr>
          <p:cNvSpPr txBox="1"/>
          <p:nvPr/>
        </p:nvSpPr>
        <p:spPr>
          <a:xfrm rot="16200000">
            <a:off x="-622164" y="3426027"/>
            <a:ext cx="3453189" cy="369332"/>
          </a:xfrm>
          <a:prstGeom prst="rect">
            <a:avLst/>
          </a:prstGeom>
          <a:noFill/>
        </p:spPr>
        <p:txBody>
          <a:bodyPr wrap="none" rtlCol="0">
            <a:spAutoFit/>
          </a:bodyPr>
          <a:lstStyle/>
          <a:p>
            <a:r>
              <a:rPr lang="en-GB"/>
              <a:t>Concern for people (relationship)</a:t>
            </a:r>
          </a:p>
        </p:txBody>
      </p:sp>
      <p:sp>
        <p:nvSpPr>
          <p:cNvPr id="8" name="Textfeld 7">
            <a:extLst>
              <a:ext uri="{FF2B5EF4-FFF2-40B4-BE49-F238E27FC236}">
                <a16:creationId xmlns:a16="http://schemas.microsoft.com/office/drawing/2014/main" id="{AAAD1DD5-9746-FC2B-A2AC-0299A2FD190F}"/>
              </a:ext>
            </a:extLst>
          </p:cNvPr>
          <p:cNvSpPr txBox="1"/>
          <p:nvPr/>
        </p:nvSpPr>
        <p:spPr>
          <a:xfrm>
            <a:off x="6606064" y="1817751"/>
            <a:ext cx="4671472" cy="3450945"/>
          </a:xfrm>
          <a:prstGeom prst="rect">
            <a:avLst/>
          </a:prstGeom>
          <a:noFill/>
        </p:spPr>
        <p:txBody>
          <a:bodyPr wrap="none" lIns="91440" tIns="45720" rIns="91440" bIns="45720" rtlCol="0" anchor="t">
            <a:spAutoFit/>
          </a:bodyPr>
          <a:lstStyle/>
          <a:p>
            <a:pPr>
              <a:lnSpc>
                <a:spcPct val="250000"/>
              </a:lnSpc>
            </a:pPr>
            <a:r>
              <a:rPr lang="en-GB"/>
              <a:t>9.9 „Participative Leadership &amp; Management“</a:t>
            </a:r>
          </a:p>
          <a:p>
            <a:pPr>
              <a:lnSpc>
                <a:spcPct val="250000"/>
              </a:lnSpc>
            </a:pPr>
            <a:r>
              <a:rPr lang="en-GB"/>
              <a:t>5.5 „Compromising Style“ </a:t>
            </a:r>
          </a:p>
          <a:p>
            <a:pPr>
              <a:lnSpc>
                <a:spcPct val="250000"/>
              </a:lnSpc>
            </a:pPr>
            <a:r>
              <a:rPr lang="en-GB"/>
              <a:t>1.9 „Country-Club Management“</a:t>
            </a:r>
          </a:p>
          <a:p>
            <a:pPr>
              <a:lnSpc>
                <a:spcPct val="250000"/>
              </a:lnSpc>
            </a:pPr>
            <a:r>
              <a:rPr lang="en-GB"/>
              <a:t>9.1 „Authority-Obedience Style“</a:t>
            </a:r>
          </a:p>
          <a:p>
            <a:pPr>
              <a:lnSpc>
                <a:spcPct val="250000"/>
              </a:lnSpc>
            </a:pPr>
            <a:r>
              <a:rPr lang="en-GB"/>
              <a:t>1.1 „Impoverished Style“ </a:t>
            </a:r>
          </a:p>
        </p:txBody>
      </p:sp>
      <p:sp>
        <p:nvSpPr>
          <p:cNvPr id="12" name="Textfeld 11">
            <a:extLst>
              <a:ext uri="{FF2B5EF4-FFF2-40B4-BE49-F238E27FC236}">
                <a16:creationId xmlns:a16="http://schemas.microsoft.com/office/drawing/2014/main" id="{ED891627-DF83-2E31-C61D-69BCF08D0457}"/>
              </a:ext>
            </a:extLst>
          </p:cNvPr>
          <p:cNvSpPr txBox="1"/>
          <p:nvPr/>
        </p:nvSpPr>
        <p:spPr>
          <a:xfrm>
            <a:off x="10650411" y="1495045"/>
            <a:ext cx="1603324" cy="430887"/>
          </a:xfrm>
          <a:prstGeom prst="rect">
            <a:avLst/>
          </a:prstGeom>
          <a:noFill/>
        </p:spPr>
        <p:txBody>
          <a:bodyPr wrap="none" rtlCol="0">
            <a:spAutoFit/>
          </a:bodyPr>
          <a:lstStyle/>
          <a:p>
            <a:r>
              <a:rPr lang="en-US" sz="1100"/>
              <a:t>Blake &amp; Mouton (1964)</a:t>
            </a:r>
          </a:p>
          <a:p>
            <a:endParaRPr lang="de-DE" sz="1100"/>
          </a:p>
        </p:txBody>
      </p:sp>
      <p:cxnSp>
        <p:nvCxnSpPr>
          <p:cNvPr id="14" name="Gerade Verbindung mit Pfeil 13">
            <a:extLst>
              <a:ext uri="{FF2B5EF4-FFF2-40B4-BE49-F238E27FC236}">
                <a16:creationId xmlns:a16="http://schemas.microsoft.com/office/drawing/2014/main" id="{4A81426E-B7F9-A44F-6DFB-8D22E768740E}"/>
              </a:ext>
            </a:extLst>
          </p:cNvPr>
          <p:cNvCxnSpPr/>
          <p:nvPr/>
        </p:nvCxnSpPr>
        <p:spPr>
          <a:xfrm>
            <a:off x="6393180" y="2173313"/>
            <a:ext cx="0" cy="3166110"/>
          </a:xfrm>
          <a:prstGeom prst="straightConnector1">
            <a:avLst/>
          </a:prstGeom>
          <a:ln w="76200">
            <a:solidFill>
              <a:schemeClr val="accent6">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Fußzeilenplatzhalter 3">
            <a:extLst>
              <a:ext uri="{FF2B5EF4-FFF2-40B4-BE49-F238E27FC236}">
                <a16:creationId xmlns:a16="http://schemas.microsoft.com/office/drawing/2014/main" id="{4FECE961-528A-F205-A3FD-F553CA3B8073}"/>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10" name="Textfeld 9">
            <a:extLst>
              <a:ext uri="{FF2B5EF4-FFF2-40B4-BE49-F238E27FC236}">
                <a16:creationId xmlns:a16="http://schemas.microsoft.com/office/drawing/2014/main" id="{9CBC4F0E-D4CD-9185-6184-D768D95A0783}"/>
              </a:ext>
            </a:extLst>
          </p:cNvPr>
          <p:cNvSpPr txBox="1"/>
          <p:nvPr/>
        </p:nvSpPr>
        <p:spPr>
          <a:xfrm rot="16200000">
            <a:off x="4917811" y="3458478"/>
            <a:ext cx="2658100" cy="369332"/>
          </a:xfrm>
          <a:prstGeom prst="rect">
            <a:avLst/>
          </a:prstGeom>
          <a:noFill/>
        </p:spPr>
        <p:txBody>
          <a:bodyPr wrap="none" rtlCol="0">
            <a:spAutoFit/>
          </a:bodyPr>
          <a:lstStyle/>
          <a:p>
            <a:r>
              <a:rPr lang="en-GB"/>
              <a:t>Decrease in Effectiveness</a:t>
            </a:r>
          </a:p>
        </p:txBody>
      </p:sp>
    </p:spTree>
    <p:extLst>
      <p:ext uri="{BB962C8B-B14F-4D97-AF65-F5344CB8AC3E}">
        <p14:creationId xmlns:p14="http://schemas.microsoft.com/office/powerpoint/2010/main" val="3353297019"/>
      </p:ext>
    </p:extLst>
  </p:cSld>
  <p:clrMapOvr>
    <a:masterClrMapping/>
  </p:clrMapOvr>
</p:sld>
</file>

<file path=ppt/theme/theme1.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E7CC4705D9A4448B75A749CBBE9729E" ma:contentTypeVersion="17" ma:contentTypeDescription="Ein neues Dokument erstellen." ma:contentTypeScope="" ma:versionID="441091058d1b564abe1e7bd9d72118f2">
  <xsd:schema xmlns:xsd="http://www.w3.org/2001/XMLSchema" xmlns:xs="http://www.w3.org/2001/XMLSchema" xmlns:p="http://schemas.microsoft.com/office/2006/metadata/properties" xmlns:ns2="154df6c8-ea8e-4b2d-af14-48b20823377a" xmlns:ns3="5be18da3-954c-41e8-a62a-dc1d385c48c8" targetNamespace="http://schemas.microsoft.com/office/2006/metadata/properties" ma:root="true" ma:fieldsID="4e58c6d0f3cc5d07415725d09876cd89" ns2:_="" ns3:_="">
    <xsd:import namespace="154df6c8-ea8e-4b2d-af14-48b20823377a"/>
    <xsd:import namespace="5be18da3-954c-41e8-a62a-dc1d385c48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df6c8-ea8e-4b2d-af14-48b208233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d212a726-7927-412e-a2ab-96f051bbb649"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e18da3-954c-41e8-a62a-dc1d385c48c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23482b8-bf37-4de5-a54a-47be1cd07792}" ma:internalName="TaxCatchAll" ma:showField="CatchAllData" ma:web="5be18da3-954c-41e8-a62a-dc1d385c48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be18da3-954c-41e8-a62a-dc1d385c48c8" xsi:nil="true"/>
    <lcf76f155ced4ddcb4097134ff3c332f xmlns="154df6c8-ea8e-4b2d-af14-48b2082337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2.xml><?xml version="1.0" encoding="utf-8"?>
<ds:datastoreItem xmlns:ds="http://schemas.openxmlformats.org/officeDocument/2006/customXml" ds:itemID="{A946C86B-219C-4E92-8345-179BA46BE552}">
  <ds:schemaRefs>
    <ds:schemaRef ds:uri="154df6c8-ea8e-4b2d-af14-48b20823377a"/>
    <ds:schemaRef ds:uri="5be18da3-954c-41e8-a62a-dc1d385c48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07EB028-D40D-4D87-AC13-E2CFE565356E}">
  <ds:schemaRefs>
    <ds:schemaRef ds:uri="http://schemas.openxmlformats.org/package/2006/metadata/core-properties"/>
    <ds:schemaRef ds:uri="http://schemas.microsoft.com/office/infopath/2007/PartnerControls"/>
    <ds:schemaRef ds:uri="http://purl.org/dc/elements/1.1/"/>
    <ds:schemaRef ds:uri="http://purl.org/dc/dcmitype/"/>
    <ds:schemaRef ds:uri="154df6c8-ea8e-4b2d-af14-48b20823377a"/>
    <ds:schemaRef ds:uri="http://purl.org/dc/terms/"/>
    <ds:schemaRef ds:uri="http://schemas.microsoft.com/office/2006/documentManagement/types"/>
    <ds:schemaRef ds:uri="5be18da3-954c-41e8-a62a-dc1d385c48c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2291</Words>
  <Application>Microsoft Office PowerPoint</Application>
  <PresentationFormat>Breitbild</PresentationFormat>
  <Paragraphs>445</Paragraphs>
  <Slides>36</Slides>
  <Notes>16</Notes>
  <HiddenSlides>6</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36</vt:i4>
      </vt:variant>
    </vt:vector>
  </HeadingPairs>
  <TitlesOfParts>
    <vt:vector size="42" baseType="lpstr">
      <vt:lpstr>Arial</vt:lpstr>
      <vt:lpstr>Calibri</vt:lpstr>
      <vt:lpstr>Jost</vt:lpstr>
      <vt:lpstr>Jost Bold Italic</vt:lpstr>
      <vt:lpstr>Wingdings</vt:lpstr>
      <vt:lpstr>1_Office</vt:lpstr>
      <vt:lpstr>FEMALE LEADERS  WITH DIGITAL COMPETENCIES</vt:lpstr>
      <vt:lpstr>PowerPoint-Präsentation</vt:lpstr>
      <vt:lpstr>PowerPoint-Präsentation</vt:lpstr>
      <vt:lpstr>PowerPoint-Präsentation</vt:lpstr>
      <vt:lpstr>Classification (Jago)</vt:lpstr>
      <vt:lpstr>Universal Leader Traits</vt:lpstr>
      <vt:lpstr>Traits Theory</vt:lpstr>
      <vt:lpstr>Universal Leader Behaviour</vt:lpstr>
      <vt:lpstr>GRID-Model (Blake/Mouton)</vt:lpstr>
      <vt:lpstr>Contingent Leader Traits</vt:lpstr>
      <vt:lpstr>Fiedler‘s Contingency Model (I) </vt:lpstr>
      <vt:lpstr>Fiedler‘s Contingency Model (II) </vt:lpstr>
      <vt:lpstr>Contingent Leader Behaviour</vt:lpstr>
      <vt:lpstr>Situational Leadership (Hersey/Blanchard)</vt:lpstr>
      <vt:lpstr>PowerPoint-Präsentation</vt:lpstr>
      <vt:lpstr>Groupwork</vt:lpstr>
      <vt:lpstr>YOUR TASK Research your topic &amp; present the leadership style</vt:lpstr>
      <vt:lpstr>PowerPoint-Präsentation</vt:lpstr>
      <vt:lpstr>Digital Leadership I</vt:lpstr>
      <vt:lpstr>Digital Leadership II</vt:lpstr>
      <vt:lpstr>Digital Leadership III</vt:lpstr>
      <vt:lpstr>PowerPoint-Präsentation</vt:lpstr>
      <vt:lpstr>Leadership Competencies</vt:lpstr>
      <vt:lpstr>Leadership Competencies</vt:lpstr>
      <vt:lpstr>Leadership Competencies</vt:lpstr>
      <vt:lpstr>Groupwork</vt:lpstr>
      <vt:lpstr>YOUR TASK Read the concept/text &amp; present your competence framework</vt:lpstr>
      <vt:lpstr>Digital Competencies</vt:lpstr>
      <vt:lpstr>Digital Leadership Competence</vt:lpstr>
      <vt:lpstr>PowerPoint-Präsentation</vt:lpstr>
      <vt:lpstr>PowerPoint-Präsentation</vt:lpstr>
      <vt:lpstr>PowerPoint-Präsentation</vt:lpstr>
      <vt:lpstr>PowerPoint-Präsentation</vt:lpstr>
      <vt:lpstr>PowerPoint-Präsentation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LEADERS WITH DIGITAL COMPETENCIES</dc:title>
  <dc:creator>Anke Reuter</dc:creator>
  <cp:lastModifiedBy>Anke Reuter</cp:lastModifiedBy>
  <cp:revision>2</cp:revision>
  <dcterms:created xsi:type="dcterms:W3CDTF">2023-06-07T08:02:36Z</dcterms:created>
  <dcterms:modified xsi:type="dcterms:W3CDTF">2024-11-20T14:31:37Z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0x0101006E7CC4705D9A4448B75A749CBBE9729E</vt:lpwstr>
  </property>
  <property fmtid="{D5CDD505-2E9C-101B-9397-08002B2CF9AE}" pid="3" name="MediaServiceImageTags">
    <vt:lpwstr/>
  </property>
</Properties>
</file>